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02" r:id="rId1"/>
  </p:sldMasterIdLst>
  <p:notesMasterIdLst>
    <p:notesMasterId r:id="rId25"/>
  </p:notesMasterIdLst>
  <p:sldIdLst>
    <p:sldId id="256" r:id="rId2"/>
    <p:sldId id="267" r:id="rId3"/>
    <p:sldId id="270" r:id="rId4"/>
    <p:sldId id="271" r:id="rId5"/>
    <p:sldId id="258" r:id="rId6"/>
    <p:sldId id="261" r:id="rId7"/>
    <p:sldId id="273" r:id="rId8"/>
    <p:sldId id="275" r:id="rId9"/>
    <p:sldId id="276" r:id="rId10"/>
    <p:sldId id="287" r:id="rId11"/>
    <p:sldId id="269" r:id="rId12"/>
    <p:sldId id="257" r:id="rId13"/>
    <p:sldId id="279" r:id="rId14"/>
    <p:sldId id="288" r:id="rId15"/>
    <p:sldId id="262" r:id="rId16"/>
    <p:sldId id="283" r:id="rId17"/>
    <p:sldId id="282" r:id="rId18"/>
    <p:sldId id="285" r:id="rId19"/>
    <p:sldId id="263" r:id="rId20"/>
    <p:sldId id="281" r:id="rId21"/>
    <p:sldId id="264" r:id="rId22"/>
    <p:sldId id="265" r:id="rId23"/>
    <p:sldId id="286"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CA49B6-7347-4610-8EB3-B88957DC6D86}" v="234" dt="2024-07-16T17:26:38.5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2" d="100"/>
          <a:sy n="62" d="100"/>
        </p:scale>
        <p:origin x="82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ooldridge, Carys" userId="ace0175c-6944-4705-830a-2ece028460a9" providerId="ADAL" clId="{52CA49B6-7347-4610-8EB3-B88957DC6D86}"/>
    <pc:docChg chg="undo custSel addSld delSld modSld sldOrd modMainMaster">
      <pc:chgData name="Wooldridge, Carys" userId="ace0175c-6944-4705-830a-2ece028460a9" providerId="ADAL" clId="{52CA49B6-7347-4610-8EB3-B88957DC6D86}" dt="2024-07-16T17:34:25.739" v="2903" actId="1076"/>
      <pc:docMkLst>
        <pc:docMk/>
      </pc:docMkLst>
      <pc:sldChg chg="addSp delSp modSp mod setBg addAnim delDesignElem">
        <pc:chgData name="Wooldridge, Carys" userId="ace0175c-6944-4705-830a-2ece028460a9" providerId="ADAL" clId="{52CA49B6-7347-4610-8EB3-B88957DC6D86}" dt="2024-07-11T12:15:29.469" v="1138" actId="26606"/>
        <pc:sldMkLst>
          <pc:docMk/>
          <pc:sldMk cId="551094414" sldId="256"/>
        </pc:sldMkLst>
        <pc:spChg chg="mod">
          <ac:chgData name="Wooldridge, Carys" userId="ace0175c-6944-4705-830a-2ece028460a9" providerId="ADAL" clId="{52CA49B6-7347-4610-8EB3-B88957DC6D86}" dt="2024-07-11T12:15:29.469" v="1138" actId="26606"/>
          <ac:spMkLst>
            <pc:docMk/>
            <pc:sldMk cId="551094414" sldId="256"/>
            <ac:spMk id="2" creationId="{9B826B42-513F-89A7-6A34-E237552C2F03}"/>
          </ac:spMkLst>
        </pc:spChg>
        <pc:spChg chg="mod">
          <ac:chgData name="Wooldridge, Carys" userId="ace0175c-6944-4705-830a-2ece028460a9" providerId="ADAL" clId="{52CA49B6-7347-4610-8EB3-B88957DC6D86}" dt="2024-07-11T12:15:29.469" v="1138" actId="26606"/>
          <ac:spMkLst>
            <pc:docMk/>
            <pc:sldMk cId="551094414" sldId="256"/>
            <ac:spMk id="3" creationId="{E65A8B66-6561-4DD5-2A73-045947ED3B49}"/>
          </ac:spMkLst>
        </pc:spChg>
        <pc:spChg chg="add del mod">
          <ac:chgData name="Wooldridge, Carys" userId="ace0175c-6944-4705-830a-2ece028460a9" providerId="ADAL" clId="{52CA49B6-7347-4610-8EB3-B88957DC6D86}" dt="2024-07-11T12:12:35.146" v="1116"/>
          <ac:spMkLst>
            <pc:docMk/>
            <pc:sldMk cId="551094414" sldId="256"/>
            <ac:spMk id="5" creationId="{4763A5E1-E719-0961-50F9-75CF3303EDA9}"/>
          </ac:spMkLst>
        </pc:spChg>
        <pc:spChg chg="add del">
          <ac:chgData name="Wooldridge, Carys" userId="ace0175c-6944-4705-830a-2ece028460a9" providerId="ADAL" clId="{52CA49B6-7347-4610-8EB3-B88957DC6D86}" dt="2024-07-11T11:59:50.769" v="1015"/>
          <ac:spMkLst>
            <pc:docMk/>
            <pc:sldMk cId="551094414" sldId="256"/>
            <ac:spMk id="6" creationId="{60D1173B-FBCA-4F2A-AB78-7DB51EC9572D}"/>
          </ac:spMkLst>
        </pc:spChg>
        <pc:spChg chg="add del">
          <ac:chgData name="Wooldridge, Carys" userId="ace0175c-6944-4705-830a-2ece028460a9" providerId="ADAL" clId="{52CA49B6-7347-4610-8EB3-B88957DC6D86}" dt="2024-07-11T11:59:50.769" v="1015"/>
          <ac:spMkLst>
            <pc:docMk/>
            <pc:sldMk cId="551094414" sldId="256"/>
            <ac:spMk id="7" creationId="{0B08DCF8-02FA-4015-A96A-7F8A89EBCC49}"/>
          </ac:spMkLst>
        </pc:spChg>
        <pc:spChg chg="add del">
          <ac:chgData name="Wooldridge, Carys" userId="ace0175c-6944-4705-830a-2ece028460a9" providerId="ADAL" clId="{52CA49B6-7347-4610-8EB3-B88957DC6D86}" dt="2024-07-11T11:58:11.483" v="993"/>
          <ac:spMkLst>
            <pc:docMk/>
            <pc:sldMk cId="551094414" sldId="256"/>
            <ac:spMk id="9" creationId="{C6A81905-F480-46A4-BC10-215D24EA1AE6}"/>
          </ac:spMkLst>
        </pc:spChg>
        <pc:spChg chg="add del">
          <ac:chgData name="Wooldridge, Carys" userId="ace0175c-6944-4705-830a-2ece028460a9" providerId="ADAL" clId="{52CA49B6-7347-4610-8EB3-B88957DC6D86}" dt="2024-07-11T12:00:13.611" v="1020"/>
          <ac:spMkLst>
            <pc:docMk/>
            <pc:sldMk cId="551094414" sldId="256"/>
            <ac:spMk id="10" creationId="{6197630E-4D5A-46D7-81B6-AACF293DE481}"/>
          </ac:spMkLst>
        </pc:spChg>
        <pc:spChg chg="add del">
          <ac:chgData name="Wooldridge, Carys" userId="ace0175c-6944-4705-830a-2ece028460a9" providerId="ADAL" clId="{52CA49B6-7347-4610-8EB3-B88957DC6D86}" dt="2024-07-11T11:58:11.483" v="993"/>
          <ac:spMkLst>
            <pc:docMk/>
            <pc:sldMk cId="551094414" sldId="256"/>
            <ac:spMk id="11" creationId="{36FD4D9D-3784-41E8-8405-A42B72F51331}"/>
          </ac:spMkLst>
        </pc:spChg>
        <pc:spChg chg="add del">
          <ac:chgData name="Wooldridge, Carys" userId="ace0175c-6944-4705-830a-2ece028460a9" providerId="ADAL" clId="{52CA49B6-7347-4610-8EB3-B88957DC6D86}" dt="2024-07-11T12:00:13.611" v="1020"/>
          <ac:spMkLst>
            <pc:docMk/>
            <pc:sldMk cId="551094414" sldId="256"/>
            <ac:spMk id="12" creationId="{DF55C1FB-AF64-47EC-9F76-92517C60B87D}"/>
          </ac:spMkLst>
        </pc:spChg>
        <pc:spChg chg="add del">
          <ac:chgData name="Wooldridge, Carys" userId="ace0175c-6944-4705-830a-2ece028460a9" providerId="ADAL" clId="{52CA49B6-7347-4610-8EB3-B88957DC6D86}" dt="2024-07-11T11:58:11.483" v="993"/>
          <ac:spMkLst>
            <pc:docMk/>
            <pc:sldMk cId="551094414" sldId="256"/>
            <ac:spMk id="13" creationId="{60817A52-B891-4228-A61E-0C0A57632DDA}"/>
          </ac:spMkLst>
        </pc:spChg>
        <pc:spChg chg="add del">
          <ac:chgData name="Wooldridge, Carys" userId="ace0175c-6944-4705-830a-2ece028460a9" providerId="ADAL" clId="{52CA49B6-7347-4610-8EB3-B88957DC6D86}" dt="2024-07-11T12:13:10.137" v="1122"/>
          <ac:spMkLst>
            <pc:docMk/>
            <pc:sldMk cId="551094414" sldId="256"/>
            <ac:spMk id="14" creationId="{C6A81905-F480-46A4-BC10-215D24EA1AE6}"/>
          </ac:spMkLst>
        </pc:spChg>
        <pc:spChg chg="add del">
          <ac:chgData name="Wooldridge, Carys" userId="ace0175c-6944-4705-830a-2ece028460a9" providerId="ADAL" clId="{52CA49B6-7347-4610-8EB3-B88957DC6D86}" dt="2024-07-11T12:13:10.137" v="1122"/>
          <ac:spMkLst>
            <pc:docMk/>
            <pc:sldMk cId="551094414" sldId="256"/>
            <ac:spMk id="15" creationId="{36FD4D9D-3784-41E8-8405-A42B72F51331}"/>
          </ac:spMkLst>
        </pc:spChg>
        <pc:spChg chg="add del">
          <ac:chgData name="Wooldridge, Carys" userId="ace0175c-6944-4705-830a-2ece028460a9" providerId="ADAL" clId="{52CA49B6-7347-4610-8EB3-B88957DC6D86}" dt="2024-07-11T12:13:10.137" v="1122"/>
          <ac:spMkLst>
            <pc:docMk/>
            <pc:sldMk cId="551094414" sldId="256"/>
            <ac:spMk id="16" creationId="{60817A52-B891-4228-A61E-0C0A57632DDA}"/>
          </ac:spMkLst>
        </pc:spChg>
        <pc:spChg chg="add">
          <ac:chgData name="Wooldridge, Carys" userId="ace0175c-6944-4705-830a-2ece028460a9" providerId="ADAL" clId="{52CA49B6-7347-4610-8EB3-B88957DC6D86}" dt="2024-07-11T12:15:29.469" v="1138" actId="26606"/>
          <ac:spMkLst>
            <pc:docMk/>
            <pc:sldMk cId="551094414" sldId="256"/>
            <ac:spMk id="22" creationId="{C885E190-58DD-42DD-A4A8-401E15C92A52}"/>
          </ac:spMkLst>
        </pc:spChg>
        <pc:spChg chg="add del mod">
          <ac:chgData name="Wooldridge, Carys" userId="ace0175c-6944-4705-830a-2ece028460a9" providerId="ADAL" clId="{52CA49B6-7347-4610-8EB3-B88957DC6D86}" dt="2024-07-11T12:12:33.656" v="1113"/>
          <ac:spMkLst>
            <pc:docMk/>
            <pc:sldMk cId="551094414" sldId="256"/>
            <ac:spMk id="25" creationId="{9226A999-D1F2-4D3C-9962-10EAEB957C60}"/>
          </ac:spMkLst>
        </pc:spChg>
        <pc:spChg chg="del">
          <ac:chgData name="Wooldridge, Carys" userId="ace0175c-6944-4705-830a-2ece028460a9" providerId="ADAL" clId="{52CA49B6-7347-4610-8EB3-B88957DC6D86}" dt="2024-07-11T11:24:33.835" v="943"/>
          <ac:spMkLst>
            <pc:docMk/>
            <pc:sldMk cId="551094414" sldId="256"/>
            <ac:spMk id="80" creationId="{2B3259A0-CD9E-DBBB-0D44-49007D1F0AFF}"/>
          </ac:spMkLst>
        </pc:spChg>
        <pc:grpChg chg="add del">
          <ac:chgData name="Wooldridge, Carys" userId="ace0175c-6944-4705-830a-2ece028460a9" providerId="ADAL" clId="{52CA49B6-7347-4610-8EB3-B88957DC6D86}" dt="2024-07-11T11:59:50.769" v="1015"/>
          <ac:grpSpMkLst>
            <pc:docMk/>
            <pc:sldMk cId="551094414" sldId="256"/>
            <ac:grpSpMk id="8" creationId="{72EFD7EB-F887-4187-BD35-2F6584E9E0D1}"/>
          </ac:grpSpMkLst>
        </pc:grpChg>
        <pc:grpChg chg="add del">
          <ac:chgData name="Wooldridge, Carys" userId="ace0175c-6944-4705-830a-2ece028460a9" providerId="ADAL" clId="{52CA49B6-7347-4610-8EB3-B88957DC6D86}" dt="2024-07-11T12:00:13.611" v="1020"/>
          <ac:grpSpMkLst>
            <pc:docMk/>
            <pc:sldMk cId="551094414" sldId="256"/>
            <ac:grpSpMk id="20" creationId="{D231400A-89D5-4788-B071-EDA807D6516A}"/>
          </ac:grpSpMkLst>
        </pc:grpChg>
        <pc:picChg chg="add del mod ord">
          <ac:chgData name="Wooldridge, Carys" userId="ace0175c-6944-4705-830a-2ece028460a9" providerId="ADAL" clId="{52CA49B6-7347-4610-8EB3-B88957DC6D86}" dt="2024-07-11T12:15:29.469" v="1138" actId="26606"/>
          <ac:picMkLst>
            <pc:docMk/>
            <pc:sldMk cId="551094414" sldId="256"/>
            <ac:picMk id="4" creationId="{EF6A93B7-6C48-DCC2-BE50-4952F20BDF74}"/>
          </ac:picMkLst>
        </pc:picChg>
        <pc:picChg chg="add del">
          <ac:chgData name="Wooldridge, Carys" userId="ace0175c-6944-4705-830a-2ece028460a9" providerId="ADAL" clId="{52CA49B6-7347-4610-8EB3-B88957DC6D86}" dt="2024-07-11T11:59:50.769" v="1015"/>
          <ac:picMkLst>
            <pc:docMk/>
            <pc:sldMk cId="551094414" sldId="256"/>
            <ac:picMk id="19" creationId="{971F6991-E635-48F8-9309-D5A5C1ECBF2A}"/>
          </ac:picMkLst>
        </pc:picChg>
        <pc:picChg chg="add del">
          <ac:chgData name="Wooldridge, Carys" userId="ace0175c-6944-4705-830a-2ece028460a9" providerId="ADAL" clId="{52CA49B6-7347-4610-8EB3-B88957DC6D86}" dt="2024-07-11T12:00:13.611" v="1020"/>
          <ac:picMkLst>
            <pc:docMk/>
            <pc:sldMk cId="551094414" sldId="256"/>
            <ac:picMk id="23" creationId="{6DB21661-E71D-4919-863E-4DAF7C88D4F9}"/>
          </ac:picMkLst>
        </pc:picChg>
        <pc:cxnChg chg="add del">
          <ac:chgData name="Wooldridge, Carys" userId="ace0175c-6944-4705-830a-2ece028460a9" providerId="ADAL" clId="{52CA49B6-7347-4610-8EB3-B88957DC6D86}" dt="2024-07-11T11:59:50.769" v="1015"/>
          <ac:cxnSpMkLst>
            <pc:docMk/>
            <pc:sldMk cId="551094414" sldId="256"/>
            <ac:cxnSpMk id="17" creationId="{480890EC-EC50-46D3-879E-63EDF4D06CE9}"/>
          </ac:cxnSpMkLst>
        </pc:cxnChg>
        <pc:cxnChg chg="add del">
          <ac:chgData name="Wooldridge, Carys" userId="ace0175c-6944-4705-830a-2ece028460a9" providerId="ADAL" clId="{52CA49B6-7347-4610-8EB3-B88957DC6D86}" dt="2024-07-11T12:00:13.611" v="1020"/>
          <ac:cxnSpMkLst>
            <pc:docMk/>
            <pc:sldMk cId="551094414" sldId="256"/>
            <ac:cxnSpMk id="18" creationId="{2BDBCFA8-87D3-44D6-ACCC-2B1A9C34EE87}"/>
          </ac:cxnSpMkLst>
        </pc:cxnChg>
        <pc:cxnChg chg="add del">
          <ac:chgData name="Wooldridge, Carys" userId="ace0175c-6944-4705-830a-2ece028460a9" providerId="ADAL" clId="{52CA49B6-7347-4610-8EB3-B88957DC6D86}" dt="2024-07-11T11:59:50.769" v="1015"/>
          <ac:cxnSpMkLst>
            <pc:docMk/>
            <pc:sldMk cId="551094414" sldId="256"/>
            <ac:cxnSpMk id="21" creationId="{3ACF2F98-1DF0-4594-9502-F2B79E79578B}"/>
          </ac:cxnSpMkLst>
        </pc:cxnChg>
        <pc:cxnChg chg="add del">
          <ac:chgData name="Wooldridge, Carys" userId="ace0175c-6944-4705-830a-2ece028460a9" providerId="ADAL" clId="{52CA49B6-7347-4610-8EB3-B88957DC6D86}" dt="2024-07-11T12:00:13.611" v="1020"/>
          <ac:cxnSpMkLst>
            <pc:docMk/>
            <pc:sldMk cId="551094414" sldId="256"/>
            <ac:cxnSpMk id="24" creationId="{1F7CAD9E-0068-4D78-AC4D-5A0EE804CC4E}"/>
          </ac:cxnSpMkLst>
        </pc:cxnChg>
      </pc:sldChg>
      <pc:sldChg chg="addSp delSp modSp mod ord setBg setClrOvrMap delDesignElem">
        <pc:chgData name="Wooldridge, Carys" userId="ace0175c-6944-4705-830a-2ece028460a9" providerId="ADAL" clId="{52CA49B6-7347-4610-8EB3-B88957DC6D86}" dt="2024-07-16T17:32:05.693" v="2829"/>
        <pc:sldMkLst>
          <pc:docMk/>
          <pc:sldMk cId="1989342056" sldId="257"/>
        </pc:sldMkLst>
        <pc:spChg chg="del">
          <ac:chgData name="Wooldridge, Carys" userId="ace0175c-6944-4705-830a-2ece028460a9" providerId="ADAL" clId="{52CA49B6-7347-4610-8EB3-B88957DC6D86}" dt="2024-07-11T14:02:37.207" v="1145" actId="21"/>
          <ac:spMkLst>
            <pc:docMk/>
            <pc:sldMk cId="1989342056" sldId="257"/>
            <ac:spMk id="2" creationId="{305C4A89-C5EE-9BA9-D4D6-473B9375CDA0}"/>
          </ac:spMkLst>
        </pc:spChg>
        <pc:spChg chg="add mod">
          <ac:chgData name="Wooldridge, Carys" userId="ace0175c-6944-4705-830a-2ece028460a9" providerId="ADAL" clId="{52CA49B6-7347-4610-8EB3-B88957DC6D86}" dt="2024-07-15T20:51:16.869" v="1728" actId="26606"/>
          <ac:spMkLst>
            <pc:docMk/>
            <pc:sldMk cId="1989342056" sldId="257"/>
            <ac:spMk id="2" creationId="{548F69C6-A0B1-5CFD-2E32-1D8E34FFCF66}"/>
          </ac:spMkLst>
        </pc:spChg>
        <pc:spChg chg="add del mod">
          <ac:chgData name="Wooldridge, Carys" userId="ace0175c-6944-4705-830a-2ece028460a9" providerId="ADAL" clId="{52CA49B6-7347-4610-8EB3-B88957DC6D86}" dt="2024-07-15T20:51:22.181" v="1730"/>
          <ac:spMkLst>
            <pc:docMk/>
            <pc:sldMk cId="1989342056" sldId="257"/>
            <ac:spMk id="3" creationId="{DC9D89A6-21FB-6892-B2AE-91068D3607F5}"/>
          </ac:spMkLst>
        </pc:spChg>
        <pc:spChg chg="add del">
          <ac:chgData name="Wooldridge, Carys" userId="ace0175c-6944-4705-830a-2ece028460a9" providerId="ADAL" clId="{52CA49B6-7347-4610-8EB3-B88957DC6D86}" dt="2024-07-15T20:50:48.897" v="1722"/>
          <ac:spMkLst>
            <pc:docMk/>
            <pc:sldMk cId="1989342056" sldId="257"/>
            <ac:spMk id="4" creationId="{91C63681-A951-A31B-88A3-1FC63FE6FE65}"/>
          </ac:spMkLst>
        </pc:spChg>
        <pc:spChg chg="add del mod">
          <ac:chgData name="Wooldridge, Carys" userId="ace0175c-6944-4705-830a-2ece028460a9" providerId="ADAL" clId="{52CA49B6-7347-4610-8EB3-B88957DC6D86}" dt="2024-07-15T20:51:22.181" v="1732"/>
          <ac:spMkLst>
            <pc:docMk/>
            <pc:sldMk cId="1989342056" sldId="257"/>
            <ac:spMk id="5" creationId="{243F9DD7-F5FA-99C6-7137-699F4833EE9C}"/>
          </ac:spMkLst>
        </pc:spChg>
        <pc:spChg chg="add del mod">
          <ac:chgData name="Wooldridge, Carys" userId="ace0175c-6944-4705-830a-2ece028460a9" providerId="ADAL" clId="{52CA49B6-7347-4610-8EB3-B88957DC6D86}" dt="2024-07-11T14:02:40.213" v="1146" actId="21"/>
          <ac:spMkLst>
            <pc:docMk/>
            <pc:sldMk cId="1989342056" sldId="257"/>
            <ac:spMk id="6" creationId="{278018F8-D82C-1E43-551C-85803A5DB640}"/>
          </ac:spMkLst>
        </pc:spChg>
        <pc:spChg chg="add del mod">
          <ac:chgData name="Wooldridge, Carys" userId="ace0175c-6944-4705-830a-2ece028460a9" providerId="ADAL" clId="{52CA49B6-7347-4610-8EB3-B88957DC6D86}" dt="2024-07-15T20:51:16.869" v="1728" actId="26606"/>
          <ac:spMkLst>
            <pc:docMk/>
            <pc:sldMk cId="1989342056" sldId="257"/>
            <ac:spMk id="6" creationId="{C37B232F-0820-A290-88AA-EA4877D7DC2E}"/>
          </ac:spMkLst>
        </pc:spChg>
        <pc:spChg chg="add del mod">
          <ac:chgData name="Wooldridge, Carys" userId="ace0175c-6944-4705-830a-2ece028460a9" providerId="ADAL" clId="{52CA49B6-7347-4610-8EB3-B88957DC6D86}" dt="2024-07-11T14:02:44.476" v="1148" actId="21"/>
          <ac:spMkLst>
            <pc:docMk/>
            <pc:sldMk cId="1989342056" sldId="257"/>
            <ac:spMk id="7" creationId="{0420A0B9-BCEC-6A6B-4943-2B905F97DE43}"/>
          </ac:spMkLst>
        </pc:spChg>
        <pc:spChg chg="del">
          <ac:chgData name="Wooldridge, Carys" userId="ace0175c-6944-4705-830a-2ece028460a9" providerId="ADAL" clId="{52CA49B6-7347-4610-8EB3-B88957DC6D86}" dt="2024-07-11T11:24:33.835" v="943"/>
          <ac:spMkLst>
            <pc:docMk/>
            <pc:sldMk cId="1989342056" sldId="257"/>
            <ac:spMk id="8" creationId="{48D7368D-31D9-8101-473D-CD39E706FD22}"/>
          </ac:spMkLst>
        </pc:spChg>
        <pc:spChg chg="add del mod">
          <ac:chgData name="Wooldridge, Carys" userId="ace0175c-6944-4705-830a-2ece028460a9" providerId="ADAL" clId="{52CA49B6-7347-4610-8EB3-B88957DC6D86}" dt="2024-07-11T14:02:50.670" v="1150" actId="21"/>
          <ac:spMkLst>
            <pc:docMk/>
            <pc:sldMk cId="1989342056" sldId="257"/>
            <ac:spMk id="8" creationId="{84B4387E-2869-9245-461D-22D5FEC352AA}"/>
          </ac:spMkLst>
        </pc:spChg>
        <pc:spChg chg="del">
          <ac:chgData name="Wooldridge, Carys" userId="ace0175c-6944-4705-830a-2ece028460a9" providerId="ADAL" clId="{52CA49B6-7347-4610-8EB3-B88957DC6D86}" dt="2024-07-11T11:24:33.835" v="943"/>
          <ac:spMkLst>
            <pc:docMk/>
            <pc:sldMk cId="1989342056" sldId="257"/>
            <ac:spMk id="10" creationId="{845F8640-4E88-2825-B8F1-C90232F389F2}"/>
          </ac:spMkLst>
        </pc:spChg>
        <pc:spChg chg="del">
          <ac:chgData name="Wooldridge, Carys" userId="ace0175c-6944-4705-830a-2ece028460a9" providerId="ADAL" clId="{52CA49B6-7347-4610-8EB3-B88957DC6D86}" dt="2024-07-11T11:24:33.835" v="943"/>
          <ac:spMkLst>
            <pc:docMk/>
            <pc:sldMk cId="1989342056" sldId="257"/>
            <ac:spMk id="12" creationId="{278FD2D9-A6F5-F7AD-0532-D15327197514}"/>
          </ac:spMkLst>
        </pc:spChg>
        <pc:spChg chg="add del">
          <ac:chgData name="Wooldridge, Carys" userId="ace0175c-6944-4705-830a-2ece028460a9" providerId="ADAL" clId="{52CA49B6-7347-4610-8EB3-B88957DC6D86}" dt="2024-07-11T14:03:10.916" v="1153" actId="26606"/>
          <ac:spMkLst>
            <pc:docMk/>
            <pc:sldMk cId="1989342056" sldId="257"/>
            <ac:spMk id="19" creationId="{DA1DAC79-DDBA-4382-9D43-6E5F685BE5FB}"/>
          </ac:spMkLst>
        </pc:spChg>
        <pc:spChg chg="add del">
          <ac:chgData name="Wooldridge, Carys" userId="ace0175c-6944-4705-830a-2ece028460a9" providerId="ADAL" clId="{52CA49B6-7347-4610-8EB3-B88957DC6D86}" dt="2024-07-11T14:03:10.916" v="1153" actId="26606"/>
          <ac:spMkLst>
            <pc:docMk/>
            <pc:sldMk cId="1989342056" sldId="257"/>
            <ac:spMk id="25" creationId="{6AACA73D-178F-4CFC-99E3-9F4FCBBDBA83}"/>
          </ac:spMkLst>
        </pc:spChg>
        <pc:spChg chg="add del">
          <ac:chgData name="Wooldridge, Carys" userId="ace0175c-6944-4705-830a-2ece028460a9" providerId="ADAL" clId="{52CA49B6-7347-4610-8EB3-B88957DC6D86}" dt="2024-07-11T14:03:12.584" v="1155" actId="26606"/>
          <ac:spMkLst>
            <pc:docMk/>
            <pc:sldMk cId="1989342056" sldId="257"/>
            <ac:spMk id="27" creationId="{DFB3CEA1-88D9-42FB-88ED-1E9807FE6596}"/>
          </ac:spMkLst>
        </pc:spChg>
        <pc:spChg chg="add del">
          <ac:chgData name="Wooldridge, Carys" userId="ace0175c-6944-4705-830a-2ece028460a9" providerId="ADAL" clId="{52CA49B6-7347-4610-8EB3-B88957DC6D86}" dt="2024-07-11T14:03:12.584" v="1155" actId="26606"/>
          <ac:spMkLst>
            <pc:docMk/>
            <pc:sldMk cId="1989342056" sldId="257"/>
            <ac:spMk id="29" creationId="{9A6C928E-4252-4F33-8C34-E50A12A3170B}"/>
          </ac:spMkLst>
        </pc:spChg>
        <pc:spChg chg="add del">
          <ac:chgData name="Wooldridge, Carys" userId="ace0175c-6944-4705-830a-2ece028460a9" providerId="ADAL" clId="{52CA49B6-7347-4610-8EB3-B88957DC6D86}" dt="2024-07-11T14:03:12.584" v="1155" actId="26606"/>
          <ac:spMkLst>
            <pc:docMk/>
            <pc:sldMk cId="1989342056" sldId="257"/>
            <ac:spMk id="31" creationId="{AEBE9F1A-B38D-446E-83AE-14B17CE77FF2}"/>
          </ac:spMkLst>
        </pc:spChg>
        <pc:spChg chg="add del">
          <ac:chgData name="Wooldridge, Carys" userId="ace0175c-6944-4705-830a-2ece028460a9" providerId="ADAL" clId="{52CA49B6-7347-4610-8EB3-B88957DC6D86}" dt="2024-07-11T14:03:12.584" v="1155" actId="26606"/>
          <ac:spMkLst>
            <pc:docMk/>
            <pc:sldMk cId="1989342056" sldId="257"/>
            <ac:spMk id="34" creationId="{5E3EB826-A471-488F-9E8A-D65528A3C0CA}"/>
          </ac:spMkLst>
        </pc:spChg>
        <pc:spChg chg="add del">
          <ac:chgData name="Wooldridge, Carys" userId="ace0175c-6944-4705-830a-2ece028460a9" providerId="ADAL" clId="{52CA49B6-7347-4610-8EB3-B88957DC6D86}" dt="2024-07-11T14:03:23.667" v="1157" actId="26606"/>
          <ac:spMkLst>
            <pc:docMk/>
            <pc:sldMk cId="1989342056" sldId="257"/>
            <ac:spMk id="38" creationId="{DA1DAC79-DDBA-4382-9D43-6E5F685BE5FB}"/>
          </ac:spMkLst>
        </pc:spChg>
        <pc:spChg chg="add del">
          <ac:chgData name="Wooldridge, Carys" userId="ace0175c-6944-4705-830a-2ece028460a9" providerId="ADAL" clId="{52CA49B6-7347-4610-8EB3-B88957DC6D86}" dt="2024-07-11T14:03:23.667" v="1157" actId="26606"/>
          <ac:spMkLst>
            <pc:docMk/>
            <pc:sldMk cId="1989342056" sldId="257"/>
            <ac:spMk id="41" creationId="{6AACA73D-178F-4CFC-99E3-9F4FCBBDBA83}"/>
          </ac:spMkLst>
        </pc:spChg>
        <pc:spChg chg="add del">
          <ac:chgData name="Wooldridge, Carys" userId="ace0175c-6944-4705-830a-2ece028460a9" providerId="ADAL" clId="{52CA49B6-7347-4610-8EB3-B88957DC6D86}" dt="2024-07-11T14:03:38.178" v="1159" actId="26606"/>
          <ac:spMkLst>
            <pc:docMk/>
            <pc:sldMk cId="1989342056" sldId="257"/>
            <ac:spMk id="45" creationId="{DA1DAC79-DDBA-4382-9D43-6E5F685BE5FB}"/>
          </ac:spMkLst>
        </pc:spChg>
        <pc:spChg chg="add del">
          <ac:chgData name="Wooldridge, Carys" userId="ace0175c-6944-4705-830a-2ece028460a9" providerId="ADAL" clId="{52CA49B6-7347-4610-8EB3-B88957DC6D86}" dt="2024-07-11T14:03:38.178" v="1159" actId="26606"/>
          <ac:spMkLst>
            <pc:docMk/>
            <pc:sldMk cId="1989342056" sldId="257"/>
            <ac:spMk id="48" creationId="{6AACA73D-178F-4CFC-99E3-9F4FCBBDBA83}"/>
          </ac:spMkLst>
        </pc:spChg>
        <pc:spChg chg="add del">
          <ac:chgData name="Wooldridge, Carys" userId="ace0175c-6944-4705-830a-2ece028460a9" providerId="ADAL" clId="{52CA49B6-7347-4610-8EB3-B88957DC6D86}" dt="2024-07-11T14:03:38.178" v="1159" actId="26606"/>
          <ac:spMkLst>
            <pc:docMk/>
            <pc:sldMk cId="1989342056" sldId="257"/>
            <ac:spMk id="49" creationId="{6F086AA8-2728-4D8C-8FAA-F0321BB9CAF3}"/>
          </ac:spMkLst>
        </pc:spChg>
        <pc:spChg chg="add del">
          <ac:chgData name="Wooldridge, Carys" userId="ace0175c-6944-4705-830a-2ece028460a9" providerId="ADAL" clId="{52CA49B6-7347-4610-8EB3-B88957DC6D86}" dt="2024-07-15T20:51:16.869" v="1728" actId="26606"/>
          <ac:spMkLst>
            <pc:docMk/>
            <pc:sldMk cId="1989342056" sldId="257"/>
            <ac:spMk id="53" creationId="{DA1DAC79-DDBA-4382-9D43-6E5F685BE5FB}"/>
          </ac:spMkLst>
        </pc:spChg>
        <pc:spChg chg="add del">
          <ac:chgData name="Wooldridge, Carys" userId="ace0175c-6944-4705-830a-2ece028460a9" providerId="ADAL" clId="{52CA49B6-7347-4610-8EB3-B88957DC6D86}" dt="2024-07-15T20:51:16.869" v="1728" actId="26606"/>
          <ac:spMkLst>
            <pc:docMk/>
            <pc:sldMk cId="1989342056" sldId="257"/>
            <ac:spMk id="56" creationId="{6AACA73D-178F-4CFC-99E3-9F4FCBBDBA83}"/>
          </ac:spMkLst>
        </pc:spChg>
        <pc:spChg chg="add del">
          <ac:chgData name="Wooldridge, Carys" userId="ace0175c-6944-4705-830a-2ece028460a9" providerId="ADAL" clId="{52CA49B6-7347-4610-8EB3-B88957DC6D86}" dt="2024-07-15T20:51:16.869" v="1728" actId="26606"/>
          <ac:spMkLst>
            <pc:docMk/>
            <pc:sldMk cId="1989342056" sldId="257"/>
            <ac:spMk id="57" creationId="{52B1435E-BAB8-43AB-AF6A-C15D437DCB1B}"/>
          </ac:spMkLst>
        </pc:spChg>
        <pc:spChg chg="add">
          <ac:chgData name="Wooldridge, Carys" userId="ace0175c-6944-4705-830a-2ece028460a9" providerId="ADAL" clId="{52CA49B6-7347-4610-8EB3-B88957DC6D86}" dt="2024-07-15T20:51:16.869" v="1728" actId="26606"/>
          <ac:spMkLst>
            <pc:docMk/>
            <pc:sldMk cId="1989342056" sldId="257"/>
            <ac:spMk id="63" creationId="{F747F1B4-B831-4277-8AB0-32767F7EB7BF}"/>
          </ac:spMkLst>
        </pc:spChg>
        <pc:spChg chg="add">
          <ac:chgData name="Wooldridge, Carys" userId="ace0175c-6944-4705-830a-2ece028460a9" providerId="ADAL" clId="{52CA49B6-7347-4610-8EB3-B88957DC6D86}" dt="2024-07-15T20:51:16.869" v="1728" actId="26606"/>
          <ac:spMkLst>
            <pc:docMk/>
            <pc:sldMk cId="1989342056" sldId="257"/>
            <ac:spMk id="65" creationId="{D80CFA21-AB7C-4BEB-9BFF-05764FBBF3C6}"/>
          </ac:spMkLst>
        </pc:spChg>
        <pc:spChg chg="add">
          <ac:chgData name="Wooldridge, Carys" userId="ace0175c-6944-4705-830a-2ece028460a9" providerId="ADAL" clId="{52CA49B6-7347-4610-8EB3-B88957DC6D86}" dt="2024-07-15T20:51:16.869" v="1728" actId="26606"/>
          <ac:spMkLst>
            <pc:docMk/>
            <pc:sldMk cId="1989342056" sldId="257"/>
            <ac:spMk id="67" creationId="{12F7E335-851A-4CAE-B09F-E657819D4600}"/>
          </ac:spMkLst>
        </pc:spChg>
        <pc:spChg chg="add">
          <ac:chgData name="Wooldridge, Carys" userId="ace0175c-6944-4705-830a-2ece028460a9" providerId="ADAL" clId="{52CA49B6-7347-4610-8EB3-B88957DC6D86}" dt="2024-07-15T20:51:16.869" v="1728" actId="26606"/>
          <ac:spMkLst>
            <pc:docMk/>
            <pc:sldMk cId="1989342056" sldId="257"/>
            <ac:spMk id="69" creationId="{10B541F0-7F6E-402E-84D8-CF96EACA5FBC}"/>
          </ac:spMkLst>
        </pc:spChg>
        <pc:graphicFrameChg chg="add">
          <ac:chgData name="Wooldridge, Carys" userId="ace0175c-6944-4705-830a-2ece028460a9" providerId="ADAL" clId="{52CA49B6-7347-4610-8EB3-B88957DC6D86}" dt="2024-07-15T20:51:16.869" v="1728" actId="26606"/>
          <ac:graphicFrameMkLst>
            <pc:docMk/>
            <pc:sldMk cId="1989342056" sldId="257"/>
            <ac:graphicFrameMk id="59" creationId="{19A1E0E7-049F-D81C-7ED3-36823DF0C720}"/>
          </ac:graphicFrameMkLst>
        </pc:graphicFrameChg>
        <pc:picChg chg="add del">
          <ac:chgData name="Wooldridge, Carys" userId="ace0175c-6944-4705-830a-2ece028460a9" providerId="ADAL" clId="{52CA49B6-7347-4610-8EB3-B88957DC6D86}" dt="2024-07-11T14:02:29.025" v="1144" actId="21"/>
          <ac:picMkLst>
            <pc:docMk/>
            <pc:sldMk cId="1989342056" sldId="257"/>
            <ac:picMk id="4" creationId="{27A70F8B-673A-8D45-40BA-C73FE81C65ED}"/>
          </ac:picMkLst>
        </pc:picChg>
        <pc:picChg chg="add del mod">
          <ac:chgData name="Wooldridge, Carys" userId="ace0175c-6944-4705-830a-2ece028460a9" providerId="ADAL" clId="{52CA49B6-7347-4610-8EB3-B88957DC6D86}" dt="2024-07-15T20:50:04.182" v="1693" actId="478"/>
          <ac:picMkLst>
            <pc:docMk/>
            <pc:sldMk cId="1989342056" sldId="257"/>
            <ac:picMk id="10" creationId="{00F3D977-D988-72E6-01F2-40FCAC5BADE6}"/>
          </ac:picMkLst>
        </pc:picChg>
        <pc:picChg chg="add del">
          <ac:chgData name="Wooldridge, Carys" userId="ace0175c-6944-4705-830a-2ece028460a9" providerId="ADAL" clId="{52CA49B6-7347-4610-8EB3-B88957DC6D86}" dt="2024-07-11T14:03:10.916" v="1153" actId="26606"/>
          <ac:picMkLst>
            <pc:docMk/>
            <pc:sldMk cId="1989342056" sldId="257"/>
            <ac:picMk id="15" creationId="{5B89E5C5-A037-45B3-9D37-3658914D4799}"/>
          </ac:picMkLst>
        </pc:picChg>
        <pc:picChg chg="add del">
          <ac:chgData name="Wooldridge, Carys" userId="ace0175c-6944-4705-830a-2ece028460a9" providerId="ADAL" clId="{52CA49B6-7347-4610-8EB3-B88957DC6D86}" dt="2024-07-11T14:03:10.916" v="1153" actId="26606"/>
          <ac:picMkLst>
            <pc:docMk/>
            <pc:sldMk cId="1989342056" sldId="257"/>
            <ac:picMk id="17" creationId="{5ACB93B0-521E-443D-9750-AFCFDDB3E801}"/>
          </ac:picMkLst>
        </pc:picChg>
        <pc:picChg chg="add del">
          <ac:chgData name="Wooldridge, Carys" userId="ace0175c-6944-4705-830a-2ece028460a9" providerId="ADAL" clId="{52CA49B6-7347-4610-8EB3-B88957DC6D86}" dt="2024-07-11T14:03:10.916" v="1153" actId="26606"/>
          <ac:picMkLst>
            <pc:docMk/>
            <pc:sldMk cId="1989342056" sldId="257"/>
            <ac:picMk id="21" creationId="{E0880F10-995F-4F01-A83B-7ECDB7BE7905}"/>
          </ac:picMkLst>
        </pc:picChg>
        <pc:picChg chg="add del">
          <ac:chgData name="Wooldridge, Carys" userId="ace0175c-6944-4705-830a-2ece028460a9" providerId="ADAL" clId="{52CA49B6-7347-4610-8EB3-B88957DC6D86}" dt="2024-07-11T14:03:10.916" v="1153" actId="26606"/>
          <ac:picMkLst>
            <pc:docMk/>
            <pc:sldMk cId="1989342056" sldId="257"/>
            <ac:picMk id="23" creationId="{A2D49266-1F08-40F2-B0E1-1D919DCB5780}"/>
          </ac:picMkLst>
        </pc:picChg>
        <pc:picChg chg="add del">
          <ac:chgData name="Wooldridge, Carys" userId="ace0175c-6944-4705-830a-2ece028460a9" providerId="ADAL" clId="{52CA49B6-7347-4610-8EB3-B88957DC6D86}" dt="2024-07-11T14:03:12.584" v="1155" actId="26606"/>
          <ac:picMkLst>
            <pc:docMk/>
            <pc:sldMk cId="1989342056" sldId="257"/>
            <ac:picMk id="28" creationId="{C9ECDD5C-152A-4CC7-8333-0F367B3A62EA}"/>
          </ac:picMkLst>
        </pc:picChg>
        <pc:picChg chg="add del">
          <ac:chgData name="Wooldridge, Carys" userId="ace0175c-6944-4705-830a-2ece028460a9" providerId="ADAL" clId="{52CA49B6-7347-4610-8EB3-B88957DC6D86}" dt="2024-07-11T14:03:12.584" v="1155" actId="26606"/>
          <ac:picMkLst>
            <pc:docMk/>
            <pc:sldMk cId="1989342056" sldId="257"/>
            <ac:picMk id="30" creationId="{7F5C92A3-369B-43F3-BDCE-E560B1B0EC89}"/>
          </ac:picMkLst>
        </pc:picChg>
        <pc:picChg chg="add del">
          <ac:chgData name="Wooldridge, Carys" userId="ace0175c-6944-4705-830a-2ece028460a9" providerId="ADAL" clId="{52CA49B6-7347-4610-8EB3-B88957DC6D86}" dt="2024-07-11T14:03:12.584" v="1155" actId="26606"/>
          <ac:picMkLst>
            <pc:docMk/>
            <pc:sldMk cId="1989342056" sldId="257"/>
            <ac:picMk id="32" creationId="{915B5014-A7EC-4BA6-9C83-8840CF81DB28}"/>
          </ac:picMkLst>
        </pc:picChg>
        <pc:picChg chg="add del">
          <ac:chgData name="Wooldridge, Carys" userId="ace0175c-6944-4705-830a-2ece028460a9" providerId="ADAL" clId="{52CA49B6-7347-4610-8EB3-B88957DC6D86}" dt="2024-07-11T14:03:12.584" v="1155" actId="26606"/>
          <ac:picMkLst>
            <pc:docMk/>
            <pc:sldMk cId="1989342056" sldId="257"/>
            <ac:picMk id="33" creationId="{022C43AB-86D7-420D-8AD7-DC0A15FDD0AF}"/>
          </ac:picMkLst>
        </pc:picChg>
        <pc:picChg chg="add del">
          <ac:chgData name="Wooldridge, Carys" userId="ace0175c-6944-4705-830a-2ece028460a9" providerId="ADAL" clId="{52CA49B6-7347-4610-8EB3-B88957DC6D86}" dt="2024-07-11T14:03:23.667" v="1157" actId="26606"/>
          <ac:picMkLst>
            <pc:docMk/>
            <pc:sldMk cId="1989342056" sldId="257"/>
            <ac:picMk id="36" creationId="{5B89E5C5-A037-45B3-9D37-3658914D4799}"/>
          </ac:picMkLst>
        </pc:picChg>
        <pc:picChg chg="add del">
          <ac:chgData name="Wooldridge, Carys" userId="ace0175c-6944-4705-830a-2ece028460a9" providerId="ADAL" clId="{52CA49B6-7347-4610-8EB3-B88957DC6D86}" dt="2024-07-11T14:03:23.667" v="1157" actId="26606"/>
          <ac:picMkLst>
            <pc:docMk/>
            <pc:sldMk cId="1989342056" sldId="257"/>
            <ac:picMk id="37" creationId="{5ACB93B0-521E-443D-9750-AFCFDDB3E801}"/>
          </ac:picMkLst>
        </pc:picChg>
        <pc:picChg chg="add del">
          <ac:chgData name="Wooldridge, Carys" userId="ace0175c-6944-4705-830a-2ece028460a9" providerId="ADAL" clId="{52CA49B6-7347-4610-8EB3-B88957DC6D86}" dt="2024-07-11T14:03:23.667" v="1157" actId="26606"/>
          <ac:picMkLst>
            <pc:docMk/>
            <pc:sldMk cId="1989342056" sldId="257"/>
            <ac:picMk id="39" creationId="{E0880F10-995F-4F01-A83B-7ECDB7BE7905}"/>
          </ac:picMkLst>
        </pc:picChg>
        <pc:picChg chg="add del">
          <ac:chgData name="Wooldridge, Carys" userId="ace0175c-6944-4705-830a-2ece028460a9" providerId="ADAL" clId="{52CA49B6-7347-4610-8EB3-B88957DC6D86}" dt="2024-07-11T14:03:23.667" v="1157" actId="26606"/>
          <ac:picMkLst>
            <pc:docMk/>
            <pc:sldMk cId="1989342056" sldId="257"/>
            <ac:picMk id="40" creationId="{A2D49266-1F08-40F2-B0E1-1D919DCB5780}"/>
          </ac:picMkLst>
        </pc:picChg>
        <pc:picChg chg="add del">
          <ac:chgData name="Wooldridge, Carys" userId="ace0175c-6944-4705-830a-2ece028460a9" providerId="ADAL" clId="{52CA49B6-7347-4610-8EB3-B88957DC6D86}" dt="2024-07-11T14:03:38.178" v="1159" actId="26606"/>
          <ac:picMkLst>
            <pc:docMk/>
            <pc:sldMk cId="1989342056" sldId="257"/>
            <ac:picMk id="43" creationId="{5B89E5C5-A037-45B3-9D37-3658914D4799}"/>
          </ac:picMkLst>
        </pc:picChg>
        <pc:picChg chg="add del">
          <ac:chgData name="Wooldridge, Carys" userId="ace0175c-6944-4705-830a-2ece028460a9" providerId="ADAL" clId="{52CA49B6-7347-4610-8EB3-B88957DC6D86}" dt="2024-07-11T14:03:38.178" v="1159" actId="26606"/>
          <ac:picMkLst>
            <pc:docMk/>
            <pc:sldMk cId="1989342056" sldId="257"/>
            <ac:picMk id="44" creationId="{5ACB93B0-521E-443D-9750-AFCFDDB3E801}"/>
          </ac:picMkLst>
        </pc:picChg>
        <pc:picChg chg="add del">
          <ac:chgData name="Wooldridge, Carys" userId="ace0175c-6944-4705-830a-2ece028460a9" providerId="ADAL" clId="{52CA49B6-7347-4610-8EB3-B88957DC6D86}" dt="2024-07-11T14:03:38.178" v="1159" actId="26606"/>
          <ac:picMkLst>
            <pc:docMk/>
            <pc:sldMk cId="1989342056" sldId="257"/>
            <ac:picMk id="46" creationId="{E0880F10-995F-4F01-A83B-7ECDB7BE7905}"/>
          </ac:picMkLst>
        </pc:picChg>
        <pc:picChg chg="add del">
          <ac:chgData name="Wooldridge, Carys" userId="ace0175c-6944-4705-830a-2ece028460a9" providerId="ADAL" clId="{52CA49B6-7347-4610-8EB3-B88957DC6D86}" dt="2024-07-11T14:03:38.178" v="1159" actId="26606"/>
          <ac:picMkLst>
            <pc:docMk/>
            <pc:sldMk cId="1989342056" sldId="257"/>
            <ac:picMk id="47" creationId="{A2D49266-1F08-40F2-B0E1-1D919DCB5780}"/>
          </ac:picMkLst>
        </pc:picChg>
        <pc:picChg chg="add del">
          <ac:chgData name="Wooldridge, Carys" userId="ace0175c-6944-4705-830a-2ece028460a9" providerId="ADAL" clId="{52CA49B6-7347-4610-8EB3-B88957DC6D86}" dt="2024-07-15T20:51:16.869" v="1728" actId="26606"/>
          <ac:picMkLst>
            <pc:docMk/>
            <pc:sldMk cId="1989342056" sldId="257"/>
            <ac:picMk id="51" creationId="{5B89E5C5-A037-45B3-9D37-3658914D4799}"/>
          </ac:picMkLst>
        </pc:picChg>
        <pc:picChg chg="add del">
          <ac:chgData name="Wooldridge, Carys" userId="ace0175c-6944-4705-830a-2ece028460a9" providerId="ADAL" clId="{52CA49B6-7347-4610-8EB3-B88957DC6D86}" dt="2024-07-15T20:51:16.869" v="1728" actId="26606"/>
          <ac:picMkLst>
            <pc:docMk/>
            <pc:sldMk cId="1989342056" sldId="257"/>
            <ac:picMk id="52" creationId="{5ACB93B0-521E-443D-9750-AFCFDDB3E801}"/>
          </ac:picMkLst>
        </pc:picChg>
        <pc:picChg chg="add del">
          <ac:chgData name="Wooldridge, Carys" userId="ace0175c-6944-4705-830a-2ece028460a9" providerId="ADAL" clId="{52CA49B6-7347-4610-8EB3-B88957DC6D86}" dt="2024-07-15T20:51:16.869" v="1728" actId="26606"/>
          <ac:picMkLst>
            <pc:docMk/>
            <pc:sldMk cId="1989342056" sldId="257"/>
            <ac:picMk id="54" creationId="{E0880F10-995F-4F01-A83B-7ECDB7BE7905}"/>
          </ac:picMkLst>
        </pc:picChg>
        <pc:picChg chg="add del">
          <ac:chgData name="Wooldridge, Carys" userId="ace0175c-6944-4705-830a-2ece028460a9" providerId="ADAL" clId="{52CA49B6-7347-4610-8EB3-B88957DC6D86}" dt="2024-07-15T20:51:16.869" v="1728" actId="26606"/>
          <ac:picMkLst>
            <pc:docMk/>
            <pc:sldMk cId="1989342056" sldId="257"/>
            <ac:picMk id="55" creationId="{A2D49266-1F08-40F2-B0E1-1D919DCB5780}"/>
          </ac:picMkLst>
        </pc:picChg>
      </pc:sldChg>
      <pc:sldChg chg="addSp delSp modSp mod ord setBg setClrOvrMap delDesignElem">
        <pc:chgData name="Wooldridge, Carys" userId="ace0175c-6944-4705-830a-2ece028460a9" providerId="ADAL" clId="{52CA49B6-7347-4610-8EB3-B88957DC6D86}" dt="2024-07-16T17:23:00.270" v="2684" actId="20577"/>
        <pc:sldMkLst>
          <pc:docMk/>
          <pc:sldMk cId="3109532494" sldId="258"/>
        </pc:sldMkLst>
        <pc:spChg chg="del mod">
          <ac:chgData name="Wooldridge, Carys" userId="ace0175c-6944-4705-830a-2ece028460a9" providerId="ADAL" clId="{52CA49B6-7347-4610-8EB3-B88957DC6D86}" dt="2024-07-11T11:26:32.163" v="980" actId="21"/>
          <ac:spMkLst>
            <pc:docMk/>
            <pc:sldMk cId="3109532494" sldId="258"/>
            <ac:spMk id="2" creationId="{9B826B42-513F-89A7-6A34-E237552C2F03}"/>
          </ac:spMkLst>
        </pc:spChg>
        <pc:spChg chg="del mod">
          <ac:chgData name="Wooldridge, Carys" userId="ace0175c-6944-4705-830a-2ece028460a9" providerId="ADAL" clId="{52CA49B6-7347-4610-8EB3-B88957DC6D86}" dt="2024-07-11T11:26:27.611" v="979" actId="21"/>
          <ac:spMkLst>
            <pc:docMk/>
            <pc:sldMk cId="3109532494" sldId="258"/>
            <ac:spMk id="3" creationId="{E65A8B66-6561-4DD5-2A73-045947ED3B49}"/>
          </ac:spMkLst>
        </pc:spChg>
        <pc:spChg chg="del mod ord">
          <ac:chgData name="Wooldridge, Carys" userId="ace0175c-6944-4705-830a-2ece028460a9" providerId="ADAL" clId="{52CA49B6-7347-4610-8EB3-B88957DC6D86}" dt="2024-07-11T11:59:47.275" v="1011" actId="478"/>
          <ac:spMkLst>
            <pc:docMk/>
            <pc:sldMk cId="3109532494" sldId="258"/>
            <ac:spMk id="5" creationId="{9B6171A6-D25D-C2BD-1B95-65A8CC601E0E}"/>
          </ac:spMkLst>
        </pc:spChg>
        <pc:spChg chg="del">
          <ac:chgData name="Wooldridge, Carys" userId="ace0175c-6944-4705-830a-2ece028460a9" providerId="ADAL" clId="{52CA49B6-7347-4610-8EB3-B88957DC6D86}" dt="2024-07-11T10:54:45.709" v="1"/>
          <ac:spMkLst>
            <pc:docMk/>
            <pc:sldMk cId="3109532494" sldId="258"/>
            <ac:spMk id="6" creationId="{BD63937E-BF2E-968F-2A91-0BDAC62C4B0C}"/>
          </ac:spMkLst>
        </pc:spChg>
        <pc:spChg chg="add del mod">
          <ac:chgData name="Wooldridge, Carys" userId="ace0175c-6944-4705-830a-2ece028460a9" providerId="ADAL" clId="{52CA49B6-7347-4610-8EB3-B88957DC6D86}" dt="2024-07-11T12:02:08.671" v="1050" actId="26606"/>
          <ac:spMkLst>
            <pc:docMk/>
            <pc:sldMk cId="3109532494" sldId="258"/>
            <ac:spMk id="7" creationId="{872AA89A-9CDA-5B83-648C-F40BB56C3141}"/>
          </ac:spMkLst>
        </pc:spChg>
        <pc:spChg chg="add del mod">
          <ac:chgData name="Wooldridge, Carys" userId="ace0175c-6944-4705-830a-2ece028460a9" providerId="ADAL" clId="{52CA49B6-7347-4610-8EB3-B88957DC6D86}" dt="2024-07-11T11:26:42.031" v="982" actId="21"/>
          <ac:spMkLst>
            <pc:docMk/>
            <pc:sldMk cId="3109532494" sldId="258"/>
            <ac:spMk id="9" creationId="{60C82835-B26C-2A91-8669-B5FC27A82351}"/>
          </ac:spMkLst>
        </pc:spChg>
        <pc:spChg chg="add del mod">
          <ac:chgData name="Wooldridge, Carys" userId="ace0175c-6944-4705-830a-2ece028460a9" providerId="ADAL" clId="{52CA49B6-7347-4610-8EB3-B88957DC6D86}" dt="2024-07-11T11:26:38.989" v="981" actId="21"/>
          <ac:spMkLst>
            <pc:docMk/>
            <pc:sldMk cId="3109532494" sldId="258"/>
            <ac:spMk id="11" creationId="{34EE8DE7-29D3-17CA-9289-285D1DD4A46D}"/>
          </ac:spMkLst>
        </pc:spChg>
        <pc:spChg chg="add del">
          <ac:chgData name="Wooldridge, Carys" userId="ace0175c-6944-4705-830a-2ece028460a9" providerId="ADAL" clId="{52CA49B6-7347-4610-8EB3-B88957DC6D86}" dt="2024-07-11T12:01:17.936" v="1031"/>
          <ac:spMkLst>
            <pc:docMk/>
            <pc:sldMk cId="3109532494" sldId="258"/>
            <ac:spMk id="12" creationId="{AE272DAD-9D07-BF12-9B9B-BF88627D53A3}"/>
          </ac:spMkLst>
        </pc:spChg>
        <pc:spChg chg="add del mod">
          <ac:chgData name="Wooldridge, Carys" userId="ace0175c-6944-4705-830a-2ece028460a9" providerId="ADAL" clId="{52CA49B6-7347-4610-8EB3-B88957DC6D86}" dt="2024-07-11T12:01:36.591" v="1035"/>
          <ac:spMkLst>
            <pc:docMk/>
            <pc:sldMk cId="3109532494" sldId="258"/>
            <ac:spMk id="13" creationId="{601F1262-409F-1423-3464-9C318674E53B}"/>
          </ac:spMkLst>
        </pc:spChg>
        <pc:spChg chg="add del">
          <ac:chgData name="Wooldridge, Carys" userId="ace0175c-6944-4705-830a-2ece028460a9" providerId="ADAL" clId="{52CA49B6-7347-4610-8EB3-B88957DC6D86}" dt="2024-07-11T12:15:37.061" v="1139" actId="26606"/>
          <ac:spMkLst>
            <pc:docMk/>
            <pc:sldMk cId="3109532494" sldId="258"/>
            <ac:spMk id="20" creationId="{C393B4A7-6ABF-423D-A762-3CDB4897A833}"/>
          </ac:spMkLst>
        </pc:spChg>
        <pc:spChg chg="add del">
          <ac:chgData name="Wooldridge, Carys" userId="ace0175c-6944-4705-830a-2ece028460a9" providerId="ADAL" clId="{52CA49B6-7347-4610-8EB3-B88957DC6D86}" dt="2024-07-11T12:11:28.725" v="1103" actId="26606"/>
          <ac:spMkLst>
            <pc:docMk/>
            <pc:sldMk cId="3109532494" sldId="258"/>
            <ac:spMk id="25" creationId="{C393B4A7-6ABF-423D-A762-3CDB4897A833}"/>
          </ac:spMkLst>
        </pc:spChg>
        <pc:spChg chg="add del">
          <ac:chgData name="Wooldridge, Carys" userId="ace0175c-6944-4705-830a-2ece028460a9" providerId="ADAL" clId="{52CA49B6-7347-4610-8EB3-B88957DC6D86}" dt="2024-07-11T12:15:37.061" v="1139" actId="26606"/>
          <ac:spMkLst>
            <pc:docMk/>
            <pc:sldMk cId="3109532494" sldId="258"/>
            <ac:spMk id="26" creationId="{01AD250C-F2EA-449F-9B14-DF5BB674C500}"/>
          </ac:spMkLst>
        </pc:spChg>
        <pc:spChg chg="add del">
          <ac:chgData name="Wooldridge, Carys" userId="ace0175c-6944-4705-830a-2ece028460a9" providerId="ADAL" clId="{52CA49B6-7347-4610-8EB3-B88957DC6D86}" dt="2024-07-11T12:11:28.725" v="1103" actId="26606"/>
          <ac:spMkLst>
            <pc:docMk/>
            <pc:sldMk cId="3109532494" sldId="258"/>
            <ac:spMk id="31" creationId="{01AD250C-F2EA-449F-9B14-DF5BB674C500}"/>
          </ac:spMkLst>
        </pc:spChg>
        <pc:spChg chg="add">
          <ac:chgData name="Wooldridge, Carys" userId="ace0175c-6944-4705-830a-2ece028460a9" providerId="ADAL" clId="{52CA49B6-7347-4610-8EB3-B88957DC6D86}" dt="2024-07-11T12:15:37.061" v="1139" actId="26606"/>
          <ac:spMkLst>
            <pc:docMk/>
            <pc:sldMk cId="3109532494" sldId="258"/>
            <ac:spMk id="32" creationId="{C393B4A7-6ABF-423D-A762-3CDB4897A833}"/>
          </ac:spMkLst>
        </pc:spChg>
        <pc:spChg chg="add del">
          <ac:chgData name="Wooldridge, Carys" userId="ace0175c-6944-4705-830a-2ece028460a9" providerId="ADAL" clId="{52CA49B6-7347-4610-8EB3-B88957DC6D86}" dt="2024-07-11T12:11:28.725" v="1103" actId="26606"/>
          <ac:spMkLst>
            <pc:docMk/>
            <pc:sldMk cId="3109532494" sldId="258"/>
            <ac:spMk id="33" creationId="{F747F1B4-B831-4277-8AB0-32767F7EB7BF}"/>
          </ac:spMkLst>
        </pc:spChg>
        <pc:spChg chg="add del">
          <ac:chgData name="Wooldridge, Carys" userId="ace0175c-6944-4705-830a-2ece028460a9" providerId="ADAL" clId="{52CA49B6-7347-4610-8EB3-B88957DC6D86}" dt="2024-07-11T12:11:28.725" v="1103" actId="26606"/>
          <ac:spMkLst>
            <pc:docMk/>
            <pc:sldMk cId="3109532494" sldId="258"/>
            <ac:spMk id="35" creationId="{D80CFA21-AB7C-4BEB-9BFF-05764FBBF3C6}"/>
          </ac:spMkLst>
        </pc:spChg>
        <pc:spChg chg="add del">
          <ac:chgData name="Wooldridge, Carys" userId="ace0175c-6944-4705-830a-2ece028460a9" providerId="ADAL" clId="{52CA49B6-7347-4610-8EB3-B88957DC6D86}" dt="2024-07-11T12:11:28.725" v="1103" actId="26606"/>
          <ac:spMkLst>
            <pc:docMk/>
            <pc:sldMk cId="3109532494" sldId="258"/>
            <ac:spMk id="37" creationId="{12F7E335-851A-4CAE-B09F-E657819D4600}"/>
          </ac:spMkLst>
        </pc:spChg>
        <pc:spChg chg="add">
          <ac:chgData name="Wooldridge, Carys" userId="ace0175c-6944-4705-830a-2ece028460a9" providerId="ADAL" clId="{52CA49B6-7347-4610-8EB3-B88957DC6D86}" dt="2024-07-11T12:15:37.061" v="1139" actId="26606"/>
          <ac:spMkLst>
            <pc:docMk/>
            <pc:sldMk cId="3109532494" sldId="258"/>
            <ac:spMk id="38" creationId="{01AD250C-F2EA-449F-9B14-DF5BB674C500}"/>
          </ac:spMkLst>
        </pc:spChg>
        <pc:spChg chg="add del">
          <ac:chgData name="Wooldridge, Carys" userId="ace0175c-6944-4705-830a-2ece028460a9" providerId="ADAL" clId="{52CA49B6-7347-4610-8EB3-B88957DC6D86}" dt="2024-07-11T12:11:28.725" v="1103" actId="26606"/>
          <ac:spMkLst>
            <pc:docMk/>
            <pc:sldMk cId="3109532494" sldId="258"/>
            <ac:spMk id="39" creationId="{10B541F0-7F6E-402E-84D8-CF96EACA5FBC}"/>
          </ac:spMkLst>
        </pc:spChg>
        <pc:spChg chg="add del">
          <ac:chgData name="Wooldridge, Carys" userId="ace0175c-6944-4705-830a-2ece028460a9" providerId="ADAL" clId="{52CA49B6-7347-4610-8EB3-B88957DC6D86}" dt="2024-07-11T12:13:10.137" v="1122"/>
          <ac:spMkLst>
            <pc:docMk/>
            <pc:sldMk cId="3109532494" sldId="258"/>
            <ac:spMk id="43" creationId="{DA1DAC79-DDBA-4382-9D43-6E5F685BE5FB}"/>
          </ac:spMkLst>
        </pc:spChg>
        <pc:spChg chg="add del">
          <ac:chgData name="Wooldridge, Carys" userId="ace0175c-6944-4705-830a-2ece028460a9" providerId="ADAL" clId="{52CA49B6-7347-4610-8EB3-B88957DC6D86}" dt="2024-07-11T12:13:10.137" v="1122"/>
          <ac:spMkLst>
            <pc:docMk/>
            <pc:sldMk cId="3109532494" sldId="258"/>
            <ac:spMk id="46" creationId="{6AACA73D-178F-4CFC-99E3-9F4FCBBDBA83}"/>
          </ac:spMkLst>
        </pc:spChg>
        <pc:spChg chg="add del">
          <ac:chgData name="Wooldridge, Carys" userId="ace0175c-6944-4705-830a-2ece028460a9" providerId="ADAL" clId="{52CA49B6-7347-4610-8EB3-B88957DC6D86}" dt="2024-07-11T12:13:10.137" v="1122"/>
          <ac:spMkLst>
            <pc:docMk/>
            <pc:sldMk cId="3109532494" sldId="258"/>
            <ac:spMk id="47" creationId="{D3031615-4E70-4AA1-B27C-F56E25379C5E}"/>
          </ac:spMkLst>
        </pc:spChg>
        <pc:spChg chg="add del">
          <ac:chgData name="Wooldridge, Carys" userId="ace0175c-6944-4705-830a-2ece028460a9" providerId="ADAL" clId="{52CA49B6-7347-4610-8EB3-B88957DC6D86}" dt="2024-07-11T12:13:10.137" v="1122"/>
          <ac:spMkLst>
            <pc:docMk/>
            <pc:sldMk cId="3109532494" sldId="258"/>
            <ac:spMk id="48" creationId="{32386D96-DF72-4275-B766-E00CBBFB0F2A}"/>
          </ac:spMkLst>
        </pc:spChg>
        <pc:spChg chg="del">
          <ac:chgData name="Wooldridge, Carys" userId="ace0175c-6944-4705-830a-2ece028460a9" providerId="ADAL" clId="{52CA49B6-7347-4610-8EB3-B88957DC6D86}" dt="2024-07-11T11:24:33.835" v="943"/>
          <ac:spMkLst>
            <pc:docMk/>
            <pc:sldMk cId="3109532494" sldId="258"/>
            <ac:spMk id="80" creationId="{2B3259A0-CD9E-DBBB-0D44-49007D1F0AFF}"/>
          </ac:spMkLst>
        </pc:spChg>
        <pc:spChg chg="add del">
          <ac:chgData name="Wooldridge, Carys" userId="ace0175c-6944-4705-830a-2ece028460a9" providerId="ADAL" clId="{52CA49B6-7347-4610-8EB3-B88957DC6D86}" dt="2024-07-11T11:58:32.131" v="998" actId="26606"/>
          <ac:spMkLst>
            <pc:docMk/>
            <pc:sldMk cId="3109532494" sldId="258"/>
            <ac:spMk id="1033" creationId="{0CABCAE3-64FC-4149-819F-2C1812824154}"/>
          </ac:spMkLst>
        </pc:spChg>
        <pc:spChg chg="add del">
          <ac:chgData name="Wooldridge, Carys" userId="ace0175c-6944-4705-830a-2ece028460a9" providerId="ADAL" clId="{52CA49B6-7347-4610-8EB3-B88957DC6D86}" dt="2024-07-11T11:58:32.131" v="998" actId="26606"/>
          <ac:spMkLst>
            <pc:docMk/>
            <pc:sldMk cId="3109532494" sldId="258"/>
            <ac:spMk id="1041" creationId="{35C3D674-3D59-4E93-80CA-0C0A9095E816}"/>
          </ac:spMkLst>
        </pc:spChg>
        <pc:spChg chg="add del">
          <ac:chgData name="Wooldridge, Carys" userId="ace0175c-6944-4705-830a-2ece028460a9" providerId="ADAL" clId="{52CA49B6-7347-4610-8EB3-B88957DC6D86}" dt="2024-07-11T11:58:32.131" v="998" actId="26606"/>
          <ac:spMkLst>
            <pc:docMk/>
            <pc:sldMk cId="3109532494" sldId="258"/>
            <ac:spMk id="1045" creationId="{EF2A81E1-BCBE-426B-8C09-33274E69409D}"/>
          </ac:spMkLst>
        </pc:spChg>
        <pc:spChg chg="add del">
          <ac:chgData name="Wooldridge, Carys" userId="ace0175c-6944-4705-830a-2ece028460a9" providerId="ADAL" clId="{52CA49B6-7347-4610-8EB3-B88957DC6D86}" dt="2024-07-11T11:58:45.854" v="1000" actId="26606"/>
          <ac:spMkLst>
            <pc:docMk/>
            <pc:sldMk cId="3109532494" sldId="258"/>
            <ac:spMk id="1051" creationId="{0CABCAE3-64FC-4149-819F-2C1812824154}"/>
          </ac:spMkLst>
        </pc:spChg>
        <pc:spChg chg="add del">
          <ac:chgData name="Wooldridge, Carys" userId="ace0175c-6944-4705-830a-2ece028460a9" providerId="ADAL" clId="{52CA49B6-7347-4610-8EB3-B88957DC6D86}" dt="2024-07-11T11:58:47.158" v="1002" actId="26606"/>
          <ac:spMkLst>
            <pc:docMk/>
            <pc:sldMk cId="3109532494" sldId="258"/>
            <ac:spMk id="1056" creationId="{0CABCAE3-64FC-4149-819F-2C1812824154}"/>
          </ac:spMkLst>
        </pc:spChg>
        <pc:spChg chg="add del">
          <ac:chgData name="Wooldridge, Carys" userId="ace0175c-6944-4705-830a-2ece028460a9" providerId="ADAL" clId="{52CA49B6-7347-4610-8EB3-B88957DC6D86}" dt="2024-07-11T11:58:47.158" v="1002" actId="26606"/>
          <ac:spMkLst>
            <pc:docMk/>
            <pc:sldMk cId="3109532494" sldId="258"/>
            <ac:spMk id="1060" creationId="{1669046F-5838-4C7A-BBE8-A77F40FD9C7F}"/>
          </ac:spMkLst>
        </pc:spChg>
        <pc:spChg chg="add del">
          <ac:chgData name="Wooldridge, Carys" userId="ace0175c-6944-4705-830a-2ece028460a9" providerId="ADAL" clId="{52CA49B6-7347-4610-8EB3-B88957DC6D86}" dt="2024-07-11T11:58:47.158" v="1002" actId="26606"/>
          <ac:spMkLst>
            <pc:docMk/>
            <pc:sldMk cId="3109532494" sldId="258"/>
            <ac:spMk id="1061" creationId="{2D5E6CDB-92ED-43A1-9491-C46E2C8E9956}"/>
          </ac:spMkLst>
        </pc:spChg>
        <pc:spChg chg="add del">
          <ac:chgData name="Wooldridge, Carys" userId="ace0175c-6944-4705-830a-2ece028460a9" providerId="ADAL" clId="{52CA49B6-7347-4610-8EB3-B88957DC6D86}" dt="2024-07-11T11:58:47.158" v="1002" actId="26606"/>
          <ac:spMkLst>
            <pc:docMk/>
            <pc:sldMk cId="3109532494" sldId="258"/>
            <ac:spMk id="1064" creationId="{23B9DAF8-7DB4-40CB-85F8-7E02F95C6CA7}"/>
          </ac:spMkLst>
        </pc:spChg>
        <pc:spChg chg="add del">
          <ac:chgData name="Wooldridge, Carys" userId="ace0175c-6944-4705-830a-2ece028460a9" providerId="ADAL" clId="{52CA49B6-7347-4610-8EB3-B88957DC6D86}" dt="2024-07-11T11:59:50.769" v="1015"/>
          <ac:spMkLst>
            <pc:docMk/>
            <pc:sldMk cId="3109532494" sldId="258"/>
            <ac:spMk id="1068" creationId="{0CABCAE3-64FC-4149-819F-2C1812824154}"/>
          </ac:spMkLst>
        </pc:spChg>
        <pc:spChg chg="add del">
          <ac:chgData name="Wooldridge, Carys" userId="ace0175c-6944-4705-830a-2ece028460a9" providerId="ADAL" clId="{52CA49B6-7347-4610-8EB3-B88957DC6D86}" dt="2024-07-11T11:59:50.769" v="1015"/>
          <ac:spMkLst>
            <pc:docMk/>
            <pc:sldMk cId="3109532494" sldId="258"/>
            <ac:spMk id="1072" creationId="{35C3D674-3D59-4E93-80CA-0C0A9095E816}"/>
          </ac:spMkLst>
        </pc:spChg>
        <pc:spChg chg="add del">
          <ac:chgData name="Wooldridge, Carys" userId="ace0175c-6944-4705-830a-2ece028460a9" providerId="ADAL" clId="{52CA49B6-7347-4610-8EB3-B88957DC6D86}" dt="2024-07-11T11:59:50.769" v="1015"/>
          <ac:spMkLst>
            <pc:docMk/>
            <pc:sldMk cId="3109532494" sldId="258"/>
            <ac:spMk id="1074" creationId="{EF2A81E1-BCBE-426B-8C09-33274E69409D}"/>
          </ac:spMkLst>
        </pc:spChg>
        <pc:grpChg chg="add del">
          <ac:chgData name="Wooldridge, Carys" userId="ace0175c-6944-4705-830a-2ece028460a9" providerId="ADAL" clId="{52CA49B6-7347-4610-8EB3-B88957DC6D86}" dt="2024-07-11T11:58:47.158" v="1002" actId="26606"/>
          <ac:grpSpMkLst>
            <pc:docMk/>
            <pc:sldMk cId="3109532494" sldId="258"/>
            <ac:grpSpMk id="1062" creationId="{EBB966BC-DC49-4138-8DEF-B1CD13033926}"/>
          </ac:grpSpMkLst>
        </pc:grpChg>
        <pc:graphicFrameChg chg="add del">
          <ac:chgData name="Wooldridge, Carys" userId="ace0175c-6944-4705-830a-2ece028460a9" providerId="ADAL" clId="{52CA49B6-7347-4610-8EB3-B88957DC6D86}" dt="2024-07-11T12:02:06.765" v="1047" actId="26606"/>
          <ac:graphicFrameMkLst>
            <pc:docMk/>
            <pc:sldMk cId="3109532494" sldId="258"/>
            <ac:graphicFrameMk id="10" creationId="{BBF4B141-BE5A-33EC-AE6E-66919C779568}"/>
          </ac:graphicFrameMkLst>
        </pc:graphicFrameChg>
        <pc:graphicFrameChg chg="add del">
          <ac:chgData name="Wooldridge, Carys" userId="ace0175c-6944-4705-830a-2ece028460a9" providerId="ADAL" clId="{52CA49B6-7347-4610-8EB3-B88957DC6D86}" dt="2024-07-11T12:02:08.640" v="1049" actId="26606"/>
          <ac:graphicFrameMkLst>
            <pc:docMk/>
            <pc:sldMk cId="3109532494" sldId="258"/>
            <ac:graphicFrameMk id="14" creationId="{FCDB6541-B286-DE60-5E9F-A36163D7F8BC}"/>
          </ac:graphicFrameMkLst>
        </pc:graphicFrameChg>
        <pc:graphicFrameChg chg="add mod modGraphic">
          <ac:chgData name="Wooldridge, Carys" userId="ace0175c-6944-4705-830a-2ece028460a9" providerId="ADAL" clId="{52CA49B6-7347-4610-8EB3-B88957DC6D86}" dt="2024-07-16T17:23:00.270" v="2684" actId="20577"/>
          <ac:graphicFrameMkLst>
            <pc:docMk/>
            <pc:sldMk cId="3109532494" sldId="258"/>
            <ac:graphicFrameMk id="16" creationId="{BBF4B141-BE5A-33EC-AE6E-66919C779568}"/>
          </ac:graphicFrameMkLst>
        </pc:graphicFrameChg>
        <pc:picChg chg="del mod">
          <ac:chgData name="Wooldridge, Carys" userId="ace0175c-6944-4705-830a-2ece028460a9" providerId="ADAL" clId="{52CA49B6-7347-4610-8EB3-B88957DC6D86}" dt="2024-07-11T11:26:15.546" v="977" actId="478"/>
          <ac:picMkLst>
            <pc:docMk/>
            <pc:sldMk cId="3109532494" sldId="258"/>
            <ac:picMk id="4" creationId="{EF6A93B7-6C48-DCC2-BE50-4952F20BDF74}"/>
          </ac:picMkLst>
        </pc:picChg>
        <pc:picChg chg="add del">
          <ac:chgData name="Wooldridge, Carys" userId="ace0175c-6944-4705-830a-2ece028460a9" providerId="ADAL" clId="{52CA49B6-7347-4610-8EB3-B88957DC6D86}" dt="2024-07-11T12:15:37.061" v="1139" actId="26606"/>
          <ac:picMkLst>
            <pc:docMk/>
            <pc:sldMk cId="3109532494" sldId="258"/>
            <ac:picMk id="18" creationId="{F1B8F9CB-890B-4CB8-B503-188A763E2FC1}"/>
          </ac:picMkLst>
        </pc:picChg>
        <pc:picChg chg="add del">
          <ac:chgData name="Wooldridge, Carys" userId="ace0175c-6944-4705-830a-2ece028460a9" providerId="ADAL" clId="{52CA49B6-7347-4610-8EB3-B88957DC6D86}" dt="2024-07-11T12:15:37.061" v="1139" actId="26606"/>
          <ac:picMkLst>
            <pc:docMk/>
            <pc:sldMk cId="3109532494" sldId="258"/>
            <ac:picMk id="19" creationId="{AA632AB4-3837-4FD0-8B62-0A18B573F46D}"/>
          </ac:picMkLst>
        </pc:picChg>
        <pc:picChg chg="add del">
          <ac:chgData name="Wooldridge, Carys" userId="ace0175c-6944-4705-830a-2ece028460a9" providerId="ADAL" clId="{52CA49B6-7347-4610-8EB3-B88957DC6D86}" dt="2024-07-11T12:11:28.725" v="1103" actId="26606"/>
          <ac:picMkLst>
            <pc:docMk/>
            <pc:sldMk cId="3109532494" sldId="258"/>
            <ac:picMk id="21" creationId="{F1B8F9CB-890B-4CB8-B503-188A763E2FC1}"/>
          </ac:picMkLst>
        </pc:picChg>
        <pc:picChg chg="add del">
          <ac:chgData name="Wooldridge, Carys" userId="ace0175c-6944-4705-830a-2ece028460a9" providerId="ADAL" clId="{52CA49B6-7347-4610-8EB3-B88957DC6D86}" dt="2024-07-11T12:15:37.061" v="1139" actId="26606"/>
          <ac:picMkLst>
            <pc:docMk/>
            <pc:sldMk cId="3109532494" sldId="258"/>
            <ac:picMk id="22" creationId="{9CD2319A-6FA9-4EFB-9EDF-7304467425E8}"/>
          </ac:picMkLst>
        </pc:picChg>
        <pc:picChg chg="add del">
          <ac:chgData name="Wooldridge, Carys" userId="ace0175c-6944-4705-830a-2ece028460a9" providerId="ADAL" clId="{52CA49B6-7347-4610-8EB3-B88957DC6D86}" dt="2024-07-11T12:11:28.725" v="1103" actId="26606"/>
          <ac:picMkLst>
            <pc:docMk/>
            <pc:sldMk cId="3109532494" sldId="258"/>
            <ac:picMk id="23" creationId="{AA632AB4-3837-4FD0-8B62-0A18B573F46D}"/>
          </ac:picMkLst>
        </pc:picChg>
        <pc:picChg chg="add del">
          <ac:chgData name="Wooldridge, Carys" userId="ace0175c-6944-4705-830a-2ece028460a9" providerId="ADAL" clId="{52CA49B6-7347-4610-8EB3-B88957DC6D86}" dt="2024-07-11T12:15:37.061" v="1139" actId="26606"/>
          <ac:picMkLst>
            <pc:docMk/>
            <pc:sldMk cId="3109532494" sldId="258"/>
            <ac:picMk id="24" creationId="{D1692A93-3514-4486-8B67-CCA4E0259BCB}"/>
          </ac:picMkLst>
        </pc:picChg>
        <pc:picChg chg="add del">
          <ac:chgData name="Wooldridge, Carys" userId="ace0175c-6944-4705-830a-2ece028460a9" providerId="ADAL" clId="{52CA49B6-7347-4610-8EB3-B88957DC6D86}" dt="2024-07-11T12:11:28.725" v="1103" actId="26606"/>
          <ac:picMkLst>
            <pc:docMk/>
            <pc:sldMk cId="3109532494" sldId="258"/>
            <ac:picMk id="27" creationId="{9CD2319A-6FA9-4EFB-9EDF-7304467425E8}"/>
          </ac:picMkLst>
        </pc:picChg>
        <pc:picChg chg="add">
          <ac:chgData name="Wooldridge, Carys" userId="ace0175c-6944-4705-830a-2ece028460a9" providerId="ADAL" clId="{52CA49B6-7347-4610-8EB3-B88957DC6D86}" dt="2024-07-11T12:15:37.061" v="1139" actId="26606"/>
          <ac:picMkLst>
            <pc:docMk/>
            <pc:sldMk cId="3109532494" sldId="258"/>
            <ac:picMk id="28" creationId="{F1B8F9CB-890B-4CB8-B503-188A763E2FC1}"/>
          </ac:picMkLst>
        </pc:picChg>
        <pc:picChg chg="add del">
          <ac:chgData name="Wooldridge, Carys" userId="ace0175c-6944-4705-830a-2ece028460a9" providerId="ADAL" clId="{52CA49B6-7347-4610-8EB3-B88957DC6D86}" dt="2024-07-11T12:11:28.725" v="1103" actId="26606"/>
          <ac:picMkLst>
            <pc:docMk/>
            <pc:sldMk cId="3109532494" sldId="258"/>
            <ac:picMk id="29" creationId="{D1692A93-3514-4486-8B67-CCA4E0259BCB}"/>
          </ac:picMkLst>
        </pc:picChg>
        <pc:picChg chg="add">
          <ac:chgData name="Wooldridge, Carys" userId="ace0175c-6944-4705-830a-2ece028460a9" providerId="ADAL" clId="{52CA49B6-7347-4610-8EB3-B88957DC6D86}" dt="2024-07-11T12:15:37.061" v="1139" actId="26606"/>
          <ac:picMkLst>
            <pc:docMk/>
            <pc:sldMk cId="3109532494" sldId="258"/>
            <ac:picMk id="30" creationId="{AA632AB4-3837-4FD0-8B62-0A18B573F46D}"/>
          </ac:picMkLst>
        </pc:picChg>
        <pc:picChg chg="add">
          <ac:chgData name="Wooldridge, Carys" userId="ace0175c-6944-4705-830a-2ece028460a9" providerId="ADAL" clId="{52CA49B6-7347-4610-8EB3-B88957DC6D86}" dt="2024-07-11T12:15:37.061" v="1139" actId="26606"/>
          <ac:picMkLst>
            <pc:docMk/>
            <pc:sldMk cId="3109532494" sldId="258"/>
            <ac:picMk id="34" creationId="{9CD2319A-6FA9-4EFB-9EDF-7304467425E8}"/>
          </ac:picMkLst>
        </pc:picChg>
        <pc:picChg chg="add">
          <ac:chgData name="Wooldridge, Carys" userId="ace0175c-6944-4705-830a-2ece028460a9" providerId="ADAL" clId="{52CA49B6-7347-4610-8EB3-B88957DC6D86}" dt="2024-07-11T12:15:37.061" v="1139" actId="26606"/>
          <ac:picMkLst>
            <pc:docMk/>
            <pc:sldMk cId="3109532494" sldId="258"/>
            <ac:picMk id="36" creationId="{D1692A93-3514-4486-8B67-CCA4E0259BCB}"/>
          </ac:picMkLst>
        </pc:picChg>
        <pc:picChg chg="add del">
          <ac:chgData name="Wooldridge, Carys" userId="ace0175c-6944-4705-830a-2ece028460a9" providerId="ADAL" clId="{52CA49B6-7347-4610-8EB3-B88957DC6D86}" dt="2024-07-11T12:13:10.137" v="1122"/>
          <ac:picMkLst>
            <pc:docMk/>
            <pc:sldMk cId="3109532494" sldId="258"/>
            <ac:picMk id="41" creationId="{5B89E5C5-A037-45B3-9D37-3658914D4799}"/>
          </ac:picMkLst>
        </pc:picChg>
        <pc:picChg chg="add del">
          <ac:chgData name="Wooldridge, Carys" userId="ace0175c-6944-4705-830a-2ece028460a9" providerId="ADAL" clId="{52CA49B6-7347-4610-8EB3-B88957DC6D86}" dt="2024-07-11T12:13:10.137" v="1122"/>
          <ac:picMkLst>
            <pc:docMk/>
            <pc:sldMk cId="3109532494" sldId="258"/>
            <ac:picMk id="42" creationId="{5ACB93B0-521E-443D-9750-AFCFDDB3E801}"/>
          </ac:picMkLst>
        </pc:picChg>
        <pc:picChg chg="add del">
          <ac:chgData name="Wooldridge, Carys" userId="ace0175c-6944-4705-830a-2ece028460a9" providerId="ADAL" clId="{52CA49B6-7347-4610-8EB3-B88957DC6D86}" dt="2024-07-11T12:13:10.137" v="1122"/>
          <ac:picMkLst>
            <pc:docMk/>
            <pc:sldMk cId="3109532494" sldId="258"/>
            <ac:picMk id="44" creationId="{E0880F10-995F-4F01-A83B-7ECDB7BE7905}"/>
          </ac:picMkLst>
        </pc:picChg>
        <pc:picChg chg="add del">
          <ac:chgData name="Wooldridge, Carys" userId="ace0175c-6944-4705-830a-2ece028460a9" providerId="ADAL" clId="{52CA49B6-7347-4610-8EB3-B88957DC6D86}" dt="2024-07-11T12:13:10.137" v="1122"/>
          <ac:picMkLst>
            <pc:docMk/>
            <pc:sldMk cId="3109532494" sldId="258"/>
            <ac:picMk id="45" creationId="{A2D49266-1F08-40F2-B0E1-1D919DCB5780}"/>
          </ac:picMkLst>
        </pc:picChg>
        <pc:picChg chg="add del mod">
          <ac:chgData name="Wooldridge, Carys" userId="ace0175c-6944-4705-830a-2ece028460a9" providerId="ADAL" clId="{52CA49B6-7347-4610-8EB3-B88957DC6D86}" dt="2024-07-11T11:57:34.635" v="987" actId="478"/>
          <ac:picMkLst>
            <pc:docMk/>
            <pc:sldMk cId="3109532494" sldId="258"/>
            <ac:picMk id="1026" creationId="{DC3F2EA8-0EA7-C14F-0DD5-1BFBC2244C7E}"/>
          </ac:picMkLst>
        </pc:picChg>
        <pc:picChg chg="add del mod">
          <ac:chgData name="Wooldridge, Carys" userId="ace0175c-6944-4705-830a-2ece028460a9" providerId="ADAL" clId="{52CA49B6-7347-4610-8EB3-B88957DC6D86}" dt="2024-07-11T11:58:57.072" v="1005" actId="478"/>
          <ac:picMkLst>
            <pc:docMk/>
            <pc:sldMk cId="3109532494" sldId="258"/>
            <ac:picMk id="1028" creationId="{235BFF6E-0CA0-9AEA-F91B-DFA83F01E46A}"/>
          </ac:picMkLst>
        </pc:picChg>
        <pc:picChg chg="add del">
          <ac:chgData name="Wooldridge, Carys" userId="ace0175c-6944-4705-830a-2ece028460a9" providerId="ADAL" clId="{52CA49B6-7347-4610-8EB3-B88957DC6D86}" dt="2024-07-11T11:58:32.131" v="998" actId="26606"/>
          <ac:picMkLst>
            <pc:docMk/>
            <pc:sldMk cId="3109532494" sldId="258"/>
            <ac:picMk id="1035" creationId="{012FDCFE-9AD2-4D8A-8CBF-B3AA37EBF6DD}"/>
          </ac:picMkLst>
        </pc:picChg>
        <pc:picChg chg="add del">
          <ac:chgData name="Wooldridge, Carys" userId="ace0175c-6944-4705-830a-2ece028460a9" providerId="ADAL" clId="{52CA49B6-7347-4610-8EB3-B88957DC6D86}" dt="2024-07-11T11:58:32.131" v="998" actId="26606"/>
          <ac:picMkLst>
            <pc:docMk/>
            <pc:sldMk cId="3109532494" sldId="258"/>
            <ac:picMk id="1047" creationId="{39D1DDD4-5BB3-45BA-B9B3-06B62299AD79}"/>
          </ac:picMkLst>
        </pc:picChg>
        <pc:picChg chg="add del">
          <ac:chgData name="Wooldridge, Carys" userId="ace0175c-6944-4705-830a-2ece028460a9" providerId="ADAL" clId="{52CA49B6-7347-4610-8EB3-B88957DC6D86}" dt="2024-07-11T11:58:45.854" v="1000" actId="26606"/>
          <ac:picMkLst>
            <pc:docMk/>
            <pc:sldMk cId="3109532494" sldId="258"/>
            <ac:picMk id="1052" creationId="{012FDCFE-9AD2-4D8A-8CBF-B3AA37EBF6DD}"/>
          </ac:picMkLst>
        </pc:picChg>
        <pc:picChg chg="add del">
          <ac:chgData name="Wooldridge, Carys" userId="ace0175c-6944-4705-830a-2ece028460a9" providerId="ADAL" clId="{52CA49B6-7347-4610-8EB3-B88957DC6D86}" dt="2024-07-11T11:58:47.158" v="1002" actId="26606"/>
          <ac:picMkLst>
            <pc:docMk/>
            <pc:sldMk cId="3109532494" sldId="258"/>
            <ac:picMk id="1057" creationId="{012FDCFE-9AD2-4D8A-8CBF-B3AA37EBF6DD}"/>
          </ac:picMkLst>
        </pc:picChg>
        <pc:picChg chg="add del">
          <ac:chgData name="Wooldridge, Carys" userId="ace0175c-6944-4705-830a-2ece028460a9" providerId="ADAL" clId="{52CA49B6-7347-4610-8EB3-B88957DC6D86}" dt="2024-07-11T11:58:47.158" v="1002" actId="26606"/>
          <ac:picMkLst>
            <pc:docMk/>
            <pc:sldMk cId="3109532494" sldId="258"/>
            <ac:picMk id="1066" creationId="{7EFCF05C-6070-460B-8E60-12BE3EFD19F0}"/>
          </ac:picMkLst>
        </pc:picChg>
        <pc:picChg chg="add del">
          <ac:chgData name="Wooldridge, Carys" userId="ace0175c-6944-4705-830a-2ece028460a9" providerId="ADAL" clId="{52CA49B6-7347-4610-8EB3-B88957DC6D86}" dt="2024-07-11T11:59:50.769" v="1015"/>
          <ac:picMkLst>
            <pc:docMk/>
            <pc:sldMk cId="3109532494" sldId="258"/>
            <ac:picMk id="1069" creationId="{012FDCFE-9AD2-4D8A-8CBF-B3AA37EBF6DD}"/>
          </ac:picMkLst>
        </pc:picChg>
        <pc:picChg chg="add del">
          <ac:chgData name="Wooldridge, Carys" userId="ace0175c-6944-4705-830a-2ece028460a9" providerId="ADAL" clId="{52CA49B6-7347-4610-8EB3-B88957DC6D86}" dt="2024-07-11T11:59:50.769" v="1015"/>
          <ac:picMkLst>
            <pc:docMk/>
            <pc:sldMk cId="3109532494" sldId="258"/>
            <ac:picMk id="1075" creationId="{39D1DDD4-5BB3-45BA-B9B3-06B62299AD79}"/>
          </ac:picMkLst>
        </pc:picChg>
        <pc:cxnChg chg="add del">
          <ac:chgData name="Wooldridge, Carys" userId="ace0175c-6944-4705-830a-2ece028460a9" providerId="ADAL" clId="{52CA49B6-7347-4610-8EB3-B88957DC6D86}" dt="2024-07-11T11:58:32.131" v="998" actId="26606"/>
          <ac:cxnSpMkLst>
            <pc:docMk/>
            <pc:sldMk cId="3109532494" sldId="258"/>
            <ac:cxnSpMk id="1037" creationId="{FBD463FC-4CA8-4FF4-85A3-AF9F4B98D210}"/>
          </ac:cxnSpMkLst>
        </pc:cxnChg>
        <pc:cxnChg chg="add del">
          <ac:chgData name="Wooldridge, Carys" userId="ace0175c-6944-4705-830a-2ece028460a9" providerId="ADAL" clId="{52CA49B6-7347-4610-8EB3-B88957DC6D86}" dt="2024-07-11T11:58:32.131" v="998" actId="26606"/>
          <ac:cxnSpMkLst>
            <pc:docMk/>
            <pc:sldMk cId="3109532494" sldId="258"/>
            <ac:cxnSpMk id="1039" creationId="{A56012FD-74A8-4C91-B318-435CF2B71927}"/>
          </ac:cxnSpMkLst>
        </pc:cxnChg>
        <pc:cxnChg chg="add del">
          <ac:chgData name="Wooldridge, Carys" userId="ace0175c-6944-4705-830a-2ece028460a9" providerId="ADAL" clId="{52CA49B6-7347-4610-8EB3-B88957DC6D86}" dt="2024-07-11T11:58:32.131" v="998" actId="26606"/>
          <ac:cxnSpMkLst>
            <pc:docMk/>
            <pc:sldMk cId="3109532494" sldId="258"/>
            <ac:cxnSpMk id="1043" creationId="{C884B8F8-FDC9-498B-9960-5D7260AFCB03}"/>
          </ac:cxnSpMkLst>
        </pc:cxnChg>
        <pc:cxnChg chg="add del">
          <ac:chgData name="Wooldridge, Carys" userId="ace0175c-6944-4705-830a-2ece028460a9" providerId="ADAL" clId="{52CA49B6-7347-4610-8EB3-B88957DC6D86}" dt="2024-07-11T11:58:32.131" v="998" actId="26606"/>
          <ac:cxnSpMkLst>
            <pc:docMk/>
            <pc:sldMk cId="3109532494" sldId="258"/>
            <ac:cxnSpMk id="1049" creationId="{A24DAE64-2302-42EA-8239-F2F0775CA5AD}"/>
          </ac:cxnSpMkLst>
        </pc:cxnChg>
        <pc:cxnChg chg="add del">
          <ac:chgData name="Wooldridge, Carys" userId="ace0175c-6944-4705-830a-2ece028460a9" providerId="ADAL" clId="{52CA49B6-7347-4610-8EB3-B88957DC6D86}" dt="2024-07-11T11:58:45.854" v="1000" actId="26606"/>
          <ac:cxnSpMkLst>
            <pc:docMk/>
            <pc:sldMk cId="3109532494" sldId="258"/>
            <ac:cxnSpMk id="1053" creationId="{FBD463FC-4CA8-4FF4-85A3-AF9F4B98D210}"/>
          </ac:cxnSpMkLst>
        </pc:cxnChg>
        <pc:cxnChg chg="add del">
          <ac:chgData name="Wooldridge, Carys" userId="ace0175c-6944-4705-830a-2ece028460a9" providerId="ADAL" clId="{52CA49B6-7347-4610-8EB3-B88957DC6D86}" dt="2024-07-11T11:58:45.854" v="1000" actId="26606"/>
          <ac:cxnSpMkLst>
            <pc:docMk/>
            <pc:sldMk cId="3109532494" sldId="258"/>
            <ac:cxnSpMk id="1054" creationId="{A56012FD-74A8-4C91-B318-435CF2B71927}"/>
          </ac:cxnSpMkLst>
        </pc:cxnChg>
        <pc:cxnChg chg="add del">
          <ac:chgData name="Wooldridge, Carys" userId="ace0175c-6944-4705-830a-2ece028460a9" providerId="ADAL" clId="{52CA49B6-7347-4610-8EB3-B88957DC6D86}" dt="2024-07-11T11:58:47.158" v="1002" actId="26606"/>
          <ac:cxnSpMkLst>
            <pc:docMk/>
            <pc:sldMk cId="3109532494" sldId="258"/>
            <ac:cxnSpMk id="1055" creationId="{CFD731F1-726F-453E-9516-3058095DE995}"/>
          </ac:cxnSpMkLst>
        </pc:cxnChg>
        <pc:cxnChg chg="add del">
          <ac:chgData name="Wooldridge, Carys" userId="ace0175c-6944-4705-830a-2ece028460a9" providerId="ADAL" clId="{52CA49B6-7347-4610-8EB3-B88957DC6D86}" dt="2024-07-11T11:58:47.158" v="1002" actId="26606"/>
          <ac:cxnSpMkLst>
            <pc:docMk/>
            <pc:sldMk cId="3109532494" sldId="258"/>
            <ac:cxnSpMk id="1058" creationId="{FBD463FC-4CA8-4FF4-85A3-AF9F4B98D210}"/>
          </ac:cxnSpMkLst>
        </pc:cxnChg>
        <pc:cxnChg chg="add del">
          <ac:chgData name="Wooldridge, Carys" userId="ace0175c-6944-4705-830a-2ece028460a9" providerId="ADAL" clId="{52CA49B6-7347-4610-8EB3-B88957DC6D86}" dt="2024-07-11T11:58:47.158" v="1002" actId="26606"/>
          <ac:cxnSpMkLst>
            <pc:docMk/>
            <pc:sldMk cId="3109532494" sldId="258"/>
            <ac:cxnSpMk id="1059" creationId="{A56012FD-74A8-4C91-B318-435CF2B71927}"/>
          </ac:cxnSpMkLst>
        </pc:cxnChg>
        <pc:cxnChg chg="add del">
          <ac:chgData name="Wooldridge, Carys" userId="ace0175c-6944-4705-830a-2ece028460a9" providerId="ADAL" clId="{52CA49B6-7347-4610-8EB3-B88957DC6D86}" dt="2024-07-11T11:58:47.158" v="1002" actId="26606"/>
          <ac:cxnSpMkLst>
            <pc:docMk/>
            <pc:sldMk cId="3109532494" sldId="258"/>
            <ac:cxnSpMk id="1065" creationId="{606AED2C-61BA-485C-9DD4-B23B6280F9D8}"/>
          </ac:cxnSpMkLst>
        </pc:cxnChg>
        <pc:cxnChg chg="add del">
          <ac:chgData name="Wooldridge, Carys" userId="ace0175c-6944-4705-830a-2ece028460a9" providerId="ADAL" clId="{52CA49B6-7347-4610-8EB3-B88957DC6D86}" dt="2024-07-11T11:59:50.769" v="1015"/>
          <ac:cxnSpMkLst>
            <pc:docMk/>
            <pc:sldMk cId="3109532494" sldId="258"/>
            <ac:cxnSpMk id="1070" creationId="{FBD463FC-4CA8-4FF4-85A3-AF9F4B98D210}"/>
          </ac:cxnSpMkLst>
        </pc:cxnChg>
        <pc:cxnChg chg="add del">
          <ac:chgData name="Wooldridge, Carys" userId="ace0175c-6944-4705-830a-2ece028460a9" providerId="ADAL" clId="{52CA49B6-7347-4610-8EB3-B88957DC6D86}" dt="2024-07-11T11:59:50.769" v="1015"/>
          <ac:cxnSpMkLst>
            <pc:docMk/>
            <pc:sldMk cId="3109532494" sldId="258"/>
            <ac:cxnSpMk id="1071" creationId="{A56012FD-74A8-4C91-B318-435CF2B71927}"/>
          </ac:cxnSpMkLst>
        </pc:cxnChg>
        <pc:cxnChg chg="add del">
          <ac:chgData name="Wooldridge, Carys" userId="ace0175c-6944-4705-830a-2ece028460a9" providerId="ADAL" clId="{52CA49B6-7347-4610-8EB3-B88957DC6D86}" dt="2024-07-11T11:59:50.769" v="1015"/>
          <ac:cxnSpMkLst>
            <pc:docMk/>
            <pc:sldMk cId="3109532494" sldId="258"/>
            <ac:cxnSpMk id="1073" creationId="{C884B8F8-FDC9-498B-9960-5D7260AFCB03}"/>
          </ac:cxnSpMkLst>
        </pc:cxnChg>
        <pc:cxnChg chg="add del">
          <ac:chgData name="Wooldridge, Carys" userId="ace0175c-6944-4705-830a-2ece028460a9" providerId="ADAL" clId="{52CA49B6-7347-4610-8EB3-B88957DC6D86}" dt="2024-07-11T11:59:50.769" v="1015"/>
          <ac:cxnSpMkLst>
            <pc:docMk/>
            <pc:sldMk cId="3109532494" sldId="258"/>
            <ac:cxnSpMk id="1076" creationId="{A24DAE64-2302-42EA-8239-F2F0775CA5AD}"/>
          </ac:cxnSpMkLst>
        </pc:cxnChg>
      </pc:sldChg>
      <pc:sldChg chg="addSp delSp modSp del mod ord setBg setClrOvrMap delDesignElem">
        <pc:chgData name="Wooldridge, Carys" userId="ace0175c-6944-4705-830a-2ece028460a9" providerId="ADAL" clId="{52CA49B6-7347-4610-8EB3-B88957DC6D86}" dt="2024-07-16T12:10:58.151" v="2670" actId="2696"/>
        <pc:sldMkLst>
          <pc:docMk/>
          <pc:sldMk cId="506034648" sldId="259"/>
        </pc:sldMkLst>
        <pc:spChg chg="del mod">
          <ac:chgData name="Wooldridge, Carys" userId="ace0175c-6944-4705-830a-2ece028460a9" providerId="ADAL" clId="{52CA49B6-7347-4610-8EB3-B88957DC6D86}" dt="2024-07-11T10:57:05.588" v="66" actId="21"/>
          <ac:spMkLst>
            <pc:docMk/>
            <pc:sldMk cId="506034648" sldId="259"/>
            <ac:spMk id="2" creationId="{9B826B42-513F-89A7-6A34-E237552C2F03}"/>
          </ac:spMkLst>
        </pc:spChg>
        <pc:spChg chg="del mod">
          <ac:chgData name="Wooldridge, Carys" userId="ace0175c-6944-4705-830a-2ece028460a9" providerId="ADAL" clId="{52CA49B6-7347-4610-8EB3-B88957DC6D86}" dt="2024-07-11T10:56:59.487" v="64" actId="21"/>
          <ac:spMkLst>
            <pc:docMk/>
            <pc:sldMk cId="506034648" sldId="259"/>
            <ac:spMk id="3" creationId="{E65A8B66-6561-4DD5-2A73-045947ED3B49}"/>
          </ac:spMkLst>
        </pc:spChg>
        <pc:spChg chg="add del mod">
          <ac:chgData name="Wooldridge, Carys" userId="ace0175c-6944-4705-830a-2ece028460a9" providerId="ADAL" clId="{52CA49B6-7347-4610-8EB3-B88957DC6D86}" dt="2024-07-11T10:57:12.018" v="67" actId="21"/>
          <ac:spMkLst>
            <pc:docMk/>
            <pc:sldMk cId="506034648" sldId="259"/>
            <ac:spMk id="8" creationId="{2382B23C-20C4-197E-9575-1D320B1D4FD0}"/>
          </ac:spMkLst>
        </pc:spChg>
        <pc:spChg chg="add del mod">
          <ac:chgData name="Wooldridge, Carys" userId="ace0175c-6944-4705-830a-2ece028460a9" providerId="ADAL" clId="{52CA49B6-7347-4610-8EB3-B88957DC6D86}" dt="2024-07-11T10:57:25.980" v="70"/>
          <ac:spMkLst>
            <pc:docMk/>
            <pc:sldMk cId="506034648" sldId="259"/>
            <ac:spMk id="9" creationId="{E5C8654D-403A-42B1-BB06-A4972B825805}"/>
          </ac:spMkLst>
        </pc:spChg>
        <pc:spChg chg="add del mod">
          <ac:chgData name="Wooldridge, Carys" userId="ace0175c-6944-4705-830a-2ece028460a9" providerId="ADAL" clId="{52CA49B6-7347-4610-8EB3-B88957DC6D86}" dt="2024-07-11T11:00:07.615" v="192"/>
          <ac:spMkLst>
            <pc:docMk/>
            <pc:sldMk cId="506034648" sldId="259"/>
            <ac:spMk id="10" creationId="{AE6949EE-C1E5-FB33-3C10-EA0C1208D90C}"/>
          </ac:spMkLst>
        </pc:spChg>
        <pc:spChg chg="add del ord">
          <ac:chgData name="Wooldridge, Carys" userId="ace0175c-6944-4705-830a-2ece028460a9" providerId="ADAL" clId="{52CA49B6-7347-4610-8EB3-B88957DC6D86}" dt="2024-07-11T11:01:00.842" v="209" actId="21"/>
          <ac:spMkLst>
            <pc:docMk/>
            <pc:sldMk cId="506034648" sldId="259"/>
            <ac:spMk id="11" creationId="{5C9E2C24-0DED-09C0-7723-1CE222B30D43}"/>
          </ac:spMkLst>
        </pc:spChg>
        <pc:spChg chg="add mod">
          <ac:chgData name="Wooldridge, Carys" userId="ace0175c-6944-4705-830a-2ece028460a9" providerId="ADAL" clId="{52CA49B6-7347-4610-8EB3-B88957DC6D86}" dt="2024-07-11T12:14:46.413" v="1133" actId="26606"/>
          <ac:spMkLst>
            <pc:docMk/>
            <pc:sldMk cId="506034648" sldId="259"/>
            <ac:spMk id="12" creationId="{AEBC3A66-E66F-4C55-32DE-646AD87830CD}"/>
          </ac:spMkLst>
        </pc:spChg>
        <pc:spChg chg="add mod">
          <ac:chgData name="Wooldridge, Carys" userId="ace0175c-6944-4705-830a-2ece028460a9" providerId="ADAL" clId="{52CA49B6-7347-4610-8EB3-B88957DC6D86}" dt="2024-07-11T12:14:46.413" v="1133" actId="26606"/>
          <ac:spMkLst>
            <pc:docMk/>
            <pc:sldMk cId="506034648" sldId="259"/>
            <ac:spMk id="21" creationId="{745461A5-4E85-C39E-948D-D545B9619474}"/>
          </ac:spMkLst>
        </pc:spChg>
        <pc:spChg chg="add mod">
          <ac:chgData name="Wooldridge, Carys" userId="ace0175c-6944-4705-830a-2ece028460a9" providerId="ADAL" clId="{52CA49B6-7347-4610-8EB3-B88957DC6D86}" dt="2024-07-11T12:14:46.413" v="1133" actId="26606"/>
          <ac:spMkLst>
            <pc:docMk/>
            <pc:sldMk cId="506034648" sldId="259"/>
            <ac:spMk id="22" creationId="{E77E6C60-B812-1F2B-B607-04C14AC672F0}"/>
          </ac:spMkLst>
        </pc:spChg>
        <pc:spChg chg="add mod">
          <ac:chgData name="Wooldridge, Carys" userId="ace0175c-6944-4705-830a-2ece028460a9" providerId="ADAL" clId="{52CA49B6-7347-4610-8EB3-B88957DC6D86}" dt="2024-07-11T12:14:46.413" v="1133" actId="26606"/>
          <ac:spMkLst>
            <pc:docMk/>
            <pc:sldMk cId="506034648" sldId="259"/>
            <ac:spMk id="26" creationId="{9A3B9A03-5748-1D09-32AE-71114F77446B}"/>
          </ac:spMkLst>
        </pc:spChg>
        <pc:spChg chg="add mod">
          <ac:chgData name="Wooldridge, Carys" userId="ace0175c-6944-4705-830a-2ece028460a9" providerId="ADAL" clId="{52CA49B6-7347-4610-8EB3-B88957DC6D86}" dt="2024-07-11T12:14:46.413" v="1133" actId="26606"/>
          <ac:spMkLst>
            <pc:docMk/>
            <pc:sldMk cId="506034648" sldId="259"/>
            <ac:spMk id="28" creationId="{69B13F7E-36F1-0288-CA21-2BFBC78C35AC}"/>
          </ac:spMkLst>
        </pc:spChg>
        <pc:spChg chg="add del">
          <ac:chgData name="Wooldridge, Carys" userId="ace0175c-6944-4705-830a-2ece028460a9" providerId="ADAL" clId="{52CA49B6-7347-4610-8EB3-B88957DC6D86}" dt="2024-07-11T11:59:50.769" v="1015"/>
          <ac:spMkLst>
            <pc:docMk/>
            <pc:sldMk cId="506034648" sldId="259"/>
            <ac:spMk id="30" creationId="{CDDE5CDF-1512-4CDA-B956-23D223F8DE44}"/>
          </ac:spMkLst>
        </pc:spChg>
        <pc:spChg chg="add del mod">
          <ac:chgData name="Wooldridge, Carys" userId="ace0175c-6944-4705-830a-2ece028460a9" providerId="ADAL" clId="{52CA49B6-7347-4610-8EB3-B88957DC6D86}" dt="2024-07-11T11:23:29.396" v="923" actId="21"/>
          <ac:spMkLst>
            <pc:docMk/>
            <pc:sldMk cId="506034648" sldId="259"/>
            <ac:spMk id="31" creationId="{512BC92C-D343-DB34-5B26-E2CE8B43394F}"/>
          </ac:spMkLst>
        </pc:spChg>
        <pc:spChg chg="add del">
          <ac:chgData name="Wooldridge, Carys" userId="ace0175c-6944-4705-830a-2ece028460a9" providerId="ADAL" clId="{52CA49B6-7347-4610-8EB3-B88957DC6D86}" dt="2024-07-11T11:59:50.769" v="1015"/>
          <ac:spMkLst>
            <pc:docMk/>
            <pc:sldMk cId="506034648" sldId="259"/>
            <ac:spMk id="36" creationId="{B6E6531A-0776-43BA-A852-5FB5C77534D5}"/>
          </ac:spMkLst>
        </pc:spChg>
        <pc:spChg chg="add del">
          <ac:chgData name="Wooldridge, Carys" userId="ace0175c-6944-4705-830a-2ece028460a9" providerId="ADAL" clId="{52CA49B6-7347-4610-8EB3-B88957DC6D86}" dt="2024-07-11T11:58:11.483" v="993"/>
          <ac:spMkLst>
            <pc:docMk/>
            <pc:sldMk cId="506034648" sldId="259"/>
            <ac:spMk id="37" creationId="{AEBE9F1A-B38D-446E-83AE-14B17CE77FF2}"/>
          </ac:spMkLst>
        </pc:spChg>
        <pc:spChg chg="add del">
          <ac:chgData name="Wooldridge, Carys" userId="ace0175c-6944-4705-830a-2ece028460a9" providerId="ADAL" clId="{52CA49B6-7347-4610-8EB3-B88957DC6D86}" dt="2024-07-11T11:59:50.769" v="1015"/>
          <ac:spMkLst>
            <pc:docMk/>
            <pc:sldMk cId="506034648" sldId="259"/>
            <ac:spMk id="38" creationId="{F8C5273F-2B84-46BF-A94F-1A20E13B3AA1}"/>
          </ac:spMkLst>
        </pc:spChg>
        <pc:spChg chg="add del">
          <ac:chgData name="Wooldridge, Carys" userId="ace0175c-6944-4705-830a-2ece028460a9" providerId="ADAL" clId="{52CA49B6-7347-4610-8EB3-B88957DC6D86}" dt="2024-07-11T12:00:20.100" v="1024" actId="26606"/>
          <ac:spMkLst>
            <pc:docMk/>
            <pc:sldMk cId="506034648" sldId="259"/>
            <ac:spMk id="40" creationId="{CDDE5CDF-1512-4CDA-B956-23D223F8DE44}"/>
          </ac:spMkLst>
        </pc:spChg>
        <pc:spChg chg="add del">
          <ac:chgData name="Wooldridge, Carys" userId="ace0175c-6944-4705-830a-2ece028460a9" providerId="ADAL" clId="{52CA49B6-7347-4610-8EB3-B88957DC6D86}" dt="2024-07-11T11:58:11.483" v="993"/>
          <ac:spMkLst>
            <pc:docMk/>
            <pc:sldMk cId="506034648" sldId="259"/>
            <ac:spMk id="43" creationId="{5E3EB826-A471-488F-9E8A-D65528A3C0CA}"/>
          </ac:spMkLst>
        </pc:spChg>
        <pc:spChg chg="add del">
          <ac:chgData name="Wooldridge, Carys" userId="ace0175c-6944-4705-830a-2ece028460a9" providerId="ADAL" clId="{52CA49B6-7347-4610-8EB3-B88957DC6D86}" dt="2024-07-11T11:58:11.483" v="993"/>
          <ac:spMkLst>
            <pc:docMk/>
            <pc:sldMk cId="506034648" sldId="259"/>
            <ac:spMk id="45" creationId="{4309F268-A45B-4517-B03F-2774BAEFFBA6}"/>
          </ac:spMkLst>
        </pc:spChg>
        <pc:spChg chg="add del">
          <ac:chgData name="Wooldridge, Carys" userId="ace0175c-6944-4705-830a-2ece028460a9" providerId="ADAL" clId="{52CA49B6-7347-4610-8EB3-B88957DC6D86}" dt="2024-07-11T12:00:20.100" v="1024" actId="26606"/>
          <ac:spMkLst>
            <pc:docMk/>
            <pc:sldMk cId="506034648" sldId="259"/>
            <ac:spMk id="46" creationId="{2C6F198E-F7A1-4125-910D-641C0C2A76D5}"/>
          </ac:spMkLst>
        </pc:spChg>
        <pc:spChg chg="add del">
          <ac:chgData name="Wooldridge, Carys" userId="ace0175c-6944-4705-830a-2ece028460a9" providerId="ADAL" clId="{52CA49B6-7347-4610-8EB3-B88957DC6D86}" dt="2024-07-11T12:00:20.100" v="1024" actId="26606"/>
          <ac:spMkLst>
            <pc:docMk/>
            <pc:sldMk cId="506034648" sldId="259"/>
            <ac:spMk id="47" creationId="{907C3A25-D9A7-4F2D-B44C-FA8EB24C7AFD}"/>
          </ac:spMkLst>
        </pc:spChg>
        <pc:spChg chg="add del">
          <ac:chgData name="Wooldridge, Carys" userId="ace0175c-6944-4705-830a-2ece028460a9" providerId="ADAL" clId="{52CA49B6-7347-4610-8EB3-B88957DC6D86}" dt="2024-07-11T12:00:20.100" v="1024" actId="26606"/>
          <ac:spMkLst>
            <pc:docMk/>
            <pc:sldMk cId="506034648" sldId="259"/>
            <ac:spMk id="48" creationId="{18E8515E-B8C8-482A-A9B5-CE57BC080AAD}"/>
          </ac:spMkLst>
        </pc:spChg>
        <pc:spChg chg="add del">
          <ac:chgData name="Wooldridge, Carys" userId="ace0175c-6944-4705-830a-2ece028460a9" providerId="ADAL" clId="{52CA49B6-7347-4610-8EB3-B88957DC6D86}" dt="2024-07-11T12:00:23.208" v="1026" actId="26606"/>
          <ac:spMkLst>
            <pc:docMk/>
            <pc:sldMk cId="506034648" sldId="259"/>
            <ac:spMk id="50" creationId="{CDDE5CDF-1512-4CDA-B956-23D223F8DE44}"/>
          </ac:spMkLst>
        </pc:spChg>
        <pc:spChg chg="add del">
          <ac:chgData name="Wooldridge, Carys" userId="ace0175c-6944-4705-830a-2ece028460a9" providerId="ADAL" clId="{52CA49B6-7347-4610-8EB3-B88957DC6D86}" dt="2024-07-11T12:00:23.208" v="1026" actId="26606"/>
          <ac:spMkLst>
            <pc:docMk/>
            <pc:sldMk cId="506034648" sldId="259"/>
            <ac:spMk id="53" creationId="{7013A21A-6440-4CD4-9FC7-9EB2C702042A}"/>
          </ac:spMkLst>
        </pc:spChg>
        <pc:spChg chg="add del">
          <ac:chgData name="Wooldridge, Carys" userId="ace0175c-6944-4705-830a-2ece028460a9" providerId="ADAL" clId="{52CA49B6-7347-4610-8EB3-B88957DC6D86}" dt="2024-07-11T12:01:44.432" v="1040"/>
          <ac:spMkLst>
            <pc:docMk/>
            <pc:sldMk cId="506034648" sldId="259"/>
            <ac:spMk id="55" creationId="{CDDE5CDF-1512-4CDA-B956-23D223F8DE44}"/>
          </ac:spMkLst>
        </pc:spChg>
        <pc:spChg chg="add del">
          <ac:chgData name="Wooldridge, Carys" userId="ace0175c-6944-4705-830a-2ece028460a9" providerId="ADAL" clId="{52CA49B6-7347-4610-8EB3-B88957DC6D86}" dt="2024-07-11T12:01:44.432" v="1040"/>
          <ac:spMkLst>
            <pc:docMk/>
            <pc:sldMk cId="506034648" sldId="259"/>
            <ac:spMk id="58" creationId="{B6E6531A-0776-43BA-A852-5FB5C77534D5}"/>
          </ac:spMkLst>
        </pc:spChg>
        <pc:spChg chg="add del">
          <ac:chgData name="Wooldridge, Carys" userId="ace0175c-6944-4705-830a-2ece028460a9" providerId="ADAL" clId="{52CA49B6-7347-4610-8EB3-B88957DC6D86}" dt="2024-07-11T12:01:44.432" v="1040"/>
          <ac:spMkLst>
            <pc:docMk/>
            <pc:sldMk cId="506034648" sldId="259"/>
            <ac:spMk id="59" creationId="{F8C5273F-2B84-46BF-A94F-1A20E13B3AA1}"/>
          </ac:spMkLst>
        </pc:spChg>
        <pc:spChg chg="add del">
          <ac:chgData name="Wooldridge, Carys" userId="ace0175c-6944-4705-830a-2ece028460a9" providerId="ADAL" clId="{52CA49B6-7347-4610-8EB3-B88957DC6D86}" dt="2024-07-11T12:13:10.137" v="1122"/>
          <ac:spMkLst>
            <pc:docMk/>
            <pc:sldMk cId="506034648" sldId="259"/>
            <ac:spMk id="60" creationId="{AEBE9F1A-B38D-446E-83AE-14B17CE77FF2}"/>
          </ac:spMkLst>
        </pc:spChg>
        <pc:spChg chg="add del">
          <ac:chgData name="Wooldridge, Carys" userId="ace0175c-6944-4705-830a-2ece028460a9" providerId="ADAL" clId="{52CA49B6-7347-4610-8EB3-B88957DC6D86}" dt="2024-07-11T12:13:10.137" v="1122"/>
          <ac:spMkLst>
            <pc:docMk/>
            <pc:sldMk cId="506034648" sldId="259"/>
            <ac:spMk id="63" creationId="{5E3EB826-A471-488F-9E8A-D65528A3C0CA}"/>
          </ac:spMkLst>
        </pc:spChg>
        <pc:spChg chg="add del">
          <ac:chgData name="Wooldridge, Carys" userId="ace0175c-6944-4705-830a-2ece028460a9" providerId="ADAL" clId="{52CA49B6-7347-4610-8EB3-B88957DC6D86}" dt="2024-07-11T12:13:10.137" v="1122"/>
          <ac:spMkLst>
            <pc:docMk/>
            <pc:sldMk cId="506034648" sldId="259"/>
            <ac:spMk id="64" creationId="{4309F268-A45B-4517-B03F-2774BAEFFBA6}"/>
          </ac:spMkLst>
        </pc:spChg>
        <pc:spChg chg="add del">
          <ac:chgData name="Wooldridge, Carys" userId="ace0175c-6944-4705-830a-2ece028460a9" providerId="ADAL" clId="{52CA49B6-7347-4610-8EB3-B88957DC6D86}" dt="2024-07-11T12:14:38.829" v="1125" actId="26606"/>
          <ac:spMkLst>
            <pc:docMk/>
            <pc:sldMk cId="506034648" sldId="259"/>
            <ac:spMk id="67" creationId="{AEBE9F1A-B38D-446E-83AE-14B17CE77FF2}"/>
          </ac:spMkLst>
        </pc:spChg>
        <pc:spChg chg="add del">
          <ac:chgData name="Wooldridge, Carys" userId="ace0175c-6944-4705-830a-2ece028460a9" providerId="ADAL" clId="{52CA49B6-7347-4610-8EB3-B88957DC6D86}" dt="2024-07-11T12:14:38.829" v="1125" actId="26606"/>
          <ac:spMkLst>
            <pc:docMk/>
            <pc:sldMk cId="506034648" sldId="259"/>
            <ac:spMk id="70" creationId="{5E3EB826-A471-488F-9E8A-D65528A3C0CA}"/>
          </ac:spMkLst>
        </pc:spChg>
        <pc:spChg chg="add del">
          <ac:chgData name="Wooldridge, Carys" userId="ace0175c-6944-4705-830a-2ece028460a9" providerId="ADAL" clId="{52CA49B6-7347-4610-8EB3-B88957DC6D86}" dt="2024-07-11T12:14:38.829" v="1125" actId="26606"/>
          <ac:spMkLst>
            <pc:docMk/>
            <pc:sldMk cId="506034648" sldId="259"/>
            <ac:spMk id="71" creationId="{D85D5AA8-773B-469A-8802-9645A4DC9B7D}"/>
          </ac:spMkLst>
        </pc:spChg>
        <pc:spChg chg="add del">
          <ac:chgData name="Wooldridge, Carys" userId="ace0175c-6944-4705-830a-2ece028460a9" providerId="ADAL" clId="{52CA49B6-7347-4610-8EB3-B88957DC6D86}" dt="2024-07-11T12:14:38.829" v="1125" actId="26606"/>
          <ac:spMkLst>
            <pc:docMk/>
            <pc:sldMk cId="506034648" sldId="259"/>
            <ac:spMk id="72" creationId="{E89ED5F7-8269-4F20-B77F-70D4AA7A975B}"/>
          </ac:spMkLst>
        </pc:spChg>
        <pc:spChg chg="add del">
          <ac:chgData name="Wooldridge, Carys" userId="ace0175c-6944-4705-830a-2ece028460a9" providerId="ADAL" clId="{52CA49B6-7347-4610-8EB3-B88957DC6D86}" dt="2024-07-11T12:14:38.829" v="1125" actId="26606"/>
          <ac:spMkLst>
            <pc:docMk/>
            <pc:sldMk cId="506034648" sldId="259"/>
            <ac:spMk id="73" creationId="{C75AF42C-C556-454E-B2D3-2C917CB812D5}"/>
          </ac:spMkLst>
        </pc:spChg>
        <pc:spChg chg="add del">
          <ac:chgData name="Wooldridge, Carys" userId="ace0175c-6944-4705-830a-2ece028460a9" providerId="ADAL" clId="{52CA49B6-7347-4610-8EB3-B88957DC6D86}" dt="2024-07-11T12:14:39.801" v="1127" actId="26606"/>
          <ac:spMkLst>
            <pc:docMk/>
            <pc:sldMk cId="506034648" sldId="259"/>
            <ac:spMk id="77" creationId="{AEBE9F1A-B38D-446E-83AE-14B17CE77FF2}"/>
          </ac:spMkLst>
        </pc:spChg>
        <pc:spChg chg="del">
          <ac:chgData name="Wooldridge, Carys" userId="ace0175c-6944-4705-830a-2ece028460a9" providerId="ADAL" clId="{52CA49B6-7347-4610-8EB3-B88957DC6D86}" dt="2024-07-11T11:24:33.835" v="943"/>
          <ac:spMkLst>
            <pc:docMk/>
            <pc:sldMk cId="506034648" sldId="259"/>
            <ac:spMk id="80" creationId="{2B3259A0-CD9E-DBBB-0D44-49007D1F0AFF}"/>
          </ac:spMkLst>
        </pc:spChg>
        <pc:spChg chg="add del">
          <ac:chgData name="Wooldridge, Carys" userId="ace0175c-6944-4705-830a-2ece028460a9" providerId="ADAL" clId="{52CA49B6-7347-4610-8EB3-B88957DC6D86}" dt="2024-07-11T12:14:39.801" v="1127" actId="26606"/>
          <ac:spMkLst>
            <pc:docMk/>
            <pc:sldMk cId="506034648" sldId="259"/>
            <ac:spMk id="81" creationId="{5E3EB826-A471-488F-9E8A-D65528A3C0CA}"/>
          </ac:spMkLst>
        </pc:spChg>
        <pc:spChg chg="add del">
          <ac:chgData name="Wooldridge, Carys" userId="ace0175c-6944-4705-830a-2ece028460a9" providerId="ADAL" clId="{52CA49B6-7347-4610-8EB3-B88957DC6D86}" dt="2024-07-11T12:14:39.801" v="1127" actId="26606"/>
          <ac:spMkLst>
            <pc:docMk/>
            <pc:sldMk cId="506034648" sldId="259"/>
            <ac:spMk id="82" creationId="{61FEBC38-2320-414A-A3F3-23958170AA15}"/>
          </ac:spMkLst>
        </pc:spChg>
        <pc:spChg chg="add del">
          <ac:chgData name="Wooldridge, Carys" userId="ace0175c-6944-4705-830a-2ece028460a9" providerId="ADAL" clId="{52CA49B6-7347-4610-8EB3-B88957DC6D86}" dt="2024-07-11T12:14:39.801" v="1127" actId="26606"/>
          <ac:spMkLst>
            <pc:docMk/>
            <pc:sldMk cId="506034648" sldId="259"/>
            <ac:spMk id="83" creationId="{17F17AD0-4668-46E4-B248-CD980B04F87C}"/>
          </ac:spMkLst>
        </pc:spChg>
        <pc:spChg chg="add del">
          <ac:chgData name="Wooldridge, Carys" userId="ace0175c-6944-4705-830a-2ece028460a9" providerId="ADAL" clId="{52CA49B6-7347-4610-8EB3-B88957DC6D86}" dt="2024-07-11T12:14:42.337" v="1129" actId="26606"/>
          <ac:spMkLst>
            <pc:docMk/>
            <pc:sldMk cId="506034648" sldId="259"/>
            <ac:spMk id="87" creationId="{AEBE9F1A-B38D-446E-83AE-14B17CE77FF2}"/>
          </ac:spMkLst>
        </pc:spChg>
        <pc:spChg chg="add del">
          <ac:chgData name="Wooldridge, Carys" userId="ace0175c-6944-4705-830a-2ece028460a9" providerId="ADAL" clId="{52CA49B6-7347-4610-8EB3-B88957DC6D86}" dt="2024-07-11T12:14:42.337" v="1129" actId="26606"/>
          <ac:spMkLst>
            <pc:docMk/>
            <pc:sldMk cId="506034648" sldId="259"/>
            <ac:spMk id="90" creationId="{5E3EB826-A471-488F-9E8A-D65528A3C0CA}"/>
          </ac:spMkLst>
        </pc:spChg>
        <pc:spChg chg="add del">
          <ac:chgData name="Wooldridge, Carys" userId="ace0175c-6944-4705-830a-2ece028460a9" providerId="ADAL" clId="{52CA49B6-7347-4610-8EB3-B88957DC6D86}" dt="2024-07-11T12:14:42.337" v="1129" actId="26606"/>
          <ac:spMkLst>
            <pc:docMk/>
            <pc:sldMk cId="506034648" sldId="259"/>
            <ac:spMk id="91" creationId="{4309F268-A45B-4517-B03F-2774BAEFFBA6}"/>
          </ac:spMkLst>
        </pc:spChg>
        <pc:spChg chg="add del">
          <ac:chgData name="Wooldridge, Carys" userId="ace0175c-6944-4705-830a-2ece028460a9" providerId="ADAL" clId="{52CA49B6-7347-4610-8EB3-B88957DC6D86}" dt="2024-07-11T12:14:43.556" v="1131" actId="26606"/>
          <ac:spMkLst>
            <pc:docMk/>
            <pc:sldMk cId="506034648" sldId="259"/>
            <ac:spMk id="95" creationId="{AEBE9F1A-B38D-446E-83AE-14B17CE77FF2}"/>
          </ac:spMkLst>
        </pc:spChg>
        <pc:spChg chg="add del">
          <ac:chgData name="Wooldridge, Carys" userId="ace0175c-6944-4705-830a-2ece028460a9" providerId="ADAL" clId="{52CA49B6-7347-4610-8EB3-B88957DC6D86}" dt="2024-07-11T12:14:43.556" v="1131" actId="26606"/>
          <ac:spMkLst>
            <pc:docMk/>
            <pc:sldMk cId="506034648" sldId="259"/>
            <ac:spMk id="98" creationId="{5E3EB826-A471-488F-9E8A-D65528A3C0CA}"/>
          </ac:spMkLst>
        </pc:spChg>
        <pc:spChg chg="add del">
          <ac:chgData name="Wooldridge, Carys" userId="ace0175c-6944-4705-830a-2ece028460a9" providerId="ADAL" clId="{52CA49B6-7347-4610-8EB3-B88957DC6D86}" dt="2024-07-11T12:14:43.556" v="1131" actId="26606"/>
          <ac:spMkLst>
            <pc:docMk/>
            <pc:sldMk cId="506034648" sldId="259"/>
            <ac:spMk id="99" creationId="{D85D5AA8-773B-469A-8802-9645A4DC9B7D}"/>
          </ac:spMkLst>
        </pc:spChg>
        <pc:spChg chg="add del">
          <ac:chgData name="Wooldridge, Carys" userId="ace0175c-6944-4705-830a-2ece028460a9" providerId="ADAL" clId="{52CA49B6-7347-4610-8EB3-B88957DC6D86}" dt="2024-07-11T12:14:43.556" v="1131" actId="26606"/>
          <ac:spMkLst>
            <pc:docMk/>
            <pc:sldMk cId="506034648" sldId="259"/>
            <ac:spMk id="100" creationId="{E89ED5F7-8269-4F20-B77F-70D4AA7A975B}"/>
          </ac:spMkLst>
        </pc:spChg>
        <pc:spChg chg="add del">
          <ac:chgData name="Wooldridge, Carys" userId="ace0175c-6944-4705-830a-2ece028460a9" providerId="ADAL" clId="{52CA49B6-7347-4610-8EB3-B88957DC6D86}" dt="2024-07-11T12:14:43.556" v="1131" actId="26606"/>
          <ac:spMkLst>
            <pc:docMk/>
            <pc:sldMk cId="506034648" sldId="259"/>
            <ac:spMk id="101" creationId="{C75AF42C-C556-454E-B2D3-2C917CB812D5}"/>
          </ac:spMkLst>
        </pc:spChg>
        <pc:spChg chg="add del">
          <ac:chgData name="Wooldridge, Carys" userId="ace0175c-6944-4705-830a-2ece028460a9" providerId="ADAL" clId="{52CA49B6-7347-4610-8EB3-B88957DC6D86}" dt="2024-07-11T12:14:46.413" v="1133" actId="26606"/>
          <ac:spMkLst>
            <pc:docMk/>
            <pc:sldMk cId="506034648" sldId="259"/>
            <ac:spMk id="105" creationId="{AEBE9F1A-B38D-446E-83AE-14B17CE77FF2}"/>
          </ac:spMkLst>
        </pc:spChg>
        <pc:spChg chg="add del">
          <ac:chgData name="Wooldridge, Carys" userId="ace0175c-6944-4705-830a-2ece028460a9" providerId="ADAL" clId="{52CA49B6-7347-4610-8EB3-B88957DC6D86}" dt="2024-07-11T12:14:46.413" v="1133" actId="26606"/>
          <ac:spMkLst>
            <pc:docMk/>
            <pc:sldMk cId="506034648" sldId="259"/>
            <ac:spMk id="108" creationId="{5E3EB826-A471-488F-9E8A-D65528A3C0CA}"/>
          </ac:spMkLst>
        </pc:spChg>
        <pc:spChg chg="add del">
          <ac:chgData name="Wooldridge, Carys" userId="ace0175c-6944-4705-830a-2ece028460a9" providerId="ADAL" clId="{52CA49B6-7347-4610-8EB3-B88957DC6D86}" dt="2024-07-11T12:14:46.413" v="1133" actId="26606"/>
          <ac:spMkLst>
            <pc:docMk/>
            <pc:sldMk cId="506034648" sldId="259"/>
            <ac:spMk id="109" creationId="{B0487C8F-7D6C-4EAF-A9A5-45D8E94FC2C9}"/>
          </ac:spMkLst>
        </pc:spChg>
        <pc:spChg chg="add del">
          <ac:chgData name="Wooldridge, Carys" userId="ace0175c-6944-4705-830a-2ece028460a9" providerId="ADAL" clId="{52CA49B6-7347-4610-8EB3-B88957DC6D86}" dt="2024-07-11T12:14:46.413" v="1133" actId="26606"/>
          <ac:spMkLst>
            <pc:docMk/>
            <pc:sldMk cId="506034648" sldId="259"/>
            <ac:spMk id="110" creationId="{1578DA0F-394A-417D-892B-8253831A2587}"/>
          </ac:spMkLst>
        </pc:spChg>
        <pc:spChg chg="add">
          <ac:chgData name="Wooldridge, Carys" userId="ace0175c-6944-4705-830a-2ece028460a9" providerId="ADAL" clId="{52CA49B6-7347-4610-8EB3-B88957DC6D86}" dt="2024-07-11T12:14:46.429" v="1134" actId="26606"/>
          <ac:spMkLst>
            <pc:docMk/>
            <pc:sldMk cId="506034648" sldId="259"/>
            <ac:spMk id="114" creationId="{AEBE9F1A-B38D-446E-83AE-14B17CE77FF2}"/>
          </ac:spMkLst>
        </pc:spChg>
        <pc:spChg chg="add">
          <ac:chgData name="Wooldridge, Carys" userId="ace0175c-6944-4705-830a-2ece028460a9" providerId="ADAL" clId="{52CA49B6-7347-4610-8EB3-B88957DC6D86}" dt="2024-07-11T12:14:46.429" v="1134" actId="26606"/>
          <ac:spMkLst>
            <pc:docMk/>
            <pc:sldMk cId="506034648" sldId="259"/>
            <ac:spMk id="117" creationId="{5E3EB826-A471-488F-9E8A-D65528A3C0CA}"/>
          </ac:spMkLst>
        </pc:spChg>
        <pc:spChg chg="add">
          <ac:chgData name="Wooldridge, Carys" userId="ace0175c-6944-4705-830a-2ece028460a9" providerId="ADAL" clId="{52CA49B6-7347-4610-8EB3-B88957DC6D86}" dt="2024-07-11T12:14:46.429" v="1134" actId="26606"/>
          <ac:spMkLst>
            <pc:docMk/>
            <pc:sldMk cId="506034648" sldId="259"/>
            <ac:spMk id="118" creationId="{4309F268-A45B-4517-B03F-2774BAEFFBA6}"/>
          </ac:spMkLst>
        </pc:spChg>
        <pc:picChg chg="del">
          <ac:chgData name="Wooldridge, Carys" userId="ace0175c-6944-4705-830a-2ece028460a9" providerId="ADAL" clId="{52CA49B6-7347-4610-8EB3-B88957DC6D86}" dt="2024-07-11T10:56:54.721" v="63" actId="478"/>
          <ac:picMkLst>
            <pc:docMk/>
            <pc:sldMk cId="506034648" sldId="259"/>
            <ac:picMk id="4" creationId="{EF6A93B7-6C48-DCC2-BE50-4952F20BDF74}"/>
          </ac:picMkLst>
        </pc:picChg>
        <pc:picChg chg="add del">
          <ac:chgData name="Wooldridge, Carys" userId="ace0175c-6944-4705-830a-2ece028460a9" providerId="ADAL" clId="{52CA49B6-7347-4610-8EB3-B88957DC6D86}" dt="2024-07-11T10:56:34.781" v="62" actId="478"/>
          <ac:picMkLst>
            <pc:docMk/>
            <pc:sldMk cId="506034648" sldId="259"/>
            <ac:picMk id="6" creationId="{4C86F026-6146-0FF9-4364-611F4082E211}"/>
          </ac:picMkLst>
        </pc:picChg>
        <pc:picChg chg="add del">
          <ac:chgData name="Wooldridge, Carys" userId="ace0175c-6944-4705-830a-2ece028460a9" providerId="ADAL" clId="{52CA49B6-7347-4610-8EB3-B88957DC6D86}" dt="2024-07-11T11:59:50.769" v="1015"/>
          <ac:picMkLst>
            <pc:docMk/>
            <pc:sldMk cId="506034648" sldId="259"/>
            <ac:picMk id="32" creationId="{B029D7D8-5A6B-4C76-94C8-15798C6C5ADB}"/>
          </ac:picMkLst>
        </pc:picChg>
        <pc:picChg chg="add del">
          <ac:chgData name="Wooldridge, Carys" userId="ace0175c-6944-4705-830a-2ece028460a9" providerId="ADAL" clId="{52CA49B6-7347-4610-8EB3-B88957DC6D86}" dt="2024-07-11T11:58:11.483" v="993"/>
          <ac:picMkLst>
            <pc:docMk/>
            <pc:sldMk cId="506034648" sldId="259"/>
            <ac:picMk id="33" creationId="{C9ECDD5C-152A-4CC7-8333-0F367B3A62EA}"/>
          </ac:picMkLst>
        </pc:picChg>
        <pc:picChg chg="add del">
          <ac:chgData name="Wooldridge, Carys" userId="ace0175c-6944-4705-830a-2ece028460a9" providerId="ADAL" clId="{52CA49B6-7347-4610-8EB3-B88957DC6D86}" dt="2024-07-11T11:58:11.483" v="993"/>
          <ac:picMkLst>
            <pc:docMk/>
            <pc:sldMk cId="506034648" sldId="259"/>
            <ac:picMk id="35" creationId="{7F5C92A3-369B-43F3-BDCE-E560B1B0EC89}"/>
          </ac:picMkLst>
        </pc:picChg>
        <pc:picChg chg="add del">
          <ac:chgData name="Wooldridge, Carys" userId="ace0175c-6944-4705-830a-2ece028460a9" providerId="ADAL" clId="{52CA49B6-7347-4610-8EB3-B88957DC6D86}" dt="2024-07-11T11:58:11.483" v="993"/>
          <ac:picMkLst>
            <pc:docMk/>
            <pc:sldMk cId="506034648" sldId="259"/>
            <ac:picMk id="39" creationId="{915B5014-A7EC-4BA6-9C83-8840CF81DB28}"/>
          </ac:picMkLst>
        </pc:picChg>
        <pc:picChg chg="add del">
          <ac:chgData name="Wooldridge, Carys" userId="ace0175c-6944-4705-830a-2ece028460a9" providerId="ADAL" clId="{52CA49B6-7347-4610-8EB3-B88957DC6D86}" dt="2024-07-11T11:58:11.483" v="993"/>
          <ac:picMkLst>
            <pc:docMk/>
            <pc:sldMk cId="506034648" sldId="259"/>
            <ac:picMk id="41" creationId="{022C43AB-86D7-420D-8AD7-DC0A15FDD0AF}"/>
          </ac:picMkLst>
        </pc:picChg>
        <pc:picChg chg="add del">
          <ac:chgData name="Wooldridge, Carys" userId="ace0175c-6944-4705-830a-2ece028460a9" providerId="ADAL" clId="{52CA49B6-7347-4610-8EB3-B88957DC6D86}" dt="2024-07-11T12:00:20.100" v="1024" actId="26606"/>
          <ac:picMkLst>
            <pc:docMk/>
            <pc:sldMk cId="506034648" sldId="259"/>
            <ac:picMk id="42" creationId="{B029D7D8-5A6B-4C76-94C8-15798C6C5ADB}"/>
          </ac:picMkLst>
        </pc:picChg>
        <pc:picChg chg="add del">
          <ac:chgData name="Wooldridge, Carys" userId="ace0175c-6944-4705-830a-2ece028460a9" providerId="ADAL" clId="{52CA49B6-7347-4610-8EB3-B88957DC6D86}" dt="2024-07-11T12:13:10.137" v="1122"/>
          <ac:picMkLst>
            <pc:docMk/>
            <pc:sldMk cId="506034648" sldId="259"/>
            <ac:picMk id="49" creationId="{C9ECDD5C-152A-4CC7-8333-0F367B3A62EA}"/>
          </ac:picMkLst>
        </pc:picChg>
        <pc:picChg chg="add del">
          <ac:chgData name="Wooldridge, Carys" userId="ace0175c-6944-4705-830a-2ece028460a9" providerId="ADAL" clId="{52CA49B6-7347-4610-8EB3-B88957DC6D86}" dt="2024-07-11T12:00:23.208" v="1026" actId="26606"/>
          <ac:picMkLst>
            <pc:docMk/>
            <pc:sldMk cId="506034648" sldId="259"/>
            <ac:picMk id="51" creationId="{B029D7D8-5A6B-4C76-94C8-15798C6C5ADB}"/>
          </ac:picMkLst>
        </pc:picChg>
        <pc:picChg chg="add del">
          <ac:chgData name="Wooldridge, Carys" userId="ace0175c-6944-4705-830a-2ece028460a9" providerId="ADAL" clId="{52CA49B6-7347-4610-8EB3-B88957DC6D86}" dt="2024-07-11T12:13:10.137" v="1122"/>
          <ac:picMkLst>
            <pc:docMk/>
            <pc:sldMk cId="506034648" sldId="259"/>
            <ac:picMk id="54" creationId="{7F5C92A3-369B-43F3-BDCE-E560B1B0EC89}"/>
          </ac:picMkLst>
        </pc:picChg>
        <pc:picChg chg="add del">
          <ac:chgData name="Wooldridge, Carys" userId="ace0175c-6944-4705-830a-2ece028460a9" providerId="ADAL" clId="{52CA49B6-7347-4610-8EB3-B88957DC6D86}" dt="2024-07-11T12:01:44.432" v="1040"/>
          <ac:picMkLst>
            <pc:docMk/>
            <pc:sldMk cId="506034648" sldId="259"/>
            <ac:picMk id="56" creationId="{B029D7D8-5A6B-4C76-94C8-15798C6C5ADB}"/>
          </ac:picMkLst>
        </pc:picChg>
        <pc:picChg chg="add del">
          <ac:chgData name="Wooldridge, Carys" userId="ace0175c-6944-4705-830a-2ece028460a9" providerId="ADAL" clId="{52CA49B6-7347-4610-8EB3-B88957DC6D86}" dt="2024-07-11T12:13:10.137" v="1122"/>
          <ac:picMkLst>
            <pc:docMk/>
            <pc:sldMk cId="506034648" sldId="259"/>
            <ac:picMk id="61" creationId="{915B5014-A7EC-4BA6-9C83-8840CF81DB28}"/>
          </ac:picMkLst>
        </pc:picChg>
        <pc:picChg chg="add del">
          <ac:chgData name="Wooldridge, Carys" userId="ace0175c-6944-4705-830a-2ece028460a9" providerId="ADAL" clId="{52CA49B6-7347-4610-8EB3-B88957DC6D86}" dt="2024-07-11T12:13:10.137" v="1122"/>
          <ac:picMkLst>
            <pc:docMk/>
            <pc:sldMk cId="506034648" sldId="259"/>
            <ac:picMk id="62" creationId="{022C43AB-86D7-420D-8AD7-DC0A15FDD0AF}"/>
          </ac:picMkLst>
        </pc:picChg>
        <pc:picChg chg="add del">
          <ac:chgData name="Wooldridge, Carys" userId="ace0175c-6944-4705-830a-2ece028460a9" providerId="ADAL" clId="{52CA49B6-7347-4610-8EB3-B88957DC6D86}" dt="2024-07-11T12:14:38.829" v="1125" actId="26606"/>
          <ac:picMkLst>
            <pc:docMk/>
            <pc:sldMk cId="506034648" sldId="259"/>
            <ac:picMk id="65" creationId="{C9ECDD5C-152A-4CC7-8333-0F367B3A62EA}"/>
          </ac:picMkLst>
        </pc:picChg>
        <pc:picChg chg="add del">
          <ac:chgData name="Wooldridge, Carys" userId="ace0175c-6944-4705-830a-2ece028460a9" providerId="ADAL" clId="{52CA49B6-7347-4610-8EB3-B88957DC6D86}" dt="2024-07-11T12:14:38.829" v="1125" actId="26606"/>
          <ac:picMkLst>
            <pc:docMk/>
            <pc:sldMk cId="506034648" sldId="259"/>
            <ac:picMk id="66" creationId="{7F5C92A3-369B-43F3-BDCE-E560B1B0EC89}"/>
          </ac:picMkLst>
        </pc:picChg>
        <pc:picChg chg="add del">
          <ac:chgData name="Wooldridge, Carys" userId="ace0175c-6944-4705-830a-2ece028460a9" providerId="ADAL" clId="{52CA49B6-7347-4610-8EB3-B88957DC6D86}" dt="2024-07-11T12:14:38.829" v="1125" actId="26606"/>
          <ac:picMkLst>
            <pc:docMk/>
            <pc:sldMk cId="506034648" sldId="259"/>
            <ac:picMk id="68" creationId="{915B5014-A7EC-4BA6-9C83-8840CF81DB28}"/>
          </ac:picMkLst>
        </pc:picChg>
        <pc:picChg chg="add del">
          <ac:chgData name="Wooldridge, Carys" userId="ace0175c-6944-4705-830a-2ece028460a9" providerId="ADAL" clId="{52CA49B6-7347-4610-8EB3-B88957DC6D86}" dt="2024-07-11T12:14:38.829" v="1125" actId="26606"/>
          <ac:picMkLst>
            <pc:docMk/>
            <pc:sldMk cId="506034648" sldId="259"/>
            <ac:picMk id="69" creationId="{022C43AB-86D7-420D-8AD7-DC0A15FDD0AF}"/>
          </ac:picMkLst>
        </pc:picChg>
        <pc:picChg chg="add del">
          <ac:chgData name="Wooldridge, Carys" userId="ace0175c-6944-4705-830a-2ece028460a9" providerId="ADAL" clId="{52CA49B6-7347-4610-8EB3-B88957DC6D86}" dt="2024-07-11T12:14:39.801" v="1127" actId="26606"/>
          <ac:picMkLst>
            <pc:docMk/>
            <pc:sldMk cId="506034648" sldId="259"/>
            <ac:picMk id="75" creationId="{C9ECDD5C-152A-4CC7-8333-0F367B3A62EA}"/>
          </ac:picMkLst>
        </pc:picChg>
        <pc:picChg chg="add del">
          <ac:chgData name="Wooldridge, Carys" userId="ace0175c-6944-4705-830a-2ece028460a9" providerId="ADAL" clId="{52CA49B6-7347-4610-8EB3-B88957DC6D86}" dt="2024-07-11T12:14:39.801" v="1127" actId="26606"/>
          <ac:picMkLst>
            <pc:docMk/>
            <pc:sldMk cId="506034648" sldId="259"/>
            <ac:picMk id="76" creationId="{7F5C92A3-369B-43F3-BDCE-E560B1B0EC89}"/>
          </ac:picMkLst>
        </pc:picChg>
        <pc:picChg chg="add del">
          <ac:chgData name="Wooldridge, Carys" userId="ace0175c-6944-4705-830a-2ece028460a9" providerId="ADAL" clId="{52CA49B6-7347-4610-8EB3-B88957DC6D86}" dt="2024-07-11T12:14:39.801" v="1127" actId="26606"/>
          <ac:picMkLst>
            <pc:docMk/>
            <pc:sldMk cId="506034648" sldId="259"/>
            <ac:picMk id="78" creationId="{915B5014-A7EC-4BA6-9C83-8840CF81DB28}"/>
          </ac:picMkLst>
        </pc:picChg>
        <pc:picChg chg="add del">
          <ac:chgData name="Wooldridge, Carys" userId="ace0175c-6944-4705-830a-2ece028460a9" providerId="ADAL" clId="{52CA49B6-7347-4610-8EB3-B88957DC6D86}" dt="2024-07-11T12:14:39.801" v="1127" actId="26606"/>
          <ac:picMkLst>
            <pc:docMk/>
            <pc:sldMk cId="506034648" sldId="259"/>
            <ac:picMk id="79" creationId="{022C43AB-86D7-420D-8AD7-DC0A15FDD0AF}"/>
          </ac:picMkLst>
        </pc:picChg>
        <pc:picChg chg="add del">
          <ac:chgData name="Wooldridge, Carys" userId="ace0175c-6944-4705-830a-2ece028460a9" providerId="ADAL" clId="{52CA49B6-7347-4610-8EB3-B88957DC6D86}" dt="2024-07-11T12:14:42.337" v="1129" actId="26606"/>
          <ac:picMkLst>
            <pc:docMk/>
            <pc:sldMk cId="506034648" sldId="259"/>
            <ac:picMk id="85" creationId="{C9ECDD5C-152A-4CC7-8333-0F367B3A62EA}"/>
          </ac:picMkLst>
        </pc:picChg>
        <pc:picChg chg="add del">
          <ac:chgData name="Wooldridge, Carys" userId="ace0175c-6944-4705-830a-2ece028460a9" providerId="ADAL" clId="{52CA49B6-7347-4610-8EB3-B88957DC6D86}" dt="2024-07-11T12:14:42.337" v="1129" actId="26606"/>
          <ac:picMkLst>
            <pc:docMk/>
            <pc:sldMk cId="506034648" sldId="259"/>
            <ac:picMk id="86" creationId="{7F5C92A3-369B-43F3-BDCE-E560B1B0EC89}"/>
          </ac:picMkLst>
        </pc:picChg>
        <pc:picChg chg="add del">
          <ac:chgData name="Wooldridge, Carys" userId="ace0175c-6944-4705-830a-2ece028460a9" providerId="ADAL" clId="{52CA49B6-7347-4610-8EB3-B88957DC6D86}" dt="2024-07-11T12:14:42.337" v="1129" actId="26606"/>
          <ac:picMkLst>
            <pc:docMk/>
            <pc:sldMk cId="506034648" sldId="259"/>
            <ac:picMk id="88" creationId="{915B5014-A7EC-4BA6-9C83-8840CF81DB28}"/>
          </ac:picMkLst>
        </pc:picChg>
        <pc:picChg chg="add del">
          <ac:chgData name="Wooldridge, Carys" userId="ace0175c-6944-4705-830a-2ece028460a9" providerId="ADAL" clId="{52CA49B6-7347-4610-8EB3-B88957DC6D86}" dt="2024-07-11T12:14:42.337" v="1129" actId="26606"/>
          <ac:picMkLst>
            <pc:docMk/>
            <pc:sldMk cId="506034648" sldId="259"/>
            <ac:picMk id="89" creationId="{022C43AB-86D7-420D-8AD7-DC0A15FDD0AF}"/>
          </ac:picMkLst>
        </pc:picChg>
        <pc:picChg chg="add del">
          <ac:chgData name="Wooldridge, Carys" userId="ace0175c-6944-4705-830a-2ece028460a9" providerId="ADAL" clId="{52CA49B6-7347-4610-8EB3-B88957DC6D86}" dt="2024-07-11T12:14:43.556" v="1131" actId="26606"/>
          <ac:picMkLst>
            <pc:docMk/>
            <pc:sldMk cId="506034648" sldId="259"/>
            <ac:picMk id="93" creationId="{C9ECDD5C-152A-4CC7-8333-0F367B3A62EA}"/>
          </ac:picMkLst>
        </pc:picChg>
        <pc:picChg chg="add del">
          <ac:chgData name="Wooldridge, Carys" userId="ace0175c-6944-4705-830a-2ece028460a9" providerId="ADAL" clId="{52CA49B6-7347-4610-8EB3-B88957DC6D86}" dt="2024-07-11T12:14:43.556" v="1131" actId="26606"/>
          <ac:picMkLst>
            <pc:docMk/>
            <pc:sldMk cId="506034648" sldId="259"/>
            <ac:picMk id="94" creationId="{7F5C92A3-369B-43F3-BDCE-E560B1B0EC89}"/>
          </ac:picMkLst>
        </pc:picChg>
        <pc:picChg chg="add del">
          <ac:chgData name="Wooldridge, Carys" userId="ace0175c-6944-4705-830a-2ece028460a9" providerId="ADAL" clId="{52CA49B6-7347-4610-8EB3-B88957DC6D86}" dt="2024-07-11T12:14:43.556" v="1131" actId="26606"/>
          <ac:picMkLst>
            <pc:docMk/>
            <pc:sldMk cId="506034648" sldId="259"/>
            <ac:picMk id="96" creationId="{915B5014-A7EC-4BA6-9C83-8840CF81DB28}"/>
          </ac:picMkLst>
        </pc:picChg>
        <pc:picChg chg="add del">
          <ac:chgData name="Wooldridge, Carys" userId="ace0175c-6944-4705-830a-2ece028460a9" providerId="ADAL" clId="{52CA49B6-7347-4610-8EB3-B88957DC6D86}" dt="2024-07-11T12:14:43.556" v="1131" actId="26606"/>
          <ac:picMkLst>
            <pc:docMk/>
            <pc:sldMk cId="506034648" sldId="259"/>
            <ac:picMk id="97" creationId="{022C43AB-86D7-420D-8AD7-DC0A15FDD0AF}"/>
          </ac:picMkLst>
        </pc:picChg>
        <pc:picChg chg="add del">
          <ac:chgData name="Wooldridge, Carys" userId="ace0175c-6944-4705-830a-2ece028460a9" providerId="ADAL" clId="{52CA49B6-7347-4610-8EB3-B88957DC6D86}" dt="2024-07-11T12:14:46.413" v="1133" actId="26606"/>
          <ac:picMkLst>
            <pc:docMk/>
            <pc:sldMk cId="506034648" sldId="259"/>
            <ac:picMk id="103" creationId="{C9ECDD5C-152A-4CC7-8333-0F367B3A62EA}"/>
          </ac:picMkLst>
        </pc:picChg>
        <pc:picChg chg="add del">
          <ac:chgData name="Wooldridge, Carys" userId="ace0175c-6944-4705-830a-2ece028460a9" providerId="ADAL" clId="{52CA49B6-7347-4610-8EB3-B88957DC6D86}" dt="2024-07-11T12:14:46.413" v="1133" actId="26606"/>
          <ac:picMkLst>
            <pc:docMk/>
            <pc:sldMk cId="506034648" sldId="259"/>
            <ac:picMk id="104" creationId="{7F5C92A3-369B-43F3-BDCE-E560B1B0EC89}"/>
          </ac:picMkLst>
        </pc:picChg>
        <pc:picChg chg="add del">
          <ac:chgData name="Wooldridge, Carys" userId="ace0175c-6944-4705-830a-2ece028460a9" providerId="ADAL" clId="{52CA49B6-7347-4610-8EB3-B88957DC6D86}" dt="2024-07-11T12:14:46.413" v="1133" actId="26606"/>
          <ac:picMkLst>
            <pc:docMk/>
            <pc:sldMk cId="506034648" sldId="259"/>
            <ac:picMk id="106" creationId="{915B5014-A7EC-4BA6-9C83-8840CF81DB28}"/>
          </ac:picMkLst>
        </pc:picChg>
        <pc:picChg chg="add del">
          <ac:chgData name="Wooldridge, Carys" userId="ace0175c-6944-4705-830a-2ece028460a9" providerId="ADAL" clId="{52CA49B6-7347-4610-8EB3-B88957DC6D86}" dt="2024-07-11T12:14:46.413" v="1133" actId="26606"/>
          <ac:picMkLst>
            <pc:docMk/>
            <pc:sldMk cId="506034648" sldId="259"/>
            <ac:picMk id="107" creationId="{022C43AB-86D7-420D-8AD7-DC0A15FDD0AF}"/>
          </ac:picMkLst>
        </pc:picChg>
        <pc:picChg chg="add">
          <ac:chgData name="Wooldridge, Carys" userId="ace0175c-6944-4705-830a-2ece028460a9" providerId="ADAL" clId="{52CA49B6-7347-4610-8EB3-B88957DC6D86}" dt="2024-07-11T12:14:46.429" v="1134" actId="26606"/>
          <ac:picMkLst>
            <pc:docMk/>
            <pc:sldMk cId="506034648" sldId="259"/>
            <ac:picMk id="112" creationId="{C9ECDD5C-152A-4CC7-8333-0F367B3A62EA}"/>
          </ac:picMkLst>
        </pc:picChg>
        <pc:picChg chg="add">
          <ac:chgData name="Wooldridge, Carys" userId="ace0175c-6944-4705-830a-2ece028460a9" providerId="ADAL" clId="{52CA49B6-7347-4610-8EB3-B88957DC6D86}" dt="2024-07-11T12:14:46.429" v="1134" actId="26606"/>
          <ac:picMkLst>
            <pc:docMk/>
            <pc:sldMk cId="506034648" sldId="259"/>
            <ac:picMk id="113" creationId="{7F5C92A3-369B-43F3-BDCE-E560B1B0EC89}"/>
          </ac:picMkLst>
        </pc:picChg>
        <pc:picChg chg="add">
          <ac:chgData name="Wooldridge, Carys" userId="ace0175c-6944-4705-830a-2ece028460a9" providerId="ADAL" clId="{52CA49B6-7347-4610-8EB3-B88957DC6D86}" dt="2024-07-11T12:14:46.429" v="1134" actId="26606"/>
          <ac:picMkLst>
            <pc:docMk/>
            <pc:sldMk cId="506034648" sldId="259"/>
            <ac:picMk id="115" creationId="{915B5014-A7EC-4BA6-9C83-8840CF81DB28}"/>
          </ac:picMkLst>
        </pc:picChg>
        <pc:picChg chg="add">
          <ac:chgData name="Wooldridge, Carys" userId="ace0175c-6944-4705-830a-2ece028460a9" providerId="ADAL" clId="{52CA49B6-7347-4610-8EB3-B88957DC6D86}" dt="2024-07-11T12:14:46.429" v="1134" actId="26606"/>
          <ac:picMkLst>
            <pc:docMk/>
            <pc:sldMk cId="506034648" sldId="259"/>
            <ac:picMk id="116" creationId="{022C43AB-86D7-420D-8AD7-DC0A15FDD0AF}"/>
          </ac:picMkLst>
        </pc:picChg>
        <pc:cxnChg chg="add mod">
          <ac:chgData name="Wooldridge, Carys" userId="ace0175c-6944-4705-830a-2ece028460a9" providerId="ADAL" clId="{52CA49B6-7347-4610-8EB3-B88957DC6D86}" dt="2024-07-11T12:14:43.556" v="1131" actId="26606"/>
          <ac:cxnSpMkLst>
            <pc:docMk/>
            <pc:sldMk cId="506034648" sldId="259"/>
            <ac:cxnSpMk id="14" creationId="{854AA9E6-E87C-2E29-A08A-19A8A3DA4933}"/>
          </ac:cxnSpMkLst>
        </pc:cxnChg>
        <pc:cxnChg chg="add del mod">
          <ac:chgData name="Wooldridge, Carys" userId="ace0175c-6944-4705-830a-2ece028460a9" providerId="ADAL" clId="{52CA49B6-7347-4610-8EB3-B88957DC6D86}" dt="2024-07-11T11:23:31.625" v="924" actId="478"/>
          <ac:cxnSpMkLst>
            <pc:docMk/>
            <pc:sldMk cId="506034648" sldId="259"/>
            <ac:cxnSpMk id="16" creationId="{33116216-DA62-2CBF-2C86-DCB67E437EA7}"/>
          </ac:cxnSpMkLst>
        </pc:cxnChg>
        <pc:cxnChg chg="add mod">
          <ac:chgData name="Wooldridge, Carys" userId="ace0175c-6944-4705-830a-2ece028460a9" providerId="ADAL" clId="{52CA49B6-7347-4610-8EB3-B88957DC6D86}" dt="2024-07-11T12:14:43.556" v="1131" actId="26606"/>
          <ac:cxnSpMkLst>
            <pc:docMk/>
            <pc:sldMk cId="506034648" sldId="259"/>
            <ac:cxnSpMk id="18" creationId="{38E6307D-53C7-D632-8BD9-F22266E59D9B}"/>
          </ac:cxnSpMkLst>
        </pc:cxnChg>
        <pc:cxnChg chg="add mod">
          <ac:chgData name="Wooldridge, Carys" userId="ace0175c-6944-4705-830a-2ece028460a9" providerId="ADAL" clId="{52CA49B6-7347-4610-8EB3-B88957DC6D86}" dt="2024-07-11T12:14:43.556" v="1131" actId="26606"/>
          <ac:cxnSpMkLst>
            <pc:docMk/>
            <pc:sldMk cId="506034648" sldId="259"/>
            <ac:cxnSpMk id="20" creationId="{40DF6670-5249-D037-F434-6628A91C18DE}"/>
          </ac:cxnSpMkLst>
        </pc:cxnChg>
        <pc:cxnChg chg="add mod">
          <ac:chgData name="Wooldridge, Carys" userId="ace0175c-6944-4705-830a-2ece028460a9" providerId="ADAL" clId="{52CA49B6-7347-4610-8EB3-B88957DC6D86}" dt="2024-07-11T12:14:43.556" v="1131" actId="26606"/>
          <ac:cxnSpMkLst>
            <pc:docMk/>
            <pc:sldMk cId="506034648" sldId="259"/>
            <ac:cxnSpMk id="25" creationId="{6CAAC380-CE54-9741-601B-C581E1AEE1DE}"/>
          </ac:cxnSpMkLst>
        </pc:cxnChg>
        <pc:cxnChg chg="add del">
          <ac:chgData name="Wooldridge, Carys" userId="ace0175c-6944-4705-830a-2ece028460a9" providerId="ADAL" clId="{52CA49B6-7347-4610-8EB3-B88957DC6D86}" dt="2024-07-11T11:59:50.769" v="1015"/>
          <ac:cxnSpMkLst>
            <pc:docMk/>
            <pc:sldMk cId="506034648" sldId="259"/>
            <ac:cxnSpMk id="34" creationId="{A5C9319C-E20D-4884-952F-60B6A58C3E34}"/>
          </ac:cxnSpMkLst>
        </pc:cxnChg>
        <pc:cxnChg chg="add del">
          <ac:chgData name="Wooldridge, Carys" userId="ace0175c-6944-4705-830a-2ece028460a9" providerId="ADAL" clId="{52CA49B6-7347-4610-8EB3-B88957DC6D86}" dt="2024-07-11T12:00:20.100" v="1024" actId="26606"/>
          <ac:cxnSpMkLst>
            <pc:docMk/>
            <pc:sldMk cId="506034648" sldId="259"/>
            <ac:cxnSpMk id="44" creationId="{A5C9319C-E20D-4884-952F-60B6A58C3E34}"/>
          </ac:cxnSpMkLst>
        </pc:cxnChg>
        <pc:cxnChg chg="add del">
          <ac:chgData name="Wooldridge, Carys" userId="ace0175c-6944-4705-830a-2ece028460a9" providerId="ADAL" clId="{52CA49B6-7347-4610-8EB3-B88957DC6D86}" dt="2024-07-11T12:00:23.208" v="1026" actId="26606"/>
          <ac:cxnSpMkLst>
            <pc:docMk/>
            <pc:sldMk cId="506034648" sldId="259"/>
            <ac:cxnSpMk id="52" creationId="{A5C9319C-E20D-4884-952F-60B6A58C3E34}"/>
          </ac:cxnSpMkLst>
        </pc:cxnChg>
        <pc:cxnChg chg="add del">
          <ac:chgData name="Wooldridge, Carys" userId="ace0175c-6944-4705-830a-2ece028460a9" providerId="ADAL" clId="{52CA49B6-7347-4610-8EB3-B88957DC6D86}" dt="2024-07-11T12:01:44.432" v="1040"/>
          <ac:cxnSpMkLst>
            <pc:docMk/>
            <pc:sldMk cId="506034648" sldId="259"/>
            <ac:cxnSpMk id="57" creationId="{A5C9319C-E20D-4884-952F-60B6A58C3E34}"/>
          </ac:cxnSpMkLst>
        </pc:cxnChg>
      </pc:sldChg>
      <pc:sldChg chg="addSp delSp modSp del mod setBg addAnim delAnim modAnim delDesignElem">
        <pc:chgData name="Wooldridge, Carys" userId="ace0175c-6944-4705-830a-2ece028460a9" providerId="ADAL" clId="{52CA49B6-7347-4610-8EB3-B88957DC6D86}" dt="2024-07-11T12:15:18.823" v="1137" actId="2696"/>
        <pc:sldMkLst>
          <pc:docMk/>
          <pc:sldMk cId="1226827554" sldId="260"/>
        </pc:sldMkLst>
        <pc:spChg chg="mod">
          <ac:chgData name="Wooldridge, Carys" userId="ace0175c-6944-4705-830a-2ece028460a9" providerId="ADAL" clId="{52CA49B6-7347-4610-8EB3-B88957DC6D86}" dt="2024-07-11T12:04:17.556" v="1090" actId="26606"/>
          <ac:spMkLst>
            <pc:docMk/>
            <pc:sldMk cId="1226827554" sldId="260"/>
            <ac:spMk id="2" creationId="{9B826B42-513F-89A7-6A34-E237552C2F03}"/>
          </ac:spMkLst>
        </pc:spChg>
        <pc:spChg chg="del mod">
          <ac:chgData name="Wooldridge, Carys" userId="ace0175c-6944-4705-830a-2ece028460a9" providerId="ADAL" clId="{52CA49B6-7347-4610-8EB3-B88957DC6D86}" dt="2024-07-11T12:03:22.795" v="1077" actId="21"/>
          <ac:spMkLst>
            <pc:docMk/>
            <pc:sldMk cId="1226827554" sldId="260"/>
            <ac:spMk id="3" creationId="{E65A8B66-6561-4DD5-2A73-045947ED3B49}"/>
          </ac:spMkLst>
        </pc:spChg>
        <pc:spChg chg="add del mod">
          <ac:chgData name="Wooldridge, Carys" userId="ace0175c-6944-4705-830a-2ece028460a9" providerId="ADAL" clId="{52CA49B6-7347-4610-8EB3-B88957DC6D86}" dt="2024-07-11T12:03:34.267" v="1079" actId="21"/>
          <ac:spMkLst>
            <pc:docMk/>
            <pc:sldMk cId="1226827554" sldId="260"/>
            <ac:spMk id="6" creationId="{6D8A53FF-D7A3-8155-64F0-6CBC8AE6C937}"/>
          </ac:spMkLst>
        </pc:spChg>
        <pc:spChg chg="add del mod">
          <ac:chgData name="Wooldridge, Carys" userId="ace0175c-6944-4705-830a-2ece028460a9" providerId="ADAL" clId="{52CA49B6-7347-4610-8EB3-B88957DC6D86}" dt="2024-07-11T12:04:17.556" v="1090" actId="26606"/>
          <ac:spMkLst>
            <pc:docMk/>
            <pc:sldMk cId="1226827554" sldId="260"/>
            <ac:spMk id="7" creationId="{0CFE558C-B397-3294-EF5A-4E881A3A206B}"/>
          </ac:spMkLst>
        </pc:spChg>
        <pc:spChg chg="add del mod">
          <ac:chgData name="Wooldridge, Carys" userId="ace0175c-6944-4705-830a-2ece028460a9" providerId="ADAL" clId="{52CA49B6-7347-4610-8EB3-B88957DC6D86}" dt="2024-07-11T12:04:11.342" v="1087"/>
          <ac:spMkLst>
            <pc:docMk/>
            <pc:sldMk cId="1226827554" sldId="260"/>
            <ac:spMk id="8" creationId="{110A3449-84CF-4F6D-4D7E-7669F63F9304}"/>
          </ac:spMkLst>
        </pc:spChg>
        <pc:spChg chg="add del">
          <ac:chgData name="Wooldridge, Carys" userId="ace0175c-6944-4705-830a-2ece028460a9" providerId="ADAL" clId="{52CA49B6-7347-4610-8EB3-B88957DC6D86}" dt="2024-07-11T12:04:14.935" v="1089"/>
          <ac:spMkLst>
            <pc:docMk/>
            <pc:sldMk cId="1226827554" sldId="260"/>
            <ac:spMk id="9" creationId="{8D095B41-7312-4603-9F0F-93387C353134}"/>
          </ac:spMkLst>
        </pc:spChg>
        <pc:spChg chg="add del">
          <ac:chgData name="Wooldridge, Carys" userId="ace0175c-6944-4705-830a-2ece028460a9" providerId="ADAL" clId="{52CA49B6-7347-4610-8EB3-B88957DC6D86}" dt="2024-07-11T12:05:05.058" v="1092"/>
          <ac:spMkLst>
            <pc:docMk/>
            <pc:sldMk cId="1226827554" sldId="260"/>
            <ac:spMk id="10" creationId="{17424F32-2789-4FF9-8E8A-1252284BF600}"/>
          </ac:spMkLst>
        </pc:spChg>
        <pc:spChg chg="add del">
          <ac:chgData name="Wooldridge, Carys" userId="ace0175c-6944-4705-830a-2ece028460a9" providerId="ADAL" clId="{52CA49B6-7347-4610-8EB3-B88957DC6D86}" dt="2024-07-11T12:04:14.935" v="1089"/>
          <ac:spMkLst>
            <pc:docMk/>
            <pc:sldMk cId="1226827554" sldId="260"/>
            <ac:spMk id="11" creationId="{1042C936-444C-4F0D-9737-291EAFE1E7E4}"/>
          </ac:spMkLst>
        </pc:spChg>
        <pc:spChg chg="add">
          <ac:chgData name="Wooldridge, Carys" userId="ace0175c-6944-4705-830a-2ece028460a9" providerId="ADAL" clId="{52CA49B6-7347-4610-8EB3-B88957DC6D86}" dt="2024-07-11T12:13:46.773" v="1123"/>
          <ac:spMkLst>
            <pc:docMk/>
            <pc:sldMk cId="1226827554" sldId="260"/>
            <ac:spMk id="18" creationId="{3DE7B3EA-89CD-4C97-F98D-FB93DBC4B5BB}"/>
          </ac:spMkLst>
        </pc:spChg>
        <pc:spChg chg="add del">
          <ac:chgData name="Wooldridge, Carys" userId="ace0175c-6944-4705-830a-2ece028460a9" providerId="ADAL" clId="{52CA49B6-7347-4610-8EB3-B88957DC6D86}" dt="2024-07-11T12:05:05.058" v="1092"/>
          <ac:spMkLst>
            <pc:docMk/>
            <pc:sldMk cId="1226827554" sldId="260"/>
            <ac:spMk id="21" creationId="{482E7304-2AC2-4A5C-924D-A6AC3FFC5EAC}"/>
          </ac:spMkLst>
        </pc:spChg>
        <pc:spChg chg="add del">
          <ac:chgData name="Wooldridge, Carys" userId="ace0175c-6944-4705-830a-2ece028460a9" providerId="ADAL" clId="{52CA49B6-7347-4610-8EB3-B88957DC6D86}" dt="2024-07-11T12:05:05.058" v="1092"/>
          <ac:spMkLst>
            <pc:docMk/>
            <pc:sldMk cId="1226827554" sldId="260"/>
            <ac:spMk id="25" creationId="{A3C183B1-1D4B-4E3D-A02E-A426E3BFA016}"/>
          </ac:spMkLst>
        </pc:spChg>
        <pc:spChg chg="del">
          <ac:chgData name="Wooldridge, Carys" userId="ace0175c-6944-4705-830a-2ece028460a9" providerId="ADAL" clId="{52CA49B6-7347-4610-8EB3-B88957DC6D86}" dt="2024-07-11T11:24:33.835" v="943"/>
          <ac:spMkLst>
            <pc:docMk/>
            <pc:sldMk cId="1226827554" sldId="260"/>
            <ac:spMk id="80" creationId="{2B3259A0-CD9E-DBBB-0D44-49007D1F0AFF}"/>
          </ac:spMkLst>
        </pc:spChg>
        <pc:graphicFrameChg chg="add mod">
          <ac:chgData name="Wooldridge, Carys" userId="ace0175c-6944-4705-830a-2ece028460a9" providerId="ADAL" clId="{52CA49B6-7347-4610-8EB3-B88957DC6D86}" dt="2024-07-11T12:10:56.305" v="1099" actId="1076"/>
          <ac:graphicFrameMkLst>
            <pc:docMk/>
            <pc:sldMk cId="1226827554" sldId="260"/>
            <ac:graphicFrameMk id="16" creationId="{896D9249-7D50-7340-E808-1E9D3C7C0DCD}"/>
          </ac:graphicFrameMkLst>
        </pc:graphicFrameChg>
        <pc:picChg chg="del mod ord">
          <ac:chgData name="Wooldridge, Carys" userId="ace0175c-6944-4705-830a-2ece028460a9" providerId="ADAL" clId="{52CA49B6-7347-4610-8EB3-B88957DC6D86}" dt="2024-07-11T12:03:28.864" v="1078" actId="21"/>
          <ac:picMkLst>
            <pc:docMk/>
            <pc:sldMk cId="1226827554" sldId="260"/>
            <ac:picMk id="4" creationId="{EF6A93B7-6C48-DCC2-BE50-4952F20BDF74}"/>
          </ac:picMkLst>
        </pc:picChg>
        <pc:picChg chg="add del">
          <ac:chgData name="Wooldridge, Carys" userId="ace0175c-6944-4705-830a-2ece028460a9" providerId="ADAL" clId="{52CA49B6-7347-4610-8EB3-B88957DC6D86}" dt="2024-07-11T12:05:05.058" v="1092"/>
          <ac:picMkLst>
            <pc:docMk/>
            <pc:sldMk cId="1226827554" sldId="260"/>
            <ac:picMk id="12" creationId="{D708C46E-BB60-4B97-8327-D3A475C008E5}"/>
          </ac:picMkLst>
        </pc:picChg>
        <pc:picChg chg="add del">
          <ac:chgData name="Wooldridge, Carys" userId="ace0175c-6944-4705-830a-2ece028460a9" providerId="ADAL" clId="{52CA49B6-7347-4610-8EB3-B88957DC6D86}" dt="2024-07-11T12:04:14.935" v="1089"/>
          <ac:picMkLst>
            <pc:docMk/>
            <pc:sldMk cId="1226827554" sldId="260"/>
            <ac:picMk id="15" creationId="{419FDB25-3050-4009-9806-3000DDD1C083}"/>
          </ac:picMkLst>
        </pc:picChg>
        <pc:cxnChg chg="add del">
          <ac:chgData name="Wooldridge, Carys" userId="ace0175c-6944-4705-830a-2ece028460a9" providerId="ADAL" clId="{52CA49B6-7347-4610-8EB3-B88957DC6D86}" dt="2024-07-11T12:04:14.935" v="1089"/>
          <ac:cxnSpMkLst>
            <pc:docMk/>
            <pc:sldMk cId="1226827554" sldId="260"/>
            <ac:cxnSpMk id="13" creationId="{B61C4D9F-F4AF-4ED2-9310-56EB2E19C084}"/>
          </ac:cxnSpMkLst>
        </pc:cxnChg>
        <pc:cxnChg chg="add del">
          <ac:chgData name="Wooldridge, Carys" userId="ace0175c-6944-4705-830a-2ece028460a9" providerId="ADAL" clId="{52CA49B6-7347-4610-8EB3-B88957DC6D86}" dt="2024-07-11T12:05:05.058" v="1092"/>
          <ac:cxnSpMkLst>
            <pc:docMk/>
            <pc:sldMk cId="1226827554" sldId="260"/>
            <ac:cxnSpMk id="14" creationId="{8042755C-F24C-4D08-8E4C-E646382C3634}"/>
          </ac:cxnSpMkLst>
        </pc:cxnChg>
        <pc:cxnChg chg="add del">
          <ac:chgData name="Wooldridge, Carys" userId="ace0175c-6944-4705-830a-2ece028460a9" providerId="ADAL" clId="{52CA49B6-7347-4610-8EB3-B88957DC6D86}" dt="2024-07-11T12:04:14.935" v="1089"/>
          <ac:cxnSpMkLst>
            <pc:docMk/>
            <pc:sldMk cId="1226827554" sldId="260"/>
            <ac:cxnSpMk id="17" creationId="{8063EF0F-7BC0-4CFB-AB98-20A8DD91D70F}"/>
          </ac:cxnSpMkLst>
        </pc:cxnChg>
        <pc:cxnChg chg="add del">
          <ac:chgData name="Wooldridge, Carys" userId="ace0175c-6944-4705-830a-2ece028460a9" providerId="ADAL" clId="{52CA49B6-7347-4610-8EB3-B88957DC6D86}" dt="2024-07-11T12:05:05.058" v="1092"/>
          <ac:cxnSpMkLst>
            <pc:docMk/>
            <pc:sldMk cId="1226827554" sldId="260"/>
            <ac:cxnSpMk id="19" creationId="{63E94A00-1A92-47F4-9E2D-E51DFF9016D4}"/>
          </ac:cxnSpMkLst>
        </pc:cxnChg>
        <pc:cxnChg chg="add del">
          <ac:chgData name="Wooldridge, Carys" userId="ace0175c-6944-4705-830a-2ece028460a9" providerId="ADAL" clId="{52CA49B6-7347-4610-8EB3-B88957DC6D86}" dt="2024-07-11T12:05:05.058" v="1092"/>
          <ac:cxnSpMkLst>
            <pc:docMk/>
            <pc:sldMk cId="1226827554" sldId="260"/>
            <ac:cxnSpMk id="23" creationId="{D259FEF2-F6A5-442F-BA10-4E39EECD0ABE}"/>
          </ac:cxnSpMkLst>
        </pc:cxnChg>
      </pc:sldChg>
      <pc:sldChg chg="modSp add ord">
        <pc:chgData name="Wooldridge, Carys" userId="ace0175c-6944-4705-830a-2ece028460a9" providerId="ADAL" clId="{52CA49B6-7347-4610-8EB3-B88957DC6D86}" dt="2024-07-15T20:38:30.848" v="1523"/>
        <pc:sldMkLst>
          <pc:docMk/>
          <pc:sldMk cId="1351671853" sldId="261"/>
        </pc:sldMkLst>
        <pc:graphicFrameChg chg="mod">
          <ac:chgData name="Wooldridge, Carys" userId="ace0175c-6944-4705-830a-2ece028460a9" providerId="ADAL" clId="{52CA49B6-7347-4610-8EB3-B88957DC6D86}" dt="2024-07-11T12:16:22.835" v="1142" actId="12269"/>
          <ac:graphicFrameMkLst>
            <pc:docMk/>
            <pc:sldMk cId="1351671853" sldId="261"/>
            <ac:graphicFrameMk id="16" creationId="{896D9249-7D50-7340-E808-1E9D3C7C0DCD}"/>
          </ac:graphicFrameMkLst>
        </pc:graphicFrameChg>
      </pc:sldChg>
      <pc:sldChg chg="addSp delSp modSp new mod ord setBg setClrOvrMap">
        <pc:chgData name="Wooldridge, Carys" userId="ace0175c-6944-4705-830a-2ece028460a9" providerId="ADAL" clId="{52CA49B6-7347-4610-8EB3-B88957DC6D86}" dt="2024-07-16T17:32:34.821" v="2888" actId="20577"/>
        <pc:sldMkLst>
          <pc:docMk/>
          <pc:sldMk cId="3326818772" sldId="262"/>
        </pc:sldMkLst>
        <pc:spChg chg="add mod">
          <ac:chgData name="Wooldridge, Carys" userId="ace0175c-6944-4705-830a-2ece028460a9" providerId="ADAL" clId="{52CA49B6-7347-4610-8EB3-B88957DC6D86}" dt="2024-07-15T20:52:27.876" v="1758" actId="26606"/>
          <ac:spMkLst>
            <pc:docMk/>
            <pc:sldMk cId="3326818772" sldId="262"/>
            <ac:spMk id="2" creationId="{AD3ECA49-135F-4D28-FBF3-46CD7BCCA748}"/>
          </ac:spMkLst>
        </pc:spChg>
        <pc:spChg chg="add del mod">
          <ac:chgData name="Wooldridge, Carys" userId="ace0175c-6944-4705-830a-2ece028460a9" providerId="ADAL" clId="{52CA49B6-7347-4610-8EB3-B88957DC6D86}" dt="2024-07-15T20:52:27.876" v="1758" actId="26606"/>
          <ac:spMkLst>
            <pc:docMk/>
            <pc:sldMk cId="3326818772" sldId="262"/>
            <ac:spMk id="4" creationId="{02E366E0-09F2-9506-C799-47F628A99688}"/>
          </ac:spMkLst>
        </pc:spChg>
        <pc:spChg chg="add del">
          <ac:chgData name="Wooldridge, Carys" userId="ace0175c-6944-4705-830a-2ece028460a9" providerId="ADAL" clId="{52CA49B6-7347-4610-8EB3-B88957DC6D86}" dt="2024-07-15T20:52:27.876" v="1758" actId="26606"/>
          <ac:spMkLst>
            <pc:docMk/>
            <pc:sldMk cId="3326818772" sldId="262"/>
            <ac:spMk id="8" creationId="{52B1435E-BAB8-43AB-AF6A-C15D437DCB1B}"/>
          </ac:spMkLst>
        </pc:spChg>
        <pc:spChg chg="add del">
          <ac:chgData name="Wooldridge, Carys" userId="ace0175c-6944-4705-830a-2ece028460a9" providerId="ADAL" clId="{52CA49B6-7347-4610-8EB3-B88957DC6D86}" dt="2024-07-15T20:52:27.860" v="1757" actId="26606"/>
          <ac:spMkLst>
            <pc:docMk/>
            <pc:sldMk cId="3326818772" sldId="262"/>
            <ac:spMk id="18" creationId="{C393B4A7-6ABF-423D-A762-3CDB4897A833}"/>
          </ac:spMkLst>
        </pc:spChg>
        <pc:spChg chg="add del">
          <ac:chgData name="Wooldridge, Carys" userId="ace0175c-6944-4705-830a-2ece028460a9" providerId="ADAL" clId="{52CA49B6-7347-4610-8EB3-B88957DC6D86}" dt="2024-07-15T20:52:27.860" v="1757" actId="26606"/>
          <ac:spMkLst>
            <pc:docMk/>
            <pc:sldMk cId="3326818772" sldId="262"/>
            <ac:spMk id="24" creationId="{01AD250C-F2EA-449F-9B14-DF5BB674C500}"/>
          </ac:spMkLst>
        </pc:spChg>
        <pc:spChg chg="add del">
          <ac:chgData name="Wooldridge, Carys" userId="ace0175c-6944-4705-830a-2ece028460a9" providerId="ADAL" clId="{52CA49B6-7347-4610-8EB3-B88957DC6D86}" dt="2024-07-15T20:52:27.860" v="1757" actId="26606"/>
          <ac:spMkLst>
            <pc:docMk/>
            <pc:sldMk cId="3326818772" sldId="262"/>
            <ac:spMk id="26" creationId="{F747F1B4-B831-4277-8AB0-32767F7EB7BF}"/>
          </ac:spMkLst>
        </pc:spChg>
        <pc:spChg chg="add del">
          <ac:chgData name="Wooldridge, Carys" userId="ace0175c-6944-4705-830a-2ece028460a9" providerId="ADAL" clId="{52CA49B6-7347-4610-8EB3-B88957DC6D86}" dt="2024-07-15T20:52:27.860" v="1757" actId="26606"/>
          <ac:spMkLst>
            <pc:docMk/>
            <pc:sldMk cId="3326818772" sldId="262"/>
            <ac:spMk id="28" creationId="{D80CFA21-AB7C-4BEB-9BFF-05764FBBF3C6}"/>
          </ac:spMkLst>
        </pc:spChg>
        <pc:spChg chg="add del">
          <ac:chgData name="Wooldridge, Carys" userId="ace0175c-6944-4705-830a-2ece028460a9" providerId="ADAL" clId="{52CA49B6-7347-4610-8EB3-B88957DC6D86}" dt="2024-07-15T20:52:27.860" v="1757" actId="26606"/>
          <ac:spMkLst>
            <pc:docMk/>
            <pc:sldMk cId="3326818772" sldId="262"/>
            <ac:spMk id="30" creationId="{12F7E335-851A-4CAE-B09F-E657819D4600}"/>
          </ac:spMkLst>
        </pc:spChg>
        <pc:spChg chg="add del">
          <ac:chgData name="Wooldridge, Carys" userId="ace0175c-6944-4705-830a-2ece028460a9" providerId="ADAL" clId="{52CA49B6-7347-4610-8EB3-B88957DC6D86}" dt="2024-07-15T20:52:27.860" v="1757" actId="26606"/>
          <ac:spMkLst>
            <pc:docMk/>
            <pc:sldMk cId="3326818772" sldId="262"/>
            <ac:spMk id="32" creationId="{10B541F0-7F6E-402E-84D8-CF96EACA5FBC}"/>
          </ac:spMkLst>
        </pc:spChg>
        <pc:spChg chg="add">
          <ac:chgData name="Wooldridge, Carys" userId="ace0175c-6944-4705-830a-2ece028460a9" providerId="ADAL" clId="{52CA49B6-7347-4610-8EB3-B88957DC6D86}" dt="2024-07-15T20:52:27.876" v="1758" actId="26606"/>
          <ac:spMkLst>
            <pc:docMk/>
            <pc:sldMk cId="3326818772" sldId="262"/>
            <ac:spMk id="36" creationId="{989BE678-777B-482A-A616-FEDC47B162E5}"/>
          </ac:spMkLst>
        </pc:spChg>
        <pc:spChg chg="add">
          <ac:chgData name="Wooldridge, Carys" userId="ace0175c-6944-4705-830a-2ece028460a9" providerId="ADAL" clId="{52CA49B6-7347-4610-8EB3-B88957DC6D86}" dt="2024-07-15T20:52:27.876" v="1758" actId="26606"/>
          <ac:spMkLst>
            <pc:docMk/>
            <pc:sldMk cId="3326818772" sldId="262"/>
            <ac:spMk id="39" creationId="{D28BE0C3-2102-4820-B88B-A448B1840D14}"/>
          </ac:spMkLst>
        </pc:spChg>
        <pc:spChg chg="add">
          <ac:chgData name="Wooldridge, Carys" userId="ace0175c-6944-4705-830a-2ece028460a9" providerId="ADAL" clId="{52CA49B6-7347-4610-8EB3-B88957DC6D86}" dt="2024-07-15T20:52:27.876" v="1758" actId="26606"/>
          <ac:spMkLst>
            <pc:docMk/>
            <pc:sldMk cId="3326818772" sldId="262"/>
            <ac:spMk id="41" creationId="{495DDCFA-D3DE-4CEB-8AFF-C6501187E430}"/>
          </ac:spMkLst>
        </pc:spChg>
        <pc:spChg chg="add mod">
          <ac:chgData name="Wooldridge, Carys" userId="ace0175c-6944-4705-830a-2ece028460a9" providerId="ADAL" clId="{52CA49B6-7347-4610-8EB3-B88957DC6D86}" dt="2024-07-16T17:32:34.821" v="2888" actId="20577"/>
          <ac:spMkLst>
            <pc:docMk/>
            <pc:sldMk cId="3326818772" sldId="262"/>
            <ac:spMk id="42" creationId="{02E366E0-09F2-9506-C799-47F628A99688}"/>
          </ac:spMkLst>
        </pc:spChg>
        <pc:graphicFrameChg chg="add del">
          <ac:chgData name="Wooldridge, Carys" userId="ace0175c-6944-4705-830a-2ece028460a9" providerId="ADAL" clId="{52CA49B6-7347-4610-8EB3-B88957DC6D86}" dt="2024-07-15T20:52:27.860" v="1757" actId="26606"/>
          <ac:graphicFrameMkLst>
            <pc:docMk/>
            <pc:sldMk cId="3326818772" sldId="262"/>
            <ac:graphicFrameMk id="10" creationId="{0A6194E5-E318-DD90-4685-7B09958A97C8}"/>
          </ac:graphicFrameMkLst>
        </pc:graphicFrameChg>
        <pc:picChg chg="add del mod">
          <ac:chgData name="Wooldridge, Carys" userId="ace0175c-6944-4705-830a-2ece028460a9" providerId="ADAL" clId="{52CA49B6-7347-4610-8EB3-B88957DC6D86}" dt="2024-07-15T20:51:23.952" v="1733" actId="478"/>
          <ac:picMkLst>
            <pc:docMk/>
            <pc:sldMk cId="3326818772" sldId="262"/>
            <ac:picMk id="3" creationId="{6F86A9A7-8A22-2946-1A0E-736A93C32F7B}"/>
          </ac:picMkLst>
        </pc:picChg>
        <pc:picChg chg="add del">
          <ac:chgData name="Wooldridge, Carys" userId="ace0175c-6944-4705-830a-2ece028460a9" providerId="ADAL" clId="{52CA49B6-7347-4610-8EB3-B88957DC6D86}" dt="2024-07-15T20:52:27.860" v="1757" actId="26606"/>
          <ac:picMkLst>
            <pc:docMk/>
            <pc:sldMk cId="3326818772" sldId="262"/>
            <ac:picMk id="14" creationId="{F1B8F9CB-890B-4CB8-B503-188A763E2FC1}"/>
          </ac:picMkLst>
        </pc:picChg>
        <pc:picChg chg="add del">
          <ac:chgData name="Wooldridge, Carys" userId="ace0175c-6944-4705-830a-2ece028460a9" providerId="ADAL" clId="{52CA49B6-7347-4610-8EB3-B88957DC6D86}" dt="2024-07-15T20:52:27.860" v="1757" actId="26606"/>
          <ac:picMkLst>
            <pc:docMk/>
            <pc:sldMk cId="3326818772" sldId="262"/>
            <ac:picMk id="16" creationId="{AA632AB4-3837-4FD0-8B62-0A18B573F46D}"/>
          </ac:picMkLst>
        </pc:picChg>
        <pc:picChg chg="add del">
          <ac:chgData name="Wooldridge, Carys" userId="ace0175c-6944-4705-830a-2ece028460a9" providerId="ADAL" clId="{52CA49B6-7347-4610-8EB3-B88957DC6D86}" dt="2024-07-15T20:52:27.860" v="1757" actId="26606"/>
          <ac:picMkLst>
            <pc:docMk/>
            <pc:sldMk cId="3326818772" sldId="262"/>
            <ac:picMk id="20" creationId="{9CD2319A-6FA9-4EFB-9EDF-7304467425E8}"/>
          </ac:picMkLst>
        </pc:picChg>
        <pc:picChg chg="add del">
          <ac:chgData name="Wooldridge, Carys" userId="ace0175c-6944-4705-830a-2ece028460a9" providerId="ADAL" clId="{52CA49B6-7347-4610-8EB3-B88957DC6D86}" dt="2024-07-15T20:52:27.860" v="1757" actId="26606"/>
          <ac:picMkLst>
            <pc:docMk/>
            <pc:sldMk cId="3326818772" sldId="262"/>
            <ac:picMk id="22" creationId="{D1692A93-3514-4486-8B67-CCA4E0259BCB}"/>
          </ac:picMkLst>
        </pc:picChg>
        <pc:picChg chg="add">
          <ac:chgData name="Wooldridge, Carys" userId="ace0175c-6944-4705-830a-2ece028460a9" providerId="ADAL" clId="{52CA49B6-7347-4610-8EB3-B88957DC6D86}" dt="2024-07-15T20:52:27.876" v="1758" actId="26606"/>
          <ac:picMkLst>
            <pc:docMk/>
            <pc:sldMk cId="3326818772" sldId="262"/>
            <ac:picMk id="34" creationId="{DF19BAF3-7E20-4B9D-B544-BABAEEA1FA75}"/>
          </ac:picMkLst>
        </pc:picChg>
        <pc:picChg chg="add">
          <ac:chgData name="Wooldridge, Carys" userId="ace0175c-6944-4705-830a-2ece028460a9" providerId="ADAL" clId="{52CA49B6-7347-4610-8EB3-B88957DC6D86}" dt="2024-07-15T20:52:27.876" v="1758" actId="26606"/>
          <ac:picMkLst>
            <pc:docMk/>
            <pc:sldMk cId="3326818772" sldId="262"/>
            <ac:picMk id="35" creationId="{950648F4-ABCD-4DF0-8641-76CFB2354721}"/>
          </ac:picMkLst>
        </pc:picChg>
        <pc:picChg chg="add">
          <ac:chgData name="Wooldridge, Carys" userId="ace0175c-6944-4705-830a-2ece028460a9" providerId="ADAL" clId="{52CA49B6-7347-4610-8EB3-B88957DC6D86}" dt="2024-07-15T20:52:27.876" v="1758" actId="26606"/>
          <ac:picMkLst>
            <pc:docMk/>
            <pc:sldMk cId="3326818772" sldId="262"/>
            <ac:picMk id="37" creationId="{CF1EB4BD-9C7E-4AA3-9681-C7EB0DA6250B}"/>
          </ac:picMkLst>
        </pc:picChg>
        <pc:picChg chg="add">
          <ac:chgData name="Wooldridge, Carys" userId="ace0175c-6944-4705-830a-2ece028460a9" providerId="ADAL" clId="{52CA49B6-7347-4610-8EB3-B88957DC6D86}" dt="2024-07-15T20:52:27.876" v="1758" actId="26606"/>
          <ac:picMkLst>
            <pc:docMk/>
            <pc:sldMk cId="3326818772" sldId="262"/>
            <ac:picMk id="38" creationId="{94AAE3AA-3759-4D28-B0EF-575F25A5146C}"/>
          </ac:picMkLst>
        </pc:picChg>
        <pc:picChg chg="add">
          <ac:chgData name="Wooldridge, Carys" userId="ace0175c-6944-4705-830a-2ece028460a9" providerId="ADAL" clId="{52CA49B6-7347-4610-8EB3-B88957DC6D86}" dt="2024-07-15T20:52:27.876" v="1758" actId="26606"/>
          <ac:picMkLst>
            <pc:docMk/>
            <pc:sldMk cId="3326818772" sldId="262"/>
            <ac:picMk id="40" creationId="{2CCEBFD2-93D2-386F-CBFD-23CE60A6B7E4}"/>
          </ac:picMkLst>
        </pc:picChg>
      </pc:sldChg>
      <pc:sldChg chg="addSp delSp modSp new mod setBg">
        <pc:chgData name="Wooldridge, Carys" userId="ace0175c-6944-4705-830a-2ece028460a9" providerId="ADAL" clId="{52CA49B6-7347-4610-8EB3-B88957DC6D86}" dt="2024-07-16T17:33:24.085" v="2901" actId="20577"/>
        <pc:sldMkLst>
          <pc:docMk/>
          <pc:sldMk cId="426443780" sldId="263"/>
        </pc:sldMkLst>
        <pc:spChg chg="add mod">
          <ac:chgData name="Wooldridge, Carys" userId="ace0175c-6944-4705-830a-2ece028460a9" providerId="ADAL" clId="{52CA49B6-7347-4610-8EB3-B88957DC6D86}" dt="2024-07-15T20:54:27.559" v="1796" actId="26606"/>
          <ac:spMkLst>
            <pc:docMk/>
            <pc:sldMk cId="426443780" sldId="263"/>
            <ac:spMk id="2" creationId="{5BA042ED-1C11-F0D0-2318-5B0BB683E4B4}"/>
          </ac:spMkLst>
        </pc:spChg>
        <pc:spChg chg="add del mod">
          <ac:chgData name="Wooldridge, Carys" userId="ace0175c-6944-4705-830a-2ece028460a9" providerId="ADAL" clId="{52CA49B6-7347-4610-8EB3-B88957DC6D86}" dt="2024-07-15T20:54:33.058" v="1798"/>
          <ac:spMkLst>
            <pc:docMk/>
            <pc:sldMk cId="426443780" sldId="263"/>
            <ac:spMk id="4" creationId="{F6EE27B2-4AA8-09BC-B90D-9D8FAD7A4CCD}"/>
          </ac:spMkLst>
        </pc:spChg>
        <pc:spChg chg="add del">
          <ac:chgData name="Wooldridge, Carys" userId="ace0175c-6944-4705-830a-2ece028460a9" providerId="ADAL" clId="{52CA49B6-7347-4610-8EB3-B88957DC6D86}" dt="2024-07-15T20:53:32.384" v="1778"/>
          <ac:spMkLst>
            <pc:docMk/>
            <pc:sldMk cId="426443780" sldId="263"/>
            <ac:spMk id="5" creationId="{737DFCC4-2F51-DC3E-28D4-4105BFD3388A}"/>
          </ac:spMkLst>
        </pc:spChg>
        <pc:spChg chg="add del mod">
          <ac:chgData name="Wooldridge, Carys" userId="ace0175c-6944-4705-830a-2ece028460a9" providerId="ADAL" clId="{52CA49B6-7347-4610-8EB3-B88957DC6D86}" dt="2024-07-15T20:54:33.058" v="1800"/>
          <ac:spMkLst>
            <pc:docMk/>
            <pc:sldMk cId="426443780" sldId="263"/>
            <ac:spMk id="6" creationId="{F28320DB-507D-881E-ABF4-D220A2087E03}"/>
          </ac:spMkLst>
        </pc:spChg>
        <pc:spChg chg="add mod ord">
          <ac:chgData name="Wooldridge, Carys" userId="ace0175c-6944-4705-830a-2ece028460a9" providerId="ADAL" clId="{52CA49B6-7347-4610-8EB3-B88957DC6D86}" dt="2024-07-16T17:33:24.085" v="2901" actId="20577"/>
          <ac:spMkLst>
            <pc:docMk/>
            <pc:sldMk cId="426443780" sldId="263"/>
            <ac:spMk id="7" creationId="{2D778CE8-B1B8-3102-1445-D7B1D74344D1}"/>
          </ac:spMkLst>
        </pc:spChg>
        <pc:spChg chg="add del">
          <ac:chgData name="Wooldridge, Carys" userId="ace0175c-6944-4705-830a-2ece028460a9" providerId="ADAL" clId="{52CA49B6-7347-4610-8EB3-B88957DC6D86}" dt="2024-07-15T20:54:27.559" v="1796" actId="26606"/>
          <ac:spMkLst>
            <pc:docMk/>
            <pc:sldMk cId="426443780" sldId="263"/>
            <ac:spMk id="8" creationId="{52B1435E-BAB8-43AB-AF6A-C15D437DCB1B}"/>
          </ac:spMkLst>
        </pc:spChg>
        <pc:spChg chg="add">
          <ac:chgData name="Wooldridge, Carys" userId="ace0175c-6944-4705-830a-2ece028460a9" providerId="ADAL" clId="{52CA49B6-7347-4610-8EB3-B88957DC6D86}" dt="2024-07-15T20:54:27.559" v="1796" actId="26606"/>
          <ac:spMkLst>
            <pc:docMk/>
            <pc:sldMk cId="426443780" sldId="263"/>
            <ac:spMk id="18" creationId="{989BE678-777B-482A-A616-FEDC47B162E5}"/>
          </ac:spMkLst>
        </pc:spChg>
        <pc:spChg chg="add">
          <ac:chgData name="Wooldridge, Carys" userId="ace0175c-6944-4705-830a-2ece028460a9" providerId="ADAL" clId="{52CA49B6-7347-4610-8EB3-B88957DC6D86}" dt="2024-07-15T20:54:27.559" v="1796" actId="26606"/>
          <ac:spMkLst>
            <pc:docMk/>
            <pc:sldMk cId="426443780" sldId="263"/>
            <ac:spMk id="24" creationId="{D28BE0C3-2102-4820-B88B-A448B1840D14}"/>
          </ac:spMkLst>
        </pc:spChg>
        <pc:spChg chg="add">
          <ac:chgData name="Wooldridge, Carys" userId="ace0175c-6944-4705-830a-2ece028460a9" providerId="ADAL" clId="{52CA49B6-7347-4610-8EB3-B88957DC6D86}" dt="2024-07-15T20:54:27.559" v="1796" actId="26606"/>
          <ac:spMkLst>
            <pc:docMk/>
            <pc:sldMk cId="426443780" sldId="263"/>
            <ac:spMk id="26" creationId="{495DDCFA-D3DE-4CEB-8AFF-C6501187E430}"/>
          </ac:spMkLst>
        </pc:spChg>
        <pc:picChg chg="add del mod">
          <ac:chgData name="Wooldridge, Carys" userId="ace0175c-6944-4705-830a-2ece028460a9" providerId="ADAL" clId="{52CA49B6-7347-4610-8EB3-B88957DC6D86}" dt="2024-07-15T20:52:32.661" v="1759" actId="478"/>
          <ac:picMkLst>
            <pc:docMk/>
            <pc:sldMk cId="426443780" sldId="263"/>
            <ac:picMk id="3" creationId="{793B6369-65B7-95A0-CC9B-298A890183BA}"/>
          </ac:picMkLst>
        </pc:picChg>
        <pc:picChg chg="add">
          <ac:chgData name="Wooldridge, Carys" userId="ace0175c-6944-4705-830a-2ece028460a9" providerId="ADAL" clId="{52CA49B6-7347-4610-8EB3-B88957DC6D86}" dt="2024-07-15T20:54:27.559" v="1796" actId="26606"/>
          <ac:picMkLst>
            <pc:docMk/>
            <pc:sldMk cId="426443780" sldId="263"/>
            <ac:picMk id="10" creationId="{0833A91F-3EE0-76C1-12BE-B74FDE0B63FC}"/>
          </ac:picMkLst>
        </pc:picChg>
        <pc:picChg chg="add">
          <ac:chgData name="Wooldridge, Carys" userId="ace0175c-6944-4705-830a-2ece028460a9" providerId="ADAL" clId="{52CA49B6-7347-4610-8EB3-B88957DC6D86}" dt="2024-07-15T20:54:27.559" v="1796" actId="26606"/>
          <ac:picMkLst>
            <pc:docMk/>
            <pc:sldMk cId="426443780" sldId="263"/>
            <ac:picMk id="14" creationId="{DF19BAF3-7E20-4B9D-B544-BABAEEA1FA75}"/>
          </ac:picMkLst>
        </pc:picChg>
        <pc:picChg chg="add">
          <ac:chgData name="Wooldridge, Carys" userId="ace0175c-6944-4705-830a-2ece028460a9" providerId="ADAL" clId="{52CA49B6-7347-4610-8EB3-B88957DC6D86}" dt="2024-07-15T20:54:27.559" v="1796" actId="26606"/>
          <ac:picMkLst>
            <pc:docMk/>
            <pc:sldMk cId="426443780" sldId="263"/>
            <ac:picMk id="16" creationId="{950648F4-ABCD-4DF0-8641-76CFB2354721}"/>
          </ac:picMkLst>
        </pc:picChg>
        <pc:picChg chg="add">
          <ac:chgData name="Wooldridge, Carys" userId="ace0175c-6944-4705-830a-2ece028460a9" providerId="ADAL" clId="{52CA49B6-7347-4610-8EB3-B88957DC6D86}" dt="2024-07-15T20:54:27.559" v="1796" actId="26606"/>
          <ac:picMkLst>
            <pc:docMk/>
            <pc:sldMk cId="426443780" sldId="263"/>
            <ac:picMk id="20" creationId="{CF1EB4BD-9C7E-4AA3-9681-C7EB0DA6250B}"/>
          </ac:picMkLst>
        </pc:picChg>
        <pc:picChg chg="add">
          <ac:chgData name="Wooldridge, Carys" userId="ace0175c-6944-4705-830a-2ece028460a9" providerId="ADAL" clId="{52CA49B6-7347-4610-8EB3-B88957DC6D86}" dt="2024-07-15T20:54:27.559" v="1796" actId="26606"/>
          <ac:picMkLst>
            <pc:docMk/>
            <pc:sldMk cId="426443780" sldId="263"/>
            <ac:picMk id="22" creationId="{94AAE3AA-3759-4D28-B0EF-575F25A5146C}"/>
          </ac:picMkLst>
        </pc:picChg>
      </pc:sldChg>
      <pc:sldChg chg="addSp delSp modSp new mod ord setBg">
        <pc:chgData name="Wooldridge, Carys" userId="ace0175c-6944-4705-830a-2ece028460a9" providerId="ADAL" clId="{52CA49B6-7347-4610-8EB3-B88957DC6D86}" dt="2024-07-16T17:34:03.177" v="2902" actId="1076"/>
        <pc:sldMkLst>
          <pc:docMk/>
          <pc:sldMk cId="2173360798" sldId="264"/>
        </pc:sldMkLst>
        <pc:spChg chg="add mod">
          <ac:chgData name="Wooldridge, Carys" userId="ace0175c-6944-4705-830a-2ece028460a9" providerId="ADAL" clId="{52CA49B6-7347-4610-8EB3-B88957DC6D86}" dt="2024-07-15T20:56:54.236" v="1843" actId="26606"/>
          <ac:spMkLst>
            <pc:docMk/>
            <pc:sldMk cId="2173360798" sldId="264"/>
            <ac:spMk id="2" creationId="{1B784BCD-0441-03FE-DCDE-F84FE430FAF1}"/>
          </ac:spMkLst>
        </pc:spChg>
        <pc:spChg chg="add mod">
          <ac:chgData name="Wooldridge, Carys" userId="ace0175c-6944-4705-830a-2ece028460a9" providerId="ADAL" clId="{52CA49B6-7347-4610-8EB3-B88957DC6D86}" dt="2024-07-16T17:34:03.177" v="2902" actId="1076"/>
          <ac:spMkLst>
            <pc:docMk/>
            <pc:sldMk cId="2173360798" sldId="264"/>
            <ac:spMk id="5" creationId="{7AAF8A74-DEA8-42C3-804F-24AC4319BBF0}"/>
          </ac:spMkLst>
        </pc:spChg>
        <pc:spChg chg="add del">
          <ac:chgData name="Wooldridge, Carys" userId="ace0175c-6944-4705-830a-2ece028460a9" providerId="ADAL" clId="{52CA49B6-7347-4610-8EB3-B88957DC6D86}" dt="2024-07-15T20:56:54.205" v="1842" actId="26606"/>
          <ac:spMkLst>
            <pc:docMk/>
            <pc:sldMk cId="2173360798" sldId="264"/>
            <ac:spMk id="15" creationId="{989BE678-777B-482A-A616-FEDC47B162E5}"/>
          </ac:spMkLst>
        </pc:spChg>
        <pc:spChg chg="add del">
          <ac:chgData name="Wooldridge, Carys" userId="ace0175c-6944-4705-830a-2ece028460a9" providerId="ADAL" clId="{52CA49B6-7347-4610-8EB3-B88957DC6D86}" dt="2024-07-15T20:56:54.205" v="1842" actId="26606"/>
          <ac:spMkLst>
            <pc:docMk/>
            <pc:sldMk cId="2173360798" sldId="264"/>
            <ac:spMk id="21" creationId="{D28BE0C3-2102-4820-B88B-A448B1840D14}"/>
          </ac:spMkLst>
        </pc:spChg>
        <pc:spChg chg="add del">
          <ac:chgData name="Wooldridge, Carys" userId="ace0175c-6944-4705-830a-2ece028460a9" providerId="ADAL" clId="{52CA49B6-7347-4610-8EB3-B88957DC6D86}" dt="2024-07-15T20:56:54.205" v="1842" actId="26606"/>
          <ac:spMkLst>
            <pc:docMk/>
            <pc:sldMk cId="2173360798" sldId="264"/>
            <ac:spMk id="23" creationId="{495DDCFA-D3DE-4CEB-8AFF-C6501187E430}"/>
          </ac:spMkLst>
        </pc:spChg>
        <pc:spChg chg="add">
          <ac:chgData name="Wooldridge, Carys" userId="ace0175c-6944-4705-830a-2ece028460a9" providerId="ADAL" clId="{52CA49B6-7347-4610-8EB3-B88957DC6D86}" dt="2024-07-15T20:56:54.236" v="1843" actId="26606"/>
          <ac:spMkLst>
            <pc:docMk/>
            <pc:sldMk cId="2173360798" sldId="264"/>
            <ac:spMk id="25" creationId="{81CC9B02-E087-4350-AEBD-2C3CF001AF01}"/>
          </ac:spMkLst>
        </pc:spChg>
        <pc:spChg chg="add">
          <ac:chgData name="Wooldridge, Carys" userId="ace0175c-6944-4705-830a-2ece028460a9" providerId="ADAL" clId="{52CA49B6-7347-4610-8EB3-B88957DC6D86}" dt="2024-07-15T20:56:54.236" v="1843" actId="26606"/>
          <ac:spMkLst>
            <pc:docMk/>
            <pc:sldMk cId="2173360798" sldId="264"/>
            <ac:spMk id="28" creationId="{989BE678-777B-482A-A616-FEDC47B162E5}"/>
          </ac:spMkLst>
        </pc:spChg>
        <pc:spChg chg="add">
          <ac:chgData name="Wooldridge, Carys" userId="ace0175c-6944-4705-830a-2ece028460a9" providerId="ADAL" clId="{52CA49B6-7347-4610-8EB3-B88957DC6D86}" dt="2024-07-15T20:56:54.236" v="1843" actId="26606"/>
          <ac:spMkLst>
            <pc:docMk/>
            <pc:sldMk cId="2173360798" sldId="264"/>
            <ac:spMk id="31" creationId="{D28BE0C3-2102-4820-B88B-A448B1840D14}"/>
          </ac:spMkLst>
        </pc:spChg>
        <pc:spChg chg="add">
          <ac:chgData name="Wooldridge, Carys" userId="ace0175c-6944-4705-830a-2ece028460a9" providerId="ADAL" clId="{52CA49B6-7347-4610-8EB3-B88957DC6D86}" dt="2024-07-15T20:56:54.236" v="1843" actId="26606"/>
          <ac:spMkLst>
            <pc:docMk/>
            <pc:sldMk cId="2173360798" sldId="264"/>
            <ac:spMk id="32" creationId="{C8A3C342-1D03-412F-8DD3-BF519E8E0AE9}"/>
          </ac:spMkLst>
        </pc:spChg>
        <pc:picChg chg="add del mod">
          <ac:chgData name="Wooldridge, Carys" userId="ace0175c-6944-4705-830a-2ece028460a9" providerId="ADAL" clId="{52CA49B6-7347-4610-8EB3-B88957DC6D86}" dt="2024-07-15T20:56:02.125" v="1825" actId="478"/>
          <ac:picMkLst>
            <pc:docMk/>
            <pc:sldMk cId="2173360798" sldId="264"/>
            <ac:picMk id="3" creationId="{D3C22A76-F61B-D7FF-FC31-6461A6D5AF50}"/>
          </ac:picMkLst>
        </pc:picChg>
        <pc:picChg chg="add del">
          <ac:chgData name="Wooldridge, Carys" userId="ace0175c-6944-4705-830a-2ece028460a9" providerId="ADAL" clId="{52CA49B6-7347-4610-8EB3-B88957DC6D86}" dt="2024-07-15T20:56:54.205" v="1842" actId="26606"/>
          <ac:picMkLst>
            <pc:docMk/>
            <pc:sldMk cId="2173360798" sldId="264"/>
            <ac:picMk id="7" creationId="{42652A42-6DD2-25A9-99FC-4821B32D726D}"/>
          </ac:picMkLst>
        </pc:picChg>
        <pc:picChg chg="add del">
          <ac:chgData name="Wooldridge, Carys" userId="ace0175c-6944-4705-830a-2ece028460a9" providerId="ADAL" clId="{52CA49B6-7347-4610-8EB3-B88957DC6D86}" dt="2024-07-15T20:56:54.205" v="1842" actId="26606"/>
          <ac:picMkLst>
            <pc:docMk/>
            <pc:sldMk cId="2173360798" sldId="264"/>
            <ac:picMk id="11" creationId="{DF19BAF3-7E20-4B9D-B544-BABAEEA1FA75}"/>
          </ac:picMkLst>
        </pc:picChg>
        <pc:picChg chg="add del">
          <ac:chgData name="Wooldridge, Carys" userId="ace0175c-6944-4705-830a-2ece028460a9" providerId="ADAL" clId="{52CA49B6-7347-4610-8EB3-B88957DC6D86}" dt="2024-07-15T20:56:54.205" v="1842" actId="26606"/>
          <ac:picMkLst>
            <pc:docMk/>
            <pc:sldMk cId="2173360798" sldId="264"/>
            <ac:picMk id="13" creationId="{950648F4-ABCD-4DF0-8641-76CFB2354721}"/>
          </ac:picMkLst>
        </pc:picChg>
        <pc:picChg chg="add del">
          <ac:chgData name="Wooldridge, Carys" userId="ace0175c-6944-4705-830a-2ece028460a9" providerId="ADAL" clId="{52CA49B6-7347-4610-8EB3-B88957DC6D86}" dt="2024-07-15T20:56:54.205" v="1842" actId="26606"/>
          <ac:picMkLst>
            <pc:docMk/>
            <pc:sldMk cId="2173360798" sldId="264"/>
            <ac:picMk id="17" creationId="{CF1EB4BD-9C7E-4AA3-9681-C7EB0DA6250B}"/>
          </ac:picMkLst>
        </pc:picChg>
        <pc:picChg chg="add del">
          <ac:chgData name="Wooldridge, Carys" userId="ace0175c-6944-4705-830a-2ece028460a9" providerId="ADAL" clId="{52CA49B6-7347-4610-8EB3-B88957DC6D86}" dt="2024-07-15T20:56:54.205" v="1842" actId="26606"/>
          <ac:picMkLst>
            <pc:docMk/>
            <pc:sldMk cId="2173360798" sldId="264"/>
            <ac:picMk id="19" creationId="{94AAE3AA-3759-4D28-B0EF-575F25A5146C}"/>
          </ac:picMkLst>
        </pc:picChg>
        <pc:picChg chg="add">
          <ac:chgData name="Wooldridge, Carys" userId="ace0175c-6944-4705-830a-2ece028460a9" providerId="ADAL" clId="{52CA49B6-7347-4610-8EB3-B88957DC6D86}" dt="2024-07-15T20:56:54.236" v="1843" actId="26606"/>
          <ac:picMkLst>
            <pc:docMk/>
            <pc:sldMk cId="2173360798" sldId="264"/>
            <ac:picMk id="26" creationId="{DF19BAF3-7E20-4B9D-B544-BABAEEA1FA75}"/>
          </ac:picMkLst>
        </pc:picChg>
        <pc:picChg chg="add">
          <ac:chgData name="Wooldridge, Carys" userId="ace0175c-6944-4705-830a-2ece028460a9" providerId="ADAL" clId="{52CA49B6-7347-4610-8EB3-B88957DC6D86}" dt="2024-07-15T20:56:54.236" v="1843" actId="26606"/>
          <ac:picMkLst>
            <pc:docMk/>
            <pc:sldMk cId="2173360798" sldId="264"/>
            <ac:picMk id="27" creationId="{950648F4-ABCD-4DF0-8641-76CFB2354721}"/>
          </ac:picMkLst>
        </pc:picChg>
        <pc:picChg chg="add">
          <ac:chgData name="Wooldridge, Carys" userId="ace0175c-6944-4705-830a-2ece028460a9" providerId="ADAL" clId="{52CA49B6-7347-4610-8EB3-B88957DC6D86}" dt="2024-07-15T20:56:54.236" v="1843" actId="26606"/>
          <ac:picMkLst>
            <pc:docMk/>
            <pc:sldMk cId="2173360798" sldId="264"/>
            <ac:picMk id="29" creationId="{CF1EB4BD-9C7E-4AA3-9681-C7EB0DA6250B}"/>
          </ac:picMkLst>
        </pc:picChg>
        <pc:picChg chg="add">
          <ac:chgData name="Wooldridge, Carys" userId="ace0175c-6944-4705-830a-2ece028460a9" providerId="ADAL" clId="{52CA49B6-7347-4610-8EB3-B88957DC6D86}" dt="2024-07-15T20:56:54.236" v="1843" actId="26606"/>
          <ac:picMkLst>
            <pc:docMk/>
            <pc:sldMk cId="2173360798" sldId="264"/>
            <ac:picMk id="30" creationId="{94AAE3AA-3759-4D28-B0EF-575F25A5146C}"/>
          </ac:picMkLst>
        </pc:picChg>
        <pc:picChg chg="add">
          <ac:chgData name="Wooldridge, Carys" userId="ace0175c-6944-4705-830a-2ece028460a9" providerId="ADAL" clId="{52CA49B6-7347-4610-8EB3-B88957DC6D86}" dt="2024-07-15T20:56:54.236" v="1843" actId="26606"/>
          <ac:picMkLst>
            <pc:docMk/>
            <pc:sldMk cId="2173360798" sldId="264"/>
            <ac:picMk id="33" creationId="{4260245D-488F-3D94-7EB6-154D53FA479B}"/>
          </ac:picMkLst>
        </pc:picChg>
      </pc:sldChg>
      <pc:sldChg chg="addSp delSp modSp new mod setBg">
        <pc:chgData name="Wooldridge, Carys" userId="ace0175c-6944-4705-830a-2ece028460a9" providerId="ADAL" clId="{52CA49B6-7347-4610-8EB3-B88957DC6D86}" dt="2024-07-16T17:34:25.739" v="2903" actId="1076"/>
        <pc:sldMkLst>
          <pc:docMk/>
          <pc:sldMk cId="884447028" sldId="265"/>
        </pc:sldMkLst>
        <pc:spChg chg="add mod">
          <ac:chgData name="Wooldridge, Carys" userId="ace0175c-6944-4705-830a-2ece028460a9" providerId="ADAL" clId="{52CA49B6-7347-4610-8EB3-B88957DC6D86}" dt="2024-07-15T20:57:27.611" v="1854" actId="26606"/>
          <ac:spMkLst>
            <pc:docMk/>
            <pc:sldMk cId="884447028" sldId="265"/>
            <ac:spMk id="2" creationId="{C162A248-DA98-AD0A-11DB-12C014162667}"/>
          </ac:spMkLst>
        </pc:spChg>
        <pc:spChg chg="add mod">
          <ac:chgData name="Wooldridge, Carys" userId="ace0175c-6944-4705-830a-2ece028460a9" providerId="ADAL" clId="{52CA49B6-7347-4610-8EB3-B88957DC6D86}" dt="2024-07-16T17:34:25.739" v="2903" actId="1076"/>
          <ac:spMkLst>
            <pc:docMk/>
            <pc:sldMk cId="884447028" sldId="265"/>
            <ac:spMk id="5" creationId="{EB2018E5-4793-F891-2748-E03853C28B86}"/>
          </ac:spMkLst>
        </pc:spChg>
        <pc:spChg chg="add">
          <ac:chgData name="Wooldridge, Carys" userId="ace0175c-6944-4705-830a-2ece028460a9" providerId="ADAL" clId="{52CA49B6-7347-4610-8EB3-B88957DC6D86}" dt="2024-07-15T20:57:27.611" v="1854" actId="26606"/>
          <ac:spMkLst>
            <pc:docMk/>
            <pc:sldMk cId="884447028" sldId="265"/>
            <ac:spMk id="15" creationId="{989BE678-777B-482A-A616-FEDC47B162E5}"/>
          </ac:spMkLst>
        </pc:spChg>
        <pc:spChg chg="add">
          <ac:chgData name="Wooldridge, Carys" userId="ace0175c-6944-4705-830a-2ece028460a9" providerId="ADAL" clId="{52CA49B6-7347-4610-8EB3-B88957DC6D86}" dt="2024-07-15T20:57:27.611" v="1854" actId="26606"/>
          <ac:spMkLst>
            <pc:docMk/>
            <pc:sldMk cId="884447028" sldId="265"/>
            <ac:spMk id="21" creationId="{D28BE0C3-2102-4820-B88B-A448B1840D14}"/>
          </ac:spMkLst>
        </pc:spChg>
        <pc:spChg chg="add">
          <ac:chgData name="Wooldridge, Carys" userId="ace0175c-6944-4705-830a-2ece028460a9" providerId="ADAL" clId="{52CA49B6-7347-4610-8EB3-B88957DC6D86}" dt="2024-07-15T20:57:27.611" v="1854" actId="26606"/>
          <ac:spMkLst>
            <pc:docMk/>
            <pc:sldMk cId="884447028" sldId="265"/>
            <ac:spMk id="23" creationId="{C8A3C342-1D03-412F-8DD3-BF519E8E0AE9}"/>
          </ac:spMkLst>
        </pc:spChg>
        <pc:spChg chg="add">
          <ac:chgData name="Wooldridge, Carys" userId="ace0175c-6944-4705-830a-2ece028460a9" providerId="ADAL" clId="{52CA49B6-7347-4610-8EB3-B88957DC6D86}" dt="2024-07-15T20:57:27.611" v="1854" actId="26606"/>
          <ac:spMkLst>
            <pc:docMk/>
            <pc:sldMk cId="884447028" sldId="265"/>
            <ac:spMk id="25" creationId="{81CC9B02-E087-4350-AEBD-2C3CF001AF01}"/>
          </ac:spMkLst>
        </pc:spChg>
        <pc:picChg chg="add del mod">
          <ac:chgData name="Wooldridge, Carys" userId="ace0175c-6944-4705-830a-2ece028460a9" providerId="ADAL" clId="{52CA49B6-7347-4610-8EB3-B88957DC6D86}" dt="2024-07-15T20:57:02.540" v="1844" actId="478"/>
          <ac:picMkLst>
            <pc:docMk/>
            <pc:sldMk cId="884447028" sldId="265"/>
            <ac:picMk id="3" creationId="{176F51C0-73E5-BD80-CCCB-F31869D34CDD}"/>
          </ac:picMkLst>
        </pc:picChg>
        <pc:picChg chg="add">
          <ac:chgData name="Wooldridge, Carys" userId="ace0175c-6944-4705-830a-2ece028460a9" providerId="ADAL" clId="{52CA49B6-7347-4610-8EB3-B88957DC6D86}" dt="2024-07-15T20:57:27.611" v="1854" actId="26606"/>
          <ac:picMkLst>
            <pc:docMk/>
            <pc:sldMk cId="884447028" sldId="265"/>
            <ac:picMk id="7" creationId="{7BF06A97-A7CD-FAFD-EA87-2E150C6721BE}"/>
          </ac:picMkLst>
        </pc:picChg>
        <pc:picChg chg="add">
          <ac:chgData name="Wooldridge, Carys" userId="ace0175c-6944-4705-830a-2ece028460a9" providerId="ADAL" clId="{52CA49B6-7347-4610-8EB3-B88957DC6D86}" dt="2024-07-15T20:57:27.611" v="1854" actId="26606"/>
          <ac:picMkLst>
            <pc:docMk/>
            <pc:sldMk cId="884447028" sldId="265"/>
            <ac:picMk id="11" creationId="{DF19BAF3-7E20-4B9D-B544-BABAEEA1FA75}"/>
          </ac:picMkLst>
        </pc:picChg>
        <pc:picChg chg="add">
          <ac:chgData name="Wooldridge, Carys" userId="ace0175c-6944-4705-830a-2ece028460a9" providerId="ADAL" clId="{52CA49B6-7347-4610-8EB3-B88957DC6D86}" dt="2024-07-15T20:57:27.611" v="1854" actId="26606"/>
          <ac:picMkLst>
            <pc:docMk/>
            <pc:sldMk cId="884447028" sldId="265"/>
            <ac:picMk id="13" creationId="{950648F4-ABCD-4DF0-8641-76CFB2354721}"/>
          </ac:picMkLst>
        </pc:picChg>
        <pc:picChg chg="add">
          <ac:chgData name="Wooldridge, Carys" userId="ace0175c-6944-4705-830a-2ece028460a9" providerId="ADAL" clId="{52CA49B6-7347-4610-8EB3-B88957DC6D86}" dt="2024-07-15T20:57:27.611" v="1854" actId="26606"/>
          <ac:picMkLst>
            <pc:docMk/>
            <pc:sldMk cId="884447028" sldId="265"/>
            <ac:picMk id="17" creationId="{CF1EB4BD-9C7E-4AA3-9681-C7EB0DA6250B}"/>
          </ac:picMkLst>
        </pc:picChg>
        <pc:picChg chg="add">
          <ac:chgData name="Wooldridge, Carys" userId="ace0175c-6944-4705-830a-2ece028460a9" providerId="ADAL" clId="{52CA49B6-7347-4610-8EB3-B88957DC6D86}" dt="2024-07-15T20:57:27.611" v="1854" actId="26606"/>
          <ac:picMkLst>
            <pc:docMk/>
            <pc:sldMk cId="884447028" sldId="265"/>
            <ac:picMk id="19" creationId="{94AAE3AA-3759-4D28-B0EF-575F25A5146C}"/>
          </ac:picMkLst>
        </pc:picChg>
      </pc:sldChg>
      <pc:sldChg chg="addSp delSp modSp new del mod ord setBg setClrOvrMap">
        <pc:chgData name="Wooldridge, Carys" userId="ace0175c-6944-4705-830a-2ece028460a9" providerId="ADAL" clId="{52CA49B6-7347-4610-8EB3-B88957DC6D86}" dt="2024-07-15T21:04:39.970" v="2104" actId="2696"/>
        <pc:sldMkLst>
          <pc:docMk/>
          <pc:sldMk cId="3320600022" sldId="266"/>
        </pc:sldMkLst>
        <pc:spChg chg="add mod">
          <ac:chgData name="Wooldridge, Carys" userId="ace0175c-6944-4705-830a-2ece028460a9" providerId="ADAL" clId="{52CA49B6-7347-4610-8EB3-B88957DC6D86}" dt="2024-07-15T20:59:11.891" v="1891" actId="26606"/>
          <ac:spMkLst>
            <pc:docMk/>
            <pc:sldMk cId="3320600022" sldId="266"/>
            <ac:spMk id="2" creationId="{93DC5AF3-AEB0-38A7-69FC-B56B324FDFFC}"/>
          </ac:spMkLst>
        </pc:spChg>
        <pc:spChg chg="add del">
          <ac:chgData name="Wooldridge, Carys" userId="ace0175c-6944-4705-830a-2ece028460a9" providerId="ADAL" clId="{52CA49B6-7347-4610-8EB3-B88957DC6D86}" dt="2024-07-15T20:58:38.542" v="1881"/>
          <ac:spMkLst>
            <pc:docMk/>
            <pc:sldMk cId="3320600022" sldId="266"/>
            <ac:spMk id="4" creationId="{1C0623D2-6F13-CB10-97B2-5F197083914B}"/>
          </ac:spMkLst>
        </pc:spChg>
        <pc:spChg chg="add del mod">
          <ac:chgData name="Wooldridge, Carys" userId="ace0175c-6944-4705-830a-2ece028460a9" providerId="ADAL" clId="{52CA49B6-7347-4610-8EB3-B88957DC6D86}" dt="2024-07-15T20:59:14.646" v="1893"/>
          <ac:spMkLst>
            <pc:docMk/>
            <pc:sldMk cId="3320600022" sldId="266"/>
            <ac:spMk id="5" creationId="{4D85193A-25EF-6F9D-ECD5-1453DBFF632C}"/>
          </ac:spMkLst>
        </pc:spChg>
        <pc:spChg chg="add del mod">
          <ac:chgData name="Wooldridge, Carys" userId="ace0175c-6944-4705-830a-2ece028460a9" providerId="ADAL" clId="{52CA49B6-7347-4610-8EB3-B88957DC6D86}" dt="2024-07-15T20:59:14.646" v="1895"/>
          <ac:spMkLst>
            <pc:docMk/>
            <pc:sldMk cId="3320600022" sldId="266"/>
            <ac:spMk id="6" creationId="{470246FE-D838-17BB-04CD-0ADA333004E3}"/>
          </ac:spMkLst>
        </pc:spChg>
        <pc:spChg chg="add mod ord">
          <ac:chgData name="Wooldridge, Carys" userId="ace0175c-6944-4705-830a-2ece028460a9" providerId="ADAL" clId="{52CA49B6-7347-4610-8EB3-B88957DC6D86}" dt="2024-07-15T20:59:11.891" v="1891" actId="26606"/>
          <ac:spMkLst>
            <pc:docMk/>
            <pc:sldMk cId="3320600022" sldId="266"/>
            <ac:spMk id="7" creationId="{0198DEAB-F38F-C635-1CC9-D72606059613}"/>
          </ac:spMkLst>
        </pc:spChg>
        <pc:spChg chg="add del">
          <ac:chgData name="Wooldridge, Carys" userId="ace0175c-6944-4705-830a-2ece028460a9" providerId="ADAL" clId="{52CA49B6-7347-4610-8EB3-B88957DC6D86}" dt="2024-07-15T20:59:07.908" v="1888" actId="26606"/>
          <ac:spMkLst>
            <pc:docMk/>
            <pc:sldMk cId="3320600022" sldId="266"/>
            <ac:spMk id="17" creationId="{989BE678-777B-482A-A616-FEDC47B162E5}"/>
          </ac:spMkLst>
        </pc:spChg>
        <pc:spChg chg="add">
          <ac:chgData name="Wooldridge, Carys" userId="ace0175c-6944-4705-830a-2ece028460a9" providerId="ADAL" clId="{52CA49B6-7347-4610-8EB3-B88957DC6D86}" dt="2024-07-15T20:59:11.891" v="1891" actId="26606"/>
          <ac:spMkLst>
            <pc:docMk/>
            <pc:sldMk cId="3320600022" sldId="266"/>
            <ac:spMk id="18" creationId="{4AC0CD9D-7610-4620-93B4-798CCD9AB581}"/>
          </ac:spMkLst>
        </pc:spChg>
        <pc:spChg chg="add del">
          <ac:chgData name="Wooldridge, Carys" userId="ace0175c-6944-4705-830a-2ece028460a9" providerId="ADAL" clId="{52CA49B6-7347-4610-8EB3-B88957DC6D86}" dt="2024-07-15T20:59:07.908" v="1888" actId="26606"/>
          <ac:spMkLst>
            <pc:docMk/>
            <pc:sldMk cId="3320600022" sldId="266"/>
            <ac:spMk id="23" creationId="{D28BE0C3-2102-4820-B88B-A448B1840D14}"/>
          </ac:spMkLst>
        </pc:spChg>
        <pc:spChg chg="add">
          <ac:chgData name="Wooldridge, Carys" userId="ace0175c-6944-4705-830a-2ece028460a9" providerId="ADAL" clId="{52CA49B6-7347-4610-8EB3-B88957DC6D86}" dt="2024-07-15T20:59:11.891" v="1891" actId="26606"/>
          <ac:spMkLst>
            <pc:docMk/>
            <pc:sldMk cId="3320600022" sldId="266"/>
            <ac:spMk id="24" creationId="{DE4D62F9-188E-4530-84C2-24BDEE4BEB82}"/>
          </ac:spMkLst>
        </pc:spChg>
        <pc:spChg chg="add del">
          <ac:chgData name="Wooldridge, Carys" userId="ace0175c-6944-4705-830a-2ece028460a9" providerId="ADAL" clId="{52CA49B6-7347-4610-8EB3-B88957DC6D86}" dt="2024-07-15T20:59:11.869" v="1890" actId="26606"/>
          <ac:spMkLst>
            <pc:docMk/>
            <pc:sldMk cId="3320600022" sldId="266"/>
            <ac:spMk id="25" creationId="{C8A3C342-1D03-412F-8DD3-BF519E8E0AE9}"/>
          </ac:spMkLst>
        </pc:spChg>
        <pc:spChg chg="add del">
          <ac:chgData name="Wooldridge, Carys" userId="ace0175c-6944-4705-830a-2ece028460a9" providerId="ADAL" clId="{52CA49B6-7347-4610-8EB3-B88957DC6D86}" dt="2024-07-15T20:59:11.869" v="1890" actId="26606"/>
          <ac:spMkLst>
            <pc:docMk/>
            <pc:sldMk cId="3320600022" sldId="266"/>
            <ac:spMk id="27" creationId="{81CC9B02-E087-4350-AEBD-2C3CF001AF01}"/>
          </ac:spMkLst>
        </pc:spChg>
        <pc:spChg chg="add del">
          <ac:chgData name="Wooldridge, Carys" userId="ace0175c-6944-4705-830a-2ece028460a9" providerId="ADAL" clId="{52CA49B6-7347-4610-8EB3-B88957DC6D86}" dt="2024-07-15T20:59:11.869" v="1890" actId="26606"/>
          <ac:spMkLst>
            <pc:docMk/>
            <pc:sldMk cId="3320600022" sldId="266"/>
            <ac:spMk id="29" creationId="{989BE678-777B-482A-A616-FEDC47B162E5}"/>
          </ac:spMkLst>
        </pc:spChg>
        <pc:spChg chg="add del">
          <ac:chgData name="Wooldridge, Carys" userId="ace0175c-6944-4705-830a-2ece028460a9" providerId="ADAL" clId="{52CA49B6-7347-4610-8EB3-B88957DC6D86}" dt="2024-07-15T20:59:11.869" v="1890" actId="26606"/>
          <ac:spMkLst>
            <pc:docMk/>
            <pc:sldMk cId="3320600022" sldId="266"/>
            <ac:spMk id="32" creationId="{D28BE0C3-2102-4820-B88B-A448B1840D14}"/>
          </ac:spMkLst>
        </pc:spChg>
        <pc:spChg chg="add">
          <ac:chgData name="Wooldridge, Carys" userId="ace0175c-6944-4705-830a-2ece028460a9" providerId="ADAL" clId="{52CA49B6-7347-4610-8EB3-B88957DC6D86}" dt="2024-07-15T20:59:11.891" v="1891" actId="26606"/>
          <ac:spMkLst>
            <pc:docMk/>
            <pc:sldMk cId="3320600022" sldId="266"/>
            <ac:spMk id="35" creationId="{C8A3C342-1D03-412F-8DD3-BF519E8E0AE9}"/>
          </ac:spMkLst>
        </pc:spChg>
        <pc:spChg chg="add">
          <ac:chgData name="Wooldridge, Carys" userId="ace0175c-6944-4705-830a-2ece028460a9" providerId="ADAL" clId="{52CA49B6-7347-4610-8EB3-B88957DC6D86}" dt="2024-07-15T20:59:11.891" v="1891" actId="26606"/>
          <ac:spMkLst>
            <pc:docMk/>
            <pc:sldMk cId="3320600022" sldId="266"/>
            <ac:spMk id="36" creationId="{81CC9B02-E087-4350-AEBD-2C3CF001AF01}"/>
          </ac:spMkLst>
        </pc:spChg>
        <pc:spChg chg="add">
          <ac:chgData name="Wooldridge, Carys" userId="ace0175c-6944-4705-830a-2ece028460a9" providerId="ADAL" clId="{52CA49B6-7347-4610-8EB3-B88957DC6D86}" dt="2024-07-15T20:59:11.891" v="1891" actId="26606"/>
          <ac:spMkLst>
            <pc:docMk/>
            <pc:sldMk cId="3320600022" sldId="266"/>
            <ac:spMk id="37" creationId="{AC3BF0FA-36FA-4CE9-840E-F7C3A8F168B5}"/>
          </ac:spMkLst>
        </pc:spChg>
        <pc:spChg chg="add">
          <ac:chgData name="Wooldridge, Carys" userId="ace0175c-6944-4705-830a-2ece028460a9" providerId="ADAL" clId="{52CA49B6-7347-4610-8EB3-B88957DC6D86}" dt="2024-07-15T20:59:11.891" v="1891" actId="26606"/>
          <ac:spMkLst>
            <pc:docMk/>
            <pc:sldMk cId="3320600022" sldId="266"/>
            <ac:spMk id="38" creationId="{D6F18ACE-6E82-4ADC-8A2F-A1771B309B16}"/>
          </ac:spMkLst>
        </pc:spChg>
        <pc:picChg chg="add del mod">
          <ac:chgData name="Wooldridge, Carys" userId="ace0175c-6944-4705-830a-2ece028460a9" providerId="ADAL" clId="{52CA49B6-7347-4610-8EB3-B88957DC6D86}" dt="2024-07-15T20:57:39.357" v="1857" actId="478"/>
          <ac:picMkLst>
            <pc:docMk/>
            <pc:sldMk cId="3320600022" sldId="266"/>
            <ac:picMk id="3" creationId="{9A4A1760-3209-A88C-1707-84E28D1B2732}"/>
          </ac:picMkLst>
        </pc:picChg>
        <pc:picChg chg="add del">
          <ac:chgData name="Wooldridge, Carys" userId="ace0175c-6944-4705-830a-2ece028460a9" providerId="ADAL" clId="{52CA49B6-7347-4610-8EB3-B88957DC6D86}" dt="2024-07-15T20:59:07.908" v="1888" actId="26606"/>
          <ac:picMkLst>
            <pc:docMk/>
            <pc:sldMk cId="3320600022" sldId="266"/>
            <ac:picMk id="9" creationId="{E5E41A25-C6C9-9318-C492-9220FAE6631B}"/>
          </ac:picMkLst>
        </pc:picChg>
        <pc:picChg chg="add">
          <ac:chgData name="Wooldridge, Carys" userId="ace0175c-6944-4705-830a-2ece028460a9" providerId="ADAL" clId="{52CA49B6-7347-4610-8EB3-B88957DC6D86}" dt="2024-07-15T20:59:11.891" v="1891" actId="26606"/>
          <ac:picMkLst>
            <pc:docMk/>
            <pc:sldMk cId="3320600022" sldId="266"/>
            <ac:picMk id="11" creationId="{DCE029CF-CE11-81A4-228C-3F5EEE7A486F}"/>
          </ac:picMkLst>
        </pc:picChg>
        <pc:picChg chg="add del">
          <ac:chgData name="Wooldridge, Carys" userId="ace0175c-6944-4705-830a-2ece028460a9" providerId="ADAL" clId="{52CA49B6-7347-4610-8EB3-B88957DC6D86}" dt="2024-07-15T20:59:07.908" v="1888" actId="26606"/>
          <ac:picMkLst>
            <pc:docMk/>
            <pc:sldMk cId="3320600022" sldId="266"/>
            <ac:picMk id="13" creationId="{DF19BAF3-7E20-4B9D-B544-BABAEEA1FA75}"/>
          </ac:picMkLst>
        </pc:picChg>
        <pc:picChg chg="add">
          <ac:chgData name="Wooldridge, Carys" userId="ace0175c-6944-4705-830a-2ece028460a9" providerId="ADAL" clId="{52CA49B6-7347-4610-8EB3-B88957DC6D86}" dt="2024-07-15T20:59:11.891" v="1891" actId="26606"/>
          <ac:picMkLst>
            <pc:docMk/>
            <pc:sldMk cId="3320600022" sldId="266"/>
            <ac:picMk id="14" creationId="{41B68C77-138E-4BF7-A276-BD0C78A4219F}"/>
          </ac:picMkLst>
        </pc:picChg>
        <pc:picChg chg="add del">
          <ac:chgData name="Wooldridge, Carys" userId="ace0175c-6944-4705-830a-2ece028460a9" providerId="ADAL" clId="{52CA49B6-7347-4610-8EB3-B88957DC6D86}" dt="2024-07-15T20:59:07.908" v="1888" actId="26606"/>
          <ac:picMkLst>
            <pc:docMk/>
            <pc:sldMk cId="3320600022" sldId="266"/>
            <ac:picMk id="15" creationId="{950648F4-ABCD-4DF0-8641-76CFB2354721}"/>
          </ac:picMkLst>
        </pc:picChg>
        <pc:picChg chg="add">
          <ac:chgData name="Wooldridge, Carys" userId="ace0175c-6944-4705-830a-2ece028460a9" providerId="ADAL" clId="{52CA49B6-7347-4610-8EB3-B88957DC6D86}" dt="2024-07-15T20:59:11.891" v="1891" actId="26606"/>
          <ac:picMkLst>
            <pc:docMk/>
            <pc:sldMk cId="3320600022" sldId="266"/>
            <ac:picMk id="16" creationId="{7C268552-D473-46ED-B1B8-422042C4DEF1}"/>
          </ac:picMkLst>
        </pc:picChg>
        <pc:picChg chg="add del">
          <ac:chgData name="Wooldridge, Carys" userId="ace0175c-6944-4705-830a-2ece028460a9" providerId="ADAL" clId="{52CA49B6-7347-4610-8EB3-B88957DC6D86}" dt="2024-07-15T20:59:07.908" v="1888" actId="26606"/>
          <ac:picMkLst>
            <pc:docMk/>
            <pc:sldMk cId="3320600022" sldId="266"/>
            <ac:picMk id="19" creationId="{CF1EB4BD-9C7E-4AA3-9681-C7EB0DA6250B}"/>
          </ac:picMkLst>
        </pc:picChg>
        <pc:picChg chg="add">
          <ac:chgData name="Wooldridge, Carys" userId="ace0175c-6944-4705-830a-2ece028460a9" providerId="ADAL" clId="{52CA49B6-7347-4610-8EB3-B88957DC6D86}" dt="2024-07-15T20:59:11.891" v="1891" actId="26606"/>
          <ac:picMkLst>
            <pc:docMk/>
            <pc:sldMk cId="3320600022" sldId="266"/>
            <ac:picMk id="20" creationId="{B9238B3E-24AA-439A-B527-6C5DF6D72145}"/>
          </ac:picMkLst>
        </pc:picChg>
        <pc:picChg chg="add del">
          <ac:chgData name="Wooldridge, Carys" userId="ace0175c-6944-4705-830a-2ece028460a9" providerId="ADAL" clId="{52CA49B6-7347-4610-8EB3-B88957DC6D86}" dt="2024-07-15T20:59:07.908" v="1888" actId="26606"/>
          <ac:picMkLst>
            <pc:docMk/>
            <pc:sldMk cId="3320600022" sldId="266"/>
            <ac:picMk id="21" creationId="{94AAE3AA-3759-4D28-B0EF-575F25A5146C}"/>
          </ac:picMkLst>
        </pc:picChg>
        <pc:picChg chg="add">
          <ac:chgData name="Wooldridge, Carys" userId="ace0175c-6944-4705-830a-2ece028460a9" providerId="ADAL" clId="{52CA49B6-7347-4610-8EB3-B88957DC6D86}" dt="2024-07-15T20:59:11.891" v="1891" actId="26606"/>
          <ac:picMkLst>
            <pc:docMk/>
            <pc:sldMk cId="3320600022" sldId="266"/>
            <ac:picMk id="22" creationId="{69F01145-BEA3-4CBF-AA21-10077B948CA8}"/>
          </ac:picMkLst>
        </pc:picChg>
        <pc:picChg chg="add del">
          <ac:chgData name="Wooldridge, Carys" userId="ace0175c-6944-4705-830a-2ece028460a9" providerId="ADAL" clId="{52CA49B6-7347-4610-8EB3-B88957DC6D86}" dt="2024-07-15T20:59:11.869" v="1890" actId="26606"/>
          <ac:picMkLst>
            <pc:docMk/>
            <pc:sldMk cId="3320600022" sldId="266"/>
            <ac:picMk id="26" creationId="{DF19BAF3-7E20-4B9D-B544-BABAEEA1FA75}"/>
          </ac:picMkLst>
        </pc:picChg>
        <pc:picChg chg="add del">
          <ac:chgData name="Wooldridge, Carys" userId="ace0175c-6944-4705-830a-2ece028460a9" providerId="ADAL" clId="{52CA49B6-7347-4610-8EB3-B88957DC6D86}" dt="2024-07-15T20:59:11.869" v="1890" actId="26606"/>
          <ac:picMkLst>
            <pc:docMk/>
            <pc:sldMk cId="3320600022" sldId="266"/>
            <ac:picMk id="28" creationId="{950648F4-ABCD-4DF0-8641-76CFB2354721}"/>
          </ac:picMkLst>
        </pc:picChg>
        <pc:picChg chg="add del">
          <ac:chgData name="Wooldridge, Carys" userId="ace0175c-6944-4705-830a-2ece028460a9" providerId="ADAL" clId="{52CA49B6-7347-4610-8EB3-B88957DC6D86}" dt="2024-07-15T20:59:11.869" v="1890" actId="26606"/>
          <ac:picMkLst>
            <pc:docMk/>
            <pc:sldMk cId="3320600022" sldId="266"/>
            <ac:picMk id="30" creationId="{CF1EB4BD-9C7E-4AA3-9681-C7EB0DA6250B}"/>
          </ac:picMkLst>
        </pc:picChg>
        <pc:picChg chg="add del">
          <ac:chgData name="Wooldridge, Carys" userId="ace0175c-6944-4705-830a-2ece028460a9" providerId="ADAL" clId="{52CA49B6-7347-4610-8EB3-B88957DC6D86}" dt="2024-07-15T20:59:11.869" v="1890" actId="26606"/>
          <ac:picMkLst>
            <pc:docMk/>
            <pc:sldMk cId="3320600022" sldId="266"/>
            <ac:picMk id="31" creationId="{94AAE3AA-3759-4D28-B0EF-575F25A5146C}"/>
          </ac:picMkLst>
        </pc:picChg>
        <pc:picChg chg="add del">
          <ac:chgData name="Wooldridge, Carys" userId="ace0175c-6944-4705-830a-2ece028460a9" providerId="ADAL" clId="{52CA49B6-7347-4610-8EB3-B88957DC6D86}" dt="2024-07-15T20:59:11.869" v="1890" actId="26606"/>
          <ac:picMkLst>
            <pc:docMk/>
            <pc:sldMk cId="3320600022" sldId="266"/>
            <ac:picMk id="33" creationId="{F8C4137D-BB0C-6FBD-A1DF-F7641E3D09E8}"/>
          </ac:picMkLst>
        </pc:picChg>
      </pc:sldChg>
      <pc:sldChg chg="addSp delSp modSp new mod setBg setClrOvrMap">
        <pc:chgData name="Wooldridge, Carys" userId="ace0175c-6944-4705-830a-2ece028460a9" providerId="ADAL" clId="{52CA49B6-7347-4610-8EB3-B88957DC6D86}" dt="2024-07-15T20:29:18.857" v="1318" actId="26606"/>
        <pc:sldMkLst>
          <pc:docMk/>
          <pc:sldMk cId="850563611" sldId="267"/>
        </pc:sldMkLst>
        <pc:spChg chg="del">
          <ac:chgData name="Wooldridge, Carys" userId="ace0175c-6944-4705-830a-2ece028460a9" providerId="ADAL" clId="{52CA49B6-7347-4610-8EB3-B88957DC6D86}" dt="2024-07-11T14:17:33.518" v="1190" actId="26606"/>
          <ac:spMkLst>
            <pc:docMk/>
            <pc:sldMk cId="850563611" sldId="267"/>
            <ac:spMk id="2" creationId="{FBDE54AC-AC4A-BEA1-26DC-01A1050D6897}"/>
          </ac:spMkLst>
        </pc:spChg>
        <pc:spChg chg="del">
          <ac:chgData name="Wooldridge, Carys" userId="ace0175c-6944-4705-830a-2ece028460a9" providerId="ADAL" clId="{52CA49B6-7347-4610-8EB3-B88957DC6D86}" dt="2024-07-11T14:17:33.518" v="1190" actId="26606"/>
          <ac:spMkLst>
            <pc:docMk/>
            <pc:sldMk cId="850563611" sldId="267"/>
            <ac:spMk id="3" creationId="{128DFACA-EA0A-7C2F-05FD-D51A3B9A61C2}"/>
          </ac:spMkLst>
        </pc:spChg>
        <pc:spChg chg="add del mod">
          <ac:chgData name="Wooldridge, Carys" userId="ace0175c-6944-4705-830a-2ece028460a9" providerId="ADAL" clId="{52CA49B6-7347-4610-8EB3-B88957DC6D86}" dt="2024-07-15T20:25:26.235" v="1212" actId="26606"/>
          <ac:spMkLst>
            <pc:docMk/>
            <pc:sldMk cId="850563611" sldId="267"/>
            <ac:spMk id="3" creationId="{A32F3EE4-D1B3-F05A-5385-D1195616E75B}"/>
          </ac:spMkLst>
        </pc:spChg>
        <pc:spChg chg="add del mod">
          <ac:chgData name="Wooldridge, Carys" userId="ace0175c-6944-4705-830a-2ece028460a9" providerId="ADAL" clId="{52CA49B6-7347-4610-8EB3-B88957DC6D86}" dt="2024-07-15T20:26:32.110" v="1228" actId="21"/>
          <ac:spMkLst>
            <pc:docMk/>
            <pc:sldMk cId="850563611" sldId="267"/>
            <ac:spMk id="4" creationId="{746C9554-E1C1-A7B5-8DDF-7332AB1FD56F}"/>
          </ac:spMkLst>
        </pc:spChg>
        <pc:spChg chg="add del mod">
          <ac:chgData name="Wooldridge, Carys" userId="ace0175c-6944-4705-830a-2ece028460a9" providerId="ADAL" clId="{52CA49B6-7347-4610-8EB3-B88957DC6D86}" dt="2024-07-15T20:26:38.558" v="1231" actId="26606"/>
          <ac:spMkLst>
            <pc:docMk/>
            <pc:sldMk cId="850563611" sldId="267"/>
            <ac:spMk id="6" creationId="{BF222261-576D-2ACC-1AC8-D3BF1725385C}"/>
          </ac:spMkLst>
        </pc:spChg>
        <pc:spChg chg="add mod">
          <ac:chgData name="Wooldridge, Carys" userId="ace0175c-6944-4705-830a-2ece028460a9" providerId="ADAL" clId="{52CA49B6-7347-4610-8EB3-B88957DC6D86}" dt="2024-07-15T20:29:18.857" v="1318" actId="26606"/>
          <ac:spMkLst>
            <pc:docMk/>
            <pc:sldMk cId="850563611" sldId="267"/>
            <ac:spMk id="7" creationId="{DB214AF3-0B05-F648-F50C-BFAD7FE64C94}"/>
          </ac:spMkLst>
        </pc:spChg>
        <pc:spChg chg="add del">
          <ac:chgData name="Wooldridge, Carys" userId="ace0175c-6944-4705-830a-2ece028460a9" providerId="ADAL" clId="{52CA49B6-7347-4610-8EB3-B88957DC6D86}" dt="2024-07-15T20:24:17.615" v="1203" actId="26606"/>
          <ac:spMkLst>
            <pc:docMk/>
            <pc:sldMk cId="850563611" sldId="267"/>
            <ac:spMk id="14" creationId="{DA1DAC79-DDBA-4382-9D43-6E5F685BE5FB}"/>
          </ac:spMkLst>
        </pc:spChg>
        <pc:spChg chg="add del">
          <ac:chgData name="Wooldridge, Carys" userId="ace0175c-6944-4705-830a-2ece028460a9" providerId="ADAL" clId="{52CA49B6-7347-4610-8EB3-B88957DC6D86}" dt="2024-07-15T20:24:17.615" v="1203" actId="26606"/>
          <ac:spMkLst>
            <pc:docMk/>
            <pc:sldMk cId="850563611" sldId="267"/>
            <ac:spMk id="20" creationId="{6AACA73D-178F-4CFC-99E3-9F4FCBBDBA83}"/>
          </ac:spMkLst>
        </pc:spChg>
        <pc:spChg chg="add del">
          <ac:chgData name="Wooldridge, Carys" userId="ace0175c-6944-4705-830a-2ece028460a9" providerId="ADAL" clId="{52CA49B6-7347-4610-8EB3-B88957DC6D86}" dt="2024-07-15T20:23:49.411" v="1196" actId="26606"/>
          <ac:spMkLst>
            <pc:docMk/>
            <pc:sldMk cId="850563611" sldId="267"/>
            <ac:spMk id="24" creationId="{160F08A5-790E-462F-9D55-4614E07D66AC}"/>
          </ac:spMkLst>
        </pc:spChg>
        <pc:spChg chg="add del">
          <ac:chgData name="Wooldridge, Carys" userId="ace0175c-6944-4705-830a-2ece028460a9" providerId="ADAL" clId="{52CA49B6-7347-4610-8EB3-B88957DC6D86}" dt="2024-07-15T20:23:49.411" v="1196" actId="26606"/>
          <ac:spMkLst>
            <pc:docMk/>
            <pc:sldMk cId="850563611" sldId="267"/>
            <ac:spMk id="27" creationId="{29787B81-C7DF-412B-A405-EF4454012DEE}"/>
          </ac:spMkLst>
        </pc:spChg>
        <pc:spChg chg="add del">
          <ac:chgData name="Wooldridge, Carys" userId="ace0175c-6944-4705-830a-2ece028460a9" providerId="ADAL" clId="{52CA49B6-7347-4610-8EB3-B88957DC6D86}" dt="2024-07-15T20:24:03.384" v="1198" actId="26606"/>
          <ac:spMkLst>
            <pc:docMk/>
            <pc:sldMk cId="850563611" sldId="267"/>
            <ac:spMk id="29" creationId="{909FE742-1A27-4AEF-B5F0-F8C383EAB1D7}"/>
          </ac:spMkLst>
        </pc:spChg>
        <pc:spChg chg="add del">
          <ac:chgData name="Wooldridge, Carys" userId="ace0175c-6944-4705-830a-2ece028460a9" providerId="ADAL" clId="{52CA49B6-7347-4610-8EB3-B88957DC6D86}" dt="2024-07-15T20:24:03.384" v="1198" actId="26606"/>
          <ac:spMkLst>
            <pc:docMk/>
            <pc:sldMk cId="850563611" sldId="267"/>
            <ac:spMk id="30" creationId="{98CB101F-B0E5-2CFE-B6DD-A3E1EB2DAE59}"/>
          </ac:spMkLst>
        </pc:spChg>
        <pc:spChg chg="add del">
          <ac:chgData name="Wooldridge, Carys" userId="ace0175c-6944-4705-830a-2ece028460a9" providerId="ADAL" clId="{52CA49B6-7347-4610-8EB3-B88957DC6D86}" dt="2024-07-15T20:24:17.600" v="1202" actId="26606"/>
          <ac:spMkLst>
            <pc:docMk/>
            <pc:sldMk cId="850563611" sldId="267"/>
            <ac:spMk id="31" creationId="{70151CB7-E7DE-4917-B831-01DF9CE01306}"/>
          </ac:spMkLst>
        </pc:spChg>
        <pc:spChg chg="add del">
          <ac:chgData name="Wooldridge, Carys" userId="ace0175c-6944-4705-830a-2ece028460a9" providerId="ADAL" clId="{52CA49B6-7347-4610-8EB3-B88957DC6D86}" dt="2024-07-15T20:24:05.413" v="1200" actId="26606"/>
          <ac:spMkLst>
            <pc:docMk/>
            <pc:sldMk cId="850563611" sldId="267"/>
            <ac:spMk id="32" creationId="{A26E2FAE-FA60-497B-B2CB-7702C6FF3A3F}"/>
          </ac:spMkLst>
        </pc:spChg>
        <pc:spChg chg="add del">
          <ac:chgData name="Wooldridge, Carys" userId="ace0175c-6944-4705-830a-2ece028460a9" providerId="ADAL" clId="{52CA49B6-7347-4610-8EB3-B88957DC6D86}" dt="2024-07-15T20:24:05.413" v="1200" actId="26606"/>
          <ac:spMkLst>
            <pc:docMk/>
            <pc:sldMk cId="850563611" sldId="267"/>
            <ac:spMk id="33" creationId="{B5915762-0607-CD3A-9EA6-289D172BD94A}"/>
          </ac:spMkLst>
        </pc:spChg>
        <pc:spChg chg="add del">
          <ac:chgData name="Wooldridge, Carys" userId="ace0175c-6944-4705-830a-2ece028460a9" providerId="ADAL" clId="{52CA49B6-7347-4610-8EB3-B88957DC6D86}" dt="2024-07-15T20:24:17.600" v="1202" actId="26606"/>
          <ac:spMkLst>
            <pc:docMk/>
            <pc:sldMk cId="850563611" sldId="267"/>
            <ac:spMk id="35" creationId="{B4AAD3FD-83A5-4B89-9F8F-01B8870865BE}"/>
          </ac:spMkLst>
        </pc:spChg>
        <pc:spChg chg="add del">
          <ac:chgData name="Wooldridge, Carys" userId="ace0175c-6944-4705-830a-2ece028460a9" providerId="ADAL" clId="{52CA49B6-7347-4610-8EB3-B88957DC6D86}" dt="2024-07-15T20:24:17.600" v="1202" actId="26606"/>
          <ac:spMkLst>
            <pc:docMk/>
            <pc:sldMk cId="850563611" sldId="267"/>
            <ac:spMk id="36" creationId="{61752F1D-FC0F-4103-9584-630E643CCDA6}"/>
          </ac:spMkLst>
        </pc:spChg>
        <pc:spChg chg="add del">
          <ac:chgData name="Wooldridge, Carys" userId="ace0175c-6944-4705-830a-2ece028460a9" providerId="ADAL" clId="{52CA49B6-7347-4610-8EB3-B88957DC6D86}" dt="2024-07-15T20:24:17.600" v="1202" actId="26606"/>
          <ac:spMkLst>
            <pc:docMk/>
            <pc:sldMk cId="850563611" sldId="267"/>
            <ac:spMk id="37" creationId="{A92A1116-1C84-41DF-B803-1F7B0883EC82}"/>
          </ac:spMkLst>
        </pc:spChg>
        <pc:spChg chg="add del">
          <ac:chgData name="Wooldridge, Carys" userId="ace0175c-6944-4705-830a-2ece028460a9" providerId="ADAL" clId="{52CA49B6-7347-4610-8EB3-B88957DC6D86}" dt="2024-07-15T20:24:17.600" v="1202" actId="26606"/>
          <ac:spMkLst>
            <pc:docMk/>
            <pc:sldMk cId="850563611" sldId="267"/>
            <ac:spMk id="38" creationId="{8BCE1D42-6746-AB24-9A55-25761B348ABD}"/>
          </ac:spMkLst>
        </pc:spChg>
        <pc:spChg chg="add del">
          <ac:chgData name="Wooldridge, Carys" userId="ace0175c-6944-4705-830a-2ece028460a9" providerId="ADAL" clId="{52CA49B6-7347-4610-8EB3-B88957DC6D86}" dt="2024-07-15T20:25:26.235" v="1212" actId="26606"/>
          <ac:spMkLst>
            <pc:docMk/>
            <pc:sldMk cId="850563611" sldId="267"/>
            <ac:spMk id="39" creationId="{E1E43DD8-7DEF-4A83-A303-10947F34B086}"/>
          </ac:spMkLst>
        </pc:spChg>
        <pc:spChg chg="add del">
          <ac:chgData name="Wooldridge, Carys" userId="ace0175c-6944-4705-830a-2ece028460a9" providerId="ADAL" clId="{52CA49B6-7347-4610-8EB3-B88957DC6D86}" dt="2024-07-15T20:25:26.235" v="1212" actId="26606"/>
          <ac:spMkLst>
            <pc:docMk/>
            <pc:sldMk cId="850563611" sldId="267"/>
            <ac:spMk id="41" creationId="{AEBE9F1A-B38D-446E-83AE-14B17CE77FF2}"/>
          </ac:spMkLst>
        </pc:spChg>
        <pc:spChg chg="add del">
          <ac:chgData name="Wooldridge, Carys" userId="ace0175c-6944-4705-830a-2ece028460a9" providerId="ADAL" clId="{52CA49B6-7347-4610-8EB3-B88957DC6D86}" dt="2024-07-15T20:25:26.235" v="1212" actId="26606"/>
          <ac:spMkLst>
            <pc:docMk/>
            <pc:sldMk cId="850563611" sldId="267"/>
            <ac:spMk id="44" creationId="{5E3EB826-A471-488F-9E8A-D65528A3C0CA}"/>
          </ac:spMkLst>
        </pc:spChg>
        <pc:spChg chg="add del">
          <ac:chgData name="Wooldridge, Carys" userId="ace0175c-6944-4705-830a-2ece028460a9" providerId="ADAL" clId="{52CA49B6-7347-4610-8EB3-B88957DC6D86}" dt="2024-07-15T20:25:26.235" v="1212" actId="26606"/>
          <ac:spMkLst>
            <pc:docMk/>
            <pc:sldMk cId="850563611" sldId="267"/>
            <ac:spMk id="45" creationId="{4159E445-83D7-4F7C-8B6B-79EDEFA5F788}"/>
          </ac:spMkLst>
        </pc:spChg>
        <pc:spChg chg="add del">
          <ac:chgData name="Wooldridge, Carys" userId="ace0175c-6944-4705-830a-2ece028460a9" providerId="ADAL" clId="{52CA49B6-7347-4610-8EB3-B88957DC6D86}" dt="2024-07-15T20:26:38.558" v="1231" actId="26606"/>
          <ac:spMkLst>
            <pc:docMk/>
            <pc:sldMk cId="850563611" sldId="267"/>
            <ac:spMk id="54" creationId="{4FA533C5-33E3-4611-AF9F-72811D8B26A6}"/>
          </ac:spMkLst>
        </pc:spChg>
        <pc:spChg chg="add del">
          <ac:chgData name="Wooldridge, Carys" userId="ace0175c-6944-4705-830a-2ece028460a9" providerId="ADAL" clId="{52CA49B6-7347-4610-8EB3-B88957DC6D86}" dt="2024-07-15T20:26:38.558" v="1231" actId="26606"/>
          <ac:spMkLst>
            <pc:docMk/>
            <pc:sldMk cId="850563611" sldId="267"/>
            <ac:spMk id="60" creationId="{87F0FDC4-AD8C-47D9-9131-623C98ADB0AE}"/>
          </ac:spMkLst>
        </pc:spChg>
        <pc:spChg chg="add del">
          <ac:chgData name="Wooldridge, Carys" userId="ace0175c-6944-4705-830a-2ece028460a9" providerId="ADAL" clId="{52CA49B6-7347-4610-8EB3-B88957DC6D86}" dt="2024-07-15T20:26:38.558" v="1231" actId="26606"/>
          <ac:spMkLst>
            <pc:docMk/>
            <pc:sldMk cId="850563611" sldId="267"/>
            <ac:spMk id="62" creationId="{E6A222EB-A81E-4238-B08D-AAB1828C8E0B}"/>
          </ac:spMkLst>
        </pc:spChg>
        <pc:spChg chg="add del">
          <ac:chgData name="Wooldridge, Carys" userId="ace0175c-6944-4705-830a-2ece028460a9" providerId="ADAL" clId="{52CA49B6-7347-4610-8EB3-B88957DC6D86}" dt="2024-07-15T20:26:38.558" v="1231" actId="26606"/>
          <ac:spMkLst>
            <pc:docMk/>
            <pc:sldMk cId="850563611" sldId="267"/>
            <ac:spMk id="64" creationId="{E014676C-074B-475A-8346-9C901C86CB97}"/>
          </ac:spMkLst>
        </pc:spChg>
        <pc:spChg chg="add del">
          <ac:chgData name="Wooldridge, Carys" userId="ace0175c-6944-4705-830a-2ece028460a9" providerId="ADAL" clId="{52CA49B6-7347-4610-8EB3-B88957DC6D86}" dt="2024-07-15T20:26:38.542" v="1230" actId="26606"/>
          <ac:spMkLst>
            <pc:docMk/>
            <pc:sldMk cId="850563611" sldId="267"/>
            <ac:spMk id="72" creationId="{F747F1B4-B831-4277-8AB0-32767F7EB7BF}"/>
          </ac:spMkLst>
        </pc:spChg>
        <pc:spChg chg="add del">
          <ac:chgData name="Wooldridge, Carys" userId="ace0175c-6944-4705-830a-2ece028460a9" providerId="ADAL" clId="{52CA49B6-7347-4610-8EB3-B88957DC6D86}" dt="2024-07-15T20:26:38.542" v="1230" actId="26606"/>
          <ac:spMkLst>
            <pc:docMk/>
            <pc:sldMk cId="850563611" sldId="267"/>
            <ac:spMk id="74" creationId="{D80CFA21-AB7C-4BEB-9BFF-05764FBBF3C6}"/>
          </ac:spMkLst>
        </pc:spChg>
        <pc:spChg chg="add del">
          <ac:chgData name="Wooldridge, Carys" userId="ace0175c-6944-4705-830a-2ece028460a9" providerId="ADAL" clId="{52CA49B6-7347-4610-8EB3-B88957DC6D86}" dt="2024-07-15T20:26:38.542" v="1230" actId="26606"/>
          <ac:spMkLst>
            <pc:docMk/>
            <pc:sldMk cId="850563611" sldId="267"/>
            <ac:spMk id="76" creationId="{12F7E335-851A-4CAE-B09F-E657819D4600}"/>
          </ac:spMkLst>
        </pc:spChg>
        <pc:spChg chg="add del">
          <ac:chgData name="Wooldridge, Carys" userId="ace0175c-6944-4705-830a-2ece028460a9" providerId="ADAL" clId="{52CA49B6-7347-4610-8EB3-B88957DC6D86}" dt="2024-07-15T20:26:38.542" v="1230" actId="26606"/>
          <ac:spMkLst>
            <pc:docMk/>
            <pc:sldMk cId="850563611" sldId="267"/>
            <ac:spMk id="78" creationId="{10B541F0-7F6E-402E-84D8-CF96EACA5FBC}"/>
          </ac:spMkLst>
        </pc:spChg>
        <pc:spChg chg="add del">
          <ac:chgData name="Wooldridge, Carys" userId="ace0175c-6944-4705-830a-2ece028460a9" providerId="ADAL" clId="{52CA49B6-7347-4610-8EB3-B88957DC6D86}" dt="2024-07-15T20:29:18.857" v="1318" actId="26606"/>
          <ac:spMkLst>
            <pc:docMk/>
            <pc:sldMk cId="850563611" sldId="267"/>
            <ac:spMk id="80" creationId="{ABE6F9A3-300E-47F5-B41C-C8C5E758DE7C}"/>
          </ac:spMkLst>
        </pc:spChg>
        <pc:spChg chg="add del">
          <ac:chgData name="Wooldridge, Carys" userId="ace0175c-6944-4705-830a-2ece028460a9" providerId="ADAL" clId="{52CA49B6-7347-4610-8EB3-B88957DC6D86}" dt="2024-07-15T20:29:18.857" v="1318" actId="26606"/>
          <ac:spMkLst>
            <pc:docMk/>
            <pc:sldMk cId="850563611" sldId="267"/>
            <ac:spMk id="81" creationId="{61B4701B-39FE-43B8-86AA-D6B8789C2207}"/>
          </ac:spMkLst>
        </pc:spChg>
        <pc:spChg chg="add del">
          <ac:chgData name="Wooldridge, Carys" userId="ace0175c-6944-4705-830a-2ece028460a9" providerId="ADAL" clId="{52CA49B6-7347-4610-8EB3-B88957DC6D86}" dt="2024-07-15T20:29:18.857" v="1318" actId="26606"/>
          <ac:spMkLst>
            <pc:docMk/>
            <pc:sldMk cId="850563611" sldId="267"/>
            <ac:spMk id="82" creationId="{E9A7EF13-49FA-4355-971A-34B065F35022}"/>
          </ac:spMkLst>
        </pc:spChg>
        <pc:spChg chg="add del">
          <ac:chgData name="Wooldridge, Carys" userId="ace0175c-6944-4705-830a-2ece028460a9" providerId="ADAL" clId="{52CA49B6-7347-4610-8EB3-B88957DC6D86}" dt="2024-07-15T20:29:18.857" v="1318" actId="26606"/>
          <ac:spMkLst>
            <pc:docMk/>
            <pc:sldMk cId="850563611" sldId="267"/>
            <ac:spMk id="83" creationId="{92CF3C3E-0F7B-4F0C-8EBD-BDD38E9C66F5}"/>
          </ac:spMkLst>
        </pc:spChg>
        <pc:spChg chg="add del">
          <ac:chgData name="Wooldridge, Carys" userId="ace0175c-6944-4705-830a-2ece028460a9" providerId="ADAL" clId="{52CA49B6-7347-4610-8EB3-B88957DC6D86}" dt="2024-07-15T20:29:04.247" v="1315" actId="26606"/>
          <ac:spMkLst>
            <pc:docMk/>
            <pc:sldMk cId="850563611" sldId="267"/>
            <ac:spMk id="89" creationId="{F747F1B4-B831-4277-8AB0-32767F7EB7BF}"/>
          </ac:spMkLst>
        </pc:spChg>
        <pc:spChg chg="add del">
          <ac:chgData name="Wooldridge, Carys" userId="ace0175c-6944-4705-830a-2ece028460a9" providerId="ADAL" clId="{52CA49B6-7347-4610-8EB3-B88957DC6D86}" dt="2024-07-15T20:28:52.818" v="1311" actId="26606"/>
          <ac:spMkLst>
            <pc:docMk/>
            <pc:sldMk cId="850563611" sldId="267"/>
            <ac:spMk id="90" creationId="{ABE6F9A3-300E-47F5-B41C-C8C5E758DE7C}"/>
          </ac:spMkLst>
        </pc:spChg>
        <pc:spChg chg="add del">
          <ac:chgData name="Wooldridge, Carys" userId="ace0175c-6944-4705-830a-2ece028460a9" providerId="ADAL" clId="{52CA49B6-7347-4610-8EB3-B88957DC6D86}" dt="2024-07-15T20:29:04.247" v="1315" actId="26606"/>
          <ac:spMkLst>
            <pc:docMk/>
            <pc:sldMk cId="850563611" sldId="267"/>
            <ac:spMk id="91" creationId="{D80CFA21-AB7C-4BEB-9BFF-05764FBBF3C6}"/>
          </ac:spMkLst>
        </pc:spChg>
        <pc:spChg chg="add del">
          <ac:chgData name="Wooldridge, Carys" userId="ace0175c-6944-4705-830a-2ece028460a9" providerId="ADAL" clId="{52CA49B6-7347-4610-8EB3-B88957DC6D86}" dt="2024-07-15T20:28:52.818" v="1311" actId="26606"/>
          <ac:spMkLst>
            <pc:docMk/>
            <pc:sldMk cId="850563611" sldId="267"/>
            <ac:spMk id="92" creationId="{61B4701B-39FE-43B8-86AA-D6B8789C2207}"/>
          </ac:spMkLst>
        </pc:spChg>
        <pc:spChg chg="add del">
          <ac:chgData name="Wooldridge, Carys" userId="ace0175c-6944-4705-830a-2ece028460a9" providerId="ADAL" clId="{52CA49B6-7347-4610-8EB3-B88957DC6D86}" dt="2024-07-15T20:29:04.247" v="1315" actId="26606"/>
          <ac:spMkLst>
            <pc:docMk/>
            <pc:sldMk cId="850563611" sldId="267"/>
            <ac:spMk id="93" creationId="{12F7E335-851A-4CAE-B09F-E657819D4600}"/>
          </ac:spMkLst>
        </pc:spChg>
        <pc:spChg chg="add del">
          <ac:chgData name="Wooldridge, Carys" userId="ace0175c-6944-4705-830a-2ece028460a9" providerId="ADAL" clId="{52CA49B6-7347-4610-8EB3-B88957DC6D86}" dt="2024-07-15T20:28:52.818" v="1311" actId="26606"/>
          <ac:spMkLst>
            <pc:docMk/>
            <pc:sldMk cId="850563611" sldId="267"/>
            <ac:spMk id="94" creationId="{E9A7EF13-49FA-4355-971A-34B065F35022}"/>
          </ac:spMkLst>
        </pc:spChg>
        <pc:spChg chg="add del">
          <ac:chgData name="Wooldridge, Carys" userId="ace0175c-6944-4705-830a-2ece028460a9" providerId="ADAL" clId="{52CA49B6-7347-4610-8EB3-B88957DC6D86}" dt="2024-07-15T20:29:04.247" v="1315" actId="26606"/>
          <ac:spMkLst>
            <pc:docMk/>
            <pc:sldMk cId="850563611" sldId="267"/>
            <ac:spMk id="95" creationId="{10B541F0-7F6E-402E-84D8-CF96EACA5FBC}"/>
          </ac:spMkLst>
        </pc:spChg>
        <pc:spChg chg="add del">
          <ac:chgData name="Wooldridge, Carys" userId="ace0175c-6944-4705-830a-2ece028460a9" providerId="ADAL" clId="{52CA49B6-7347-4610-8EB3-B88957DC6D86}" dt="2024-07-15T20:28:52.818" v="1311" actId="26606"/>
          <ac:spMkLst>
            <pc:docMk/>
            <pc:sldMk cId="850563611" sldId="267"/>
            <ac:spMk id="96" creationId="{92CF3C3E-0F7B-4F0C-8EBD-BDD38E9C66F5}"/>
          </ac:spMkLst>
        </pc:spChg>
        <pc:spChg chg="add del">
          <ac:chgData name="Wooldridge, Carys" userId="ace0175c-6944-4705-830a-2ece028460a9" providerId="ADAL" clId="{52CA49B6-7347-4610-8EB3-B88957DC6D86}" dt="2024-07-15T20:28:53.720" v="1313" actId="26606"/>
          <ac:spMkLst>
            <pc:docMk/>
            <pc:sldMk cId="850563611" sldId="267"/>
            <ac:spMk id="98" creationId="{ABE6F9A3-300E-47F5-B41C-C8C5E758DE7C}"/>
          </ac:spMkLst>
        </pc:spChg>
        <pc:spChg chg="add del">
          <ac:chgData name="Wooldridge, Carys" userId="ace0175c-6944-4705-830a-2ece028460a9" providerId="ADAL" clId="{52CA49B6-7347-4610-8EB3-B88957DC6D86}" dt="2024-07-15T20:28:53.720" v="1313" actId="26606"/>
          <ac:spMkLst>
            <pc:docMk/>
            <pc:sldMk cId="850563611" sldId="267"/>
            <ac:spMk id="99" creationId="{61B4701B-39FE-43B8-86AA-D6B8789C2207}"/>
          </ac:spMkLst>
        </pc:spChg>
        <pc:spChg chg="add del">
          <ac:chgData name="Wooldridge, Carys" userId="ace0175c-6944-4705-830a-2ece028460a9" providerId="ADAL" clId="{52CA49B6-7347-4610-8EB3-B88957DC6D86}" dt="2024-07-15T20:28:53.720" v="1313" actId="26606"/>
          <ac:spMkLst>
            <pc:docMk/>
            <pc:sldMk cId="850563611" sldId="267"/>
            <ac:spMk id="100" creationId="{E9A7EF13-49FA-4355-971A-34B065F35022}"/>
          </ac:spMkLst>
        </pc:spChg>
        <pc:spChg chg="add del">
          <ac:chgData name="Wooldridge, Carys" userId="ace0175c-6944-4705-830a-2ece028460a9" providerId="ADAL" clId="{52CA49B6-7347-4610-8EB3-B88957DC6D86}" dt="2024-07-15T20:28:53.720" v="1313" actId="26606"/>
          <ac:spMkLst>
            <pc:docMk/>
            <pc:sldMk cId="850563611" sldId="267"/>
            <ac:spMk id="101" creationId="{92CF3C3E-0F7B-4F0C-8EBD-BDD38E9C66F5}"/>
          </ac:spMkLst>
        </pc:spChg>
        <pc:spChg chg="add del">
          <ac:chgData name="Wooldridge, Carys" userId="ace0175c-6944-4705-830a-2ece028460a9" providerId="ADAL" clId="{52CA49B6-7347-4610-8EB3-B88957DC6D86}" dt="2024-07-15T20:29:18.799" v="1317" actId="26606"/>
          <ac:spMkLst>
            <pc:docMk/>
            <pc:sldMk cId="850563611" sldId="267"/>
            <ac:spMk id="106" creationId="{ABE6F9A3-300E-47F5-B41C-C8C5E758DE7C}"/>
          </ac:spMkLst>
        </pc:spChg>
        <pc:spChg chg="add del">
          <ac:chgData name="Wooldridge, Carys" userId="ace0175c-6944-4705-830a-2ece028460a9" providerId="ADAL" clId="{52CA49B6-7347-4610-8EB3-B88957DC6D86}" dt="2024-07-15T20:29:18.799" v="1317" actId="26606"/>
          <ac:spMkLst>
            <pc:docMk/>
            <pc:sldMk cId="850563611" sldId="267"/>
            <ac:spMk id="107" creationId="{61B4701B-39FE-43B8-86AA-D6B8789C2207}"/>
          </ac:spMkLst>
        </pc:spChg>
        <pc:spChg chg="add del">
          <ac:chgData name="Wooldridge, Carys" userId="ace0175c-6944-4705-830a-2ece028460a9" providerId="ADAL" clId="{52CA49B6-7347-4610-8EB3-B88957DC6D86}" dt="2024-07-15T20:29:18.799" v="1317" actId="26606"/>
          <ac:spMkLst>
            <pc:docMk/>
            <pc:sldMk cId="850563611" sldId="267"/>
            <ac:spMk id="108" creationId="{E9A7EF13-49FA-4355-971A-34B065F35022}"/>
          </ac:spMkLst>
        </pc:spChg>
        <pc:spChg chg="add del">
          <ac:chgData name="Wooldridge, Carys" userId="ace0175c-6944-4705-830a-2ece028460a9" providerId="ADAL" clId="{52CA49B6-7347-4610-8EB3-B88957DC6D86}" dt="2024-07-15T20:29:18.799" v="1317" actId="26606"/>
          <ac:spMkLst>
            <pc:docMk/>
            <pc:sldMk cId="850563611" sldId="267"/>
            <ac:spMk id="109" creationId="{92CF3C3E-0F7B-4F0C-8EBD-BDD38E9C66F5}"/>
          </ac:spMkLst>
        </pc:spChg>
        <pc:spChg chg="add">
          <ac:chgData name="Wooldridge, Carys" userId="ace0175c-6944-4705-830a-2ece028460a9" providerId="ADAL" clId="{52CA49B6-7347-4610-8EB3-B88957DC6D86}" dt="2024-07-15T20:29:18.857" v="1318" actId="26606"/>
          <ac:spMkLst>
            <pc:docMk/>
            <pc:sldMk cId="850563611" sldId="267"/>
            <ac:spMk id="112" creationId="{4E78424C-6FD0-41F8-9CAA-5DC19C42359F}"/>
          </ac:spMkLst>
        </pc:spChg>
        <pc:spChg chg="add">
          <ac:chgData name="Wooldridge, Carys" userId="ace0175c-6944-4705-830a-2ece028460a9" providerId="ADAL" clId="{52CA49B6-7347-4610-8EB3-B88957DC6D86}" dt="2024-07-15T20:29:18.857" v="1318" actId="26606"/>
          <ac:spMkLst>
            <pc:docMk/>
            <pc:sldMk cId="850563611" sldId="267"/>
            <ac:spMk id="113" creationId="{DD136760-57DC-4301-8BEA-B71AD2D13905}"/>
          </ac:spMkLst>
        </pc:spChg>
        <pc:spChg chg="add">
          <ac:chgData name="Wooldridge, Carys" userId="ace0175c-6944-4705-830a-2ece028460a9" providerId="ADAL" clId="{52CA49B6-7347-4610-8EB3-B88957DC6D86}" dt="2024-07-15T20:29:18.857" v="1318" actId="26606"/>
          <ac:spMkLst>
            <pc:docMk/>
            <pc:sldMk cId="850563611" sldId="267"/>
            <ac:spMk id="114" creationId="{BDC58DEA-1307-4F44-AD47-E613D8B76A89}"/>
          </ac:spMkLst>
        </pc:spChg>
        <pc:spChg chg="add">
          <ac:chgData name="Wooldridge, Carys" userId="ace0175c-6944-4705-830a-2ece028460a9" providerId="ADAL" clId="{52CA49B6-7347-4610-8EB3-B88957DC6D86}" dt="2024-07-15T20:29:18.857" v="1318" actId="26606"/>
          <ac:spMkLst>
            <pc:docMk/>
            <pc:sldMk cId="850563611" sldId="267"/>
            <ac:spMk id="115" creationId="{C99B912D-1E4B-42AF-A2BE-CFEFEC916EE7}"/>
          </ac:spMkLst>
        </pc:spChg>
        <pc:graphicFrameChg chg="add del">
          <ac:chgData name="Wooldridge, Carys" userId="ace0175c-6944-4705-830a-2ece028460a9" providerId="ADAL" clId="{52CA49B6-7347-4610-8EB3-B88957DC6D86}" dt="2024-07-15T20:26:38.542" v="1230" actId="26606"/>
          <ac:graphicFrameMkLst>
            <pc:docMk/>
            <pc:sldMk cId="850563611" sldId="267"/>
            <ac:graphicFrameMk id="68" creationId="{87D04676-39BD-1A77-5C69-EA97E8F9A4A2}"/>
          </ac:graphicFrameMkLst>
        </pc:graphicFrameChg>
        <pc:graphicFrameChg chg="add del mod modGraphic">
          <ac:chgData name="Wooldridge, Carys" userId="ace0175c-6944-4705-830a-2ece028460a9" providerId="ADAL" clId="{52CA49B6-7347-4610-8EB3-B88957DC6D86}" dt="2024-07-15T20:29:18.857" v="1318" actId="26606"/>
          <ac:graphicFrameMkLst>
            <pc:docMk/>
            <pc:sldMk cId="850563611" sldId="267"/>
            <ac:graphicFrameMk id="84" creationId="{60B18D49-603B-46CD-8A5D-9C3F13866C36}"/>
          </ac:graphicFrameMkLst>
        </pc:graphicFrameChg>
        <pc:graphicFrameChg chg="add del">
          <ac:chgData name="Wooldridge, Carys" userId="ace0175c-6944-4705-830a-2ece028460a9" providerId="ADAL" clId="{52CA49B6-7347-4610-8EB3-B88957DC6D86}" dt="2024-07-15T20:28:52.818" v="1311" actId="26606"/>
          <ac:graphicFrameMkLst>
            <pc:docMk/>
            <pc:sldMk cId="850563611" sldId="267"/>
            <ac:graphicFrameMk id="86" creationId="{E9E858ED-EB26-1A94-444C-F6E5BE89D5A0}"/>
          </ac:graphicFrameMkLst>
        </pc:graphicFrameChg>
        <pc:graphicFrameChg chg="add del">
          <ac:chgData name="Wooldridge, Carys" userId="ace0175c-6944-4705-830a-2ece028460a9" providerId="ADAL" clId="{52CA49B6-7347-4610-8EB3-B88957DC6D86}" dt="2024-07-15T20:28:53.720" v="1313" actId="26606"/>
          <ac:graphicFrameMkLst>
            <pc:docMk/>
            <pc:sldMk cId="850563611" sldId="267"/>
            <ac:graphicFrameMk id="102" creationId="{89517034-6B38-B97A-035F-AB80806B28A1}"/>
          </ac:graphicFrameMkLst>
        </pc:graphicFrameChg>
        <pc:graphicFrameChg chg="add del">
          <ac:chgData name="Wooldridge, Carys" userId="ace0175c-6944-4705-830a-2ece028460a9" providerId="ADAL" clId="{52CA49B6-7347-4610-8EB3-B88957DC6D86}" dt="2024-07-15T20:29:04.247" v="1315" actId="26606"/>
          <ac:graphicFrameMkLst>
            <pc:docMk/>
            <pc:sldMk cId="850563611" sldId="267"/>
            <ac:graphicFrameMk id="104" creationId="{60B18D49-603B-46CD-8A5D-9C3F13866C36}"/>
          </ac:graphicFrameMkLst>
        </pc:graphicFrameChg>
        <pc:graphicFrameChg chg="add del">
          <ac:chgData name="Wooldridge, Carys" userId="ace0175c-6944-4705-830a-2ece028460a9" providerId="ADAL" clId="{52CA49B6-7347-4610-8EB3-B88957DC6D86}" dt="2024-07-15T20:29:18.799" v="1317" actId="26606"/>
          <ac:graphicFrameMkLst>
            <pc:docMk/>
            <pc:sldMk cId="850563611" sldId="267"/>
            <ac:graphicFrameMk id="110" creationId="{B75ECBB0-CE58-F25A-1227-0399109B18FD}"/>
          </ac:graphicFrameMkLst>
        </pc:graphicFrameChg>
        <pc:graphicFrameChg chg="add">
          <ac:chgData name="Wooldridge, Carys" userId="ace0175c-6944-4705-830a-2ece028460a9" providerId="ADAL" clId="{52CA49B6-7347-4610-8EB3-B88957DC6D86}" dt="2024-07-15T20:29:18.857" v="1318" actId="26606"/>
          <ac:graphicFrameMkLst>
            <pc:docMk/>
            <pc:sldMk cId="850563611" sldId="267"/>
            <ac:graphicFrameMk id="116" creationId="{60B18D49-603B-46CD-8A5D-9C3F13866C36}"/>
          </ac:graphicFrameMkLst>
        </pc:graphicFrameChg>
        <pc:picChg chg="add del mod">
          <ac:chgData name="Wooldridge, Carys" userId="ace0175c-6944-4705-830a-2ece028460a9" providerId="ADAL" clId="{52CA49B6-7347-4610-8EB3-B88957DC6D86}" dt="2024-07-15T20:24:23.794" v="1204" actId="478"/>
          <ac:picMkLst>
            <pc:docMk/>
            <pc:sldMk cId="850563611" sldId="267"/>
            <ac:picMk id="5" creationId="{BE4CE61C-30CE-FF23-C0B6-4E35488BA1DA}"/>
          </ac:picMkLst>
        </pc:picChg>
        <pc:picChg chg="add del">
          <ac:chgData name="Wooldridge, Carys" userId="ace0175c-6944-4705-830a-2ece028460a9" providerId="ADAL" clId="{52CA49B6-7347-4610-8EB3-B88957DC6D86}" dt="2024-07-15T20:24:17.615" v="1203" actId="26606"/>
          <ac:picMkLst>
            <pc:docMk/>
            <pc:sldMk cId="850563611" sldId="267"/>
            <ac:picMk id="10" creationId="{5B89E5C5-A037-45B3-9D37-3658914D4799}"/>
          </ac:picMkLst>
        </pc:picChg>
        <pc:picChg chg="add del">
          <ac:chgData name="Wooldridge, Carys" userId="ace0175c-6944-4705-830a-2ece028460a9" providerId="ADAL" clId="{52CA49B6-7347-4610-8EB3-B88957DC6D86}" dt="2024-07-15T20:24:17.615" v="1203" actId="26606"/>
          <ac:picMkLst>
            <pc:docMk/>
            <pc:sldMk cId="850563611" sldId="267"/>
            <ac:picMk id="12" creationId="{5ACB93B0-521E-443D-9750-AFCFDDB3E801}"/>
          </ac:picMkLst>
        </pc:picChg>
        <pc:picChg chg="add del">
          <ac:chgData name="Wooldridge, Carys" userId="ace0175c-6944-4705-830a-2ece028460a9" providerId="ADAL" clId="{52CA49B6-7347-4610-8EB3-B88957DC6D86}" dt="2024-07-15T20:24:17.615" v="1203" actId="26606"/>
          <ac:picMkLst>
            <pc:docMk/>
            <pc:sldMk cId="850563611" sldId="267"/>
            <ac:picMk id="16" creationId="{E0880F10-995F-4F01-A83B-7ECDB7BE7905}"/>
          </ac:picMkLst>
        </pc:picChg>
        <pc:picChg chg="add del">
          <ac:chgData name="Wooldridge, Carys" userId="ace0175c-6944-4705-830a-2ece028460a9" providerId="ADAL" clId="{52CA49B6-7347-4610-8EB3-B88957DC6D86}" dt="2024-07-15T20:24:17.615" v="1203" actId="26606"/>
          <ac:picMkLst>
            <pc:docMk/>
            <pc:sldMk cId="850563611" sldId="267"/>
            <ac:picMk id="18" creationId="{A2D49266-1F08-40F2-B0E1-1D919DCB5780}"/>
          </ac:picMkLst>
        </pc:picChg>
        <pc:picChg chg="add del">
          <ac:chgData name="Wooldridge, Carys" userId="ace0175c-6944-4705-830a-2ece028460a9" providerId="ADAL" clId="{52CA49B6-7347-4610-8EB3-B88957DC6D86}" dt="2024-07-15T20:25:26.235" v="1212" actId="26606"/>
          <ac:picMkLst>
            <pc:docMk/>
            <pc:sldMk cId="850563611" sldId="267"/>
            <ac:picMk id="25" creationId="{C9ECDD5C-152A-4CC7-8333-0F367B3A62EA}"/>
          </ac:picMkLst>
        </pc:picChg>
        <pc:picChg chg="add del">
          <ac:chgData name="Wooldridge, Carys" userId="ace0175c-6944-4705-830a-2ece028460a9" providerId="ADAL" clId="{52CA49B6-7347-4610-8EB3-B88957DC6D86}" dt="2024-07-15T20:25:26.235" v="1212" actId="26606"/>
          <ac:picMkLst>
            <pc:docMk/>
            <pc:sldMk cId="850563611" sldId="267"/>
            <ac:picMk id="40" creationId="{7F5C92A3-369B-43F3-BDCE-E560B1B0EC89}"/>
          </ac:picMkLst>
        </pc:picChg>
        <pc:picChg chg="add del">
          <ac:chgData name="Wooldridge, Carys" userId="ace0175c-6944-4705-830a-2ece028460a9" providerId="ADAL" clId="{52CA49B6-7347-4610-8EB3-B88957DC6D86}" dt="2024-07-15T20:25:26.235" v="1212" actId="26606"/>
          <ac:picMkLst>
            <pc:docMk/>
            <pc:sldMk cId="850563611" sldId="267"/>
            <ac:picMk id="42" creationId="{915B5014-A7EC-4BA6-9C83-8840CF81DB28}"/>
          </ac:picMkLst>
        </pc:picChg>
        <pc:picChg chg="add del">
          <ac:chgData name="Wooldridge, Carys" userId="ace0175c-6944-4705-830a-2ece028460a9" providerId="ADAL" clId="{52CA49B6-7347-4610-8EB3-B88957DC6D86}" dt="2024-07-15T20:25:26.235" v="1212" actId="26606"/>
          <ac:picMkLst>
            <pc:docMk/>
            <pc:sldMk cId="850563611" sldId="267"/>
            <ac:picMk id="43" creationId="{022C43AB-86D7-420D-8AD7-DC0A15FDD0AF}"/>
          </ac:picMkLst>
        </pc:picChg>
        <pc:picChg chg="add del">
          <ac:chgData name="Wooldridge, Carys" userId="ace0175c-6944-4705-830a-2ece028460a9" providerId="ADAL" clId="{52CA49B6-7347-4610-8EB3-B88957DC6D86}" dt="2024-07-15T20:26:38.558" v="1231" actId="26606"/>
          <ac:picMkLst>
            <pc:docMk/>
            <pc:sldMk cId="850563611" sldId="267"/>
            <ac:picMk id="50" creationId="{91B28F63-CF00-448F-B141-FE33C33B1891}"/>
          </ac:picMkLst>
        </pc:picChg>
        <pc:picChg chg="add del">
          <ac:chgData name="Wooldridge, Carys" userId="ace0175c-6944-4705-830a-2ece028460a9" providerId="ADAL" clId="{52CA49B6-7347-4610-8EB3-B88957DC6D86}" dt="2024-07-15T20:26:38.558" v="1231" actId="26606"/>
          <ac:picMkLst>
            <pc:docMk/>
            <pc:sldMk cId="850563611" sldId="267"/>
            <ac:picMk id="52" creationId="{2AE609E2-8522-44E4-9077-980E5BCF3E14}"/>
          </ac:picMkLst>
        </pc:picChg>
        <pc:picChg chg="add del">
          <ac:chgData name="Wooldridge, Carys" userId="ace0175c-6944-4705-830a-2ece028460a9" providerId="ADAL" clId="{52CA49B6-7347-4610-8EB3-B88957DC6D86}" dt="2024-07-15T20:26:38.558" v="1231" actId="26606"/>
          <ac:picMkLst>
            <pc:docMk/>
            <pc:sldMk cId="850563611" sldId="267"/>
            <ac:picMk id="56" creationId="{8949AD42-25FD-4C3D-9EEE-B7FEC5809988}"/>
          </ac:picMkLst>
        </pc:picChg>
        <pc:picChg chg="add del">
          <ac:chgData name="Wooldridge, Carys" userId="ace0175c-6944-4705-830a-2ece028460a9" providerId="ADAL" clId="{52CA49B6-7347-4610-8EB3-B88957DC6D86}" dt="2024-07-15T20:26:38.558" v="1231" actId="26606"/>
          <ac:picMkLst>
            <pc:docMk/>
            <pc:sldMk cId="850563611" sldId="267"/>
            <ac:picMk id="58" creationId="{6AC7D913-60B7-4603-881B-831DA5D3A940}"/>
          </ac:picMkLst>
        </pc:picChg>
        <pc:cxnChg chg="add del">
          <ac:chgData name="Wooldridge, Carys" userId="ace0175c-6944-4705-830a-2ece028460a9" providerId="ADAL" clId="{52CA49B6-7347-4610-8EB3-B88957DC6D86}" dt="2024-07-15T20:26:38.558" v="1231" actId="26606"/>
          <ac:cxnSpMkLst>
            <pc:docMk/>
            <pc:sldMk cId="850563611" sldId="267"/>
            <ac:cxnSpMk id="66" creationId="{179C4C8E-197B-4679-AE96-B5147F971C90}"/>
          </ac:cxnSpMkLst>
        </pc:cxnChg>
      </pc:sldChg>
      <pc:sldChg chg="addSp delSp modSp new del mod setBg">
        <pc:chgData name="Wooldridge, Carys" userId="ace0175c-6944-4705-830a-2ece028460a9" providerId="ADAL" clId="{52CA49B6-7347-4610-8EB3-B88957DC6D86}" dt="2024-07-15T20:48:57.358" v="1666" actId="2696"/>
        <pc:sldMkLst>
          <pc:docMk/>
          <pc:sldMk cId="3686244486" sldId="268"/>
        </pc:sldMkLst>
        <pc:spChg chg="del">
          <ac:chgData name="Wooldridge, Carys" userId="ace0175c-6944-4705-830a-2ece028460a9" providerId="ADAL" clId="{52CA49B6-7347-4610-8EB3-B88957DC6D86}" dt="2024-07-11T14:18:12.037" v="1192" actId="26606"/>
          <ac:spMkLst>
            <pc:docMk/>
            <pc:sldMk cId="3686244486" sldId="268"/>
            <ac:spMk id="2" creationId="{6E8CF869-3B20-8DF4-10FA-4DF107476C4A}"/>
          </ac:spMkLst>
        </pc:spChg>
        <pc:spChg chg="del">
          <ac:chgData name="Wooldridge, Carys" userId="ace0175c-6944-4705-830a-2ece028460a9" providerId="ADAL" clId="{52CA49B6-7347-4610-8EB3-B88957DC6D86}" dt="2024-07-11T14:18:12.037" v="1192" actId="26606"/>
          <ac:spMkLst>
            <pc:docMk/>
            <pc:sldMk cId="3686244486" sldId="268"/>
            <ac:spMk id="3" creationId="{1FD620A8-5803-1850-C698-1E7619359F9B}"/>
          </ac:spMkLst>
        </pc:spChg>
        <pc:spChg chg="add">
          <ac:chgData name="Wooldridge, Carys" userId="ace0175c-6944-4705-830a-2ece028460a9" providerId="ADAL" clId="{52CA49B6-7347-4610-8EB3-B88957DC6D86}" dt="2024-07-11T14:18:12.037" v="1192" actId="26606"/>
          <ac:spMkLst>
            <pc:docMk/>
            <pc:sldMk cId="3686244486" sldId="268"/>
            <ac:spMk id="14" creationId="{DA1DAC79-DDBA-4382-9D43-6E5F685BE5FB}"/>
          </ac:spMkLst>
        </pc:spChg>
        <pc:spChg chg="add">
          <ac:chgData name="Wooldridge, Carys" userId="ace0175c-6944-4705-830a-2ece028460a9" providerId="ADAL" clId="{52CA49B6-7347-4610-8EB3-B88957DC6D86}" dt="2024-07-11T14:18:12.037" v="1192" actId="26606"/>
          <ac:spMkLst>
            <pc:docMk/>
            <pc:sldMk cId="3686244486" sldId="268"/>
            <ac:spMk id="20" creationId="{6AACA73D-178F-4CFC-99E3-9F4FCBBDBA83}"/>
          </ac:spMkLst>
        </pc:spChg>
        <pc:picChg chg="add mod">
          <ac:chgData name="Wooldridge, Carys" userId="ace0175c-6944-4705-830a-2ece028460a9" providerId="ADAL" clId="{52CA49B6-7347-4610-8EB3-B88957DC6D86}" dt="2024-07-11T14:18:12.037" v="1192" actId="26606"/>
          <ac:picMkLst>
            <pc:docMk/>
            <pc:sldMk cId="3686244486" sldId="268"/>
            <ac:picMk id="5" creationId="{F6F9C0E3-5B1D-8DA7-CEE5-50536E0BCF6B}"/>
          </ac:picMkLst>
        </pc:picChg>
        <pc:picChg chg="add">
          <ac:chgData name="Wooldridge, Carys" userId="ace0175c-6944-4705-830a-2ece028460a9" providerId="ADAL" clId="{52CA49B6-7347-4610-8EB3-B88957DC6D86}" dt="2024-07-11T14:18:12.037" v="1192" actId="26606"/>
          <ac:picMkLst>
            <pc:docMk/>
            <pc:sldMk cId="3686244486" sldId="268"/>
            <ac:picMk id="10" creationId="{5B89E5C5-A037-45B3-9D37-3658914D4799}"/>
          </ac:picMkLst>
        </pc:picChg>
        <pc:picChg chg="add">
          <ac:chgData name="Wooldridge, Carys" userId="ace0175c-6944-4705-830a-2ece028460a9" providerId="ADAL" clId="{52CA49B6-7347-4610-8EB3-B88957DC6D86}" dt="2024-07-11T14:18:12.037" v="1192" actId="26606"/>
          <ac:picMkLst>
            <pc:docMk/>
            <pc:sldMk cId="3686244486" sldId="268"/>
            <ac:picMk id="12" creationId="{5ACB93B0-521E-443D-9750-AFCFDDB3E801}"/>
          </ac:picMkLst>
        </pc:picChg>
        <pc:picChg chg="add">
          <ac:chgData name="Wooldridge, Carys" userId="ace0175c-6944-4705-830a-2ece028460a9" providerId="ADAL" clId="{52CA49B6-7347-4610-8EB3-B88957DC6D86}" dt="2024-07-11T14:18:12.037" v="1192" actId="26606"/>
          <ac:picMkLst>
            <pc:docMk/>
            <pc:sldMk cId="3686244486" sldId="268"/>
            <ac:picMk id="16" creationId="{E0880F10-995F-4F01-A83B-7ECDB7BE7905}"/>
          </ac:picMkLst>
        </pc:picChg>
        <pc:picChg chg="add">
          <ac:chgData name="Wooldridge, Carys" userId="ace0175c-6944-4705-830a-2ece028460a9" providerId="ADAL" clId="{52CA49B6-7347-4610-8EB3-B88957DC6D86}" dt="2024-07-11T14:18:12.037" v="1192" actId="26606"/>
          <ac:picMkLst>
            <pc:docMk/>
            <pc:sldMk cId="3686244486" sldId="268"/>
            <ac:picMk id="18" creationId="{A2D49266-1F08-40F2-B0E1-1D919DCB5780}"/>
          </ac:picMkLst>
        </pc:picChg>
      </pc:sldChg>
      <pc:sldChg chg="addSp delSp modSp new mod ord setBg setClrOvrMap">
        <pc:chgData name="Wooldridge, Carys" userId="ace0175c-6944-4705-830a-2ece028460a9" providerId="ADAL" clId="{52CA49B6-7347-4610-8EB3-B88957DC6D86}" dt="2024-07-16T17:31:39.220" v="2827"/>
        <pc:sldMkLst>
          <pc:docMk/>
          <pc:sldMk cId="472853556" sldId="269"/>
        </pc:sldMkLst>
        <pc:spChg chg="del">
          <ac:chgData name="Wooldridge, Carys" userId="ace0175c-6944-4705-830a-2ece028460a9" providerId="ADAL" clId="{52CA49B6-7347-4610-8EB3-B88957DC6D86}" dt="2024-07-11T14:18:40.108" v="1194" actId="26606"/>
          <ac:spMkLst>
            <pc:docMk/>
            <pc:sldMk cId="472853556" sldId="269"/>
            <ac:spMk id="2" creationId="{144BEB4B-0119-D421-875B-CB18D87D4A9B}"/>
          </ac:spMkLst>
        </pc:spChg>
        <pc:spChg chg="del">
          <ac:chgData name="Wooldridge, Carys" userId="ace0175c-6944-4705-830a-2ece028460a9" providerId="ADAL" clId="{52CA49B6-7347-4610-8EB3-B88957DC6D86}" dt="2024-07-11T14:18:38.537" v="1193" actId="22"/>
          <ac:spMkLst>
            <pc:docMk/>
            <pc:sldMk cId="472853556" sldId="269"/>
            <ac:spMk id="3" creationId="{07C7E4DA-D0C1-9259-B6AC-3784063615E4}"/>
          </ac:spMkLst>
        </pc:spChg>
        <pc:spChg chg="add del mod">
          <ac:chgData name="Wooldridge, Carys" userId="ace0175c-6944-4705-830a-2ece028460a9" providerId="ADAL" clId="{52CA49B6-7347-4610-8EB3-B88957DC6D86}" dt="2024-07-15T20:49:55.294" v="1692" actId="26606"/>
          <ac:spMkLst>
            <pc:docMk/>
            <pc:sldMk cId="472853556" sldId="269"/>
            <ac:spMk id="3" creationId="{92FCDED3-F871-2BFD-8A63-6DAB0475D1EC}"/>
          </ac:spMkLst>
        </pc:spChg>
        <pc:spChg chg="add mod">
          <ac:chgData name="Wooldridge, Carys" userId="ace0175c-6944-4705-830a-2ece028460a9" providerId="ADAL" clId="{52CA49B6-7347-4610-8EB3-B88957DC6D86}" dt="2024-07-15T20:49:55.294" v="1692" actId="26606"/>
          <ac:spMkLst>
            <pc:docMk/>
            <pc:sldMk cId="472853556" sldId="269"/>
            <ac:spMk id="4" creationId="{B8A47652-DCD5-865C-FF55-187BAF649147}"/>
          </ac:spMkLst>
        </pc:spChg>
        <pc:spChg chg="add del">
          <ac:chgData name="Wooldridge, Carys" userId="ace0175c-6944-4705-830a-2ece028460a9" providerId="ADAL" clId="{52CA49B6-7347-4610-8EB3-B88957DC6D86}" dt="2024-07-15T20:49:03.390" v="1667" actId="26606"/>
          <ac:spMkLst>
            <pc:docMk/>
            <pc:sldMk cId="472853556" sldId="269"/>
            <ac:spMk id="14" creationId="{DA1DAC79-DDBA-4382-9D43-6E5F685BE5FB}"/>
          </ac:spMkLst>
        </pc:spChg>
        <pc:spChg chg="add del">
          <ac:chgData name="Wooldridge, Carys" userId="ace0175c-6944-4705-830a-2ece028460a9" providerId="ADAL" clId="{52CA49B6-7347-4610-8EB3-B88957DC6D86}" dt="2024-07-15T20:49:03.390" v="1667" actId="26606"/>
          <ac:spMkLst>
            <pc:docMk/>
            <pc:sldMk cId="472853556" sldId="269"/>
            <ac:spMk id="20" creationId="{6AACA73D-178F-4CFC-99E3-9F4FCBBDBA83}"/>
          </ac:spMkLst>
        </pc:spChg>
        <pc:spChg chg="add del">
          <ac:chgData name="Wooldridge, Carys" userId="ace0175c-6944-4705-830a-2ece028460a9" providerId="ADAL" clId="{52CA49B6-7347-4610-8EB3-B88957DC6D86}" dt="2024-07-15T20:49:55.294" v="1692" actId="26606"/>
          <ac:spMkLst>
            <pc:docMk/>
            <pc:sldMk cId="472853556" sldId="269"/>
            <ac:spMk id="29" creationId="{AEBE9F1A-B38D-446E-83AE-14B17CE77FF2}"/>
          </ac:spMkLst>
        </pc:spChg>
        <pc:spChg chg="add del">
          <ac:chgData name="Wooldridge, Carys" userId="ace0175c-6944-4705-830a-2ece028460a9" providerId="ADAL" clId="{52CA49B6-7347-4610-8EB3-B88957DC6D86}" dt="2024-07-15T20:49:55.294" v="1692" actId="26606"/>
          <ac:spMkLst>
            <pc:docMk/>
            <pc:sldMk cId="472853556" sldId="269"/>
            <ac:spMk id="35" creationId="{5E3EB826-A471-488F-9E8A-D65528A3C0CA}"/>
          </ac:spMkLst>
        </pc:spChg>
        <pc:spChg chg="add del">
          <ac:chgData name="Wooldridge, Carys" userId="ace0175c-6944-4705-830a-2ece028460a9" providerId="ADAL" clId="{52CA49B6-7347-4610-8EB3-B88957DC6D86}" dt="2024-07-15T20:49:55.294" v="1692" actId="26606"/>
          <ac:spMkLst>
            <pc:docMk/>
            <pc:sldMk cId="472853556" sldId="269"/>
            <ac:spMk id="37" creationId="{D85D5AA8-773B-469A-8802-9645A4DC9B7D}"/>
          </ac:spMkLst>
        </pc:spChg>
        <pc:spChg chg="add del">
          <ac:chgData name="Wooldridge, Carys" userId="ace0175c-6944-4705-830a-2ece028460a9" providerId="ADAL" clId="{52CA49B6-7347-4610-8EB3-B88957DC6D86}" dt="2024-07-15T20:49:55.294" v="1692" actId="26606"/>
          <ac:spMkLst>
            <pc:docMk/>
            <pc:sldMk cId="472853556" sldId="269"/>
            <ac:spMk id="39" creationId="{C75AF42C-C556-454E-B2D3-2C917CB812D5}"/>
          </ac:spMkLst>
        </pc:spChg>
        <pc:spChg chg="add del">
          <ac:chgData name="Wooldridge, Carys" userId="ace0175c-6944-4705-830a-2ece028460a9" providerId="ADAL" clId="{52CA49B6-7347-4610-8EB3-B88957DC6D86}" dt="2024-07-15T20:49:55.262" v="1691" actId="26606"/>
          <ac:spMkLst>
            <pc:docMk/>
            <pc:sldMk cId="472853556" sldId="269"/>
            <ac:spMk id="45" creationId="{4E78424C-6FD0-41F8-9CAA-5DC19C42359F}"/>
          </ac:spMkLst>
        </pc:spChg>
        <pc:spChg chg="add del">
          <ac:chgData name="Wooldridge, Carys" userId="ace0175c-6944-4705-830a-2ece028460a9" providerId="ADAL" clId="{52CA49B6-7347-4610-8EB3-B88957DC6D86}" dt="2024-07-15T20:49:55.262" v="1691" actId="26606"/>
          <ac:spMkLst>
            <pc:docMk/>
            <pc:sldMk cId="472853556" sldId="269"/>
            <ac:spMk id="47" creationId="{DD136760-57DC-4301-8BEA-B71AD2D13905}"/>
          </ac:spMkLst>
        </pc:spChg>
        <pc:spChg chg="add del">
          <ac:chgData name="Wooldridge, Carys" userId="ace0175c-6944-4705-830a-2ece028460a9" providerId="ADAL" clId="{52CA49B6-7347-4610-8EB3-B88957DC6D86}" dt="2024-07-15T20:49:55.262" v="1691" actId="26606"/>
          <ac:spMkLst>
            <pc:docMk/>
            <pc:sldMk cId="472853556" sldId="269"/>
            <ac:spMk id="49" creationId="{BDC58DEA-1307-4F44-AD47-E613D8B76A89}"/>
          </ac:spMkLst>
        </pc:spChg>
        <pc:spChg chg="add del">
          <ac:chgData name="Wooldridge, Carys" userId="ace0175c-6944-4705-830a-2ece028460a9" providerId="ADAL" clId="{52CA49B6-7347-4610-8EB3-B88957DC6D86}" dt="2024-07-15T20:49:55.262" v="1691" actId="26606"/>
          <ac:spMkLst>
            <pc:docMk/>
            <pc:sldMk cId="472853556" sldId="269"/>
            <ac:spMk id="51" creationId="{C99B912D-1E4B-42AF-A2BE-CFEFEC916EE7}"/>
          </ac:spMkLst>
        </pc:spChg>
        <pc:spChg chg="add">
          <ac:chgData name="Wooldridge, Carys" userId="ace0175c-6944-4705-830a-2ece028460a9" providerId="ADAL" clId="{52CA49B6-7347-4610-8EB3-B88957DC6D86}" dt="2024-07-15T20:49:55.294" v="1692" actId="26606"/>
          <ac:spMkLst>
            <pc:docMk/>
            <pc:sldMk cId="472853556" sldId="269"/>
            <ac:spMk id="53" creationId="{F747F1B4-B831-4277-8AB0-32767F7EB7BF}"/>
          </ac:spMkLst>
        </pc:spChg>
        <pc:spChg chg="add">
          <ac:chgData name="Wooldridge, Carys" userId="ace0175c-6944-4705-830a-2ece028460a9" providerId="ADAL" clId="{52CA49B6-7347-4610-8EB3-B88957DC6D86}" dt="2024-07-15T20:49:55.294" v="1692" actId="26606"/>
          <ac:spMkLst>
            <pc:docMk/>
            <pc:sldMk cId="472853556" sldId="269"/>
            <ac:spMk id="54" creationId="{D80CFA21-AB7C-4BEB-9BFF-05764FBBF3C6}"/>
          </ac:spMkLst>
        </pc:spChg>
        <pc:spChg chg="add">
          <ac:chgData name="Wooldridge, Carys" userId="ace0175c-6944-4705-830a-2ece028460a9" providerId="ADAL" clId="{52CA49B6-7347-4610-8EB3-B88957DC6D86}" dt="2024-07-15T20:49:55.294" v="1692" actId="26606"/>
          <ac:spMkLst>
            <pc:docMk/>
            <pc:sldMk cId="472853556" sldId="269"/>
            <ac:spMk id="55" creationId="{12F7E335-851A-4CAE-B09F-E657819D4600}"/>
          </ac:spMkLst>
        </pc:spChg>
        <pc:spChg chg="add">
          <ac:chgData name="Wooldridge, Carys" userId="ace0175c-6944-4705-830a-2ece028460a9" providerId="ADAL" clId="{52CA49B6-7347-4610-8EB3-B88957DC6D86}" dt="2024-07-15T20:49:55.294" v="1692" actId="26606"/>
          <ac:spMkLst>
            <pc:docMk/>
            <pc:sldMk cId="472853556" sldId="269"/>
            <ac:spMk id="56" creationId="{10B541F0-7F6E-402E-84D8-CF96EACA5FBC}"/>
          </ac:spMkLst>
        </pc:spChg>
        <pc:graphicFrameChg chg="add del">
          <ac:chgData name="Wooldridge, Carys" userId="ace0175c-6944-4705-830a-2ece028460a9" providerId="ADAL" clId="{52CA49B6-7347-4610-8EB3-B88957DC6D86}" dt="2024-07-15T20:49:55.262" v="1691" actId="26606"/>
          <ac:graphicFrameMkLst>
            <pc:docMk/>
            <pc:sldMk cId="472853556" sldId="269"/>
            <ac:graphicFrameMk id="41" creationId="{700A0C26-9B0B-CC32-A3D2-F77F3CF51A4C}"/>
          </ac:graphicFrameMkLst>
        </pc:graphicFrameChg>
        <pc:graphicFrameChg chg="add">
          <ac:chgData name="Wooldridge, Carys" userId="ace0175c-6944-4705-830a-2ece028460a9" providerId="ADAL" clId="{52CA49B6-7347-4610-8EB3-B88957DC6D86}" dt="2024-07-15T20:49:55.294" v="1692" actId="26606"/>
          <ac:graphicFrameMkLst>
            <pc:docMk/>
            <pc:sldMk cId="472853556" sldId="269"/>
            <ac:graphicFrameMk id="57" creationId="{FE102BCD-D39D-0A56-97BB-B146AB2B7663}"/>
          </ac:graphicFrameMkLst>
        </pc:graphicFrameChg>
        <pc:picChg chg="add del mod ord">
          <ac:chgData name="Wooldridge, Carys" userId="ace0175c-6944-4705-830a-2ece028460a9" providerId="ADAL" clId="{52CA49B6-7347-4610-8EB3-B88957DC6D86}" dt="2024-07-15T20:49:05.179" v="1668" actId="478"/>
          <ac:picMkLst>
            <pc:docMk/>
            <pc:sldMk cId="472853556" sldId="269"/>
            <ac:picMk id="5" creationId="{19FE1A8D-90A1-F4EA-3580-64E524E2E34E}"/>
          </ac:picMkLst>
        </pc:picChg>
        <pc:picChg chg="add del">
          <ac:chgData name="Wooldridge, Carys" userId="ace0175c-6944-4705-830a-2ece028460a9" providerId="ADAL" clId="{52CA49B6-7347-4610-8EB3-B88957DC6D86}" dt="2024-07-15T20:49:03.390" v="1667" actId="26606"/>
          <ac:picMkLst>
            <pc:docMk/>
            <pc:sldMk cId="472853556" sldId="269"/>
            <ac:picMk id="10" creationId="{5B89E5C5-A037-45B3-9D37-3658914D4799}"/>
          </ac:picMkLst>
        </pc:picChg>
        <pc:picChg chg="add del">
          <ac:chgData name="Wooldridge, Carys" userId="ace0175c-6944-4705-830a-2ece028460a9" providerId="ADAL" clId="{52CA49B6-7347-4610-8EB3-B88957DC6D86}" dt="2024-07-15T20:49:03.390" v="1667" actId="26606"/>
          <ac:picMkLst>
            <pc:docMk/>
            <pc:sldMk cId="472853556" sldId="269"/>
            <ac:picMk id="12" creationId="{5ACB93B0-521E-443D-9750-AFCFDDB3E801}"/>
          </ac:picMkLst>
        </pc:picChg>
        <pc:picChg chg="add del">
          <ac:chgData name="Wooldridge, Carys" userId="ace0175c-6944-4705-830a-2ece028460a9" providerId="ADAL" clId="{52CA49B6-7347-4610-8EB3-B88957DC6D86}" dt="2024-07-15T20:49:03.390" v="1667" actId="26606"/>
          <ac:picMkLst>
            <pc:docMk/>
            <pc:sldMk cId="472853556" sldId="269"/>
            <ac:picMk id="16" creationId="{E0880F10-995F-4F01-A83B-7ECDB7BE7905}"/>
          </ac:picMkLst>
        </pc:picChg>
        <pc:picChg chg="add del">
          <ac:chgData name="Wooldridge, Carys" userId="ace0175c-6944-4705-830a-2ece028460a9" providerId="ADAL" clId="{52CA49B6-7347-4610-8EB3-B88957DC6D86}" dt="2024-07-15T20:49:03.390" v="1667" actId="26606"/>
          <ac:picMkLst>
            <pc:docMk/>
            <pc:sldMk cId="472853556" sldId="269"/>
            <ac:picMk id="18" creationId="{A2D49266-1F08-40F2-B0E1-1D919DCB5780}"/>
          </ac:picMkLst>
        </pc:picChg>
        <pc:picChg chg="add del">
          <ac:chgData name="Wooldridge, Carys" userId="ace0175c-6944-4705-830a-2ece028460a9" providerId="ADAL" clId="{52CA49B6-7347-4610-8EB3-B88957DC6D86}" dt="2024-07-15T20:49:55.294" v="1692" actId="26606"/>
          <ac:picMkLst>
            <pc:docMk/>
            <pc:sldMk cId="472853556" sldId="269"/>
            <ac:picMk id="25" creationId="{C9ECDD5C-152A-4CC7-8333-0F367B3A62EA}"/>
          </ac:picMkLst>
        </pc:picChg>
        <pc:picChg chg="add del">
          <ac:chgData name="Wooldridge, Carys" userId="ace0175c-6944-4705-830a-2ece028460a9" providerId="ADAL" clId="{52CA49B6-7347-4610-8EB3-B88957DC6D86}" dt="2024-07-15T20:49:55.294" v="1692" actId="26606"/>
          <ac:picMkLst>
            <pc:docMk/>
            <pc:sldMk cId="472853556" sldId="269"/>
            <ac:picMk id="27" creationId="{7F5C92A3-369B-43F3-BDCE-E560B1B0EC89}"/>
          </ac:picMkLst>
        </pc:picChg>
        <pc:picChg chg="add del">
          <ac:chgData name="Wooldridge, Carys" userId="ace0175c-6944-4705-830a-2ece028460a9" providerId="ADAL" clId="{52CA49B6-7347-4610-8EB3-B88957DC6D86}" dt="2024-07-15T20:49:55.294" v="1692" actId="26606"/>
          <ac:picMkLst>
            <pc:docMk/>
            <pc:sldMk cId="472853556" sldId="269"/>
            <ac:picMk id="31" creationId="{915B5014-A7EC-4BA6-9C83-8840CF81DB28}"/>
          </ac:picMkLst>
        </pc:picChg>
        <pc:picChg chg="add del">
          <ac:chgData name="Wooldridge, Carys" userId="ace0175c-6944-4705-830a-2ece028460a9" providerId="ADAL" clId="{52CA49B6-7347-4610-8EB3-B88957DC6D86}" dt="2024-07-15T20:49:55.294" v="1692" actId="26606"/>
          <ac:picMkLst>
            <pc:docMk/>
            <pc:sldMk cId="472853556" sldId="269"/>
            <ac:picMk id="33" creationId="{022C43AB-86D7-420D-8AD7-DC0A15FDD0AF}"/>
          </ac:picMkLst>
        </pc:picChg>
      </pc:sldChg>
      <pc:sldChg chg="addSp modSp new mod ord setBg modNotesTx">
        <pc:chgData name="Wooldridge, Carys" userId="ace0175c-6944-4705-830a-2ece028460a9" providerId="ADAL" clId="{52CA49B6-7347-4610-8EB3-B88957DC6D86}" dt="2024-07-16T11:50:56.468" v="2617" actId="20577"/>
        <pc:sldMkLst>
          <pc:docMk/>
          <pc:sldMk cId="3517704054" sldId="270"/>
        </pc:sldMkLst>
        <pc:spChg chg="mod">
          <ac:chgData name="Wooldridge, Carys" userId="ace0175c-6944-4705-830a-2ece028460a9" providerId="ADAL" clId="{52CA49B6-7347-4610-8EB3-B88957DC6D86}" dt="2024-07-15T20:30:19.401" v="1333" actId="26606"/>
          <ac:spMkLst>
            <pc:docMk/>
            <pc:sldMk cId="3517704054" sldId="270"/>
            <ac:spMk id="2" creationId="{97476069-1CD7-A9A7-6935-8D6F212E73D0}"/>
          </ac:spMkLst>
        </pc:spChg>
        <pc:spChg chg="mod">
          <ac:chgData name="Wooldridge, Carys" userId="ace0175c-6944-4705-830a-2ece028460a9" providerId="ADAL" clId="{52CA49B6-7347-4610-8EB3-B88957DC6D86}" dt="2024-07-15T20:30:19.401" v="1333" actId="26606"/>
          <ac:spMkLst>
            <pc:docMk/>
            <pc:sldMk cId="3517704054" sldId="270"/>
            <ac:spMk id="3" creationId="{CF5094CD-7A7F-B8BF-C4D5-919ECD173C4A}"/>
          </ac:spMkLst>
        </pc:spChg>
        <pc:spChg chg="add">
          <ac:chgData name="Wooldridge, Carys" userId="ace0175c-6944-4705-830a-2ece028460a9" providerId="ADAL" clId="{52CA49B6-7347-4610-8EB3-B88957DC6D86}" dt="2024-07-15T20:30:19.401" v="1333" actId="26606"/>
          <ac:spMkLst>
            <pc:docMk/>
            <pc:sldMk cId="3517704054" sldId="270"/>
            <ac:spMk id="9" creationId="{C8A3C342-1D03-412F-8DD3-BF519E8E0AE9}"/>
          </ac:spMkLst>
        </pc:spChg>
        <pc:spChg chg="add">
          <ac:chgData name="Wooldridge, Carys" userId="ace0175c-6944-4705-830a-2ece028460a9" providerId="ADAL" clId="{52CA49B6-7347-4610-8EB3-B88957DC6D86}" dt="2024-07-15T20:30:19.401" v="1333" actId="26606"/>
          <ac:spMkLst>
            <pc:docMk/>
            <pc:sldMk cId="3517704054" sldId="270"/>
            <ac:spMk id="11" creationId="{81CC9B02-E087-4350-AEBD-2C3CF001AF01}"/>
          </ac:spMkLst>
        </pc:spChg>
        <pc:picChg chg="add">
          <ac:chgData name="Wooldridge, Carys" userId="ace0175c-6944-4705-830a-2ece028460a9" providerId="ADAL" clId="{52CA49B6-7347-4610-8EB3-B88957DC6D86}" dt="2024-07-15T20:30:19.401" v="1333" actId="26606"/>
          <ac:picMkLst>
            <pc:docMk/>
            <pc:sldMk cId="3517704054" sldId="270"/>
            <ac:picMk id="5" creationId="{5B3BF7D6-F32E-F4F6-3855-F1A3CF6F270A}"/>
          </ac:picMkLst>
        </pc:picChg>
      </pc:sldChg>
      <pc:sldChg chg="addSp delSp modSp new mod ord setBg modNotesTx">
        <pc:chgData name="Wooldridge, Carys" userId="ace0175c-6944-4705-830a-2ece028460a9" providerId="ADAL" clId="{52CA49B6-7347-4610-8EB3-B88957DC6D86}" dt="2024-07-16T12:10:54.154" v="2669"/>
        <pc:sldMkLst>
          <pc:docMk/>
          <pc:sldMk cId="2447516449" sldId="271"/>
        </pc:sldMkLst>
        <pc:spChg chg="mod">
          <ac:chgData name="Wooldridge, Carys" userId="ace0175c-6944-4705-830a-2ece028460a9" providerId="ADAL" clId="{52CA49B6-7347-4610-8EB3-B88957DC6D86}" dt="2024-07-15T20:33:15.115" v="1414" actId="26606"/>
          <ac:spMkLst>
            <pc:docMk/>
            <pc:sldMk cId="2447516449" sldId="271"/>
            <ac:spMk id="2" creationId="{36369271-1881-F050-1DCA-0935B1061D0C}"/>
          </ac:spMkLst>
        </pc:spChg>
        <pc:spChg chg="del mod ord">
          <ac:chgData name="Wooldridge, Carys" userId="ace0175c-6944-4705-830a-2ece028460a9" providerId="ADAL" clId="{52CA49B6-7347-4610-8EB3-B88957DC6D86}" dt="2024-07-15T20:33:15.137" v="1415" actId="26606"/>
          <ac:spMkLst>
            <pc:docMk/>
            <pc:sldMk cId="2447516449" sldId="271"/>
            <ac:spMk id="3" creationId="{1248C0B1-E389-8B67-6E57-8B456087871A}"/>
          </ac:spMkLst>
        </pc:spChg>
        <pc:spChg chg="add del">
          <ac:chgData name="Wooldridge, Carys" userId="ace0175c-6944-4705-830a-2ece028460a9" providerId="ADAL" clId="{52CA49B6-7347-4610-8EB3-B88957DC6D86}" dt="2024-07-15T20:33:15.137" v="1415" actId="26606"/>
          <ac:spMkLst>
            <pc:docMk/>
            <pc:sldMk cId="2447516449" sldId="271"/>
            <ac:spMk id="9" creationId="{C8A3C342-1D03-412F-8DD3-BF519E8E0AE9}"/>
          </ac:spMkLst>
        </pc:spChg>
        <pc:spChg chg="add del">
          <ac:chgData name="Wooldridge, Carys" userId="ace0175c-6944-4705-830a-2ece028460a9" providerId="ADAL" clId="{52CA49B6-7347-4610-8EB3-B88957DC6D86}" dt="2024-07-15T20:33:15.137" v="1415" actId="26606"/>
          <ac:spMkLst>
            <pc:docMk/>
            <pc:sldMk cId="2447516449" sldId="271"/>
            <ac:spMk id="11" creationId="{81CC9B02-E087-4350-AEBD-2C3CF001AF01}"/>
          </ac:spMkLst>
        </pc:spChg>
        <pc:spChg chg="add del">
          <ac:chgData name="Wooldridge, Carys" userId="ace0175c-6944-4705-830a-2ece028460a9" providerId="ADAL" clId="{52CA49B6-7347-4610-8EB3-B88957DC6D86}" dt="2024-07-15T20:33:07.340" v="1412" actId="26606"/>
          <ac:spMkLst>
            <pc:docMk/>
            <pc:sldMk cId="2447516449" sldId="271"/>
            <ac:spMk id="16" creationId="{C8A3C342-1D03-412F-8DD3-BF519E8E0AE9}"/>
          </ac:spMkLst>
        </pc:spChg>
        <pc:spChg chg="add del">
          <ac:chgData name="Wooldridge, Carys" userId="ace0175c-6944-4705-830a-2ece028460a9" providerId="ADAL" clId="{52CA49B6-7347-4610-8EB3-B88957DC6D86}" dt="2024-07-15T20:33:07.340" v="1412" actId="26606"/>
          <ac:spMkLst>
            <pc:docMk/>
            <pc:sldMk cId="2447516449" sldId="271"/>
            <ac:spMk id="18" creationId="{81CC9B02-E087-4350-AEBD-2C3CF001AF01}"/>
          </ac:spMkLst>
        </pc:spChg>
        <pc:spChg chg="add del">
          <ac:chgData name="Wooldridge, Carys" userId="ace0175c-6944-4705-830a-2ece028460a9" providerId="ADAL" clId="{52CA49B6-7347-4610-8EB3-B88957DC6D86}" dt="2024-07-15T20:33:15.115" v="1414" actId="26606"/>
          <ac:spMkLst>
            <pc:docMk/>
            <pc:sldMk cId="2447516449" sldId="271"/>
            <ac:spMk id="20" creationId="{AA047838-7F9E-43CF-A116-26E7AAA8F842}"/>
          </ac:spMkLst>
        </pc:spChg>
        <pc:spChg chg="add">
          <ac:chgData name="Wooldridge, Carys" userId="ace0175c-6944-4705-830a-2ece028460a9" providerId="ADAL" clId="{52CA49B6-7347-4610-8EB3-B88957DC6D86}" dt="2024-07-15T20:33:15.137" v="1415" actId="26606"/>
          <ac:spMkLst>
            <pc:docMk/>
            <pc:sldMk cId="2447516449" sldId="271"/>
            <ac:spMk id="22" creationId="{C8A3C342-1D03-412F-8DD3-BF519E8E0AE9}"/>
          </ac:spMkLst>
        </pc:spChg>
        <pc:spChg chg="add">
          <ac:chgData name="Wooldridge, Carys" userId="ace0175c-6944-4705-830a-2ece028460a9" providerId="ADAL" clId="{52CA49B6-7347-4610-8EB3-B88957DC6D86}" dt="2024-07-15T20:33:15.137" v="1415" actId="26606"/>
          <ac:spMkLst>
            <pc:docMk/>
            <pc:sldMk cId="2447516449" sldId="271"/>
            <ac:spMk id="23" creationId="{81CC9B02-E087-4350-AEBD-2C3CF001AF01}"/>
          </ac:spMkLst>
        </pc:spChg>
        <pc:graphicFrameChg chg="add">
          <ac:chgData name="Wooldridge, Carys" userId="ace0175c-6944-4705-830a-2ece028460a9" providerId="ADAL" clId="{52CA49B6-7347-4610-8EB3-B88957DC6D86}" dt="2024-07-15T20:33:15.137" v="1415" actId="26606"/>
          <ac:graphicFrameMkLst>
            <pc:docMk/>
            <pc:sldMk cId="2447516449" sldId="271"/>
            <ac:graphicFrameMk id="13" creationId="{809CFF45-75BC-0F50-ABBE-2CF67A2A54BF}"/>
          </ac:graphicFrameMkLst>
        </pc:graphicFrameChg>
        <pc:picChg chg="add mod">
          <ac:chgData name="Wooldridge, Carys" userId="ace0175c-6944-4705-830a-2ece028460a9" providerId="ADAL" clId="{52CA49B6-7347-4610-8EB3-B88957DC6D86}" dt="2024-07-15T20:33:15.115" v="1414" actId="26606"/>
          <ac:picMkLst>
            <pc:docMk/>
            <pc:sldMk cId="2447516449" sldId="271"/>
            <ac:picMk id="5" creationId="{8016BAAB-A5C5-5CF1-57AE-D4AF05276B74}"/>
          </ac:picMkLst>
        </pc:picChg>
      </pc:sldChg>
      <pc:sldChg chg="addSp delSp modSp new del mod ord setBg setClrOvrMap">
        <pc:chgData name="Wooldridge, Carys" userId="ace0175c-6944-4705-830a-2ece028460a9" providerId="ADAL" clId="{52CA49B6-7347-4610-8EB3-B88957DC6D86}" dt="2024-07-16T12:13:49.402" v="2681" actId="2696"/>
        <pc:sldMkLst>
          <pc:docMk/>
          <pc:sldMk cId="841899876" sldId="272"/>
        </pc:sldMkLst>
        <pc:spChg chg="mod">
          <ac:chgData name="Wooldridge, Carys" userId="ace0175c-6944-4705-830a-2ece028460a9" providerId="ADAL" clId="{52CA49B6-7347-4610-8EB3-B88957DC6D86}" dt="2024-07-16T12:11:50.295" v="2676" actId="26606"/>
          <ac:spMkLst>
            <pc:docMk/>
            <pc:sldMk cId="841899876" sldId="272"/>
            <ac:spMk id="2" creationId="{A590604F-2385-5365-910F-E18A87C08897}"/>
          </ac:spMkLst>
        </pc:spChg>
        <pc:spChg chg="del mod">
          <ac:chgData name="Wooldridge, Carys" userId="ace0175c-6944-4705-830a-2ece028460a9" providerId="ADAL" clId="{52CA49B6-7347-4610-8EB3-B88957DC6D86}" dt="2024-07-15T20:35:06.321" v="1463" actId="26606"/>
          <ac:spMkLst>
            <pc:docMk/>
            <pc:sldMk cId="841899876" sldId="272"/>
            <ac:spMk id="3" creationId="{D0D60A34-49B9-1FCA-1D9D-BB8D707797A4}"/>
          </ac:spMkLst>
        </pc:spChg>
        <pc:spChg chg="add del">
          <ac:chgData name="Wooldridge, Carys" userId="ace0175c-6944-4705-830a-2ece028460a9" providerId="ADAL" clId="{52CA49B6-7347-4610-8EB3-B88957DC6D86}" dt="2024-07-15T20:35:02.819" v="1460" actId="26606"/>
          <ac:spMkLst>
            <pc:docMk/>
            <pc:sldMk cId="841899876" sldId="272"/>
            <ac:spMk id="9" creationId="{C8A3C342-1D03-412F-8DD3-BF519E8E0AE9}"/>
          </ac:spMkLst>
        </pc:spChg>
        <pc:spChg chg="add del">
          <ac:chgData name="Wooldridge, Carys" userId="ace0175c-6944-4705-830a-2ece028460a9" providerId="ADAL" clId="{52CA49B6-7347-4610-8EB3-B88957DC6D86}" dt="2024-07-15T20:35:06.289" v="1462" actId="26606"/>
          <ac:spMkLst>
            <pc:docMk/>
            <pc:sldMk cId="841899876" sldId="272"/>
            <ac:spMk id="10" creationId="{B4AAD3FD-83A5-4B89-9F8F-01B8870865BE}"/>
          </ac:spMkLst>
        </pc:spChg>
        <pc:spChg chg="add del">
          <ac:chgData name="Wooldridge, Carys" userId="ace0175c-6944-4705-830a-2ece028460a9" providerId="ADAL" clId="{52CA49B6-7347-4610-8EB3-B88957DC6D86}" dt="2024-07-15T20:35:02.819" v="1460" actId="26606"/>
          <ac:spMkLst>
            <pc:docMk/>
            <pc:sldMk cId="841899876" sldId="272"/>
            <ac:spMk id="11" creationId="{81CC9B02-E087-4350-AEBD-2C3CF001AF01}"/>
          </ac:spMkLst>
        </pc:spChg>
        <pc:spChg chg="add del">
          <ac:chgData name="Wooldridge, Carys" userId="ace0175c-6944-4705-830a-2ece028460a9" providerId="ADAL" clId="{52CA49B6-7347-4610-8EB3-B88957DC6D86}" dt="2024-07-15T20:35:06.289" v="1462" actId="26606"/>
          <ac:spMkLst>
            <pc:docMk/>
            <pc:sldMk cId="841899876" sldId="272"/>
            <ac:spMk id="12" creationId="{61752F1D-FC0F-4103-9584-630E643CCDA6}"/>
          </ac:spMkLst>
        </pc:spChg>
        <pc:spChg chg="add del">
          <ac:chgData name="Wooldridge, Carys" userId="ace0175c-6944-4705-830a-2ece028460a9" providerId="ADAL" clId="{52CA49B6-7347-4610-8EB3-B88957DC6D86}" dt="2024-07-15T20:35:06.289" v="1462" actId="26606"/>
          <ac:spMkLst>
            <pc:docMk/>
            <pc:sldMk cId="841899876" sldId="272"/>
            <ac:spMk id="14" creationId="{70151CB7-E7DE-4917-B831-01DF9CE01306}"/>
          </ac:spMkLst>
        </pc:spChg>
        <pc:spChg chg="add del">
          <ac:chgData name="Wooldridge, Carys" userId="ace0175c-6944-4705-830a-2ece028460a9" providerId="ADAL" clId="{52CA49B6-7347-4610-8EB3-B88957DC6D86}" dt="2024-07-15T20:35:06.289" v="1462" actId="26606"/>
          <ac:spMkLst>
            <pc:docMk/>
            <pc:sldMk cId="841899876" sldId="272"/>
            <ac:spMk id="16" creationId="{A92A1116-1C84-41DF-B803-1F7B0883EC82}"/>
          </ac:spMkLst>
        </pc:spChg>
        <pc:spChg chg="add del">
          <ac:chgData name="Wooldridge, Carys" userId="ace0175c-6944-4705-830a-2ece028460a9" providerId="ADAL" clId="{52CA49B6-7347-4610-8EB3-B88957DC6D86}" dt="2024-07-16T12:11:50.295" v="2676" actId="26606"/>
          <ac:spMkLst>
            <pc:docMk/>
            <pc:sldMk cId="841899876" sldId="272"/>
            <ac:spMk id="20" creationId="{F747F1B4-B831-4277-8AB0-32767F7EB7BF}"/>
          </ac:spMkLst>
        </pc:spChg>
        <pc:spChg chg="add del">
          <ac:chgData name="Wooldridge, Carys" userId="ace0175c-6944-4705-830a-2ece028460a9" providerId="ADAL" clId="{52CA49B6-7347-4610-8EB3-B88957DC6D86}" dt="2024-07-16T12:11:50.295" v="2676" actId="26606"/>
          <ac:spMkLst>
            <pc:docMk/>
            <pc:sldMk cId="841899876" sldId="272"/>
            <ac:spMk id="21" creationId="{D80CFA21-AB7C-4BEB-9BFF-05764FBBF3C6}"/>
          </ac:spMkLst>
        </pc:spChg>
        <pc:spChg chg="add del">
          <ac:chgData name="Wooldridge, Carys" userId="ace0175c-6944-4705-830a-2ece028460a9" providerId="ADAL" clId="{52CA49B6-7347-4610-8EB3-B88957DC6D86}" dt="2024-07-16T12:11:50.295" v="2676" actId="26606"/>
          <ac:spMkLst>
            <pc:docMk/>
            <pc:sldMk cId="841899876" sldId="272"/>
            <ac:spMk id="22" creationId="{12F7E335-851A-4CAE-B09F-E657819D4600}"/>
          </ac:spMkLst>
        </pc:spChg>
        <pc:spChg chg="add del">
          <ac:chgData name="Wooldridge, Carys" userId="ace0175c-6944-4705-830a-2ece028460a9" providerId="ADAL" clId="{52CA49B6-7347-4610-8EB3-B88957DC6D86}" dt="2024-07-16T12:11:35.087" v="2672" actId="26606"/>
          <ac:spMkLst>
            <pc:docMk/>
            <pc:sldMk cId="841899876" sldId="272"/>
            <ac:spMk id="23" creationId="{ABE6F9A3-300E-47F5-B41C-C8C5E758DE7C}"/>
          </ac:spMkLst>
        </pc:spChg>
        <pc:spChg chg="add del">
          <ac:chgData name="Wooldridge, Carys" userId="ace0175c-6944-4705-830a-2ece028460a9" providerId="ADAL" clId="{52CA49B6-7347-4610-8EB3-B88957DC6D86}" dt="2024-07-16T12:11:50.295" v="2676" actId="26606"/>
          <ac:spMkLst>
            <pc:docMk/>
            <pc:sldMk cId="841899876" sldId="272"/>
            <ac:spMk id="24" creationId="{10B541F0-7F6E-402E-84D8-CF96EACA5FBC}"/>
          </ac:spMkLst>
        </pc:spChg>
        <pc:spChg chg="add del">
          <ac:chgData name="Wooldridge, Carys" userId="ace0175c-6944-4705-830a-2ece028460a9" providerId="ADAL" clId="{52CA49B6-7347-4610-8EB3-B88957DC6D86}" dt="2024-07-16T12:11:35.087" v="2672" actId="26606"/>
          <ac:spMkLst>
            <pc:docMk/>
            <pc:sldMk cId="841899876" sldId="272"/>
            <ac:spMk id="25" creationId="{61B4701B-39FE-43B8-86AA-D6B8789C2207}"/>
          </ac:spMkLst>
        </pc:spChg>
        <pc:spChg chg="add del">
          <ac:chgData name="Wooldridge, Carys" userId="ace0175c-6944-4705-830a-2ece028460a9" providerId="ADAL" clId="{52CA49B6-7347-4610-8EB3-B88957DC6D86}" dt="2024-07-16T12:11:35.087" v="2672" actId="26606"/>
          <ac:spMkLst>
            <pc:docMk/>
            <pc:sldMk cId="841899876" sldId="272"/>
            <ac:spMk id="27" creationId="{E9A7EF13-49FA-4355-971A-34B065F35022}"/>
          </ac:spMkLst>
        </pc:spChg>
        <pc:spChg chg="add del">
          <ac:chgData name="Wooldridge, Carys" userId="ace0175c-6944-4705-830a-2ece028460a9" providerId="ADAL" clId="{52CA49B6-7347-4610-8EB3-B88957DC6D86}" dt="2024-07-16T12:11:35.087" v="2672" actId="26606"/>
          <ac:spMkLst>
            <pc:docMk/>
            <pc:sldMk cId="841899876" sldId="272"/>
            <ac:spMk id="29" creationId="{92CF3C3E-0F7B-4F0C-8EBD-BDD38E9C66F5}"/>
          </ac:spMkLst>
        </pc:spChg>
        <pc:graphicFrameChg chg="add mod modGraphic">
          <ac:chgData name="Wooldridge, Carys" userId="ace0175c-6944-4705-830a-2ece028460a9" providerId="ADAL" clId="{52CA49B6-7347-4610-8EB3-B88957DC6D86}" dt="2024-07-16T12:12:04.872" v="2680" actId="1076"/>
          <ac:graphicFrameMkLst>
            <pc:docMk/>
            <pc:sldMk cId="841899876" sldId="272"/>
            <ac:graphicFrameMk id="18" creationId="{0174F299-BDB1-4253-58F2-F94F4A482406}"/>
          </ac:graphicFrameMkLst>
        </pc:graphicFrameChg>
        <pc:picChg chg="add del">
          <ac:chgData name="Wooldridge, Carys" userId="ace0175c-6944-4705-830a-2ece028460a9" providerId="ADAL" clId="{52CA49B6-7347-4610-8EB3-B88957DC6D86}" dt="2024-07-15T20:35:02.819" v="1460" actId="26606"/>
          <ac:picMkLst>
            <pc:docMk/>
            <pc:sldMk cId="841899876" sldId="272"/>
            <ac:picMk id="5" creationId="{64D1AE92-D7D8-489A-B1E2-E86D177CA2F6}"/>
          </ac:picMkLst>
        </pc:picChg>
        <pc:picChg chg="add del">
          <ac:chgData name="Wooldridge, Carys" userId="ace0175c-6944-4705-830a-2ece028460a9" providerId="ADAL" clId="{52CA49B6-7347-4610-8EB3-B88957DC6D86}" dt="2024-07-15T20:35:06.289" v="1462" actId="26606"/>
          <ac:picMkLst>
            <pc:docMk/>
            <pc:sldMk cId="841899876" sldId="272"/>
            <ac:picMk id="7" creationId="{B510B392-77BB-E0CF-BDFB-551316F73400}"/>
          </ac:picMkLst>
        </pc:picChg>
      </pc:sldChg>
      <pc:sldChg chg="addSp delSp modSp new mod ord">
        <pc:chgData name="Wooldridge, Carys" userId="ace0175c-6944-4705-830a-2ece028460a9" providerId="ADAL" clId="{52CA49B6-7347-4610-8EB3-B88957DC6D86}" dt="2024-07-15T20:36:08.514" v="1491" actId="26606"/>
        <pc:sldMkLst>
          <pc:docMk/>
          <pc:sldMk cId="4030026190" sldId="273"/>
        </pc:sldMkLst>
        <pc:spChg chg="mod">
          <ac:chgData name="Wooldridge, Carys" userId="ace0175c-6944-4705-830a-2ece028460a9" providerId="ADAL" clId="{52CA49B6-7347-4610-8EB3-B88957DC6D86}" dt="2024-07-15T20:35:38.082" v="1483" actId="20577"/>
          <ac:spMkLst>
            <pc:docMk/>
            <pc:sldMk cId="4030026190" sldId="273"/>
            <ac:spMk id="2" creationId="{C0C5F8C5-CF57-DD99-918D-58E932352D4B}"/>
          </ac:spMkLst>
        </pc:spChg>
        <pc:spChg chg="del">
          <ac:chgData name="Wooldridge, Carys" userId="ace0175c-6944-4705-830a-2ece028460a9" providerId="ADAL" clId="{52CA49B6-7347-4610-8EB3-B88957DC6D86}" dt="2024-07-15T20:35:52.909" v="1484"/>
          <ac:spMkLst>
            <pc:docMk/>
            <pc:sldMk cId="4030026190" sldId="273"/>
            <ac:spMk id="3" creationId="{14BE1DD1-579F-2148-7939-C71C25D770FE}"/>
          </ac:spMkLst>
        </pc:spChg>
        <pc:spChg chg="add del mod">
          <ac:chgData name="Wooldridge, Carys" userId="ace0175c-6944-4705-830a-2ece028460a9" providerId="ADAL" clId="{52CA49B6-7347-4610-8EB3-B88957DC6D86}" dt="2024-07-15T20:36:08.514" v="1491" actId="26606"/>
          <ac:spMkLst>
            <pc:docMk/>
            <pc:sldMk cId="4030026190" sldId="273"/>
            <ac:spMk id="4" creationId="{E8E55823-060F-1DFE-E057-79DF1573128B}"/>
          </ac:spMkLst>
        </pc:spChg>
        <pc:graphicFrameChg chg="add del">
          <ac:chgData name="Wooldridge, Carys" userId="ace0175c-6944-4705-830a-2ece028460a9" providerId="ADAL" clId="{52CA49B6-7347-4610-8EB3-B88957DC6D86}" dt="2024-07-15T20:35:59.155" v="1486" actId="26606"/>
          <ac:graphicFrameMkLst>
            <pc:docMk/>
            <pc:sldMk cId="4030026190" sldId="273"/>
            <ac:graphicFrameMk id="6" creationId="{76097DB4-A37A-6693-F747-EA3C2EFD13F9}"/>
          </ac:graphicFrameMkLst>
        </pc:graphicFrameChg>
        <pc:graphicFrameChg chg="add del">
          <ac:chgData name="Wooldridge, Carys" userId="ace0175c-6944-4705-830a-2ece028460a9" providerId="ADAL" clId="{52CA49B6-7347-4610-8EB3-B88957DC6D86}" dt="2024-07-15T20:36:07.063" v="1488" actId="26606"/>
          <ac:graphicFrameMkLst>
            <pc:docMk/>
            <pc:sldMk cId="4030026190" sldId="273"/>
            <ac:graphicFrameMk id="8" creationId="{6AF697E5-AD98-EF48-918E-F034A683CB33}"/>
          </ac:graphicFrameMkLst>
        </pc:graphicFrameChg>
        <pc:graphicFrameChg chg="add del">
          <ac:chgData name="Wooldridge, Carys" userId="ace0175c-6944-4705-830a-2ece028460a9" providerId="ADAL" clId="{52CA49B6-7347-4610-8EB3-B88957DC6D86}" dt="2024-07-15T20:36:08.499" v="1490" actId="26606"/>
          <ac:graphicFrameMkLst>
            <pc:docMk/>
            <pc:sldMk cId="4030026190" sldId="273"/>
            <ac:graphicFrameMk id="10" creationId="{6C6DD9FC-8E40-5801-9C94-840E05BB7927}"/>
          </ac:graphicFrameMkLst>
        </pc:graphicFrameChg>
        <pc:graphicFrameChg chg="add">
          <ac:chgData name="Wooldridge, Carys" userId="ace0175c-6944-4705-830a-2ece028460a9" providerId="ADAL" clId="{52CA49B6-7347-4610-8EB3-B88957DC6D86}" dt="2024-07-15T20:36:08.514" v="1491" actId="26606"/>
          <ac:graphicFrameMkLst>
            <pc:docMk/>
            <pc:sldMk cId="4030026190" sldId="273"/>
            <ac:graphicFrameMk id="12" creationId="{62E8A606-E183-8748-42BC-A5B309321FD2}"/>
          </ac:graphicFrameMkLst>
        </pc:graphicFrameChg>
      </pc:sldChg>
      <pc:sldChg chg="addSp delSp modSp new del mod ord">
        <pc:chgData name="Wooldridge, Carys" userId="ace0175c-6944-4705-830a-2ece028460a9" providerId="ADAL" clId="{52CA49B6-7347-4610-8EB3-B88957DC6D86}" dt="2024-07-15T20:37:03.093" v="1507" actId="2696"/>
        <pc:sldMkLst>
          <pc:docMk/>
          <pc:sldMk cId="1188181092" sldId="274"/>
        </pc:sldMkLst>
        <pc:spChg chg="mod">
          <ac:chgData name="Wooldridge, Carys" userId="ace0175c-6944-4705-830a-2ece028460a9" providerId="ADAL" clId="{52CA49B6-7347-4610-8EB3-B88957DC6D86}" dt="2024-07-15T20:36:29.761" v="1501" actId="20577"/>
          <ac:spMkLst>
            <pc:docMk/>
            <pc:sldMk cId="1188181092" sldId="274"/>
            <ac:spMk id="2" creationId="{E02A2260-5FF7-6459-9E3E-F356C3CBCBD7}"/>
          </ac:spMkLst>
        </pc:spChg>
        <pc:spChg chg="del">
          <ac:chgData name="Wooldridge, Carys" userId="ace0175c-6944-4705-830a-2ece028460a9" providerId="ADAL" clId="{52CA49B6-7347-4610-8EB3-B88957DC6D86}" dt="2024-07-15T20:36:40.653" v="1502"/>
          <ac:spMkLst>
            <pc:docMk/>
            <pc:sldMk cId="1188181092" sldId="274"/>
            <ac:spMk id="3" creationId="{C70D20CE-B927-9217-A249-C2BEEEC4DD8B}"/>
          </ac:spMkLst>
        </pc:spChg>
        <pc:graphicFrameChg chg="add mod">
          <ac:chgData name="Wooldridge, Carys" userId="ace0175c-6944-4705-830a-2ece028460a9" providerId="ADAL" clId="{52CA49B6-7347-4610-8EB3-B88957DC6D86}" dt="2024-07-15T20:36:40.653" v="1502"/>
          <ac:graphicFrameMkLst>
            <pc:docMk/>
            <pc:sldMk cId="1188181092" sldId="274"/>
            <ac:graphicFrameMk id="4" creationId="{FA2873D6-A2EE-622A-8F3B-08E144C1100D}"/>
          </ac:graphicFrameMkLst>
        </pc:graphicFrameChg>
        <pc:graphicFrameChg chg="add mod">
          <ac:chgData name="Wooldridge, Carys" userId="ace0175c-6944-4705-830a-2ece028460a9" providerId="ADAL" clId="{52CA49B6-7347-4610-8EB3-B88957DC6D86}" dt="2024-07-15T20:36:40.653" v="1502"/>
          <ac:graphicFrameMkLst>
            <pc:docMk/>
            <pc:sldMk cId="1188181092" sldId="274"/>
            <ac:graphicFrameMk id="5" creationId="{9AC300A7-B6B5-3865-EE3A-0DC301147A8D}"/>
          </ac:graphicFrameMkLst>
        </pc:graphicFrameChg>
        <pc:graphicFrameChg chg="add mod">
          <ac:chgData name="Wooldridge, Carys" userId="ace0175c-6944-4705-830a-2ece028460a9" providerId="ADAL" clId="{52CA49B6-7347-4610-8EB3-B88957DC6D86}" dt="2024-07-15T20:36:40.653" v="1502"/>
          <ac:graphicFrameMkLst>
            <pc:docMk/>
            <pc:sldMk cId="1188181092" sldId="274"/>
            <ac:graphicFrameMk id="6" creationId="{A5DF1B60-7C54-49C2-DAAC-367C7FBCCA1D}"/>
          </ac:graphicFrameMkLst>
        </pc:graphicFrameChg>
        <pc:graphicFrameChg chg="add mod">
          <ac:chgData name="Wooldridge, Carys" userId="ace0175c-6944-4705-830a-2ece028460a9" providerId="ADAL" clId="{52CA49B6-7347-4610-8EB3-B88957DC6D86}" dt="2024-07-15T20:36:40.653" v="1502"/>
          <ac:graphicFrameMkLst>
            <pc:docMk/>
            <pc:sldMk cId="1188181092" sldId="274"/>
            <ac:graphicFrameMk id="7" creationId="{99FAE424-8758-F40D-2316-29EF85F4FFE7}"/>
          </ac:graphicFrameMkLst>
        </pc:graphicFrameChg>
        <pc:graphicFrameChg chg="add del mod">
          <ac:chgData name="Wooldridge, Carys" userId="ace0175c-6944-4705-830a-2ece028460a9" providerId="ADAL" clId="{52CA49B6-7347-4610-8EB3-B88957DC6D86}" dt="2024-07-15T20:36:59.358" v="1506" actId="21"/>
          <ac:graphicFrameMkLst>
            <pc:docMk/>
            <pc:sldMk cId="1188181092" sldId="274"/>
            <ac:graphicFrameMk id="8" creationId="{B3D3A6C4-1A20-2D1A-53D5-CC4C0BC4AAB4}"/>
          </ac:graphicFrameMkLst>
        </pc:graphicFrameChg>
        <pc:graphicFrameChg chg="add del mod">
          <ac:chgData name="Wooldridge, Carys" userId="ace0175c-6944-4705-830a-2ece028460a9" providerId="ADAL" clId="{52CA49B6-7347-4610-8EB3-B88957DC6D86}" dt="2024-07-15T20:36:51.681" v="1505" actId="478"/>
          <ac:graphicFrameMkLst>
            <pc:docMk/>
            <pc:sldMk cId="1188181092" sldId="274"/>
            <ac:graphicFrameMk id="9" creationId="{15AC2C04-BBD3-484C-4303-1581A8345B6B}"/>
          </ac:graphicFrameMkLst>
        </pc:graphicFrameChg>
        <pc:graphicFrameChg chg="add del mod">
          <ac:chgData name="Wooldridge, Carys" userId="ace0175c-6944-4705-830a-2ece028460a9" providerId="ADAL" clId="{52CA49B6-7347-4610-8EB3-B88957DC6D86}" dt="2024-07-15T20:36:49.300" v="1504" actId="21"/>
          <ac:graphicFrameMkLst>
            <pc:docMk/>
            <pc:sldMk cId="1188181092" sldId="274"/>
            <ac:graphicFrameMk id="10" creationId="{97919ABE-25A2-28F7-138C-C290FEC2734F}"/>
          </ac:graphicFrameMkLst>
        </pc:graphicFrameChg>
        <pc:graphicFrameChg chg="add del mod">
          <ac:chgData name="Wooldridge, Carys" userId="ace0175c-6944-4705-830a-2ece028460a9" providerId="ADAL" clId="{52CA49B6-7347-4610-8EB3-B88957DC6D86}" dt="2024-07-15T20:36:42.997" v="1503" actId="478"/>
          <ac:graphicFrameMkLst>
            <pc:docMk/>
            <pc:sldMk cId="1188181092" sldId="274"/>
            <ac:graphicFrameMk id="11" creationId="{EEF679E2-85DD-E460-8246-C79D7F44E08B}"/>
          </ac:graphicFrameMkLst>
        </pc:graphicFrameChg>
      </pc:sldChg>
      <pc:sldChg chg="addSp delSp modSp new mod ord setBg setClrOvrMap modNotesTx">
        <pc:chgData name="Wooldridge, Carys" userId="ace0175c-6944-4705-830a-2ece028460a9" providerId="ADAL" clId="{52CA49B6-7347-4610-8EB3-B88957DC6D86}" dt="2024-07-16T17:26:38.516" v="2745" actId="20577"/>
        <pc:sldMkLst>
          <pc:docMk/>
          <pc:sldMk cId="1292220333" sldId="275"/>
        </pc:sldMkLst>
        <pc:spChg chg="mod">
          <ac:chgData name="Wooldridge, Carys" userId="ace0175c-6944-4705-830a-2ece028460a9" providerId="ADAL" clId="{52CA49B6-7347-4610-8EB3-B88957DC6D86}" dt="2024-07-16T17:25:47.433" v="2712" actId="26606"/>
          <ac:spMkLst>
            <pc:docMk/>
            <pc:sldMk cId="1292220333" sldId="275"/>
            <ac:spMk id="2" creationId="{286C21BF-27E6-30FE-17B5-46CF2EEFDCE1}"/>
          </ac:spMkLst>
        </pc:spChg>
        <pc:spChg chg="add del mod">
          <ac:chgData name="Wooldridge, Carys" userId="ace0175c-6944-4705-830a-2ece028460a9" providerId="ADAL" clId="{52CA49B6-7347-4610-8EB3-B88957DC6D86}" dt="2024-07-15T20:39:42.487" v="1528" actId="26606"/>
          <ac:spMkLst>
            <pc:docMk/>
            <pc:sldMk cId="1292220333" sldId="275"/>
            <ac:spMk id="3" creationId="{6A84B3B8-44CD-14EB-8A68-69CB6E4C9DD6}"/>
          </ac:spMkLst>
        </pc:spChg>
        <pc:spChg chg="add">
          <ac:chgData name="Wooldridge, Carys" userId="ace0175c-6944-4705-830a-2ece028460a9" providerId="ADAL" clId="{52CA49B6-7347-4610-8EB3-B88957DC6D86}" dt="2024-07-16T17:25:47.433" v="2712" actId="26606"/>
          <ac:spMkLst>
            <pc:docMk/>
            <pc:sldMk cId="1292220333" sldId="275"/>
            <ac:spMk id="12" creationId="{F747F1B4-B831-4277-8AB0-32767F7EB7BF}"/>
          </ac:spMkLst>
        </pc:spChg>
        <pc:spChg chg="add">
          <ac:chgData name="Wooldridge, Carys" userId="ace0175c-6944-4705-830a-2ece028460a9" providerId="ADAL" clId="{52CA49B6-7347-4610-8EB3-B88957DC6D86}" dt="2024-07-16T17:25:47.433" v="2712" actId="26606"/>
          <ac:spMkLst>
            <pc:docMk/>
            <pc:sldMk cId="1292220333" sldId="275"/>
            <ac:spMk id="14" creationId="{D80CFA21-AB7C-4BEB-9BFF-05764FBBF3C6}"/>
          </ac:spMkLst>
        </pc:spChg>
        <pc:spChg chg="add">
          <ac:chgData name="Wooldridge, Carys" userId="ace0175c-6944-4705-830a-2ece028460a9" providerId="ADAL" clId="{52CA49B6-7347-4610-8EB3-B88957DC6D86}" dt="2024-07-16T17:25:47.433" v="2712" actId="26606"/>
          <ac:spMkLst>
            <pc:docMk/>
            <pc:sldMk cId="1292220333" sldId="275"/>
            <ac:spMk id="16" creationId="{12F7E335-851A-4CAE-B09F-E657819D4600}"/>
          </ac:spMkLst>
        </pc:spChg>
        <pc:spChg chg="add">
          <ac:chgData name="Wooldridge, Carys" userId="ace0175c-6944-4705-830a-2ece028460a9" providerId="ADAL" clId="{52CA49B6-7347-4610-8EB3-B88957DC6D86}" dt="2024-07-16T17:25:47.433" v="2712" actId="26606"/>
          <ac:spMkLst>
            <pc:docMk/>
            <pc:sldMk cId="1292220333" sldId="275"/>
            <ac:spMk id="18" creationId="{10B541F0-7F6E-402E-84D8-CF96EACA5FBC}"/>
          </ac:spMkLst>
        </pc:spChg>
        <pc:graphicFrameChg chg="add del">
          <ac:chgData name="Wooldridge, Carys" userId="ace0175c-6944-4705-830a-2ece028460a9" providerId="ADAL" clId="{52CA49B6-7347-4610-8EB3-B88957DC6D86}" dt="2024-07-15T20:39:42.440" v="1527" actId="26606"/>
          <ac:graphicFrameMkLst>
            <pc:docMk/>
            <pc:sldMk cId="1292220333" sldId="275"/>
            <ac:graphicFrameMk id="5" creationId="{B1AD8B58-927E-00E2-4655-9583294F579F}"/>
          </ac:graphicFrameMkLst>
        </pc:graphicFrameChg>
        <pc:graphicFrameChg chg="add mod modGraphic">
          <ac:chgData name="Wooldridge, Carys" userId="ace0175c-6944-4705-830a-2ece028460a9" providerId="ADAL" clId="{52CA49B6-7347-4610-8EB3-B88957DC6D86}" dt="2024-07-16T17:26:38.516" v="2745" actId="20577"/>
          <ac:graphicFrameMkLst>
            <pc:docMk/>
            <pc:sldMk cId="1292220333" sldId="275"/>
            <ac:graphicFrameMk id="7" creationId="{3576D3EE-C5F7-DF24-6DAD-E3378DE7CC69}"/>
          </ac:graphicFrameMkLst>
        </pc:graphicFrameChg>
      </pc:sldChg>
      <pc:sldChg chg="addSp delSp modSp new mod ord setBg setClrOvrMap">
        <pc:chgData name="Wooldridge, Carys" userId="ace0175c-6944-4705-830a-2ece028460a9" providerId="ADAL" clId="{52CA49B6-7347-4610-8EB3-B88957DC6D86}" dt="2024-07-16T17:26:47.408" v="2750" actId="26606"/>
        <pc:sldMkLst>
          <pc:docMk/>
          <pc:sldMk cId="2124126749" sldId="276"/>
        </pc:sldMkLst>
        <pc:spChg chg="mod">
          <ac:chgData name="Wooldridge, Carys" userId="ace0175c-6944-4705-830a-2ece028460a9" providerId="ADAL" clId="{52CA49B6-7347-4610-8EB3-B88957DC6D86}" dt="2024-07-16T17:26:47.408" v="2750" actId="26606"/>
          <ac:spMkLst>
            <pc:docMk/>
            <pc:sldMk cId="2124126749" sldId="276"/>
            <ac:spMk id="2" creationId="{941BA1AC-3381-3EF1-BA4A-88AE8519A76B}"/>
          </ac:spMkLst>
        </pc:spChg>
        <pc:spChg chg="del">
          <ac:chgData name="Wooldridge, Carys" userId="ace0175c-6944-4705-830a-2ece028460a9" providerId="ADAL" clId="{52CA49B6-7347-4610-8EB3-B88957DC6D86}" dt="2024-07-15T20:41:48.041" v="1538"/>
          <ac:spMkLst>
            <pc:docMk/>
            <pc:sldMk cId="2124126749" sldId="276"/>
            <ac:spMk id="3" creationId="{0210A66C-A796-1263-B9BC-5FC51103FF3A}"/>
          </ac:spMkLst>
        </pc:spChg>
        <pc:spChg chg="add del mod">
          <ac:chgData name="Wooldridge, Carys" userId="ace0175c-6944-4705-830a-2ece028460a9" providerId="ADAL" clId="{52CA49B6-7347-4610-8EB3-B88957DC6D86}" dt="2024-07-15T20:42:06.180" v="1544" actId="26606"/>
          <ac:spMkLst>
            <pc:docMk/>
            <pc:sldMk cId="2124126749" sldId="276"/>
            <ac:spMk id="4" creationId="{29BF8A94-9DCA-2B41-0793-434BB77EC307}"/>
          </ac:spMkLst>
        </pc:spChg>
        <pc:spChg chg="add del">
          <ac:chgData name="Wooldridge, Carys" userId="ace0175c-6944-4705-830a-2ece028460a9" providerId="ADAL" clId="{52CA49B6-7347-4610-8EB3-B88957DC6D86}" dt="2024-07-15T20:42:38.526" v="1551" actId="26606"/>
          <ac:spMkLst>
            <pc:docMk/>
            <pc:sldMk cId="2124126749" sldId="276"/>
            <ac:spMk id="10" creationId="{F747F1B4-B831-4277-8AB0-32767F7EB7BF}"/>
          </ac:spMkLst>
        </pc:spChg>
        <pc:spChg chg="add del">
          <ac:chgData name="Wooldridge, Carys" userId="ace0175c-6944-4705-830a-2ece028460a9" providerId="ADAL" clId="{52CA49B6-7347-4610-8EB3-B88957DC6D86}" dt="2024-07-15T20:42:38.526" v="1551" actId="26606"/>
          <ac:spMkLst>
            <pc:docMk/>
            <pc:sldMk cId="2124126749" sldId="276"/>
            <ac:spMk id="11" creationId="{D80CFA21-AB7C-4BEB-9BFF-05764FBBF3C6}"/>
          </ac:spMkLst>
        </pc:spChg>
        <pc:spChg chg="add del">
          <ac:chgData name="Wooldridge, Carys" userId="ace0175c-6944-4705-830a-2ece028460a9" providerId="ADAL" clId="{52CA49B6-7347-4610-8EB3-B88957DC6D86}" dt="2024-07-15T20:42:38.526" v="1551" actId="26606"/>
          <ac:spMkLst>
            <pc:docMk/>
            <pc:sldMk cId="2124126749" sldId="276"/>
            <ac:spMk id="12" creationId="{12F7E335-851A-4CAE-B09F-E657819D4600}"/>
          </ac:spMkLst>
        </pc:spChg>
        <pc:spChg chg="add del">
          <ac:chgData name="Wooldridge, Carys" userId="ace0175c-6944-4705-830a-2ece028460a9" providerId="ADAL" clId="{52CA49B6-7347-4610-8EB3-B88957DC6D86}" dt="2024-07-15T20:42:25.447" v="1547" actId="26606"/>
          <ac:spMkLst>
            <pc:docMk/>
            <pc:sldMk cId="2124126749" sldId="276"/>
            <ac:spMk id="13" creationId="{4E78424C-6FD0-41F8-9CAA-5DC19C42359F}"/>
          </ac:spMkLst>
        </pc:spChg>
        <pc:spChg chg="add del">
          <ac:chgData name="Wooldridge, Carys" userId="ace0175c-6944-4705-830a-2ece028460a9" providerId="ADAL" clId="{52CA49B6-7347-4610-8EB3-B88957DC6D86}" dt="2024-07-15T20:42:38.526" v="1551" actId="26606"/>
          <ac:spMkLst>
            <pc:docMk/>
            <pc:sldMk cId="2124126749" sldId="276"/>
            <ac:spMk id="14" creationId="{10B541F0-7F6E-402E-84D8-CF96EACA5FBC}"/>
          </ac:spMkLst>
        </pc:spChg>
        <pc:spChg chg="add del">
          <ac:chgData name="Wooldridge, Carys" userId="ace0175c-6944-4705-830a-2ece028460a9" providerId="ADAL" clId="{52CA49B6-7347-4610-8EB3-B88957DC6D86}" dt="2024-07-15T20:42:25.447" v="1547" actId="26606"/>
          <ac:spMkLst>
            <pc:docMk/>
            <pc:sldMk cId="2124126749" sldId="276"/>
            <ac:spMk id="15" creationId="{DD136760-57DC-4301-8BEA-B71AD2D13905}"/>
          </ac:spMkLst>
        </pc:spChg>
        <pc:spChg chg="add del">
          <ac:chgData name="Wooldridge, Carys" userId="ace0175c-6944-4705-830a-2ece028460a9" providerId="ADAL" clId="{52CA49B6-7347-4610-8EB3-B88957DC6D86}" dt="2024-07-16T17:26:47.408" v="2750" actId="26606"/>
          <ac:spMkLst>
            <pc:docMk/>
            <pc:sldMk cId="2124126749" sldId="276"/>
            <ac:spMk id="16" creationId="{4E78424C-6FD0-41F8-9CAA-5DC19C42359F}"/>
          </ac:spMkLst>
        </pc:spChg>
        <pc:spChg chg="add del">
          <ac:chgData name="Wooldridge, Carys" userId="ace0175c-6944-4705-830a-2ece028460a9" providerId="ADAL" clId="{52CA49B6-7347-4610-8EB3-B88957DC6D86}" dt="2024-07-15T20:42:25.447" v="1547" actId="26606"/>
          <ac:spMkLst>
            <pc:docMk/>
            <pc:sldMk cId="2124126749" sldId="276"/>
            <ac:spMk id="17" creationId="{BDC58DEA-1307-4F44-AD47-E613D8B76A89}"/>
          </ac:spMkLst>
        </pc:spChg>
        <pc:spChg chg="add del">
          <ac:chgData name="Wooldridge, Carys" userId="ace0175c-6944-4705-830a-2ece028460a9" providerId="ADAL" clId="{52CA49B6-7347-4610-8EB3-B88957DC6D86}" dt="2024-07-16T17:26:47.408" v="2750" actId="26606"/>
          <ac:spMkLst>
            <pc:docMk/>
            <pc:sldMk cId="2124126749" sldId="276"/>
            <ac:spMk id="18" creationId="{DD136760-57DC-4301-8BEA-B71AD2D13905}"/>
          </ac:spMkLst>
        </pc:spChg>
        <pc:spChg chg="add del">
          <ac:chgData name="Wooldridge, Carys" userId="ace0175c-6944-4705-830a-2ece028460a9" providerId="ADAL" clId="{52CA49B6-7347-4610-8EB3-B88957DC6D86}" dt="2024-07-15T20:42:25.447" v="1547" actId="26606"/>
          <ac:spMkLst>
            <pc:docMk/>
            <pc:sldMk cId="2124126749" sldId="276"/>
            <ac:spMk id="19" creationId="{C99B912D-1E4B-42AF-A2BE-CFEFEC916EE7}"/>
          </ac:spMkLst>
        </pc:spChg>
        <pc:spChg chg="add del">
          <ac:chgData name="Wooldridge, Carys" userId="ace0175c-6944-4705-830a-2ece028460a9" providerId="ADAL" clId="{52CA49B6-7347-4610-8EB3-B88957DC6D86}" dt="2024-07-16T17:26:47.408" v="2750" actId="26606"/>
          <ac:spMkLst>
            <pc:docMk/>
            <pc:sldMk cId="2124126749" sldId="276"/>
            <ac:spMk id="20" creationId="{BDC58DEA-1307-4F44-AD47-E613D8B76A89}"/>
          </ac:spMkLst>
        </pc:spChg>
        <pc:spChg chg="add del">
          <ac:chgData name="Wooldridge, Carys" userId="ace0175c-6944-4705-830a-2ece028460a9" providerId="ADAL" clId="{52CA49B6-7347-4610-8EB3-B88957DC6D86}" dt="2024-07-16T17:26:47.408" v="2750" actId="26606"/>
          <ac:spMkLst>
            <pc:docMk/>
            <pc:sldMk cId="2124126749" sldId="276"/>
            <ac:spMk id="21" creationId="{C99B912D-1E4B-42AF-A2BE-CFEFEC916EE7}"/>
          </ac:spMkLst>
        </pc:spChg>
        <pc:spChg chg="add del">
          <ac:chgData name="Wooldridge, Carys" userId="ace0175c-6944-4705-830a-2ece028460a9" providerId="ADAL" clId="{52CA49B6-7347-4610-8EB3-B88957DC6D86}" dt="2024-07-16T17:26:46.535" v="2747" actId="26606"/>
          <ac:spMkLst>
            <pc:docMk/>
            <pc:sldMk cId="2124126749" sldId="276"/>
            <ac:spMk id="26" creationId="{F747F1B4-B831-4277-8AB0-32767F7EB7BF}"/>
          </ac:spMkLst>
        </pc:spChg>
        <pc:spChg chg="add del">
          <ac:chgData name="Wooldridge, Carys" userId="ace0175c-6944-4705-830a-2ece028460a9" providerId="ADAL" clId="{52CA49B6-7347-4610-8EB3-B88957DC6D86}" dt="2024-07-16T17:26:46.535" v="2747" actId="26606"/>
          <ac:spMkLst>
            <pc:docMk/>
            <pc:sldMk cId="2124126749" sldId="276"/>
            <ac:spMk id="28" creationId="{D80CFA21-AB7C-4BEB-9BFF-05764FBBF3C6}"/>
          </ac:spMkLst>
        </pc:spChg>
        <pc:spChg chg="add del">
          <ac:chgData name="Wooldridge, Carys" userId="ace0175c-6944-4705-830a-2ece028460a9" providerId="ADAL" clId="{52CA49B6-7347-4610-8EB3-B88957DC6D86}" dt="2024-07-16T17:26:46.535" v="2747" actId="26606"/>
          <ac:spMkLst>
            <pc:docMk/>
            <pc:sldMk cId="2124126749" sldId="276"/>
            <ac:spMk id="30" creationId="{12F7E335-851A-4CAE-B09F-E657819D4600}"/>
          </ac:spMkLst>
        </pc:spChg>
        <pc:spChg chg="add del">
          <ac:chgData name="Wooldridge, Carys" userId="ace0175c-6944-4705-830a-2ece028460a9" providerId="ADAL" clId="{52CA49B6-7347-4610-8EB3-B88957DC6D86}" dt="2024-07-16T17:26:46.535" v="2747" actId="26606"/>
          <ac:spMkLst>
            <pc:docMk/>
            <pc:sldMk cId="2124126749" sldId="276"/>
            <ac:spMk id="32" creationId="{10B541F0-7F6E-402E-84D8-CF96EACA5FBC}"/>
          </ac:spMkLst>
        </pc:spChg>
        <pc:spChg chg="add del">
          <ac:chgData name="Wooldridge, Carys" userId="ace0175c-6944-4705-830a-2ece028460a9" providerId="ADAL" clId="{52CA49B6-7347-4610-8EB3-B88957DC6D86}" dt="2024-07-16T17:26:47.341" v="2749" actId="26606"/>
          <ac:spMkLst>
            <pc:docMk/>
            <pc:sldMk cId="2124126749" sldId="276"/>
            <ac:spMk id="34" creationId="{F747F1B4-B831-4277-8AB0-32767F7EB7BF}"/>
          </ac:spMkLst>
        </pc:spChg>
        <pc:spChg chg="add del">
          <ac:chgData name="Wooldridge, Carys" userId="ace0175c-6944-4705-830a-2ece028460a9" providerId="ADAL" clId="{52CA49B6-7347-4610-8EB3-B88957DC6D86}" dt="2024-07-16T17:26:47.341" v="2749" actId="26606"/>
          <ac:spMkLst>
            <pc:docMk/>
            <pc:sldMk cId="2124126749" sldId="276"/>
            <ac:spMk id="35" creationId="{D80CFA21-AB7C-4BEB-9BFF-05764FBBF3C6}"/>
          </ac:spMkLst>
        </pc:spChg>
        <pc:spChg chg="add del">
          <ac:chgData name="Wooldridge, Carys" userId="ace0175c-6944-4705-830a-2ece028460a9" providerId="ADAL" clId="{52CA49B6-7347-4610-8EB3-B88957DC6D86}" dt="2024-07-16T17:26:47.341" v="2749" actId="26606"/>
          <ac:spMkLst>
            <pc:docMk/>
            <pc:sldMk cId="2124126749" sldId="276"/>
            <ac:spMk id="36" creationId="{12F7E335-851A-4CAE-B09F-E657819D4600}"/>
          </ac:spMkLst>
        </pc:spChg>
        <pc:spChg chg="add del">
          <ac:chgData name="Wooldridge, Carys" userId="ace0175c-6944-4705-830a-2ece028460a9" providerId="ADAL" clId="{52CA49B6-7347-4610-8EB3-B88957DC6D86}" dt="2024-07-16T17:26:47.341" v="2749" actId="26606"/>
          <ac:spMkLst>
            <pc:docMk/>
            <pc:sldMk cId="2124126749" sldId="276"/>
            <ac:spMk id="37" creationId="{10B541F0-7F6E-402E-84D8-CF96EACA5FBC}"/>
          </ac:spMkLst>
        </pc:spChg>
        <pc:spChg chg="add">
          <ac:chgData name="Wooldridge, Carys" userId="ace0175c-6944-4705-830a-2ece028460a9" providerId="ADAL" clId="{52CA49B6-7347-4610-8EB3-B88957DC6D86}" dt="2024-07-16T17:26:47.408" v="2750" actId="26606"/>
          <ac:spMkLst>
            <pc:docMk/>
            <pc:sldMk cId="2124126749" sldId="276"/>
            <ac:spMk id="39" creationId="{F747F1B4-B831-4277-8AB0-32767F7EB7BF}"/>
          </ac:spMkLst>
        </pc:spChg>
        <pc:spChg chg="add">
          <ac:chgData name="Wooldridge, Carys" userId="ace0175c-6944-4705-830a-2ece028460a9" providerId="ADAL" clId="{52CA49B6-7347-4610-8EB3-B88957DC6D86}" dt="2024-07-16T17:26:47.408" v="2750" actId="26606"/>
          <ac:spMkLst>
            <pc:docMk/>
            <pc:sldMk cId="2124126749" sldId="276"/>
            <ac:spMk id="40" creationId="{D80CFA21-AB7C-4BEB-9BFF-05764FBBF3C6}"/>
          </ac:spMkLst>
        </pc:spChg>
        <pc:spChg chg="add">
          <ac:chgData name="Wooldridge, Carys" userId="ace0175c-6944-4705-830a-2ece028460a9" providerId="ADAL" clId="{52CA49B6-7347-4610-8EB3-B88957DC6D86}" dt="2024-07-16T17:26:47.408" v="2750" actId="26606"/>
          <ac:spMkLst>
            <pc:docMk/>
            <pc:sldMk cId="2124126749" sldId="276"/>
            <ac:spMk id="41" creationId="{12F7E335-851A-4CAE-B09F-E657819D4600}"/>
          </ac:spMkLst>
        </pc:spChg>
        <pc:spChg chg="add">
          <ac:chgData name="Wooldridge, Carys" userId="ace0175c-6944-4705-830a-2ece028460a9" providerId="ADAL" clId="{52CA49B6-7347-4610-8EB3-B88957DC6D86}" dt="2024-07-16T17:26:47.408" v="2750" actId="26606"/>
          <ac:spMkLst>
            <pc:docMk/>
            <pc:sldMk cId="2124126749" sldId="276"/>
            <ac:spMk id="42" creationId="{10B541F0-7F6E-402E-84D8-CF96EACA5FBC}"/>
          </ac:spMkLst>
        </pc:spChg>
        <pc:graphicFrameChg chg="add mod modGraphic">
          <ac:chgData name="Wooldridge, Carys" userId="ace0175c-6944-4705-830a-2ece028460a9" providerId="ADAL" clId="{52CA49B6-7347-4610-8EB3-B88957DC6D86}" dt="2024-07-16T17:26:47.408" v="2750" actId="26606"/>
          <ac:graphicFrameMkLst>
            <pc:docMk/>
            <pc:sldMk cId="2124126749" sldId="276"/>
            <ac:graphicFrameMk id="8" creationId="{2884BC3E-3A69-E2B1-C0C0-927F5D3F3035}"/>
          </ac:graphicFrameMkLst>
        </pc:graphicFrameChg>
        <pc:picChg chg="add del">
          <ac:chgData name="Wooldridge, Carys" userId="ace0175c-6944-4705-830a-2ece028460a9" providerId="ADAL" clId="{52CA49B6-7347-4610-8EB3-B88957DC6D86}" dt="2024-07-15T20:42:06.164" v="1543" actId="26606"/>
          <ac:picMkLst>
            <pc:docMk/>
            <pc:sldMk cId="2124126749" sldId="276"/>
            <ac:picMk id="6" creationId="{C391C817-0FB5-C6CC-D801-983AD5A8C92D}"/>
          </ac:picMkLst>
        </pc:picChg>
      </pc:sldChg>
      <pc:sldChg chg="addSp delSp modSp new del mod ord setBg setClrOvrMap">
        <pc:chgData name="Wooldridge, Carys" userId="ace0175c-6944-4705-830a-2ece028460a9" providerId="ADAL" clId="{52CA49B6-7347-4610-8EB3-B88957DC6D86}" dt="2024-07-15T20:46:30.775" v="1609" actId="2696"/>
        <pc:sldMkLst>
          <pc:docMk/>
          <pc:sldMk cId="3973089649" sldId="277"/>
        </pc:sldMkLst>
        <pc:spChg chg="mod">
          <ac:chgData name="Wooldridge, Carys" userId="ace0175c-6944-4705-830a-2ece028460a9" providerId="ADAL" clId="{52CA49B6-7347-4610-8EB3-B88957DC6D86}" dt="2024-07-15T20:44:57.738" v="1602" actId="26606"/>
          <ac:spMkLst>
            <pc:docMk/>
            <pc:sldMk cId="3973089649" sldId="277"/>
            <ac:spMk id="2" creationId="{B8C734E6-D884-A141-6C9B-EC41654FC0FF}"/>
          </ac:spMkLst>
        </pc:spChg>
        <pc:spChg chg="add del">
          <ac:chgData name="Wooldridge, Carys" userId="ace0175c-6944-4705-830a-2ece028460a9" providerId="ADAL" clId="{52CA49B6-7347-4610-8EB3-B88957DC6D86}" dt="2024-07-15T20:44:36.739" v="1593"/>
          <ac:spMkLst>
            <pc:docMk/>
            <pc:sldMk cId="3973089649" sldId="277"/>
            <ac:spMk id="3" creationId="{449C323D-2AD5-01E5-1F82-9ED9EBC3554F}"/>
          </ac:spMkLst>
        </pc:spChg>
        <pc:spChg chg="add del mod">
          <ac:chgData name="Wooldridge, Carys" userId="ace0175c-6944-4705-830a-2ece028460a9" providerId="ADAL" clId="{52CA49B6-7347-4610-8EB3-B88957DC6D86}" dt="2024-07-15T20:44:19.360" v="1592"/>
          <ac:spMkLst>
            <pc:docMk/>
            <pc:sldMk cId="3973089649" sldId="277"/>
            <ac:spMk id="4" creationId="{B66F1954-0A9B-DF68-1B21-59BC02A3503E}"/>
          </ac:spMkLst>
        </pc:spChg>
        <pc:spChg chg="add del mod">
          <ac:chgData name="Wooldridge, Carys" userId="ace0175c-6944-4705-830a-2ece028460a9" providerId="ADAL" clId="{52CA49B6-7347-4610-8EB3-B88957DC6D86}" dt="2024-07-15T20:44:57.738" v="1602" actId="26606"/>
          <ac:spMkLst>
            <pc:docMk/>
            <pc:sldMk cId="3973089649" sldId="277"/>
            <ac:spMk id="5" creationId="{0DF96DAB-A01F-39AA-32B7-AB9B2BC408A7}"/>
          </ac:spMkLst>
        </pc:spChg>
        <pc:spChg chg="add">
          <ac:chgData name="Wooldridge, Carys" userId="ace0175c-6944-4705-830a-2ece028460a9" providerId="ADAL" clId="{52CA49B6-7347-4610-8EB3-B88957DC6D86}" dt="2024-07-15T20:46:18.821" v="1608"/>
          <ac:spMkLst>
            <pc:docMk/>
            <pc:sldMk cId="3973089649" sldId="277"/>
            <ac:spMk id="9" creationId="{8C39F743-0C94-BAB6-8339-3460BE9AF6EC}"/>
          </ac:spMkLst>
        </pc:spChg>
        <pc:spChg chg="add del">
          <ac:chgData name="Wooldridge, Carys" userId="ace0175c-6944-4705-830a-2ece028460a9" providerId="ADAL" clId="{52CA49B6-7347-4610-8EB3-B88957DC6D86}" dt="2024-07-15T20:44:42.827" v="1595" actId="26606"/>
          <ac:spMkLst>
            <pc:docMk/>
            <pc:sldMk cId="3973089649" sldId="277"/>
            <ac:spMk id="11" creationId="{4E78424C-6FD0-41F8-9CAA-5DC19C42359F}"/>
          </ac:spMkLst>
        </pc:spChg>
        <pc:spChg chg="add del">
          <ac:chgData name="Wooldridge, Carys" userId="ace0175c-6944-4705-830a-2ece028460a9" providerId="ADAL" clId="{52CA49B6-7347-4610-8EB3-B88957DC6D86}" dt="2024-07-15T20:44:42.827" v="1595" actId="26606"/>
          <ac:spMkLst>
            <pc:docMk/>
            <pc:sldMk cId="3973089649" sldId="277"/>
            <ac:spMk id="13" creationId="{DD136760-57DC-4301-8BEA-B71AD2D13905}"/>
          </ac:spMkLst>
        </pc:spChg>
        <pc:spChg chg="add del">
          <ac:chgData name="Wooldridge, Carys" userId="ace0175c-6944-4705-830a-2ece028460a9" providerId="ADAL" clId="{52CA49B6-7347-4610-8EB3-B88957DC6D86}" dt="2024-07-15T20:44:42.827" v="1595" actId="26606"/>
          <ac:spMkLst>
            <pc:docMk/>
            <pc:sldMk cId="3973089649" sldId="277"/>
            <ac:spMk id="15" creationId="{BDC58DEA-1307-4F44-AD47-E613D8B76A89}"/>
          </ac:spMkLst>
        </pc:spChg>
        <pc:spChg chg="add del">
          <ac:chgData name="Wooldridge, Carys" userId="ace0175c-6944-4705-830a-2ece028460a9" providerId="ADAL" clId="{52CA49B6-7347-4610-8EB3-B88957DC6D86}" dt="2024-07-15T20:44:42.827" v="1595" actId="26606"/>
          <ac:spMkLst>
            <pc:docMk/>
            <pc:sldMk cId="3973089649" sldId="277"/>
            <ac:spMk id="17" creationId="{C99B912D-1E4B-42AF-A2BE-CFEFEC916EE7}"/>
          </ac:spMkLst>
        </pc:spChg>
        <pc:spChg chg="add del">
          <ac:chgData name="Wooldridge, Carys" userId="ace0175c-6944-4705-830a-2ece028460a9" providerId="ADAL" clId="{52CA49B6-7347-4610-8EB3-B88957DC6D86}" dt="2024-07-15T20:44:49.505" v="1597" actId="26606"/>
          <ac:spMkLst>
            <pc:docMk/>
            <pc:sldMk cId="3973089649" sldId="277"/>
            <ac:spMk id="19" creationId="{C8A3C342-1D03-412F-8DD3-BF519E8E0AE9}"/>
          </ac:spMkLst>
        </pc:spChg>
        <pc:spChg chg="add del">
          <ac:chgData name="Wooldridge, Carys" userId="ace0175c-6944-4705-830a-2ece028460a9" providerId="ADAL" clId="{52CA49B6-7347-4610-8EB3-B88957DC6D86}" dt="2024-07-15T20:44:49.505" v="1597" actId="26606"/>
          <ac:spMkLst>
            <pc:docMk/>
            <pc:sldMk cId="3973089649" sldId="277"/>
            <ac:spMk id="20" creationId="{81CC9B02-E087-4350-AEBD-2C3CF001AF01}"/>
          </ac:spMkLst>
        </pc:spChg>
        <pc:spChg chg="add del">
          <ac:chgData name="Wooldridge, Carys" userId="ace0175c-6944-4705-830a-2ece028460a9" providerId="ADAL" clId="{52CA49B6-7347-4610-8EB3-B88957DC6D86}" dt="2024-07-15T20:44:49.505" v="1597" actId="26606"/>
          <ac:spMkLst>
            <pc:docMk/>
            <pc:sldMk cId="3973089649" sldId="277"/>
            <ac:spMk id="22" creationId="{D6F18ACE-6E82-4ADC-8A2F-A1771B309B16}"/>
          </ac:spMkLst>
        </pc:spChg>
        <pc:spChg chg="add del">
          <ac:chgData name="Wooldridge, Carys" userId="ace0175c-6944-4705-830a-2ece028460a9" providerId="ADAL" clId="{52CA49B6-7347-4610-8EB3-B88957DC6D86}" dt="2024-07-15T20:44:49.505" v="1597" actId="26606"/>
          <ac:spMkLst>
            <pc:docMk/>
            <pc:sldMk cId="3973089649" sldId="277"/>
            <ac:spMk id="23" creationId="{0DF96DAB-A01F-39AA-32B7-AB9B2BC408A7}"/>
          </ac:spMkLst>
        </pc:spChg>
        <pc:spChg chg="add mod">
          <ac:chgData name="Wooldridge, Carys" userId="ace0175c-6944-4705-830a-2ece028460a9" providerId="ADAL" clId="{52CA49B6-7347-4610-8EB3-B88957DC6D86}" dt="2024-07-15T20:46:17.019" v="1607" actId="20577"/>
          <ac:spMkLst>
            <pc:docMk/>
            <pc:sldMk cId="3973089649" sldId="277"/>
            <ac:spMk id="30" creationId="{0DF96DAB-A01F-39AA-32B7-AB9B2BC408A7}"/>
          </ac:spMkLst>
        </pc:spChg>
        <pc:graphicFrameChg chg="add del">
          <ac:chgData name="Wooldridge, Carys" userId="ace0175c-6944-4705-830a-2ece028460a9" providerId="ADAL" clId="{52CA49B6-7347-4610-8EB3-B88957DC6D86}" dt="2024-07-15T20:44:08.023" v="1589" actId="26606"/>
          <ac:graphicFrameMkLst>
            <pc:docMk/>
            <pc:sldMk cId="3973089649" sldId="277"/>
            <ac:graphicFrameMk id="6" creationId="{572D3645-1524-2153-AE17-AD28AADE7BC1}"/>
          </ac:graphicFrameMkLst>
        </pc:graphicFrameChg>
        <pc:graphicFrameChg chg="add del">
          <ac:chgData name="Wooldridge, Carys" userId="ace0175c-6944-4705-830a-2ece028460a9" providerId="ADAL" clId="{52CA49B6-7347-4610-8EB3-B88957DC6D86}" dt="2024-07-15T20:44:42.827" v="1595" actId="26606"/>
          <ac:graphicFrameMkLst>
            <pc:docMk/>
            <pc:sldMk cId="3973089649" sldId="277"/>
            <ac:graphicFrameMk id="7" creationId="{70B2D0D4-F335-17EB-993D-10EF8687D45A}"/>
          </ac:graphicFrameMkLst>
        </pc:graphicFrameChg>
        <pc:graphicFrameChg chg="add del">
          <ac:chgData name="Wooldridge, Carys" userId="ace0175c-6944-4705-830a-2ece028460a9" providerId="ADAL" clId="{52CA49B6-7347-4610-8EB3-B88957DC6D86}" dt="2024-07-15T20:44:15.001" v="1591" actId="26606"/>
          <ac:graphicFrameMkLst>
            <pc:docMk/>
            <pc:sldMk cId="3973089649" sldId="277"/>
            <ac:graphicFrameMk id="8" creationId="{F84504BA-0CAD-77CC-3DDA-0DCF0B5A829E}"/>
          </ac:graphicFrameMkLst>
        </pc:graphicFrameChg>
        <pc:graphicFrameChg chg="add del">
          <ac:chgData name="Wooldridge, Carys" userId="ace0175c-6944-4705-830a-2ece028460a9" providerId="ADAL" clId="{52CA49B6-7347-4610-8EB3-B88957DC6D86}" dt="2024-07-15T20:44:53.014" v="1599" actId="26606"/>
          <ac:graphicFrameMkLst>
            <pc:docMk/>
            <pc:sldMk cId="3973089649" sldId="277"/>
            <ac:graphicFrameMk id="25" creationId="{08916DE0-1EB2-1683-A998-344B8E774128}"/>
          </ac:graphicFrameMkLst>
        </pc:graphicFrameChg>
        <pc:graphicFrameChg chg="add del">
          <ac:chgData name="Wooldridge, Carys" userId="ace0175c-6944-4705-830a-2ece028460a9" providerId="ADAL" clId="{52CA49B6-7347-4610-8EB3-B88957DC6D86}" dt="2024-07-15T20:44:57.707" v="1601" actId="26606"/>
          <ac:graphicFrameMkLst>
            <pc:docMk/>
            <pc:sldMk cId="3973089649" sldId="277"/>
            <ac:graphicFrameMk id="27" creationId="{EFA94FD7-E662-017F-32C4-49B771531BC8}"/>
          </ac:graphicFrameMkLst>
        </pc:graphicFrameChg>
        <pc:picChg chg="add del">
          <ac:chgData name="Wooldridge, Carys" userId="ace0175c-6944-4705-830a-2ece028460a9" providerId="ADAL" clId="{52CA49B6-7347-4610-8EB3-B88957DC6D86}" dt="2024-07-15T20:44:49.505" v="1597" actId="26606"/>
          <ac:picMkLst>
            <pc:docMk/>
            <pc:sldMk cId="3973089649" sldId="277"/>
            <ac:picMk id="21" creationId="{C84DBCF7-BA62-96E3-9CA9-AE6935BE2365}"/>
          </ac:picMkLst>
        </pc:picChg>
        <pc:picChg chg="add">
          <ac:chgData name="Wooldridge, Carys" userId="ace0175c-6944-4705-830a-2ece028460a9" providerId="ADAL" clId="{52CA49B6-7347-4610-8EB3-B88957DC6D86}" dt="2024-07-15T20:44:57.738" v="1602" actId="26606"/>
          <ac:picMkLst>
            <pc:docMk/>
            <pc:sldMk cId="3973089649" sldId="277"/>
            <ac:picMk id="29" creationId="{0F650705-46C5-60AE-B326-29BD64C168D9}"/>
          </ac:picMkLst>
        </pc:picChg>
      </pc:sldChg>
      <pc:sldChg chg="addSp delSp modSp new del mod ord">
        <pc:chgData name="Wooldridge, Carys" userId="ace0175c-6944-4705-830a-2ece028460a9" providerId="ADAL" clId="{52CA49B6-7347-4610-8EB3-B88957DC6D86}" dt="2024-07-15T20:46:34.161" v="1610" actId="2696"/>
        <pc:sldMkLst>
          <pc:docMk/>
          <pc:sldMk cId="4006299895" sldId="278"/>
        </pc:sldMkLst>
        <pc:spChg chg="del">
          <ac:chgData name="Wooldridge, Carys" userId="ace0175c-6944-4705-830a-2ece028460a9" providerId="ADAL" clId="{52CA49B6-7347-4610-8EB3-B88957DC6D86}" dt="2024-07-15T20:45:15.284" v="1605" actId="21"/>
          <ac:spMkLst>
            <pc:docMk/>
            <pc:sldMk cId="4006299895" sldId="278"/>
            <ac:spMk id="2" creationId="{EB86472D-845A-E2BE-D691-DE4DBEEE29BE}"/>
          </ac:spMkLst>
        </pc:spChg>
        <pc:spChg chg="del">
          <ac:chgData name="Wooldridge, Carys" userId="ace0175c-6944-4705-830a-2ece028460a9" providerId="ADAL" clId="{52CA49B6-7347-4610-8EB3-B88957DC6D86}" dt="2024-07-15T20:45:38.156" v="1606"/>
          <ac:spMkLst>
            <pc:docMk/>
            <pc:sldMk cId="4006299895" sldId="278"/>
            <ac:spMk id="3" creationId="{08F52DB1-5DD6-922F-7398-25F564780990}"/>
          </ac:spMkLst>
        </pc:spChg>
        <pc:spChg chg="add mod">
          <ac:chgData name="Wooldridge, Carys" userId="ace0175c-6944-4705-830a-2ece028460a9" providerId="ADAL" clId="{52CA49B6-7347-4610-8EB3-B88957DC6D86}" dt="2024-07-15T20:45:38.156" v="1606"/>
          <ac:spMkLst>
            <pc:docMk/>
            <pc:sldMk cId="4006299895" sldId="278"/>
            <ac:spMk id="4" creationId="{D4B44972-F3B8-9891-E3E5-49A3FB33016D}"/>
          </ac:spMkLst>
        </pc:spChg>
      </pc:sldChg>
      <pc:sldChg chg="addSp delSp modSp new mod ord setBg">
        <pc:chgData name="Wooldridge, Carys" userId="ace0175c-6944-4705-830a-2ece028460a9" providerId="ADAL" clId="{52CA49B6-7347-4610-8EB3-B88957DC6D86}" dt="2024-07-16T17:30:31.509" v="2808" actId="26606"/>
        <pc:sldMkLst>
          <pc:docMk/>
          <pc:sldMk cId="1480587846" sldId="279"/>
        </pc:sldMkLst>
        <pc:spChg chg="mod ord">
          <ac:chgData name="Wooldridge, Carys" userId="ace0175c-6944-4705-830a-2ece028460a9" providerId="ADAL" clId="{52CA49B6-7347-4610-8EB3-B88957DC6D86}" dt="2024-07-16T17:30:31.509" v="2808" actId="26606"/>
          <ac:spMkLst>
            <pc:docMk/>
            <pc:sldMk cId="1480587846" sldId="279"/>
            <ac:spMk id="2" creationId="{F636E31B-C185-D57F-BC14-78466A8422A0}"/>
          </ac:spMkLst>
        </pc:spChg>
        <pc:spChg chg="add del mod">
          <ac:chgData name="Wooldridge, Carys" userId="ace0175c-6944-4705-830a-2ece028460a9" providerId="ADAL" clId="{52CA49B6-7347-4610-8EB3-B88957DC6D86}" dt="2024-07-16T17:30:31.509" v="2808" actId="26606"/>
          <ac:spMkLst>
            <pc:docMk/>
            <pc:sldMk cId="1480587846" sldId="279"/>
            <ac:spMk id="3" creationId="{70EF879E-E113-7A29-E155-1D65AC9964AF}"/>
          </ac:spMkLst>
        </pc:spChg>
        <pc:spChg chg="add del mod">
          <ac:chgData name="Wooldridge, Carys" userId="ace0175c-6944-4705-830a-2ece028460a9" providerId="ADAL" clId="{52CA49B6-7347-4610-8EB3-B88957DC6D86}" dt="2024-07-15T20:47:39.567" v="1654"/>
          <ac:spMkLst>
            <pc:docMk/>
            <pc:sldMk cId="1480587846" sldId="279"/>
            <ac:spMk id="4" creationId="{327C6373-4471-E38F-FFF5-EFA33E9C36EB}"/>
          </ac:spMkLst>
        </pc:spChg>
        <pc:spChg chg="add">
          <ac:chgData name="Wooldridge, Carys" userId="ace0175c-6944-4705-830a-2ece028460a9" providerId="ADAL" clId="{52CA49B6-7347-4610-8EB3-B88957DC6D86}" dt="2024-07-16T17:30:31.509" v="2808" actId="26606"/>
          <ac:spMkLst>
            <pc:docMk/>
            <pc:sldMk cId="1480587846" sldId="279"/>
            <ac:spMk id="7" creationId="{526152D8-615F-4A5A-886D-E14B136CD0D4}"/>
          </ac:spMkLst>
        </pc:spChg>
        <pc:spChg chg="add del">
          <ac:chgData name="Wooldridge, Carys" userId="ace0175c-6944-4705-830a-2ece028460a9" providerId="ADAL" clId="{52CA49B6-7347-4610-8EB3-B88957DC6D86}" dt="2024-07-15T20:47:29.484" v="1651" actId="26606"/>
          <ac:spMkLst>
            <pc:docMk/>
            <pc:sldMk cId="1480587846" sldId="279"/>
            <ac:spMk id="9" creationId="{327C6373-4471-E38F-FFF5-EFA33E9C36EB}"/>
          </ac:spMkLst>
        </pc:spChg>
        <pc:spChg chg="add">
          <ac:chgData name="Wooldridge, Carys" userId="ace0175c-6944-4705-830a-2ece028460a9" providerId="ADAL" clId="{52CA49B6-7347-4610-8EB3-B88957DC6D86}" dt="2024-07-16T17:30:31.509" v="2808" actId="26606"/>
          <ac:spMkLst>
            <pc:docMk/>
            <pc:sldMk cId="1480587846" sldId="279"/>
            <ac:spMk id="10" creationId="{4F571EA7-BDC6-4E6F-A47A-B5D39E5E70CF}"/>
          </ac:spMkLst>
        </pc:spChg>
        <pc:spChg chg="add del">
          <ac:chgData name="Wooldridge, Carys" userId="ace0175c-6944-4705-830a-2ece028460a9" providerId="ADAL" clId="{52CA49B6-7347-4610-8EB3-B88957DC6D86}" dt="2024-07-15T20:47:34.026" v="1653" actId="26606"/>
          <ac:spMkLst>
            <pc:docMk/>
            <pc:sldMk cId="1480587846" sldId="279"/>
            <ac:spMk id="12" creationId="{327C6373-4471-E38F-FFF5-EFA33E9C36EB}"/>
          </ac:spMkLst>
        </pc:spChg>
        <pc:graphicFrameChg chg="add del">
          <ac:chgData name="Wooldridge, Carys" userId="ace0175c-6944-4705-830a-2ece028460a9" providerId="ADAL" clId="{52CA49B6-7347-4610-8EB3-B88957DC6D86}" dt="2024-07-15T20:47:27.219" v="1649" actId="26606"/>
          <ac:graphicFrameMkLst>
            <pc:docMk/>
            <pc:sldMk cId="1480587846" sldId="279"/>
            <ac:graphicFrameMk id="6" creationId="{792A0506-4973-A5D8-4998-976AEEFCDF7E}"/>
          </ac:graphicFrameMkLst>
        </pc:graphicFrameChg>
        <pc:picChg chg="add mod">
          <ac:chgData name="Wooldridge, Carys" userId="ace0175c-6944-4705-830a-2ece028460a9" providerId="ADAL" clId="{52CA49B6-7347-4610-8EB3-B88957DC6D86}" dt="2024-07-16T17:30:31.509" v="2808" actId="26606"/>
          <ac:picMkLst>
            <pc:docMk/>
            <pc:sldMk cId="1480587846" sldId="279"/>
            <ac:picMk id="5" creationId="{54D39B3E-CC86-B769-CC8C-B9BFAA3ED282}"/>
          </ac:picMkLst>
        </pc:picChg>
        <pc:picChg chg="add del">
          <ac:chgData name="Wooldridge, Carys" userId="ace0175c-6944-4705-830a-2ece028460a9" providerId="ADAL" clId="{52CA49B6-7347-4610-8EB3-B88957DC6D86}" dt="2024-07-15T20:47:29.484" v="1651" actId="26606"/>
          <ac:picMkLst>
            <pc:docMk/>
            <pc:sldMk cId="1480587846" sldId="279"/>
            <ac:picMk id="8" creationId="{CADD7CE4-6D5F-4DC2-80CE-E15EF74F3B46}"/>
          </ac:picMkLst>
        </pc:picChg>
        <pc:picChg chg="add del">
          <ac:chgData name="Wooldridge, Carys" userId="ace0175c-6944-4705-830a-2ece028460a9" providerId="ADAL" clId="{52CA49B6-7347-4610-8EB3-B88957DC6D86}" dt="2024-07-15T20:47:34.026" v="1653" actId="26606"/>
          <ac:picMkLst>
            <pc:docMk/>
            <pc:sldMk cId="1480587846" sldId="279"/>
            <ac:picMk id="11" creationId="{90C5434B-A995-A38C-9071-0EF03FDBAD96}"/>
          </ac:picMkLst>
        </pc:picChg>
      </pc:sldChg>
      <pc:sldChg chg="addSp delSp modSp add del mod">
        <pc:chgData name="Wooldridge, Carys" userId="ace0175c-6944-4705-830a-2ece028460a9" providerId="ADAL" clId="{52CA49B6-7347-4610-8EB3-B88957DC6D86}" dt="2024-07-16T17:31:33.549" v="2825" actId="2696"/>
        <pc:sldMkLst>
          <pc:docMk/>
          <pc:sldMk cId="1590904395" sldId="280"/>
        </pc:sldMkLst>
        <pc:spChg chg="mod ord">
          <ac:chgData name="Wooldridge, Carys" userId="ace0175c-6944-4705-830a-2ece028460a9" providerId="ADAL" clId="{52CA49B6-7347-4610-8EB3-B88957DC6D86}" dt="2024-07-16T17:30:35.166" v="2809" actId="26606"/>
          <ac:spMkLst>
            <pc:docMk/>
            <pc:sldMk cId="1590904395" sldId="280"/>
            <ac:spMk id="2" creationId="{F636E31B-C185-D57F-BC14-78466A8422A0}"/>
          </ac:spMkLst>
        </pc:spChg>
        <pc:spChg chg="del mod">
          <ac:chgData name="Wooldridge, Carys" userId="ace0175c-6944-4705-830a-2ece028460a9" providerId="ADAL" clId="{52CA49B6-7347-4610-8EB3-B88957DC6D86}" dt="2024-07-15T20:48:38.173" v="1660"/>
          <ac:spMkLst>
            <pc:docMk/>
            <pc:sldMk cId="1590904395" sldId="280"/>
            <ac:spMk id="3" creationId="{70EF879E-E113-7A29-E155-1D65AC9964AF}"/>
          </ac:spMkLst>
        </pc:spChg>
        <pc:spChg chg="add mod">
          <ac:chgData name="Wooldridge, Carys" userId="ace0175c-6944-4705-830a-2ece028460a9" providerId="ADAL" clId="{52CA49B6-7347-4610-8EB3-B88957DC6D86}" dt="2024-07-16T17:30:56.156" v="2811" actId="20577"/>
          <ac:spMkLst>
            <pc:docMk/>
            <pc:sldMk cId="1590904395" sldId="280"/>
            <ac:spMk id="4" creationId="{CB6EE79E-8344-DC00-A9D7-46BD8A52D206}"/>
          </ac:spMkLst>
        </pc:spChg>
        <pc:spChg chg="add del">
          <ac:chgData name="Wooldridge, Carys" userId="ace0175c-6944-4705-830a-2ece028460a9" providerId="ADAL" clId="{52CA49B6-7347-4610-8EB3-B88957DC6D86}" dt="2024-07-15T20:48:43.675" v="1664" actId="26606"/>
          <ac:spMkLst>
            <pc:docMk/>
            <pc:sldMk cId="1590904395" sldId="280"/>
            <ac:spMk id="10" creationId="{C8A3C342-1D03-412F-8DD3-BF519E8E0AE9}"/>
          </ac:spMkLst>
        </pc:spChg>
        <pc:spChg chg="add del">
          <ac:chgData name="Wooldridge, Carys" userId="ace0175c-6944-4705-830a-2ece028460a9" providerId="ADAL" clId="{52CA49B6-7347-4610-8EB3-B88957DC6D86}" dt="2024-07-15T20:48:43.675" v="1664" actId="26606"/>
          <ac:spMkLst>
            <pc:docMk/>
            <pc:sldMk cId="1590904395" sldId="280"/>
            <ac:spMk id="12" creationId="{81CC9B02-E087-4350-AEBD-2C3CF001AF01}"/>
          </ac:spMkLst>
        </pc:spChg>
        <pc:spChg chg="add del">
          <ac:chgData name="Wooldridge, Carys" userId="ace0175c-6944-4705-830a-2ece028460a9" providerId="ADAL" clId="{52CA49B6-7347-4610-8EB3-B88957DC6D86}" dt="2024-07-15T20:48:43.675" v="1664" actId="26606"/>
          <ac:spMkLst>
            <pc:docMk/>
            <pc:sldMk cId="1590904395" sldId="280"/>
            <ac:spMk id="14" creationId="{D6F18ACE-6E82-4ADC-8A2F-A1771B309B16}"/>
          </ac:spMkLst>
        </pc:spChg>
        <pc:spChg chg="add del">
          <ac:chgData name="Wooldridge, Carys" userId="ace0175c-6944-4705-830a-2ece028460a9" providerId="ADAL" clId="{52CA49B6-7347-4610-8EB3-B88957DC6D86}" dt="2024-07-16T17:30:35.166" v="2809" actId="26606"/>
          <ac:spMkLst>
            <pc:docMk/>
            <pc:sldMk cId="1590904395" sldId="280"/>
            <ac:spMk id="16" creationId="{A26E2FAE-FA60-497B-B2CB-7702C6FF3A3F}"/>
          </ac:spMkLst>
        </pc:spChg>
        <pc:spChg chg="add">
          <ac:chgData name="Wooldridge, Carys" userId="ace0175c-6944-4705-830a-2ece028460a9" providerId="ADAL" clId="{52CA49B6-7347-4610-8EB3-B88957DC6D86}" dt="2024-07-16T17:30:35.166" v="2809" actId="26606"/>
          <ac:spMkLst>
            <pc:docMk/>
            <pc:sldMk cId="1590904395" sldId="280"/>
            <ac:spMk id="21" creationId="{4F571EA7-BDC6-4E6F-A47A-B5D39E5E70CF}"/>
          </ac:spMkLst>
        </pc:spChg>
        <pc:spChg chg="add">
          <ac:chgData name="Wooldridge, Carys" userId="ace0175c-6944-4705-830a-2ece028460a9" providerId="ADAL" clId="{52CA49B6-7347-4610-8EB3-B88957DC6D86}" dt="2024-07-16T17:30:35.166" v="2809" actId="26606"/>
          <ac:spMkLst>
            <pc:docMk/>
            <pc:sldMk cId="1590904395" sldId="280"/>
            <ac:spMk id="23" creationId="{526152D8-615F-4A5A-886D-E14B136CD0D4}"/>
          </ac:spMkLst>
        </pc:spChg>
        <pc:picChg chg="mod">
          <ac:chgData name="Wooldridge, Carys" userId="ace0175c-6944-4705-830a-2ece028460a9" providerId="ADAL" clId="{52CA49B6-7347-4610-8EB3-B88957DC6D86}" dt="2024-07-16T17:31:05.612" v="2813" actId="1076"/>
          <ac:picMkLst>
            <pc:docMk/>
            <pc:sldMk cId="1590904395" sldId="280"/>
            <ac:picMk id="5" creationId="{54D39B3E-CC86-B769-CC8C-B9BFAA3ED282}"/>
          </ac:picMkLst>
        </pc:picChg>
      </pc:sldChg>
      <pc:sldChg chg="addSp delSp modSp add mod">
        <pc:chgData name="Wooldridge, Carys" userId="ace0175c-6944-4705-830a-2ece028460a9" providerId="ADAL" clId="{52CA49B6-7347-4610-8EB3-B88957DC6D86}" dt="2024-07-15T20:55:57.479" v="1824" actId="1076"/>
        <pc:sldMkLst>
          <pc:docMk/>
          <pc:sldMk cId="1768344726" sldId="281"/>
        </pc:sldMkLst>
        <pc:spChg chg="mod">
          <ac:chgData name="Wooldridge, Carys" userId="ace0175c-6944-4705-830a-2ece028460a9" providerId="ADAL" clId="{52CA49B6-7347-4610-8EB3-B88957DC6D86}" dt="2024-07-15T20:54:53.966" v="1814" actId="20577"/>
          <ac:spMkLst>
            <pc:docMk/>
            <pc:sldMk cId="1768344726" sldId="281"/>
            <ac:spMk id="2" creationId="{5BA042ED-1C11-F0D0-2318-5B0BB683E4B4}"/>
          </ac:spMkLst>
        </pc:spChg>
        <pc:spChg chg="add del mod">
          <ac:chgData name="Wooldridge, Carys" userId="ace0175c-6944-4705-830a-2ece028460a9" providerId="ADAL" clId="{52CA49B6-7347-4610-8EB3-B88957DC6D86}" dt="2024-07-15T20:55:35.395" v="1819"/>
          <ac:spMkLst>
            <pc:docMk/>
            <pc:sldMk cId="1768344726" sldId="281"/>
            <ac:spMk id="3" creationId="{79041D6F-6468-9933-A924-3B65DF54DBC4}"/>
          </ac:spMkLst>
        </pc:spChg>
        <pc:spChg chg="add mod">
          <ac:chgData name="Wooldridge, Carys" userId="ace0175c-6944-4705-830a-2ece028460a9" providerId="ADAL" clId="{52CA49B6-7347-4610-8EB3-B88957DC6D86}" dt="2024-07-15T20:55:57.479" v="1824" actId="1076"/>
          <ac:spMkLst>
            <pc:docMk/>
            <pc:sldMk cId="1768344726" sldId="281"/>
            <ac:spMk id="4" creationId="{DC0284DA-F11A-2427-0AD1-D7B79A53DBFA}"/>
          </ac:spMkLst>
        </pc:spChg>
        <pc:spChg chg="mod ord">
          <ac:chgData name="Wooldridge, Carys" userId="ace0175c-6944-4705-830a-2ece028460a9" providerId="ADAL" clId="{52CA49B6-7347-4610-8EB3-B88957DC6D86}" dt="2024-07-15T20:55:49.818" v="1822" actId="26606"/>
          <ac:spMkLst>
            <pc:docMk/>
            <pc:sldMk cId="1768344726" sldId="281"/>
            <ac:spMk id="7" creationId="{2D778CE8-B1B8-3102-1445-D7B1D74344D1}"/>
          </ac:spMkLst>
        </pc:spChg>
        <pc:spChg chg="del">
          <ac:chgData name="Wooldridge, Carys" userId="ace0175c-6944-4705-830a-2ece028460a9" providerId="ADAL" clId="{52CA49B6-7347-4610-8EB3-B88957DC6D86}" dt="2024-07-15T20:55:49.818" v="1822" actId="26606"/>
          <ac:spMkLst>
            <pc:docMk/>
            <pc:sldMk cId="1768344726" sldId="281"/>
            <ac:spMk id="18" creationId="{989BE678-777B-482A-A616-FEDC47B162E5}"/>
          </ac:spMkLst>
        </pc:spChg>
        <pc:spChg chg="del">
          <ac:chgData name="Wooldridge, Carys" userId="ace0175c-6944-4705-830a-2ece028460a9" providerId="ADAL" clId="{52CA49B6-7347-4610-8EB3-B88957DC6D86}" dt="2024-07-15T20:55:49.818" v="1822" actId="26606"/>
          <ac:spMkLst>
            <pc:docMk/>
            <pc:sldMk cId="1768344726" sldId="281"/>
            <ac:spMk id="24" creationId="{D28BE0C3-2102-4820-B88B-A448B1840D14}"/>
          </ac:spMkLst>
        </pc:spChg>
        <pc:spChg chg="del">
          <ac:chgData name="Wooldridge, Carys" userId="ace0175c-6944-4705-830a-2ece028460a9" providerId="ADAL" clId="{52CA49B6-7347-4610-8EB3-B88957DC6D86}" dt="2024-07-15T20:55:49.818" v="1822" actId="26606"/>
          <ac:spMkLst>
            <pc:docMk/>
            <pc:sldMk cId="1768344726" sldId="281"/>
            <ac:spMk id="26" creationId="{495DDCFA-D3DE-4CEB-8AFF-C6501187E430}"/>
          </ac:spMkLst>
        </pc:spChg>
        <pc:spChg chg="add">
          <ac:chgData name="Wooldridge, Carys" userId="ace0175c-6944-4705-830a-2ece028460a9" providerId="ADAL" clId="{52CA49B6-7347-4610-8EB3-B88957DC6D86}" dt="2024-07-15T20:55:49.818" v="1822" actId="26606"/>
          <ac:spMkLst>
            <pc:docMk/>
            <pc:sldMk cId="1768344726" sldId="281"/>
            <ac:spMk id="35" creationId="{989BE678-777B-482A-A616-FEDC47B162E5}"/>
          </ac:spMkLst>
        </pc:spChg>
        <pc:spChg chg="add">
          <ac:chgData name="Wooldridge, Carys" userId="ace0175c-6944-4705-830a-2ece028460a9" providerId="ADAL" clId="{52CA49B6-7347-4610-8EB3-B88957DC6D86}" dt="2024-07-15T20:55:49.818" v="1822" actId="26606"/>
          <ac:spMkLst>
            <pc:docMk/>
            <pc:sldMk cId="1768344726" sldId="281"/>
            <ac:spMk id="41" creationId="{D28BE0C3-2102-4820-B88B-A448B1840D14}"/>
          </ac:spMkLst>
        </pc:spChg>
        <pc:spChg chg="add">
          <ac:chgData name="Wooldridge, Carys" userId="ace0175c-6944-4705-830a-2ece028460a9" providerId="ADAL" clId="{52CA49B6-7347-4610-8EB3-B88957DC6D86}" dt="2024-07-15T20:55:49.818" v="1822" actId="26606"/>
          <ac:spMkLst>
            <pc:docMk/>
            <pc:sldMk cId="1768344726" sldId="281"/>
            <ac:spMk id="43" creationId="{495DDCFA-D3DE-4CEB-8AFF-C6501187E430}"/>
          </ac:spMkLst>
        </pc:spChg>
        <pc:picChg chg="mod">
          <ac:chgData name="Wooldridge, Carys" userId="ace0175c-6944-4705-830a-2ece028460a9" providerId="ADAL" clId="{52CA49B6-7347-4610-8EB3-B88957DC6D86}" dt="2024-07-15T20:55:49.818" v="1822" actId="26606"/>
          <ac:picMkLst>
            <pc:docMk/>
            <pc:sldMk cId="1768344726" sldId="281"/>
            <ac:picMk id="10" creationId="{0833A91F-3EE0-76C1-12BE-B74FDE0B63FC}"/>
          </ac:picMkLst>
        </pc:picChg>
        <pc:picChg chg="del">
          <ac:chgData name="Wooldridge, Carys" userId="ace0175c-6944-4705-830a-2ece028460a9" providerId="ADAL" clId="{52CA49B6-7347-4610-8EB3-B88957DC6D86}" dt="2024-07-15T20:55:49.818" v="1822" actId="26606"/>
          <ac:picMkLst>
            <pc:docMk/>
            <pc:sldMk cId="1768344726" sldId="281"/>
            <ac:picMk id="14" creationId="{DF19BAF3-7E20-4B9D-B544-BABAEEA1FA75}"/>
          </ac:picMkLst>
        </pc:picChg>
        <pc:picChg chg="del">
          <ac:chgData name="Wooldridge, Carys" userId="ace0175c-6944-4705-830a-2ece028460a9" providerId="ADAL" clId="{52CA49B6-7347-4610-8EB3-B88957DC6D86}" dt="2024-07-15T20:55:49.818" v="1822" actId="26606"/>
          <ac:picMkLst>
            <pc:docMk/>
            <pc:sldMk cId="1768344726" sldId="281"/>
            <ac:picMk id="16" creationId="{950648F4-ABCD-4DF0-8641-76CFB2354721}"/>
          </ac:picMkLst>
        </pc:picChg>
        <pc:picChg chg="del">
          <ac:chgData name="Wooldridge, Carys" userId="ace0175c-6944-4705-830a-2ece028460a9" providerId="ADAL" clId="{52CA49B6-7347-4610-8EB3-B88957DC6D86}" dt="2024-07-15T20:55:49.818" v="1822" actId="26606"/>
          <ac:picMkLst>
            <pc:docMk/>
            <pc:sldMk cId="1768344726" sldId="281"/>
            <ac:picMk id="20" creationId="{CF1EB4BD-9C7E-4AA3-9681-C7EB0DA6250B}"/>
          </ac:picMkLst>
        </pc:picChg>
        <pc:picChg chg="del">
          <ac:chgData name="Wooldridge, Carys" userId="ace0175c-6944-4705-830a-2ece028460a9" providerId="ADAL" clId="{52CA49B6-7347-4610-8EB3-B88957DC6D86}" dt="2024-07-15T20:55:49.818" v="1822" actId="26606"/>
          <ac:picMkLst>
            <pc:docMk/>
            <pc:sldMk cId="1768344726" sldId="281"/>
            <ac:picMk id="22" creationId="{94AAE3AA-3759-4D28-B0EF-575F25A5146C}"/>
          </ac:picMkLst>
        </pc:picChg>
        <pc:picChg chg="add">
          <ac:chgData name="Wooldridge, Carys" userId="ace0175c-6944-4705-830a-2ece028460a9" providerId="ADAL" clId="{52CA49B6-7347-4610-8EB3-B88957DC6D86}" dt="2024-07-15T20:55:49.818" v="1822" actId="26606"/>
          <ac:picMkLst>
            <pc:docMk/>
            <pc:sldMk cId="1768344726" sldId="281"/>
            <ac:picMk id="31" creationId="{DF19BAF3-7E20-4B9D-B544-BABAEEA1FA75}"/>
          </ac:picMkLst>
        </pc:picChg>
        <pc:picChg chg="add">
          <ac:chgData name="Wooldridge, Carys" userId="ace0175c-6944-4705-830a-2ece028460a9" providerId="ADAL" clId="{52CA49B6-7347-4610-8EB3-B88957DC6D86}" dt="2024-07-15T20:55:49.818" v="1822" actId="26606"/>
          <ac:picMkLst>
            <pc:docMk/>
            <pc:sldMk cId="1768344726" sldId="281"/>
            <ac:picMk id="33" creationId="{950648F4-ABCD-4DF0-8641-76CFB2354721}"/>
          </ac:picMkLst>
        </pc:picChg>
        <pc:picChg chg="add">
          <ac:chgData name="Wooldridge, Carys" userId="ace0175c-6944-4705-830a-2ece028460a9" providerId="ADAL" clId="{52CA49B6-7347-4610-8EB3-B88957DC6D86}" dt="2024-07-15T20:55:49.818" v="1822" actId="26606"/>
          <ac:picMkLst>
            <pc:docMk/>
            <pc:sldMk cId="1768344726" sldId="281"/>
            <ac:picMk id="37" creationId="{CF1EB4BD-9C7E-4AA3-9681-C7EB0DA6250B}"/>
          </ac:picMkLst>
        </pc:picChg>
        <pc:picChg chg="add">
          <ac:chgData name="Wooldridge, Carys" userId="ace0175c-6944-4705-830a-2ece028460a9" providerId="ADAL" clId="{52CA49B6-7347-4610-8EB3-B88957DC6D86}" dt="2024-07-15T20:55:49.818" v="1822" actId="26606"/>
          <ac:picMkLst>
            <pc:docMk/>
            <pc:sldMk cId="1768344726" sldId="281"/>
            <ac:picMk id="39" creationId="{94AAE3AA-3759-4D28-B0EF-575F25A5146C}"/>
          </ac:picMkLst>
        </pc:picChg>
      </pc:sldChg>
      <pc:sldChg chg="addSp delSp modSp add mod setBg setClrOvrMap">
        <pc:chgData name="Wooldridge, Carys" userId="ace0175c-6944-4705-830a-2ece028460a9" providerId="ADAL" clId="{52CA49B6-7347-4610-8EB3-B88957DC6D86}" dt="2024-07-16T17:33:02.246" v="2899" actId="20577"/>
        <pc:sldMkLst>
          <pc:docMk/>
          <pc:sldMk cId="1506882160" sldId="282"/>
        </pc:sldMkLst>
        <pc:spChg chg="add mod">
          <ac:chgData name="Wooldridge, Carys" userId="ace0175c-6944-4705-830a-2ece028460a9" providerId="ADAL" clId="{52CA49B6-7347-4610-8EB3-B88957DC6D86}" dt="2024-07-15T21:03:14.273" v="2063" actId="26606"/>
          <ac:spMkLst>
            <pc:docMk/>
            <pc:sldMk cId="1506882160" sldId="282"/>
            <ac:spMk id="2" creationId="{75FD4CC9-5144-FADF-09B4-E8951D49071B}"/>
          </ac:spMkLst>
        </pc:spChg>
        <pc:spChg chg="add mod">
          <ac:chgData name="Wooldridge, Carys" userId="ace0175c-6944-4705-830a-2ece028460a9" providerId="ADAL" clId="{52CA49B6-7347-4610-8EB3-B88957DC6D86}" dt="2024-07-16T17:33:02.246" v="2899" actId="20577"/>
          <ac:spMkLst>
            <pc:docMk/>
            <pc:sldMk cId="1506882160" sldId="282"/>
            <ac:spMk id="4" creationId="{CC2623DB-0C6E-10CD-5591-BC6636362546}"/>
          </ac:spMkLst>
        </pc:spChg>
        <pc:spChg chg="add del">
          <ac:chgData name="Wooldridge, Carys" userId="ace0175c-6944-4705-830a-2ece028460a9" providerId="ADAL" clId="{52CA49B6-7347-4610-8EB3-B88957DC6D86}" dt="2024-07-15T21:00:23.986" v="1951" actId="26606"/>
          <ac:spMkLst>
            <pc:docMk/>
            <pc:sldMk cId="1506882160" sldId="282"/>
            <ac:spMk id="14" creationId="{989BE678-777B-482A-A616-FEDC47B162E5}"/>
          </ac:spMkLst>
        </pc:spChg>
        <pc:spChg chg="add del">
          <ac:chgData name="Wooldridge, Carys" userId="ace0175c-6944-4705-830a-2ece028460a9" providerId="ADAL" clId="{52CA49B6-7347-4610-8EB3-B88957DC6D86}" dt="2024-07-15T21:00:30.276" v="1953" actId="26606"/>
          <ac:spMkLst>
            <pc:docMk/>
            <pc:sldMk cId="1506882160" sldId="282"/>
            <ac:spMk id="15" creationId="{4AC0CD9D-7610-4620-93B4-798CCD9AB581}"/>
          </ac:spMkLst>
        </pc:spChg>
        <pc:spChg chg="add del">
          <ac:chgData name="Wooldridge, Carys" userId="ace0175c-6944-4705-830a-2ece028460a9" providerId="ADAL" clId="{52CA49B6-7347-4610-8EB3-B88957DC6D86}" dt="2024-07-15T21:00:23.986" v="1951" actId="26606"/>
          <ac:spMkLst>
            <pc:docMk/>
            <pc:sldMk cId="1506882160" sldId="282"/>
            <ac:spMk id="20" creationId="{D28BE0C3-2102-4820-B88B-A448B1840D14}"/>
          </ac:spMkLst>
        </pc:spChg>
        <pc:spChg chg="add del">
          <ac:chgData name="Wooldridge, Carys" userId="ace0175c-6944-4705-830a-2ece028460a9" providerId="ADAL" clId="{52CA49B6-7347-4610-8EB3-B88957DC6D86}" dt="2024-07-15T21:00:30.276" v="1953" actId="26606"/>
          <ac:spMkLst>
            <pc:docMk/>
            <pc:sldMk cId="1506882160" sldId="282"/>
            <ac:spMk id="21" creationId="{DE4D62F9-188E-4530-84C2-24BDEE4BEB82}"/>
          </ac:spMkLst>
        </pc:spChg>
        <pc:spChg chg="add del">
          <ac:chgData name="Wooldridge, Carys" userId="ace0175c-6944-4705-830a-2ece028460a9" providerId="ADAL" clId="{52CA49B6-7347-4610-8EB3-B88957DC6D86}" dt="2024-07-15T21:00:30.276" v="1953" actId="26606"/>
          <ac:spMkLst>
            <pc:docMk/>
            <pc:sldMk cId="1506882160" sldId="282"/>
            <ac:spMk id="23" creationId="{C8A3C342-1D03-412F-8DD3-BF519E8E0AE9}"/>
          </ac:spMkLst>
        </pc:spChg>
        <pc:spChg chg="add del">
          <ac:chgData name="Wooldridge, Carys" userId="ace0175c-6944-4705-830a-2ece028460a9" providerId="ADAL" clId="{52CA49B6-7347-4610-8EB3-B88957DC6D86}" dt="2024-07-15T21:00:30.276" v="1953" actId="26606"/>
          <ac:spMkLst>
            <pc:docMk/>
            <pc:sldMk cId="1506882160" sldId="282"/>
            <ac:spMk id="25" creationId="{81CC9B02-E087-4350-AEBD-2C3CF001AF01}"/>
          </ac:spMkLst>
        </pc:spChg>
        <pc:spChg chg="add del">
          <ac:chgData name="Wooldridge, Carys" userId="ace0175c-6944-4705-830a-2ece028460a9" providerId="ADAL" clId="{52CA49B6-7347-4610-8EB3-B88957DC6D86}" dt="2024-07-15T21:00:30.276" v="1953" actId="26606"/>
          <ac:spMkLst>
            <pc:docMk/>
            <pc:sldMk cId="1506882160" sldId="282"/>
            <ac:spMk id="27" creationId="{AC3BF0FA-36FA-4CE9-840E-F7C3A8F168B5}"/>
          </ac:spMkLst>
        </pc:spChg>
        <pc:spChg chg="add del">
          <ac:chgData name="Wooldridge, Carys" userId="ace0175c-6944-4705-830a-2ece028460a9" providerId="ADAL" clId="{52CA49B6-7347-4610-8EB3-B88957DC6D86}" dt="2024-07-15T21:00:30.276" v="1953" actId="26606"/>
          <ac:spMkLst>
            <pc:docMk/>
            <pc:sldMk cId="1506882160" sldId="282"/>
            <ac:spMk id="29" creationId="{D6F18ACE-6E82-4ADC-8A2F-A1771B309B16}"/>
          </ac:spMkLst>
        </pc:spChg>
        <pc:spChg chg="add del">
          <ac:chgData name="Wooldridge, Carys" userId="ace0175c-6944-4705-830a-2ece028460a9" providerId="ADAL" clId="{52CA49B6-7347-4610-8EB3-B88957DC6D86}" dt="2024-07-15T21:03:14.273" v="2063" actId="26606"/>
          <ac:spMkLst>
            <pc:docMk/>
            <pc:sldMk cId="1506882160" sldId="282"/>
            <ac:spMk id="33" creationId="{4AC0CD9D-7610-4620-93B4-798CCD9AB581}"/>
          </ac:spMkLst>
        </pc:spChg>
        <pc:spChg chg="add del">
          <ac:chgData name="Wooldridge, Carys" userId="ace0175c-6944-4705-830a-2ece028460a9" providerId="ADAL" clId="{52CA49B6-7347-4610-8EB3-B88957DC6D86}" dt="2024-07-15T21:03:14.273" v="2063" actId="26606"/>
          <ac:spMkLst>
            <pc:docMk/>
            <pc:sldMk cId="1506882160" sldId="282"/>
            <ac:spMk id="36" creationId="{DE4D62F9-188E-4530-84C2-24BDEE4BEB82}"/>
          </ac:spMkLst>
        </pc:spChg>
        <pc:spChg chg="add del">
          <ac:chgData name="Wooldridge, Carys" userId="ace0175c-6944-4705-830a-2ece028460a9" providerId="ADAL" clId="{52CA49B6-7347-4610-8EB3-B88957DC6D86}" dt="2024-07-15T21:03:14.273" v="2063" actId="26606"/>
          <ac:spMkLst>
            <pc:docMk/>
            <pc:sldMk cId="1506882160" sldId="282"/>
            <ac:spMk id="37" creationId="{C8A3C342-1D03-412F-8DD3-BF519E8E0AE9}"/>
          </ac:spMkLst>
        </pc:spChg>
        <pc:spChg chg="add del">
          <ac:chgData name="Wooldridge, Carys" userId="ace0175c-6944-4705-830a-2ece028460a9" providerId="ADAL" clId="{52CA49B6-7347-4610-8EB3-B88957DC6D86}" dt="2024-07-15T21:03:14.273" v="2063" actId="26606"/>
          <ac:spMkLst>
            <pc:docMk/>
            <pc:sldMk cId="1506882160" sldId="282"/>
            <ac:spMk id="38" creationId="{81CC9B02-E087-4350-AEBD-2C3CF001AF01}"/>
          </ac:spMkLst>
        </pc:spChg>
        <pc:spChg chg="add del">
          <ac:chgData name="Wooldridge, Carys" userId="ace0175c-6944-4705-830a-2ece028460a9" providerId="ADAL" clId="{52CA49B6-7347-4610-8EB3-B88957DC6D86}" dt="2024-07-15T21:03:14.273" v="2063" actId="26606"/>
          <ac:spMkLst>
            <pc:docMk/>
            <pc:sldMk cId="1506882160" sldId="282"/>
            <ac:spMk id="39" creationId="{AC3BF0FA-36FA-4CE9-840E-F7C3A8F168B5}"/>
          </ac:spMkLst>
        </pc:spChg>
        <pc:spChg chg="add del">
          <ac:chgData name="Wooldridge, Carys" userId="ace0175c-6944-4705-830a-2ece028460a9" providerId="ADAL" clId="{52CA49B6-7347-4610-8EB3-B88957DC6D86}" dt="2024-07-15T21:03:14.273" v="2063" actId="26606"/>
          <ac:spMkLst>
            <pc:docMk/>
            <pc:sldMk cId="1506882160" sldId="282"/>
            <ac:spMk id="41" creationId="{D6F18ACE-6E82-4ADC-8A2F-A1771B309B16}"/>
          </ac:spMkLst>
        </pc:spChg>
        <pc:spChg chg="add del">
          <ac:chgData name="Wooldridge, Carys" userId="ace0175c-6944-4705-830a-2ece028460a9" providerId="ADAL" clId="{52CA49B6-7347-4610-8EB3-B88957DC6D86}" dt="2024-07-15T21:03:14.220" v="2062" actId="26606"/>
          <ac:spMkLst>
            <pc:docMk/>
            <pc:sldMk cId="1506882160" sldId="282"/>
            <ac:spMk id="50" creationId="{4AC0CD9D-7610-4620-93B4-798CCD9AB581}"/>
          </ac:spMkLst>
        </pc:spChg>
        <pc:spChg chg="add del">
          <ac:chgData name="Wooldridge, Carys" userId="ace0175c-6944-4705-830a-2ece028460a9" providerId="ADAL" clId="{52CA49B6-7347-4610-8EB3-B88957DC6D86}" dt="2024-07-15T21:03:14.220" v="2062" actId="26606"/>
          <ac:spMkLst>
            <pc:docMk/>
            <pc:sldMk cId="1506882160" sldId="282"/>
            <ac:spMk id="56" creationId="{DE4D62F9-188E-4530-84C2-24BDEE4BEB82}"/>
          </ac:spMkLst>
        </pc:spChg>
        <pc:spChg chg="add del">
          <ac:chgData name="Wooldridge, Carys" userId="ace0175c-6944-4705-830a-2ece028460a9" providerId="ADAL" clId="{52CA49B6-7347-4610-8EB3-B88957DC6D86}" dt="2024-07-15T21:03:14.220" v="2062" actId="26606"/>
          <ac:spMkLst>
            <pc:docMk/>
            <pc:sldMk cId="1506882160" sldId="282"/>
            <ac:spMk id="58" creationId="{C8A3C342-1D03-412F-8DD3-BF519E8E0AE9}"/>
          </ac:spMkLst>
        </pc:spChg>
        <pc:spChg chg="add del">
          <ac:chgData name="Wooldridge, Carys" userId="ace0175c-6944-4705-830a-2ece028460a9" providerId="ADAL" clId="{52CA49B6-7347-4610-8EB3-B88957DC6D86}" dt="2024-07-15T21:03:14.220" v="2062" actId="26606"/>
          <ac:spMkLst>
            <pc:docMk/>
            <pc:sldMk cId="1506882160" sldId="282"/>
            <ac:spMk id="60" creationId="{81CC9B02-E087-4350-AEBD-2C3CF001AF01}"/>
          </ac:spMkLst>
        </pc:spChg>
        <pc:spChg chg="add del">
          <ac:chgData name="Wooldridge, Carys" userId="ace0175c-6944-4705-830a-2ece028460a9" providerId="ADAL" clId="{52CA49B6-7347-4610-8EB3-B88957DC6D86}" dt="2024-07-15T21:03:14.220" v="2062" actId="26606"/>
          <ac:spMkLst>
            <pc:docMk/>
            <pc:sldMk cId="1506882160" sldId="282"/>
            <ac:spMk id="62" creationId="{AC3BF0FA-36FA-4CE9-840E-F7C3A8F168B5}"/>
          </ac:spMkLst>
        </pc:spChg>
        <pc:spChg chg="add del">
          <ac:chgData name="Wooldridge, Carys" userId="ace0175c-6944-4705-830a-2ece028460a9" providerId="ADAL" clId="{52CA49B6-7347-4610-8EB3-B88957DC6D86}" dt="2024-07-15T21:03:14.220" v="2062" actId="26606"/>
          <ac:spMkLst>
            <pc:docMk/>
            <pc:sldMk cId="1506882160" sldId="282"/>
            <ac:spMk id="64" creationId="{D6F18ACE-6E82-4ADC-8A2F-A1771B309B16}"/>
          </ac:spMkLst>
        </pc:spChg>
        <pc:spChg chg="add">
          <ac:chgData name="Wooldridge, Carys" userId="ace0175c-6944-4705-830a-2ece028460a9" providerId="ADAL" clId="{52CA49B6-7347-4610-8EB3-B88957DC6D86}" dt="2024-07-15T21:03:14.273" v="2063" actId="26606"/>
          <ac:spMkLst>
            <pc:docMk/>
            <pc:sldMk cId="1506882160" sldId="282"/>
            <ac:spMk id="68" creationId="{4AC0CD9D-7610-4620-93B4-798CCD9AB581}"/>
          </ac:spMkLst>
        </pc:spChg>
        <pc:spChg chg="add">
          <ac:chgData name="Wooldridge, Carys" userId="ace0175c-6944-4705-830a-2ece028460a9" providerId="ADAL" clId="{52CA49B6-7347-4610-8EB3-B88957DC6D86}" dt="2024-07-15T21:03:14.273" v="2063" actId="26606"/>
          <ac:spMkLst>
            <pc:docMk/>
            <pc:sldMk cId="1506882160" sldId="282"/>
            <ac:spMk id="71" creationId="{DE4D62F9-188E-4530-84C2-24BDEE4BEB82}"/>
          </ac:spMkLst>
        </pc:spChg>
        <pc:picChg chg="add del">
          <ac:chgData name="Wooldridge, Carys" userId="ace0175c-6944-4705-830a-2ece028460a9" providerId="ADAL" clId="{52CA49B6-7347-4610-8EB3-B88957DC6D86}" dt="2024-07-15T21:00:23.986" v="1951" actId="26606"/>
          <ac:picMkLst>
            <pc:docMk/>
            <pc:sldMk cId="1506882160" sldId="282"/>
            <ac:picMk id="6" creationId="{16BAA89E-532C-AF1A-34E8-3B53A65AD98F}"/>
          </ac:picMkLst>
        </pc:picChg>
        <pc:picChg chg="add del">
          <ac:chgData name="Wooldridge, Carys" userId="ace0175c-6944-4705-830a-2ece028460a9" providerId="ADAL" clId="{52CA49B6-7347-4610-8EB3-B88957DC6D86}" dt="2024-07-15T21:00:30.276" v="1953" actId="26606"/>
          <ac:picMkLst>
            <pc:docMk/>
            <pc:sldMk cId="1506882160" sldId="282"/>
            <ac:picMk id="8" creationId="{DF62065A-3210-06A6-2F93-4A7DA00DD890}"/>
          </ac:picMkLst>
        </pc:picChg>
        <pc:picChg chg="add del">
          <ac:chgData name="Wooldridge, Carys" userId="ace0175c-6944-4705-830a-2ece028460a9" providerId="ADAL" clId="{52CA49B6-7347-4610-8EB3-B88957DC6D86}" dt="2024-07-15T21:00:23.986" v="1951" actId="26606"/>
          <ac:picMkLst>
            <pc:docMk/>
            <pc:sldMk cId="1506882160" sldId="282"/>
            <ac:picMk id="10" creationId="{DF19BAF3-7E20-4B9D-B544-BABAEEA1FA75}"/>
          </ac:picMkLst>
        </pc:picChg>
        <pc:picChg chg="add del">
          <ac:chgData name="Wooldridge, Carys" userId="ace0175c-6944-4705-830a-2ece028460a9" providerId="ADAL" clId="{52CA49B6-7347-4610-8EB3-B88957DC6D86}" dt="2024-07-15T21:00:30.276" v="1953" actId="26606"/>
          <ac:picMkLst>
            <pc:docMk/>
            <pc:sldMk cId="1506882160" sldId="282"/>
            <ac:picMk id="11" creationId="{41B68C77-138E-4BF7-A276-BD0C78A4219F}"/>
          </ac:picMkLst>
        </pc:picChg>
        <pc:picChg chg="add del">
          <ac:chgData name="Wooldridge, Carys" userId="ace0175c-6944-4705-830a-2ece028460a9" providerId="ADAL" clId="{52CA49B6-7347-4610-8EB3-B88957DC6D86}" dt="2024-07-15T21:00:23.986" v="1951" actId="26606"/>
          <ac:picMkLst>
            <pc:docMk/>
            <pc:sldMk cId="1506882160" sldId="282"/>
            <ac:picMk id="12" creationId="{950648F4-ABCD-4DF0-8641-76CFB2354721}"/>
          </ac:picMkLst>
        </pc:picChg>
        <pc:picChg chg="add del">
          <ac:chgData name="Wooldridge, Carys" userId="ace0175c-6944-4705-830a-2ece028460a9" providerId="ADAL" clId="{52CA49B6-7347-4610-8EB3-B88957DC6D86}" dt="2024-07-15T21:00:30.276" v="1953" actId="26606"/>
          <ac:picMkLst>
            <pc:docMk/>
            <pc:sldMk cId="1506882160" sldId="282"/>
            <ac:picMk id="13" creationId="{7C268552-D473-46ED-B1B8-422042C4DEF1}"/>
          </ac:picMkLst>
        </pc:picChg>
        <pc:picChg chg="add del">
          <ac:chgData name="Wooldridge, Carys" userId="ace0175c-6944-4705-830a-2ece028460a9" providerId="ADAL" clId="{52CA49B6-7347-4610-8EB3-B88957DC6D86}" dt="2024-07-15T21:00:23.986" v="1951" actId="26606"/>
          <ac:picMkLst>
            <pc:docMk/>
            <pc:sldMk cId="1506882160" sldId="282"/>
            <ac:picMk id="16" creationId="{CF1EB4BD-9C7E-4AA3-9681-C7EB0DA6250B}"/>
          </ac:picMkLst>
        </pc:picChg>
        <pc:picChg chg="add del">
          <ac:chgData name="Wooldridge, Carys" userId="ace0175c-6944-4705-830a-2ece028460a9" providerId="ADAL" clId="{52CA49B6-7347-4610-8EB3-B88957DC6D86}" dt="2024-07-15T21:00:30.276" v="1953" actId="26606"/>
          <ac:picMkLst>
            <pc:docMk/>
            <pc:sldMk cId="1506882160" sldId="282"/>
            <ac:picMk id="17" creationId="{B9238B3E-24AA-439A-B527-6C5DF6D72145}"/>
          </ac:picMkLst>
        </pc:picChg>
        <pc:picChg chg="add del">
          <ac:chgData name="Wooldridge, Carys" userId="ace0175c-6944-4705-830a-2ece028460a9" providerId="ADAL" clId="{52CA49B6-7347-4610-8EB3-B88957DC6D86}" dt="2024-07-15T21:00:23.986" v="1951" actId="26606"/>
          <ac:picMkLst>
            <pc:docMk/>
            <pc:sldMk cId="1506882160" sldId="282"/>
            <ac:picMk id="18" creationId="{94AAE3AA-3759-4D28-B0EF-575F25A5146C}"/>
          </ac:picMkLst>
        </pc:picChg>
        <pc:picChg chg="add del">
          <ac:chgData name="Wooldridge, Carys" userId="ace0175c-6944-4705-830a-2ece028460a9" providerId="ADAL" clId="{52CA49B6-7347-4610-8EB3-B88957DC6D86}" dt="2024-07-15T21:00:30.276" v="1953" actId="26606"/>
          <ac:picMkLst>
            <pc:docMk/>
            <pc:sldMk cId="1506882160" sldId="282"/>
            <ac:picMk id="19" creationId="{69F01145-BEA3-4CBF-AA21-10077B948CA8}"/>
          </ac:picMkLst>
        </pc:picChg>
        <pc:picChg chg="add del">
          <ac:chgData name="Wooldridge, Carys" userId="ace0175c-6944-4705-830a-2ece028460a9" providerId="ADAL" clId="{52CA49B6-7347-4610-8EB3-B88957DC6D86}" dt="2024-07-15T21:03:14.273" v="2063" actId="26606"/>
          <ac:picMkLst>
            <pc:docMk/>
            <pc:sldMk cId="1506882160" sldId="282"/>
            <ac:picMk id="31" creationId="{41B68C77-138E-4BF7-A276-BD0C78A4219F}"/>
          </ac:picMkLst>
        </pc:picChg>
        <pc:picChg chg="add del">
          <ac:chgData name="Wooldridge, Carys" userId="ace0175c-6944-4705-830a-2ece028460a9" providerId="ADAL" clId="{52CA49B6-7347-4610-8EB3-B88957DC6D86}" dt="2024-07-15T21:03:14.273" v="2063" actId="26606"/>
          <ac:picMkLst>
            <pc:docMk/>
            <pc:sldMk cId="1506882160" sldId="282"/>
            <ac:picMk id="32" creationId="{7C268552-D473-46ED-B1B8-422042C4DEF1}"/>
          </ac:picMkLst>
        </pc:picChg>
        <pc:picChg chg="add del">
          <ac:chgData name="Wooldridge, Carys" userId="ace0175c-6944-4705-830a-2ece028460a9" providerId="ADAL" clId="{52CA49B6-7347-4610-8EB3-B88957DC6D86}" dt="2024-07-15T21:03:14.273" v="2063" actId="26606"/>
          <ac:picMkLst>
            <pc:docMk/>
            <pc:sldMk cId="1506882160" sldId="282"/>
            <ac:picMk id="34" creationId="{B9238B3E-24AA-439A-B527-6C5DF6D72145}"/>
          </ac:picMkLst>
        </pc:picChg>
        <pc:picChg chg="add del">
          <ac:chgData name="Wooldridge, Carys" userId="ace0175c-6944-4705-830a-2ece028460a9" providerId="ADAL" clId="{52CA49B6-7347-4610-8EB3-B88957DC6D86}" dt="2024-07-15T21:03:14.273" v="2063" actId="26606"/>
          <ac:picMkLst>
            <pc:docMk/>
            <pc:sldMk cId="1506882160" sldId="282"/>
            <ac:picMk id="35" creationId="{69F01145-BEA3-4CBF-AA21-10077B948CA8}"/>
          </ac:picMkLst>
        </pc:picChg>
        <pc:picChg chg="add mod">
          <ac:chgData name="Wooldridge, Carys" userId="ace0175c-6944-4705-830a-2ece028460a9" providerId="ADAL" clId="{52CA49B6-7347-4610-8EB3-B88957DC6D86}" dt="2024-07-15T21:03:14.273" v="2063" actId="26606"/>
          <ac:picMkLst>
            <pc:docMk/>
            <pc:sldMk cId="1506882160" sldId="282"/>
            <ac:picMk id="40" creationId="{A3F9A376-AB1A-04EC-4204-E4B61D72DDE6}"/>
          </ac:picMkLst>
        </pc:picChg>
        <pc:picChg chg="add del">
          <ac:chgData name="Wooldridge, Carys" userId="ace0175c-6944-4705-830a-2ece028460a9" providerId="ADAL" clId="{52CA49B6-7347-4610-8EB3-B88957DC6D86}" dt="2024-07-15T21:03:14.220" v="2062" actId="26606"/>
          <ac:picMkLst>
            <pc:docMk/>
            <pc:sldMk cId="1506882160" sldId="282"/>
            <ac:picMk id="46" creationId="{41B68C77-138E-4BF7-A276-BD0C78A4219F}"/>
          </ac:picMkLst>
        </pc:picChg>
        <pc:picChg chg="add del">
          <ac:chgData name="Wooldridge, Carys" userId="ace0175c-6944-4705-830a-2ece028460a9" providerId="ADAL" clId="{52CA49B6-7347-4610-8EB3-B88957DC6D86}" dt="2024-07-15T21:03:14.220" v="2062" actId="26606"/>
          <ac:picMkLst>
            <pc:docMk/>
            <pc:sldMk cId="1506882160" sldId="282"/>
            <ac:picMk id="48" creationId="{7C268552-D473-46ED-B1B8-422042C4DEF1}"/>
          </ac:picMkLst>
        </pc:picChg>
        <pc:picChg chg="add del">
          <ac:chgData name="Wooldridge, Carys" userId="ace0175c-6944-4705-830a-2ece028460a9" providerId="ADAL" clId="{52CA49B6-7347-4610-8EB3-B88957DC6D86}" dt="2024-07-15T21:03:14.220" v="2062" actId="26606"/>
          <ac:picMkLst>
            <pc:docMk/>
            <pc:sldMk cId="1506882160" sldId="282"/>
            <ac:picMk id="52" creationId="{B9238B3E-24AA-439A-B527-6C5DF6D72145}"/>
          </ac:picMkLst>
        </pc:picChg>
        <pc:picChg chg="add del">
          <ac:chgData name="Wooldridge, Carys" userId="ace0175c-6944-4705-830a-2ece028460a9" providerId="ADAL" clId="{52CA49B6-7347-4610-8EB3-B88957DC6D86}" dt="2024-07-15T21:03:14.220" v="2062" actId="26606"/>
          <ac:picMkLst>
            <pc:docMk/>
            <pc:sldMk cId="1506882160" sldId="282"/>
            <ac:picMk id="54" creationId="{69F01145-BEA3-4CBF-AA21-10077B948CA8}"/>
          </ac:picMkLst>
        </pc:picChg>
        <pc:picChg chg="add">
          <ac:chgData name="Wooldridge, Carys" userId="ace0175c-6944-4705-830a-2ece028460a9" providerId="ADAL" clId="{52CA49B6-7347-4610-8EB3-B88957DC6D86}" dt="2024-07-15T21:03:14.273" v="2063" actId="26606"/>
          <ac:picMkLst>
            <pc:docMk/>
            <pc:sldMk cId="1506882160" sldId="282"/>
            <ac:picMk id="66" creationId="{41B68C77-138E-4BF7-A276-BD0C78A4219F}"/>
          </ac:picMkLst>
        </pc:picChg>
        <pc:picChg chg="add">
          <ac:chgData name="Wooldridge, Carys" userId="ace0175c-6944-4705-830a-2ece028460a9" providerId="ADAL" clId="{52CA49B6-7347-4610-8EB3-B88957DC6D86}" dt="2024-07-15T21:03:14.273" v="2063" actId="26606"/>
          <ac:picMkLst>
            <pc:docMk/>
            <pc:sldMk cId="1506882160" sldId="282"/>
            <ac:picMk id="67" creationId="{7C268552-D473-46ED-B1B8-422042C4DEF1}"/>
          </ac:picMkLst>
        </pc:picChg>
        <pc:picChg chg="add">
          <ac:chgData name="Wooldridge, Carys" userId="ace0175c-6944-4705-830a-2ece028460a9" providerId="ADAL" clId="{52CA49B6-7347-4610-8EB3-B88957DC6D86}" dt="2024-07-15T21:03:14.273" v="2063" actId="26606"/>
          <ac:picMkLst>
            <pc:docMk/>
            <pc:sldMk cId="1506882160" sldId="282"/>
            <ac:picMk id="69" creationId="{B9238B3E-24AA-439A-B527-6C5DF6D72145}"/>
          </ac:picMkLst>
        </pc:picChg>
        <pc:picChg chg="add">
          <ac:chgData name="Wooldridge, Carys" userId="ace0175c-6944-4705-830a-2ece028460a9" providerId="ADAL" clId="{52CA49B6-7347-4610-8EB3-B88957DC6D86}" dt="2024-07-15T21:03:14.273" v="2063" actId="26606"/>
          <ac:picMkLst>
            <pc:docMk/>
            <pc:sldMk cId="1506882160" sldId="282"/>
            <ac:picMk id="70" creationId="{69F01145-BEA3-4CBF-AA21-10077B948CA8}"/>
          </ac:picMkLst>
        </pc:picChg>
      </pc:sldChg>
      <pc:sldChg chg="addSp modSp add mod">
        <pc:chgData name="Wooldridge, Carys" userId="ace0175c-6944-4705-830a-2ece028460a9" providerId="ADAL" clId="{52CA49B6-7347-4610-8EB3-B88957DC6D86}" dt="2024-07-15T20:59:40.996" v="1920" actId="26606"/>
        <pc:sldMkLst>
          <pc:docMk/>
          <pc:sldMk cId="2753584346" sldId="283"/>
        </pc:sldMkLst>
        <pc:spChg chg="add mod">
          <ac:chgData name="Wooldridge, Carys" userId="ace0175c-6944-4705-830a-2ece028460a9" providerId="ADAL" clId="{52CA49B6-7347-4610-8EB3-B88957DC6D86}" dt="2024-07-15T20:59:40.996" v="1920" actId="26606"/>
          <ac:spMkLst>
            <pc:docMk/>
            <pc:sldMk cId="2753584346" sldId="283"/>
            <ac:spMk id="2" creationId="{5C4A5DB9-B2E9-4B26-7A82-DF9EC12A27B4}"/>
          </ac:spMkLst>
        </pc:spChg>
        <pc:spChg chg="add">
          <ac:chgData name="Wooldridge, Carys" userId="ace0175c-6944-4705-830a-2ece028460a9" providerId="ADAL" clId="{52CA49B6-7347-4610-8EB3-B88957DC6D86}" dt="2024-07-15T20:59:40.996" v="1920" actId="26606"/>
          <ac:spMkLst>
            <pc:docMk/>
            <pc:sldMk cId="2753584346" sldId="283"/>
            <ac:spMk id="12" creationId="{989BE678-777B-482A-A616-FEDC47B162E5}"/>
          </ac:spMkLst>
        </pc:spChg>
        <pc:spChg chg="add">
          <ac:chgData name="Wooldridge, Carys" userId="ace0175c-6944-4705-830a-2ece028460a9" providerId="ADAL" clId="{52CA49B6-7347-4610-8EB3-B88957DC6D86}" dt="2024-07-15T20:59:40.996" v="1920" actId="26606"/>
          <ac:spMkLst>
            <pc:docMk/>
            <pc:sldMk cId="2753584346" sldId="283"/>
            <ac:spMk id="18" creationId="{D28BE0C3-2102-4820-B88B-A448B1840D14}"/>
          </ac:spMkLst>
        </pc:spChg>
        <pc:spChg chg="add">
          <ac:chgData name="Wooldridge, Carys" userId="ace0175c-6944-4705-830a-2ece028460a9" providerId="ADAL" clId="{52CA49B6-7347-4610-8EB3-B88957DC6D86}" dt="2024-07-15T20:59:40.996" v="1920" actId="26606"/>
          <ac:spMkLst>
            <pc:docMk/>
            <pc:sldMk cId="2753584346" sldId="283"/>
            <ac:spMk id="20" creationId="{C885E190-58DD-42DD-A4A8-401E15C92A52}"/>
          </ac:spMkLst>
        </pc:spChg>
        <pc:picChg chg="add">
          <ac:chgData name="Wooldridge, Carys" userId="ace0175c-6944-4705-830a-2ece028460a9" providerId="ADAL" clId="{52CA49B6-7347-4610-8EB3-B88957DC6D86}" dt="2024-07-15T20:59:40.996" v="1920" actId="26606"/>
          <ac:picMkLst>
            <pc:docMk/>
            <pc:sldMk cId="2753584346" sldId="283"/>
            <ac:picMk id="4" creationId="{55518268-CD07-595B-22B4-C6C570209CF3}"/>
          </ac:picMkLst>
        </pc:picChg>
        <pc:picChg chg="add">
          <ac:chgData name="Wooldridge, Carys" userId="ace0175c-6944-4705-830a-2ece028460a9" providerId="ADAL" clId="{52CA49B6-7347-4610-8EB3-B88957DC6D86}" dt="2024-07-15T20:59:40.996" v="1920" actId="26606"/>
          <ac:picMkLst>
            <pc:docMk/>
            <pc:sldMk cId="2753584346" sldId="283"/>
            <ac:picMk id="8" creationId="{DF19BAF3-7E20-4B9D-B544-BABAEEA1FA75}"/>
          </ac:picMkLst>
        </pc:picChg>
        <pc:picChg chg="add">
          <ac:chgData name="Wooldridge, Carys" userId="ace0175c-6944-4705-830a-2ece028460a9" providerId="ADAL" clId="{52CA49B6-7347-4610-8EB3-B88957DC6D86}" dt="2024-07-15T20:59:40.996" v="1920" actId="26606"/>
          <ac:picMkLst>
            <pc:docMk/>
            <pc:sldMk cId="2753584346" sldId="283"/>
            <ac:picMk id="10" creationId="{950648F4-ABCD-4DF0-8641-76CFB2354721}"/>
          </ac:picMkLst>
        </pc:picChg>
        <pc:picChg chg="add">
          <ac:chgData name="Wooldridge, Carys" userId="ace0175c-6944-4705-830a-2ece028460a9" providerId="ADAL" clId="{52CA49B6-7347-4610-8EB3-B88957DC6D86}" dt="2024-07-15T20:59:40.996" v="1920" actId="26606"/>
          <ac:picMkLst>
            <pc:docMk/>
            <pc:sldMk cId="2753584346" sldId="283"/>
            <ac:picMk id="14" creationId="{CF1EB4BD-9C7E-4AA3-9681-C7EB0DA6250B}"/>
          </ac:picMkLst>
        </pc:picChg>
        <pc:picChg chg="add">
          <ac:chgData name="Wooldridge, Carys" userId="ace0175c-6944-4705-830a-2ece028460a9" providerId="ADAL" clId="{52CA49B6-7347-4610-8EB3-B88957DC6D86}" dt="2024-07-15T20:59:40.996" v="1920" actId="26606"/>
          <ac:picMkLst>
            <pc:docMk/>
            <pc:sldMk cId="2753584346" sldId="283"/>
            <ac:picMk id="16" creationId="{94AAE3AA-3759-4D28-B0EF-575F25A5146C}"/>
          </ac:picMkLst>
        </pc:picChg>
      </pc:sldChg>
      <pc:sldChg chg="addSp modSp add del mod">
        <pc:chgData name="Wooldridge, Carys" userId="ace0175c-6944-4705-830a-2ece028460a9" providerId="ADAL" clId="{52CA49B6-7347-4610-8EB3-B88957DC6D86}" dt="2024-07-15T21:04:50.698" v="2105" actId="2696"/>
        <pc:sldMkLst>
          <pc:docMk/>
          <pc:sldMk cId="1824690241" sldId="284"/>
        </pc:sldMkLst>
        <pc:spChg chg="mod">
          <ac:chgData name="Wooldridge, Carys" userId="ace0175c-6944-4705-830a-2ece028460a9" providerId="ADAL" clId="{52CA49B6-7347-4610-8EB3-B88957DC6D86}" dt="2024-07-15T21:00:48.108" v="1965" actId="20577"/>
          <ac:spMkLst>
            <pc:docMk/>
            <pc:sldMk cId="1824690241" sldId="284"/>
            <ac:spMk id="2" creationId="{75FD4CC9-5144-FADF-09B4-E8951D49071B}"/>
          </ac:spMkLst>
        </pc:spChg>
        <pc:spChg chg="add mod">
          <ac:chgData name="Wooldridge, Carys" userId="ace0175c-6944-4705-830a-2ece028460a9" providerId="ADAL" clId="{52CA49B6-7347-4610-8EB3-B88957DC6D86}" dt="2024-07-15T21:01:04.249" v="1968" actId="21"/>
          <ac:spMkLst>
            <pc:docMk/>
            <pc:sldMk cId="1824690241" sldId="284"/>
            <ac:spMk id="3" creationId="{E6BA833C-A335-7AE5-D9A0-B2579A55B58D}"/>
          </ac:spMkLst>
        </pc:spChg>
        <pc:spChg chg="mod">
          <ac:chgData name="Wooldridge, Carys" userId="ace0175c-6944-4705-830a-2ece028460a9" providerId="ADAL" clId="{52CA49B6-7347-4610-8EB3-B88957DC6D86}" dt="2024-07-15T21:00:51.301" v="1966" actId="20577"/>
          <ac:spMkLst>
            <pc:docMk/>
            <pc:sldMk cId="1824690241" sldId="284"/>
            <ac:spMk id="4" creationId="{CC2623DB-0C6E-10CD-5591-BC6636362546}"/>
          </ac:spMkLst>
        </pc:spChg>
        <pc:spChg chg="add mod">
          <ac:chgData name="Wooldridge, Carys" userId="ace0175c-6944-4705-830a-2ece028460a9" providerId="ADAL" clId="{52CA49B6-7347-4610-8EB3-B88957DC6D86}" dt="2024-07-15T21:01:10.066" v="1970"/>
          <ac:spMkLst>
            <pc:docMk/>
            <pc:sldMk cId="1824690241" sldId="284"/>
            <ac:spMk id="5" creationId="{A0513C82-25A6-AEC1-0F65-651476738D39}"/>
          </ac:spMkLst>
        </pc:spChg>
      </pc:sldChg>
      <pc:sldChg chg="addSp delSp modSp new mod ord">
        <pc:chgData name="Wooldridge, Carys" userId="ace0175c-6944-4705-830a-2ece028460a9" providerId="ADAL" clId="{52CA49B6-7347-4610-8EB3-B88957DC6D86}" dt="2024-07-15T21:04:27.908" v="2101"/>
        <pc:sldMkLst>
          <pc:docMk/>
          <pc:sldMk cId="494490727" sldId="285"/>
        </pc:sldMkLst>
        <pc:spChg chg="add del mod">
          <ac:chgData name="Wooldridge, Carys" userId="ace0175c-6944-4705-830a-2ece028460a9" providerId="ADAL" clId="{52CA49B6-7347-4610-8EB3-B88957DC6D86}" dt="2024-07-15T21:04:19.812" v="2099" actId="21"/>
          <ac:spMkLst>
            <pc:docMk/>
            <pc:sldMk cId="494490727" sldId="285"/>
            <ac:spMk id="2" creationId="{9FA62542-CB91-9E6C-37BF-FD7BD8BCA5BF}"/>
          </ac:spMkLst>
        </pc:spChg>
        <pc:spChg chg="add del mod">
          <ac:chgData name="Wooldridge, Carys" userId="ace0175c-6944-4705-830a-2ece028460a9" providerId="ADAL" clId="{52CA49B6-7347-4610-8EB3-B88957DC6D86}" dt="2024-07-15T21:02:52.716" v="2026"/>
          <ac:spMkLst>
            <pc:docMk/>
            <pc:sldMk cId="494490727" sldId="285"/>
            <ac:spMk id="3" creationId="{5FF71114-002B-41EC-FEF4-88330E2E422F}"/>
          </ac:spMkLst>
        </pc:spChg>
        <pc:spChg chg="add mod">
          <ac:chgData name="Wooldridge, Carys" userId="ace0175c-6944-4705-830a-2ece028460a9" providerId="ADAL" clId="{52CA49B6-7347-4610-8EB3-B88957DC6D86}" dt="2024-07-15T21:02:32.197" v="2021" actId="21"/>
          <ac:spMkLst>
            <pc:docMk/>
            <pc:sldMk cId="494490727" sldId="285"/>
            <ac:spMk id="4" creationId="{DFF7DD4C-AA05-90BC-F0AE-A2A7392621CA}"/>
          </ac:spMkLst>
        </pc:spChg>
        <pc:spChg chg="add del mod">
          <ac:chgData name="Wooldridge, Carys" userId="ace0175c-6944-4705-830a-2ece028460a9" providerId="ADAL" clId="{52CA49B6-7347-4610-8EB3-B88957DC6D86}" dt="2024-07-15T21:02:52.716" v="2028"/>
          <ac:spMkLst>
            <pc:docMk/>
            <pc:sldMk cId="494490727" sldId="285"/>
            <ac:spMk id="5" creationId="{026444FC-8910-3C6C-D06E-D8272580281A}"/>
          </ac:spMkLst>
        </pc:spChg>
        <pc:spChg chg="add del mod">
          <ac:chgData name="Wooldridge, Carys" userId="ace0175c-6944-4705-830a-2ece028460a9" providerId="ADAL" clId="{52CA49B6-7347-4610-8EB3-B88957DC6D86}" dt="2024-07-15T21:04:12.656" v="2098" actId="26606"/>
          <ac:spMkLst>
            <pc:docMk/>
            <pc:sldMk cId="494490727" sldId="285"/>
            <ac:spMk id="6" creationId="{E235EDE9-411E-8B74-698A-88ABC79632E7}"/>
          </ac:spMkLst>
        </pc:spChg>
        <pc:graphicFrameChg chg="add del">
          <ac:chgData name="Wooldridge, Carys" userId="ace0175c-6944-4705-830a-2ece028460a9" providerId="ADAL" clId="{52CA49B6-7347-4610-8EB3-B88957DC6D86}" dt="2024-07-15T21:04:12.624" v="2097" actId="26606"/>
          <ac:graphicFrameMkLst>
            <pc:docMk/>
            <pc:sldMk cId="494490727" sldId="285"/>
            <ac:graphicFrameMk id="8" creationId="{0AD23A8C-78C7-AFA4-7D2E-196218668EB7}"/>
          </ac:graphicFrameMkLst>
        </pc:graphicFrameChg>
        <pc:graphicFrameChg chg="add">
          <ac:chgData name="Wooldridge, Carys" userId="ace0175c-6944-4705-830a-2ece028460a9" providerId="ADAL" clId="{52CA49B6-7347-4610-8EB3-B88957DC6D86}" dt="2024-07-15T21:04:12.656" v="2098" actId="26606"/>
          <ac:graphicFrameMkLst>
            <pc:docMk/>
            <pc:sldMk cId="494490727" sldId="285"/>
            <ac:graphicFrameMk id="10" creationId="{0332F934-DAE4-8EF3-AD70-ADB4F9B29087}"/>
          </ac:graphicFrameMkLst>
        </pc:graphicFrameChg>
      </pc:sldChg>
      <pc:sldChg chg="addSp delSp modSp new mod">
        <pc:chgData name="Wooldridge, Carys" userId="ace0175c-6944-4705-830a-2ece028460a9" providerId="ADAL" clId="{52CA49B6-7347-4610-8EB3-B88957DC6D86}" dt="2024-07-15T21:05:56.047" v="2124" actId="26606"/>
        <pc:sldMkLst>
          <pc:docMk/>
          <pc:sldMk cId="3798049385" sldId="286"/>
        </pc:sldMkLst>
        <pc:spChg chg="add mod">
          <ac:chgData name="Wooldridge, Carys" userId="ace0175c-6944-4705-830a-2ece028460a9" providerId="ADAL" clId="{52CA49B6-7347-4610-8EB3-B88957DC6D86}" dt="2024-07-15T21:05:27.150" v="2119" actId="20577"/>
          <ac:spMkLst>
            <pc:docMk/>
            <pc:sldMk cId="3798049385" sldId="286"/>
            <ac:spMk id="2" creationId="{5A8A26AF-2976-07D2-A7D7-C52D5E77C3A3}"/>
          </ac:spMkLst>
        </pc:spChg>
        <pc:spChg chg="add del mod">
          <ac:chgData name="Wooldridge, Carys" userId="ace0175c-6944-4705-830a-2ece028460a9" providerId="ADAL" clId="{52CA49B6-7347-4610-8EB3-B88957DC6D86}" dt="2024-07-15T21:05:56.047" v="2124" actId="26606"/>
          <ac:spMkLst>
            <pc:docMk/>
            <pc:sldMk cId="3798049385" sldId="286"/>
            <ac:spMk id="3" creationId="{48CC659B-DA5E-1AF5-D60B-57A5D7BF834E}"/>
          </ac:spMkLst>
        </pc:spChg>
        <pc:graphicFrameChg chg="add">
          <ac:chgData name="Wooldridge, Carys" userId="ace0175c-6944-4705-830a-2ece028460a9" providerId="ADAL" clId="{52CA49B6-7347-4610-8EB3-B88957DC6D86}" dt="2024-07-15T21:05:56.047" v="2124" actId="26606"/>
          <ac:graphicFrameMkLst>
            <pc:docMk/>
            <pc:sldMk cId="3798049385" sldId="286"/>
            <ac:graphicFrameMk id="5" creationId="{778D1BA1-B654-6BFC-5E44-228D4AAD0FB8}"/>
          </ac:graphicFrameMkLst>
        </pc:graphicFrameChg>
      </pc:sldChg>
      <pc:sldChg chg="addSp modSp new mod ord setBg">
        <pc:chgData name="Wooldridge, Carys" userId="ace0175c-6944-4705-830a-2ece028460a9" providerId="ADAL" clId="{52CA49B6-7347-4610-8EB3-B88957DC6D86}" dt="2024-07-16T17:30:17.776" v="2807" actId="26606"/>
        <pc:sldMkLst>
          <pc:docMk/>
          <pc:sldMk cId="3690217262" sldId="287"/>
        </pc:sldMkLst>
        <pc:spChg chg="mod">
          <ac:chgData name="Wooldridge, Carys" userId="ace0175c-6944-4705-830a-2ece028460a9" providerId="ADAL" clId="{52CA49B6-7347-4610-8EB3-B88957DC6D86}" dt="2024-07-16T17:30:17.776" v="2807" actId="26606"/>
          <ac:spMkLst>
            <pc:docMk/>
            <pc:sldMk cId="3690217262" sldId="287"/>
            <ac:spMk id="2" creationId="{91CD4AC8-A23F-3183-84C4-E398BB832860}"/>
          </ac:spMkLst>
        </pc:spChg>
        <pc:spChg chg="mod">
          <ac:chgData name="Wooldridge, Carys" userId="ace0175c-6944-4705-830a-2ece028460a9" providerId="ADAL" clId="{52CA49B6-7347-4610-8EB3-B88957DC6D86}" dt="2024-07-16T17:30:17.776" v="2807" actId="26606"/>
          <ac:spMkLst>
            <pc:docMk/>
            <pc:sldMk cId="3690217262" sldId="287"/>
            <ac:spMk id="3" creationId="{3006B056-B2BB-F33E-8A5D-35CA9DFA58EF}"/>
          </ac:spMkLst>
        </pc:spChg>
        <pc:picChg chg="add">
          <ac:chgData name="Wooldridge, Carys" userId="ace0175c-6944-4705-830a-2ece028460a9" providerId="ADAL" clId="{52CA49B6-7347-4610-8EB3-B88957DC6D86}" dt="2024-07-16T17:30:17.776" v="2807" actId="26606"/>
          <ac:picMkLst>
            <pc:docMk/>
            <pc:sldMk cId="3690217262" sldId="287"/>
            <ac:picMk id="5" creationId="{08B53246-00C0-570D-42D8-986D2EB6FB50}"/>
          </ac:picMkLst>
        </pc:picChg>
      </pc:sldChg>
      <pc:sldChg chg="modSp add mod">
        <pc:chgData name="Wooldridge, Carys" userId="ace0175c-6944-4705-830a-2ece028460a9" providerId="ADAL" clId="{52CA49B6-7347-4610-8EB3-B88957DC6D86}" dt="2024-07-16T17:31:27.393" v="2824" actId="20577"/>
        <pc:sldMkLst>
          <pc:docMk/>
          <pc:sldMk cId="1771156512" sldId="288"/>
        </pc:sldMkLst>
        <pc:spChg chg="mod">
          <ac:chgData name="Wooldridge, Carys" userId="ace0175c-6944-4705-830a-2ece028460a9" providerId="ADAL" clId="{52CA49B6-7347-4610-8EB3-B88957DC6D86}" dt="2024-07-16T17:31:27.393" v="2824" actId="20577"/>
          <ac:spMkLst>
            <pc:docMk/>
            <pc:sldMk cId="1771156512" sldId="288"/>
            <ac:spMk id="3" creationId="{70EF879E-E113-7A29-E155-1D65AC9964AF}"/>
          </ac:spMkLst>
        </pc:spChg>
      </pc:sldChg>
      <pc:sldMasterChg chg="addSp">
        <pc:chgData name="Wooldridge, Carys" userId="ace0175c-6944-4705-830a-2ece028460a9" providerId="ADAL" clId="{52CA49B6-7347-4610-8EB3-B88957DC6D86}" dt="2024-07-11T11:24:33.835" v="943"/>
        <pc:sldMasterMkLst>
          <pc:docMk/>
          <pc:sldMasterMk cId="1211501110" sldId="2147483928"/>
        </pc:sldMasterMkLst>
        <pc:spChg chg="add">
          <ac:chgData name="Wooldridge, Carys" userId="ace0175c-6944-4705-830a-2ece028460a9" providerId="ADAL" clId="{52CA49B6-7347-4610-8EB3-B88957DC6D86}" dt="2024-07-11T11:24:33.835" v="943"/>
          <ac:spMkLst>
            <pc:docMk/>
            <pc:sldMasterMk cId="1211501110" sldId="2147483928"/>
            <ac:spMk id="8" creationId="{0D9BE395-A0AA-1F38-4DDE-244730AD914F}"/>
          </ac:spMkLst>
        </pc:spChg>
      </pc:sldMasterChg>
      <pc:sldMasterChg chg="addSp">
        <pc:chgData name="Wooldridge, Carys" userId="ace0175c-6944-4705-830a-2ece028460a9" providerId="ADAL" clId="{52CA49B6-7347-4610-8EB3-B88957DC6D86}" dt="2024-07-11T11:24:37.237" v="944"/>
        <pc:sldMasterMkLst>
          <pc:docMk/>
          <pc:sldMasterMk cId="376049367" sldId="2147483947"/>
        </pc:sldMasterMkLst>
        <pc:spChg chg="add">
          <ac:chgData name="Wooldridge, Carys" userId="ace0175c-6944-4705-830a-2ece028460a9" providerId="ADAL" clId="{52CA49B6-7347-4610-8EB3-B88957DC6D86}" dt="2024-07-11T11:24:37.237" v="944"/>
          <ac:spMkLst>
            <pc:docMk/>
            <pc:sldMasterMk cId="376049367" sldId="2147483947"/>
            <ac:spMk id="9" creationId="{E4FA057C-F84B-82F1-75FA-965DA2809306}"/>
          </ac:spMkLst>
        </pc:spChg>
      </pc:sldMasterChg>
      <pc:sldMasterChg chg="addSp">
        <pc:chgData name="Wooldridge, Carys" userId="ace0175c-6944-4705-830a-2ece028460a9" providerId="ADAL" clId="{52CA49B6-7347-4610-8EB3-B88957DC6D86}" dt="2024-07-11T11:24:39.479" v="947"/>
        <pc:sldMasterMkLst>
          <pc:docMk/>
          <pc:sldMasterMk cId="1689316099" sldId="2147483959"/>
        </pc:sldMasterMkLst>
        <pc:spChg chg="add">
          <ac:chgData name="Wooldridge, Carys" userId="ace0175c-6944-4705-830a-2ece028460a9" providerId="ADAL" clId="{52CA49B6-7347-4610-8EB3-B88957DC6D86}" dt="2024-07-11T11:24:39.479" v="947"/>
          <ac:spMkLst>
            <pc:docMk/>
            <pc:sldMasterMk cId="1689316099" sldId="2147483959"/>
            <ac:spMk id="8" creationId="{18C47CE6-FDA1-1004-0B05-8893F0ACA5CF}"/>
          </ac:spMkLst>
        </pc:spChg>
      </pc:sldMasterChg>
      <pc:sldMasterChg chg="addSp">
        <pc:chgData name="Wooldridge, Carys" userId="ace0175c-6944-4705-830a-2ece028460a9" providerId="ADAL" clId="{52CA49B6-7347-4610-8EB3-B88957DC6D86}" dt="2024-07-11T11:24:41.197" v="950"/>
        <pc:sldMasterMkLst>
          <pc:docMk/>
          <pc:sldMasterMk cId="94270797" sldId="2147483971"/>
        </pc:sldMasterMkLst>
        <pc:spChg chg="add">
          <ac:chgData name="Wooldridge, Carys" userId="ace0175c-6944-4705-830a-2ece028460a9" providerId="ADAL" clId="{52CA49B6-7347-4610-8EB3-B88957DC6D86}" dt="2024-07-11T11:24:41.197" v="950"/>
          <ac:spMkLst>
            <pc:docMk/>
            <pc:sldMasterMk cId="94270797" sldId="2147483971"/>
            <ac:spMk id="11" creationId="{47E2E2F1-A4F1-1703-1C6D-34674BF42568}"/>
          </ac:spMkLst>
        </pc:spChg>
      </pc:sldMasterChg>
      <pc:sldMasterChg chg="addSp">
        <pc:chgData name="Wooldridge, Carys" userId="ace0175c-6944-4705-830a-2ece028460a9" providerId="ADAL" clId="{52CA49B6-7347-4610-8EB3-B88957DC6D86}" dt="2024-07-11T11:58:11.483" v="993"/>
        <pc:sldMasterMkLst>
          <pc:docMk/>
          <pc:sldMasterMk cId="4065617239" sldId="2147483989"/>
        </pc:sldMasterMkLst>
        <pc:spChg chg="add">
          <ac:chgData name="Wooldridge, Carys" userId="ace0175c-6944-4705-830a-2ece028460a9" providerId="ADAL" clId="{52CA49B6-7347-4610-8EB3-B88957DC6D86}" dt="2024-07-11T11:58:11.483" v="993"/>
          <ac:spMkLst>
            <pc:docMk/>
            <pc:sldMasterMk cId="4065617239" sldId="2147483989"/>
            <ac:spMk id="9" creationId="{05356031-9CDA-0454-CFD3-6A06D0861D12}"/>
          </ac:spMkLst>
        </pc:spChg>
      </pc:sldMasterChg>
      <pc:sldMasterChg chg="addSp">
        <pc:chgData name="Wooldridge, Carys" userId="ace0175c-6944-4705-830a-2ece028460a9" providerId="ADAL" clId="{52CA49B6-7347-4610-8EB3-B88957DC6D86}" dt="2024-07-11T11:59:59.710" v="1016"/>
        <pc:sldMasterMkLst>
          <pc:docMk/>
          <pc:sldMasterMk cId="1957522779" sldId="2147484001"/>
        </pc:sldMasterMkLst>
        <pc:spChg chg="add">
          <ac:chgData name="Wooldridge, Carys" userId="ace0175c-6944-4705-830a-2ece028460a9" providerId="ADAL" clId="{52CA49B6-7347-4610-8EB3-B88957DC6D86}" dt="2024-07-11T11:59:59.710" v="1016"/>
          <ac:spMkLst>
            <pc:docMk/>
            <pc:sldMasterMk cId="1957522779" sldId="2147484001"/>
            <ac:spMk id="8" creationId="{836E48D6-D01C-78AB-24A9-023236E3C351}"/>
          </ac:spMkLst>
        </pc:spChg>
      </pc:sldMasterChg>
      <pc:sldMasterChg chg="addSp">
        <pc:chgData name="Wooldridge, Carys" userId="ace0175c-6944-4705-830a-2ece028460a9" providerId="ADAL" clId="{52CA49B6-7347-4610-8EB3-B88957DC6D86}" dt="2024-07-11T12:00:13.611" v="1020"/>
        <pc:sldMasterMkLst>
          <pc:docMk/>
          <pc:sldMasterMk cId="1255093324" sldId="2147484013"/>
        </pc:sldMasterMkLst>
        <pc:spChg chg="add">
          <ac:chgData name="Wooldridge, Carys" userId="ace0175c-6944-4705-830a-2ece028460a9" providerId="ADAL" clId="{52CA49B6-7347-4610-8EB3-B88957DC6D86}" dt="2024-07-11T12:00:13.611" v="1020"/>
          <ac:spMkLst>
            <pc:docMk/>
            <pc:sldMasterMk cId="1255093324" sldId="2147484013"/>
            <ac:spMk id="9" creationId="{3C61F32E-A3CA-2EFB-7D3E-3A75EE10ABB5}"/>
          </ac:spMkLst>
        </pc:spChg>
      </pc:sldMasterChg>
      <pc:sldMasterChg chg="addSp">
        <pc:chgData name="Wooldridge, Carys" userId="ace0175c-6944-4705-830a-2ece028460a9" providerId="ADAL" clId="{52CA49B6-7347-4610-8EB3-B88957DC6D86}" dt="2024-07-11T12:01:44.432" v="1040"/>
        <pc:sldMasterMkLst>
          <pc:docMk/>
          <pc:sldMasterMk cId="3126575486" sldId="2147484025"/>
        </pc:sldMasterMkLst>
        <pc:spChg chg="add">
          <ac:chgData name="Wooldridge, Carys" userId="ace0175c-6944-4705-830a-2ece028460a9" providerId="ADAL" clId="{52CA49B6-7347-4610-8EB3-B88957DC6D86}" dt="2024-07-11T12:01:44.432" v="1040"/>
          <ac:spMkLst>
            <pc:docMk/>
            <pc:sldMasterMk cId="3126575486" sldId="2147484025"/>
            <ac:spMk id="7" creationId="{7254C941-9385-3140-8270-0E50D693902F}"/>
          </ac:spMkLst>
        </pc:spChg>
      </pc:sldMasterChg>
      <pc:sldMasterChg chg="addSp">
        <pc:chgData name="Wooldridge, Carys" userId="ace0175c-6944-4705-830a-2ece028460a9" providerId="ADAL" clId="{52CA49B6-7347-4610-8EB3-B88957DC6D86}" dt="2024-07-11T12:01:46.183" v="1043"/>
        <pc:sldMasterMkLst>
          <pc:docMk/>
          <pc:sldMasterMk cId="4037654370" sldId="2147484037"/>
        </pc:sldMasterMkLst>
        <pc:spChg chg="add">
          <ac:chgData name="Wooldridge, Carys" userId="ace0175c-6944-4705-830a-2ece028460a9" providerId="ADAL" clId="{52CA49B6-7347-4610-8EB3-B88957DC6D86}" dt="2024-07-11T12:01:46.183" v="1043"/>
          <ac:spMkLst>
            <pc:docMk/>
            <pc:sldMasterMk cId="4037654370" sldId="2147484037"/>
            <ac:spMk id="9" creationId="{CBF1213B-A210-D670-92A1-79681A342FB3}"/>
          </ac:spMkLst>
        </pc:spChg>
      </pc:sldMasterChg>
      <pc:sldMasterChg chg="addSp">
        <pc:chgData name="Wooldridge, Carys" userId="ace0175c-6944-4705-830a-2ece028460a9" providerId="ADAL" clId="{52CA49B6-7347-4610-8EB3-B88957DC6D86}" dt="2024-07-11T12:05:07.526" v="1093"/>
        <pc:sldMasterMkLst>
          <pc:docMk/>
          <pc:sldMasterMk cId="620806756" sldId="2147484049"/>
        </pc:sldMasterMkLst>
        <pc:spChg chg="add">
          <ac:chgData name="Wooldridge, Carys" userId="ace0175c-6944-4705-830a-2ece028460a9" providerId="ADAL" clId="{52CA49B6-7347-4610-8EB3-B88957DC6D86}" dt="2024-07-11T12:05:07.526" v="1093"/>
          <ac:spMkLst>
            <pc:docMk/>
            <pc:sldMasterMk cId="620806756" sldId="2147484049"/>
            <ac:spMk id="8" creationId="{3B8C8F25-6EC3-A6F0-8C60-3E82FDB64F12}"/>
          </ac:spMkLst>
        </pc:spChg>
      </pc:sldMasterChg>
      <pc:sldMasterChg chg="addSp">
        <pc:chgData name="Wooldridge, Carys" userId="ace0175c-6944-4705-830a-2ece028460a9" providerId="ADAL" clId="{52CA49B6-7347-4610-8EB3-B88957DC6D86}" dt="2024-07-11T12:05:09.918" v="1094"/>
        <pc:sldMasterMkLst>
          <pc:docMk/>
          <pc:sldMasterMk cId="1119526575" sldId="2147484066"/>
        </pc:sldMasterMkLst>
        <pc:spChg chg="add">
          <ac:chgData name="Wooldridge, Carys" userId="ace0175c-6944-4705-830a-2ece028460a9" providerId="ADAL" clId="{52CA49B6-7347-4610-8EB3-B88957DC6D86}" dt="2024-07-11T12:05:09.918" v="1094"/>
          <ac:spMkLst>
            <pc:docMk/>
            <pc:sldMasterMk cId="1119526575" sldId="2147484066"/>
            <ac:spMk id="9" creationId="{C9ADD76C-8CCF-845C-895A-7C39CCAC6913}"/>
          </ac:spMkLst>
        </pc:spChg>
      </pc:sldMasterChg>
      <pc:sldMasterChg chg="addSp">
        <pc:chgData name="Wooldridge, Carys" userId="ace0175c-6944-4705-830a-2ece028460a9" providerId="ADAL" clId="{52CA49B6-7347-4610-8EB3-B88957DC6D86}" dt="2024-07-11T12:10:18.083" v="1095"/>
        <pc:sldMasterMkLst>
          <pc:docMk/>
          <pc:sldMasterMk cId="3770920680" sldId="2147484078"/>
        </pc:sldMasterMkLst>
        <pc:spChg chg="add">
          <ac:chgData name="Wooldridge, Carys" userId="ace0175c-6944-4705-830a-2ece028460a9" providerId="ADAL" clId="{52CA49B6-7347-4610-8EB3-B88957DC6D86}" dt="2024-07-11T12:10:18.083" v="1095"/>
          <ac:spMkLst>
            <pc:docMk/>
            <pc:sldMasterMk cId="3770920680" sldId="2147484078"/>
            <ac:spMk id="10" creationId="{F72AA8B7-65F2-DB81-22DE-EAAA89A96AF3}"/>
          </ac:spMkLst>
        </pc:spChg>
      </pc:sldMasterChg>
      <pc:sldMasterChg chg="addSp">
        <pc:chgData name="Wooldridge, Carys" userId="ace0175c-6944-4705-830a-2ece028460a9" providerId="ADAL" clId="{52CA49B6-7347-4610-8EB3-B88957DC6D86}" dt="2024-07-11T12:10:37" v="1097"/>
        <pc:sldMasterMkLst>
          <pc:docMk/>
          <pc:sldMasterMk cId="1294582990" sldId="2147484090"/>
        </pc:sldMasterMkLst>
        <pc:spChg chg="add">
          <ac:chgData name="Wooldridge, Carys" userId="ace0175c-6944-4705-830a-2ece028460a9" providerId="ADAL" clId="{52CA49B6-7347-4610-8EB3-B88957DC6D86}" dt="2024-07-11T12:10:37" v="1097"/>
          <ac:spMkLst>
            <pc:docMk/>
            <pc:sldMasterMk cId="1294582990" sldId="2147484090"/>
            <ac:spMk id="9" creationId="{EA75172D-CD48-D90F-D7EE-DD61F7DB8890}"/>
          </ac:spMkLst>
        </pc:spChg>
      </pc:sldMasterChg>
      <pc:sldMasterChg chg="addSp">
        <pc:chgData name="Wooldridge, Carys" userId="ace0175c-6944-4705-830a-2ece028460a9" providerId="ADAL" clId="{52CA49B6-7347-4610-8EB3-B88957DC6D86}" dt="2024-07-11T12:11:07.989" v="1100"/>
        <pc:sldMasterMkLst>
          <pc:docMk/>
          <pc:sldMasterMk cId="1179288181" sldId="2147484102"/>
        </pc:sldMasterMkLst>
        <pc:spChg chg="add">
          <ac:chgData name="Wooldridge, Carys" userId="ace0175c-6944-4705-830a-2ece028460a9" providerId="ADAL" clId="{52CA49B6-7347-4610-8EB3-B88957DC6D86}" dt="2024-07-11T12:11:07.989" v="1100"/>
          <ac:spMkLst>
            <pc:docMk/>
            <pc:sldMasterMk cId="1179288181" sldId="2147484102"/>
            <ac:spMk id="11" creationId="{66084323-8BEF-E2BA-CDF2-E7FB2C26A3D1}"/>
          </ac:spMkLst>
        </pc:sp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6.xml.rels><?xml version="1.0" encoding="UTF-8" standalone="yes"?>
<Relationships xmlns="http://schemas.openxmlformats.org/package/2006/relationships"><Relationship Id="rId8" Type="http://schemas.openxmlformats.org/officeDocument/2006/relationships/image" Target="../media/image30.svg"/><Relationship Id="rId13" Type="http://schemas.openxmlformats.org/officeDocument/2006/relationships/image" Target="../media/image35.png"/><Relationship Id="rId3" Type="http://schemas.openxmlformats.org/officeDocument/2006/relationships/image" Target="../media/image25.png"/><Relationship Id="rId7" Type="http://schemas.openxmlformats.org/officeDocument/2006/relationships/image" Target="../media/image29.png"/><Relationship Id="rId12" Type="http://schemas.openxmlformats.org/officeDocument/2006/relationships/image" Target="../media/image34.sv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11" Type="http://schemas.openxmlformats.org/officeDocument/2006/relationships/image" Target="../media/image33.pn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 Id="rId14" Type="http://schemas.openxmlformats.org/officeDocument/2006/relationships/image" Target="../media/image36.svg"/></Relationships>
</file>

<file path=ppt/diagrams/_rels/data8.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12" Type="http://schemas.openxmlformats.org/officeDocument/2006/relationships/image" Target="../media/image49.sv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11" Type="http://schemas.openxmlformats.org/officeDocument/2006/relationships/image" Target="../media/image48.png"/><Relationship Id="rId5" Type="http://schemas.openxmlformats.org/officeDocument/2006/relationships/image" Target="../media/image42.png"/><Relationship Id="rId10" Type="http://schemas.openxmlformats.org/officeDocument/2006/relationships/image" Target="../media/image47.svg"/><Relationship Id="rId4" Type="http://schemas.openxmlformats.org/officeDocument/2006/relationships/image" Target="../media/image41.svg"/><Relationship Id="rId9" Type="http://schemas.openxmlformats.org/officeDocument/2006/relationships/image" Target="../media/image46.png"/></Relationships>
</file>

<file path=ppt/diagrams/_rels/data1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svg"/><Relationship Id="rId1" Type="http://schemas.openxmlformats.org/officeDocument/2006/relationships/image" Target="../media/image55.png"/><Relationship Id="rId4" Type="http://schemas.openxmlformats.org/officeDocument/2006/relationships/image" Target="../media/image5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0.svg"/><Relationship Id="rId13" Type="http://schemas.openxmlformats.org/officeDocument/2006/relationships/image" Target="../media/image35.png"/><Relationship Id="rId3" Type="http://schemas.openxmlformats.org/officeDocument/2006/relationships/image" Target="../media/image25.png"/><Relationship Id="rId7" Type="http://schemas.openxmlformats.org/officeDocument/2006/relationships/image" Target="../media/image29.png"/><Relationship Id="rId12" Type="http://schemas.openxmlformats.org/officeDocument/2006/relationships/image" Target="../media/image34.sv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11" Type="http://schemas.openxmlformats.org/officeDocument/2006/relationships/image" Target="../media/image33.pn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 Id="rId14" Type="http://schemas.openxmlformats.org/officeDocument/2006/relationships/image" Target="../media/image36.svg"/></Relationships>
</file>

<file path=ppt/diagrams/_rels/drawing8.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12" Type="http://schemas.openxmlformats.org/officeDocument/2006/relationships/image" Target="../media/image49.sv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11" Type="http://schemas.openxmlformats.org/officeDocument/2006/relationships/image" Target="../media/image48.png"/><Relationship Id="rId5" Type="http://schemas.openxmlformats.org/officeDocument/2006/relationships/image" Target="../media/image42.png"/><Relationship Id="rId10" Type="http://schemas.openxmlformats.org/officeDocument/2006/relationships/image" Target="../media/image47.svg"/><Relationship Id="rId4" Type="http://schemas.openxmlformats.org/officeDocument/2006/relationships/image" Target="../media/image41.svg"/><Relationship Id="rId9" Type="http://schemas.openxmlformats.org/officeDocument/2006/relationships/image" Target="../media/image46.png"/></Relationships>
</file>

<file path=ppt/diagrams/_rels/drawing1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svg"/><Relationship Id="rId1" Type="http://schemas.openxmlformats.org/officeDocument/2006/relationships/image" Target="../media/image55.png"/><Relationship Id="rId4" Type="http://schemas.openxmlformats.org/officeDocument/2006/relationships/image" Target="../media/image5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B9AB6F-32E9-4482-9365-D069707530F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F73B244-0FDF-423A-BD69-F0AF23A8E901}">
      <dgm:prSet/>
      <dgm:spPr/>
      <dgm:t>
        <a:bodyPr/>
        <a:lstStyle/>
        <a:p>
          <a:r>
            <a:rPr lang="en-GB" b="1"/>
            <a:t>Project Title:</a:t>
          </a:r>
          <a:r>
            <a:rPr lang="en-GB"/>
            <a:t> Data Warehouse for Tata Steel Packaging</a:t>
          </a:r>
          <a:endParaRPr lang="en-US"/>
        </a:p>
      </dgm:t>
    </dgm:pt>
    <dgm:pt modelId="{F00690A9-6918-4C9D-93F1-87BC4E494440}" type="parTrans" cxnId="{F7CFE907-33D7-4476-98C0-AC3BD3E7645F}">
      <dgm:prSet/>
      <dgm:spPr/>
      <dgm:t>
        <a:bodyPr/>
        <a:lstStyle/>
        <a:p>
          <a:endParaRPr lang="en-US"/>
        </a:p>
      </dgm:t>
    </dgm:pt>
    <dgm:pt modelId="{90C0E5C9-F2F2-42E4-9382-2B8E5FB8A738}" type="sibTrans" cxnId="{F7CFE907-33D7-4476-98C0-AC3BD3E7645F}">
      <dgm:prSet/>
      <dgm:spPr/>
      <dgm:t>
        <a:bodyPr/>
        <a:lstStyle/>
        <a:p>
          <a:endParaRPr lang="en-US"/>
        </a:p>
      </dgm:t>
    </dgm:pt>
    <dgm:pt modelId="{053918E2-1AE8-4B7C-A4F2-CFFA31E66D42}">
      <dgm:prSet/>
      <dgm:spPr/>
      <dgm:t>
        <a:bodyPr/>
        <a:lstStyle/>
        <a:p>
          <a:r>
            <a:rPr lang="en-GB" b="1"/>
            <a:t>Project Sponsor:</a:t>
          </a:r>
          <a:r>
            <a:rPr lang="en-GB"/>
            <a:t> Tata Steel Packaging Division</a:t>
          </a:r>
          <a:endParaRPr lang="en-US"/>
        </a:p>
      </dgm:t>
    </dgm:pt>
    <dgm:pt modelId="{59E94338-2893-4A4B-88CE-B624BEF3F29A}" type="parTrans" cxnId="{69EA5CC0-2C14-4CD2-9DB1-4E2F99E925D3}">
      <dgm:prSet/>
      <dgm:spPr/>
      <dgm:t>
        <a:bodyPr/>
        <a:lstStyle/>
        <a:p>
          <a:endParaRPr lang="en-US"/>
        </a:p>
      </dgm:t>
    </dgm:pt>
    <dgm:pt modelId="{181A9726-BCEC-417F-964D-EB15753FAF4F}" type="sibTrans" cxnId="{69EA5CC0-2C14-4CD2-9DB1-4E2F99E925D3}">
      <dgm:prSet/>
      <dgm:spPr/>
      <dgm:t>
        <a:bodyPr/>
        <a:lstStyle/>
        <a:p>
          <a:endParaRPr lang="en-US"/>
        </a:p>
      </dgm:t>
    </dgm:pt>
    <dgm:pt modelId="{F29E128D-4021-4DA7-9CF3-116C044BF43C}">
      <dgm:prSet/>
      <dgm:spPr/>
      <dgm:t>
        <a:bodyPr/>
        <a:lstStyle/>
        <a:p>
          <a:r>
            <a:rPr lang="en-GB" b="1"/>
            <a:t>Project Manager Carys Wooldridge</a:t>
          </a:r>
          <a:endParaRPr lang="en-US"/>
        </a:p>
      </dgm:t>
    </dgm:pt>
    <dgm:pt modelId="{138D1D49-274E-4AAF-8279-36C833D046B2}" type="parTrans" cxnId="{99390400-1B65-465D-9D4B-FBB2C46A2028}">
      <dgm:prSet/>
      <dgm:spPr/>
      <dgm:t>
        <a:bodyPr/>
        <a:lstStyle/>
        <a:p>
          <a:endParaRPr lang="en-US"/>
        </a:p>
      </dgm:t>
    </dgm:pt>
    <dgm:pt modelId="{B63AD350-F6D6-4B17-AD92-E6E0982B1895}" type="sibTrans" cxnId="{99390400-1B65-465D-9D4B-FBB2C46A2028}">
      <dgm:prSet/>
      <dgm:spPr/>
      <dgm:t>
        <a:bodyPr/>
        <a:lstStyle/>
        <a:p>
          <a:endParaRPr lang="en-US"/>
        </a:p>
      </dgm:t>
    </dgm:pt>
    <dgm:pt modelId="{5E6BA789-1514-47FE-99FD-3D0E52CC0AE2}">
      <dgm:prSet/>
      <dgm:spPr/>
      <dgm:t>
        <a:bodyPr/>
        <a:lstStyle/>
        <a:p>
          <a:r>
            <a:rPr lang="en-GB" b="1"/>
            <a:t>Date:</a:t>
          </a:r>
          <a:r>
            <a:rPr lang="en-GB"/>
            <a:t> 17.07.24</a:t>
          </a:r>
          <a:endParaRPr lang="en-US"/>
        </a:p>
      </dgm:t>
    </dgm:pt>
    <dgm:pt modelId="{5BCDD68D-6A5E-4CC5-9121-DDD839AEC08F}" type="parTrans" cxnId="{36171B10-FB60-4484-BD32-34A142A97AE2}">
      <dgm:prSet/>
      <dgm:spPr/>
      <dgm:t>
        <a:bodyPr/>
        <a:lstStyle/>
        <a:p>
          <a:endParaRPr lang="en-US"/>
        </a:p>
      </dgm:t>
    </dgm:pt>
    <dgm:pt modelId="{93CFAC80-EE02-433B-9B7C-590C236FC11E}" type="sibTrans" cxnId="{36171B10-FB60-4484-BD32-34A142A97AE2}">
      <dgm:prSet/>
      <dgm:spPr/>
      <dgm:t>
        <a:bodyPr/>
        <a:lstStyle/>
        <a:p>
          <a:endParaRPr lang="en-US"/>
        </a:p>
      </dgm:t>
    </dgm:pt>
    <dgm:pt modelId="{F5A925EB-E369-4104-A18A-F5503E636859}" type="pres">
      <dgm:prSet presAssocID="{75B9AB6F-32E9-4482-9365-D069707530FE}" presName="root" presStyleCnt="0">
        <dgm:presLayoutVars>
          <dgm:dir/>
          <dgm:resizeHandles val="exact"/>
        </dgm:presLayoutVars>
      </dgm:prSet>
      <dgm:spPr/>
    </dgm:pt>
    <dgm:pt modelId="{CD63E9E9-ABAF-4601-949C-39477AFD9C5C}" type="pres">
      <dgm:prSet presAssocID="{5F73B244-0FDF-423A-BD69-F0AF23A8E901}" presName="compNode" presStyleCnt="0"/>
      <dgm:spPr/>
    </dgm:pt>
    <dgm:pt modelId="{F8FABA96-201A-45D3-8645-058F1F53C0A7}" type="pres">
      <dgm:prSet presAssocID="{5F73B244-0FDF-423A-BD69-F0AF23A8E901}" presName="bgRect" presStyleLbl="bgShp" presStyleIdx="0" presStyleCnt="4"/>
      <dgm:spPr/>
    </dgm:pt>
    <dgm:pt modelId="{0BC48553-B827-4707-BCCC-0F7A42D5E689}" type="pres">
      <dgm:prSet presAssocID="{5F73B244-0FDF-423A-BD69-F0AF23A8E90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actory"/>
        </a:ext>
      </dgm:extLst>
    </dgm:pt>
    <dgm:pt modelId="{90996B1E-7B62-4E54-A5FE-418BE8D5DB03}" type="pres">
      <dgm:prSet presAssocID="{5F73B244-0FDF-423A-BD69-F0AF23A8E901}" presName="spaceRect" presStyleCnt="0"/>
      <dgm:spPr/>
    </dgm:pt>
    <dgm:pt modelId="{6E3E4CF0-A402-47E6-B35E-69492CCDB011}" type="pres">
      <dgm:prSet presAssocID="{5F73B244-0FDF-423A-BD69-F0AF23A8E901}" presName="parTx" presStyleLbl="revTx" presStyleIdx="0" presStyleCnt="4">
        <dgm:presLayoutVars>
          <dgm:chMax val="0"/>
          <dgm:chPref val="0"/>
        </dgm:presLayoutVars>
      </dgm:prSet>
      <dgm:spPr/>
    </dgm:pt>
    <dgm:pt modelId="{38891F21-9AE5-43D8-88AE-F9DE167B6879}" type="pres">
      <dgm:prSet presAssocID="{90C0E5C9-F2F2-42E4-9382-2B8E5FB8A738}" presName="sibTrans" presStyleCnt="0"/>
      <dgm:spPr/>
    </dgm:pt>
    <dgm:pt modelId="{3FB4988E-107F-43E5-B46A-A23B2D2AE565}" type="pres">
      <dgm:prSet presAssocID="{053918E2-1AE8-4B7C-A4F2-CFFA31E66D42}" presName="compNode" presStyleCnt="0"/>
      <dgm:spPr/>
    </dgm:pt>
    <dgm:pt modelId="{7792B4F6-E110-440A-8E96-3C5EA245D907}" type="pres">
      <dgm:prSet presAssocID="{053918E2-1AE8-4B7C-A4F2-CFFA31E66D42}" presName="bgRect" presStyleLbl="bgShp" presStyleIdx="1" presStyleCnt="4"/>
      <dgm:spPr/>
    </dgm:pt>
    <dgm:pt modelId="{B763CC00-8328-4E8A-92B2-6F29BD1D4292}" type="pres">
      <dgm:prSet presAssocID="{053918E2-1AE8-4B7C-A4F2-CFFA31E66D4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CA358195-C7D9-4C15-8115-9C84F693E857}" type="pres">
      <dgm:prSet presAssocID="{053918E2-1AE8-4B7C-A4F2-CFFA31E66D42}" presName="spaceRect" presStyleCnt="0"/>
      <dgm:spPr/>
    </dgm:pt>
    <dgm:pt modelId="{64CE8CB8-C3AE-4178-9D07-C56742ED5423}" type="pres">
      <dgm:prSet presAssocID="{053918E2-1AE8-4B7C-A4F2-CFFA31E66D42}" presName="parTx" presStyleLbl="revTx" presStyleIdx="1" presStyleCnt="4">
        <dgm:presLayoutVars>
          <dgm:chMax val="0"/>
          <dgm:chPref val="0"/>
        </dgm:presLayoutVars>
      </dgm:prSet>
      <dgm:spPr/>
    </dgm:pt>
    <dgm:pt modelId="{3EC1EDE8-5636-4BBC-8E37-33738C0904C1}" type="pres">
      <dgm:prSet presAssocID="{181A9726-BCEC-417F-964D-EB15753FAF4F}" presName="sibTrans" presStyleCnt="0"/>
      <dgm:spPr/>
    </dgm:pt>
    <dgm:pt modelId="{D6BA93FF-02E9-45A4-A001-4CEDA2D4641D}" type="pres">
      <dgm:prSet presAssocID="{F29E128D-4021-4DA7-9CF3-116C044BF43C}" presName="compNode" presStyleCnt="0"/>
      <dgm:spPr/>
    </dgm:pt>
    <dgm:pt modelId="{8F8B8B77-98E2-45DE-87A2-EEED3AE10B89}" type="pres">
      <dgm:prSet presAssocID="{F29E128D-4021-4DA7-9CF3-116C044BF43C}" presName="bgRect" presStyleLbl="bgShp" presStyleIdx="2" presStyleCnt="4"/>
      <dgm:spPr/>
    </dgm:pt>
    <dgm:pt modelId="{70565966-1E55-4E77-BB19-1CAAE62F09B4}" type="pres">
      <dgm:prSet presAssocID="{F29E128D-4021-4DA7-9CF3-116C044BF43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12297CA1-29BE-4C11-89D9-6861207E625F}" type="pres">
      <dgm:prSet presAssocID="{F29E128D-4021-4DA7-9CF3-116C044BF43C}" presName="spaceRect" presStyleCnt="0"/>
      <dgm:spPr/>
    </dgm:pt>
    <dgm:pt modelId="{2C98445A-3E5A-490D-9E91-9F694A5ADE64}" type="pres">
      <dgm:prSet presAssocID="{F29E128D-4021-4DA7-9CF3-116C044BF43C}" presName="parTx" presStyleLbl="revTx" presStyleIdx="2" presStyleCnt="4">
        <dgm:presLayoutVars>
          <dgm:chMax val="0"/>
          <dgm:chPref val="0"/>
        </dgm:presLayoutVars>
      </dgm:prSet>
      <dgm:spPr/>
    </dgm:pt>
    <dgm:pt modelId="{BF30E086-03FC-4D51-A175-A70BA0C4E78B}" type="pres">
      <dgm:prSet presAssocID="{B63AD350-F6D6-4B17-AD92-E6E0982B1895}" presName="sibTrans" presStyleCnt="0"/>
      <dgm:spPr/>
    </dgm:pt>
    <dgm:pt modelId="{087E755C-8602-4021-AB50-C3AE25E4F987}" type="pres">
      <dgm:prSet presAssocID="{5E6BA789-1514-47FE-99FD-3D0E52CC0AE2}" presName="compNode" presStyleCnt="0"/>
      <dgm:spPr/>
    </dgm:pt>
    <dgm:pt modelId="{2911EF5C-AA01-4930-8DC7-E83E6076754C}" type="pres">
      <dgm:prSet presAssocID="{5E6BA789-1514-47FE-99FD-3D0E52CC0AE2}" presName="bgRect" presStyleLbl="bgShp" presStyleIdx="3" presStyleCnt="4"/>
      <dgm:spPr/>
    </dgm:pt>
    <dgm:pt modelId="{E71ECD58-C01E-421D-BC03-0D0E2870FB6D}" type="pres">
      <dgm:prSet presAssocID="{5E6BA789-1514-47FE-99FD-3D0E52CC0AE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lip Calendar"/>
        </a:ext>
      </dgm:extLst>
    </dgm:pt>
    <dgm:pt modelId="{DA21AD7C-800E-47E3-9842-6B2E0FCC8498}" type="pres">
      <dgm:prSet presAssocID="{5E6BA789-1514-47FE-99FD-3D0E52CC0AE2}" presName="spaceRect" presStyleCnt="0"/>
      <dgm:spPr/>
    </dgm:pt>
    <dgm:pt modelId="{01D7B6AA-B747-4DF0-A0FF-53130DB2FDB4}" type="pres">
      <dgm:prSet presAssocID="{5E6BA789-1514-47FE-99FD-3D0E52CC0AE2}" presName="parTx" presStyleLbl="revTx" presStyleIdx="3" presStyleCnt="4">
        <dgm:presLayoutVars>
          <dgm:chMax val="0"/>
          <dgm:chPref val="0"/>
        </dgm:presLayoutVars>
      </dgm:prSet>
      <dgm:spPr/>
    </dgm:pt>
  </dgm:ptLst>
  <dgm:cxnLst>
    <dgm:cxn modelId="{99390400-1B65-465D-9D4B-FBB2C46A2028}" srcId="{75B9AB6F-32E9-4482-9365-D069707530FE}" destId="{F29E128D-4021-4DA7-9CF3-116C044BF43C}" srcOrd="2" destOrd="0" parTransId="{138D1D49-274E-4AAF-8279-36C833D046B2}" sibTransId="{B63AD350-F6D6-4B17-AD92-E6E0982B1895}"/>
    <dgm:cxn modelId="{F7CFE907-33D7-4476-98C0-AC3BD3E7645F}" srcId="{75B9AB6F-32E9-4482-9365-D069707530FE}" destId="{5F73B244-0FDF-423A-BD69-F0AF23A8E901}" srcOrd="0" destOrd="0" parTransId="{F00690A9-6918-4C9D-93F1-87BC4E494440}" sibTransId="{90C0E5C9-F2F2-42E4-9382-2B8E5FB8A738}"/>
    <dgm:cxn modelId="{36171B10-FB60-4484-BD32-34A142A97AE2}" srcId="{75B9AB6F-32E9-4482-9365-D069707530FE}" destId="{5E6BA789-1514-47FE-99FD-3D0E52CC0AE2}" srcOrd="3" destOrd="0" parTransId="{5BCDD68D-6A5E-4CC5-9121-DDD839AEC08F}" sibTransId="{93CFAC80-EE02-433B-9B7C-590C236FC11E}"/>
    <dgm:cxn modelId="{DDBA4611-8053-4352-999A-74A356B4902F}" type="presOf" srcId="{5F73B244-0FDF-423A-BD69-F0AF23A8E901}" destId="{6E3E4CF0-A402-47E6-B35E-69492CCDB011}" srcOrd="0" destOrd="0" presId="urn:microsoft.com/office/officeart/2018/2/layout/IconVerticalSolidList"/>
    <dgm:cxn modelId="{CD57FEAC-0FC5-4038-B864-23C1EFB03D87}" type="presOf" srcId="{75B9AB6F-32E9-4482-9365-D069707530FE}" destId="{F5A925EB-E369-4104-A18A-F5503E636859}" srcOrd="0" destOrd="0" presId="urn:microsoft.com/office/officeart/2018/2/layout/IconVerticalSolidList"/>
    <dgm:cxn modelId="{69EA5CC0-2C14-4CD2-9DB1-4E2F99E925D3}" srcId="{75B9AB6F-32E9-4482-9365-D069707530FE}" destId="{053918E2-1AE8-4B7C-A4F2-CFFA31E66D42}" srcOrd="1" destOrd="0" parTransId="{59E94338-2893-4A4B-88CE-B624BEF3F29A}" sibTransId="{181A9726-BCEC-417F-964D-EB15753FAF4F}"/>
    <dgm:cxn modelId="{D9D2B5CF-A87C-41CC-8EA9-66495E8B00C9}" type="presOf" srcId="{F29E128D-4021-4DA7-9CF3-116C044BF43C}" destId="{2C98445A-3E5A-490D-9E91-9F694A5ADE64}" srcOrd="0" destOrd="0" presId="urn:microsoft.com/office/officeart/2018/2/layout/IconVerticalSolidList"/>
    <dgm:cxn modelId="{25F3C7E0-B928-4FE2-ACF5-C85EA1E3BBBC}" type="presOf" srcId="{053918E2-1AE8-4B7C-A4F2-CFFA31E66D42}" destId="{64CE8CB8-C3AE-4178-9D07-C56742ED5423}" srcOrd="0" destOrd="0" presId="urn:microsoft.com/office/officeart/2018/2/layout/IconVerticalSolidList"/>
    <dgm:cxn modelId="{F9C052EE-0B6C-4604-AA0F-979AF37D909E}" type="presOf" srcId="{5E6BA789-1514-47FE-99FD-3D0E52CC0AE2}" destId="{01D7B6AA-B747-4DF0-A0FF-53130DB2FDB4}" srcOrd="0" destOrd="0" presId="urn:microsoft.com/office/officeart/2018/2/layout/IconVerticalSolidList"/>
    <dgm:cxn modelId="{72FB358C-7C82-4D41-903B-780170DA58E8}" type="presParOf" srcId="{F5A925EB-E369-4104-A18A-F5503E636859}" destId="{CD63E9E9-ABAF-4601-949C-39477AFD9C5C}" srcOrd="0" destOrd="0" presId="urn:microsoft.com/office/officeart/2018/2/layout/IconVerticalSolidList"/>
    <dgm:cxn modelId="{F858BA80-0A01-4345-851C-4510210FFF6D}" type="presParOf" srcId="{CD63E9E9-ABAF-4601-949C-39477AFD9C5C}" destId="{F8FABA96-201A-45D3-8645-058F1F53C0A7}" srcOrd="0" destOrd="0" presId="urn:microsoft.com/office/officeart/2018/2/layout/IconVerticalSolidList"/>
    <dgm:cxn modelId="{7407F1DC-8BDD-48B8-BCA9-96FAD7EDDE33}" type="presParOf" srcId="{CD63E9E9-ABAF-4601-949C-39477AFD9C5C}" destId="{0BC48553-B827-4707-BCCC-0F7A42D5E689}" srcOrd="1" destOrd="0" presId="urn:microsoft.com/office/officeart/2018/2/layout/IconVerticalSolidList"/>
    <dgm:cxn modelId="{154EE580-454E-434D-8CC2-E082639FBD31}" type="presParOf" srcId="{CD63E9E9-ABAF-4601-949C-39477AFD9C5C}" destId="{90996B1E-7B62-4E54-A5FE-418BE8D5DB03}" srcOrd="2" destOrd="0" presId="urn:microsoft.com/office/officeart/2018/2/layout/IconVerticalSolidList"/>
    <dgm:cxn modelId="{0341439A-F243-4D96-88DB-67B98DF8E797}" type="presParOf" srcId="{CD63E9E9-ABAF-4601-949C-39477AFD9C5C}" destId="{6E3E4CF0-A402-47E6-B35E-69492CCDB011}" srcOrd="3" destOrd="0" presId="urn:microsoft.com/office/officeart/2018/2/layout/IconVerticalSolidList"/>
    <dgm:cxn modelId="{B161CF23-9F2D-4F9A-A13F-5B32D2D18BAF}" type="presParOf" srcId="{F5A925EB-E369-4104-A18A-F5503E636859}" destId="{38891F21-9AE5-43D8-88AE-F9DE167B6879}" srcOrd="1" destOrd="0" presId="urn:microsoft.com/office/officeart/2018/2/layout/IconVerticalSolidList"/>
    <dgm:cxn modelId="{1DAFB050-FC12-4AF8-A049-7D2A7FE6D21B}" type="presParOf" srcId="{F5A925EB-E369-4104-A18A-F5503E636859}" destId="{3FB4988E-107F-43E5-B46A-A23B2D2AE565}" srcOrd="2" destOrd="0" presId="urn:microsoft.com/office/officeart/2018/2/layout/IconVerticalSolidList"/>
    <dgm:cxn modelId="{B2BF5AAD-CDCB-4D4D-BF6D-5D3700E3AAEE}" type="presParOf" srcId="{3FB4988E-107F-43E5-B46A-A23B2D2AE565}" destId="{7792B4F6-E110-440A-8E96-3C5EA245D907}" srcOrd="0" destOrd="0" presId="urn:microsoft.com/office/officeart/2018/2/layout/IconVerticalSolidList"/>
    <dgm:cxn modelId="{E2CD0919-750A-4D6E-A629-24E88038AA87}" type="presParOf" srcId="{3FB4988E-107F-43E5-B46A-A23B2D2AE565}" destId="{B763CC00-8328-4E8A-92B2-6F29BD1D4292}" srcOrd="1" destOrd="0" presId="urn:microsoft.com/office/officeart/2018/2/layout/IconVerticalSolidList"/>
    <dgm:cxn modelId="{0FE497A0-D9EC-417C-8A5E-1267F41B0557}" type="presParOf" srcId="{3FB4988E-107F-43E5-B46A-A23B2D2AE565}" destId="{CA358195-C7D9-4C15-8115-9C84F693E857}" srcOrd="2" destOrd="0" presId="urn:microsoft.com/office/officeart/2018/2/layout/IconVerticalSolidList"/>
    <dgm:cxn modelId="{5897E040-E4EC-45F6-9EC7-C0E8FD3D929E}" type="presParOf" srcId="{3FB4988E-107F-43E5-B46A-A23B2D2AE565}" destId="{64CE8CB8-C3AE-4178-9D07-C56742ED5423}" srcOrd="3" destOrd="0" presId="urn:microsoft.com/office/officeart/2018/2/layout/IconVerticalSolidList"/>
    <dgm:cxn modelId="{09169B2B-8951-451E-BEA5-B4B2B308580D}" type="presParOf" srcId="{F5A925EB-E369-4104-A18A-F5503E636859}" destId="{3EC1EDE8-5636-4BBC-8E37-33738C0904C1}" srcOrd="3" destOrd="0" presId="urn:microsoft.com/office/officeart/2018/2/layout/IconVerticalSolidList"/>
    <dgm:cxn modelId="{AF80EC98-9DB9-4DA5-BB03-C2150515A206}" type="presParOf" srcId="{F5A925EB-E369-4104-A18A-F5503E636859}" destId="{D6BA93FF-02E9-45A4-A001-4CEDA2D4641D}" srcOrd="4" destOrd="0" presId="urn:microsoft.com/office/officeart/2018/2/layout/IconVerticalSolidList"/>
    <dgm:cxn modelId="{621FAD03-76D7-4177-8D1A-A0B20627466C}" type="presParOf" srcId="{D6BA93FF-02E9-45A4-A001-4CEDA2D4641D}" destId="{8F8B8B77-98E2-45DE-87A2-EEED3AE10B89}" srcOrd="0" destOrd="0" presId="urn:microsoft.com/office/officeart/2018/2/layout/IconVerticalSolidList"/>
    <dgm:cxn modelId="{7DA1F373-4E4D-4EEA-A1C6-022FC2AF8771}" type="presParOf" srcId="{D6BA93FF-02E9-45A4-A001-4CEDA2D4641D}" destId="{70565966-1E55-4E77-BB19-1CAAE62F09B4}" srcOrd="1" destOrd="0" presId="urn:microsoft.com/office/officeart/2018/2/layout/IconVerticalSolidList"/>
    <dgm:cxn modelId="{71B70538-FD05-42C0-B2E7-F992733672E5}" type="presParOf" srcId="{D6BA93FF-02E9-45A4-A001-4CEDA2D4641D}" destId="{12297CA1-29BE-4C11-89D9-6861207E625F}" srcOrd="2" destOrd="0" presId="urn:microsoft.com/office/officeart/2018/2/layout/IconVerticalSolidList"/>
    <dgm:cxn modelId="{114794D6-086D-4D27-9B58-424052A9A343}" type="presParOf" srcId="{D6BA93FF-02E9-45A4-A001-4CEDA2D4641D}" destId="{2C98445A-3E5A-490D-9E91-9F694A5ADE64}" srcOrd="3" destOrd="0" presId="urn:microsoft.com/office/officeart/2018/2/layout/IconVerticalSolidList"/>
    <dgm:cxn modelId="{6ED1163E-2AEF-45D1-809A-6D6F4E350820}" type="presParOf" srcId="{F5A925EB-E369-4104-A18A-F5503E636859}" destId="{BF30E086-03FC-4D51-A175-A70BA0C4E78B}" srcOrd="5" destOrd="0" presId="urn:microsoft.com/office/officeart/2018/2/layout/IconVerticalSolidList"/>
    <dgm:cxn modelId="{6E7C499F-2751-4820-9F81-0D0B2299AD81}" type="presParOf" srcId="{F5A925EB-E369-4104-A18A-F5503E636859}" destId="{087E755C-8602-4021-AB50-C3AE25E4F987}" srcOrd="6" destOrd="0" presId="urn:microsoft.com/office/officeart/2018/2/layout/IconVerticalSolidList"/>
    <dgm:cxn modelId="{83C73C3A-EA63-4452-BD32-AA7573D5C2BE}" type="presParOf" srcId="{087E755C-8602-4021-AB50-C3AE25E4F987}" destId="{2911EF5C-AA01-4930-8DC7-E83E6076754C}" srcOrd="0" destOrd="0" presId="urn:microsoft.com/office/officeart/2018/2/layout/IconVerticalSolidList"/>
    <dgm:cxn modelId="{3AEE9C19-BEDB-47E3-9270-F9268D1AD4BA}" type="presParOf" srcId="{087E755C-8602-4021-AB50-C3AE25E4F987}" destId="{E71ECD58-C01E-421D-BC03-0D0E2870FB6D}" srcOrd="1" destOrd="0" presId="urn:microsoft.com/office/officeart/2018/2/layout/IconVerticalSolidList"/>
    <dgm:cxn modelId="{9337B946-D600-42A8-B3ED-A3D78207517C}" type="presParOf" srcId="{087E755C-8602-4021-AB50-C3AE25E4F987}" destId="{DA21AD7C-800E-47E3-9842-6B2E0FCC8498}" srcOrd="2" destOrd="0" presId="urn:microsoft.com/office/officeart/2018/2/layout/IconVerticalSolidList"/>
    <dgm:cxn modelId="{44107DE6-0F34-4651-B292-1627C1390F12}" type="presParOf" srcId="{087E755C-8602-4021-AB50-C3AE25E4F987}" destId="{01D7B6AA-B747-4DF0-A0FF-53130DB2FDB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E69E036-8315-46D2-99F3-41F8B876C60B}" type="doc">
      <dgm:prSet loTypeId="urn:microsoft.com/office/officeart/2016/7/layout/VerticalHollowActionList" loCatId="List" qsTypeId="urn:microsoft.com/office/officeart/2005/8/quickstyle/simple1" qsCatId="simple" csTypeId="urn:microsoft.com/office/officeart/2005/8/colors/accent1_2" csCatId="accent1"/>
      <dgm:spPr/>
      <dgm:t>
        <a:bodyPr/>
        <a:lstStyle/>
        <a:p>
          <a:endParaRPr lang="en-US"/>
        </a:p>
      </dgm:t>
    </dgm:pt>
    <dgm:pt modelId="{8B75E54C-4700-45D9-A485-D46A3A582A65}">
      <dgm:prSet/>
      <dgm:spPr/>
      <dgm:t>
        <a:bodyPr/>
        <a:lstStyle/>
        <a:p>
          <a:r>
            <a:rPr lang="en-US"/>
            <a:t>Develop</a:t>
          </a:r>
        </a:p>
      </dgm:t>
    </dgm:pt>
    <dgm:pt modelId="{31341C77-9DAA-49B1-B884-40A52CA07750}" type="parTrans" cxnId="{2F0DCFE8-CC7D-4B78-B559-F7029282DD59}">
      <dgm:prSet/>
      <dgm:spPr/>
      <dgm:t>
        <a:bodyPr/>
        <a:lstStyle/>
        <a:p>
          <a:endParaRPr lang="en-US"/>
        </a:p>
      </dgm:t>
    </dgm:pt>
    <dgm:pt modelId="{249A2782-A9AA-46A9-89E1-BB442D2E58F3}" type="sibTrans" cxnId="{2F0DCFE8-CC7D-4B78-B559-F7029282DD59}">
      <dgm:prSet/>
      <dgm:spPr/>
      <dgm:t>
        <a:bodyPr/>
        <a:lstStyle/>
        <a:p>
          <a:endParaRPr lang="en-US"/>
        </a:p>
      </dgm:t>
    </dgm:pt>
    <dgm:pt modelId="{6CDA6DA3-1168-4E63-A551-F71174EEEDAC}">
      <dgm:prSet/>
      <dgm:spPr/>
      <dgm:t>
        <a:bodyPr/>
        <a:lstStyle/>
        <a:p>
          <a:r>
            <a:rPr lang="en-US"/>
            <a:t>Primary Objective: Develop a robust data warehouse that integrates data from various systems within Tata Steel Packaging.</a:t>
          </a:r>
        </a:p>
      </dgm:t>
    </dgm:pt>
    <dgm:pt modelId="{4C8D8C3B-B1CF-4C4B-AC1F-7FCD613E282A}" type="parTrans" cxnId="{D61DFAD8-E3B6-4074-9642-DFC93FF696F9}">
      <dgm:prSet/>
      <dgm:spPr/>
      <dgm:t>
        <a:bodyPr/>
        <a:lstStyle/>
        <a:p>
          <a:endParaRPr lang="en-US"/>
        </a:p>
      </dgm:t>
    </dgm:pt>
    <dgm:pt modelId="{BACBFBC5-DEB1-431B-892C-7901EEB2FB43}" type="sibTrans" cxnId="{D61DFAD8-E3B6-4074-9642-DFC93FF696F9}">
      <dgm:prSet/>
      <dgm:spPr/>
      <dgm:t>
        <a:bodyPr/>
        <a:lstStyle/>
        <a:p>
          <a:endParaRPr lang="en-US"/>
        </a:p>
      </dgm:t>
    </dgm:pt>
    <dgm:pt modelId="{BFCD6277-0DE4-4C5A-A22D-B25A547C63EE}">
      <dgm:prSet/>
      <dgm:spPr/>
      <dgm:t>
        <a:bodyPr/>
        <a:lstStyle/>
        <a:p>
          <a:r>
            <a:rPr lang="en-US"/>
            <a:t>Improve</a:t>
          </a:r>
        </a:p>
      </dgm:t>
    </dgm:pt>
    <dgm:pt modelId="{958326F1-A69E-4958-9B62-1C26AB1D84CA}" type="parTrans" cxnId="{707861AB-2959-4593-B900-117FD7EB0ABB}">
      <dgm:prSet/>
      <dgm:spPr/>
      <dgm:t>
        <a:bodyPr/>
        <a:lstStyle/>
        <a:p>
          <a:endParaRPr lang="en-US"/>
        </a:p>
      </dgm:t>
    </dgm:pt>
    <dgm:pt modelId="{C385D119-4CB3-4E4D-9804-F4CE256937A1}" type="sibTrans" cxnId="{707861AB-2959-4593-B900-117FD7EB0ABB}">
      <dgm:prSet/>
      <dgm:spPr/>
      <dgm:t>
        <a:bodyPr/>
        <a:lstStyle/>
        <a:p>
          <a:endParaRPr lang="en-US"/>
        </a:p>
      </dgm:t>
    </dgm:pt>
    <dgm:pt modelId="{BAC780E5-24B3-4471-97B2-6DA68AE5A8C9}">
      <dgm:prSet/>
      <dgm:spPr/>
      <dgm:t>
        <a:bodyPr/>
        <a:lstStyle/>
        <a:p>
          <a:r>
            <a:rPr lang="en-US"/>
            <a:t>Specific Goals: Improve data accessibility and reliability.</a:t>
          </a:r>
        </a:p>
      </dgm:t>
    </dgm:pt>
    <dgm:pt modelId="{0B3028C8-772F-4B6D-9A3B-BCF64CE2C5A4}" type="parTrans" cxnId="{11C88FCD-D69C-4CC7-8CB6-3C7B2D3F76D5}">
      <dgm:prSet/>
      <dgm:spPr/>
      <dgm:t>
        <a:bodyPr/>
        <a:lstStyle/>
        <a:p>
          <a:endParaRPr lang="en-US"/>
        </a:p>
      </dgm:t>
    </dgm:pt>
    <dgm:pt modelId="{3933CA11-984A-4141-958A-BACF7C7797D9}" type="sibTrans" cxnId="{11C88FCD-D69C-4CC7-8CB6-3C7B2D3F76D5}">
      <dgm:prSet/>
      <dgm:spPr/>
      <dgm:t>
        <a:bodyPr/>
        <a:lstStyle/>
        <a:p>
          <a:endParaRPr lang="en-US"/>
        </a:p>
      </dgm:t>
    </dgm:pt>
    <dgm:pt modelId="{7277CA8F-5598-440B-BDAB-25C1FE4121EC}">
      <dgm:prSet/>
      <dgm:spPr/>
      <dgm:t>
        <a:bodyPr/>
        <a:lstStyle/>
        <a:p>
          <a:r>
            <a:rPr lang="en-US"/>
            <a:t>Facilitate</a:t>
          </a:r>
        </a:p>
      </dgm:t>
    </dgm:pt>
    <dgm:pt modelId="{581D3E32-CDF0-4335-971D-8CB6729F3919}" type="parTrans" cxnId="{258C2BC8-1B69-496B-97E0-7412533137BB}">
      <dgm:prSet/>
      <dgm:spPr/>
      <dgm:t>
        <a:bodyPr/>
        <a:lstStyle/>
        <a:p>
          <a:endParaRPr lang="en-US"/>
        </a:p>
      </dgm:t>
    </dgm:pt>
    <dgm:pt modelId="{64B0C620-560F-455F-ABA9-E6163376454B}" type="sibTrans" cxnId="{258C2BC8-1B69-496B-97E0-7412533137BB}">
      <dgm:prSet/>
      <dgm:spPr/>
      <dgm:t>
        <a:bodyPr/>
        <a:lstStyle/>
        <a:p>
          <a:endParaRPr lang="en-US"/>
        </a:p>
      </dgm:t>
    </dgm:pt>
    <dgm:pt modelId="{FC2AC278-9C17-4E2A-9BC3-32E8B2BF3105}">
      <dgm:prSet/>
      <dgm:spPr/>
      <dgm:t>
        <a:bodyPr/>
        <a:lstStyle/>
        <a:p>
          <a:r>
            <a:rPr lang="en-US"/>
            <a:t>Facilitate advanced analytics and reporting.</a:t>
          </a:r>
        </a:p>
      </dgm:t>
    </dgm:pt>
    <dgm:pt modelId="{0559EF5A-501F-4A61-A337-1BE480FCDD09}" type="parTrans" cxnId="{D13C6C6F-793F-407E-8EC2-56B808BEF825}">
      <dgm:prSet/>
      <dgm:spPr/>
      <dgm:t>
        <a:bodyPr/>
        <a:lstStyle/>
        <a:p>
          <a:endParaRPr lang="en-US"/>
        </a:p>
      </dgm:t>
    </dgm:pt>
    <dgm:pt modelId="{D15BF55B-F6A4-4F8A-BA3D-B9F26BB72FB5}" type="sibTrans" cxnId="{D13C6C6F-793F-407E-8EC2-56B808BEF825}">
      <dgm:prSet/>
      <dgm:spPr/>
      <dgm:t>
        <a:bodyPr/>
        <a:lstStyle/>
        <a:p>
          <a:endParaRPr lang="en-US"/>
        </a:p>
      </dgm:t>
    </dgm:pt>
    <dgm:pt modelId="{29DE90BE-8F45-4A77-9487-0B435A3B877D}">
      <dgm:prSet/>
      <dgm:spPr/>
      <dgm:t>
        <a:bodyPr/>
        <a:lstStyle/>
        <a:p>
          <a:r>
            <a:rPr lang="en-US"/>
            <a:t>Ensure</a:t>
          </a:r>
        </a:p>
      </dgm:t>
    </dgm:pt>
    <dgm:pt modelId="{057AF6A7-5A5C-4FF6-916C-D233E285C766}" type="parTrans" cxnId="{546F4A72-0579-4D9C-B07F-FA53B57060F1}">
      <dgm:prSet/>
      <dgm:spPr/>
      <dgm:t>
        <a:bodyPr/>
        <a:lstStyle/>
        <a:p>
          <a:endParaRPr lang="en-US"/>
        </a:p>
      </dgm:t>
    </dgm:pt>
    <dgm:pt modelId="{348A5214-24CF-43B2-A295-B328B0E5DD78}" type="sibTrans" cxnId="{546F4A72-0579-4D9C-B07F-FA53B57060F1}">
      <dgm:prSet/>
      <dgm:spPr/>
      <dgm:t>
        <a:bodyPr/>
        <a:lstStyle/>
        <a:p>
          <a:endParaRPr lang="en-US"/>
        </a:p>
      </dgm:t>
    </dgm:pt>
    <dgm:pt modelId="{AD69C78D-8F78-486E-8751-18368CB605F0}">
      <dgm:prSet/>
      <dgm:spPr/>
      <dgm:t>
        <a:bodyPr/>
        <a:lstStyle/>
        <a:p>
          <a:r>
            <a:rPr lang="en-US"/>
            <a:t>Ensure scalability for future data needs.</a:t>
          </a:r>
        </a:p>
      </dgm:t>
    </dgm:pt>
    <dgm:pt modelId="{6BDDE232-29F9-456C-9476-DB06CA481D07}" type="parTrans" cxnId="{0D9481CA-49B2-4266-8A2A-FFADD8ABB3DD}">
      <dgm:prSet/>
      <dgm:spPr/>
      <dgm:t>
        <a:bodyPr/>
        <a:lstStyle/>
        <a:p>
          <a:endParaRPr lang="en-US"/>
        </a:p>
      </dgm:t>
    </dgm:pt>
    <dgm:pt modelId="{F6A0BBF1-72D7-4B9B-82E2-46E7E6D7048B}" type="sibTrans" cxnId="{0D9481CA-49B2-4266-8A2A-FFADD8ABB3DD}">
      <dgm:prSet/>
      <dgm:spPr/>
      <dgm:t>
        <a:bodyPr/>
        <a:lstStyle/>
        <a:p>
          <a:endParaRPr lang="en-US"/>
        </a:p>
      </dgm:t>
    </dgm:pt>
    <dgm:pt modelId="{5255C9A3-952F-44C8-9125-B03141AC95E0}">
      <dgm:prSet/>
      <dgm:spPr/>
      <dgm:t>
        <a:bodyPr/>
        <a:lstStyle/>
        <a:p>
          <a:r>
            <a:rPr lang="en-US"/>
            <a:t>Build</a:t>
          </a:r>
        </a:p>
      </dgm:t>
    </dgm:pt>
    <dgm:pt modelId="{61CFD64F-986B-4531-A532-F4367A6204CC}" type="parTrans" cxnId="{0DC597AE-7CEB-4F8A-BE4F-69562FB6E5BB}">
      <dgm:prSet/>
      <dgm:spPr/>
      <dgm:t>
        <a:bodyPr/>
        <a:lstStyle/>
        <a:p>
          <a:endParaRPr lang="en-US"/>
        </a:p>
      </dgm:t>
    </dgm:pt>
    <dgm:pt modelId="{4F12BB14-B561-4EB1-892F-44C89217C8FB}" type="sibTrans" cxnId="{0DC597AE-7CEB-4F8A-BE4F-69562FB6E5BB}">
      <dgm:prSet/>
      <dgm:spPr/>
      <dgm:t>
        <a:bodyPr/>
        <a:lstStyle/>
        <a:p>
          <a:endParaRPr lang="en-US"/>
        </a:p>
      </dgm:t>
    </dgm:pt>
    <dgm:pt modelId="{42447377-8D05-4B8C-85DC-0ACC8009532D}">
      <dgm:prSet/>
      <dgm:spPr/>
      <dgm:t>
        <a:bodyPr/>
        <a:lstStyle/>
        <a:p>
          <a:r>
            <a:rPr lang="en-US"/>
            <a:t>Build a foundation for new system add ons and data reporting</a:t>
          </a:r>
        </a:p>
      </dgm:t>
    </dgm:pt>
    <dgm:pt modelId="{28F5AEB1-A655-4B3C-920E-A571B72B3F17}" type="parTrans" cxnId="{EC787A7C-64C3-4C4A-B36C-B0B09F986739}">
      <dgm:prSet/>
      <dgm:spPr/>
      <dgm:t>
        <a:bodyPr/>
        <a:lstStyle/>
        <a:p>
          <a:endParaRPr lang="en-US"/>
        </a:p>
      </dgm:t>
    </dgm:pt>
    <dgm:pt modelId="{2CB1DD85-C952-43F3-B4A0-AEF5AB0F7E57}" type="sibTrans" cxnId="{EC787A7C-64C3-4C4A-B36C-B0B09F986739}">
      <dgm:prSet/>
      <dgm:spPr/>
      <dgm:t>
        <a:bodyPr/>
        <a:lstStyle/>
        <a:p>
          <a:endParaRPr lang="en-US"/>
        </a:p>
      </dgm:t>
    </dgm:pt>
    <dgm:pt modelId="{6C61E69E-35D5-4713-B0D5-4E440F73FDB8}" type="pres">
      <dgm:prSet presAssocID="{1E69E036-8315-46D2-99F3-41F8B876C60B}" presName="Name0" presStyleCnt="0">
        <dgm:presLayoutVars>
          <dgm:dir/>
          <dgm:animLvl val="lvl"/>
          <dgm:resizeHandles val="exact"/>
        </dgm:presLayoutVars>
      </dgm:prSet>
      <dgm:spPr/>
    </dgm:pt>
    <dgm:pt modelId="{E7BB98B5-0FB9-4551-AC4E-336C8A95AB85}" type="pres">
      <dgm:prSet presAssocID="{8B75E54C-4700-45D9-A485-D46A3A582A65}" presName="linNode" presStyleCnt="0"/>
      <dgm:spPr/>
    </dgm:pt>
    <dgm:pt modelId="{012599FF-5721-401B-BC74-403B705FD6AD}" type="pres">
      <dgm:prSet presAssocID="{8B75E54C-4700-45D9-A485-D46A3A582A65}" presName="parentText" presStyleLbl="solidFgAcc1" presStyleIdx="0" presStyleCnt="5">
        <dgm:presLayoutVars>
          <dgm:chMax val="1"/>
          <dgm:bulletEnabled/>
        </dgm:presLayoutVars>
      </dgm:prSet>
      <dgm:spPr/>
    </dgm:pt>
    <dgm:pt modelId="{60BF7D61-7A77-42BD-94DC-783C454DFDF2}" type="pres">
      <dgm:prSet presAssocID="{8B75E54C-4700-45D9-A485-D46A3A582A65}" presName="descendantText" presStyleLbl="alignNode1" presStyleIdx="0" presStyleCnt="5">
        <dgm:presLayoutVars>
          <dgm:bulletEnabled/>
        </dgm:presLayoutVars>
      </dgm:prSet>
      <dgm:spPr/>
    </dgm:pt>
    <dgm:pt modelId="{F0F63EB8-E977-4036-AC5B-5D70C70E973C}" type="pres">
      <dgm:prSet presAssocID="{249A2782-A9AA-46A9-89E1-BB442D2E58F3}" presName="sp" presStyleCnt="0"/>
      <dgm:spPr/>
    </dgm:pt>
    <dgm:pt modelId="{F53F45BC-AD7B-49F0-AC1F-C202779B014D}" type="pres">
      <dgm:prSet presAssocID="{BFCD6277-0DE4-4C5A-A22D-B25A547C63EE}" presName="linNode" presStyleCnt="0"/>
      <dgm:spPr/>
    </dgm:pt>
    <dgm:pt modelId="{E730E81E-ADD1-47A6-80A6-172C81D9CD0D}" type="pres">
      <dgm:prSet presAssocID="{BFCD6277-0DE4-4C5A-A22D-B25A547C63EE}" presName="parentText" presStyleLbl="solidFgAcc1" presStyleIdx="1" presStyleCnt="5">
        <dgm:presLayoutVars>
          <dgm:chMax val="1"/>
          <dgm:bulletEnabled/>
        </dgm:presLayoutVars>
      </dgm:prSet>
      <dgm:spPr/>
    </dgm:pt>
    <dgm:pt modelId="{2B828480-F4B4-4288-84D3-A89CDEAB7A62}" type="pres">
      <dgm:prSet presAssocID="{BFCD6277-0DE4-4C5A-A22D-B25A547C63EE}" presName="descendantText" presStyleLbl="alignNode1" presStyleIdx="1" presStyleCnt="5">
        <dgm:presLayoutVars>
          <dgm:bulletEnabled/>
        </dgm:presLayoutVars>
      </dgm:prSet>
      <dgm:spPr/>
    </dgm:pt>
    <dgm:pt modelId="{BAEEC1EE-3773-4E16-8606-BED33795A5B4}" type="pres">
      <dgm:prSet presAssocID="{C385D119-4CB3-4E4D-9804-F4CE256937A1}" presName="sp" presStyleCnt="0"/>
      <dgm:spPr/>
    </dgm:pt>
    <dgm:pt modelId="{790D6A10-9899-433B-ACC4-5D8C94667D83}" type="pres">
      <dgm:prSet presAssocID="{7277CA8F-5598-440B-BDAB-25C1FE4121EC}" presName="linNode" presStyleCnt="0"/>
      <dgm:spPr/>
    </dgm:pt>
    <dgm:pt modelId="{4241038F-349D-48E8-BE41-C58848452329}" type="pres">
      <dgm:prSet presAssocID="{7277CA8F-5598-440B-BDAB-25C1FE4121EC}" presName="parentText" presStyleLbl="solidFgAcc1" presStyleIdx="2" presStyleCnt="5">
        <dgm:presLayoutVars>
          <dgm:chMax val="1"/>
          <dgm:bulletEnabled/>
        </dgm:presLayoutVars>
      </dgm:prSet>
      <dgm:spPr/>
    </dgm:pt>
    <dgm:pt modelId="{B74D76E3-DA0D-43BC-A50A-448328545642}" type="pres">
      <dgm:prSet presAssocID="{7277CA8F-5598-440B-BDAB-25C1FE4121EC}" presName="descendantText" presStyleLbl="alignNode1" presStyleIdx="2" presStyleCnt="5">
        <dgm:presLayoutVars>
          <dgm:bulletEnabled/>
        </dgm:presLayoutVars>
      </dgm:prSet>
      <dgm:spPr/>
    </dgm:pt>
    <dgm:pt modelId="{FCD1AB9D-AD85-42F5-A89B-3B0BD552E84E}" type="pres">
      <dgm:prSet presAssocID="{64B0C620-560F-455F-ABA9-E6163376454B}" presName="sp" presStyleCnt="0"/>
      <dgm:spPr/>
    </dgm:pt>
    <dgm:pt modelId="{D3975A74-541B-4718-94FE-77E9D22A0F52}" type="pres">
      <dgm:prSet presAssocID="{29DE90BE-8F45-4A77-9487-0B435A3B877D}" presName="linNode" presStyleCnt="0"/>
      <dgm:spPr/>
    </dgm:pt>
    <dgm:pt modelId="{FA1429BF-B280-4F1D-AB88-1C1C5D4B3F02}" type="pres">
      <dgm:prSet presAssocID="{29DE90BE-8F45-4A77-9487-0B435A3B877D}" presName="parentText" presStyleLbl="solidFgAcc1" presStyleIdx="3" presStyleCnt="5">
        <dgm:presLayoutVars>
          <dgm:chMax val="1"/>
          <dgm:bulletEnabled/>
        </dgm:presLayoutVars>
      </dgm:prSet>
      <dgm:spPr/>
    </dgm:pt>
    <dgm:pt modelId="{3261EA92-C8C5-4B20-880A-4555B8450E84}" type="pres">
      <dgm:prSet presAssocID="{29DE90BE-8F45-4A77-9487-0B435A3B877D}" presName="descendantText" presStyleLbl="alignNode1" presStyleIdx="3" presStyleCnt="5">
        <dgm:presLayoutVars>
          <dgm:bulletEnabled/>
        </dgm:presLayoutVars>
      </dgm:prSet>
      <dgm:spPr/>
    </dgm:pt>
    <dgm:pt modelId="{C205FAA9-AE79-435E-A955-21B545010A87}" type="pres">
      <dgm:prSet presAssocID="{348A5214-24CF-43B2-A295-B328B0E5DD78}" presName="sp" presStyleCnt="0"/>
      <dgm:spPr/>
    </dgm:pt>
    <dgm:pt modelId="{3D5DA286-55F7-4AEB-B250-E6B80A4D4DE4}" type="pres">
      <dgm:prSet presAssocID="{5255C9A3-952F-44C8-9125-B03141AC95E0}" presName="linNode" presStyleCnt="0"/>
      <dgm:spPr/>
    </dgm:pt>
    <dgm:pt modelId="{36B1AE3B-6383-4C09-85F7-A4074A198F9C}" type="pres">
      <dgm:prSet presAssocID="{5255C9A3-952F-44C8-9125-B03141AC95E0}" presName="parentText" presStyleLbl="solidFgAcc1" presStyleIdx="4" presStyleCnt="5">
        <dgm:presLayoutVars>
          <dgm:chMax val="1"/>
          <dgm:bulletEnabled/>
        </dgm:presLayoutVars>
      </dgm:prSet>
      <dgm:spPr/>
    </dgm:pt>
    <dgm:pt modelId="{D95EA7C0-8C52-4B51-9614-FCBAB488DF63}" type="pres">
      <dgm:prSet presAssocID="{5255C9A3-952F-44C8-9125-B03141AC95E0}" presName="descendantText" presStyleLbl="alignNode1" presStyleIdx="4" presStyleCnt="5">
        <dgm:presLayoutVars>
          <dgm:bulletEnabled/>
        </dgm:presLayoutVars>
      </dgm:prSet>
      <dgm:spPr/>
    </dgm:pt>
  </dgm:ptLst>
  <dgm:cxnLst>
    <dgm:cxn modelId="{9E857012-A581-4AEC-AEFF-F859806D332A}" type="presOf" srcId="{29DE90BE-8F45-4A77-9487-0B435A3B877D}" destId="{FA1429BF-B280-4F1D-AB88-1C1C5D4B3F02}" srcOrd="0" destOrd="0" presId="urn:microsoft.com/office/officeart/2016/7/layout/VerticalHollowActionList"/>
    <dgm:cxn modelId="{B8D16F4A-8D0F-49B4-A290-174F62B75246}" type="presOf" srcId="{6CDA6DA3-1168-4E63-A551-F71174EEEDAC}" destId="{60BF7D61-7A77-42BD-94DC-783C454DFDF2}" srcOrd="0" destOrd="0" presId="urn:microsoft.com/office/officeart/2016/7/layout/VerticalHollowActionList"/>
    <dgm:cxn modelId="{F5DA3F6F-CCB8-4E98-B74D-EEC27D57E3F2}" type="presOf" srcId="{7277CA8F-5598-440B-BDAB-25C1FE4121EC}" destId="{4241038F-349D-48E8-BE41-C58848452329}" srcOrd="0" destOrd="0" presId="urn:microsoft.com/office/officeart/2016/7/layout/VerticalHollowActionList"/>
    <dgm:cxn modelId="{D13C6C6F-793F-407E-8EC2-56B808BEF825}" srcId="{7277CA8F-5598-440B-BDAB-25C1FE4121EC}" destId="{FC2AC278-9C17-4E2A-9BC3-32E8B2BF3105}" srcOrd="0" destOrd="0" parTransId="{0559EF5A-501F-4A61-A337-1BE480FCDD09}" sibTransId="{D15BF55B-F6A4-4F8A-BA3D-B9F26BB72FB5}"/>
    <dgm:cxn modelId="{546F4A72-0579-4D9C-B07F-FA53B57060F1}" srcId="{1E69E036-8315-46D2-99F3-41F8B876C60B}" destId="{29DE90BE-8F45-4A77-9487-0B435A3B877D}" srcOrd="3" destOrd="0" parTransId="{057AF6A7-5A5C-4FF6-916C-D233E285C766}" sibTransId="{348A5214-24CF-43B2-A295-B328B0E5DD78}"/>
    <dgm:cxn modelId="{F6F35356-7E3A-47E6-874A-850EFD9C035C}" type="presOf" srcId="{BAC780E5-24B3-4471-97B2-6DA68AE5A8C9}" destId="{2B828480-F4B4-4288-84D3-A89CDEAB7A62}" srcOrd="0" destOrd="0" presId="urn:microsoft.com/office/officeart/2016/7/layout/VerticalHollowActionList"/>
    <dgm:cxn modelId="{5D1B815A-7CDD-4226-A5AE-5EDB866CCDFD}" type="presOf" srcId="{BFCD6277-0DE4-4C5A-A22D-B25A547C63EE}" destId="{E730E81E-ADD1-47A6-80A6-172C81D9CD0D}" srcOrd="0" destOrd="0" presId="urn:microsoft.com/office/officeart/2016/7/layout/VerticalHollowActionList"/>
    <dgm:cxn modelId="{EC787A7C-64C3-4C4A-B36C-B0B09F986739}" srcId="{5255C9A3-952F-44C8-9125-B03141AC95E0}" destId="{42447377-8D05-4B8C-85DC-0ACC8009532D}" srcOrd="0" destOrd="0" parTransId="{28F5AEB1-A655-4B3C-920E-A571B72B3F17}" sibTransId="{2CB1DD85-C952-43F3-B4A0-AEF5AB0F7E57}"/>
    <dgm:cxn modelId="{BBB55E80-93FD-4AA3-8D9A-DAEAA2C23153}" type="presOf" srcId="{42447377-8D05-4B8C-85DC-0ACC8009532D}" destId="{D95EA7C0-8C52-4B51-9614-FCBAB488DF63}" srcOrd="0" destOrd="0" presId="urn:microsoft.com/office/officeart/2016/7/layout/VerticalHollowActionList"/>
    <dgm:cxn modelId="{C08F558E-FB83-436C-A9F2-54F5D9216E54}" type="presOf" srcId="{AD69C78D-8F78-486E-8751-18368CB605F0}" destId="{3261EA92-C8C5-4B20-880A-4555B8450E84}" srcOrd="0" destOrd="0" presId="urn:microsoft.com/office/officeart/2016/7/layout/VerticalHollowActionList"/>
    <dgm:cxn modelId="{AFEF8E8F-0C5F-4473-92B3-95AC31C18DDB}" type="presOf" srcId="{FC2AC278-9C17-4E2A-9BC3-32E8B2BF3105}" destId="{B74D76E3-DA0D-43BC-A50A-448328545642}" srcOrd="0" destOrd="0" presId="urn:microsoft.com/office/officeart/2016/7/layout/VerticalHollowActionList"/>
    <dgm:cxn modelId="{707861AB-2959-4593-B900-117FD7EB0ABB}" srcId="{1E69E036-8315-46D2-99F3-41F8B876C60B}" destId="{BFCD6277-0DE4-4C5A-A22D-B25A547C63EE}" srcOrd="1" destOrd="0" parTransId="{958326F1-A69E-4958-9B62-1C26AB1D84CA}" sibTransId="{C385D119-4CB3-4E4D-9804-F4CE256937A1}"/>
    <dgm:cxn modelId="{0DC597AE-7CEB-4F8A-BE4F-69562FB6E5BB}" srcId="{1E69E036-8315-46D2-99F3-41F8B876C60B}" destId="{5255C9A3-952F-44C8-9125-B03141AC95E0}" srcOrd="4" destOrd="0" parTransId="{61CFD64F-986B-4531-A532-F4367A6204CC}" sibTransId="{4F12BB14-B561-4EB1-892F-44C89217C8FB}"/>
    <dgm:cxn modelId="{258C2BC8-1B69-496B-97E0-7412533137BB}" srcId="{1E69E036-8315-46D2-99F3-41F8B876C60B}" destId="{7277CA8F-5598-440B-BDAB-25C1FE4121EC}" srcOrd="2" destOrd="0" parTransId="{581D3E32-CDF0-4335-971D-8CB6729F3919}" sibTransId="{64B0C620-560F-455F-ABA9-E6163376454B}"/>
    <dgm:cxn modelId="{0D9481CA-49B2-4266-8A2A-FFADD8ABB3DD}" srcId="{29DE90BE-8F45-4A77-9487-0B435A3B877D}" destId="{AD69C78D-8F78-486E-8751-18368CB605F0}" srcOrd="0" destOrd="0" parTransId="{6BDDE232-29F9-456C-9476-DB06CA481D07}" sibTransId="{F6A0BBF1-72D7-4B9B-82E2-46E7E6D7048B}"/>
    <dgm:cxn modelId="{11C88FCD-D69C-4CC7-8CB6-3C7B2D3F76D5}" srcId="{BFCD6277-0DE4-4C5A-A22D-B25A547C63EE}" destId="{BAC780E5-24B3-4471-97B2-6DA68AE5A8C9}" srcOrd="0" destOrd="0" parTransId="{0B3028C8-772F-4B6D-9A3B-BCF64CE2C5A4}" sibTransId="{3933CA11-984A-4141-958A-BACF7C7797D9}"/>
    <dgm:cxn modelId="{6E0B17CF-9864-4BA9-B4C6-227EEB49A14C}" type="presOf" srcId="{1E69E036-8315-46D2-99F3-41F8B876C60B}" destId="{6C61E69E-35D5-4713-B0D5-4E440F73FDB8}" srcOrd="0" destOrd="0" presId="urn:microsoft.com/office/officeart/2016/7/layout/VerticalHollowActionList"/>
    <dgm:cxn modelId="{861F86D8-A5EB-4D55-894A-E23DD68BB3E1}" type="presOf" srcId="{5255C9A3-952F-44C8-9125-B03141AC95E0}" destId="{36B1AE3B-6383-4C09-85F7-A4074A198F9C}" srcOrd="0" destOrd="0" presId="urn:microsoft.com/office/officeart/2016/7/layout/VerticalHollowActionList"/>
    <dgm:cxn modelId="{D61DFAD8-E3B6-4074-9642-DFC93FF696F9}" srcId="{8B75E54C-4700-45D9-A485-D46A3A582A65}" destId="{6CDA6DA3-1168-4E63-A551-F71174EEEDAC}" srcOrd="0" destOrd="0" parTransId="{4C8D8C3B-B1CF-4C4B-AC1F-7FCD613E282A}" sibTransId="{BACBFBC5-DEB1-431B-892C-7901EEB2FB43}"/>
    <dgm:cxn modelId="{2F0DCFE8-CC7D-4B78-B559-F7029282DD59}" srcId="{1E69E036-8315-46D2-99F3-41F8B876C60B}" destId="{8B75E54C-4700-45D9-A485-D46A3A582A65}" srcOrd="0" destOrd="0" parTransId="{31341C77-9DAA-49B1-B884-40A52CA07750}" sibTransId="{249A2782-A9AA-46A9-89E1-BB442D2E58F3}"/>
    <dgm:cxn modelId="{91980CFE-0567-49B4-895A-C05394B1E3CA}" type="presOf" srcId="{8B75E54C-4700-45D9-A485-D46A3A582A65}" destId="{012599FF-5721-401B-BC74-403B705FD6AD}" srcOrd="0" destOrd="0" presId="urn:microsoft.com/office/officeart/2016/7/layout/VerticalHollowActionList"/>
    <dgm:cxn modelId="{D67A2465-8729-40C6-B31A-3FC4B2F62CA8}" type="presParOf" srcId="{6C61E69E-35D5-4713-B0D5-4E440F73FDB8}" destId="{E7BB98B5-0FB9-4551-AC4E-336C8A95AB85}" srcOrd="0" destOrd="0" presId="urn:microsoft.com/office/officeart/2016/7/layout/VerticalHollowActionList"/>
    <dgm:cxn modelId="{5C03609F-9FD6-43AD-8B1B-83C406E8F44A}" type="presParOf" srcId="{E7BB98B5-0FB9-4551-AC4E-336C8A95AB85}" destId="{012599FF-5721-401B-BC74-403B705FD6AD}" srcOrd="0" destOrd="0" presId="urn:microsoft.com/office/officeart/2016/7/layout/VerticalHollowActionList"/>
    <dgm:cxn modelId="{F226F6DC-4DE1-4B8E-BCE8-BE1FA0F35088}" type="presParOf" srcId="{E7BB98B5-0FB9-4551-AC4E-336C8A95AB85}" destId="{60BF7D61-7A77-42BD-94DC-783C454DFDF2}" srcOrd="1" destOrd="0" presId="urn:microsoft.com/office/officeart/2016/7/layout/VerticalHollowActionList"/>
    <dgm:cxn modelId="{594EC3BE-0776-444A-B805-5A115BCCB59A}" type="presParOf" srcId="{6C61E69E-35D5-4713-B0D5-4E440F73FDB8}" destId="{F0F63EB8-E977-4036-AC5B-5D70C70E973C}" srcOrd="1" destOrd="0" presId="urn:microsoft.com/office/officeart/2016/7/layout/VerticalHollowActionList"/>
    <dgm:cxn modelId="{AD934C5F-3642-41A5-8832-462D4DBFA54A}" type="presParOf" srcId="{6C61E69E-35D5-4713-B0D5-4E440F73FDB8}" destId="{F53F45BC-AD7B-49F0-AC1F-C202779B014D}" srcOrd="2" destOrd="0" presId="urn:microsoft.com/office/officeart/2016/7/layout/VerticalHollowActionList"/>
    <dgm:cxn modelId="{1099CD89-4D78-446C-9A00-A20543BE17B9}" type="presParOf" srcId="{F53F45BC-AD7B-49F0-AC1F-C202779B014D}" destId="{E730E81E-ADD1-47A6-80A6-172C81D9CD0D}" srcOrd="0" destOrd="0" presId="urn:microsoft.com/office/officeart/2016/7/layout/VerticalHollowActionList"/>
    <dgm:cxn modelId="{A996EE86-3254-4C88-B895-B28B5D45E37F}" type="presParOf" srcId="{F53F45BC-AD7B-49F0-AC1F-C202779B014D}" destId="{2B828480-F4B4-4288-84D3-A89CDEAB7A62}" srcOrd="1" destOrd="0" presId="urn:microsoft.com/office/officeart/2016/7/layout/VerticalHollowActionList"/>
    <dgm:cxn modelId="{CBD940ED-0AD5-4B9A-97CF-E4542D331C2E}" type="presParOf" srcId="{6C61E69E-35D5-4713-B0D5-4E440F73FDB8}" destId="{BAEEC1EE-3773-4E16-8606-BED33795A5B4}" srcOrd="3" destOrd="0" presId="urn:microsoft.com/office/officeart/2016/7/layout/VerticalHollowActionList"/>
    <dgm:cxn modelId="{128298C1-223B-4E73-A14A-F6AE34581427}" type="presParOf" srcId="{6C61E69E-35D5-4713-B0D5-4E440F73FDB8}" destId="{790D6A10-9899-433B-ACC4-5D8C94667D83}" srcOrd="4" destOrd="0" presId="urn:microsoft.com/office/officeart/2016/7/layout/VerticalHollowActionList"/>
    <dgm:cxn modelId="{19921852-B618-4088-8C51-8882B0622FE4}" type="presParOf" srcId="{790D6A10-9899-433B-ACC4-5D8C94667D83}" destId="{4241038F-349D-48E8-BE41-C58848452329}" srcOrd="0" destOrd="0" presId="urn:microsoft.com/office/officeart/2016/7/layout/VerticalHollowActionList"/>
    <dgm:cxn modelId="{68987D3A-D18C-4EFE-9C04-5CA2F309C3DC}" type="presParOf" srcId="{790D6A10-9899-433B-ACC4-5D8C94667D83}" destId="{B74D76E3-DA0D-43BC-A50A-448328545642}" srcOrd="1" destOrd="0" presId="urn:microsoft.com/office/officeart/2016/7/layout/VerticalHollowActionList"/>
    <dgm:cxn modelId="{FB4F348C-1E35-4074-B1AC-95C232EC1398}" type="presParOf" srcId="{6C61E69E-35D5-4713-B0D5-4E440F73FDB8}" destId="{FCD1AB9D-AD85-42F5-A89B-3B0BD552E84E}" srcOrd="5" destOrd="0" presId="urn:microsoft.com/office/officeart/2016/7/layout/VerticalHollowActionList"/>
    <dgm:cxn modelId="{57D41EDE-959C-4D1F-8B77-BAB96E2EA130}" type="presParOf" srcId="{6C61E69E-35D5-4713-B0D5-4E440F73FDB8}" destId="{D3975A74-541B-4718-94FE-77E9D22A0F52}" srcOrd="6" destOrd="0" presId="urn:microsoft.com/office/officeart/2016/7/layout/VerticalHollowActionList"/>
    <dgm:cxn modelId="{AA850999-4D02-4E94-ADD8-F44836614B72}" type="presParOf" srcId="{D3975A74-541B-4718-94FE-77E9D22A0F52}" destId="{FA1429BF-B280-4F1D-AB88-1C1C5D4B3F02}" srcOrd="0" destOrd="0" presId="urn:microsoft.com/office/officeart/2016/7/layout/VerticalHollowActionList"/>
    <dgm:cxn modelId="{C328CFD6-CF8D-4819-99D3-2A83B5B9FB5C}" type="presParOf" srcId="{D3975A74-541B-4718-94FE-77E9D22A0F52}" destId="{3261EA92-C8C5-4B20-880A-4555B8450E84}" srcOrd="1" destOrd="0" presId="urn:microsoft.com/office/officeart/2016/7/layout/VerticalHollowActionList"/>
    <dgm:cxn modelId="{D44E2006-79D0-4512-97DD-A5C145277175}" type="presParOf" srcId="{6C61E69E-35D5-4713-B0D5-4E440F73FDB8}" destId="{C205FAA9-AE79-435E-A955-21B545010A87}" srcOrd="7" destOrd="0" presId="urn:microsoft.com/office/officeart/2016/7/layout/VerticalHollowActionList"/>
    <dgm:cxn modelId="{E41E004D-13C2-4DEF-99F4-CDD17317AB56}" type="presParOf" srcId="{6C61E69E-35D5-4713-B0D5-4E440F73FDB8}" destId="{3D5DA286-55F7-4AEB-B250-E6B80A4D4DE4}" srcOrd="8" destOrd="0" presId="urn:microsoft.com/office/officeart/2016/7/layout/VerticalHollowActionList"/>
    <dgm:cxn modelId="{4E68E046-7891-43C5-AE98-E9D9A0BDAFF6}" type="presParOf" srcId="{3D5DA286-55F7-4AEB-B250-E6B80A4D4DE4}" destId="{36B1AE3B-6383-4C09-85F7-A4074A198F9C}" srcOrd="0" destOrd="0" presId="urn:microsoft.com/office/officeart/2016/7/layout/VerticalHollowActionList"/>
    <dgm:cxn modelId="{CA06447E-E6E0-4717-A628-867E34AE1CC1}" type="presParOf" srcId="{3D5DA286-55F7-4AEB-B250-E6B80A4D4DE4}" destId="{D95EA7C0-8C52-4B51-9614-FCBAB488DF63}" srcOrd="1" destOrd="0" presId="urn:microsoft.com/office/officeart/2016/7/layout/VerticalHollow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953D05E-2320-4F72-8D5A-2C3AB64BC79B}" type="doc">
      <dgm:prSet loTypeId="urn:microsoft.com/office/officeart/2016/7/layout/RepeatingBendingProcessNew" loCatId="process" qsTypeId="urn:microsoft.com/office/officeart/2005/8/quickstyle/simple1" qsCatId="simple" csTypeId="urn:microsoft.com/office/officeart/2005/8/colors/accent5_2" csCatId="accent5" phldr="1"/>
      <dgm:spPr/>
      <dgm:t>
        <a:bodyPr/>
        <a:lstStyle/>
        <a:p>
          <a:endParaRPr lang="en-US"/>
        </a:p>
      </dgm:t>
    </dgm:pt>
    <dgm:pt modelId="{492B2497-647C-48DB-A8BF-CEB0E9E12555}">
      <dgm:prSet/>
      <dgm:spPr/>
      <dgm:t>
        <a:bodyPr/>
        <a:lstStyle/>
        <a:p>
          <a:r>
            <a:rPr lang="en-US" dirty="0"/>
            <a:t>Project Scope</a:t>
          </a:r>
        </a:p>
      </dgm:t>
    </dgm:pt>
    <dgm:pt modelId="{B32AB025-E6B0-4536-AA9B-E561C88347A3}" type="parTrans" cxnId="{6952D5C1-954A-4033-9F38-1F59345A59F7}">
      <dgm:prSet/>
      <dgm:spPr/>
      <dgm:t>
        <a:bodyPr/>
        <a:lstStyle/>
        <a:p>
          <a:endParaRPr lang="en-US"/>
        </a:p>
      </dgm:t>
    </dgm:pt>
    <dgm:pt modelId="{EFDD2512-1E51-4D72-8531-2DFE2B92260A}" type="sibTrans" cxnId="{6952D5C1-954A-4033-9F38-1F59345A59F7}">
      <dgm:prSet/>
      <dgm:spPr/>
      <dgm:t>
        <a:bodyPr/>
        <a:lstStyle/>
        <a:p>
          <a:endParaRPr lang="en-US"/>
        </a:p>
      </dgm:t>
    </dgm:pt>
    <dgm:pt modelId="{B889DD26-D7C9-411C-8BE1-2EC024BB3C3A}">
      <dgm:prSet/>
      <dgm:spPr/>
      <dgm:t>
        <a:bodyPr/>
        <a:lstStyle/>
        <a:p>
          <a:r>
            <a:rPr lang="en-US" b="0" i="0" baseline="0" dirty="0"/>
            <a:t>Analysis and documentation of current data sources and systems.</a:t>
          </a:r>
          <a:endParaRPr lang="en-US" dirty="0"/>
        </a:p>
      </dgm:t>
    </dgm:pt>
    <dgm:pt modelId="{A769DAF7-ED37-45EA-8031-A5EAB1C25CA4}" type="parTrans" cxnId="{585B9CF9-6413-49C7-B895-57BE98697D7B}">
      <dgm:prSet/>
      <dgm:spPr/>
      <dgm:t>
        <a:bodyPr/>
        <a:lstStyle/>
        <a:p>
          <a:endParaRPr lang="en-US"/>
        </a:p>
      </dgm:t>
    </dgm:pt>
    <dgm:pt modelId="{B5D20BDE-F440-45D0-9E91-4FC44B68925A}" type="sibTrans" cxnId="{585B9CF9-6413-49C7-B895-57BE98697D7B}">
      <dgm:prSet/>
      <dgm:spPr/>
      <dgm:t>
        <a:bodyPr/>
        <a:lstStyle/>
        <a:p>
          <a:endParaRPr lang="en-US"/>
        </a:p>
      </dgm:t>
    </dgm:pt>
    <dgm:pt modelId="{D54DB80B-0998-4511-87D6-20C266FEB82A}">
      <dgm:prSet/>
      <dgm:spPr/>
      <dgm:t>
        <a:bodyPr/>
        <a:lstStyle/>
        <a:p>
          <a:r>
            <a:rPr lang="en-US" b="0" i="0" baseline="0"/>
            <a:t>Data extraction, transformation, and loading (ETL) processes.</a:t>
          </a:r>
          <a:endParaRPr lang="en-US"/>
        </a:p>
      </dgm:t>
    </dgm:pt>
    <dgm:pt modelId="{8AA294B1-2A22-4912-94FD-A9EA2784B18C}" type="parTrans" cxnId="{66D90DD6-96BC-449F-AA25-DC2B678A964F}">
      <dgm:prSet/>
      <dgm:spPr/>
      <dgm:t>
        <a:bodyPr/>
        <a:lstStyle/>
        <a:p>
          <a:endParaRPr lang="en-US"/>
        </a:p>
      </dgm:t>
    </dgm:pt>
    <dgm:pt modelId="{F0F52A50-08D8-4D3B-8367-E96CE4B8DB96}" type="sibTrans" cxnId="{66D90DD6-96BC-449F-AA25-DC2B678A964F}">
      <dgm:prSet/>
      <dgm:spPr/>
      <dgm:t>
        <a:bodyPr/>
        <a:lstStyle/>
        <a:p>
          <a:endParaRPr lang="en-US"/>
        </a:p>
      </dgm:t>
    </dgm:pt>
    <dgm:pt modelId="{762987F4-EABE-4DFE-B2FB-4C5B66591280}">
      <dgm:prSet/>
      <dgm:spPr/>
      <dgm:t>
        <a:bodyPr/>
        <a:lstStyle/>
        <a:p>
          <a:r>
            <a:rPr lang="en-US" b="0" i="0" baseline="0" dirty="0"/>
            <a:t>Design and development of the data warehouse schema </a:t>
          </a:r>
          <a:endParaRPr lang="en-US" dirty="0"/>
        </a:p>
      </dgm:t>
    </dgm:pt>
    <dgm:pt modelId="{62497F21-8C8C-4317-A785-EF50A7F3EBF8}" type="parTrans" cxnId="{F85722CE-4C0C-4367-8597-8EF824625674}">
      <dgm:prSet/>
      <dgm:spPr/>
      <dgm:t>
        <a:bodyPr/>
        <a:lstStyle/>
        <a:p>
          <a:endParaRPr lang="en-US"/>
        </a:p>
      </dgm:t>
    </dgm:pt>
    <dgm:pt modelId="{61B18942-1754-40F3-B0ED-1BF8AC89198A}" type="sibTrans" cxnId="{F85722CE-4C0C-4367-8597-8EF824625674}">
      <dgm:prSet/>
      <dgm:spPr/>
      <dgm:t>
        <a:bodyPr/>
        <a:lstStyle/>
        <a:p>
          <a:endParaRPr lang="en-US"/>
        </a:p>
      </dgm:t>
    </dgm:pt>
    <dgm:pt modelId="{517DE865-D011-4FC0-8199-856074284E2B}">
      <dgm:prSet/>
      <dgm:spPr/>
      <dgm:t>
        <a:bodyPr/>
        <a:lstStyle/>
        <a:p>
          <a:r>
            <a:rPr lang="en-US" b="0" i="0" baseline="0"/>
            <a:t>Data integration from diverse sources (ERP, CRM, legacy systems, etc.).</a:t>
          </a:r>
          <a:endParaRPr lang="en-US"/>
        </a:p>
      </dgm:t>
    </dgm:pt>
    <dgm:pt modelId="{86D7FD1E-2015-4E32-9B1C-742F9B4B83A4}" type="parTrans" cxnId="{838942CC-038B-4830-9F51-71E80548F491}">
      <dgm:prSet/>
      <dgm:spPr/>
      <dgm:t>
        <a:bodyPr/>
        <a:lstStyle/>
        <a:p>
          <a:endParaRPr lang="en-US"/>
        </a:p>
      </dgm:t>
    </dgm:pt>
    <dgm:pt modelId="{15789C93-1234-43C4-89B0-32D6D5046CE6}" type="sibTrans" cxnId="{838942CC-038B-4830-9F51-71E80548F491}">
      <dgm:prSet/>
      <dgm:spPr/>
      <dgm:t>
        <a:bodyPr/>
        <a:lstStyle/>
        <a:p>
          <a:endParaRPr lang="en-US"/>
        </a:p>
      </dgm:t>
    </dgm:pt>
    <dgm:pt modelId="{8CB1FDC5-2FFA-4B52-ADC1-EA8ADB673E0D}">
      <dgm:prSet/>
      <dgm:spPr/>
      <dgm:t>
        <a:bodyPr/>
        <a:lstStyle/>
        <a:p>
          <a:r>
            <a:rPr lang="en-US" b="0" i="0" baseline="0"/>
            <a:t>Implementation of data quality and data governance frameworks.</a:t>
          </a:r>
          <a:endParaRPr lang="en-US"/>
        </a:p>
      </dgm:t>
    </dgm:pt>
    <dgm:pt modelId="{ADA73F13-03D0-4F07-AE42-6C19F2559E99}" type="parTrans" cxnId="{897890AD-EC2F-4E19-A693-E807272CF731}">
      <dgm:prSet/>
      <dgm:spPr/>
      <dgm:t>
        <a:bodyPr/>
        <a:lstStyle/>
        <a:p>
          <a:endParaRPr lang="en-US"/>
        </a:p>
      </dgm:t>
    </dgm:pt>
    <dgm:pt modelId="{43C8F889-2837-48AD-AA07-41E87C978073}" type="sibTrans" cxnId="{897890AD-EC2F-4E19-A693-E807272CF731}">
      <dgm:prSet/>
      <dgm:spPr/>
      <dgm:t>
        <a:bodyPr/>
        <a:lstStyle/>
        <a:p>
          <a:endParaRPr lang="en-US"/>
        </a:p>
      </dgm:t>
    </dgm:pt>
    <dgm:pt modelId="{D55DE255-E348-4E2F-B067-57101DE469CD}">
      <dgm:prSet/>
      <dgm:spPr/>
      <dgm:t>
        <a:bodyPr/>
        <a:lstStyle/>
        <a:p>
          <a:r>
            <a:rPr lang="en-US" b="0" i="0" baseline="0"/>
            <a:t>Development of reporting and analytics tools.</a:t>
          </a:r>
          <a:endParaRPr lang="en-US"/>
        </a:p>
      </dgm:t>
    </dgm:pt>
    <dgm:pt modelId="{43641EAF-F2DD-4836-8EC3-2C396084F3A2}" type="parTrans" cxnId="{C3CE0DE8-F883-44AE-800F-8DE3B8183124}">
      <dgm:prSet/>
      <dgm:spPr/>
      <dgm:t>
        <a:bodyPr/>
        <a:lstStyle/>
        <a:p>
          <a:endParaRPr lang="en-US"/>
        </a:p>
      </dgm:t>
    </dgm:pt>
    <dgm:pt modelId="{57066BF1-E7C9-459E-B9BF-97585DC2F310}" type="sibTrans" cxnId="{C3CE0DE8-F883-44AE-800F-8DE3B8183124}">
      <dgm:prSet/>
      <dgm:spPr/>
      <dgm:t>
        <a:bodyPr/>
        <a:lstStyle/>
        <a:p>
          <a:endParaRPr lang="en-US"/>
        </a:p>
      </dgm:t>
    </dgm:pt>
    <dgm:pt modelId="{F8BCA67A-13A9-4095-A981-969A5F4241A7}">
      <dgm:prSet/>
      <dgm:spPr/>
      <dgm:t>
        <a:bodyPr/>
        <a:lstStyle/>
        <a:p>
          <a:r>
            <a:rPr lang="en-US" b="0" i="0" baseline="0"/>
            <a:t>User training and documentation.</a:t>
          </a:r>
          <a:endParaRPr lang="en-US"/>
        </a:p>
      </dgm:t>
    </dgm:pt>
    <dgm:pt modelId="{38D6C520-0DDF-44E7-9241-DDD189B591E7}" type="parTrans" cxnId="{55731651-2C49-4048-94B5-0EF2E8E12CDF}">
      <dgm:prSet/>
      <dgm:spPr/>
      <dgm:t>
        <a:bodyPr/>
        <a:lstStyle/>
        <a:p>
          <a:endParaRPr lang="en-US"/>
        </a:p>
      </dgm:t>
    </dgm:pt>
    <dgm:pt modelId="{92ACFA74-A107-41F9-A2B3-99BC03CC878F}" type="sibTrans" cxnId="{55731651-2C49-4048-94B5-0EF2E8E12CDF}">
      <dgm:prSet/>
      <dgm:spPr/>
      <dgm:t>
        <a:bodyPr/>
        <a:lstStyle/>
        <a:p>
          <a:endParaRPr lang="en-US"/>
        </a:p>
      </dgm:t>
    </dgm:pt>
    <dgm:pt modelId="{6C4A6FF2-B009-4AAB-8FFC-1B3AF17D74D6}">
      <dgm:prSet/>
      <dgm:spPr/>
      <dgm:t>
        <a:bodyPr/>
        <a:lstStyle/>
        <a:p>
          <a:r>
            <a:rPr lang="en-US" b="0" i="0" baseline="0"/>
            <a:t>Data security and compliance measures.</a:t>
          </a:r>
          <a:endParaRPr lang="en-US"/>
        </a:p>
      </dgm:t>
    </dgm:pt>
    <dgm:pt modelId="{95887C6C-BF95-4A33-A7B4-8876F7F423EB}" type="parTrans" cxnId="{C06DD9F1-245F-4570-9435-F97D19541572}">
      <dgm:prSet/>
      <dgm:spPr/>
      <dgm:t>
        <a:bodyPr/>
        <a:lstStyle/>
        <a:p>
          <a:endParaRPr lang="en-US"/>
        </a:p>
      </dgm:t>
    </dgm:pt>
    <dgm:pt modelId="{D8B1BD99-6A94-4534-B039-4354C7211E87}" type="sibTrans" cxnId="{C06DD9F1-245F-4570-9435-F97D19541572}">
      <dgm:prSet/>
      <dgm:spPr/>
      <dgm:t>
        <a:bodyPr/>
        <a:lstStyle/>
        <a:p>
          <a:endParaRPr lang="en-US"/>
        </a:p>
      </dgm:t>
    </dgm:pt>
    <dgm:pt modelId="{9102E80C-8613-444D-8111-7D18101F4C1E}" type="pres">
      <dgm:prSet presAssocID="{2953D05E-2320-4F72-8D5A-2C3AB64BC79B}" presName="Name0" presStyleCnt="0">
        <dgm:presLayoutVars>
          <dgm:dir/>
          <dgm:resizeHandles val="exact"/>
        </dgm:presLayoutVars>
      </dgm:prSet>
      <dgm:spPr/>
    </dgm:pt>
    <dgm:pt modelId="{1A590CC1-ACD0-44A7-A1A9-C98610C3600A}" type="pres">
      <dgm:prSet presAssocID="{492B2497-647C-48DB-A8BF-CEB0E9E12555}" presName="node" presStyleLbl="node1" presStyleIdx="0" presStyleCnt="9" custLinFactY="-59630" custLinFactNeighborX="-13765" custLinFactNeighborY="-100000">
        <dgm:presLayoutVars>
          <dgm:bulletEnabled val="1"/>
        </dgm:presLayoutVars>
      </dgm:prSet>
      <dgm:spPr/>
    </dgm:pt>
    <dgm:pt modelId="{8D801A09-8F1D-47B4-88DB-666B62E03EB6}" type="pres">
      <dgm:prSet presAssocID="{EFDD2512-1E51-4D72-8531-2DFE2B92260A}" presName="sibTrans" presStyleLbl="sibTrans1D1" presStyleIdx="0" presStyleCnt="8"/>
      <dgm:spPr/>
    </dgm:pt>
    <dgm:pt modelId="{268A5F77-0BCC-4D76-8ED0-FF34CB094955}" type="pres">
      <dgm:prSet presAssocID="{EFDD2512-1E51-4D72-8531-2DFE2B92260A}" presName="connectorText" presStyleLbl="sibTrans1D1" presStyleIdx="0" presStyleCnt="8"/>
      <dgm:spPr/>
    </dgm:pt>
    <dgm:pt modelId="{376D20D0-9746-4CC0-AC98-704FBE85A5E2}" type="pres">
      <dgm:prSet presAssocID="{B889DD26-D7C9-411C-8BE1-2EC024BB3C3A}" presName="node" presStyleLbl="node1" presStyleIdx="1" presStyleCnt="9">
        <dgm:presLayoutVars>
          <dgm:bulletEnabled val="1"/>
        </dgm:presLayoutVars>
      </dgm:prSet>
      <dgm:spPr/>
    </dgm:pt>
    <dgm:pt modelId="{FDCEC59F-9485-4356-A2F5-0A099BD2A1FE}" type="pres">
      <dgm:prSet presAssocID="{B5D20BDE-F440-45D0-9E91-4FC44B68925A}" presName="sibTrans" presStyleLbl="sibTrans1D1" presStyleIdx="1" presStyleCnt="8"/>
      <dgm:spPr/>
    </dgm:pt>
    <dgm:pt modelId="{5A92DF7E-EA30-43D3-B4BC-C05BB1655BF2}" type="pres">
      <dgm:prSet presAssocID="{B5D20BDE-F440-45D0-9E91-4FC44B68925A}" presName="connectorText" presStyleLbl="sibTrans1D1" presStyleIdx="1" presStyleCnt="8"/>
      <dgm:spPr/>
    </dgm:pt>
    <dgm:pt modelId="{436FCDE1-32EC-4961-8AC7-E74BF32B9267}" type="pres">
      <dgm:prSet presAssocID="{D54DB80B-0998-4511-87D6-20C266FEB82A}" presName="node" presStyleLbl="node1" presStyleIdx="2" presStyleCnt="9">
        <dgm:presLayoutVars>
          <dgm:bulletEnabled val="1"/>
        </dgm:presLayoutVars>
      </dgm:prSet>
      <dgm:spPr/>
    </dgm:pt>
    <dgm:pt modelId="{8CABEFCB-5734-4B3C-BE35-EE85597F1B09}" type="pres">
      <dgm:prSet presAssocID="{F0F52A50-08D8-4D3B-8367-E96CE4B8DB96}" presName="sibTrans" presStyleLbl="sibTrans1D1" presStyleIdx="2" presStyleCnt="8"/>
      <dgm:spPr/>
    </dgm:pt>
    <dgm:pt modelId="{8349B6B6-F835-43D5-B109-233E50161638}" type="pres">
      <dgm:prSet presAssocID="{F0F52A50-08D8-4D3B-8367-E96CE4B8DB96}" presName="connectorText" presStyleLbl="sibTrans1D1" presStyleIdx="2" presStyleCnt="8"/>
      <dgm:spPr/>
    </dgm:pt>
    <dgm:pt modelId="{253E66FF-54FD-41CF-AD06-CEDA5EB23D05}" type="pres">
      <dgm:prSet presAssocID="{762987F4-EABE-4DFE-B2FB-4C5B66591280}" presName="node" presStyleLbl="node1" presStyleIdx="3" presStyleCnt="9">
        <dgm:presLayoutVars>
          <dgm:bulletEnabled val="1"/>
        </dgm:presLayoutVars>
      </dgm:prSet>
      <dgm:spPr/>
    </dgm:pt>
    <dgm:pt modelId="{AC027BC5-4C43-4D1E-BB68-E8A852945903}" type="pres">
      <dgm:prSet presAssocID="{61B18942-1754-40F3-B0ED-1BF8AC89198A}" presName="sibTrans" presStyleLbl="sibTrans1D1" presStyleIdx="3" presStyleCnt="8"/>
      <dgm:spPr/>
    </dgm:pt>
    <dgm:pt modelId="{AD7BAECD-FF72-47B7-A927-486D1D7EC088}" type="pres">
      <dgm:prSet presAssocID="{61B18942-1754-40F3-B0ED-1BF8AC89198A}" presName="connectorText" presStyleLbl="sibTrans1D1" presStyleIdx="3" presStyleCnt="8"/>
      <dgm:spPr/>
    </dgm:pt>
    <dgm:pt modelId="{AF4BAB76-A7CB-44F5-9E92-19F9FA369DD6}" type="pres">
      <dgm:prSet presAssocID="{517DE865-D011-4FC0-8199-856074284E2B}" presName="node" presStyleLbl="node1" presStyleIdx="4" presStyleCnt="9">
        <dgm:presLayoutVars>
          <dgm:bulletEnabled val="1"/>
        </dgm:presLayoutVars>
      </dgm:prSet>
      <dgm:spPr/>
    </dgm:pt>
    <dgm:pt modelId="{C48B87C5-EEF6-4CEF-9FFA-35A581E6500A}" type="pres">
      <dgm:prSet presAssocID="{15789C93-1234-43C4-89B0-32D6D5046CE6}" presName="sibTrans" presStyleLbl="sibTrans1D1" presStyleIdx="4" presStyleCnt="8"/>
      <dgm:spPr/>
    </dgm:pt>
    <dgm:pt modelId="{B23835F2-D548-433E-AE68-C58D392C5E16}" type="pres">
      <dgm:prSet presAssocID="{15789C93-1234-43C4-89B0-32D6D5046CE6}" presName="connectorText" presStyleLbl="sibTrans1D1" presStyleIdx="4" presStyleCnt="8"/>
      <dgm:spPr/>
    </dgm:pt>
    <dgm:pt modelId="{A9298E65-278D-423B-B1FA-457D07752155}" type="pres">
      <dgm:prSet presAssocID="{8CB1FDC5-2FFA-4B52-ADC1-EA8ADB673E0D}" presName="node" presStyleLbl="node1" presStyleIdx="5" presStyleCnt="9">
        <dgm:presLayoutVars>
          <dgm:bulletEnabled val="1"/>
        </dgm:presLayoutVars>
      </dgm:prSet>
      <dgm:spPr/>
    </dgm:pt>
    <dgm:pt modelId="{FC582D46-DB51-44E2-BD23-1ACB4864EB39}" type="pres">
      <dgm:prSet presAssocID="{43C8F889-2837-48AD-AA07-41E87C978073}" presName="sibTrans" presStyleLbl="sibTrans1D1" presStyleIdx="5" presStyleCnt="8"/>
      <dgm:spPr/>
    </dgm:pt>
    <dgm:pt modelId="{9AE1A91E-32F9-4C48-A434-2E1D8568A8E9}" type="pres">
      <dgm:prSet presAssocID="{43C8F889-2837-48AD-AA07-41E87C978073}" presName="connectorText" presStyleLbl="sibTrans1D1" presStyleIdx="5" presStyleCnt="8"/>
      <dgm:spPr/>
    </dgm:pt>
    <dgm:pt modelId="{20B7B015-9374-4C06-B189-0B0394945C5B}" type="pres">
      <dgm:prSet presAssocID="{D55DE255-E348-4E2F-B067-57101DE469CD}" presName="node" presStyleLbl="node1" presStyleIdx="6" presStyleCnt="9">
        <dgm:presLayoutVars>
          <dgm:bulletEnabled val="1"/>
        </dgm:presLayoutVars>
      </dgm:prSet>
      <dgm:spPr/>
    </dgm:pt>
    <dgm:pt modelId="{C8B66F45-4392-49C3-B380-85ECF002EBFA}" type="pres">
      <dgm:prSet presAssocID="{57066BF1-E7C9-459E-B9BF-97585DC2F310}" presName="sibTrans" presStyleLbl="sibTrans1D1" presStyleIdx="6" presStyleCnt="8"/>
      <dgm:spPr/>
    </dgm:pt>
    <dgm:pt modelId="{602B7C10-D546-4B9A-9074-B292D79CCF06}" type="pres">
      <dgm:prSet presAssocID="{57066BF1-E7C9-459E-B9BF-97585DC2F310}" presName="connectorText" presStyleLbl="sibTrans1D1" presStyleIdx="6" presStyleCnt="8"/>
      <dgm:spPr/>
    </dgm:pt>
    <dgm:pt modelId="{BBA49338-8BB1-4514-A194-6C1940B93BDF}" type="pres">
      <dgm:prSet presAssocID="{F8BCA67A-13A9-4095-A981-969A5F4241A7}" presName="node" presStyleLbl="node1" presStyleIdx="7" presStyleCnt="9">
        <dgm:presLayoutVars>
          <dgm:bulletEnabled val="1"/>
        </dgm:presLayoutVars>
      </dgm:prSet>
      <dgm:spPr/>
    </dgm:pt>
    <dgm:pt modelId="{FEBB5804-ABBF-42D2-A278-E1142A0DCAF9}" type="pres">
      <dgm:prSet presAssocID="{92ACFA74-A107-41F9-A2B3-99BC03CC878F}" presName="sibTrans" presStyleLbl="sibTrans1D1" presStyleIdx="7" presStyleCnt="8"/>
      <dgm:spPr/>
    </dgm:pt>
    <dgm:pt modelId="{EE0DA2E5-FD9F-4D40-B66B-EECCC0732C42}" type="pres">
      <dgm:prSet presAssocID="{92ACFA74-A107-41F9-A2B3-99BC03CC878F}" presName="connectorText" presStyleLbl="sibTrans1D1" presStyleIdx="7" presStyleCnt="8"/>
      <dgm:spPr/>
    </dgm:pt>
    <dgm:pt modelId="{BA92A436-37A3-43E9-9843-AF3EC298B8A7}" type="pres">
      <dgm:prSet presAssocID="{6C4A6FF2-B009-4AAB-8FFC-1B3AF17D74D6}" presName="node" presStyleLbl="node1" presStyleIdx="8" presStyleCnt="9">
        <dgm:presLayoutVars>
          <dgm:bulletEnabled val="1"/>
        </dgm:presLayoutVars>
      </dgm:prSet>
      <dgm:spPr/>
    </dgm:pt>
  </dgm:ptLst>
  <dgm:cxnLst>
    <dgm:cxn modelId="{16229E05-1860-4FC5-9F37-C94E89459F6E}" type="presOf" srcId="{EFDD2512-1E51-4D72-8531-2DFE2B92260A}" destId="{268A5F77-0BCC-4D76-8ED0-FF34CB094955}" srcOrd="1" destOrd="0" presId="urn:microsoft.com/office/officeart/2016/7/layout/RepeatingBendingProcessNew"/>
    <dgm:cxn modelId="{3DA1D20A-D9BD-472A-BF9A-655DFC70635C}" type="presOf" srcId="{517DE865-D011-4FC0-8199-856074284E2B}" destId="{AF4BAB76-A7CB-44F5-9E92-19F9FA369DD6}" srcOrd="0" destOrd="0" presId="urn:microsoft.com/office/officeart/2016/7/layout/RepeatingBendingProcessNew"/>
    <dgm:cxn modelId="{197BE010-B935-4009-BD22-DC649DEC26A9}" type="presOf" srcId="{F0F52A50-08D8-4D3B-8367-E96CE4B8DB96}" destId="{8349B6B6-F835-43D5-B109-233E50161638}" srcOrd="1" destOrd="0" presId="urn:microsoft.com/office/officeart/2016/7/layout/RepeatingBendingProcessNew"/>
    <dgm:cxn modelId="{0DCB571C-88B1-46D4-BA61-ADFB8E9FD90A}" type="presOf" srcId="{15789C93-1234-43C4-89B0-32D6D5046CE6}" destId="{C48B87C5-EEF6-4CEF-9FFA-35A581E6500A}" srcOrd="0" destOrd="0" presId="urn:microsoft.com/office/officeart/2016/7/layout/RepeatingBendingProcessNew"/>
    <dgm:cxn modelId="{4250F724-227C-4DEE-803D-0E7E54DCF528}" type="presOf" srcId="{B5D20BDE-F440-45D0-9E91-4FC44B68925A}" destId="{FDCEC59F-9485-4356-A2F5-0A099BD2A1FE}" srcOrd="0" destOrd="0" presId="urn:microsoft.com/office/officeart/2016/7/layout/RepeatingBendingProcessNew"/>
    <dgm:cxn modelId="{85FE2C6B-6F81-4E17-800B-067E016F0E32}" type="presOf" srcId="{F0F52A50-08D8-4D3B-8367-E96CE4B8DB96}" destId="{8CABEFCB-5734-4B3C-BE35-EE85597F1B09}" srcOrd="0" destOrd="0" presId="urn:microsoft.com/office/officeart/2016/7/layout/RepeatingBendingProcessNew"/>
    <dgm:cxn modelId="{55731651-2C49-4048-94B5-0EF2E8E12CDF}" srcId="{2953D05E-2320-4F72-8D5A-2C3AB64BC79B}" destId="{F8BCA67A-13A9-4095-A981-969A5F4241A7}" srcOrd="7" destOrd="0" parTransId="{38D6C520-0DDF-44E7-9241-DDD189B591E7}" sibTransId="{92ACFA74-A107-41F9-A2B3-99BC03CC878F}"/>
    <dgm:cxn modelId="{B01ADD51-A319-4805-AA82-4A3A349B82B7}" type="presOf" srcId="{492B2497-647C-48DB-A8BF-CEB0E9E12555}" destId="{1A590CC1-ACD0-44A7-A1A9-C98610C3600A}" srcOrd="0" destOrd="0" presId="urn:microsoft.com/office/officeart/2016/7/layout/RepeatingBendingProcessNew"/>
    <dgm:cxn modelId="{C740CB55-E405-4174-AB76-931867493792}" type="presOf" srcId="{57066BF1-E7C9-459E-B9BF-97585DC2F310}" destId="{C8B66F45-4392-49C3-B380-85ECF002EBFA}" srcOrd="0" destOrd="0" presId="urn:microsoft.com/office/officeart/2016/7/layout/RepeatingBendingProcessNew"/>
    <dgm:cxn modelId="{42F65C78-66C6-436C-8B93-B9DAB1AE86F7}" type="presOf" srcId="{8CB1FDC5-2FFA-4B52-ADC1-EA8ADB673E0D}" destId="{A9298E65-278D-423B-B1FA-457D07752155}" srcOrd="0" destOrd="0" presId="urn:microsoft.com/office/officeart/2016/7/layout/RepeatingBendingProcessNew"/>
    <dgm:cxn modelId="{70D8A458-E941-453F-BA07-554E65C954DC}" type="presOf" srcId="{6C4A6FF2-B009-4AAB-8FFC-1B3AF17D74D6}" destId="{BA92A436-37A3-43E9-9843-AF3EC298B8A7}" srcOrd="0" destOrd="0" presId="urn:microsoft.com/office/officeart/2016/7/layout/RepeatingBendingProcessNew"/>
    <dgm:cxn modelId="{1E31A081-44AD-4F60-A511-3412964E8C15}" type="presOf" srcId="{B889DD26-D7C9-411C-8BE1-2EC024BB3C3A}" destId="{376D20D0-9746-4CC0-AC98-704FBE85A5E2}" srcOrd="0" destOrd="0" presId="urn:microsoft.com/office/officeart/2016/7/layout/RepeatingBendingProcessNew"/>
    <dgm:cxn modelId="{A2CAE68A-00FD-4253-A5EE-1CC4408EF821}" type="presOf" srcId="{762987F4-EABE-4DFE-B2FB-4C5B66591280}" destId="{253E66FF-54FD-41CF-AD06-CEDA5EB23D05}" srcOrd="0" destOrd="0" presId="urn:microsoft.com/office/officeart/2016/7/layout/RepeatingBendingProcessNew"/>
    <dgm:cxn modelId="{B57B6E8B-7263-47D3-8E55-02A586016D91}" type="presOf" srcId="{B5D20BDE-F440-45D0-9E91-4FC44B68925A}" destId="{5A92DF7E-EA30-43D3-B4BC-C05BB1655BF2}" srcOrd="1" destOrd="0" presId="urn:microsoft.com/office/officeart/2016/7/layout/RepeatingBendingProcessNew"/>
    <dgm:cxn modelId="{50A1CC8C-81D0-4385-9171-DC599F965187}" type="presOf" srcId="{61B18942-1754-40F3-B0ED-1BF8AC89198A}" destId="{AD7BAECD-FF72-47B7-A927-486D1D7EC088}" srcOrd="1" destOrd="0" presId="urn:microsoft.com/office/officeart/2016/7/layout/RepeatingBendingProcessNew"/>
    <dgm:cxn modelId="{7483ED94-D445-459E-8F77-E5057B03A31F}" type="presOf" srcId="{2953D05E-2320-4F72-8D5A-2C3AB64BC79B}" destId="{9102E80C-8613-444D-8111-7D18101F4C1E}" srcOrd="0" destOrd="0" presId="urn:microsoft.com/office/officeart/2016/7/layout/RepeatingBendingProcessNew"/>
    <dgm:cxn modelId="{A482D4A1-F294-40FA-8129-7E0FC830753E}" type="presOf" srcId="{15789C93-1234-43C4-89B0-32D6D5046CE6}" destId="{B23835F2-D548-433E-AE68-C58D392C5E16}" srcOrd="1" destOrd="0" presId="urn:microsoft.com/office/officeart/2016/7/layout/RepeatingBendingProcessNew"/>
    <dgm:cxn modelId="{87F1DDA7-1262-4BEB-9B7A-BF083CF94638}" type="presOf" srcId="{61B18942-1754-40F3-B0ED-1BF8AC89198A}" destId="{AC027BC5-4C43-4D1E-BB68-E8A852945903}" srcOrd="0" destOrd="0" presId="urn:microsoft.com/office/officeart/2016/7/layout/RepeatingBendingProcessNew"/>
    <dgm:cxn modelId="{897890AD-EC2F-4E19-A693-E807272CF731}" srcId="{2953D05E-2320-4F72-8D5A-2C3AB64BC79B}" destId="{8CB1FDC5-2FFA-4B52-ADC1-EA8ADB673E0D}" srcOrd="5" destOrd="0" parTransId="{ADA73F13-03D0-4F07-AE42-6C19F2559E99}" sibTransId="{43C8F889-2837-48AD-AA07-41E87C978073}"/>
    <dgm:cxn modelId="{8B39D9AD-40D2-410F-AF17-C9DB089C1EB4}" type="presOf" srcId="{43C8F889-2837-48AD-AA07-41E87C978073}" destId="{FC582D46-DB51-44E2-BD23-1ACB4864EB39}" srcOrd="0" destOrd="0" presId="urn:microsoft.com/office/officeart/2016/7/layout/RepeatingBendingProcessNew"/>
    <dgm:cxn modelId="{B6C96CB8-D6A0-46F3-AA34-3D735039EFCE}" type="presOf" srcId="{92ACFA74-A107-41F9-A2B3-99BC03CC878F}" destId="{EE0DA2E5-FD9F-4D40-B66B-EECCC0732C42}" srcOrd="1" destOrd="0" presId="urn:microsoft.com/office/officeart/2016/7/layout/RepeatingBendingProcessNew"/>
    <dgm:cxn modelId="{72142AC1-5C0A-4AEB-8A5E-81012C017726}" type="presOf" srcId="{F8BCA67A-13A9-4095-A981-969A5F4241A7}" destId="{BBA49338-8BB1-4514-A194-6C1940B93BDF}" srcOrd="0" destOrd="0" presId="urn:microsoft.com/office/officeart/2016/7/layout/RepeatingBendingProcessNew"/>
    <dgm:cxn modelId="{6952D5C1-954A-4033-9F38-1F59345A59F7}" srcId="{2953D05E-2320-4F72-8D5A-2C3AB64BC79B}" destId="{492B2497-647C-48DB-A8BF-CEB0E9E12555}" srcOrd="0" destOrd="0" parTransId="{B32AB025-E6B0-4536-AA9B-E561C88347A3}" sibTransId="{EFDD2512-1E51-4D72-8531-2DFE2B92260A}"/>
    <dgm:cxn modelId="{3E3F0FC2-BADE-4C77-9801-3E0423EAA9FC}" type="presOf" srcId="{43C8F889-2837-48AD-AA07-41E87C978073}" destId="{9AE1A91E-32F9-4C48-A434-2E1D8568A8E9}" srcOrd="1" destOrd="0" presId="urn:microsoft.com/office/officeart/2016/7/layout/RepeatingBendingProcessNew"/>
    <dgm:cxn modelId="{838942CC-038B-4830-9F51-71E80548F491}" srcId="{2953D05E-2320-4F72-8D5A-2C3AB64BC79B}" destId="{517DE865-D011-4FC0-8199-856074284E2B}" srcOrd="4" destOrd="0" parTransId="{86D7FD1E-2015-4E32-9B1C-742F9B4B83A4}" sibTransId="{15789C93-1234-43C4-89B0-32D6D5046CE6}"/>
    <dgm:cxn modelId="{5093A9CD-D8B6-4102-A391-91E49BA866B8}" type="presOf" srcId="{57066BF1-E7C9-459E-B9BF-97585DC2F310}" destId="{602B7C10-D546-4B9A-9074-B292D79CCF06}" srcOrd="1" destOrd="0" presId="urn:microsoft.com/office/officeart/2016/7/layout/RepeatingBendingProcessNew"/>
    <dgm:cxn modelId="{F85722CE-4C0C-4367-8597-8EF824625674}" srcId="{2953D05E-2320-4F72-8D5A-2C3AB64BC79B}" destId="{762987F4-EABE-4DFE-B2FB-4C5B66591280}" srcOrd="3" destOrd="0" parTransId="{62497F21-8C8C-4317-A785-EF50A7F3EBF8}" sibTransId="{61B18942-1754-40F3-B0ED-1BF8AC89198A}"/>
    <dgm:cxn modelId="{66D90DD6-96BC-449F-AA25-DC2B678A964F}" srcId="{2953D05E-2320-4F72-8D5A-2C3AB64BC79B}" destId="{D54DB80B-0998-4511-87D6-20C266FEB82A}" srcOrd="2" destOrd="0" parTransId="{8AA294B1-2A22-4912-94FD-A9EA2784B18C}" sibTransId="{F0F52A50-08D8-4D3B-8367-E96CE4B8DB96}"/>
    <dgm:cxn modelId="{9E1AC6D9-C6E5-4FAE-9206-C30010C346A4}" type="presOf" srcId="{EFDD2512-1E51-4D72-8531-2DFE2B92260A}" destId="{8D801A09-8F1D-47B4-88DB-666B62E03EB6}" srcOrd="0" destOrd="0" presId="urn:microsoft.com/office/officeart/2016/7/layout/RepeatingBendingProcessNew"/>
    <dgm:cxn modelId="{EE0B57E0-0A47-45D4-AC5B-7D9F2E2B5AF6}" type="presOf" srcId="{D54DB80B-0998-4511-87D6-20C266FEB82A}" destId="{436FCDE1-32EC-4961-8AC7-E74BF32B9267}" srcOrd="0" destOrd="0" presId="urn:microsoft.com/office/officeart/2016/7/layout/RepeatingBendingProcessNew"/>
    <dgm:cxn modelId="{C3CE0DE8-F883-44AE-800F-8DE3B8183124}" srcId="{2953D05E-2320-4F72-8D5A-2C3AB64BC79B}" destId="{D55DE255-E348-4E2F-B067-57101DE469CD}" srcOrd="6" destOrd="0" parTransId="{43641EAF-F2DD-4836-8EC3-2C396084F3A2}" sibTransId="{57066BF1-E7C9-459E-B9BF-97585DC2F310}"/>
    <dgm:cxn modelId="{A6F9D9F0-693E-485F-AE2A-E17487E8EE76}" type="presOf" srcId="{92ACFA74-A107-41F9-A2B3-99BC03CC878F}" destId="{FEBB5804-ABBF-42D2-A278-E1142A0DCAF9}" srcOrd="0" destOrd="0" presId="urn:microsoft.com/office/officeart/2016/7/layout/RepeatingBendingProcessNew"/>
    <dgm:cxn modelId="{C06DD9F1-245F-4570-9435-F97D19541572}" srcId="{2953D05E-2320-4F72-8D5A-2C3AB64BC79B}" destId="{6C4A6FF2-B009-4AAB-8FFC-1B3AF17D74D6}" srcOrd="8" destOrd="0" parTransId="{95887C6C-BF95-4A33-A7B4-8876F7F423EB}" sibTransId="{D8B1BD99-6A94-4534-B039-4354C7211E87}"/>
    <dgm:cxn modelId="{585B9CF9-6413-49C7-B895-57BE98697D7B}" srcId="{2953D05E-2320-4F72-8D5A-2C3AB64BC79B}" destId="{B889DD26-D7C9-411C-8BE1-2EC024BB3C3A}" srcOrd="1" destOrd="0" parTransId="{A769DAF7-ED37-45EA-8031-A5EAB1C25CA4}" sibTransId="{B5D20BDE-F440-45D0-9E91-4FC44B68925A}"/>
    <dgm:cxn modelId="{AB21EFFD-C8F8-444F-BCCE-1A68F873B330}" type="presOf" srcId="{D55DE255-E348-4E2F-B067-57101DE469CD}" destId="{20B7B015-9374-4C06-B189-0B0394945C5B}" srcOrd="0" destOrd="0" presId="urn:microsoft.com/office/officeart/2016/7/layout/RepeatingBendingProcessNew"/>
    <dgm:cxn modelId="{3CABDB6A-F75B-4614-8937-3122524CA063}" type="presParOf" srcId="{9102E80C-8613-444D-8111-7D18101F4C1E}" destId="{1A590CC1-ACD0-44A7-A1A9-C98610C3600A}" srcOrd="0" destOrd="0" presId="urn:microsoft.com/office/officeart/2016/7/layout/RepeatingBendingProcessNew"/>
    <dgm:cxn modelId="{A857EF78-EE3D-4B6C-876E-3977469620C1}" type="presParOf" srcId="{9102E80C-8613-444D-8111-7D18101F4C1E}" destId="{8D801A09-8F1D-47B4-88DB-666B62E03EB6}" srcOrd="1" destOrd="0" presId="urn:microsoft.com/office/officeart/2016/7/layout/RepeatingBendingProcessNew"/>
    <dgm:cxn modelId="{D6CFF7E8-CF40-4E4D-A796-2E46CB3FF60F}" type="presParOf" srcId="{8D801A09-8F1D-47B4-88DB-666B62E03EB6}" destId="{268A5F77-0BCC-4D76-8ED0-FF34CB094955}" srcOrd="0" destOrd="0" presId="urn:microsoft.com/office/officeart/2016/7/layout/RepeatingBendingProcessNew"/>
    <dgm:cxn modelId="{96DDFC98-4A32-4274-A096-D6E75BAAB46D}" type="presParOf" srcId="{9102E80C-8613-444D-8111-7D18101F4C1E}" destId="{376D20D0-9746-4CC0-AC98-704FBE85A5E2}" srcOrd="2" destOrd="0" presId="urn:microsoft.com/office/officeart/2016/7/layout/RepeatingBendingProcessNew"/>
    <dgm:cxn modelId="{1F1975C9-2581-4437-95D0-A2ABF8FA624C}" type="presParOf" srcId="{9102E80C-8613-444D-8111-7D18101F4C1E}" destId="{FDCEC59F-9485-4356-A2F5-0A099BD2A1FE}" srcOrd="3" destOrd="0" presId="urn:microsoft.com/office/officeart/2016/7/layout/RepeatingBendingProcessNew"/>
    <dgm:cxn modelId="{06691E58-98D4-42C5-AEA9-D106A5CB1DD2}" type="presParOf" srcId="{FDCEC59F-9485-4356-A2F5-0A099BD2A1FE}" destId="{5A92DF7E-EA30-43D3-B4BC-C05BB1655BF2}" srcOrd="0" destOrd="0" presId="urn:microsoft.com/office/officeart/2016/7/layout/RepeatingBendingProcessNew"/>
    <dgm:cxn modelId="{11553960-25C3-43E7-B7DE-8D07CBB79E5D}" type="presParOf" srcId="{9102E80C-8613-444D-8111-7D18101F4C1E}" destId="{436FCDE1-32EC-4961-8AC7-E74BF32B9267}" srcOrd="4" destOrd="0" presId="urn:microsoft.com/office/officeart/2016/7/layout/RepeatingBendingProcessNew"/>
    <dgm:cxn modelId="{1F44D0A4-DD54-400F-AC5C-95EECE0C9D0D}" type="presParOf" srcId="{9102E80C-8613-444D-8111-7D18101F4C1E}" destId="{8CABEFCB-5734-4B3C-BE35-EE85597F1B09}" srcOrd="5" destOrd="0" presId="urn:microsoft.com/office/officeart/2016/7/layout/RepeatingBendingProcessNew"/>
    <dgm:cxn modelId="{BA2C20EB-7D6C-4E9B-A8B8-F87B30B48441}" type="presParOf" srcId="{8CABEFCB-5734-4B3C-BE35-EE85597F1B09}" destId="{8349B6B6-F835-43D5-B109-233E50161638}" srcOrd="0" destOrd="0" presId="urn:microsoft.com/office/officeart/2016/7/layout/RepeatingBendingProcessNew"/>
    <dgm:cxn modelId="{DBCC69CB-5EA2-4F6D-A809-5180CDBBF8B2}" type="presParOf" srcId="{9102E80C-8613-444D-8111-7D18101F4C1E}" destId="{253E66FF-54FD-41CF-AD06-CEDA5EB23D05}" srcOrd="6" destOrd="0" presId="urn:microsoft.com/office/officeart/2016/7/layout/RepeatingBendingProcessNew"/>
    <dgm:cxn modelId="{59538C20-1403-4B09-BAD6-A6F1FB8B5E2D}" type="presParOf" srcId="{9102E80C-8613-444D-8111-7D18101F4C1E}" destId="{AC027BC5-4C43-4D1E-BB68-E8A852945903}" srcOrd="7" destOrd="0" presId="urn:microsoft.com/office/officeart/2016/7/layout/RepeatingBendingProcessNew"/>
    <dgm:cxn modelId="{A215C092-3748-4B84-8E17-2A01411434BE}" type="presParOf" srcId="{AC027BC5-4C43-4D1E-BB68-E8A852945903}" destId="{AD7BAECD-FF72-47B7-A927-486D1D7EC088}" srcOrd="0" destOrd="0" presId="urn:microsoft.com/office/officeart/2016/7/layout/RepeatingBendingProcessNew"/>
    <dgm:cxn modelId="{BEBCF81C-EBA6-44EE-955E-B425361788CB}" type="presParOf" srcId="{9102E80C-8613-444D-8111-7D18101F4C1E}" destId="{AF4BAB76-A7CB-44F5-9E92-19F9FA369DD6}" srcOrd="8" destOrd="0" presId="urn:microsoft.com/office/officeart/2016/7/layout/RepeatingBendingProcessNew"/>
    <dgm:cxn modelId="{7C8E448F-D491-46EC-9A52-E5D9FA1F2622}" type="presParOf" srcId="{9102E80C-8613-444D-8111-7D18101F4C1E}" destId="{C48B87C5-EEF6-4CEF-9FFA-35A581E6500A}" srcOrd="9" destOrd="0" presId="urn:microsoft.com/office/officeart/2016/7/layout/RepeatingBendingProcessNew"/>
    <dgm:cxn modelId="{33311912-822B-4314-ADB2-7B8D1FDEA18C}" type="presParOf" srcId="{C48B87C5-EEF6-4CEF-9FFA-35A581E6500A}" destId="{B23835F2-D548-433E-AE68-C58D392C5E16}" srcOrd="0" destOrd="0" presId="urn:microsoft.com/office/officeart/2016/7/layout/RepeatingBendingProcessNew"/>
    <dgm:cxn modelId="{9B504050-CDD2-4B31-A5D4-334F84F0F9F4}" type="presParOf" srcId="{9102E80C-8613-444D-8111-7D18101F4C1E}" destId="{A9298E65-278D-423B-B1FA-457D07752155}" srcOrd="10" destOrd="0" presId="urn:microsoft.com/office/officeart/2016/7/layout/RepeatingBendingProcessNew"/>
    <dgm:cxn modelId="{C2928CB7-204E-4FA0-8560-E3B327726399}" type="presParOf" srcId="{9102E80C-8613-444D-8111-7D18101F4C1E}" destId="{FC582D46-DB51-44E2-BD23-1ACB4864EB39}" srcOrd="11" destOrd="0" presId="urn:microsoft.com/office/officeart/2016/7/layout/RepeatingBendingProcessNew"/>
    <dgm:cxn modelId="{0D0FDA1A-20F9-4685-B467-42249A5D9FDF}" type="presParOf" srcId="{FC582D46-DB51-44E2-BD23-1ACB4864EB39}" destId="{9AE1A91E-32F9-4C48-A434-2E1D8568A8E9}" srcOrd="0" destOrd="0" presId="urn:microsoft.com/office/officeart/2016/7/layout/RepeatingBendingProcessNew"/>
    <dgm:cxn modelId="{3E0F472D-9851-4AC1-B68D-48FCC590B503}" type="presParOf" srcId="{9102E80C-8613-444D-8111-7D18101F4C1E}" destId="{20B7B015-9374-4C06-B189-0B0394945C5B}" srcOrd="12" destOrd="0" presId="urn:microsoft.com/office/officeart/2016/7/layout/RepeatingBendingProcessNew"/>
    <dgm:cxn modelId="{D27150CA-AEFA-4647-AE41-FDA082610EA5}" type="presParOf" srcId="{9102E80C-8613-444D-8111-7D18101F4C1E}" destId="{C8B66F45-4392-49C3-B380-85ECF002EBFA}" srcOrd="13" destOrd="0" presId="urn:microsoft.com/office/officeart/2016/7/layout/RepeatingBendingProcessNew"/>
    <dgm:cxn modelId="{FEBB69CD-B196-4524-9AE4-10315FDEC68D}" type="presParOf" srcId="{C8B66F45-4392-49C3-B380-85ECF002EBFA}" destId="{602B7C10-D546-4B9A-9074-B292D79CCF06}" srcOrd="0" destOrd="0" presId="urn:microsoft.com/office/officeart/2016/7/layout/RepeatingBendingProcessNew"/>
    <dgm:cxn modelId="{477BBF45-4363-4325-A001-2B501F55105D}" type="presParOf" srcId="{9102E80C-8613-444D-8111-7D18101F4C1E}" destId="{BBA49338-8BB1-4514-A194-6C1940B93BDF}" srcOrd="14" destOrd="0" presId="urn:microsoft.com/office/officeart/2016/7/layout/RepeatingBendingProcessNew"/>
    <dgm:cxn modelId="{3DA66C6D-916C-4ADA-BF85-C89D09B1FD85}" type="presParOf" srcId="{9102E80C-8613-444D-8111-7D18101F4C1E}" destId="{FEBB5804-ABBF-42D2-A278-E1142A0DCAF9}" srcOrd="15" destOrd="0" presId="urn:microsoft.com/office/officeart/2016/7/layout/RepeatingBendingProcessNew"/>
    <dgm:cxn modelId="{E80D940E-B10E-464E-8EB0-7A4AB1B2C420}" type="presParOf" srcId="{FEBB5804-ABBF-42D2-A278-E1142A0DCAF9}" destId="{EE0DA2E5-FD9F-4D40-B66B-EECCC0732C42}" srcOrd="0" destOrd="0" presId="urn:microsoft.com/office/officeart/2016/7/layout/RepeatingBendingProcessNew"/>
    <dgm:cxn modelId="{679297E7-12CD-49A3-B9F9-86A6F6824C1A}" type="presParOf" srcId="{9102E80C-8613-444D-8111-7D18101F4C1E}" destId="{BA92A436-37A3-43E9-9843-AF3EC298B8A7}" srcOrd="16" destOrd="0" presId="urn:microsoft.com/office/officeart/2016/7/layout/RepeatingBendingProcessNew"/>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1ADCDE8-43BF-4F37-A0E1-614061C9337D}" type="doc">
      <dgm:prSet loTypeId="urn:microsoft.com/office/officeart/2018/2/layout/IconLabelList" loCatId="icon" qsTypeId="urn:microsoft.com/office/officeart/2005/8/quickstyle/simple2" qsCatId="simple" csTypeId="urn:microsoft.com/office/officeart/2005/8/colors/colorful4" csCatId="colorful" phldr="1"/>
      <dgm:spPr/>
      <dgm:t>
        <a:bodyPr/>
        <a:lstStyle/>
        <a:p>
          <a:endParaRPr lang="en-US"/>
        </a:p>
      </dgm:t>
    </dgm:pt>
    <dgm:pt modelId="{30C71E9D-3DFA-4B79-B6FF-524FA598FD9D}">
      <dgm:prSet/>
      <dgm:spPr/>
      <dgm:t>
        <a:bodyPr/>
        <a:lstStyle/>
        <a:p>
          <a:pPr>
            <a:lnSpc>
              <a:spcPct val="100000"/>
            </a:lnSpc>
          </a:pPr>
          <a:r>
            <a:rPr lang="en-US" b="0" i="0" baseline="0"/>
            <a:t>Changes to existing operational systems.</a:t>
          </a:r>
          <a:endParaRPr lang="en-US"/>
        </a:p>
      </dgm:t>
    </dgm:pt>
    <dgm:pt modelId="{14EF56FB-B3FE-412F-A4FE-97919686AE3D}" type="parTrans" cxnId="{7CD1A841-CBD8-4A02-ADB1-1AA98BB9E20A}">
      <dgm:prSet/>
      <dgm:spPr/>
      <dgm:t>
        <a:bodyPr/>
        <a:lstStyle/>
        <a:p>
          <a:endParaRPr lang="en-US"/>
        </a:p>
      </dgm:t>
    </dgm:pt>
    <dgm:pt modelId="{EFF3B2B2-5CF8-4AD0-84AD-62C4BCBB7276}" type="sibTrans" cxnId="{7CD1A841-CBD8-4A02-ADB1-1AA98BB9E20A}">
      <dgm:prSet/>
      <dgm:spPr/>
      <dgm:t>
        <a:bodyPr/>
        <a:lstStyle/>
        <a:p>
          <a:endParaRPr lang="en-US"/>
        </a:p>
      </dgm:t>
    </dgm:pt>
    <dgm:pt modelId="{E4E5F5B1-45C0-4478-BC00-9FC517F6D01F}">
      <dgm:prSet/>
      <dgm:spPr/>
      <dgm:t>
        <a:bodyPr/>
        <a:lstStyle/>
        <a:p>
          <a:pPr>
            <a:lnSpc>
              <a:spcPct val="100000"/>
            </a:lnSpc>
          </a:pPr>
          <a:r>
            <a:rPr lang="en-US" b="0" i="0" baseline="0" dirty="0"/>
            <a:t>Hardware procurement and physical infrastructure setup (assuming cloud-based solution).</a:t>
          </a:r>
          <a:endParaRPr lang="en-US" dirty="0"/>
        </a:p>
      </dgm:t>
    </dgm:pt>
    <dgm:pt modelId="{2A1E1AF4-775B-4947-B2E3-BAB5DAF85221}" type="parTrans" cxnId="{0218C905-AF74-4244-ADAD-9F991B4A3FE1}">
      <dgm:prSet/>
      <dgm:spPr/>
      <dgm:t>
        <a:bodyPr/>
        <a:lstStyle/>
        <a:p>
          <a:endParaRPr lang="en-US"/>
        </a:p>
      </dgm:t>
    </dgm:pt>
    <dgm:pt modelId="{934668CC-52AD-40A8-A477-0A4BF9732602}" type="sibTrans" cxnId="{0218C905-AF74-4244-ADAD-9F991B4A3FE1}">
      <dgm:prSet/>
      <dgm:spPr/>
      <dgm:t>
        <a:bodyPr/>
        <a:lstStyle/>
        <a:p>
          <a:endParaRPr lang="en-US"/>
        </a:p>
      </dgm:t>
    </dgm:pt>
    <dgm:pt modelId="{21FCCFEA-354E-4F7A-8EEB-4FA44CC43FC7}">
      <dgm:prSet/>
      <dgm:spPr/>
      <dgm:t>
        <a:bodyPr/>
        <a:lstStyle/>
        <a:p>
          <a:pPr>
            <a:lnSpc>
              <a:spcPct val="100000"/>
            </a:lnSpc>
          </a:pPr>
          <a:r>
            <a:rPr lang="en-US" b="0" i="0" baseline="0"/>
            <a:t>Post-implementation support and maintenance (to be handled by a separate team). </a:t>
          </a:r>
          <a:endParaRPr lang="en-US"/>
        </a:p>
      </dgm:t>
    </dgm:pt>
    <dgm:pt modelId="{C1FBA0B5-AF5B-4EA5-8349-ED91D8811343}" type="parTrans" cxnId="{84211F9D-E38B-41C1-97EA-10F7F1C4C352}">
      <dgm:prSet/>
      <dgm:spPr/>
      <dgm:t>
        <a:bodyPr/>
        <a:lstStyle/>
        <a:p>
          <a:endParaRPr lang="en-US"/>
        </a:p>
      </dgm:t>
    </dgm:pt>
    <dgm:pt modelId="{0317713D-DDB9-4826-9EBE-C45FF6862C84}" type="sibTrans" cxnId="{84211F9D-E38B-41C1-97EA-10F7F1C4C352}">
      <dgm:prSet/>
      <dgm:spPr/>
      <dgm:t>
        <a:bodyPr/>
        <a:lstStyle/>
        <a:p>
          <a:endParaRPr lang="en-US"/>
        </a:p>
      </dgm:t>
    </dgm:pt>
    <dgm:pt modelId="{F69AF748-AD0A-47D7-83D5-EEE35B86C447}" type="pres">
      <dgm:prSet presAssocID="{21ADCDE8-43BF-4F37-A0E1-614061C9337D}" presName="root" presStyleCnt="0">
        <dgm:presLayoutVars>
          <dgm:dir/>
          <dgm:resizeHandles val="exact"/>
        </dgm:presLayoutVars>
      </dgm:prSet>
      <dgm:spPr/>
    </dgm:pt>
    <dgm:pt modelId="{289BE326-E3AD-4A78-ACC9-09E248F7A3CD}" type="pres">
      <dgm:prSet presAssocID="{30C71E9D-3DFA-4B79-B6FF-524FA598FD9D}" presName="compNode" presStyleCnt="0"/>
      <dgm:spPr/>
    </dgm:pt>
    <dgm:pt modelId="{80E98568-0914-46A2-B7A0-8D90988735A0}" type="pres">
      <dgm:prSet presAssocID="{30C71E9D-3DFA-4B79-B6FF-524FA598FD9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nching Diagram"/>
        </a:ext>
      </dgm:extLst>
    </dgm:pt>
    <dgm:pt modelId="{99F44A67-E673-45FE-B8C4-2F4B55112EBB}" type="pres">
      <dgm:prSet presAssocID="{30C71E9D-3DFA-4B79-B6FF-524FA598FD9D}" presName="spaceRect" presStyleCnt="0"/>
      <dgm:spPr/>
    </dgm:pt>
    <dgm:pt modelId="{5ACA23BE-D02B-49A0-B817-936F14406A36}" type="pres">
      <dgm:prSet presAssocID="{30C71E9D-3DFA-4B79-B6FF-524FA598FD9D}" presName="textRect" presStyleLbl="revTx" presStyleIdx="0" presStyleCnt="3">
        <dgm:presLayoutVars>
          <dgm:chMax val="1"/>
          <dgm:chPref val="1"/>
        </dgm:presLayoutVars>
      </dgm:prSet>
      <dgm:spPr/>
    </dgm:pt>
    <dgm:pt modelId="{E6458584-05E9-4C3F-B771-03F904CDA704}" type="pres">
      <dgm:prSet presAssocID="{EFF3B2B2-5CF8-4AD0-84AD-62C4BCBB7276}" presName="sibTrans" presStyleCnt="0"/>
      <dgm:spPr/>
    </dgm:pt>
    <dgm:pt modelId="{26376C44-1FEF-4763-953C-E933490EC0FE}" type="pres">
      <dgm:prSet presAssocID="{E4E5F5B1-45C0-4478-BC00-9FC517F6D01F}" presName="compNode" presStyleCnt="0"/>
      <dgm:spPr/>
    </dgm:pt>
    <dgm:pt modelId="{B1DA5A99-BEA0-44E6-80A8-10D0459FEDC4}" type="pres">
      <dgm:prSet presAssocID="{E4E5F5B1-45C0-4478-BC00-9FC517F6D01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oud Computing"/>
        </a:ext>
      </dgm:extLst>
    </dgm:pt>
    <dgm:pt modelId="{54E9A891-83C5-450C-8111-93D5E509F29E}" type="pres">
      <dgm:prSet presAssocID="{E4E5F5B1-45C0-4478-BC00-9FC517F6D01F}" presName="spaceRect" presStyleCnt="0"/>
      <dgm:spPr/>
    </dgm:pt>
    <dgm:pt modelId="{15579C17-8994-4A9A-B16A-4B7B54E6FBFE}" type="pres">
      <dgm:prSet presAssocID="{E4E5F5B1-45C0-4478-BC00-9FC517F6D01F}" presName="textRect" presStyleLbl="revTx" presStyleIdx="1" presStyleCnt="3">
        <dgm:presLayoutVars>
          <dgm:chMax val="1"/>
          <dgm:chPref val="1"/>
        </dgm:presLayoutVars>
      </dgm:prSet>
      <dgm:spPr/>
    </dgm:pt>
    <dgm:pt modelId="{B20396F1-039B-4C72-AAA8-1EFB46A6016F}" type="pres">
      <dgm:prSet presAssocID="{934668CC-52AD-40A8-A477-0A4BF9732602}" presName="sibTrans" presStyleCnt="0"/>
      <dgm:spPr/>
    </dgm:pt>
    <dgm:pt modelId="{8711DC88-3AC0-4B8B-A984-1E01C77D1810}" type="pres">
      <dgm:prSet presAssocID="{21FCCFEA-354E-4F7A-8EEB-4FA44CC43FC7}" presName="compNode" presStyleCnt="0"/>
      <dgm:spPr/>
    </dgm:pt>
    <dgm:pt modelId="{4A2E09BA-AB73-415A-A4D7-DA229349FC02}" type="pres">
      <dgm:prSet presAssocID="{21FCCFEA-354E-4F7A-8EEB-4FA44CC43FC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Flowchart"/>
        </a:ext>
      </dgm:extLst>
    </dgm:pt>
    <dgm:pt modelId="{57CAB6C8-838F-4AC6-BC08-E379F456BE5C}" type="pres">
      <dgm:prSet presAssocID="{21FCCFEA-354E-4F7A-8EEB-4FA44CC43FC7}" presName="spaceRect" presStyleCnt="0"/>
      <dgm:spPr/>
    </dgm:pt>
    <dgm:pt modelId="{ACE70430-1393-4F6F-97F2-1C69C7FF0F48}" type="pres">
      <dgm:prSet presAssocID="{21FCCFEA-354E-4F7A-8EEB-4FA44CC43FC7}" presName="textRect" presStyleLbl="revTx" presStyleIdx="2" presStyleCnt="3">
        <dgm:presLayoutVars>
          <dgm:chMax val="1"/>
          <dgm:chPref val="1"/>
        </dgm:presLayoutVars>
      </dgm:prSet>
      <dgm:spPr/>
    </dgm:pt>
  </dgm:ptLst>
  <dgm:cxnLst>
    <dgm:cxn modelId="{0218C905-AF74-4244-ADAD-9F991B4A3FE1}" srcId="{21ADCDE8-43BF-4F37-A0E1-614061C9337D}" destId="{E4E5F5B1-45C0-4478-BC00-9FC517F6D01F}" srcOrd="1" destOrd="0" parTransId="{2A1E1AF4-775B-4947-B2E3-BAB5DAF85221}" sibTransId="{934668CC-52AD-40A8-A477-0A4BF9732602}"/>
    <dgm:cxn modelId="{5F32D12E-AB65-4AF0-B8FD-CBD8741E04FD}" type="presOf" srcId="{E4E5F5B1-45C0-4478-BC00-9FC517F6D01F}" destId="{15579C17-8994-4A9A-B16A-4B7B54E6FBFE}" srcOrd="0" destOrd="0" presId="urn:microsoft.com/office/officeart/2018/2/layout/IconLabelList"/>
    <dgm:cxn modelId="{7CD1A841-CBD8-4A02-ADB1-1AA98BB9E20A}" srcId="{21ADCDE8-43BF-4F37-A0E1-614061C9337D}" destId="{30C71E9D-3DFA-4B79-B6FF-524FA598FD9D}" srcOrd="0" destOrd="0" parTransId="{14EF56FB-B3FE-412F-A4FE-97919686AE3D}" sibTransId="{EFF3B2B2-5CF8-4AD0-84AD-62C4BCBB7276}"/>
    <dgm:cxn modelId="{49622355-3E74-475B-8FD5-7D346D65DE72}" type="presOf" srcId="{30C71E9D-3DFA-4B79-B6FF-524FA598FD9D}" destId="{5ACA23BE-D02B-49A0-B817-936F14406A36}" srcOrd="0" destOrd="0" presId="urn:microsoft.com/office/officeart/2018/2/layout/IconLabelList"/>
    <dgm:cxn modelId="{84211F9D-E38B-41C1-97EA-10F7F1C4C352}" srcId="{21ADCDE8-43BF-4F37-A0E1-614061C9337D}" destId="{21FCCFEA-354E-4F7A-8EEB-4FA44CC43FC7}" srcOrd="2" destOrd="0" parTransId="{C1FBA0B5-AF5B-4EA5-8349-ED91D8811343}" sibTransId="{0317713D-DDB9-4826-9EBE-C45FF6862C84}"/>
    <dgm:cxn modelId="{47E2F5A4-059E-4C6D-8E72-8B962F25E3D6}" type="presOf" srcId="{21ADCDE8-43BF-4F37-A0E1-614061C9337D}" destId="{F69AF748-AD0A-47D7-83D5-EEE35B86C447}" srcOrd="0" destOrd="0" presId="urn:microsoft.com/office/officeart/2018/2/layout/IconLabelList"/>
    <dgm:cxn modelId="{DBADE5AE-2FF9-48F5-8E0C-76119946BEFF}" type="presOf" srcId="{21FCCFEA-354E-4F7A-8EEB-4FA44CC43FC7}" destId="{ACE70430-1393-4F6F-97F2-1C69C7FF0F48}" srcOrd="0" destOrd="0" presId="urn:microsoft.com/office/officeart/2018/2/layout/IconLabelList"/>
    <dgm:cxn modelId="{80CB4BED-ECE1-4B7D-B6BB-7C2242DE1ECC}" type="presParOf" srcId="{F69AF748-AD0A-47D7-83D5-EEE35B86C447}" destId="{289BE326-E3AD-4A78-ACC9-09E248F7A3CD}" srcOrd="0" destOrd="0" presId="urn:microsoft.com/office/officeart/2018/2/layout/IconLabelList"/>
    <dgm:cxn modelId="{F94BFC75-889E-41C0-B439-F1056066BA17}" type="presParOf" srcId="{289BE326-E3AD-4A78-ACC9-09E248F7A3CD}" destId="{80E98568-0914-46A2-B7A0-8D90988735A0}" srcOrd="0" destOrd="0" presId="urn:microsoft.com/office/officeart/2018/2/layout/IconLabelList"/>
    <dgm:cxn modelId="{49F96468-3DA3-4958-8672-477E8EF764D6}" type="presParOf" srcId="{289BE326-E3AD-4A78-ACC9-09E248F7A3CD}" destId="{99F44A67-E673-45FE-B8C4-2F4B55112EBB}" srcOrd="1" destOrd="0" presId="urn:microsoft.com/office/officeart/2018/2/layout/IconLabelList"/>
    <dgm:cxn modelId="{09E94528-B82D-40D7-A565-E65B76CBE683}" type="presParOf" srcId="{289BE326-E3AD-4A78-ACC9-09E248F7A3CD}" destId="{5ACA23BE-D02B-49A0-B817-936F14406A36}" srcOrd="2" destOrd="0" presId="urn:microsoft.com/office/officeart/2018/2/layout/IconLabelList"/>
    <dgm:cxn modelId="{7C0A5BAB-CAAF-47B5-8207-23C76C2EFA35}" type="presParOf" srcId="{F69AF748-AD0A-47D7-83D5-EEE35B86C447}" destId="{E6458584-05E9-4C3F-B771-03F904CDA704}" srcOrd="1" destOrd="0" presId="urn:microsoft.com/office/officeart/2018/2/layout/IconLabelList"/>
    <dgm:cxn modelId="{D3C32A39-0F16-48C8-AC98-E64B86E5D6FC}" type="presParOf" srcId="{F69AF748-AD0A-47D7-83D5-EEE35B86C447}" destId="{26376C44-1FEF-4763-953C-E933490EC0FE}" srcOrd="2" destOrd="0" presId="urn:microsoft.com/office/officeart/2018/2/layout/IconLabelList"/>
    <dgm:cxn modelId="{679CA7B1-6BBF-453C-B7EF-93D8661B6CD9}" type="presParOf" srcId="{26376C44-1FEF-4763-953C-E933490EC0FE}" destId="{B1DA5A99-BEA0-44E6-80A8-10D0459FEDC4}" srcOrd="0" destOrd="0" presId="urn:microsoft.com/office/officeart/2018/2/layout/IconLabelList"/>
    <dgm:cxn modelId="{308E58C2-C9D8-47A9-BA44-5DB1F61A372D}" type="presParOf" srcId="{26376C44-1FEF-4763-953C-E933490EC0FE}" destId="{54E9A891-83C5-450C-8111-93D5E509F29E}" srcOrd="1" destOrd="0" presId="urn:microsoft.com/office/officeart/2018/2/layout/IconLabelList"/>
    <dgm:cxn modelId="{34A06DDA-C6F2-47E7-9886-894FBE4EC6D0}" type="presParOf" srcId="{26376C44-1FEF-4763-953C-E933490EC0FE}" destId="{15579C17-8994-4A9A-B16A-4B7B54E6FBFE}" srcOrd="2" destOrd="0" presId="urn:microsoft.com/office/officeart/2018/2/layout/IconLabelList"/>
    <dgm:cxn modelId="{0222E213-60DC-480F-B361-116B30246C4C}" type="presParOf" srcId="{F69AF748-AD0A-47D7-83D5-EEE35B86C447}" destId="{B20396F1-039B-4C72-AAA8-1EFB46A6016F}" srcOrd="3" destOrd="0" presId="urn:microsoft.com/office/officeart/2018/2/layout/IconLabelList"/>
    <dgm:cxn modelId="{AAEACF82-1D17-4F65-8190-1D4D6A510800}" type="presParOf" srcId="{F69AF748-AD0A-47D7-83D5-EEE35B86C447}" destId="{8711DC88-3AC0-4B8B-A984-1E01C77D1810}" srcOrd="4" destOrd="0" presId="urn:microsoft.com/office/officeart/2018/2/layout/IconLabelList"/>
    <dgm:cxn modelId="{4663047B-7A41-41A1-91B0-2E013ADAD9C6}" type="presParOf" srcId="{8711DC88-3AC0-4B8B-A984-1E01C77D1810}" destId="{4A2E09BA-AB73-415A-A4D7-DA229349FC02}" srcOrd="0" destOrd="0" presId="urn:microsoft.com/office/officeart/2018/2/layout/IconLabelList"/>
    <dgm:cxn modelId="{7576CA34-A354-4338-8B83-13255FB5A5AF}" type="presParOf" srcId="{8711DC88-3AC0-4B8B-A984-1E01C77D1810}" destId="{57CAB6C8-838F-4AC6-BC08-E379F456BE5C}" srcOrd="1" destOrd="0" presId="urn:microsoft.com/office/officeart/2018/2/layout/IconLabelList"/>
    <dgm:cxn modelId="{AA131172-3CDF-4D91-B53D-DE7BC0E98535}" type="presParOf" srcId="{8711DC88-3AC0-4B8B-A984-1E01C77D1810}" destId="{ACE70430-1393-4F6F-97F2-1C69C7FF0F4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2E79AA0-A319-4116-A467-A18472845533}"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596F444D-288B-44FB-A230-9B120D84484B}">
      <dgm:prSet/>
      <dgm:spPr/>
      <dgm:t>
        <a:bodyPr/>
        <a:lstStyle/>
        <a:p>
          <a:r>
            <a:rPr lang="en-US" b="1" i="0" baseline="0"/>
            <a:t>Data Integration:</a:t>
          </a:r>
          <a:endParaRPr lang="en-US"/>
        </a:p>
      </dgm:t>
    </dgm:pt>
    <dgm:pt modelId="{572D403E-0837-4B18-A3D9-2AA189B79570}" type="parTrans" cxnId="{1E294E24-E23C-4391-B68E-483C2331A26B}">
      <dgm:prSet/>
      <dgm:spPr/>
      <dgm:t>
        <a:bodyPr/>
        <a:lstStyle/>
        <a:p>
          <a:endParaRPr lang="en-US"/>
        </a:p>
      </dgm:t>
    </dgm:pt>
    <dgm:pt modelId="{2252C1FD-775F-4B2F-AFF4-7EA60F7AE0F0}" type="sibTrans" cxnId="{1E294E24-E23C-4391-B68E-483C2331A26B}">
      <dgm:prSet/>
      <dgm:spPr/>
      <dgm:t>
        <a:bodyPr/>
        <a:lstStyle/>
        <a:p>
          <a:endParaRPr lang="en-US"/>
        </a:p>
      </dgm:t>
    </dgm:pt>
    <dgm:pt modelId="{FCD17571-1767-4505-AE3E-4A80FF5DFC35}">
      <dgm:prSet/>
      <dgm:spPr/>
      <dgm:t>
        <a:bodyPr/>
        <a:lstStyle/>
        <a:p>
          <a:r>
            <a:rPr lang="en-US" b="0" i="0" baseline="0"/>
            <a:t>Successfully integrated data from 5 major systems.</a:t>
          </a:r>
          <a:endParaRPr lang="en-US"/>
        </a:p>
      </dgm:t>
    </dgm:pt>
    <dgm:pt modelId="{1181D673-AE0E-472E-A844-5E0A9C6ADB67}" type="parTrans" cxnId="{8E59BCC7-8700-482A-9508-0F89D90B523F}">
      <dgm:prSet/>
      <dgm:spPr/>
      <dgm:t>
        <a:bodyPr/>
        <a:lstStyle/>
        <a:p>
          <a:endParaRPr lang="en-US"/>
        </a:p>
      </dgm:t>
    </dgm:pt>
    <dgm:pt modelId="{33D21550-019E-4749-B6DE-71118F3BF8BC}" type="sibTrans" cxnId="{8E59BCC7-8700-482A-9508-0F89D90B523F}">
      <dgm:prSet/>
      <dgm:spPr/>
      <dgm:t>
        <a:bodyPr/>
        <a:lstStyle/>
        <a:p>
          <a:endParaRPr lang="en-US"/>
        </a:p>
      </dgm:t>
    </dgm:pt>
    <dgm:pt modelId="{45737CB4-DEA2-4E50-86A0-8BBDA60AEEDB}">
      <dgm:prSet/>
      <dgm:spPr/>
      <dgm:t>
        <a:bodyPr/>
        <a:lstStyle/>
        <a:p>
          <a:r>
            <a:rPr lang="en-US" b="1" i="0" baseline="0"/>
            <a:t>Improved Reporting:</a:t>
          </a:r>
          <a:endParaRPr lang="en-US"/>
        </a:p>
      </dgm:t>
    </dgm:pt>
    <dgm:pt modelId="{8061A469-CE2B-4D9E-9F2A-5E795E4A128B}" type="parTrans" cxnId="{E09F898A-8757-46A0-9F83-6AAA4D2D10D9}">
      <dgm:prSet/>
      <dgm:spPr/>
      <dgm:t>
        <a:bodyPr/>
        <a:lstStyle/>
        <a:p>
          <a:endParaRPr lang="en-US"/>
        </a:p>
      </dgm:t>
    </dgm:pt>
    <dgm:pt modelId="{ABB50F01-B692-4053-97B3-41B08508500A}" type="sibTrans" cxnId="{E09F898A-8757-46A0-9F83-6AAA4D2D10D9}">
      <dgm:prSet/>
      <dgm:spPr/>
      <dgm:t>
        <a:bodyPr/>
        <a:lstStyle/>
        <a:p>
          <a:endParaRPr lang="en-US"/>
        </a:p>
      </dgm:t>
    </dgm:pt>
    <dgm:pt modelId="{B28AA47A-0FEA-4D05-B6CA-D48C464B1C9C}">
      <dgm:prSet/>
      <dgm:spPr/>
      <dgm:t>
        <a:bodyPr/>
        <a:lstStyle/>
        <a:p>
          <a:r>
            <a:rPr lang="en-US" b="0" i="0" baseline="0"/>
            <a:t>Reduced report generation time by 40%.</a:t>
          </a:r>
          <a:endParaRPr lang="en-US"/>
        </a:p>
      </dgm:t>
    </dgm:pt>
    <dgm:pt modelId="{F17F7E81-D90A-49CE-87D3-F45DFA02F3BE}" type="parTrans" cxnId="{F151EB54-3245-4656-9A44-545226456BF1}">
      <dgm:prSet/>
      <dgm:spPr/>
      <dgm:t>
        <a:bodyPr/>
        <a:lstStyle/>
        <a:p>
          <a:endParaRPr lang="en-US"/>
        </a:p>
      </dgm:t>
    </dgm:pt>
    <dgm:pt modelId="{46AA8105-C3D3-4FD5-809A-82552809E220}" type="sibTrans" cxnId="{F151EB54-3245-4656-9A44-545226456BF1}">
      <dgm:prSet/>
      <dgm:spPr/>
      <dgm:t>
        <a:bodyPr/>
        <a:lstStyle/>
        <a:p>
          <a:endParaRPr lang="en-US"/>
        </a:p>
      </dgm:t>
    </dgm:pt>
    <dgm:pt modelId="{D61A8CB5-D301-4E8A-B8C4-42124F48641D}">
      <dgm:prSet/>
      <dgm:spPr/>
      <dgm:t>
        <a:bodyPr/>
        <a:lstStyle/>
        <a:p>
          <a:r>
            <a:rPr lang="en-US" b="1" i="0" baseline="0"/>
            <a:t>Enhanced Data Quality:</a:t>
          </a:r>
          <a:endParaRPr lang="en-US"/>
        </a:p>
      </dgm:t>
    </dgm:pt>
    <dgm:pt modelId="{3C73EC2C-9591-400C-965E-51455DA62021}" type="parTrans" cxnId="{B75EC060-2851-47B3-92AF-7B55D14A7E40}">
      <dgm:prSet/>
      <dgm:spPr/>
      <dgm:t>
        <a:bodyPr/>
        <a:lstStyle/>
        <a:p>
          <a:endParaRPr lang="en-US"/>
        </a:p>
      </dgm:t>
    </dgm:pt>
    <dgm:pt modelId="{312D3C55-791C-43D6-8EFD-D993BAD850B2}" type="sibTrans" cxnId="{B75EC060-2851-47B3-92AF-7B55D14A7E40}">
      <dgm:prSet/>
      <dgm:spPr/>
      <dgm:t>
        <a:bodyPr/>
        <a:lstStyle/>
        <a:p>
          <a:endParaRPr lang="en-US"/>
        </a:p>
      </dgm:t>
    </dgm:pt>
    <dgm:pt modelId="{64A94A0E-D9B5-4AA9-B1E6-3DA1AB1EC0B8}">
      <dgm:prSet/>
      <dgm:spPr/>
      <dgm:t>
        <a:bodyPr/>
        <a:lstStyle/>
        <a:p>
          <a:r>
            <a:rPr lang="en-US" b="0" i="0" baseline="0"/>
            <a:t>Implemented data validation processes, increasing data accuracy by 30%</a:t>
          </a:r>
          <a:endParaRPr lang="en-US"/>
        </a:p>
      </dgm:t>
    </dgm:pt>
    <dgm:pt modelId="{99FB1E71-A424-4716-8ABF-1CC387C689A1}" type="parTrans" cxnId="{CC621756-E4B9-41DD-8433-1619D2A406AC}">
      <dgm:prSet/>
      <dgm:spPr/>
      <dgm:t>
        <a:bodyPr/>
        <a:lstStyle/>
        <a:p>
          <a:endParaRPr lang="en-US"/>
        </a:p>
      </dgm:t>
    </dgm:pt>
    <dgm:pt modelId="{CB98507C-B53D-4A1F-88AB-9E25118A8894}" type="sibTrans" cxnId="{CC621756-E4B9-41DD-8433-1619D2A406AC}">
      <dgm:prSet/>
      <dgm:spPr/>
      <dgm:t>
        <a:bodyPr/>
        <a:lstStyle/>
        <a:p>
          <a:endParaRPr lang="en-US"/>
        </a:p>
      </dgm:t>
    </dgm:pt>
    <dgm:pt modelId="{314FA27E-455E-4E60-9AA0-6FC1DA3D1D19}" type="pres">
      <dgm:prSet presAssocID="{22E79AA0-A319-4116-A467-A18472845533}" presName="Name0" presStyleCnt="0">
        <dgm:presLayoutVars>
          <dgm:dir/>
          <dgm:resizeHandles val="exact"/>
        </dgm:presLayoutVars>
      </dgm:prSet>
      <dgm:spPr/>
    </dgm:pt>
    <dgm:pt modelId="{483FEC39-05C5-4AD0-97AA-52C2BE3A7DA2}" type="pres">
      <dgm:prSet presAssocID="{596F444D-288B-44FB-A230-9B120D84484B}" presName="node" presStyleLbl="node1" presStyleIdx="0" presStyleCnt="6">
        <dgm:presLayoutVars>
          <dgm:bulletEnabled val="1"/>
        </dgm:presLayoutVars>
      </dgm:prSet>
      <dgm:spPr/>
    </dgm:pt>
    <dgm:pt modelId="{9AE0188C-F1AA-4159-863E-CED3A6C51F37}" type="pres">
      <dgm:prSet presAssocID="{2252C1FD-775F-4B2F-AFF4-7EA60F7AE0F0}" presName="sibTrans" presStyleLbl="sibTrans1D1" presStyleIdx="0" presStyleCnt="5"/>
      <dgm:spPr/>
    </dgm:pt>
    <dgm:pt modelId="{7736B659-0911-40FB-BB5F-51F397B1DE4B}" type="pres">
      <dgm:prSet presAssocID="{2252C1FD-775F-4B2F-AFF4-7EA60F7AE0F0}" presName="connectorText" presStyleLbl="sibTrans1D1" presStyleIdx="0" presStyleCnt="5"/>
      <dgm:spPr/>
    </dgm:pt>
    <dgm:pt modelId="{9BFF425B-5762-4C97-BE5D-0A29088CB43A}" type="pres">
      <dgm:prSet presAssocID="{FCD17571-1767-4505-AE3E-4A80FF5DFC35}" presName="node" presStyleLbl="node1" presStyleIdx="1" presStyleCnt="6">
        <dgm:presLayoutVars>
          <dgm:bulletEnabled val="1"/>
        </dgm:presLayoutVars>
      </dgm:prSet>
      <dgm:spPr/>
    </dgm:pt>
    <dgm:pt modelId="{68C47181-2E92-43D0-B574-CA5D801A7511}" type="pres">
      <dgm:prSet presAssocID="{33D21550-019E-4749-B6DE-71118F3BF8BC}" presName="sibTrans" presStyleLbl="sibTrans1D1" presStyleIdx="1" presStyleCnt="5"/>
      <dgm:spPr/>
    </dgm:pt>
    <dgm:pt modelId="{1488EF2E-7733-4BBD-96E6-0E0E46C0E63D}" type="pres">
      <dgm:prSet presAssocID="{33D21550-019E-4749-B6DE-71118F3BF8BC}" presName="connectorText" presStyleLbl="sibTrans1D1" presStyleIdx="1" presStyleCnt="5"/>
      <dgm:spPr/>
    </dgm:pt>
    <dgm:pt modelId="{679827AA-317E-41F7-9737-DCB307C59D16}" type="pres">
      <dgm:prSet presAssocID="{45737CB4-DEA2-4E50-86A0-8BBDA60AEEDB}" presName="node" presStyleLbl="node1" presStyleIdx="2" presStyleCnt="6">
        <dgm:presLayoutVars>
          <dgm:bulletEnabled val="1"/>
        </dgm:presLayoutVars>
      </dgm:prSet>
      <dgm:spPr/>
    </dgm:pt>
    <dgm:pt modelId="{4285C82B-6BA8-4A0D-AB7E-6860673A7E74}" type="pres">
      <dgm:prSet presAssocID="{ABB50F01-B692-4053-97B3-41B08508500A}" presName="sibTrans" presStyleLbl="sibTrans1D1" presStyleIdx="2" presStyleCnt="5"/>
      <dgm:spPr/>
    </dgm:pt>
    <dgm:pt modelId="{1BA97E25-40BA-4636-AD3D-CA421B4FB66A}" type="pres">
      <dgm:prSet presAssocID="{ABB50F01-B692-4053-97B3-41B08508500A}" presName="connectorText" presStyleLbl="sibTrans1D1" presStyleIdx="2" presStyleCnt="5"/>
      <dgm:spPr/>
    </dgm:pt>
    <dgm:pt modelId="{24712FD1-BA97-4A71-A19F-49B0420F8301}" type="pres">
      <dgm:prSet presAssocID="{B28AA47A-0FEA-4D05-B6CA-D48C464B1C9C}" presName="node" presStyleLbl="node1" presStyleIdx="3" presStyleCnt="6">
        <dgm:presLayoutVars>
          <dgm:bulletEnabled val="1"/>
        </dgm:presLayoutVars>
      </dgm:prSet>
      <dgm:spPr/>
    </dgm:pt>
    <dgm:pt modelId="{84CB6D2E-B6AF-4E16-8CB8-AE6B12DC6881}" type="pres">
      <dgm:prSet presAssocID="{46AA8105-C3D3-4FD5-809A-82552809E220}" presName="sibTrans" presStyleLbl="sibTrans1D1" presStyleIdx="3" presStyleCnt="5"/>
      <dgm:spPr/>
    </dgm:pt>
    <dgm:pt modelId="{4B8883C0-8056-46BF-B508-5B48D87A4531}" type="pres">
      <dgm:prSet presAssocID="{46AA8105-C3D3-4FD5-809A-82552809E220}" presName="connectorText" presStyleLbl="sibTrans1D1" presStyleIdx="3" presStyleCnt="5"/>
      <dgm:spPr/>
    </dgm:pt>
    <dgm:pt modelId="{422EBFC8-A5D3-432F-89F1-2ED85DDC0567}" type="pres">
      <dgm:prSet presAssocID="{D61A8CB5-D301-4E8A-B8C4-42124F48641D}" presName="node" presStyleLbl="node1" presStyleIdx="4" presStyleCnt="6">
        <dgm:presLayoutVars>
          <dgm:bulletEnabled val="1"/>
        </dgm:presLayoutVars>
      </dgm:prSet>
      <dgm:spPr/>
    </dgm:pt>
    <dgm:pt modelId="{C26B14C9-FCC7-4961-97B2-D7DEBE943F38}" type="pres">
      <dgm:prSet presAssocID="{312D3C55-791C-43D6-8EFD-D993BAD850B2}" presName="sibTrans" presStyleLbl="sibTrans1D1" presStyleIdx="4" presStyleCnt="5"/>
      <dgm:spPr/>
    </dgm:pt>
    <dgm:pt modelId="{E249C3A5-39EF-4A27-B0AB-FEF6E5C3FF1E}" type="pres">
      <dgm:prSet presAssocID="{312D3C55-791C-43D6-8EFD-D993BAD850B2}" presName="connectorText" presStyleLbl="sibTrans1D1" presStyleIdx="4" presStyleCnt="5"/>
      <dgm:spPr/>
    </dgm:pt>
    <dgm:pt modelId="{B47C358E-2DA1-4D73-9CB3-9AA661DD58D3}" type="pres">
      <dgm:prSet presAssocID="{64A94A0E-D9B5-4AA9-B1E6-3DA1AB1EC0B8}" presName="node" presStyleLbl="node1" presStyleIdx="5" presStyleCnt="6">
        <dgm:presLayoutVars>
          <dgm:bulletEnabled val="1"/>
        </dgm:presLayoutVars>
      </dgm:prSet>
      <dgm:spPr/>
    </dgm:pt>
  </dgm:ptLst>
  <dgm:cxnLst>
    <dgm:cxn modelId="{E6DDD60D-8540-47F5-A382-85FD8368DBE2}" type="presOf" srcId="{33D21550-019E-4749-B6DE-71118F3BF8BC}" destId="{68C47181-2E92-43D0-B574-CA5D801A7511}" srcOrd="0" destOrd="0" presId="urn:microsoft.com/office/officeart/2016/7/layout/RepeatingBendingProcessNew"/>
    <dgm:cxn modelId="{76FAE210-A72F-4852-BDAE-7B38D8C3EC8F}" type="presOf" srcId="{312D3C55-791C-43D6-8EFD-D993BAD850B2}" destId="{C26B14C9-FCC7-4961-97B2-D7DEBE943F38}" srcOrd="0" destOrd="0" presId="urn:microsoft.com/office/officeart/2016/7/layout/RepeatingBendingProcessNew"/>
    <dgm:cxn modelId="{5FA3131E-391D-4A9E-8490-E140B509F021}" type="presOf" srcId="{2252C1FD-775F-4B2F-AFF4-7EA60F7AE0F0}" destId="{7736B659-0911-40FB-BB5F-51F397B1DE4B}" srcOrd="1" destOrd="0" presId="urn:microsoft.com/office/officeart/2016/7/layout/RepeatingBendingProcessNew"/>
    <dgm:cxn modelId="{1E294E24-E23C-4391-B68E-483C2331A26B}" srcId="{22E79AA0-A319-4116-A467-A18472845533}" destId="{596F444D-288B-44FB-A230-9B120D84484B}" srcOrd="0" destOrd="0" parTransId="{572D403E-0837-4B18-A3D9-2AA189B79570}" sibTransId="{2252C1FD-775F-4B2F-AFF4-7EA60F7AE0F0}"/>
    <dgm:cxn modelId="{858ED628-4627-4E93-AAEB-8C217FC4C6D3}" type="presOf" srcId="{D61A8CB5-D301-4E8A-B8C4-42124F48641D}" destId="{422EBFC8-A5D3-432F-89F1-2ED85DDC0567}" srcOrd="0" destOrd="0" presId="urn:microsoft.com/office/officeart/2016/7/layout/RepeatingBendingProcessNew"/>
    <dgm:cxn modelId="{5606AE30-9253-4FBB-81C6-E6064903AF29}" type="presOf" srcId="{45737CB4-DEA2-4E50-86A0-8BBDA60AEEDB}" destId="{679827AA-317E-41F7-9737-DCB307C59D16}" srcOrd="0" destOrd="0" presId="urn:microsoft.com/office/officeart/2016/7/layout/RepeatingBendingProcessNew"/>
    <dgm:cxn modelId="{B75EC060-2851-47B3-92AF-7B55D14A7E40}" srcId="{22E79AA0-A319-4116-A467-A18472845533}" destId="{D61A8CB5-D301-4E8A-B8C4-42124F48641D}" srcOrd="4" destOrd="0" parTransId="{3C73EC2C-9591-400C-965E-51455DA62021}" sibTransId="{312D3C55-791C-43D6-8EFD-D993BAD850B2}"/>
    <dgm:cxn modelId="{71E3F645-4F6E-4561-9569-CE2BFB68631A}" type="presOf" srcId="{ABB50F01-B692-4053-97B3-41B08508500A}" destId="{1BA97E25-40BA-4636-AD3D-CA421B4FB66A}" srcOrd="1" destOrd="0" presId="urn:microsoft.com/office/officeart/2016/7/layout/RepeatingBendingProcessNew"/>
    <dgm:cxn modelId="{24244B4B-DA39-4342-A2E2-5B5E414D2C60}" type="presOf" srcId="{B28AA47A-0FEA-4D05-B6CA-D48C464B1C9C}" destId="{24712FD1-BA97-4A71-A19F-49B0420F8301}" srcOrd="0" destOrd="0" presId="urn:microsoft.com/office/officeart/2016/7/layout/RepeatingBendingProcessNew"/>
    <dgm:cxn modelId="{A480BE53-933C-4FAA-BDEA-054B110C6628}" type="presOf" srcId="{ABB50F01-B692-4053-97B3-41B08508500A}" destId="{4285C82B-6BA8-4A0D-AB7E-6860673A7E74}" srcOrd="0" destOrd="0" presId="urn:microsoft.com/office/officeart/2016/7/layout/RepeatingBendingProcessNew"/>
    <dgm:cxn modelId="{F151EB54-3245-4656-9A44-545226456BF1}" srcId="{22E79AA0-A319-4116-A467-A18472845533}" destId="{B28AA47A-0FEA-4D05-B6CA-D48C464B1C9C}" srcOrd="3" destOrd="0" parTransId="{F17F7E81-D90A-49CE-87D3-F45DFA02F3BE}" sibTransId="{46AA8105-C3D3-4FD5-809A-82552809E220}"/>
    <dgm:cxn modelId="{E1E30E76-9513-402D-844A-CC84C13BFD17}" type="presOf" srcId="{FCD17571-1767-4505-AE3E-4A80FF5DFC35}" destId="{9BFF425B-5762-4C97-BE5D-0A29088CB43A}" srcOrd="0" destOrd="0" presId="urn:microsoft.com/office/officeart/2016/7/layout/RepeatingBendingProcessNew"/>
    <dgm:cxn modelId="{CC621756-E4B9-41DD-8433-1619D2A406AC}" srcId="{22E79AA0-A319-4116-A467-A18472845533}" destId="{64A94A0E-D9B5-4AA9-B1E6-3DA1AB1EC0B8}" srcOrd="5" destOrd="0" parTransId="{99FB1E71-A424-4716-8ABF-1CC387C689A1}" sibTransId="{CB98507C-B53D-4A1F-88AB-9E25118A8894}"/>
    <dgm:cxn modelId="{749D0F7C-C9B5-46CF-9388-8FAB5CDE1240}" type="presOf" srcId="{312D3C55-791C-43D6-8EFD-D993BAD850B2}" destId="{E249C3A5-39EF-4A27-B0AB-FEF6E5C3FF1E}" srcOrd="1" destOrd="0" presId="urn:microsoft.com/office/officeart/2016/7/layout/RepeatingBendingProcessNew"/>
    <dgm:cxn modelId="{0E63EF7E-D3FD-48A5-B905-56251D42298F}" type="presOf" srcId="{46AA8105-C3D3-4FD5-809A-82552809E220}" destId="{84CB6D2E-B6AF-4E16-8CB8-AE6B12DC6881}" srcOrd="0" destOrd="0" presId="urn:microsoft.com/office/officeart/2016/7/layout/RepeatingBendingProcessNew"/>
    <dgm:cxn modelId="{E09F898A-8757-46A0-9F83-6AAA4D2D10D9}" srcId="{22E79AA0-A319-4116-A467-A18472845533}" destId="{45737CB4-DEA2-4E50-86A0-8BBDA60AEEDB}" srcOrd="2" destOrd="0" parTransId="{8061A469-CE2B-4D9E-9F2A-5E795E4A128B}" sibTransId="{ABB50F01-B692-4053-97B3-41B08508500A}"/>
    <dgm:cxn modelId="{4F327D91-7EFD-4963-B47E-F23F020F47B7}" type="presOf" srcId="{22E79AA0-A319-4116-A467-A18472845533}" destId="{314FA27E-455E-4E60-9AA0-6FC1DA3D1D19}" srcOrd="0" destOrd="0" presId="urn:microsoft.com/office/officeart/2016/7/layout/RepeatingBendingProcessNew"/>
    <dgm:cxn modelId="{3BDB34A4-9508-4457-82A4-E2912F307DC7}" type="presOf" srcId="{64A94A0E-D9B5-4AA9-B1E6-3DA1AB1EC0B8}" destId="{B47C358E-2DA1-4D73-9CB3-9AA661DD58D3}" srcOrd="0" destOrd="0" presId="urn:microsoft.com/office/officeart/2016/7/layout/RepeatingBendingProcessNew"/>
    <dgm:cxn modelId="{8E59BCC7-8700-482A-9508-0F89D90B523F}" srcId="{22E79AA0-A319-4116-A467-A18472845533}" destId="{FCD17571-1767-4505-AE3E-4A80FF5DFC35}" srcOrd="1" destOrd="0" parTransId="{1181D673-AE0E-472E-A844-5E0A9C6ADB67}" sibTransId="{33D21550-019E-4749-B6DE-71118F3BF8BC}"/>
    <dgm:cxn modelId="{A3DF41E0-CCF5-421B-9755-268CA533EB5E}" type="presOf" srcId="{596F444D-288B-44FB-A230-9B120D84484B}" destId="{483FEC39-05C5-4AD0-97AA-52C2BE3A7DA2}" srcOrd="0" destOrd="0" presId="urn:microsoft.com/office/officeart/2016/7/layout/RepeatingBendingProcessNew"/>
    <dgm:cxn modelId="{A18442E4-9431-4E6C-AF69-FEB58E7C7BD2}" type="presOf" srcId="{46AA8105-C3D3-4FD5-809A-82552809E220}" destId="{4B8883C0-8056-46BF-B508-5B48D87A4531}" srcOrd="1" destOrd="0" presId="urn:microsoft.com/office/officeart/2016/7/layout/RepeatingBendingProcessNew"/>
    <dgm:cxn modelId="{2813CAE8-0391-471C-8A18-A421644EC02F}" type="presOf" srcId="{33D21550-019E-4749-B6DE-71118F3BF8BC}" destId="{1488EF2E-7733-4BBD-96E6-0E0E46C0E63D}" srcOrd="1" destOrd="0" presId="urn:microsoft.com/office/officeart/2016/7/layout/RepeatingBendingProcessNew"/>
    <dgm:cxn modelId="{74CFE0E9-18E0-4E98-90FB-8EA28F7DD875}" type="presOf" srcId="{2252C1FD-775F-4B2F-AFF4-7EA60F7AE0F0}" destId="{9AE0188C-F1AA-4159-863E-CED3A6C51F37}" srcOrd="0" destOrd="0" presId="urn:microsoft.com/office/officeart/2016/7/layout/RepeatingBendingProcessNew"/>
    <dgm:cxn modelId="{754DBD04-5EEF-4182-99F9-0615F99947F8}" type="presParOf" srcId="{314FA27E-455E-4E60-9AA0-6FC1DA3D1D19}" destId="{483FEC39-05C5-4AD0-97AA-52C2BE3A7DA2}" srcOrd="0" destOrd="0" presId="urn:microsoft.com/office/officeart/2016/7/layout/RepeatingBendingProcessNew"/>
    <dgm:cxn modelId="{614810D9-7CE6-4AC9-88A9-C1ACC984D6D5}" type="presParOf" srcId="{314FA27E-455E-4E60-9AA0-6FC1DA3D1D19}" destId="{9AE0188C-F1AA-4159-863E-CED3A6C51F37}" srcOrd="1" destOrd="0" presId="urn:microsoft.com/office/officeart/2016/7/layout/RepeatingBendingProcessNew"/>
    <dgm:cxn modelId="{42423791-579D-47CB-9786-43ED657F99AB}" type="presParOf" srcId="{9AE0188C-F1AA-4159-863E-CED3A6C51F37}" destId="{7736B659-0911-40FB-BB5F-51F397B1DE4B}" srcOrd="0" destOrd="0" presId="urn:microsoft.com/office/officeart/2016/7/layout/RepeatingBendingProcessNew"/>
    <dgm:cxn modelId="{F8F4726A-FE30-4C2E-B67C-B26E405AE608}" type="presParOf" srcId="{314FA27E-455E-4E60-9AA0-6FC1DA3D1D19}" destId="{9BFF425B-5762-4C97-BE5D-0A29088CB43A}" srcOrd="2" destOrd="0" presId="urn:microsoft.com/office/officeart/2016/7/layout/RepeatingBendingProcessNew"/>
    <dgm:cxn modelId="{A762A175-C5AE-425B-801E-17ABD6F8DBE2}" type="presParOf" srcId="{314FA27E-455E-4E60-9AA0-6FC1DA3D1D19}" destId="{68C47181-2E92-43D0-B574-CA5D801A7511}" srcOrd="3" destOrd="0" presId="urn:microsoft.com/office/officeart/2016/7/layout/RepeatingBendingProcessNew"/>
    <dgm:cxn modelId="{4C1D0712-7628-4C33-A26F-1611F94CA8C3}" type="presParOf" srcId="{68C47181-2E92-43D0-B574-CA5D801A7511}" destId="{1488EF2E-7733-4BBD-96E6-0E0E46C0E63D}" srcOrd="0" destOrd="0" presId="urn:microsoft.com/office/officeart/2016/7/layout/RepeatingBendingProcessNew"/>
    <dgm:cxn modelId="{C9DEA105-38EF-4611-A153-3A0C33C518F0}" type="presParOf" srcId="{314FA27E-455E-4E60-9AA0-6FC1DA3D1D19}" destId="{679827AA-317E-41F7-9737-DCB307C59D16}" srcOrd="4" destOrd="0" presId="urn:microsoft.com/office/officeart/2016/7/layout/RepeatingBendingProcessNew"/>
    <dgm:cxn modelId="{88DEF978-197A-4B24-ABA6-13AAEC9CB148}" type="presParOf" srcId="{314FA27E-455E-4E60-9AA0-6FC1DA3D1D19}" destId="{4285C82B-6BA8-4A0D-AB7E-6860673A7E74}" srcOrd="5" destOrd="0" presId="urn:microsoft.com/office/officeart/2016/7/layout/RepeatingBendingProcessNew"/>
    <dgm:cxn modelId="{EEEB9549-08C5-4EA8-BAB6-8FA3B2A78E7F}" type="presParOf" srcId="{4285C82B-6BA8-4A0D-AB7E-6860673A7E74}" destId="{1BA97E25-40BA-4636-AD3D-CA421B4FB66A}" srcOrd="0" destOrd="0" presId="urn:microsoft.com/office/officeart/2016/7/layout/RepeatingBendingProcessNew"/>
    <dgm:cxn modelId="{FFD17A17-BFDD-4E6C-847F-5BCB0244DCC6}" type="presParOf" srcId="{314FA27E-455E-4E60-9AA0-6FC1DA3D1D19}" destId="{24712FD1-BA97-4A71-A19F-49B0420F8301}" srcOrd="6" destOrd="0" presId="urn:microsoft.com/office/officeart/2016/7/layout/RepeatingBendingProcessNew"/>
    <dgm:cxn modelId="{7E546C7D-72AC-4BE3-BEB3-25CFDD3E22E0}" type="presParOf" srcId="{314FA27E-455E-4E60-9AA0-6FC1DA3D1D19}" destId="{84CB6D2E-B6AF-4E16-8CB8-AE6B12DC6881}" srcOrd="7" destOrd="0" presId="urn:microsoft.com/office/officeart/2016/7/layout/RepeatingBendingProcessNew"/>
    <dgm:cxn modelId="{988B9D26-45A4-4569-B546-C1ADA80FA21C}" type="presParOf" srcId="{84CB6D2E-B6AF-4E16-8CB8-AE6B12DC6881}" destId="{4B8883C0-8056-46BF-B508-5B48D87A4531}" srcOrd="0" destOrd="0" presId="urn:microsoft.com/office/officeart/2016/7/layout/RepeatingBendingProcessNew"/>
    <dgm:cxn modelId="{7B608152-41DF-4B59-846B-55DADEC743FB}" type="presParOf" srcId="{314FA27E-455E-4E60-9AA0-6FC1DA3D1D19}" destId="{422EBFC8-A5D3-432F-89F1-2ED85DDC0567}" srcOrd="8" destOrd="0" presId="urn:microsoft.com/office/officeart/2016/7/layout/RepeatingBendingProcessNew"/>
    <dgm:cxn modelId="{B80EEBF0-5552-4156-BDCF-B9FC3F120085}" type="presParOf" srcId="{314FA27E-455E-4E60-9AA0-6FC1DA3D1D19}" destId="{C26B14C9-FCC7-4961-97B2-D7DEBE943F38}" srcOrd="9" destOrd="0" presId="urn:microsoft.com/office/officeart/2016/7/layout/RepeatingBendingProcessNew"/>
    <dgm:cxn modelId="{607B4345-9640-4ECC-80F2-C6FA488AEFE5}" type="presParOf" srcId="{C26B14C9-FCC7-4961-97B2-D7DEBE943F38}" destId="{E249C3A5-39EF-4A27-B0AB-FEF6E5C3FF1E}" srcOrd="0" destOrd="0" presId="urn:microsoft.com/office/officeart/2016/7/layout/RepeatingBendingProcessNew"/>
    <dgm:cxn modelId="{B55B7D32-0D2A-4D82-8B9B-74300E3EEB05}" type="presParOf" srcId="{314FA27E-455E-4E60-9AA0-6FC1DA3D1D19}" destId="{B47C358E-2DA1-4D73-9CB3-9AA661DD58D3}"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208240E-9A57-416D-B6E9-F7F63533E217}"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88EACB12-6FA2-4938-B1EA-78DDA82766E5}">
      <dgm:prSet/>
      <dgm:spPr/>
      <dgm:t>
        <a:bodyPr/>
        <a:lstStyle/>
        <a:p>
          <a:r>
            <a:rPr lang="en-GB" b="1" dirty="0"/>
            <a:t>Project Initiation (January 2025 - February 2025):</a:t>
          </a:r>
          <a:endParaRPr lang="en-US" dirty="0"/>
        </a:p>
      </dgm:t>
    </dgm:pt>
    <dgm:pt modelId="{B4192524-E9CE-49A7-A386-6BC4B0A44D13}" type="parTrans" cxnId="{3FC5F965-D68F-4C59-902F-4AD2BBB8DA08}">
      <dgm:prSet/>
      <dgm:spPr/>
      <dgm:t>
        <a:bodyPr/>
        <a:lstStyle/>
        <a:p>
          <a:endParaRPr lang="en-US"/>
        </a:p>
      </dgm:t>
    </dgm:pt>
    <dgm:pt modelId="{3B1303EF-2270-4A7A-AF1B-DA4A3B2BE85B}" type="sibTrans" cxnId="{3FC5F965-D68F-4C59-902F-4AD2BBB8DA08}">
      <dgm:prSet/>
      <dgm:spPr/>
      <dgm:t>
        <a:bodyPr/>
        <a:lstStyle/>
        <a:p>
          <a:endParaRPr lang="en-US"/>
        </a:p>
      </dgm:t>
    </dgm:pt>
    <dgm:pt modelId="{7A55599B-A52F-4DEF-9CEE-F07AED37D2B6}">
      <dgm:prSet/>
      <dgm:spPr/>
      <dgm:t>
        <a:bodyPr/>
        <a:lstStyle/>
        <a:p>
          <a:r>
            <a:rPr lang="en-GB" b="1" dirty="0"/>
            <a:t>Planning (March 2025 - April 2025):</a:t>
          </a:r>
          <a:endParaRPr lang="en-US" dirty="0"/>
        </a:p>
      </dgm:t>
    </dgm:pt>
    <dgm:pt modelId="{7D14E1A9-F4F6-48C4-A76F-EB1B85CB3B9B}" type="parTrans" cxnId="{332FA68B-E462-412A-8F8C-DE0BAA1A185C}">
      <dgm:prSet/>
      <dgm:spPr/>
      <dgm:t>
        <a:bodyPr/>
        <a:lstStyle/>
        <a:p>
          <a:endParaRPr lang="en-US"/>
        </a:p>
      </dgm:t>
    </dgm:pt>
    <dgm:pt modelId="{3BFA94A7-8129-43E9-B35A-7A689FE336BC}" type="sibTrans" cxnId="{332FA68B-E462-412A-8F8C-DE0BAA1A185C}">
      <dgm:prSet/>
      <dgm:spPr/>
      <dgm:t>
        <a:bodyPr/>
        <a:lstStyle/>
        <a:p>
          <a:endParaRPr lang="en-US"/>
        </a:p>
      </dgm:t>
    </dgm:pt>
    <dgm:pt modelId="{583DE1B8-30D9-422F-8438-E898C569AFD4}">
      <dgm:prSet/>
      <dgm:spPr/>
      <dgm:t>
        <a:bodyPr/>
        <a:lstStyle/>
        <a:p>
          <a:r>
            <a:rPr lang="en-GB" b="1" dirty="0"/>
            <a:t>Design (May 2025- July 2025):</a:t>
          </a:r>
          <a:r>
            <a:rPr lang="en-GB" dirty="0"/>
            <a:t>.</a:t>
          </a:r>
          <a:endParaRPr lang="en-US" dirty="0"/>
        </a:p>
      </dgm:t>
    </dgm:pt>
    <dgm:pt modelId="{CAE55367-50D9-4FE9-8FDE-25F4A4079D19}" type="parTrans" cxnId="{748FD99C-BA71-4673-8DA6-FD9A82EA9B3E}">
      <dgm:prSet/>
      <dgm:spPr/>
      <dgm:t>
        <a:bodyPr/>
        <a:lstStyle/>
        <a:p>
          <a:endParaRPr lang="en-US"/>
        </a:p>
      </dgm:t>
    </dgm:pt>
    <dgm:pt modelId="{6D9B63FD-A7D4-49CA-A208-F41E6FF159A3}" type="sibTrans" cxnId="{748FD99C-BA71-4673-8DA6-FD9A82EA9B3E}">
      <dgm:prSet/>
      <dgm:spPr/>
      <dgm:t>
        <a:bodyPr/>
        <a:lstStyle/>
        <a:p>
          <a:endParaRPr lang="en-US"/>
        </a:p>
      </dgm:t>
    </dgm:pt>
    <dgm:pt modelId="{25AC13B1-16A9-440D-899D-909AEBEFCF16}">
      <dgm:prSet/>
      <dgm:spPr/>
      <dgm:t>
        <a:bodyPr/>
        <a:lstStyle/>
        <a:p>
          <a:r>
            <a:rPr lang="en-GB" b="1" dirty="0"/>
            <a:t>Implementation (August 2025 - December 2025):</a:t>
          </a:r>
          <a:endParaRPr lang="en-US" dirty="0"/>
        </a:p>
      </dgm:t>
    </dgm:pt>
    <dgm:pt modelId="{B9026E9A-8794-4396-A50C-43676513DE96}" type="parTrans" cxnId="{D6913F85-4FE7-40E6-AE3F-02520B00F79C}">
      <dgm:prSet/>
      <dgm:spPr/>
      <dgm:t>
        <a:bodyPr/>
        <a:lstStyle/>
        <a:p>
          <a:endParaRPr lang="en-US"/>
        </a:p>
      </dgm:t>
    </dgm:pt>
    <dgm:pt modelId="{F1B09356-289B-4033-B349-5AD55997EC6F}" type="sibTrans" cxnId="{D6913F85-4FE7-40E6-AE3F-02520B00F79C}">
      <dgm:prSet/>
      <dgm:spPr/>
      <dgm:t>
        <a:bodyPr/>
        <a:lstStyle/>
        <a:p>
          <a:endParaRPr lang="en-US"/>
        </a:p>
      </dgm:t>
    </dgm:pt>
    <dgm:pt modelId="{F2E1D528-2718-4382-B2F4-AA066BB99924}">
      <dgm:prSet/>
      <dgm:spPr/>
      <dgm:t>
        <a:bodyPr/>
        <a:lstStyle/>
        <a:p>
          <a:r>
            <a:rPr lang="en-GB" b="1" dirty="0"/>
            <a:t>Testing (January 2026 - February 2026):</a:t>
          </a:r>
          <a:endParaRPr lang="en-US" dirty="0"/>
        </a:p>
      </dgm:t>
    </dgm:pt>
    <dgm:pt modelId="{B1D74E24-0EE4-47FE-BCCE-ECA558C24AAF}" type="parTrans" cxnId="{EE8218AE-5205-45B5-A70B-F6CFAE8EE39A}">
      <dgm:prSet/>
      <dgm:spPr/>
      <dgm:t>
        <a:bodyPr/>
        <a:lstStyle/>
        <a:p>
          <a:endParaRPr lang="en-US"/>
        </a:p>
      </dgm:t>
    </dgm:pt>
    <dgm:pt modelId="{30C63FA3-8611-4F4C-82D6-9CAECCE0B434}" type="sibTrans" cxnId="{EE8218AE-5205-45B5-A70B-F6CFAE8EE39A}">
      <dgm:prSet/>
      <dgm:spPr/>
      <dgm:t>
        <a:bodyPr/>
        <a:lstStyle/>
        <a:p>
          <a:endParaRPr lang="en-US"/>
        </a:p>
      </dgm:t>
    </dgm:pt>
    <dgm:pt modelId="{2CA8C105-44E0-4511-BCF4-97B31DDA46BC}">
      <dgm:prSet/>
      <dgm:spPr/>
      <dgm:t>
        <a:bodyPr/>
        <a:lstStyle/>
        <a:p>
          <a:r>
            <a:rPr lang="en-GB" b="1" dirty="0"/>
            <a:t>Deployment (March 2026 - April 2026):</a:t>
          </a:r>
          <a:endParaRPr lang="en-US" dirty="0"/>
        </a:p>
      </dgm:t>
    </dgm:pt>
    <dgm:pt modelId="{ECFB9278-D547-406D-888F-2ED3BC8EBF1C}" type="parTrans" cxnId="{1340A130-4529-4398-B4C6-427DF9038BBB}">
      <dgm:prSet/>
      <dgm:spPr/>
      <dgm:t>
        <a:bodyPr/>
        <a:lstStyle/>
        <a:p>
          <a:endParaRPr lang="en-US"/>
        </a:p>
      </dgm:t>
    </dgm:pt>
    <dgm:pt modelId="{B13E7388-1DDA-409A-B5F7-C491B0D5202D}" type="sibTrans" cxnId="{1340A130-4529-4398-B4C6-427DF9038BBB}">
      <dgm:prSet/>
      <dgm:spPr/>
      <dgm:t>
        <a:bodyPr/>
        <a:lstStyle/>
        <a:p>
          <a:endParaRPr lang="en-US"/>
        </a:p>
      </dgm:t>
    </dgm:pt>
    <dgm:pt modelId="{045F9569-6090-4AE5-8696-EEC1F4CADA66}">
      <dgm:prSet/>
      <dgm:spPr/>
      <dgm:t>
        <a:bodyPr/>
        <a:lstStyle/>
        <a:p>
          <a:r>
            <a:rPr lang="en-GB" b="1" dirty="0"/>
            <a:t>Closure (May 2026 - June 2026):</a:t>
          </a:r>
          <a:endParaRPr lang="en-US" dirty="0"/>
        </a:p>
      </dgm:t>
    </dgm:pt>
    <dgm:pt modelId="{F658B12B-68EC-41C4-84D4-4587C7A01D0E}" type="parTrans" cxnId="{E457DB71-798B-4CAF-B10A-22CE8A2EF137}">
      <dgm:prSet/>
      <dgm:spPr/>
      <dgm:t>
        <a:bodyPr/>
        <a:lstStyle/>
        <a:p>
          <a:endParaRPr lang="en-US"/>
        </a:p>
      </dgm:t>
    </dgm:pt>
    <dgm:pt modelId="{AFA6013B-6C0B-4AF5-8E18-A037935AA437}" type="sibTrans" cxnId="{E457DB71-798B-4CAF-B10A-22CE8A2EF137}">
      <dgm:prSet/>
      <dgm:spPr/>
      <dgm:t>
        <a:bodyPr/>
        <a:lstStyle/>
        <a:p>
          <a:endParaRPr lang="en-US"/>
        </a:p>
      </dgm:t>
    </dgm:pt>
    <dgm:pt modelId="{22A537AE-3DFA-4A24-A8C6-38464ECB9713}" type="pres">
      <dgm:prSet presAssocID="{2208240E-9A57-416D-B6E9-F7F63533E217}" presName="root" presStyleCnt="0">
        <dgm:presLayoutVars>
          <dgm:dir/>
          <dgm:resizeHandles val="exact"/>
        </dgm:presLayoutVars>
      </dgm:prSet>
      <dgm:spPr/>
    </dgm:pt>
    <dgm:pt modelId="{EC26611E-2EF7-44FB-A980-444B922DECFA}" type="pres">
      <dgm:prSet presAssocID="{88EACB12-6FA2-4938-B1EA-78DDA82766E5}" presName="compNode" presStyleCnt="0"/>
      <dgm:spPr/>
    </dgm:pt>
    <dgm:pt modelId="{FB3FD634-3D88-483A-9405-80C4676E1001}" type="pres">
      <dgm:prSet presAssocID="{88EACB12-6FA2-4938-B1EA-78DDA82766E5}"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rrow Circle"/>
        </a:ext>
      </dgm:extLst>
    </dgm:pt>
    <dgm:pt modelId="{D9073D2C-4B7F-4DC2-B4E1-E677D1A4399C}" type="pres">
      <dgm:prSet presAssocID="{88EACB12-6FA2-4938-B1EA-78DDA82766E5}" presName="spaceRect" presStyleCnt="0"/>
      <dgm:spPr/>
    </dgm:pt>
    <dgm:pt modelId="{930449B4-6408-44AF-80AA-E0CEE82048F1}" type="pres">
      <dgm:prSet presAssocID="{88EACB12-6FA2-4938-B1EA-78DDA82766E5}" presName="textRect" presStyleLbl="revTx" presStyleIdx="0" presStyleCnt="7">
        <dgm:presLayoutVars>
          <dgm:chMax val="1"/>
          <dgm:chPref val="1"/>
        </dgm:presLayoutVars>
      </dgm:prSet>
      <dgm:spPr/>
    </dgm:pt>
    <dgm:pt modelId="{BF463D34-CDE1-4AC1-A2C9-6E65BBC625A3}" type="pres">
      <dgm:prSet presAssocID="{3B1303EF-2270-4A7A-AF1B-DA4A3B2BE85B}" presName="sibTrans" presStyleCnt="0"/>
      <dgm:spPr/>
    </dgm:pt>
    <dgm:pt modelId="{3486F29E-B859-4289-977E-D6F71F1E3368}" type="pres">
      <dgm:prSet presAssocID="{7A55599B-A52F-4DEF-9CEE-F07AED37D2B6}" presName="compNode" presStyleCnt="0"/>
      <dgm:spPr/>
    </dgm:pt>
    <dgm:pt modelId="{215D6A47-E520-4459-B2F9-9058C76BADD6}" type="pres">
      <dgm:prSet presAssocID="{7A55599B-A52F-4DEF-9CEE-F07AED37D2B6}"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E5568F83-26C7-4016-8EA6-CAFC80F1E00F}" type="pres">
      <dgm:prSet presAssocID="{7A55599B-A52F-4DEF-9CEE-F07AED37D2B6}" presName="spaceRect" presStyleCnt="0"/>
      <dgm:spPr/>
    </dgm:pt>
    <dgm:pt modelId="{143F976B-3CD7-4C57-9810-F7B649FF4E92}" type="pres">
      <dgm:prSet presAssocID="{7A55599B-A52F-4DEF-9CEE-F07AED37D2B6}" presName="textRect" presStyleLbl="revTx" presStyleIdx="1" presStyleCnt="7">
        <dgm:presLayoutVars>
          <dgm:chMax val="1"/>
          <dgm:chPref val="1"/>
        </dgm:presLayoutVars>
      </dgm:prSet>
      <dgm:spPr/>
    </dgm:pt>
    <dgm:pt modelId="{8F22D265-82BF-4602-8531-C51244E6544F}" type="pres">
      <dgm:prSet presAssocID="{3BFA94A7-8129-43E9-B35A-7A689FE336BC}" presName="sibTrans" presStyleCnt="0"/>
      <dgm:spPr/>
    </dgm:pt>
    <dgm:pt modelId="{D8D53EF3-2B3F-47B2-AD86-A4CF8AB6218E}" type="pres">
      <dgm:prSet presAssocID="{583DE1B8-30D9-422F-8438-E898C569AFD4}" presName="compNode" presStyleCnt="0"/>
      <dgm:spPr/>
    </dgm:pt>
    <dgm:pt modelId="{4BE79DAD-5C7A-4913-B837-E3E928099692}" type="pres">
      <dgm:prSet presAssocID="{583DE1B8-30D9-422F-8438-E898C569AFD4}"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cessor"/>
        </a:ext>
      </dgm:extLst>
    </dgm:pt>
    <dgm:pt modelId="{F76E14B2-7072-49FC-AE0F-72E9827E8158}" type="pres">
      <dgm:prSet presAssocID="{583DE1B8-30D9-422F-8438-E898C569AFD4}" presName="spaceRect" presStyleCnt="0"/>
      <dgm:spPr/>
    </dgm:pt>
    <dgm:pt modelId="{7DF785FA-B1FA-47FF-8A0E-C01342DD101E}" type="pres">
      <dgm:prSet presAssocID="{583DE1B8-30D9-422F-8438-E898C569AFD4}" presName="textRect" presStyleLbl="revTx" presStyleIdx="2" presStyleCnt="7">
        <dgm:presLayoutVars>
          <dgm:chMax val="1"/>
          <dgm:chPref val="1"/>
        </dgm:presLayoutVars>
      </dgm:prSet>
      <dgm:spPr/>
    </dgm:pt>
    <dgm:pt modelId="{AAD8C7A6-614A-4368-87ED-2C5B9E04B561}" type="pres">
      <dgm:prSet presAssocID="{6D9B63FD-A7D4-49CA-A208-F41E6FF159A3}" presName="sibTrans" presStyleCnt="0"/>
      <dgm:spPr/>
    </dgm:pt>
    <dgm:pt modelId="{C55FDBFD-9021-43E0-8A79-DD1B45E2739E}" type="pres">
      <dgm:prSet presAssocID="{25AC13B1-16A9-440D-899D-909AEBEFCF16}" presName="compNode" presStyleCnt="0"/>
      <dgm:spPr/>
    </dgm:pt>
    <dgm:pt modelId="{0ADF7A43-222B-4455-87D2-D554B48D7E62}" type="pres">
      <dgm:prSet presAssocID="{25AC13B1-16A9-440D-899D-909AEBEFCF16}"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Key"/>
        </a:ext>
      </dgm:extLst>
    </dgm:pt>
    <dgm:pt modelId="{6A83ECF9-62AC-4862-ABA5-4BD286CEC3DA}" type="pres">
      <dgm:prSet presAssocID="{25AC13B1-16A9-440D-899D-909AEBEFCF16}" presName="spaceRect" presStyleCnt="0"/>
      <dgm:spPr/>
    </dgm:pt>
    <dgm:pt modelId="{EB109D4B-C4D2-42A2-A02B-E2A787CE1784}" type="pres">
      <dgm:prSet presAssocID="{25AC13B1-16A9-440D-899D-909AEBEFCF16}" presName="textRect" presStyleLbl="revTx" presStyleIdx="3" presStyleCnt="7">
        <dgm:presLayoutVars>
          <dgm:chMax val="1"/>
          <dgm:chPref val="1"/>
        </dgm:presLayoutVars>
      </dgm:prSet>
      <dgm:spPr/>
    </dgm:pt>
    <dgm:pt modelId="{452122E3-3817-446E-B041-A77BE032FAB5}" type="pres">
      <dgm:prSet presAssocID="{F1B09356-289B-4033-B349-5AD55997EC6F}" presName="sibTrans" presStyleCnt="0"/>
      <dgm:spPr/>
    </dgm:pt>
    <dgm:pt modelId="{A83BBF02-EB8F-44AC-BBA8-B63A9BC1899D}" type="pres">
      <dgm:prSet presAssocID="{F2E1D528-2718-4382-B2F4-AA066BB99924}" presName="compNode" presStyleCnt="0"/>
      <dgm:spPr/>
    </dgm:pt>
    <dgm:pt modelId="{7A48E50C-FCCD-40BC-B047-1A47890696C9}" type="pres">
      <dgm:prSet presAssocID="{F2E1D528-2718-4382-B2F4-AA066BB99924}"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Atom"/>
        </a:ext>
      </dgm:extLst>
    </dgm:pt>
    <dgm:pt modelId="{B5E5B568-BCAE-4F53-8681-9DD343B62A30}" type="pres">
      <dgm:prSet presAssocID="{F2E1D528-2718-4382-B2F4-AA066BB99924}" presName="spaceRect" presStyleCnt="0"/>
      <dgm:spPr/>
    </dgm:pt>
    <dgm:pt modelId="{7DCD6B41-8C6F-401B-8CD3-CC9C7572F247}" type="pres">
      <dgm:prSet presAssocID="{F2E1D528-2718-4382-B2F4-AA066BB99924}" presName="textRect" presStyleLbl="revTx" presStyleIdx="4" presStyleCnt="7">
        <dgm:presLayoutVars>
          <dgm:chMax val="1"/>
          <dgm:chPref val="1"/>
        </dgm:presLayoutVars>
      </dgm:prSet>
      <dgm:spPr/>
    </dgm:pt>
    <dgm:pt modelId="{472C7AA4-4964-45B0-A51B-496842D5E3A1}" type="pres">
      <dgm:prSet presAssocID="{30C63FA3-8611-4F4C-82D6-9CAECCE0B434}" presName="sibTrans" presStyleCnt="0"/>
      <dgm:spPr/>
    </dgm:pt>
    <dgm:pt modelId="{08FBC187-B18E-4BEE-8437-1E59A5BE196C}" type="pres">
      <dgm:prSet presAssocID="{2CA8C105-44E0-4511-BCF4-97B31DDA46BC}" presName="compNode" presStyleCnt="0"/>
      <dgm:spPr/>
    </dgm:pt>
    <dgm:pt modelId="{25CDCA64-3A45-4649-B4AE-2CB47E092498}" type="pres">
      <dgm:prSet presAssocID="{2CA8C105-44E0-4511-BCF4-97B31DDA46BC}"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oading"/>
        </a:ext>
      </dgm:extLst>
    </dgm:pt>
    <dgm:pt modelId="{78CCF3FB-83ED-481C-8053-7B023F5BC446}" type="pres">
      <dgm:prSet presAssocID="{2CA8C105-44E0-4511-BCF4-97B31DDA46BC}" presName="spaceRect" presStyleCnt="0"/>
      <dgm:spPr/>
    </dgm:pt>
    <dgm:pt modelId="{17AD1E3F-2EE6-4590-A43B-11FA82DD10B9}" type="pres">
      <dgm:prSet presAssocID="{2CA8C105-44E0-4511-BCF4-97B31DDA46BC}" presName="textRect" presStyleLbl="revTx" presStyleIdx="5" presStyleCnt="7">
        <dgm:presLayoutVars>
          <dgm:chMax val="1"/>
          <dgm:chPref val="1"/>
        </dgm:presLayoutVars>
      </dgm:prSet>
      <dgm:spPr/>
    </dgm:pt>
    <dgm:pt modelId="{7A713BD9-23D6-4C9F-832F-4BE54AE1D9A7}" type="pres">
      <dgm:prSet presAssocID="{B13E7388-1DDA-409A-B5F7-C491B0D5202D}" presName="sibTrans" presStyleCnt="0"/>
      <dgm:spPr/>
    </dgm:pt>
    <dgm:pt modelId="{00FE4878-F4BF-4167-B6AA-F2DA24EDEA24}" type="pres">
      <dgm:prSet presAssocID="{045F9569-6090-4AE5-8696-EEC1F4CADA66}" presName="compNode" presStyleCnt="0"/>
      <dgm:spPr/>
    </dgm:pt>
    <dgm:pt modelId="{D1067935-00CA-45BF-A104-21DF576E5FEA}" type="pres">
      <dgm:prSet presAssocID="{045F9569-6090-4AE5-8696-EEC1F4CADA66}"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Gavel"/>
        </a:ext>
      </dgm:extLst>
    </dgm:pt>
    <dgm:pt modelId="{77A5181E-905C-46D6-97BB-D722057FD988}" type="pres">
      <dgm:prSet presAssocID="{045F9569-6090-4AE5-8696-EEC1F4CADA66}" presName="spaceRect" presStyleCnt="0"/>
      <dgm:spPr/>
    </dgm:pt>
    <dgm:pt modelId="{BFD43201-8580-4A96-9137-865EBB563867}" type="pres">
      <dgm:prSet presAssocID="{045F9569-6090-4AE5-8696-EEC1F4CADA66}" presName="textRect" presStyleLbl="revTx" presStyleIdx="6" presStyleCnt="7">
        <dgm:presLayoutVars>
          <dgm:chMax val="1"/>
          <dgm:chPref val="1"/>
        </dgm:presLayoutVars>
      </dgm:prSet>
      <dgm:spPr/>
    </dgm:pt>
  </dgm:ptLst>
  <dgm:cxnLst>
    <dgm:cxn modelId="{ADCDCD08-487B-4188-B035-5C312813015D}" type="presOf" srcId="{045F9569-6090-4AE5-8696-EEC1F4CADA66}" destId="{BFD43201-8580-4A96-9137-865EBB563867}" srcOrd="0" destOrd="0" presId="urn:microsoft.com/office/officeart/2018/2/layout/IconLabelList"/>
    <dgm:cxn modelId="{AA3FD61E-2E5F-4076-B14B-36D16ECC3257}" type="presOf" srcId="{2CA8C105-44E0-4511-BCF4-97B31DDA46BC}" destId="{17AD1E3F-2EE6-4590-A43B-11FA82DD10B9}" srcOrd="0" destOrd="0" presId="urn:microsoft.com/office/officeart/2018/2/layout/IconLabelList"/>
    <dgm:cxn modelId="{1340A130-4529-4398-B4C6-427DF9038BBB}" srcId="{2208240E-9A57-416D-B6E9-F7F63533E217}" destId="{2CA8C105-44E0-4511-BCF4-97B31DDA46BC}" srcOrd="5" destOrd="0" parTransId="{ECFB9278-D547-406D-888F-2ED3BC8EBF1C}" sibTransId="{B13E7388-1DDA-409A-B5F7-C491B0D5202D}"/>
    <dgm:cxn modelId="{E0E81C3B-65A3-428B-8C03-8A7CD41EC05D}" type="presOf" srcId="{25AC13B1-16A9-440D-899D-909AEBEFCF16}" destId="{EB109D4B-C4D2-42A2-A02B-E2A787CE1784}" srcOrd="0" destOrd="0" presId="urn:microsoft.com/office/officeart/2018/2/layout/IconLabelList"/>
    <dgm:cxn modelId="{3FC5F965-D68F-4C59-902F-4AD2BBB8DA08}" srcId="{2208240E-9A57-416D-B6E9-F7F63533E217}" destId="{88EACB12-6FA2-4938-B1EA-78DDA82766E5}" srcOrd="0" destOrd="0" parTransId="{B4192524-E9CE-49A7-A386-6BC4B0A44D13}" sibTransId="{3B1303EF-2270-4A7A-AF1B-DA4A3B2BE85B}"/>
    <dgm:cxn modelId="{E457DB71-798B-4CAF-B10A-22CE8A2EF137}" srcId="{2208240E-9A57-416D-B6E9-F7F63533E217}" destId="{045F9569-6090-4AE5-8696-EEC1F4CADA66}" srcOrd="6" destOrd="0" parTransId="{F658B12B-68EC-41C4-84D4-4587C7A01D0E}" sibTransId="{AFA6013B-6C0B-4AF5-8E18-A037935AA437}"/>
    <dgm:cxn modelId="{D6913F85-4FE7-40E6-AE3F-02520B00F79C}" srcId="{2208240E-9A57-416D-B6E9-F7F63533E217}" destId="{25AC13B1-16A9-440D-899D-909AEBEFCF16}" srcOrd="3" destOrd="0" parTransId="{B9026E9A-8794-4396-A50C-43676513DE96}" sibTransId="{F1B09356-289B-4033-B349-5AD55997EC6F}"/>
    <dgm:cxn modelId="{332FA68B-E462-412A-8F8C-DE0BAA1A185C}" srcId="{2208240E-9A57-416D-B6E9-F7F63533E217}" destId="{7A55599B-A52F-4DEF-9CEE-F07AED37D2B6}" srcOrd="1" destOrd="0" parTransId="{7D14E1A9-F4F6-48C4-A76F-EB1B85CB3B9B}" sibTransId="{3BFA94A7-8129-43E9-B35A-7A689FE336BC}"/>
    <dgm:cxn modelId="{748FD99C-BA71-4673-8DA6-FD9A82EA9B3E}" srcId="{2208240E-9A57-416D-B6E9-F7F63533E217}" destId="{583DE1B8-30D9-422F-8438-E898C569AFD4}" srcOrd="2" destOrd="0" parTransId="{CAE55367-50D9-4FE9-8FDE-25F4A4079D19}" sibTransId="{6D9B63FD-A7D4-49CA-A208-F41E6FF159A3}"/>
    <dgm:cxn modelId="{3BABD7A5-4078-47B7-9D2F-A6A8B8B2454E}" type="presOf" srcId="{583DE1B8-30D9-422F-8438-E898C569AFD4}" destId="{7DF785FA-B1FA-47FF-8A0E-C01342DD101E}" srcOrd="0" destOrd="0" presId="urn:microsoft.com/office/officeart/2018/2/layout/IconLabelList"/>
    <dgm:cxn modelId="{C10527AA-B85A-48FB-AB96-8CEB50045228}" type="presOf" srcId="{2208240E-9A57-416D-B6E9-F7F63533E217}" destId="{22A537AE-3DFA-4A24-A8C6-38464ECB9713}" srcOrd="0" destOrd="0" presId="urn:microsoft.com/office/officeart/2018/2/layout/IconLabelList"/>
    <dgm:cxn modelId="{EE8218AE-5205-45B5-A70B-F6CFAE8EE39A}" srcId="{2208240E-9A57-416D-B6E9-F7F63533E217}" destId="{F2E1D528-2718-4382-B2F4-AA066BB99924}" srcOrd="4" destOrd="0" parTransId="{B1D74E24-0EE4-47FE-BCCE-ECA558C24AAF}" sibTransId="{30C63FA3-8611-4F4C-82D6-9CAECCE0B434}"/>
    <dgm:cxn modelId="{4E3006CD-591D-4D76-8584-754F65DE645B}" type="presOf" srcId="{7A55599B-A52F-4DEF-9CEE-F07AED37D2B6}" destId="{143F976B-3CD7-4C57-9810-F7B649FF4E92}" srcOrd="0" destOrd="0" presId="urn:microsoft.com/office/officeart/2018/2/layout/IconLabelList"/>
    <dgm:cxn modelId="{B1BFCBD9-230E-4D40-B71A-C04EA7AAEEF2}" type="presOf" srcId="{88EACB12-6FA2-4938-B1EA-78DDA82766E5}" destId="{930449B4-6408-44AF-80AA-E0CEE82048F1}" srcOrd="0" destOrd="0" presId="urn:microsoft.com/office/officeart/2018/2/layout/IconLabelList"/>
    <dgm:cxn modelId="{4E000AFA-18C7-429C-8BC0-07805D37BD16}" type="presOf" srcId="{F2E1D528-2718-4382-B2F4-AA066BB99924}" destId="{7DCD6B41-8C6F-401B-8CD3-CC9C7572F247}" srcOrd="0" destOrd="0" presId="urn:microsoft.com/office/officeart/2018/2/layout/IconLabelList"/>
    <dgm:cxn modelId="{70AFD6BA-0649-4DDF-83A2-2457B36CB169}" type="presParOf" srcId="{22A537AE-3DFA-4A24-A8C6-38464ECB9713}" destId="{EC26611E-2EF7-44FB-A980-444B922DECFA}" srcOrd="0" destOrd="0" presId="urn:microsoft.com/office/officeart/2018/2/layout/IconLabelList"/>
    <dgm:cxn modelId="{7F5E979C-60C9-4B8E-A445-94F9CCA75119}" type="presParOf" srcId="{EC26611E-2EF7-44FB-A980-444B922DECFA}" destId="{FB3FD634-3D88-483A-9405-80C4676E1001}" srcOrd="0" destOrd="0" presId="urn:microsoft.com/office/officeart/2018/2/layout/IconLabelList"/>
    <dgm:cxn modelId="{BD3EC425-9D1A-41F3-82CA-82DF73EC86F2}" type="presParOf" srcId="{EC26611E-2EF7-44FB-A980-444B922DECFA}" destId="{D9073D2C-4B7F-4DC2-B4E1-E677D1A4399C}" srcOrd="1" destOrd="0" presId="urn:microsoft.com/office/officeart/2018/2/layout/IconLabelList"/>
    <dgm:cxn modelId="{EF8AFBA7-A5C5-47C1-A28A-2E7FF18D158F}" type="presParOf" srcId="{EC26611E-2EF7-44FB-A980-444B922DECFA}" destId="{930449B4-6408-44AF-80AA-E0CEE82048F1}" srcOrd="2" destOrd="0" presId="urn:microsoft.com/office/officeart/2018/2/layout/IconLabelList"/>
    <dgm:cxn modelId="{9C22C024-A769-46B2-86F7-0DFFE7F7454A}" type="presParOf" srcId="{22A537AE-3DFA-4A24-A8C6-38464ECB9713}" destId="{BF463D34-CDE1-4AC1-A2C9-6E65BBC625A3}" srcOrd="1" destOrd="0" presId="urn:microsoft.com/office/officeart/2018/2/layout/IconLabelList"/>
    <dgm:cxn modelId="{B089A108-489E-446A-AC0E-D3E5BD55144C}" type="presParOf" srcId="{22A537AE-3DFA-4A24-A8C6-38464ECB9713}" destId="{3486F29E-B859-4289-977E-D6F71F1E3368}" srcOrd="2" destOrd="0" presId="urn:microsoft.com/office/officeart/2018/2/layout/IconLabelList"/>
    <dgm:cxn modelId="{AB9B1A1C-A3CF-4250-9D50-6F4A55CA7011}" type="presParOf" srcId="{3486F29E-B859-4289-977E-D6F71F1E3368}" destId="{215D6A47-E520-4459-B2F9-9058C76BADD6}" srcOrd="0" destOrd="0" presId="urn:microsoft.com/office/officeart/2018/2/layout/IconLabelList"/>
    <dgm:cxn modelId="{08E441A6-FEEF-44B9-BC59-96CD3718547E}" type="presParOf" srcId="{3486F29E-B859-4289-977E-D6F71F1E3368}" destId="{E5568F83-26C7-4016-8EA6-CAFC80F1E00F}" srcOrd="1" destOrd="0" presId="urn:microsoft.com/office/officeart/2018/2/layout/IconLabelList"/>
    <dgm:cxn modelId="{96990966-E74D-4927-A5DF-0F2A72D467CD}" type="presParOf" srcId="{3486F29E-B859-4289-977E-D6F71F1E3368}" destId="{143F976B-3CD7-4C57-9810-F7B649FF4E92}" srcOrd="2" destOrd="0" presId="urn:microsoft.com/office/officeart/2018/2/layout/IconLabelList"/>
    <dgm:cxn modelId="{2E38957C-8320-4082-B44B-5DF5E4E19F1F}" type="presParOf" srcId="{22A537AE-3DFA-4A24-A8C6-38464ECB9713}" destId="{8F22D265-82BF-4602-8531-C51244E6544F}" srcOrd="3" destOrd="0" presId="urn:microsoft.com/office/officeart/2018/2/layout/IconLabelList"/>
    <dgm:cxn modelId="{9A70B03B-BEA9-42CB-84B6-C3795C2CE83F}" type="presParOf" srcId="{22A537AE-3DFA-4A24-A8C6-38464ECB9713}" destId="{D8D53EF3-2B3F-47B2-AD86-A4CF8AB6218E}" srcOrd="4" destOrd="0" presId="urn:microsoft.com/office/officeart/2018/2/layout/IconLabelList"/>
    <dgm:cxn modelId="{4C95D725-7D76-46B5-A971-9E99F4DDE970}" type="presParOf" srcId="{D8D53EF3-2B3F-47B2-AD86-A4CF8AB6218E}" destId="{4BE79DAD-5C7A-4913-B837-E3E928099692}" srcOrd="0" destOrd="0" presId="urn:microsoft.com/office/officeart/2018/2/layout/IconLabelList"/>
    <dgm:cxn modelId="{52AE1D78-6DBE-4F9F-9447-12ADA3A2E0F2}" type="presParOf" srcId="{D8D53EF3-2B3F-47B2-AD86-A4CF8AB6218E}" destId="{F76E14B2-7072-49FC-AE0F-72E9827E8158}" srcOrd="1" destOrd="0" presId="urn:microsoft.com/office/officeart/2018/2/layout/IconLabelList"/>
    <dgm:cxn modelId="{88B88FF4-2A86-4D23-9876-36FD4957537B}" type="presParOf" srcId="{D8D53EF3-2B3F-47B2-AD86-A4CF8AB6218E}" destId="{7DF785FA-B1FA-47FF-8A0E-C01342DD101E}" srcOrd="2" destOrd="0" presId="urn:microsoft.com/office/officeart/2018/2/layout/IconLabelList"/>
    <dgm:cxn modelId="{EA119A34-C50D-4201-960A-C01BDD395B2C}" type="presParOf" srcId="{22A537AE-3DFA-4A24-A8C6-38464ECB9713}" destId="{AAD8C7A6-614A-4368-87ED-2C5B9E04B561}" srcOrd="5" destOrd="0" presId="urn:microsoft.com/office/officeart/2018/2/layout/IconLabelList"/>
    <dgm:cxn modelId="{42CA5183-9D50-4E57-BF46-90E079C17153}" type="presParOf" srcId="{22A537AE-3DFA-4A24-A8C6-38464ECB9713}" destId="{C55FDBFD-9021-43E0-8A79-DD1B45E2739E}" srcOrd="6" destOrd="0" presId="urn:microsoft.com/office/officeart/2018/2/layout/IconLabelList"/>
    <dgm:cxn modelId="{F7209168-F23A-4151-B17F-643EAD96B8A7}" type="presParOf" srcId="{C55FDBFD-9021-43E0-8A79-DD1B45E2739E}" destId="{0ADF7A43-222B-4455-87D2-D554B48D7E62}" srcOrd="0" destOrd="0" presId="urn:microsoft.com/office/officeart/2018/2/layout/IconLabelList"/>
    <dgm:cxn modelId="{656E5093-2BAD-4386-8078-AB62B4F02B1E}" type="presParOf" srcId="{C55FDBFD-9021-43E0-8A79-DD1B45E2739E}" destId="{6A83ECF9-62AC-4862-ABA5-4BD286CEC3DA}" srcOrd="1" destOrd="0" presId="urn:microsoft.com/office/officeart/2018/2/layout/IconLabelList"/>
    <dgm:cxn modelId="{285C8357-12C8-4143-8164-DE42C3AF0C2E}" type="presParOf" srcId="{C55FDBFD-9021-43E0-8A79-DD1B45E2739E}" destId="{EB109D4B-C4D2-42A2-A02B-E2A787CE1784}" srcOrd="2" destOrd="0" presId="urn:microsoft.com/office/officeart/2018/2/layout/IconLabelList"/>
    <dgm:cxn modelId="{914F02C5-352A-405A-A006-0970A012EFF6}" type="presParOf" srcId="{22A537AE-3DFA-4A24-A8C6-38464ECB9713}" destId="{452122E3-3817-446E-B041-A77BE032FAB5}" srcOrd="7" destOrd="0" presId="urn:microsoft.com/office/officeart/2018/2/layout/IconLabelList"/>
    <dgm:cxn modelId="{E9C6D4EF-ECBA-4C18-A3A4-78547863B481}" type="presParOf" srcId="{22A537AE-3DFA-4A24-A8C6-38464ECB9713}" destId="{A83BBF02-EB8F-44AC-BBA8-B63A9BC1899D}" srcOrd="8" destOrd="0" presId="urn:microsoft.com/office/officeart/2018/2/layout/IconLabelList"/>
    <dgm:cxn modelId="{104924B8-66B5-4B9D-AF74-445DA5E975EB}" type="presParOf" srcId="{A83BBF02-EB8F-44AC-BBA8-B63A9BC1899D}" destId="{7A48E50C-FCCD-40BC-B047-1A47890696C9}" srcOrd="0" destOrd="0" presId="urn:microsoft.com/office/officeart/2018/2/layout/IconLabelList"/>
    <dgm:cxn modelId="{EB09EAEE-27EE-45EC-90A1-4CBFDE43C92A}" type="presParOf" srcId="{A83BBF02-EB8F-44AC-BBA8-B63A9BC1899D}" destId="{B5E5B568-BCAE-4F53-8681-9DD343B62A30}" srcOrd="1" destOrd="0" presId="urn:microsoft.com/office/officeart/2018/2/layout/IconLabelList"/>
    <dgm:cxn modelId="{941B2116-189D-483E-A4A7-DACF232855EC}" type="presParOf" srcId="{A83BBF02-EB8F-44AC-BBA8-B63A9BC1899D}" destId="{7DCD6B41-8C6F-401B-8CD3-CC9C7572F247}" srcOrd="2" destOrd="0" presId="urn:microsoft.com/office/officeart/2018/2/layout/IconLabelList"/>
    <dgm:cxn modelId="{97EE32CD-9008-40C2-B6F7-662A9DA740AF}" type="presParOf" srcId="{22A537AE-3DFA-4A24-A8C6-38464ECB9713}" destId="{472C7AA4-4964-45B0-A51B-496842D5E3A1}" srcOrd="9" destOrd="0" presId="urn:microsoft.com/office/officeart/2018/2/layout/IconLabelList"/>
    <dgm:cxn modelId="{04AFA195-B2C7-4DE7-872E-8D17B4C19971}" type="presParOf" srcId="{22A537AE-3DFA-4A24-A8C6-38464ECB9713}" destId="{08FBC187-B18E-4BEE-8437-1E59A5BE196C}" srcOrd="10" destOrd="0" presId="urn:microsoft.com/office/officeart/2018/2/layout/IconLabelList"/>
    <dgm:cxn modelId="{CA86DB3C-09E4-44F3-AEDD-AC365A7FA421}" type="presParOf" srcId="{08FBC187-B18E-4BEE-8437-1E59A5BE196C}" destId="{25CDCA64-3A45-4649-B4AE-2CB47E092498}" srcOrd="0" destOrd="0" presId="urn:microsoft.com/office/officeart/2018/2/layout/IconLabelList"/>
    <dgm:cxn modelId="{461E032A-2DD1-4173-B39F-B26FEBEEA155}" type="presParOf" srcId="{08FBC187-B18E-4BEE-8437-1E59A5BE196C}" destId="{78CCF3FB-83ED-481C-8053-7B023F5BC446}" srcOrd="1" destOrd="0" presId="urn:microsoft.com/office/officeart/2018/2/layout/IconLabelList"/>
    <dgm:cxn modelId="{AEAFCCBD-60DE-4F96-9F38-5E56D859BD53}" type="presParOf" srcId="{08FBC187-B18E-4BEE-8437-1E59A5BE196C}" destId="{17AD1E3F-2EE6-4590-A43B-11FA82DD10B9}" srcOrd="2" destOrd="0" presId="urn:microsoft.com/office/officeart/2018/2/layout/IconLabelList"/>
    <dgm:cxn modelId="{531299E9-AC35-44F4-907A-841B156F1FC1}" type="presParOf" srcId="{22A537AE-3DFA-4A24-A8C6-38464ECB9713}" destId="{7A713BD9-23D6-4C9F-832F-4BE54AE1D9A7}" srcOrd="11" destOrd="0" presId="urn:microsoft.com/office/officeart/2018/2/layout/IconLabelList"/>
    <dgm:cxn modelId="{5D85A8A4-3042-479B-BC95-91F6C9CA78CF}" type="presParOf" srcId="{22A537AE-3DFA-4A24-A8C6-38464ECB9713}" destId="{00FE4878-F4BF-4167-B6AA-F2DA24EDEA24}" srcOrd="12" destOrd="0" presId="urn:microsoft.com/office/officeart/2018/2/layout/IconLabelList"/>
    <dgm:cxn modelId="{3AABA31C-F922-43DD-8C23-FFCFBCC041A2}" type="presParOf" srcId="{00FE4878-F4BF-4167-B6AA-F2DA24EDEA24}" destId="{D1067935-00CA-45BF-A104-21DF576E5FEA}" srcOrd="0" destOrd="0" presId="urn:microsoft.com/office/officeart/2018/2/layout/IconLabelList"/>
    <dgm:cxn modelId="{61D4B125-99D6-4E7B-A65B-3B0F23BBC99F}" type="presParOf" srcId="{00FE4878-F4BF-4167-B6AA-F2DA24EDEA24}" destId="{77A5181E-905C-46D6-97BB-D722057FD988}" srcOrd="1" destOrd="0" presId="urn:microsoft.com/office/officeart/2018/2/layout/IconLabelList"/>
    <dgm:cxn modelId="{A0127AB5-60DF-4EBF-8D25-6D9B4B80156F}" type="presParOf" srcId="{00FE4878-F4BF-4167-B6AA-F2DA24EDEA24}" destId="{BFD43201-8580-4A96-9137-865EBB563867}"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FB89B5E-16D7-4830-90FE-ABB9F6FCCA81}"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E50CD013-0AB8-4790-A7A0-93896EC974EE}">
      <dgm:prSet/>
      <dgm:spPr/>
      <dgm:t>
        <a:bodyPr/>
        <a:lstStyle/>
        <a:p>
          <a:r>
            <a:rPr lang="en-US" b="1"/>
            <a:t>T</a:t>
          </a:r>
          <a:r>
            <a:rPr lang="en-US" b="1" i="0" baseline="0"/>
            <a:t>otal Budget:</a:t>
          </a:r>
          <a:r>
            <a:rPr lang="en-US" b="0" i="0" baseline="0"/>
            <a:t> £150,000</a:t>
          </a:r>
          <a:endParaRPr lang="en-US"/>
        </a:p>
      </dgm:t>
    </dgm:pt>
    <dgm:pt modelId="{A9D334C8-ACE7-4759-A7B9-36BFF3881401}" type="parTrans" cxnId="{7BE76051-EAB3-4D07-BE3F-D3DC02153BCE}">
      <dgm:prSet/>
      <dgm:spPr/>
      <dgm:t>
        <a:bodyPr/>
        <a:lstStyle/>
        <a:p>
          <a:endParaRPr lang="en-US"/>
        </a:p>
      </dgm:t>
    </dgm:pt>
    <dgm:pt modelId="{519337AA-7434-4411-8257-0A04BA9982B3}" type="sibTrans" cxnId="{7BE76051-EAB3-4D07-BE3F-D3DC02153BCE}">
      <dgm:prSet/>
      <dgm:spPr/>
      <dgm:t>
        <a:bodyPr/>
        <a:lstStyle/>
        <a:p>
          <a:endParaRPr lang="en-US"/>
        </a:p>
      </dgm:t>
    </dgm:pt>
    <dgm:pt modelId="{3A2CA80A-7733-45F9-B68B-6EC54AADE649}">
      <dgm:prSet/>
      <dgm:spPr/>
      <dgm:t>
        <a:bodyPr/>
        <a:lstStyle/>
        <a:p>
          <a:r>
            <a:rPr lang="en-US" b="1" i="0" baseline="0"/>
            <a:t>Breakdown:</a:t>
          </a:r>
          <a:endParaRPr lang="en-US"/>
        </a:p>
      </dgm:t>
    </dgm:pt>
    <dgm:pt modelId="{A1D92301-5024-4F98-B3B3-1CFE840B5CDD}" type="parTrans" cxnId="{92D6FA6B-1E6A-4A86-BF1E-7D9E2B682483}">
      <dgm:prSet/>
      <dgm:spPr/>
      <dgm:t>
        <a:bodyPr/>
        <a:lstStyle/>
        <a:p>
          <a:endParaRPr lang="en-US"/>
        </a:p>
      </dgm:t>
    </dgm:pt>
    <dgm:pt modelId="{C41A3FFD-5BEF-4F9B-A4A5-ECB5618F0FD7}" type="sibTrans" cxnId="{92D6FA6B-1E6A-4A86-BF1E-7D9E2B682483}">
      <dgm:prSet/>
      <dgm:spPr/>
      <dgm:t>
        <a:bodyPr/>
        <a:lstStyle/>
        <a:p>
          <a:endParaRPr lang="en-US"/>
        </a:p>
      </dgm:t>
    </dgm:pt>
    <dgm:pt modelId="{5ADB3D3E-482F-4F17-A351-50F9E5500970}">
      <dgm:prSet/>
      <dgm:spPr/>
      <dgm:t>
        <a:bodyPr/>
        <a:lstStyle/>
        <a:p>
          <a:r>
            <a:rPr lang="en-US" b="1" i="0" baseline="0"/>
            <a:t>Personnel:</a:t>
          </a:r>
          <a:r>
            <a:rPr lang="en-US" b="0" i="0" baseline="0"/>
            <a:t> £75,000</a:t>
          </a:r>
          <a:endParaRPr lang="en-US"/>
        </a:p>
      </dgm:t>
    </dgm:pt>
    <dgm:pt modelId="{24AD69E8-4C16-4368-BFD4-E80A1B23D67F}" type="parTrans" cxnId="{D93AD3CC-B43B-4AD4-B991-65EDEEDD99F6}">
      <dgm:prSet/>
      <dgm:spPr/>
      <dgm:t>
        <a:bodyPr/>
        <a:lstStyle/>
        <a:p>
          <a:endParaRPr lang="en-US"/>
        </a:p>
      </dgm:t>
    </dgm:pt>
    <dgm:pt modelId="{806FDDE4-CC04-4620-9DB4-7666D745D0DB}" type="sibTrans" cxnId="{D93AD3CC-B43B-4AD4-B991-65EDEEDD99F6}">
      <dgm:prSet/>
      <dgm:spPr/>
      <dgm:t>
        <a:bodyPr/>
        <a:lstStyle/>
        <a:p>
          <a:endParaRPr lang="en-US"/>
        </a:p>
      </dgm:t>
    </dgm:pt>
    <dgm:pt modelId="{76D0CAD4-F10C-40A8-90BB-3BAC6D5CD6D5}">
      <dgm:prSet/>
      <dgm:spPr/>
      <dgm:t>
        <a:bodyPr/>
        <a:lstStyle/>
        <a:p>
          <a:r>
            <a:rPr lang="en-US" b="0" i="0" baseline="0"/>
            <a:t>This includes salaries for the project team such as project managers, data architects, ETL developers, database administrators, business analysts, and QA testers.</a:t>
          </a:r>
          <a:endParaRPr lang="en-US"/>
        </a:p>
      </dgm:t>
    </dgm:pt>
    <dgm:pt modelId="{34CCF1C7-878B-47CB-832B-55AE35216E28}" type="parTrans" cxnId="{C6BF1C2B-DA4A-4904-BBC0-AAD35533B2E8}">
      <dgm:prSet/>
      <dgm:spPr/>
      <dgm:t>
        <a:bodyPr/>
        <a:lstStyle/>
        <a:p>
          <a:endParaRPr lang="en-US"/>
        </a:p>
      </dgm:t>
    </dgm:pt>
    <dgm:pt modelId="{86873A90-C834-42FA-9680-A14625DD5C3C}" type="sibTrans" cxnId="{C6BF1C2B-DA4A-4904-BBC0-AAD35533B2E8}">
      <dgm:prSet/>
      <dgm:spPr/>
      <dgm:t>
        <a:bodyPr/>
        <a:lstStyle/>
        <a:p>
          <a:endParaRPr lang="en-US"/>
        </a:p>
      </dgm:t>
    </dgm:pt>
    <dgm:pt modelId="{62FA01CE-69AF-4A49-BAE8-958ECEAFC77D}">
      <dgm:prSet/>
      <dgm:spPr/>
      <dgm:t>
        <a:bodyPr/>
        <a:lstStyle/>
        <a:p>
          <a:r>
            <a:rPr lang="en-US" b="1" i="0" baseline="0"/>
            <a:t>Hardware:</a:t>
          </a:r>
          <a:r>
            <a:rPr lang="en-US" b="0" i="0" baseline="0"/>
            <a:t> £22,500</a:t>
          </a:r>
          <a:endParaRPr lang="en-US"/>
        </a:p>
      </dgm:t>
    </dgm:pt>
    <dgm:pt modelId="{1EF48336-B85E-46EE-B2F0-2A6E7D255232}" type="parTrans" cxnId="{DF9A19C3-385E-4214-9DE1-A2B3098B72FE}">
      <dgm:prSet/>
      <dgm:spPr/>
      <dgm:t>
        <a:bodyPr/>
        <a:lstStyle/>
        <a:p>
          <a:endParaRPr lang="en-US"/>
        </a:p>
      </dgm:t>
    </dgm:pt>
    <dgm:pt modelId="{527BB97D-AE9C-4D48-9C28-9E31F1D26A4B}" type="sibTrans" cxnId="{DF9A19C3-385E-4214-9DE1-A2B3098B72FE}">
      <dgm:prSet/>
      <dgm:spPr/>
      <dgm:t>
        <a:bodyPr/>
        <a:lstStyle/>
        <a:p>
          <a:endParaRPr lang="en-US"/>
        </a:p>
      </dgm:t>
    </dgm:pt>
    <dgm:pt modelId="{4FE6BEA8-AFDB-4CFA-837F-5E2277FE4DCB}">
      <dgm:prSet/>
      <dgm:spPr/>
      <dgm:t>
        <a:bodyPr/>
        <a:lstStyle/>
        <a:p>
          <a:r>
            <a:rPr lang="en-US" b="0" i="0" baseline="0"/>
            <a:t>Costs for servers, storage, networking equipment, and other necessary hardware components.</a:t>
          </a:r>
          <a:endParaRPr lang="en-US"/>
        </a:p>
      </dgm:t>
    </dgm:pt>
    <dgm:pt modelId="{C3533358-881D-47A3-AB0A-E4C36EA4E61C}" type="parTrans" cxnId="{714DDBFF-6494-48FE-880F-248C333C349D}">
      <dgm:prSet/>
      <dgm:spPr/>
      <dgm:t>
        <a:bodyPr/>
        <a:lstStyle/>
        <a:p>
          <a:endParaRPr lang="en-US"/>
        </a:p>
      </dgm:t>
    </dgm:pt>
    <dgm:pt modelId="{DAF1CBC9-0E83-427E-B77B-8CF3F2D7E03E}" type="sibTrans" cxnId="{714DDBFF-6494-48FE-880F-248C333C349D}">
      <dgm:prSet/>
      <dgm:spPr/>
      <dgm:t>
        <a:bodyPr/>
        <a:lstStyle/>
        <a:p>
          <a:endParaRPr lang="en-US"/>
        </a:p>
      </dgm:t>
    </dgm:pt>
    <dgm:pt modelId="{F8A66943-3F93-46F9-86E5-7F8014328D3A}">
      <dgm:prSet/>
      <dgm:spPr/>
      <dgm:t>
        <a:bodyPr/>
        <a:lstStyle/>
        <a:p>
          <a:r>
            <a:rPr lang="en-US" b="1" i="0" baseline="0"/>
            <a:t>Software:</a:t>
          </a:r>
          <a:r>
            <a:rPr lang="en-US" b="0" i="0" baseline="0"/>
            <a:t> £30,000</a:t>
          </a:r>
          <a:endParaRPr lang="en-US"/>
        </a:p>
      </dgm:t>
    </dgm:pt>
    <dgm:pt modelId="{BED3A2D6-6097-435C-AAC4-B80C0378FF9B}" type="parTrans" cxnId="{6F7EA789-DB50-4684-B949-42307072B8B3}">
      <dgm:prSet/>
      <dgm:spPr/>
      <dgm:t>
        <a:bodyPr/>
        <a:lstStyle/>
        <a:p>
          <a:endParaRPr lang="en-US"/>
        </a:p>
      </dgm:t>
    </dgm:pt>
    <dgm:pt modelId="{BBB3130A-8B39-4B21-B0F5-ACBF896A9270}" type="sibTrans" cxnId="{6F7EA789-DB50-4684-B949-42307072B8B3}">
      <dgm:prSet/>
      <dgm:spPr/>
      <dgm:t>
        <a:bodyPr/>
        <a:lstStyle/>
        <a:p>
          <a:endParaRPr lang="en-US"/>
        </a:p>
      </dgm:t>
    </dgm:pt>
    <dgm:pt modelId="{FDF80F5D-7C85-444A-A97E-7DC5994B14A8}">
      <dgm:prSet/>
      <dgm:spPr/>
      <dgm:t>
        <a:bodyPr/>
        <a:lstStyle/>
        <a:p>
          <a:r>
            <a:rPr lang="en-US" b="0" i="0" baseline="0"/>
            <a:t>Licensing fees for ETL tools, database management systems, analytics software, and other required applications.</a:t>
          </a:r>
          <a:endParaRPr lang="en-US"/>
        </a:p>
      </dgm:t>
    </dgm:pt>
    <dgm:pt modelId="{6B1CE98B-B3C3-4EB3-916B-8F655AFAE94C}" type="parTrans" cxnId="{36ACF2A7-B812-482F-87A4-224A73CA9A4C}">
      <dgm:prSet/>
      <dgm:spPr/>
      <dgm:t>
        <a:bodyPr/>
        <a:lstStyle/>
        <a:p>
          <a:endParaRPr lang="en-US"/>
        </a:p>
      </dgm:t>
    </dgm:pt>
    <dgm:pt modelId="{8ECA6906-D09E-47D5-8B0B-FD76E0BBE7CF}" type="sibTrans" cxnId="{36ACF2A7-B812-482F-87A4-224A73CA9A4C}">
      <dgm:prSet/>
      <dgm:spPr/>
      <dgm:t>
        <a:bodyPr/>
        <a:lstStyle/>
        <a:p>
          <a:endParaRPr lang="en-US"/>
        </a:p>
      </dgm:t>
    </dgm:pt>
    <dgm:pt modelId="{8CBB3751-675E-4F61-B116-B29295FE72E1}">
      <dgm:prSet/>
      <dgm:spPr/>
      <dgm:t>
        <a:bodyPr/>
        <a:lstStyle/>
        <a:p>
          <a:r>
            <a:rPr lang="en-US" b="1" i="0" baseline="0"/>
            <a:t>Training:</a:t>
          </a:r>
          <a:r>
            <a:rPr lang="en-US" b="0" i="0" baseline="0"/>
            <a:t> £7,500</a:t>
          </a:r>
          <a:endParaRPr lang="en-US"/>
        </a:p>
      </dgm:t>
    </dgm:pt>
    <dgm:pt modelId="{803149DE-09BB-4374-AAD4-781A9C08C321}" type="parTrans" cxnId="{C51E1943-58E6-46AA-ACC7-E6EE2715817D}">
      <dgm:prSet/>
      <dgm:spPr/>
      <dgm:t>
        <a:bodyPr/>
        <a:lstStyle/>
        <a:p>
          <a:endParaRPr lang="en-US"/>
        </a:p>
      </dgm:t>
    </dgm:pt>
    <dgm:pt modelId="{D547CAAC-1C29-429A-9D10-036AA7EE08AF}" type="sibTrans" cxnId="{C51E1943-58E6-46AA-ACC7-E6EE2715817D}">
      <dgm:prSet/>
      <dgm:spPr/>
      <dgm:t>
        <a:bodyPr/>
        <a:lstStyle/>
        <a:p>
          <a:endParaRPr lang="en-US"/>
        </a:p>
      </dgm:t>
    </dgm:pt>
    <dgm:pt modelId="{DBE6C4E2-D3DA-4B60-A11A-87A4FFB833EC}">
      <dgm:prSet/>
      <dgm:spPr/>
      <dgm:t>
        <a:bodyPr/>
        <a:lstStyle/>
        <a:p>
          <a:r>
            <a:rPr lang="en-US" b="0" i="0" baseline="0" dirty="0"/>
            <a:t>Training sessions for staff to effectively use and manage the new data warehouse system.</a:t>
          </a:r>
          <a:endParaRPr lang="en-US" dirty="0"/>
        </a:p>
      </dgm:t>
    </dgm:pt>
    <dgm:pt modelId="{14ACCDCF-92C1-409B-A8EE-A3A797EA90EB}" type="parTrans" cxnId="{ED623BE4-6DF8-499B-A523-D8A9E22BE934}">
      <dgm:prSet/>
      <dgm:spPr/>
      <dgm:t>
        <a:bodyPr/>
        <a:lstStyle/>
        <a:p>
          <a:endParaRPr lang="en-US"/>
        </a:p>
      </dgm:t>
    </dgm:pt>
    <dgm:pt modelId="{833F9C6C-CF1A-42C6-9752-B1D34104D9D0}" type="sibTrans" cxnId="{ED623BE4-6DF8-499B-A523-D8A9E22BE934}">
      <dgm:prSet/>
      <dgm:spPr/>
      <dgm:t>
        <a:bodyPr/>
        <a:lstStyle/>
        <a:p>
          <a:endParaRPr lang="en-US"/>
        </a:p>
      </dgm:t>
    </dgm:pt>
    <dgm:pt modelId="{8A120040-911B-49C5-8C42-B4066D3C410D}">
      <dgm:prSet/>
      <dgm:spPr/>
      <dgm:t>
        <a:bodyPr/>
        <a:lstStyle/>
        <a:p>
          <a:r>
            <a:rPr lang="en-US" b="1" i="0" baseline="0"/>
            <a:t>Contingency:</a:t>
          </a:r>
          <a:r>
            <a:rPr lang="en-US" b="0" i="0" baseline="0"/>
            <a:t> £15,000</a:t>
          </a:r>
          <a:endParaRPr lang="en-US"/>
        </a:p>
      </dgm:t>
    </dgm:pt>
    <dgm:pt modelId="{D5985047-A237-4782-AF70-6A87474E9473}" type="parTrans" cxnId="{9F57D785-566A-4A0A-888C-8D57ACA4E61D}">
      <dgm:prSet/>
      <dgm:spPr/>
      <dgm:t>
        <a:bodyPr/>
        <a:lstStyle/>
        <a:p>
          <a:endParaRPr lang="en-US"/>
        </a:p>
      </dgm:t>
    </dgm:pt>
    <dgm:pt modelId="{A8C75E28-1BF2-42AB-9CD3-CF4023318602}" type="sibTrans" cxnId="{9F57D785-566A-4A0A-888C-8D57ACA4E61D}">
      <dgm:prSet/>
      <dgm:spPr/>
      <dgm:t>
        <a:bodyPr/>
        <a:lstStyle/>
        <a:p>
          <a:endParaRPr lang="en-US"/>
        </a:p>
      </dgm:t>
    </dgm:pt>
    <dgm:pt modelId="{DF986E1D-9767-4BB3-BBF0-D5BE58CE9CC9}">
      <dgm:prSet/>
      <dgm:spPr/>
      <dgm:t>
        <a:bodyPr/>
        <a:lstStyle/>
        <a:p>
          <a:r>
            <a:rPr lang="en-US" b="0" i="0" baseline="0"/>
            <a:t>Reserved for unexpected expenses and to mitigate any risks that might arise during the project.</a:t>
          </a:r>
          <a:endParaRPr lang="en-US"/>
        </a:p>
      </dgm:t>
    </dgm:pt>
    <dgm:pt modelId="{48632B6F-DB7C-475D-8547-E7F25F19A956}" type="parTrans" cxnId="{BD6B7E93-EFCA-4079-8E76-C663F3FD2283}">
      <dgm:prSet/>
      <dgm:spPr/>
      <dgm:t>
        <a:bodyPr/>
        <a:lstStyle/>
        <a:p>
          <a:endParaRPr lang="en-US"/>
        </a:p>
      </dgm:t>
    </dgm:pt>
    <dgm:pt modelId="{44DF4ACF-6EE5-491E-97E2-5D75DC0D89D8}" type="sibTrans" cxnId="{BD6B7E93-EFCA-4079-8E76-C663F3FD2283}">
      <dgm:prSet/>
      <dgm:spPr/>
      <dgm:t>
        <a:bodyPr/>
        <a:lstStyle/>
        <a:p>
          <a:endParaRPr lang="en-US"/>
        </a:p>
      </dgm:t>
    </dgm:pt>
    <dgm:pt modelId="{920CE35D-E54B-4DAA-B336-9C07C1B4DD09}" type="pres">
      <dgm:prSet presAssocID="{3FB89B5E-16D7-4830-90FE-ABB9F6FCCA81}" presName="Name0" presStyleCnt="0">
        <dgm:presLayoutVars>
          <dgm:dir/>
          <dgm:animLvl val="lvl"/>
          <dgm:resizeHandles val="exact"/>
        </dgm:presLayoutVars>
      </dgm:prSet>
      <dgm:spPr/>
    </dgm:pt>
    <dgm:pt modelId="{8D925B2F-53CD-4380-A4A4-34057F49AB08}" type="pres">
      <dgm:prSet presAssocID="{E50CD013-0AB8-4790-A7A0-93896EC974EE}" presName="linNode" presStyleCnt="0"/>
      <dgm:spPr/>
    </dgm:pt>
    <dgm:pt modelId="{233EDC76-9830-4D23-9411-3B84116C748E}" type="pres">
      <dgm:prSet presAssocID="{E50CD013-0AB8-4790-A7A0-93896EC974EE}" presName="parentText" presStyleLbl="node1" presStyleIdx="0" presStyleCnt="7">
        <dgm:presLayoutVars>
          <dgm:chMax val="1"/>
          <dgm:bulletEnabled val="1"/>
        </dgm:presLayoutVars>
      </dgm:prSet>
      <dgm:spPr/>
    </dgm:pt>
    <dgm:pt modelId="{D18F96ED-3A63-4F09-9B94-3ADE0826032F}" type="pres">
      <dgm:prSet presAssocID="{519337AA-7434-4411-8257-0A04BA9982B3}" presName="sp" presStyleCnt="0"/>
      <dgm:spPr/>
    </dgm:pt>
    <dgm:pt modelId="{5C8C3C88-483E-4E98-BCAC-570F8500E1B5}" type="pres">
      <dgm:prSet presAssocID="{3A2CA80A-7733-45F9-B68B-6EC54AADE649}" presName="linNode" presStyleCnt="0"/>
      <dgm:spPr/>
    </dgm:pt>
    <dgm:pt modelId="{448309AF-981D-4A94-895F-C7378E3B07BD}" type="pres">
      <dgm:prSet presAssocID="{3A2CA80A-7733-45F9-B68B-6EC54AADE649}" presName="parentText" presStyleLbl="node1" presStyleIdx="1" presStyleCnt="7">
        <dgm:presLayoutVars>
          <dgm:chMax val="1"/>
          <dgm:bulletEnabled val="1"/>
        </dgm:presLayoutVars>
      </dgm:prSet>
      <dgm:spPr/>
    </dgm:pt>
    <dgm:pt modelId="{FFB4ADDB-44D0-4E57-8085-F6D2DB5F9B3E}" type="pres">
      <dgm:prSet presAssocID="{C41A3FFD-5BEF-4F9B-A4A5-ECB5618F0FD7}" presName="sp" presStyleCnt="0"/>
      <dgm:spPr/>
    </dgm:pt>
    <dgm:pt modelId="{CEB61185-7811-4FCA-A782-ED3029EA3CB3}" type="pres">
      <dgm:prSet presAssocID="{5ADB3D3E-482F-4F17-A351-50F9E5500970}" presName="linNode" presStyleCnt="0"/>
      <dgm:spPr/>
    </dgm:pt>
    <dgm:pt modelId="{6445640F-43CB-43CA-B4A0-464F1A8A0E5C}" type="pres">
      <dgm:prSet presAssocID="{5ADB3D3E-482F-4F17-A351-50F9E5500970}" presName="parentText" presStyleLbl="node1" presStyleIdx="2" presStyleCnt="7">
        <dgm:presLayoutVars>
          <dgm:chMax val="1"/>
          <dgm:bulletEnabled val="1"/>
        </dgm:presLayoutVars>
      </dgm:prSet>
      <dgm:spPr/>
    </dgm:pt>
    <dgm:pt modelId="{49E0581A-091F-411F-87C7-5F7E3B08E896}" type="pres">
      <dgm:prSet presAssocID="{5ADB3D3E-482F-4F17-A351-50F9E5500970}" presName="descendantText" presStyleLbl="alignAccFollowNode1" presStyleIdx="0" presStyleCnt="5">
        <dgm:presLayoutVars>
          <dgm:bulletEnabled val="1"/>
        </dgm:presLayoutVars>
      </dgm:prSet>
      <dgm:spPr/>
    </dgm:pt>
    <dgm:pt modelId="{36028870-BF0E-4D7F-B98B-CFF5D7D6B5E7}" type="pres">
      <dgm:prSet presAssocID="{806FDDE4-CC04-4620-9DB4-7666D745D0DB}" presName="sp" presStyleCnt="0"/>
      <dgm:spPr/>
    </dgm:pt>
    <dgm:pt modelId="{A3DD034C-5350-4A11-8EA2-DE565D5B7EF7}" type="pres">
      <dgm:prSet presAssocID="{62FA01CE-69AF-4A49-BAE8-958ECEAFC77D}" presName="linNode" presStyleCnt="0"/>
      <dgm:spPr/>
    </dgm:pt>
    <dgm:pt modelId="{8721EF8A-99A3-4E90-86F7-1888C4C8E020}" type="pres">
      <dgm:prSet presAssocID="{62FA01CE-69AF-4A49-BAE8-958ECEAFC77D}" presName="parentText" presStyleLbl="node1" presStyleIdx="3" presStyleCnt="7">
        <dgm:presLayoutVars>
          <dgm:chMax val="1"/>
          <dgm:bulletEnabled val="1"/>
        </dgm:presLayoutVars>
      </dgm:prSet>
      <dgm:spPr/>
    </dgm:pt>
    <dgm:pt modelId="{92EA0813-1EBE-476C-BF44-7AA373024B99}" type="pres">
      <dgm:prSet presAssocID="{62FA01CE-69AF-4A49-BAE8-958ECEAFC77D}" presName="descendantText" presStyleLbl="alignAccFollowNode1" presStyleIdx="1" presStyleCnt="5">
        <dgm:presLayoutVars>
          <dgm:bulletEnabled val="1"/>
        </dgm:presLayoutVars>
      </dgm:prSet>
      <dgm:spPr/>
    </dgm:pt>
    <dgm:pt modelId="{099998BC-7498-4F50-9148-DD1AFED030E7}" type="pres">
      <dgm:prSet presAssocID="{527BB97D-AE9C-4D48-9C28-9E31F1D26A4B}" presName="sp" presStyleCnt="0"/>
      <dgm:spPr/>
    </dgm:pt>
    <dgm:pt modelId="{02CDF20B-6318-40D7-B301-1C867DAB12AF}" type="pres">
      <dgm:prSet presAssocID="{F8A66943-3F93-46F9-86E5-7F8014328D3A}" presName="linNode" presStyleCnt="0"/>
      <dgm:spPr/>
    </dgm:pt>
    <dgm:pt modelId="{5ABD7F14-829C-462B-8657-F3E6ADA3564B}" type="pres">
      <dgm:prSet presAssocID="{F8A66943-3F93-46F9-86E5-7F8014328D3A}" presName="parentText" presStyleLbl="node1" presStyleIdx="4" presStyleCnt="7">
        <dgm:presLayoutVars>
          <dgm:chMax val="1"/>
          <dgm:bulletEnabled val="1"/>
        </dgm:presLayoutVars>
      </dgm:prSet>
      <dgm:spPr/>
    </dgm:pt>
    <dgm:pt modelId="{80AE5AE6-3B73-4DCF-9798-12EF992FA7D8}" type="pres">
      <dgm:prSet presAssocID="{F8A66943-3F93-46F9-86E5-7F8014328D3A}" presName="descendantText" presStyleLbl="alignAccFollowNode1" presStyleIdx="2" presStyleCnt="5">
        <dgm:presLayoutVars>
          <dgm:bulletEnabled val="1"/>
        </dgm:presLayoutVars>
      </dgm:prSet>
      <dgm:spPr/>
    </dgm:pt>
    <dgm:pt modelId="{CE625221-7780-41DB-9B87-3873567F8997}" type="pres">
      <dgm:prSet presAssocID="{BBB3130A-8B39-4B21-B0F5-ACBF896A9270}" presName="sp" presStyleCnt="0"/>
      <dgm:spPr/>
    </dgm:pt>
    <dgm:pt modelId="{07D2BE54-3C61-4FCB-B369-2670737A112B}" type="pres">
      <dgm:prSet presAssocID="{8CBB3751-675E-4F61-B116-B29295FE72E1}" presName="linNode" presStyleCnt="0"/>
      <dgm:spPr/>
    </dgm:pt>
    <dgm:pt modelId="{9A002E8F-249C-4393-9A5A-08326227D645}" type="pres">
      <dgm:prSet presAssocID="{8CBB3751-675E-4F61-B116-B29295FE72E1}" presName="parentText" presStyleLbl="node1" presStyleIdx="5" presStyleCnt="7">
        <dgm:presLayoutVars>
          <dgm:chMax val="1"/>
          <dgm:bulletEnabled val="1"/>
        </dgm:presLayoutVars>
      </dgm:prSet>
      <dgm:spPr/>
    </dgm:pt>
    <dgm:pt modelId="{4C2F1313-2B94-4CAA-BE62-56AC06343F92}" type="pres">
      <dgm:prSet presAssocID="{8CBB3751-675E-4F61-B116-B29295FE72E1}" presName="descendantText" presStyleLbl="alignAccFollowNode1" presStyleIdx="3" presStyleCnt="5">
        <dgm:presLayoutVars>
          <dgm:bulletEnabled val="1"/>
        </dgm:presLayoutVars>
      </dgm:prSet>
      <dgm:spPr/>
    </dgm:pt>
    <dgm:pt modelId="{1E23735C-0F12-4408-AA68-F7FDAAE27DD6}" type="pres">
      <dgm:prSet presAssocID="{D547CAAC-1C29-429A-9D10-036AA7EE08AF}" presName="sp" presStyleCnt="0"/>
      <dgm:spPr/>
    </dgm:pt>
    <dgm:pt modelId="{E69E9F3F-EA29-4137-B800-362C869160CF}" type="pres">
      <dgm:prSet presAssocID="{8A120040-911B-49C5-8C42-B4066D3C410D}" presName="linNode" presStyleCnt="0"/>
      <dgm:spPr/>
    </dgm:pt>
    <dgm:pt modelId="{B51DE4B8-036F-4D1A-BBD5-78D42C0D09D5}" type="pres">
      <dgm:prSet presAssocID="{8A120040-911B-49C5-8C42-B4066D3C410D}" presName="parentText" presStyleLbl="node1" presStyleIdx="6" presStyleCnt="7">
        <dgm:presLayoutVars>
          <dgm:chMax val="1"/>
          <dgm:bulletEnabled val="1"/>
        </dgm:presLayoutVars>
      </dgm:prSet>
      <dgm:spPr/>
    </dgm:pt>
    <dgm:pt modelId="{858A2F2A-B4DB-416A-B199-CB627AB7DC31}" type="pres">
      <dgm:prSet presAssocID="{8A120040-911B-49C5-8C42-B4066D3C410D}" presName="descendantText" presStyleLbl="alignAccFollowNode1" presStyleIdx="4" presStyleCnt="5">
        <dgm:presLayoutVars>
          <dgm:bulletEnabled val="1"/>
        </dgm:presLayoutVars>
      </dgm:prSet>
      <dgm:spPr/>
    </dgm:pt>
  </dgm:ptLst>
  <dgm:cxnLst>
    <dgm:cxn modelId="{C1D06007-D3E5-4FC5-94A6-F14B6F629F62}" type="presOf" srcId="{3A2CA80A-7733-45F9-B68B-6EC54AADE649}" destId="{448309AF-981D-4A94-895F-C7378E3B07BD}" srcOrd="0" destOrd="0" presId="urn:microsoft.com/office/officeart/2005/8/layout/vList5"/>
    <dgm:cxn modelId="{C6BF1C2B-DA4A-4904-BBC0-AAD35533B2E8}" srcId="{5ADB3D3E-482F-4F17-A351-50F9E5500970}" destId="{76D0CAD4-F10C-40A8-90BB-3BAC6D5CD6D5}" srcOrd="0" destOrd="0" parTransId="{34CCF1C7-878B-47CB-832B-55AE35216E28}" sibTransId="{86873A90-C834-42FA-9680-A14625DD5C3C}"/>
    <dgm:cxn modelId="{247EC02F-93B2-484F-8ADD-8CDEE83FF904}" type="presOf" srcId="{E50CD013-0AB8-4790-A7A0-93896EC974EE}" destId="{233EDC76-9830-4D23-9411-3B84116C748E}" srcOrd="0" destOrd="0" presId="urn:microsoft.com/office/officeart/2005/8/layout/vList5"/>
    <dgm:cxn modelId="{C51E1943-58E6-46AA-ACC7-E6EE2715817D}" srcId="{3FB89B5E-16D7-4830-90FE-ABB9F6FCCA81}" destId="{8CBB3751-675E-4F61-B116-B29295FE72E1}" srcOrd="5" destOrd="0" parTransId="{803149DE-09BB-4374-AAD4-781A9C08C321}" sibTransId="{D547CAAC-1C29-429A-9D10-036AA7EE08AF}"/>
    <dgm:cxn modelId="{6960B344-35B5-40D9-B555-4D1515B2BD19}" type="presOf" srcId="{DF986E1D-9767-4BB3-BBF0-D5BE58CE9CC9}" destId="{858A2F2A-B4DB-416A-B199-CB627AB7DC31}" srcOrd="0" destOrd="0" presId="urn:microsoft.com/office/officeart/2005/8/layout/vList5"/>
    <dgm:cxn modelId="{92D6FA6B-1E6A-4A86-BF1E-7D9E2B682483}" srcId="{3FB89B5E-16D7-4830-90FE-ABB9F6FCCA81}" destId="{3A2CA80A-7733-45F9-B68B-6EC54AADE649}" srcOrd="1" destOrd="0" parTransId="{A1D92301-5024-4F98-B3B3-1CFE840B5CDD}" sibTransId="{C41A3FFD-5BEF-4F9B-A4A5-ECB5618F0FD7}"/>
    <dgm:cxn modelId="{A8DA5A4D-824C-4D4B-83D3-75C9D8CF22C4}" type="presOf" srcId="{8CBB3751-675E-4F61-B116-B29295FE72E1}" destId="{9A002E8F-249C-4393-9A5A-08326227D645}" srcOrd="0" destOrd="0" presId="urn:microsoft.com/office/officeart/2005/8/layout/vList5"/>
    <dgm:cxn modelId="{B6C19E70-9A00-4A68-A379-D37A9A10E9CE}" type="presOf" srcId="{DBE6C4E2-D3DA-4B60-A11A-87A4FFB833EC}" destId="{4C2F1313-2B94-4CAA-BE62-56AC06343F92}" srcOrd="0" destOrd="0" presId="urn:microsoft.com/office/officeart/2005/8/layout/vList5"/>
    <dgm:cxn modelId="{7BE76051-EAB3-4D07-BE3F-D3DC02153BCE}" srcId="{3FB89B5E-16D7-4830-90FE-ABB9F6FCCA81}" destId="{E50CD013-0AB8-4790-A7A0-93896EC974EE}" srcOrd="0" destOrd="0" parTransId="{A9D334C8-ACE7-4759-A7B9-36BFF3881401}" sibTransId="{519337AA-7434-4411-8257-0A04BA9982B3}"/>
    <dgm:cxn modelId="{9F57D785-566A-4A0A-888C-8D57ACA4E61D}" srcId="{3FB89B5E-16D7-4830-90FE-ABB9F6FCCA81}" destId="{8A120040-911B-49C5-8C42-B4066D3C410D}" srcOrd="6" destOrd="0" parTransId="{D5985047-A237-4782-AF70-6A87474E9473}" sibTransId="{A8C75E28-1BF2-42AB-9CD3-CF4023318602}"/>
    <dgm:cxn modelId="{6F7EA789-DB50-4684-B949-42307072B8B3}" srcId="{3FB89B5E-16D7-4830-90FE-ABB9F6FCCA81}" destId="{F8A66943-3F93-46F9-86E5-7F8014328D3A}" srcOrd="4" destOrd="0" parTransId="{BED3A2D6-6097-435C-AAC4-B80C0378FF9B}" sibTransId="{BBB3130A-8B39-4B21-B0F5-ACBF896A9270}"/>
    <dgm:cxn modelId="{BD6B7E93-EFCA-4079-8E76-C663F3FD2283}" srcId="{8A120040-911B-49C5-8C42-B4066D3C410D}" destId="{DF986E1D-9767-4BB3-BBF0-D5BE58CE9CC9}" srcOrd="0" destOrd="0" parTransId="{48632B6F-DB7C-475D-8547-E7F25F19A956}" sibTransId="{44DF4ACF-6EE5-491E-97E2-5D75DC0D89D8}"/>
    <dgm:cxn modelId="{36ACF2A7-B812-482F-87A4-224A73CA9A4C}" srcId="{F8A66943-3F93-46F9-86E5-7F8014328D3A}" destId="{FDF80F5D-7C85-444A-A97E-7DC5994B14A8}" srcOrd="0" destOrd="0" parTransId="{6B1CE98B-B3C3-4EB3-916B-8F655AFAE94C}" sibTransId="{8ECA6906-D09E-47D5-8B0B-FD76E0BBE7CF}"/>
    <dgm:cxn modelId="{C98BB2B3-22ED-4D82-B650-0F140A0B3C8A}" type="presOf" srcId="{62FA01CE-69AF-4A49-BAE8-958ECEAFC77D}" destId="{8721EF8A-99A3-4E90-86F7-1888C4C8E020}" srcOrd="0" destOrd="0" presId="urn:microsoft.com/office/officeart/2005/8/layout/vList5"/>
    <dgm:cxn modelId="{430CA3B4-629F-4AE9-BF46-0EF715613020}" type="presOf" srcId="{76D0CAD4-F10C-40A8-90BB-3BAC6D5CD6D5}" destId="{49E0581A-091F-411F-87C7-5F7E3B08E896}" srcOrd="0" destOrd="0" presId="urn:microsoft.com/office/officeart/2005/8/layout/vList5"/>
    <dgm:cxn modelId="{DF9A19C3-385E-4214-9DE1-A2B3098B72FE}" srcId="{3FB89B5E-16D7-4830-90FE-ABB9F6FCCA81}" destId="{62FA01CE-69AF-4A49-BAE8-958ECEAFC77D}" srcOrd="3" destOrd="0" parTransId="{1EF48336-B85E-46EE-B2F0-2A6E7D255232}" sibTransId="{527BB97D-AE9C-4D48-9C28-9E31F1D26A4B}"/>
    <dgm:cxn modelId="{C175F4C4-4348-482D-B71B-952E743FBB93}" type="presOf" srcId="{8A120040-911B-49C5-8C42-B4066D3C410D}" destId="{B51DE4B8-036F-4D1A-BBD5-78D42C0D09D5}" srcOrd="0" destOrd="0" presId="urn:microsoft.com/office/officeart/2005/8/layout/vList5"/>
    <dgm:cxn modelId="{FE54C1CB-82BF-41E5-81CE-C5AE5DA30EB1}" type="presOf" srcId="{FDF80F5D-7C85-444A-A97E-7DC5994B14A8}" destId="{80AE5AE6-3B73-4DCF-9798-12EF992FA7D8}" srcOrd="0" destOrd="0" presId="urn:microsoft.com/office/officeart/2005/8/layout/vList5"/>
    <dgm:cxn modelId="{D93AD3CC-B43B-4AD4-B991-65EDEEDD99F6}" srcId="{3FB89B5E-16D7-4830-90FE-ABB9F6FCCA81}" destId="{5ADB3D3E-482F-4F17-A351-50F9E5500970}" srcOrd="2" destOrd="0" parTransId="{24AD69E8-4C16-4368-BFD4-E80A1B23D67F}" sibTransId="{806FDDE4-CC04-4620-9DB4-7666D745D0DB}"/>
    <dgm:cxn modelId="{A5AC89D6-3563-4492-9F3B-FB91A8AFB699}" type="presOf" srcId="{F8A66943-3F93-46F9-86E5-7F8014328D3A}" destId="{5ABD7F14-829C-462B-8657-F3E6ADA3564B}" srcOrd="0" destOrd="0" presId="urn:microsoft.com/office/officeart/2005/8/layout/vList5"/>
    <dgm:cxn modelId="{3E7225E1-7114-4CD2-96C9-2B7565485D32}" type="presOf" srcId="{4FE6BEA8-AFDB-4CFA-837F-5E2277FE4DCB}" destId="{92EA0813-1EBE-476C-BF44-7AA373024B99}" srcOrd="0" destOrd="0" presId="urn:microsoft.com/office/officeart/2005/8/layout/vList5"/>
    <dgm:cxn modelId="{ED623BE4-6DF8-499B-A523-D8A9E22BE934}" srcId="{8CBB3751-675E-4F61-B116-B29295FE72E1}" destId="{DBE6C4E2-D3DA-4B60-A11A-87A4FFB833EC}" srcOrd="0" destOrd="0" parTransId="{14ACCDCF-92C1-409B-A8EE-A3A797EA90EB}" sibTransId="{833F9C6C-CF1A-42C6-9752-B1D34104D9D0}"/>
    <dgm:cxn modelId="{E9155AE6-00D7-4B32-B219-182D892CA882}" type="presOf" srcId="{5ADB3D3E-482F-4F17-A351-50F9E5500970}" destId="{6445640F-43CB-43CA-B4A0-464F1A8A0E5C}" srcOrd="0" destOrd="0" presId="urn:microsoft.com/office/officeart/2005/8/layout/vList5"/>
    <dgm:cxn modelId="{0FE985E7-7B18-47F3-AD55-16EC50A47B0D}" type="presOf" srcId="{3FB89B5E-16D7-4830-90FE-ABB9F6FCCA81}" destId="{920CE35D-E54B-4DAA-B336-9C07C1B4DD09}" srcOrd="0" destOrd="0" presId="urn:microsoft.com/office/officeart/2005/8/layout/vList5"/>
    <dgm:cxn modelId="{714DDBFF-6494-48FE-880F-248C333C349D}" srcId="{62FA01CE-69AF-4A49-BAE8-958ECEAFC77D}" destId="{4FE6BEA8-AFDB-4CFA-837F-5E2277FE4DCB}" srcOrd="0" destOrd="0" parTransId="{C3533358-881D-47A3-AB0A-E4C36EA4E61C}" sibTransId="{DAF1CBC9-0E83-427E-B77B-8CF3F2D7E03E}"/>
    <dgm:cxn modelId="{6A3485F8-CDD9-46C7-A63C-261339C4397E}" type="presParOf" srcId="{920CE35D-E54B-4DAA-B336-9C07C1B4DD09}" destId="{8D925B2F-53CD-4380-A4A4-34057F49AB08}" srcOrd="0" destOrd="0" presId="urn:microsoft.com/office/officeart/2005/8/layout/vList5"/>
    <dgm:cxn modelId="{AA8804CE-0B82-478E-AB49-C0285372D61D}" type="presParOf" srcId="{8D925B2F-53CD-4380-A4A4-34057F49AB08}" destId="{233EDC76-9830-4D23-9411-3B84116C748E}" srcOrd="0" destOrd="0" presId="urn:microsoft.com/office/officeart/2005/8/layout/vList5"/>
    <dgm:cxn modelId="{705D0B5B-4026-466A-A26A-410E9AB24B2E}" type="presParOf" srcId="{920CE35D-E54B-4DAA-B336-9C07C1B4DD09}" destId="{D18F96ED-3A63-4F09-9B94-3ADE0826032F}" srcOrd="1" destOrd="0" presId="urn:microsoft.com/office/officeart/2005/8/layout/vList5"/>
    <dgm:cxn modelId="{3DBF3C41-643C-476D-9AC9-95DAA22E63DE}" type="presParOf" srcId="{920CE35D-E54B-4DAA-B336-9C07C1B4DD09}" destId="{5C8C3C88-483E-4E98-BCAC-570F8500E1B5}" srcOrd="2" destOrd="0" presId="urn:microsoft.com/office/officeart/2005/8/layout/vList5"/>
    <dgm:cxn modelId="{001CC65D-30D9-4771-95A9-721EF84BADFC}" type="presParOf" srcId="{5C8C3C88-483E-4E98-BCAC-570F8500E1B5}" destId="{448309AF-981D-4A94-895F-C7378E3B07BD}" srcOrd="0" destOrd="0" presId="urn:microsoft.com/office/officeart/2005/8/layout/vList5"/>
    <dgm:cxn modelId="{9B011144-35F9-491D-A5C9-072658DEB577}" type="presParOf" srcId="{920CE35D-E54B-4DAA-B336-9C07C1B4DD09}" destId="{FFB4ADDB-44D0-4E57-8085-F6D2DB5F9B3E}" srcOrd="3" destOrd="0" presId="urn:microsoft.com/office/officeart/2005/8/layout/vList5"/>
    <dgm:cxn modelId="{F7717C5A-B934-495E-B83D-9D14DC9D673A}" type="presParOf" srcId="{920CE35D-E54B-4DAA-B336-9C07C1B4DD09}" destId="{CEB61185-7811-4FCA-A782-ED3029EA3CB3}" srcOrd="4" destOrd="0" presId="urn:microsoft.com/office/officeart/2005/8/layout/vList5"/>
    <dgm:cxn modelId="{51765F63-847C-494E-8BAB-E8E37C4B9433}" type="presParOf" srcId="{CEB61185-7811-4FCA-A782-ED3029EA3CB3}" destId="{6445640F-43CB-43CA-B4A0-464F1A8A0E5C}" srcOrd="0" destOrd="0" presId="urn:microsoft.com/office/officeart/2005/8/layout/vList5"/>
    <dgm:cxn modelId="{B40AA1F5-76F4-42F1-AD2E-ACA30A53D601}" type="presParOf" srcId="{CEB61185-7811-4FCA-A782-ED3029EA3CB3}" destId="{49E0581A-091F-411F-87C7-5F7E3B08E896}" srcOrd="1" destOrd="0" presId="urn:microsoft.com/office/officeart/2005/8/layout/vList5"/>
    <dgm:cxn modelId="{1D7E8B7B-27FF-49B8-B8F7-6968960C1343}" type="presParOf" srcId="{920CE35D-E54B-4DAA-B336-9C07C1B4DD09}" destId="{36028870-BF0E-4D7F-B98B-CFF5D7D6B5E7}" srcOrd="5" destOrd="0" presId="urn:microsoft.com/office/officeart/2005/8/layout/vList5"/>
    <dgm:cxn modelId="{F2CF9DD3-0745-4839-9A77-30E628F4B53F}" type="presParOf" srcId="{920CE35D-E54B-4DAA-B336-9C07C1B4DD09}" destId="{A3DD034C-5350-4A11-8EA2-DE565D5B7EF7}" srcOrd="6" destOrd="0" presId="urn:microsoft.com/office/officeart/2005/8/layout/vList5"/>
    <dgm:cxn modelId="{90682DBB-F36C-4668-9DEB-9135277B757A}" type="presParOf" srcId="{A3DD034C-5350-4A11-8EA2-DE565D5B7EF7}" destId="{8721EF8A-99A3-4E90-86F7-1888C4C8E020}" srcOrd="0" destOrd="0" presId="urn:microsoft.com/office/officeart/2005/8/layout/vList5"/>
    <dgm:cxn modelId="{8E572AC7-3058-40A5-98E1-28DB7C68CD34}" type="presParOf" srcId="{A3DD034C-5350-4A11-8EA2-DE565D5B7EF7}" destId="{92EA0813-1EBE-476C-BF44-7AA373024B99}" srcOrd="1" destOrd="0" presId="urn:microsoft.com/office/officeart/2005/8/layout/vList5"/>
    <dgm:cxn modelId="{244245A2-4160-4886-A1E3-9356E8548287}" type="presParOf" srcId="{920CE35D-E54B-4DAA-B336-9C07C1B4DD09}" destId="{099998BC-7498-4F50-9148-DD1AFED030E7}" srcOrd="7" destOrd="0" presId="urn:microsoft.com/office/officeart/2005/8/layout/vList5"/>
    <dgm:cxn modelId="{8B6F65FB-A607-45A0-9480-03AB45B1E934}" type="presParOf" srcId="{920CE35D-E54B-4DAA-B336-9C07C1B4DD09}" destId="{02CDF20B-6318-40D7-B301-1C867DAB12AF}" srcOrd="8" destOrd="0" presId="urn:microsoft.com/office/officeart/2005/8/layout/vList5"/>
    <dgm:cxn modelId="{83E1D001-F614-43F4-8D75-A6E01E3B1AE9}" type="presParOf" srcId="{02CDF20B-6318-40D7-B301-1C867DAB12AF}" destId="{5ABD7F14-829C-462B-8657-F3E6ADA3564B}" srcOrd="0" destOrd="0" presId="urn:microsoft.com/office/officeart/2005/8/layout/vList5"/>
    <dgm:cxn modelId="{B90D5B5F-C019-4561-A488-27107EA10E04}" type="presParOf" srcId="{02CDF20B-6318-40D7-B301-1C867DAB12AF}" destId="{80AE5AE6-3B73-4DCF-9798-12EF992FA7D8}" srcOrd="1" destOrd="0" presId="urn:microsoft.com/office/officeart/2005/8/layout/vList5"/>
    <dgm:cxn modelId="{1344FDA9-52BF-4A5D-A131-C0C424BB1DB0}" type="presParOf" srcId="{920CE35D-E54B-4DAA-B336-9C07C1B4DD09}" destId="{CE625221-7780-41DB-9B87-3873567F8997}" srcOrd="9" destOrd="0" presId="urn:microsoft.com/office/officeart/2005/8/layout/vList5"/>
    <dgm:cxn modelId="{80275883-9D8F-435C-A068-0C0F405EBE7B}" type="presParOf" srcId="{920CE35D-E54B-4DAA-B336-9C07C1B4DD09}" destId="{07D2BE54-3C61-4FCB-B369-2670737A112B}" srcOrd="10" destOrd="0" presId="urn:microsoft.com/office/officeart/2005/8/layout/vList5"/>
    <dgm:cxn modelId="{2AB541DF-30C3-4052-B5EA-25EBFEF3B678}" type="presParOf" srcId="{07D2BE54-3C61-4FCB-B369-2670737A112B}" destId="{9A002E8F-249C-4393-9A5A-08326227D645}" srcOrd="0" destOrd="0" presId="urn:microsoft.com/office/officeart/2005/8/layout/vList5"/>
    <dgm:cxn modelId="{2BA61CDF-F585-473D-B257-34CF4F9803FF}" type="presParOf" srcId="{07D2BE54-3C61-4FCB-B369-2670737A112B}" destId="{4C2F1313-2B94-4CAA-BE62-56AC06343F92}" srcOrd="1" destOrd="0" presId="urn:microsoft.com/office/officeart/2005/8/layout/vList5"/>
    <dgm:cxn modelId="{14903AA8-E630-47F7-8C66-1F8F0666B4C6}" type="presParOf" srcId="{920CE35D-E54B-4DAA-B336-9C07C1B4DD09}" destId="{1E23735C-0F12-4408-AA68-F7FDAAE27DD6}" srcOrd="11" destOrd="0" presId="urn:microsoft.com/office/officeart/2005/8/layout/vList5"/>
    <dgm:cxn modelId="{95EE6593-036B-402D-A7F3-2AAB3A968E7A}" type="presParOf" srcId="{920CE35D-E54B-4DAA-B336-9C07C1B4DD09}" destId="{E69E9F3F-EA29-4137-B800-362C869160CF}" srcOrd="12" destOrd="0" presId="urn:microsoft.com/office/officeart/2005/8/layout/vList5"/>
    <dgm:cxn modelId="{BF6D2113-BBFB-4E36-855B-27AC26A370F0}" type="presParOf" srcId="{E69E9F3F-EA29-4137-B800-362C869160CF}" destId="{B51DE4B8-036F-4D1A-BBD5-78D42C0D09D5}" srcOrd="0" destOrd="0" presId="urn:microsoft.com/office/officeart/2005/8/layout/vList5"/>
    <dgm:cxn modelId="{10D456E0-3CB0-41AE-B5DB-43F4FAEBCB2F}" type="presParOf" srcId="{E69E9F3F-EA29-4137-B800-362C869160CF}" destId="{858A2F2A-B4DB-416A-B199-CB627AB7DC31}"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67FE537-1B5B-46E1-ACD6-2E9362BF0B6A}"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2DBC985F-D1E2-4A30-9C97-0AB72038309F}">
      <dgm:prSet/>
      <dgm:spPr/>
      <dgm:t>
        <a:bodyPr/>
        <a:lstStyle/>
        <a:p>
          <a:r>
            <a:rPr lang="en-GB" b="1"/>
            <a:t>Project Team:</a:t>
          </a:r>
          <a:r>
            <a:rPr lang="en-GB"/>
            <a:t>Project Manager</a:t>
          </a:r>
          <a:endParaRPr lang="en-US"/>
        </a:p>
      </dgm:t>
    </dgm:pt>
    <dgm:pt modelId="{EB904283-F6C7-4C53-8C65-3FC8B5B69DE3}" type="parTrans" cxnId="{EA4DEC23-B379-41E4-BC64-3C863F1AC37A}">
      <dgm:prSet/>
      <dgm:spPr/>
      <dgm:t>
        <a:bodyPr/>
        <a:lstStyle/>
        <a:p>
          <a:endParaRPr lang="en-US"/>
        </a:p>
      </dgm:t>
    </dgm:pt>
    <dgm:pt modelId="{A25CA6A5-456C-491A-9904-FCCB9C267585}" type="sibTrans" cxnId="{EA4DEC23-B379-41E4-BC64-3C863F1AC37A}">
      <dgm:prSet/>
      <dgm:spPr/>
      <dgm:t>
        <a:bodyPr/>
        <a:lstStyle/>
        <a:p>
          <a:endParaRPr lang="en-US"/>
        </a:p>
      </dgm:t>
    </dgm:pt>
    <dgm:pt modelId="{4CFC7398-29CA-4552-A3B4-C7638B040413}">
      <dgm:prSet/>
      <dgm:spPr/>
      <dgm:t>
        <a:bodyPr/>
        <a:lstStyle/>
        <a:p>
          <a:r>
            <a:rPr lang="en-GB"/>
            <a:t>Data Architects</a:t>
          </a:r>
          <a:endParaRPr lang="en-US"/>
        </a:p>
      </dgm:t>
    </dgm:pt>
    <dgm:pt modelId="{7CD5112B-845D-4FD4-A531-2835CC80B39B}" type="parTrans" cxnId="{A5858359-36D4-4980-A920-31932192F6F6}">
      <dgm:prSet/>
      <dgm:spPr/>
      <dgm:t>
        <a:bodyPr/>
        <a:lstStyle/>
        <a:p>
          <a:endParaRPr lang="en-US"/>
        </a:p>
      </dgm:t>
    </dgm:pt>
    <dgm:pt modelId="{366D78DA-CEF3-4CB7-BC85-6EBA29BC716D}" type="sibTrans" cxnId="{A5858359-36D4-4980-A920-31932192F6F6}">
      <dgm:prSet/>
      <dgm:spPr/>
      <dgm:t>
        <a:bodyPr/>
        <a:lstStyle/>
        <a:p>
          <a:endParaRPr lang="en-US"/>
        </a:p>
      </dgm:t>
    </dgm:pt>
    <dgm:pt modelId="{D1911B9C-A595-4B43-AC88-839F5B41201C}">
      <dgm:prSet/>
      <dgm:spPr/>
      <dgm:t>
        <a:bodyPr/>
        <a:lstStyle/>
        <a:p>
          <a:r>
            <a:rPr lang="en-GB"/>
            <a:t>ETL Developers</a:t>
          </a:r>
          <a:endParaRPr lang="en-US"/>
        </a:p>
      </dgm:t>
    </dgm:pt>
    <dgm:pt modelId="{4CFAF88D-C936-49F3-AFDF-DDCF7204F412}" type="parTrans" cxnId="{8AF14648-F277-462F-B8CB-F6526C00740A}">
      <dgm:prSet/>
      <dgm:spPr/>
      <dgm:t>
        <a:bodyPr/>
        <a:lstStyle/>
        <a:p>
          <a:endParaRPr lang="en-US"/>
        </a:p>
      </dgm:t>
    </dgm:pt>
    <dgm:pt modelId="{25063032-9844-43FC-AA99-054846A03EA6}" type="sibTrans" cxnId="{8AF14648-F277-462F-B8CB-F6526C00740A}">
      <dgm:prSet/>
      <dgm:spPr/>
      <dgm:t>
        <a:bodyPr/>
        <a:lstStyle/>
        <a:p>
          <a:endParaRPr lang="en-US"/>
        </a:p>
      </dgm:t>
    </dgm:pt>
    <dgm:pt modelId="{E3082803-22C8-44EA-819D-91177D0E6C2D}">
      <dgm:prSet/>
      <dgm:spPr/>
      <dgm:t>
        <a:bodyPr/>
        <a:lstStyle/>
        <a:p>
          <a:r>
            <a:rPr lang="en-GB"/>
            <a:t>Database Administrators</a:t>
          </a:r>
          <a:endParaRPr lang="en-US"/>
        </a:p>
      </dgm:t>
    </dgm:pt>
    <dgm:pt modelId="{3C22F0F4-0057-43B5-810B-24387C8115AD}" type="parTrans" cxnId="{7EED07BB-0EA5-4470-BE54-62879A5C53AC}">
      <dgm:prSet/>
      <dgm:spPr/>
      <dgm:t>
        <a:bodyPr/>
        <a:lstStyle/>
        <a:p>
          <a:endParaRPr lang="en-US"/>
        </a:p>
      </dgm:t>
    </dgm:pt>
    <dgm:pt modelId="{0D4C1E5F-5890-4FB3-8BF3-EC4B779A08B7}" type="sibTrans" cxnId="{7EED07BB-0EA5-4470-BE54-62879A5C53AC}">
      <dgm:prSet/>
      <dgm:spPr/>
      <dgm:t>
        <a:bodyPr/>
        <a:lstStyle/>
        <a:p>
          <a:endParaRPr lang="en-US"/>
        </a:p>
      </dgm:t>
    </dgm:pt>
    <dgm:pt modelId="{EB91CD9E-1FE0-4E51-9E08-10E0E5E14F3F}">
      <dgm:prSet/>
      <dgm:spPr/>
      <dgm:t>
        <a:bodyPr/>
        <a:lstStyle/>
        <a:p>
          <a:r>
            <a:rPr lang="en-GB"/>
            <a:t>Business Analysts</a:t>
          </a:r>
          <a:endParaRPr lang="en-US"/>
        </a:p>
      </dgm:t>
    </dgm:pt>
    <dgm:pt modelId="{8525BFA4-A646-46AC-86EE-D15EFB95A4EB}" type="parTrans" cxnId="{262CF0D4-E356-40D3-99E0-F27588560C84}">
      <dgm:prSet/>
      <dgm:spPr/>
      <dgm:t>
        <a:bodyPr/>
        <a:lstStyle/>
        <a:p>
          <a:endParaRPr lang="en-US"/>
        </a:p>
      </dgm:t>
    </dgm:pt>
    <dgm:pt modelId="{772B8DF4-78E3-4F20-9DC1-F8386B26EF86}" type="sibTrans" cxnId="{262CF0D4-E356-40D3-99E0-F27588560C84}">
      <dgm:prSet/>
      <dgm:spPr/>
      <dgm:t>
        <a:bodyPr/>
        <a:lstStyle/>
        <a:p>
          <a:endParaRPr lang="en-US"/>
        </a:p>
      </dgm:t>
    </dgm:pt>
    <dgm:pt modelId="{81CF2722-E86A-4950-AA01-9542CAC6FA94}">
      <dgm:prSet/>
      <dgm:spPr/>
      <dgm:t>
        <a:bodyPr/>
        <a:lstStyle/>
        <a:p>
          <a:r>
            <a:rPr lang="en-GB"/>
            <a:t>QA Testers</a:t>
          </a:r>
          <a:endParaRPr lang="en-US"/>
        </a:p>
      </dgm:t>
    </dgm:pt>
    <dgm:pt modelId="{29046E51-C779-44E0-B7CB-1F85F4E5154D}" type="parTrans" cxnId="{77C0C3BF-8731-445C-BC4B-89230DF99ED9}">
      <dgm:prSet/>
      <dgm:spPr/>
      <dgm:t>
        <a:bodyPr/>
        <a:lstStyle/>
        <a:p>
          <a:endParaRPr lang="en-US"/>
        </a:p>
      </dgm:t>
    </dgm:pt>
    <dgm:pt modelId="{2AF5AD6C-4E2B-495C-8BAC-E85ABC5D2FA9}" type="sibTrans" cxnId="{77C0C3BF-8731-445C-BC4B-89230DF99ED9}">
      <dgm:prSet/>
      <dgm:spPr/>
      <dgm:t>
        <a:bodyPr/>
        <a:lstStyle/>
        <a:p>
          <a:endParaRPr lang="en-US"/>
        </a:p>
      </dgm:t>
    </dgm:pt>
    <dgm:pt modelId="{B666084B-BC8E-43D7-A342-377623B5A28F}" type="pres">
      <dgm:prSet presAssocID="{B67FE537-1B5B-46E1-ACD6-2E9362BF0B6A}" presName="root" presStyleCnt="0">
        <dgm:presLayoutVars>
          <dgm:dir/>
          <dgm:resizeHandles val="exact"/>
        </dgm:presLayoutVars>
      </dgm:prSet>
      <dgm:spPr/>
    </dgm:pt>
    <dgm:pt modelId="{54ECFC07-6E1B-48E7-A4EE-8A7724900125}" type="pres">
      <dgm:prSet presAssocID="{2DBC985F-D1E2-4A30-9C97-0AB72038309F}" presName="compNode" presStyleCnt="0"/>
      <dgm:spPr/>
    </dgm:pt>
    <dgm:pt modelId="{05ACD987-4696-469A-B4DE-100CDD6AED00}" type="pres">
      <dgm:prSet presAssocID="{2DBC985F-D1E2-4A30-9C97-0AB72038309F}"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452E4F40-8E6A-43A4-B18E-06D1095B85D6}" type="pres">
      <dgm:prSet presAssocID="{2DBC985F-D1E2-4A30-9C97-0AB72038309F}" presName="spaceRect" presStyleCnt="0"/>
      <dgm:spPr/>
    </dgm:pt>
    <dgm:pt modelId="{442346FE-15F3-4D03-90C8-C0F3A4C63FF9}" type="pres">
      <dgm:prSet presAssocID="{2DBC985F-D1E2-4A30-9C97-0AB72038309F}" presName="textRect" presStyleLbl="revTx" presStyleIdx="0" presStyleCnt="6">
        <dgm:presLayoutVars>
          <dgm:chMax val="1"/>
          <dgm:chPref val="1"/>
        </dgm:presLayoutVars>
      </dgm:prSet>
      <dgm:spPr/>
    </dgm:pt>
    <dgm:pt modelId="{ED277857-91B2-482B-94B4-52E6003F1AE1}" type="pres">
      <dgm:prSet presAssocID="{A25CA6A5-456C-491A-9904-FCCB9C267585}" presName="sibTrans" presStyleCnt="0"/>
      <dgm:spPr/>
    </dgm:pt>
    <dgm:pt modelId="{BDD20B71-4DA2-497A-82C7-0778D360F87A}" type="pres">
      <dgm:prSet presAssocID="{4CFC7398-29CA-4552-A3B4-C7638B040413}" presName="compNode" presStyleCnt="0"/>
      <dgm:spPr/>
    </dgm:pt>
    <dgm:pt modelId="{7D7F215A-F997-40DF-82FE-E0EA0823D1AD}" type="pres">
      <dgm:prSet presAssocID="{4CFC7398-29CA-4552-A3B4-C7638B040413}"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tabase"/>
        </a:ext>
      </dgm:extLst>
    </dgm:pt>
    <dgm:pt modelId="{20A3AB9F-CA33-4EDC-A2F9-118B9C5BBD8C}" type="pres">
      <dgm:prSet presAssocID="{4CFC7398-29CA-4552-A3B4-C7638B040413}" presName="spaceRect" presStyleCnt="0"/>
      <dgm:spPr/>
    </dgm:pt>
    <dgm:pt modelId="{7F60CEE6-83E8-41E2-A1DC-04E5CD3B372C}" type="pres">
      <dgm:prSet presAssocID="{4CFC7398-29CA-4552-A3B4-C7638B040413}" presName="textRect" presStyleLbl="revTx" presStyleIdx="1" presStyleCnt="6">
        <dgm:presLayoutVars>
          <dgm:chMax val="1"/>
          <dgm:chPref val="1"/>
        </dgm:presLayoutVars>
      </dgm:prSet>
      <dgm:spPr/>
    </dgm:pt>
    <dgm:pt modelId="{502F28B6-1256-4B4E-8EE0-A1929EABFC1E}" type="pres">
      <dgm:prSet presAssocID="{366D78DA-CEF3-4CB7-BC85-6EBA29BC716D}" presName="sibTrans" presStyleCnt="0"/>
      <dgm:spPr/>
    </dgm:pt>
    <dgm:pt modelId="{12A9356E-1F95-420C-9ACE-71DB00865972}" type="pres">
      <dgm:prSet presAssocID="{D1911B9C-A595-4B43-AC88-839F5B41201C}" presName="compNode" presStyleCnt="0"/>
      <dgm:spPr/>
    </dgm:pt>
    <dgm:pt modelId="{4D09FDC9-7BD8-4795-A677-77C3DDD4054A}" type="pres">
      <dgm:prSet presAssocID="{D1911B9C-A595-4B43-AC88-839F5B41201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a:ext>
      </dgm:extLst>
    </dgm:pt>
    <dgm:pt modelId="{22DA6AEE-68C8-4DE6-BFA7-B464AA4EE239}" type="pres">
      <dgm:prSet presAssocID="{D1911B9C-A595-4B43-AC88-839F5B41201C}" presName="spaceRect" presStyleCnt="0"/>
      <dgm:spPr/>
    </dgm:pt>
    <dgm:pt modelId="{5446C939-4B58-4D36-97AD-E77EB497BC1E}" type="pres">
      <dgm:prSet presAssocID="{D1911B9C-A595-4B43-AC88-839F5B41201C}" presName="textRect" presStyleLbl="revTx" presStyleIdx="2" presStyleCnt="6">
        <dgm:presLayoutVars>
          <dgm:chMax val="1"/>
          <dgm:chPref val="1"/>
        </dgm:presLayoutVars>
      </dgm:prSet>
      <dgm:spPr/>
    </dgm:pt>
    <dgm:pt modelId="{E15E348F-7510-4927-8836-D53B4590C477}" type="pres">
      <dgm:prSet presAssocID="{25063032-9844-43FC-AA99-054846A03EA6}" presName="sibTrans" presStyleCnt="0"/>
      <dgm:spPr/>
    </dgm:pt>
    <dgm:pt modelId="{8046C24F-F1F0-4EC1-865B-3333A7E0B2CD}" type="pres">
      <dgm:prSet presAssocID="{E3082803-22C8-44EA-819D-91177D0E6C2D}" presName="compNode" presStyleCnt="0"/>
      <dgm:spPr/>
    </dgm:pt>
    <dgm:pt modelId="{8F52B22D-FCB9-4CDB-A577-CC20CE57E76F}" type="pres">
      <dgm:prSet presAssocID="{E3082803-22C8-44EA-819D-91177D0E6C2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mputer"/>
        </a:ext>
      </dgm:extLst>
    </dgm:pt>
    <dgm:pt modelId="{1C9785F0-8EE2-40E7-98F5-53D014C5326D}" type="pres">
      <dgm:prSet presAssocID="{E3082803-22C8-44EA-819D-91177D0E6C2D}" presName="spaceRect" presStyleCnt="0"/>
      <dgm:spPr/>
    </dgm:pt>
    <dgm:pt modelId="{782E35C9-4868-40DC-B385-717A40E6EC0A}" type="pres">
      <dgm:prSet presAssocID="{E3082803-22C8-44EA-819D-91177D0E6C2D}" presName="textRect" presStyleLbl="revTx" presStyleIdx="3" presStyleCnt="6">
        <dgm:presLayoutVars>
          <dgm:chMax val="1"/>
          <dgm:chPref val="1"/>
        </dgm:presLayoutVars>
      </dgm:prSet>
      <dgm:spPr/>
    </dgm:pt>
    <dgm:pt modelId="{59E8FCB1-0EC9-4C4D-8FD1-60977B79D11D}" type="pres">
      <dgm:prSet presAssocID="{0D4C1E5F-5890-4FB3-8BF3-EC4B779A08B7}" presName="sibTrans" presStyleCnt="0"/>
      <dgm:spPr/>
    </dgm:pt>
    <dgm:pt modelId="{736D3D11-B351-4907-99BC-C9331DC45638}" type="pres">
      <dgm:prSet presAssocID="{EB91CD9E-1FE0-4E51-9E08-10E0E5E14F3F}" presName="compNode" presStyleCnt="0"/>
      <dgm:spPr/>
    </dgm:pt>
    <dgm:pt modelId="{004578C7-30AA-4634-A6CC-42173E430FDE}" type="pres">
      <dgm:prSet presAssocID="{EB91CD9E-1FE0-4E51-9E08-10E0E5E14F3F}"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635A9816-5C2F-4142-A0DC-0B0947C26FCC}" type="pres">
      <dgm:prSet presAssocID="{EB91CD9E-1FE0-4E51-9E08-10E0E5E14F3F}" presName="spaceRect" presStyleCnt="0"/>
      <dgm:spPr/>
    </dgm:pt>
    <dgm:pt modelId="{84EF373C-2226-413E-B922-F5345FA91A74}" type="pres">
      <dgm:prSet presAssocID="{EB91CD9E-1FE0-4E51-9E08-10E0E5E14F3F}" presName="textRect" presStyleLbl="revTx" presStyleIdx="4" presStyleCnt="6">
        <dgm:presLayoutVars>
          <dgm:chMax val="1"/>
          <dgm:chPref val="1"/>
        </dgm:presLayoutVars>
      </dgm:prSet>
      <dgm:spPr/>
    </dgm:pt>
    <dgm:pt modelId="{8FB3E931-BE6F-4994-B13D-9626CB152855}" type="pres">
      <dgm:prSet presAssocID="{772B8DF4-78E3-4F20-9DC1-F8386B26EF86}" presName="sibTrans" presStyleCnt="0"/>
      <dgm:spPr/>
    </dgm:pt>
    <dgm:pt modelId="{0BCBD428-ECC2-4B71-91F5-614E711AC72A}" type="pres">
      <dgm:prSet presAssocID="{81CF2722-E86A-4950-AA01-9542CAC6FA94}" presName="compNode" presStyleCnt="0"/>
      <dgm:spPr/>
    </dgm:pt>
    <dgm:pt modelId="{261462AB-E6D9-426D-A7CC-FFFB18BB7E26}" type="pres">
      <dgm:prSet presAssocID="{81CF2722-E86A-4950-AA01-9542CAC6FA94}"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ckmark"/>
        </a:ext>
      </dgm:extLst>
    </dgm:pt>
    <dgm:pt modelId="{A74BAF70-8C43-4883-9955-ED28B92E39AA}" type="pres">
      <dgm:prSet presAssocID="{81CF2722-E86A-4950-AA01-9542CAC6FA94}" presName="spaceRect" presStyleCnt="0"/>
      <dgm:spPr/>
    </dgm:pt>
    <dgm:pt modelId="{7B197527-D2CA-4384-9B9E-9C23761E4ACC}" type="pres">
      <dgm:prSet presAssocID="{81CF2722-E86A-4950-AA01-9542CAC6FA94}" presName="textRect" presStyleLbl="revTx" presStyleIdx="5" presStyleCnt="6">
        <dgm:presLayoutVars>
          <dgm:chMax val="1"/>
          <dgm:chPref val="1"/>
        </dgm:presLayoutVars>
      </dgm:prSet>
      <dgm:spPr/>
    </dgm:pt>
  </dgm:ptLst>
  <dgm:cxnLst>
    <dgm:cxn modelId="{FFB26F10-8A60-4BF9-8342-BA9CA2D8489B}" type="presOf" srcId="{E3082803-22C8-44EA-819D-91177D0E6C2D}" destId="{782E35C9-4868-40DC-B385-717A40E6EC0A}" srcOrd="0" destOrd="0" presId="urn:microsoft.com/office/officeart/2018/2/layout/IconLabelList"/>
    <dgm:cxn modelId="{EA4DEC23-B379-41E4-BC64-3C863F1AC37A}" srcId="{B67FE537-1B5B-46E1-ACD6-2E9362BF0B6A}" destId="{2DBC985F-D1E2-4A30-9C97-0AB72038309F}" srcOrd="0" destOrd="0" parTransId="{EB904283-F6C7-4C53-8C65-3FC8B5B69DE3}" sibTransId="{A25CA6A5-456C-491A-9904-FCCB9C267585}"/>
    <dgm:cxn modelId="{E49B8829-168E-4062-A230-DBB1EDACA183}" type="presOf" srcId="{2DBC985F-D1E2-4A30-9C97-0AB72038309F}" destId="{442346FE-15F3-4D03-90C8-C0F3A4C63FF9}" srcOrd="0" destOrd="0" presId="urn:microsoft.com/office/officeart/2018/2/layout/IconLabelList"/>
    <dgm:cxn modelId="{8AF14648-F277-462F-B8CB-F6526C00740A}" srcId="{B67FE537-1B5B-46E1-ACD6-2E9362BF0B6A}" destId="{D1911B9C-A595-4B43-AC88-839F5B41201C}" srcOrd="2" destOrd="0" parTransId="{4CFAF88D-C936-49F3-AFDF-DDCF7204F412}" sibTransId="{25063032-9844-43FC-AA99-054846A03EA6}"/>
    <dgm:cxn modelId="{660C3E69-D3B7-424C-88DA-248800F31EC9}" type="presOf" srcId="{B67FE537-1B5B-46E1-ACD6-2E9362BF0B6A}" destId="{B666084B-BC8E-43D7-A342-377623B5A28F}" srcOrd="0" destOrd="0" presId="urn:microsoft.com/office/officeart/2018/2/layout/IconLabelList"/>
    <dgm:cxn modelId="{A5858359-36D4-4980-A920-31932192F6F6}" srcId="{B67FE537-1B5B-46E1-ACD6-2E9362BF0B6A}" destId="{4CFC7398-29CA-4552-A3B4-C7638B040413}" srcOrd="1" destOrd="0" parTransId="{7CD5112B-845D-4FD4-A531-2835CC80B39B}" sibTransId="{366D78DA-CEF3-4CB7-BC85-6EBA29BC716D}"/>
    <dgm:cxn modelId="{2BE9AF8D-E541-4211-926C-EBE2577D40C7}" type="presOf" srcId="{4CFC7398-29CA-4552-A3B4-C7638B040413}" destId="{7F60CEE6-83E8-41E2-A1DC-04E5CD3B372C}" srcOrd="0" destOrd="0" presId="urn:microsoft.com/office/officeart/2018/2/layout/IconLabelList"/>
    <dgm:cxn modelId="{A78F2AAA-34AF-4B8F-80B6-C108961E55BD}" type="presOf" srcId="{EB91CD9E-1FE0-4E51-9E08-10E0E5E14F3F}" destId="{84EF373C-2226-413E-B922-F5345FA91A74}" srcOrd="0" destOrd="0" presId="urn:microsoft.com/office/officeart/2018/2/layout/IconLabelList"/>
    <dgm:cxn modelId="{7EED07BB-0EA5-4470-BE54-62879A5C53AC}" srcId="{B67FE537-1B5B-46E1-ACD6-2E9362BF0B6A}" destId="{E3082803-22C8-44EA-819D-91177D0E6C2D}" srcOrd="3" destOrd="0" parTransId="{3C22F0F4-0057-43B5-810B-24387C8115AD}" sibTransId="{0D4C1E5F-5890-4FB3-8BF3-EC4B779A08B7}"/>
    <dgm:cxn modelId="{77C0C3BF-8731-445C-BC4B-89230DF99ED9}" srcId="{B67FE537-1B5B-46E1-ACD6-2E9362BF0B6A}" destId="{81CF2722-E86A-4950-AA01-9542CAC6FA94}" srcOrd="5" destOrd="0" parTransId="{29046E51-C779-44E0-B7CB-1F85F4E5154D}" sibTransId="{2AF5AD6C-4E2B-495C-8BAC-E85ABC5D2FA9}"/>
    <dgm:cxn modelId="{262CF0D4-E356-40D3-99E0-F27588560C84}" srcId="{B67FE537-1B5B-46E1-ACD6-2E9362BF0B6A}" destId="{EB91CD9E-1FE0-4E51-9E08-10E0E5E14F3F}" srcOrd="4" destOrd="0" parTransId="{8525BFA4-A646-46AC-86EE-D15EFB95A4EB}" sibTransId="{772B8DF4-78E3-4F20-9DC1-F8386B26EF86}"/>
    <dgm:cxn modelId="{E0D434F9-559E-46EC-B755-7B36DF3CEF27}" type="presOf" srcId="{D1911B9C-A595-4B43-AC88-839F5B41201C}" destId="{5446C939-4B58-4D36-97AD-E77EB497BC1E}" srcOrd="0" destOrd="0" presId="urn:microsoft.com/office/officeart/2018/2/layout/IconLabelList"/>
    <dgm:cxn modelId="{E9C75EFA-578C-496A-B5AF-DA9DC892BB3B}" type="presOf" srcId="{81CF2722-E86A-4950-AA01-9542CAC6FA94}" destId="{7B197527-D2CA-4384-9B9E-9C23761E4ACC}" srcOrd="0" destOrd="0" presId="urn:microsoft.com/office/officeart/2018/2/layout/IconLabelList"/>
    <dgm:cxn modelId="{79EC6D3F-62A4-4165-ACA1-713AF03CCA2C}" type="presParOf" srcId="{B666084B-BC8E-43D7-A342-377623B5A28F}" destId="{54ECFC07-6E1B-48E7-A4EE-8A7724900125}" srcOrd="0" destOrd="0" presId="urn:microsoft.com/office/officeart/2018/2/layout/IconLabelList"/>
    <dgm:cxn modelId="{57996138-D57A-473E-91CB-43C7FCDDE9E4}" type="presParOf" srcId="{54ECFC07-6E1B-48E7-A4EE-8A7724900125}" destId="{05ACD987-4696-469A-B4DE-100CDD6AED00}" srcOrd="0" destOrd="0" presId="urn:microsoft.com/office/officeart/2018/2/layout/IconLabelList"/>
    <dgm:cxn modelId="{ABD4B95A-C51A-4C48-BCFB-36D6A72DBB39}" type="presParOf" srcId="{54ECFC07-6E1B-48E7-A4EE-8A7724900125}" destId="{452E4F40-8E6A-43A4-B18E-06D1095B85D6}" srcOrd="1" destOrd="0" presId="urn:microsoft.com/office/officeart/2018/2/layout/IconLabelList"/>
    <dgm:cxn modelId="{A1A6E5EA-65A4-483B-B7E3-EBA8FF07E390}" type="presParOf" srcId="{54ECFC07-6E1B-48E7-A4EE-8A7724900125}" destId="{442346FE-15F3-4D03-90C8-C0F3A4C63FF9}" srcOrd="2" destOrd="0" presId="urn:microsoft.com/office/officeart/2018/2/layout/IconLabelList"/>
    <dgm:cxn modelId="{918590F1-5582-4499-BEF9-00057538A791}" type="presParOf" srcId="{B666084B-BC8E-43D7-A342-377623B5A28F}" destId="{ED277857-91B2-482B-94B4-52E6003F1AE1}" srcOrd="1" destOrd="0" presId="urn:microsoft.com/office/officeart/2018/2/layout/IconLabelList"/>
    <dgm:cxn modelId="{B925080C-E405-4A08-A7E5-2A04A9149D7C}" type="presParOf" srcId="{B666084B-BC8E-43D7-A342-377623B5A28F}" destId="{BDD20B71-4DA2-497A-82C7-0778D360F87A}" srcOrd="2" destOrd="0" presId="urn:microsoft.com/office/officeart/2018/2/layout/IconLabelList"/>
    <dgm:cxn modelId="{78E529D5-0C13-45B8-A90D-A5B44B6F5475}" type="presParOf" srcId="{BDD20B71-4DA2-497A-82C7-0778D360F87A}" destId="{7D7F215A-F997-40DF-82FE-E0EA0823D1AD}" srcOrd="0" destOrd="0" presId="urn:microsoft.com/office/officeart/2018/2/layout/IconLabelList"/>
    <dgm:cxn modelId="{F26D49B3-EFA7-48B4-8A91-5E83DBA6FE7F}" type="presParOf" srcId="{BDD20B71-4DA2-497A-82C7-0778D360F87A}" destId="{20A3AB9F-CA33-4EDC-A2F9-118B9C5BBD8C}" srcOrd="1" destOrd="0" presId="urn:microsoft.com/office/officeart/2018/2/layout/IconLabelList"/>
    <dgm:cxn modelId="{9CED53BA-13CE-4BB0-B14A-EE951FA39D23}" type="presParOf" srcId="{BDD20B71-4DA2-497A-82C7-0778D360F87A}" destId="{7F60CEE6-83E8-41E2-A1DC-04E5CD3B372C}" srcOrd="2" destOrd="0" presId="urn:microsoft.com/office/officeart/2018/2/layout/IconLabelList"/>
    <dgm:cxn modelId="{C1A28A3C-AB33-4E34-9B27-5E1484F7E6C6}" type="presParOf" srcId="{B666084B-BC8E-43D7-A342-377623B5A28F}" destId="{502F28B6-1256-4B4E-8EE0-A1929EABFC1E}" srcOrd="3" destOrd="0" presId="urn:microsoft.com/office/officeart/2018/2/layout/IconLabelList"/>
    <dgm:cxn modelId="{DB6C67B1-E852-4BAD-A6A0-0A9A370CF1FD}" type="presParOf" srcId="{B666084B-BC8E-43D7-A342-377623B5A28F}" destId="{12A9356E-1F95-420C-9ACE-71DB00865972}" srcOrd="4" destOrd="0" presId="urn:microsoft.com/office/officeart/2018/2/layout/IconLabelList"/>
    <dgm:cxn modelId="{F126C9E7-BC3F-4D98-A214-09F222286AE3}" type="presParOf" srcId="{12A9356E-1F95-420C-9ACE-71DB00865972}" destId="{4D09FDC9-7BD8-4795-A677-77C3DDD4054A}" srcOrd="0" destOrd="0" presId="urn:microsoft.com/office/officeart/2018/2/layout/IconLabelList"/>
    <dgm:cxn modelId="{F22BEAA9-AD99-4352-BB53-BB651DF3CC6E}" type="presParOf" srcId="{12A9356E-1F95-420C-9ACE-71DB00865972}" destId="{22DA6AEE-68C8-4DE6-BFA7-B464AA4EE239}" srcOrd="1" destOrd="0" presId="urn:microsoft.com/office/officeart/2018/2/layout/IconLabelList"/>
    <dgm:cxn modelId="{9D5375F1-C781-4E55-BD4F-713A0BE37F9A}" type="presParOf" srcId="{12A9356E-1F95-420C-9ACE-71DB00865972}" destId="{5446C939-4B58-4D36-97AD-E77EB497BC1E}" srcOrd="2" destOrd="0" presId="urn:microsoft.com/office/officeart/2018/2/layout/IconLabelList"/>
    <dgm:cxn modelId="{EED19E29-FFA3-4E44-B971-1BA3859F29F8}" type="presParOf" srcId="{B666084B-BC8E-43D7-A342-377623B5A28F}" destId="{E15E348F-7510-4927-8836-D53B4590C477}" srcOrd="5" destOrd="0" presId="urn:microsoft.com/office/officeart/2018/2/layout/IconLabelList"/>
    <dgm:cxn modelId="{A8724644-0A37-4484-9B64-51B795B96438}" type="presParOf" srcId="{B666084B-BC8E-43D7-A342-377623B5A28F}" destId="{8046C24F-F1F0-4EC1-865B-3333A7E0B2CD}" srcOrd="6" destOrd="0" presId="urn:microsoft.com/office/officeart/2018/2/layout/IconLabelList"/>
    <dgm:cxn modelId="{EAD7604D-E012-44F0-A78E-62C608BB5CD4}" type="presParOf" srcId="{8046C24F-F1F0-4EC1-865B-3333A7E0B2CD}" destId="{8F52B22D-FCB9-4CDB-A577-CC20CE57E76F}" srcOrd="0" destOrd="0" presId="urn:microsoft.com/office/officeart/2018/2/layout/IconLabelList"/>
    <dgm:cxn modelId="{9600F56F-E3E0-4CF8-B511-A530DB685CDE}" type="presParOf" srcId="{8046C24F-F1F0-4EC1-865B-3333A7E0B2CD}" destId="{1C9785F0-8EE2-40E7-98F5-53D014C5326D}" srcOrd="1" destOrd="0" presId="urn:microsoft.com/office/officeart/2018/2/layout/IconLabelList"/>
    <dgm:cxn modelId="{DE69C936-DE0D-4DB3-8030-98E9B53F9BB4}" type="presParOf" srcId="{8046C24F-F1F0-4EC1-865B-3333A7E0B2CD}" destId="{782E35C9-4868-40DC-B385-717A40E6EC0A}" srcOrd="2" destOrd="0" presId="urn:microsoft.com/office/officeart/2018/2/layout/IconLabelList"/>
    <dgm:cxn modelId="{74A06469-0375-45A8-9F24-A6C2927C1EA0}" type="presParOf" srcId="{B666084B-BC8E-43D7-A342-377623B5A28F}" destId="{59E8FCB1-0EC9-4C4D-8FD1-60977B79D11D}" srcOrd="7" destOrd="0" presId="urn:microsoft.com/office/officeart/2018/2/layout/IconLabelList"/>
    <dgm:cxn modelId="{D139141B-9D91-4658-AB64-C94461DE3C26}" type="presParOf" srcId="{B666084B-BC8E-43D7-A342-377623B5A28F}" destId="{736D3D11-B351-4907-99BC-C9331DC45638}" srcOrd="8" destOrd="0" presId="urn:microsoft.com/office/officeart/2018/2/layout/IconLabelList"/>
    <dgm:cxn modelId="{75CE9EF3-FF77-4EB3-8970-3DDBBA755AE9}" type="presParOf" srcId="{736D3D11-B351-4907-99BC-C9331DC45638}" destId="{004578C7-30AA-4634-A6CC-42173E430FDE}" srcOrd="0" destOrd="0" presId="urn:microsoft.com/office/officeart/2018/2/layout/IconLabelList"/>
    <dgm:cxn modelId="{E9335340-D1BD-459C-92A3-3CB41F4CE5AE}" type="presParOf" srcId="{736D3D11-B351-4907-99BC-C9331DC45638}" destId="{635A9816-5C2F-4142-A0DC-0B0947C26FCC}" srcOrd="1" destOrd="0" presId="urn:microsoft.com/office/officeart/2018/2/layout/IconLabelList"/>
    <dgm:cxn modelId="{5AF0E912-FC40-4273-B21C-AC4A216C5E8A}" type="presParOf" srcId="{736D3D11-B351-4907-99BC-C9331DC45638}" destId="{84EF373C-2226-413E-B922-F5345FA91A74}" srcOrd="2" destOrd="0" presId="urn:microsoft.com/office/officeart/2018/2/layout/IconLabelList"/>
    <dgm:cxn modelId="{5964FC77-68B6-476F-927A-F15156ECF815}" type="presParOf" srcId="{B666084B-BC8E-43D7-A342-377623B5A28F}" destId="{8FB3E931-BE6F-4994-B13D-9626CB152855}" srcOrd="9" destOrd="0" presId="urn:microsoft.com/office/officeart/2018/2/layout/IconLabelList"/>
    <dgm:cxn modelId="{D61955C7-3357-4CF4-80DA-3241EFF832DB}" type="presParOf" srcId="{B666084B-BC8E-43D7-A342-377623B5A28F}" destId="{0BCBD428-ECC2-4B71-91F5-614E711AC72A}" srcOrd="10" destOrd="0" presId="urn:microsoft.com/office/officeart/2018/2/layout/IconLabelList"/>
    <dgm:cxn modelId="{BB578CF3-F258-43F3-B24A-B4A02FB77016}" type="presParOf" srcId="{0BCBD428-ECC2-4B71-91F5-614E711AC72A}" destId="{261462AB-E6D9-426D-A7CC-FFFB18BB7E26}" srcOrd="0" destOrd="0" presId="urn:microsoft.com/office/officeart/2018/2/layout/IconLabelList"/>
    <dgm:cxn modelId="{397D21A1-6F61-43D7-9B75-635BA96E124E}" type="presParOf" srcId="{0BCBD428-ECC2-4B71-91F5-614E711AC72A}" destId="{A74BAF70-8C43-4883-9955-ED28B92E39AA}" srcOrd="1" destOrd="0" presId="urn:microsoft.com/office/officeart/2018/2/layout/IconLabelList"/>
    <dgm:cxn modelId="{DABEBD1D-FB25-4803-890F-E4D5A4C75D64}" type="presParOf" srcId="{0BCBD428-ECC2-4B71-91F5-614E711AC72A}" destId="{7B197527-D2CA-4384-9B9E-9C23761E4AC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D7CA326-5E7F-4B8E-901E-04A09CF89F53}"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26A5BF46-7D61-4A3F-AE90-53406CB0547C}">
      <dgm:prSet/>
      <dgm:spPr/>
      <dgm:t>
        <a:bodyPr/>
        <a:lstStyle/>
        <a:p>
          <a:r>
            <a:rPr lang="en-US" b="1" i="0" baseline="0"/>
            <a:t>Project Manager:</a:t>
          </a:r>
          <a:r>
            <a:rPr lang="en-US" b="0" i="0" baseline="0"/>
            <a:t> Oversee project execution and stakeholder communication.</a:t>
          </a:r>
          <a:endParaRPr lang="en-US"/>
        </a:p>
      </dgm:t>
    </dgm:pt>
    <dgm:pt modelId="{C56E8CDC-A6FB-4397-A812-9935365F4DD5}" type="parTrans" cxnId="{AB717040-33A4-4D0E-8D46-016B8B86D766}">
      <dgm:prSet/>
      <dgm:spPr/>
      <dgm:t>
        <a:bodyPr/>
        <a:lstStyle/>
        <a:p>
          <a:endParaRPr lang="en-US"/>
        </a:p>
      </dgm:t>
    </dgm:pt>
    <dgm:pt modelId="{15386DDF-C1A0-499F-846C-E4C484865F07}" type="sibTrans" cxnId="{AB717040-33A4-4D0E-8D46-016B8B86D766}">
      <dgm:prSet/>
      <dgm:spPr/>
      <dgm:t>
        <a:bodyPr/>
        <a:lstStyle/>
        <a:p>
          <a:endParaRPr lang="en-US"/>
        </a:p>
      </dgm:t>
    </dgm:pt>
    <dgm:pt modelId="{CF8FF6B4-3774-4B57-84AF-67F4CDF92C25}">
      <dgm:prSet/>
      <dgm:spPr/>
      <dgm:t>
        <a:bodyPr/>
        <a:lstStyle/>
        <a:p>
          <a:r>
            <a:rPr lang="en-US" b="1" i="0" baseline="0"/>
            <a:t>Data Architects:</a:t>
          </a:r>
          <a:r>
            <a:rPr lang="en-US" b="0" i="0" baseline="0"/>
            <a:t> Design data models and architecture.</a:t>
          </a:r>
          <a:endParaRPr lang="en-US"/>
        </a:p>
      </dgm:t>
    </dgm:pt>
    <dgm:pt modelId="{4A192B3F-3B6A-4199-A968-AA56B407C12B}" type="parTrans" cxnId="{B32F882E-F2C0-4A41-AB9E-E96159A336F0}">
      <dgm:prSet/>
      <dgm:spPr/>
      <dgm:t>
        <a:bodyPr/>
        <a:lstStyle/>
        <a:p>
          <a:endParaRPr lang="en-US"/>
        </a:p>
      </dgm:t>
    </dgm:pt>
    <dgm:pt modelId="{3CFECF8C-B21C-43BD-910E-30171FC1FD2F}" type="sibTrans" cxnId="{B32F882E-F2C0-4A41-AB9E-E96159A336F0}">
      <dgm:prSet/>
      <dgm:spPr/>
      <dgm:t>
        <a:bodyPr/>
        <a:lstStyle/>
        <a:p>
          <a:endParaRPr lang="en-US"/>
        </a:p>
      </dgm:t>
    </dgm:pt>
    <dgm:pt modelId="{1286E05D-5CED-418D-AD35-BD427F1970E0}">
      <dgm:prSet/>
      <dgm:spPr/>
      <dgm:t>
        <a:bodyPr/>
        <a:lstStyle/>
        <a:p>
          <a:r>
            <a:rPr lang="en-US" b="1" i="0" baseline="0"/>
            <a:t>ETL Developers:</a:t>
          </a:r>
          <a:r>
            <a:rPr lang="en-US" b="0" i="0" baseline="0"/>
            <a:t> Develop and maintain ETL processes.</a:t>
          </a:r>
          <a:endParaRPr lang="en-US"/>
        </a:p>
      </dgm:t>
    </dgm:pt>
    <dgm:pt modelId="{4FD62AE1-27CB-4DC1-9E9B-69AA00DED64E}" type="parTrans" cxnId="{5E680AF2-E920-46AE-9BA3-845B3B9221D4}">
      <dgm:prSet/>
      <dgm:spPr/>
      <dgm:t>
        <a:bodyPr/>
        <a:lstStyle/>
        <a:p>
          <a:endParaRPr lang="en-US"/>
        </a:p>
      </dgm:t>
    </dgm:pt>
    <dgm:pt modelId="{9BE176A8-50E6-4E14-97D4-5E6DBBB82661}" type="sibTrans" cxnId="{5E680AF2-E920-46AE-9BA3-845B3B9221D4}">
      <dgm:prSet/>
      <dgm:spPr/>
      <dgm:t>
        <a:bodyPr/>
        <a:lstStyle/>
        <a:p>
          <a:endParaRPr lang="en-US"/>
        </a:p>
      </dgm:t>
    </dgm:pt>
    <dgm:pt modelId="{FA311F3F-A133-40F5-B97D-D401928D96D8}">
      <dgm:prSet/>
      <dgm:spPr/>
      <dgm:t>
        <a:bodyPr/>
        <a:lstStyle/>
        <a:p>
          <a:r>
            <a:rPr lang="en-US" b="1" i="0" baseline="0"/>
            <a:t>Database Administrators:</a:t>
          </a:r>
          <a:r>
            <a:rPr lang="en-US" b="0" i="0" baseline="0"/>
            <a:t> Manage database performance and security.</a:t>
          </a:r>
          <a:endParaRPr lang="en-US"/>
        </a:p>
      </dgm:t>
    </dgm:pt>
    <dgm:pt modelId="{EC6353F4-83A0-4B0C-A0AC-73A1F1901F56}" type="parTrans" cxnId="{82B484C7-E6FD-484D-B0CA-847B35BD2B91}">
      <dgm:prSet/>
      <dgm:spPr/>
      <dgm:t>
        <a:bodyPr/>
        <a:lstStyle/>
        <a:p>
          <a:endParaRPr lang="en-US"/>
        </a:p>
      </dgm:t>
    </dgm:pt>
    <dgm:pt modelId="{D3ECD79E-33EE-43ED-B24E-64C6CEEF40D6}" type="sibTrans" cxnId="{82B484C7-E6FD-484D-B0CA-847B35BD2B91}">
      <dgm:prSet/>
      <dgm:spPr/>
      <dgm:t>
        <a:bodyPr/>
        <a:lstStyle/>
        <a:p>
          <a:endParaRPr lang="en-US"/>
        </a:p>
      </dgm:t>
    </dgm:pt>
    <dgm:pt modelId="{C6DDFE8D-5EAC-4DB8-A3E1-E4FD67A08112}">
      <dgm:prSet/>
      <dgm:spPr/>
      <dgm:t>
        <a:bodyPr/>
        <a:lstStyle/>
        <a:p>
          <a:r>
            <a:rPr lang="en-US" b="1" i="0" baseline="0"/>
            <a:t>Business Analysts:</a:t>
          </a:r>
          <a:r>
            <a:rPr lang="en-US" b="0" i="0" baseline="0"/>
            <a:t> Gather requirements and validate solutions.</a:t>
          </a:r>
          <a:endParaRPr lang="en-US"/>
        </a:p>
      </dgm:t>
    </dgm:pt>
    <dgm:pt modelId="{65A61FD4-D8D0-4E25-93DE-E2E9822A0CCB}" type="parTrans" cxnId="{D86626AD-377A-4D51-A446-D4432B9078D3}">
      <dgm:prSet/>
      <dgm:spPr/>
      <dgm:t>
        <a:bodyPr/>
        <a:lstStyle/>
        <a:p>
          <a:endParaRPr lang="en-US"/>
        </a:p>
      </dgm:t>
    </dgm:pt>
    <dgm:pt modelId="{E22655BE-CDEB-46D5-85B5-F2287ABC3F0B}" type="sibTrans" cxnId="{D86626AD-377A-4D51-A446-D4432B9078D3}">
      <dgm:prSet/>
      <dgm:spPr/>
      <dgm:t>
        <a:bodyPr/>
        <a:lstStyle/>
        <a:p>
          <a:endParaRPr lang="en-US"/>
        </a:p>
      </dgm:t>
    </dgm:pt>
    <dgm:pt modelId="{BB3D817F-B51B-485A-9E81-970502673293}">
      <dgm:prSet/>
      <dgm:spPr/>
      <dgm:t>
        <a:bodyPr/>
        <a:lstStyle/>
        <a:p>
          <a:r>
            <a:rPr lang="en-US" b="1" i="0" baseline="0"/>
            <a:t>QA Testers:</a:t>
          </a:r>
          <a:r>
            <a:rPr lang="en-US" b="0" i="0" baseline="0"/>
            <a:t> Ensure system quality through rigorous testing. </a:t>
          </a:r>
          <a:endParaRPr lang="en-US"/>
        </a:p>
      </dgm:t>
    </dgm:pt>
    <dgm:pt modelId="{410618C5-22D1-4221-B6C8-19A340388267}" type="parTrans" cxnId="{09B9BEE6-01D4-47AD-B576-3454534161FF}">
      <dgm:prSet/>
      <dgm:spPr/>
      <dgm:t>
        <a:bodyPr/>
        <a:lstStyle/>
        <a:p>
          <a:endParaRPr lang="en-US"/>
        </a:p>
      </dgm:t>
    </dgm:pt>
    <dgm:pt modelId="{B5F25386-236C-4A12-9218-CF634D4E72F5}" type="sibTrans" cxnId="{09B9BEE6-01D4-47AD-B576-3454534161FF}">
      <dgm:prSet/>
      <dgm:spPr/>
      <dgm:t>
        <a:bodyPr/>
        <a:lstStyle/>
        <a:p>
          <a:endParaRPr lang="en-US"/>
        </a:p>
      </dgm:t>
    </dgm:pt>
    <dgm:pt modelId="{259FE9F9-E18E-4DF2-8214-5A98E60101B2}" type="pres">
      <dgm:prSet presAssocID="{1D7CA326-5E7F-4B8E-901E-04A09CF89F53}" presName="hierChild1" presStyleCnt="0">
        <dgm:presLayoutVars>
          <dgm:chPref val="1"/>
          <dgm:dir/>
          <dgm:animOne val="branch"/>
          <dgm:animLvl val="lvl"/>
          <dgm:resizeHandles/>
        </dgm:presLayoutVars>
      </dgm:prSet>
      <dgm:spPr/>
    </dgm:pt>
    <dgm:pt modelId="{C27567CE-F884-405B-9C28-E5FCE92921F6}" type="pres">
      <dgm:prSet presAssocID="{26A5BF46-7D61-4A3F-AE90-53406CB0547C}" presName="hierRoot1" presStyleCnt="0"/>
      <dgm:spPr/>
    </dgm:pt>
    <dgm:pt modelId="{A07FBEA4-0F36-46B1-99FD-98490DB36FD8}" type="pres">
      <dgm:prSet presAssocID="{26A5BF46-7D61-4A3F-AE90-53406CB0547C}" presName="composite" presStyleCnt="0"/>
      <dgm:spPr/>
    </dgm:pt>
    <dgm:pt modelId="{81320760-71D9-45F0-A38B-8B7555C5FDE7}" type="pres">
      <dgm:prSet presAssocID="{26A5BF46-7D61-4A3F-AE90-53406CB0547C}" presName="background" presStyleLbl="node0" presStyleIdx="0" presStyleCnt="6"/>
      <dgm:spPr/>
    </dgm:pt>
    <dgm:pt modelId="{3A334EFE-20BD-459A-A5F2-007F71D23E74}" type="pres">
      <dgm:prSet presAssocID="{26A5BF46-7D61-4A3F-AE90-53406CB0547C}" presName="text" presStyleLbl="fgAcc0" presStyleIdx="0" presStyleCnt="6">
        <dgm:presLayoutVars>
          <dgm:chPref val="3"/>
        </dgm:presLayoutVars>
      </dgm:prSet>
      <dgm:spPr/>
    </dgm:pt>
    <dgm:pt modelId="{6466CFCE-CAAB-46B8-ADDE-04E659E34280}" type="pres">
      <dgm:prSet presAssocID="{26A5BF46-7D61-4A3F-AE90-53406CB0547C}" presName="hierChild2" presStyleCnt="0"/>
      <dgm:spPr/>
    </dgm:pt>
    <dgm:pt modelId="{D7437DC9-F9B1-4473-90E9-C7E3E51100FF}" type="pres">
      <dgm:prSet presAssocID="{CF8FF6B4-3774-4B57-84AF-67F4CDF92C25}" presName="hierRoot1" presStyleCnt="0"/>
      <dgm:spPr/>
    </dgm:pt>
    <dgm:pt modelId="{A83EB10E-062E-4523-A6ED-121FDB78FE8D}" type="pres">
      <dgm:prSet presAssocID="{CF8FF6B4-3774-4B57-84AF-67F4CDF92C25}" presName="composite" presStyleCnt="0"/>
      <dgm:spPr/>
    </dgm:pt>
    <dgm:pt modelId="{82CE5E6B-230A-42D5-BD40-C2273B789515}" type="pres">
      <dgm:prSet presAssocID="{CF8FF6B4-3774-4B57-84AF-67F4CDF92C25}" presName="background" presStyleLbl="node0" presStyleIdx="1" presStyleCnt="6"/>
      <dgm:spPr/>
    </dgm:pt>
    <dgm:pt modelId="{C02AE915-4101-4E26-AF7A-92BFF8145C51}" type="pres">
      <dgm:prSet presAssocID="{CF8FF6B4-3774-4B57-84AF-67F4CDF92C25}" presName="text" presStyleLbl="fgAcc0" presStyleIdx="1" presStyleCnt="6">
        <dgm:presLayoutVars>
          <dgm:chPref val="3"/>
        </dgm:presLayoutVars>
      </dgm:prSet>
      <dgm:spPr/>
    </dgm:pt>
    <dgm:pt modelId="{A1F463E2-3607-4EE5-9F55-F478958957FA}" type="pres">
      <dgm:prSet presAssocID="{CF8FF6B4-3774-4B57-84AF-67F4CDF92C25}" presName="hierChild2" presStyleCnt="0"/>
      <dgm:spPr/>
    </dgm:pt>
    <dgm:pt modelId="{2E9ED40C-7148-4960-ACB7-591C3B3FED74}" type="pres">
      <dgm:prSet presAssocID="{1286E05D-5CED-418D-AD35-BD427F1970E0}" presName="hierRoot1" presStyleCnt="0"/>
      <dgm:spPr/>
    </dgm:pt>
    <dgm:pt modelId="{4CE6F802-58DD-4836-AB2E-4C377531695F}" type="pres">
      <dgm:prSet presAssocID="{1286E05D-5CED-418D-AD35-BD427F1970E0}" presName="composite" presStyleCnt="0"/>
      <dgm:spPr/>
    </dgm:pt>
    <dgm:pt modelId="{7100305D-5CF6-4684-B87D-F1A24834E035}" type="pres">
      <dgm:prSet presAssocID="{1286E05D-5CED-418D-AD35-BD427F1970E0}" presName="background" presStyleLbl="node0" presStyleIdx="2" presStyleCnt="6"/>
      <dgm:spPr/>
    </dgm:pt>
    <dgm:pt modelId="{BD08274A-6D3C-4EEF-A690-EB9D417CD0FA}" type="pres">
      <dgm:prSet presAssocID="{1286E05D-5CED-418D-AD35-BD427F1970E0}" presName="text" presStyleLbl="fgAcc0" presStyleIdx="2" presStyleCnt="6">
        <dgm:presLayoutVars>
          <dgm:chPref val="3"/>
        </dgm:presLayoutVars>
      </dgm:prSet>
      <dgm:spPr/>
    </dgm:pt>
    <dgm:pt modelId="{7BB93BF7-FAED-406D-B951-ECE74CFDD127}" type="pres">
      <dgm:prSet presAssocID="{1286E05D-5CED-418D-AD35-BD427F1970E0}" presName="hierChild2" presStyleCnt="0"/>
      <dgm:spPr/>
    </dgm:pt>
    <dgm:pt modelId="{4991EC95-E61E-43D5-A859-C6D0763111F8}" type="pres">
      <dgm:prSet presAssocID="{FA311F3F-A133-40F5-B97D-D401928D96D8}" presName="hierRoot1" presStyleCnt="0"/>
      <dgm:spPr/>
    </dgm:pt>
    <dgm:pt modelId="{639EDF82-899A-45E9-87E7-DDA1B1ACD890}" type="pres">
      <dgm:prSet presAssocID="{FA311F3F-A133-40F5-B97D-D401928D96D8}" presName="composite" presStyleCnt="0"/>
      <dgm:spPr/>
    </dgm:pt>
    <dgm:pt modelId="{C9871615-7258-4A8C-9BD8-5C9EA18C4E75}" type="pres">
      <dgm:prSet presAssocID="{FA311F3F-A133-40F5-B97D-D401928D96D8}" presName="background" presStyleLbl="node0" presStyleIdx="3" presStyleCnt="6"/>
      <dgm:spPr/>
    </dgm:pt>
    <dgm:pt modelId="{87CCCBF4-43D4-4B60-B08C-3577F43239D3}" type="pres">
      <dgm:prSet presAssocID="{FA311F3F-A133-40F5-B97D-D401928D96D8}" presName="text" presStyleLbl="fgAcc0" presStyleIdx="3" presStyleCnt="6">
        <dgm:presLayoutVars>
          <dgm:chPref val="3"/>
        </dgm:presLayoutVars>
      </dgm:prSet>
      <dgm:spPr/>
    </dgm:pt>
    <dgm:pt modelId="{37F7CB4D-136D-4915-9FD5-225419341276}" type="pres">
      <dgm:prSet presAssocID="{FA311F3F-A133-40F5-B97D-D401928D96D8}" presName="hierChild2" presStyleCnt="0"/>
      <dgm:spPr/>
    </dgm:pt>
    <dgm:pt modelId="{7A9F1AEA-08FE-4EC0-8442-7327375A1157}" type="pres">
      <dgm:prSet presAssocID="{C6DDFE8D-5EAC-4DB8-A3E1-E4FD67A08112}" presName="hierRoot1" presStyleCnt="0"/>
      <dgm:spPr/>
    </dgm:pt>
    <dgm:pt modelId="{1F005347-93D3-452C-A57E-BE8F2E695FAA}" type="pres">
      <dgm:prSet presAssocID="{C6DDFE8D-5EAC-4DB8-A3E1-E4FD67A08112}" presName="composite" presStyleCnt="0"/>
      <dgm:spPr/>
    </dgm:pt>
    <dgm:pt modelId="{BE6F26AA-6480-453D-A0E0-1209DCE25A29}" type="pres">
      <dgm:prSet presAssocID="{C6DDFE8D-5EAC-4DB8-A3E1-E4FD67A08112}" presName="background" presStyleLbl="node0" presStyleIdx="4" presStyleCnt="6"/>
      <dgm:spPr/>
    </dgm:pt>
    <dgm:pt modelId="{5AB06BD3-7AEB-4CF3-ADB1-CD9237F8B365}" type="pres">
      <dgm:prSet presAssocID="{C6DDFE8D-5EAC-4DB8-A3E1-E4FD67A08112}" presName="text" presStyleLbl="fgAcc0" presStyleIdx="4" presStyleCnt="6">
        <dgm:presLayoutVars>
          <dgm:chPref val="3"/>
        </dgm:presLayoutVars>
      </dgm:prSet>
      <dgm:spPr/>
    </dgm:pt>
    <dgm:pt modelId="{80BF46A6-9E15-4FAD-AF3A-224CF5101669}" type="pres">
      <dgm:prSet presAssocID="{C6DDFE8D-5EAC-4DB8-A3E1-E4FD67A08112}" presName="hierChild2" presStyleCnt="0"/>
      <dgm:spPr/>
    </dgm:pt>
    <dgm:pt modelId="{F3BB4E5C-E0D7-4928-9E77-C70F724D4D6E}" type="pres">
      <dgm:prSet presAssocID="{BB3D817F-B51B-485A-9E81-970502673293}" presName="hierRoot1" presStyleCnt="0"/>
      <dgm:spPr/>
    </dgm:pt>
    <dgm:pt modelId="{A4949DD1-7D60-4BD4-BCBE-75DC51E43DA2}" type="pres">
      <dgm:prSet presAssocID="{BB3D817F-B51B-485A-9E81-970502673293}" presName="composite" presStyleCnt="0"/>
      <dgm:spPr/>
    </dgm:pt>
    <dgm:pt modelId="{1029987B-006C-42BC-A723-E7988E792D98}" type="pres">
      <dgm:prSet presAssocID="{BB3D817F-B51B-485A-9E81-970502673293}" presName="background" presStyleLbl="node0" presStyleIdx="5" presStyleCnt="6"/>
      <dgm:spPr/>
    </dgm:pt>
    <dgm:pt modelId="{38DF6C5E-BD91-4609-A060-94BAB08CA870}" type="pres">
      <dgm:prSet presAssocID="{BB3D817F-B51B-485A-9E81-970502673293}" presName="text" presStyleLbl="fgAcc0" presStyleIdx="5" presStyleCnt="6">
        <dgm:presLayoutVars>
          <dgm:chPref val="3"/>
        </dgm:presLayoutVars>
      </dgm:prSet>
      <dgm:spPr/>
    </dgm:pt>
    <dgm:pt modelId="{FA05F3CA-39F2-4061-BB76-3C735F7D4B25}" type="pres">
      <dgm:prSet presAssocID="{BB3D817F-B51B-485A-9E81-970502673293}" presName="hierChild2" presStyleCnt="0"/>
      <dgm:spPr/>
    </dgm:pt>
  </dgm:ptLst>
  <dgm:cxnLst>
    <dgm:cxn modelId="{455CC702-C28F-41E3-AB1B-F95AEB34AFB7}" type="presOf" srcId="{BB3D817F-B51B-485A-9E81-970502673293}" destId="{38DF6C5E-BD91-4609-A060-94BAB08CA870}" srcOrd="0" destOrd="0" presId="urn:microsoft.com/office/officeart/2005/8/layout/hierarchy1"/>
    <dgm:cxn modelId="{9876E306-E4E3-4FC7-ABD1-600B0D4633F1}" type="presOf" srcId="{1286E05D-5CED-418D-AD35-BD427F1970E0}" destId="{BD08274A-6D3C-4EEF-A690-EB9D417CD0FA}" srcOrd="0" destOrd="0" presId="urn:microsoft.com/office/officeart/2005/8/layout/hierarchy1"/>
    <dgm:cxn modelId="{B32F882E-F2C0-4A41-AB9E-E96159A336F0}" srcId="{1D7CA326-5E7F-4B8E-901E-04A09CF89F53}" destId="{CF8FF6B4-3774-4B57-84AF-67F4CDF92C25}" srcOrd="1" destOrd="0" parTransId="{4A192B3F-3B6A-4199-A968-AA56B407C12B}" sibTransId="{3CFECF8C-B21C-43BD-910E-30171FC1FD2F}"/>
    <dgm:cxn modelId="{AB717040-33A4-4D0E-8D46-016B8B86D766}" srcId="{1D7CA326-5E7F-4B8E-901E-04A09CF89F53}" destId="{26A5BF46-7D61-4A3F-AE90-53406CB0547C}" srcOrd="0" destOrd="0" parTransId="{C56E8CDC-A6FB-4397-A812-9935365F4DD5}" sibTransId="{15386DDF-C1A0-499F-846C-E4C484865F07}"/>
    <dgm:cxn modelId="{489DAD5E-AC48-45ED-8231-DB875C915A6A}" type="presOf" srcId="{26A5BF46-7D61-4A3F-AE90-53406CB0547C}" destId="{3A334EFE-20BD-459A-A5F2-007F71D23E74}" srcOrd="0" destOrd="0" presId="urn:microsoft.com/office/officeart/2005/8/layout/hierarchy1"/>
    <dgm:cxn modelId="{F81EB99F-A5DF-488E-8F63-05660E018EB4}" type="presOf" srcId="{CF8FF6B4-3774-4B57-84AF-67F4CDF92C25}" destId="{C02AE915-4101-4E26-AF7A-92BFF8145C51}" srcOrd="0" destOrd="0" presId="urn:microsoft.com/office/officeart/2005/8/layout/hierarchy1"/>
    <dgm:cxn modelId="{D86626AD-377A-4D51-A446-D4432B9078D3}" srcId="{1D7CA326-5E7F-4B8E-901E-04A09CF89F53}" destId="{C6DDFE8D-5EAC-4DB8-A3E1-E4FD67A08112}" srcOrd="4" destOrd="0" parTransId="{65A61FD4-D8D0-4E25-93DE-E2E9822A0CCB}" sibTransId="{E22655BE-CDEB-46D5-85B5-F2287ABC3F0B}"/>
    <dgm:cxn modelId="{82B484C7-E6FD-484D-B0CA-847B35BD2B91}" srcId="{1D7CA326-5E7F-4B8E-901E-04A09CF89F53}" destId="{FA311F3F-A133-40F5-B97D-D401928D96D8}" srcOrd="3" destOrd="0" parTransId="{EC6353F4-83A0-4B0C-A0AC-73A1F1901F56}" sibTransId="{D3ECD79E-33EE-43ED-B24E-64C6CEEF40D6}"/>
    <dgm:cxn modelId="{9CB339D0-34E3-4B19-96B7-3776C5F58A2A}" type="presOf" srcId="{C6DDFE8D-5EAC-4DB8-A3E1-E4FD67A08112}" destId="{5AB06BD3-7AEB-4CF3-ADB1-CD9237F8B365}" srcOrd="0" destOrd="0" presId="urn:microsoft.com/office/officeart/2005/8/layout/hierarchy1"/>
    <dgm:cxn modelId="{2A3A22D4-7906-4F3C-9E94-A441A2C4BAB6}" type="presOf" srcId="{FA311F3F-A133-40F5-B97D-D401928D96D8}" destId="{87CCCBF4-43D4-4B60-B08C-3577F43239D3}" srcOrd="0" destOrd="0" presId="urn:microsoft.com/office/officeart/2005/8/layout/hierarchy1"/>
    <dgm:cxn modelId="{64CE1FE6-4559-457E-BD9E-83065E45799B}" type="presOf" srcId="{1D7CA326-5E7F-4B8E-901E-04A09CF89F53}" destId="{259FE9F9-E18E-4DF2-8214-5A98E60101B2}" srcOrd="0" destOrd="0" presId="urn:microsoft.com/office/officeart/2005/8/layout/hierarchy1"/>
    <dgm:cxn modelId="{09B9BEE6-01D4-47AD-B576-3454534161FF}" srcId="{1D7CA326-5E7F-4B8E-901E-04A09CF89F53}" destId="{BB3D817F-B51B-485A-9E81-970502673293}" srcOrd="5" destOrd="0" parTransId="{410618C5-22D1-4221-B6C8-19A340388267}" sibTransId="{B5F25386-236C-4A12-9218-CF634D4E72F5}"/>
    <dgm:cxn modelId="{5E680AF2-E920-46AE-9BA3-845B3B9221D4}" srcId="{1D7CA326-5E7F-4B8E-901E-04A09CF89F53}" destId="{1286E05D-5CED-418D-AD35-BD427F1970E0}" srcOrd="2" destOrd="0" parTransId="{4FD62AE1-27CB-4DC1-9E9B-69AA00DED64E}" sibTransId="{9BE176A8-50E6-4E14-97D4-5E6DBBB82661}"/>
    <dgm:cxn modelId="{7C65B619-F109-4B33-858A-5FFC67B25F2E}" type="presParOf" srcId="{259FE9F9-E18E-4DF2-8214-5A98E60101B2}" destId="{C27567CE-F884-405B-9C28-E5FCE92921F6}" srcOrd="0" destOrd="0" presId="urn:microsoft.com/office/officeart/2005/8/layout/hierarchy1"/>
    <dgm:cxn modelId="{45A566D3-8B62-4942-BDBF-47F21AFB7ABE}" type="presParOf" srcId="{C27567CE-F884-405B-9C28-E5FCE92921F6}" destId="{A07FBEA4-0F36-46B1-99FD-98490DB36FD8}" srcOrd="0" destOrd="0" presId="urn:microsoft.com/office/officeart/2005/8/layout/hierarchy1"/>
    <dgm:cxn modelId="{188BA804-FF53-4082-8D42-5F7F8CBA39B4}" type="presParOf" srcId="{A07FBEA4-0F36-46B1-99FD-98490DB36FD8}" destId="{81320760-71D9-45F0-A38B-8B7555C5FDE7}" srcOrd="0" destOrd="0" presId="urn:microsoft.com/office/officeart/2005/8/layout/hierarchy1"/>
    <dgm:cxn modelId="{0CB6A8B5-8F9F-4519-A3E8-21E9140713F3}" type="presParOf" srcId="{A07FBEA4-0F36-46B1-99FD-98490DB36FD8}" destId="{3A334EFE-20BD-459A-A5F2-007F71D23E74}" srcOrd="1" destOrd="0" presId="urn:microsoft.com/office/officeart/2005/8/layout/hierarchy1"/>
    <dgm:cxn modelId="{1EC4B3E4-51A7-495A-9A5F-B15B6B5E8E04}" type="presParOf" srcId="{C27567CE-F884-405B-9C28-E5FCE92921F6}" destId="{6466CFCE-CAAB-46B8-ADDE-04E659E34280}" srcOrd="1" destOrd="0" presId="urn:microsoft.com/office/officeart/2005/8/layout/hierarchy1"/>
    <dgm:cxn modelId="{70089FBE-7204-4B84-B2F7-D422A55C5FAC}" type="presParOf" srcId="{259FE9F9-E18E-4DF2-8214-5A98E60101B2}" destId="{D7437DC9-F9B1-4473-90E9-C7E3E51100FF}" srcOrd="1" destOrd="0" presId="urn:microsoft.com/office/officeart/2005/8/layout/hierarchy1"/>
    <dgm:cxn modelId="{6CB16587-5578-4583-95C9-13CB19E13F83}" type="presParOf" srcId="{D7437DC9-F9B1-4473-90E9-C7E3E51100FF}" destId="{A83EB10E-062E-4523-A6ED-121FDB78FE8D}" srcOrd="0" destOrd="0" presId="urn:microsoft.com/office/officeart/2005/8/layout/hierarchy1"/>
    <dgm:cxn modelId="{37870D74-A0FA-4E72-AEF4-308983C052F5}" type="presParOf" srcId="{A83EB10E-062E-4523-A6ED-121FDB78FE8D}" destId="{82CE5E6B-230A-42D5-BD40-C2273B789515}" srcOrd="0" destOrd="0" presId="urn:microsoft.com/office/officeart/2005/8/layout/hierarchy1"/>
    <dgm:cxn modelId="{FF17D974-D5DC-43D8-B74D-AF2FBEC8D7A4}" type="presParOf" srcId="{A83EB10E-062E-4523-A6ED-121FDB78FE8D}" destId="{C02AE915-4101-4E26-AF7A-92BFF8145C51}" srcOrd="1" destOrd="0" presId="urn:microsoft.com/office/officeart/2005/8/layout/hierarchy1"/>
    <dgm:cxn modelId="{86366712-E098-467F-BBA4-CB7285201160}" type="presParOf" srcId="{D7437DC9-F9B1-4473-90E9-C7E3E51100FF}" destId="{A1F463E2-3607-4EE5-9F55-F478958957FA}" srcOrd="1" destOrd="0" presId="urn:microsoft.com/office/officeart/2005/8/layout/hierarchy1"/>
    <dgm:cxn modelId="{52E20632-E9B2-4D41-861B-FD7777C97E56}" type="presParOf" srcId="{259FE9F9-E18E-4DF2-8214-5A98E60101B2}" destId="{2E9ED40C-7148-4960-ACB7-591C3B3FED74}" srcOrd="2" destOrd="0" presId="urn:microsoft.com/office/officeart/2005/8/layout/hierarchy1"/>
    <dgm:cxn modelId="{3C5C8DF5-3133-49DB-8681-C8A4C856FA33}" type="presParOf" srcId="{2E9ED40C-7148-4960-ACB7-591C3B3FED74}" destId="{4CE6F802-58DD-4836-AB2E-4C377531695F}" srcOrd="0" destOrd="0" presId="urn:microsoft.com/office/officeart/2005/8/layout/hierarchy1"/>
    <dgm:cxn modelId="{F5872760-1A91-4562-A286-405472EBE320}" type="presParOf" srcId="{4CE6F802-58DD-4836-AB2E-4C377531695F}" destId="{7100305D-5CF6-4684-B87D-F1A24834E035}" srcOrd="0" destOrd="0" presId="urn:microsoft.com/office/officeart/2005/8/layout/hierarchy1"/>
    <dgm:cxn modelId="{30FE69BF-368C-44D4-8256-1D0423FC58D2}" type="presParOf" srcId="{4CE6F802-58DD-4836-AB2E-4C377531695F}" destId="{BD08274A-6D3C-4EEF-A690-EB9D417CD0FA}" srcOrd="1" destOrd="0" presId="urn:microsoft.com/office/officeart/2005/8/layout/hierarchy1"/>
    <dgm:cxn modelId="{592DE4FC-8D4B-406F-B8BC-7E5EB1D61755}" type="presParOf" srcId="{2E9ED40C-7148-4960-ACB7-591C3B3FED74}" destId="{7BB93BF7-FAED-406D-B951-ECE74CFDD127}" srcOrd="1" destOrd="0" presId="urn:microsoft.com/office/officeart/2005/8/layout/hierarchy1"/>
    <dgm:cxn modelId="{75743F6C-CDAA-4FE6-81D7-5787E368DE4B}" type="presParOf" srcId="{259FE9F9-E18E-4DF2-8214-5A98E60101B2}" destId="{4991EC95-E61E-43D5-A859-C6D0763111F8}" srcOrd="3" destOrd="0" presId="urn:microsoft.com/office/officeart/2005/8/layout/hierarchy1"/>
    <dgm:cxn modelId="{4A18FD22-4240-4553-895B-A9F1EE438750}" type="presParOf" srcId="{4991EC95-E61E-43D5-A859-C6D0763111F8}" destId="{639EDF82-899A-45E9-87E7-DDA1B1ACD890}" srcOrd="0" destOrd="0" presId="urn:microsoft.com/office/officeart/2005/8/layout/hierarchy1"/>
    <dgm:cxn modelId="{47CD51C3-907B-4336-A467-1DC5C110298A}" type="presParOf" srcId="{639EDF82-899A-45E9-87E7-DDA1B1ACD890}" destId="{C9871615-7258-4A8C-9BD8-5C9EA18C4E75}" srcOrd="0" destOrd="0" presId="urn:microsoft.com/office/officeart/2005/8/layout/hierarchy1"/>
    <dgm:cxn modelId="{9B176C74-AA99-4AF8-8C72-9D50808405D7}" type="presParOf" srcId="{639EDF82-899A-45E9-87E7-DDA1B1ACD890}" destId="{87CCCBF4-43D4-4B60-B08C-3577F43239D3}" srcOrd="1" destOrd="0" presId="urn:microsoft.com/office/officeart/2005/8/layout/hierarchy1"/>
    <dgm:cxn modelId="{9B290A1E-A2A6-4371-B508-EADEA5F94B92}" type="presParOf" srcId="{4991EC95-E61E-43D5-A859-C6D0763111F8}" destId="{37F7CB4D-136D-4915-9FD5-225419341276}" srcOrd="1" destOrd="0" presId="urn:microsoft.com/office/officeart/2005/8/layout/hierarchy1"/>
    <dgm:cxn modelId="{60D211FA-3CB0-47AF-87ED-D9A75447982A}" type="presParOf" srcId="{259FE9F9-E18E-4DF2-8214-5A98E60101B2}" destId="{7A9F1AEA-08FE-4EC0-8442-7327375A1157}" srcOrd="4" destOrd="0" presId="urn:microsoft.com/office/officeart/2005/8/layout/hierarchy1"/>
    <dgm:cxn modelId="{409EF7DA-AD83-46B0-AF84-77EA88B82279}" type="presParOf" srcId="{7A9F1AEA-08FE-4EC0-8442-7327375A1157}" destId="{1F005347-93D3-452C-A57E-BE8F2E695FAA}" srcOrd="0" destOrd="0" presId="urn:microsoft.com/office/officeart/2005/8/layout/hierarchy1"/>
    <dgm:cxn modelId="{2FE1A638-D9A2-45D0-AC74-C6A9AEA0DA36}" type="presParOf" srcId="{1F005347-93D3-452C-A57E-BE8F2E695FAA}" destId="{BE6F26AA-6480-453D-A0E0-1209DCE25A29}" srcOrd="0" destOrd="0" presId="urn:microsoft.com/office/officeart/2005/8/layout/hierarchy1"/>
    <dgm:cxn modelId="{AAB8A976-BAC5-4685-B196-BE3B366BD2D4}" type="presParOf" srcId="{1F005347-93D3-452C-A57E-BE8F2E695FAA}" destId="{5AB06BD3-7AEB-4CF3-ADB1-CD9237F8B365}" srcOrd="1" destOrd="0" presId="urn:microsoft.com/office/officeart/2005/8/layout/hierarchy1"/>
    <dgm:cxn modelId="{E5B502F7-3895-4C5C-A9E5-C7E8304A0715}" type="presParOf" srcId="{7A9F1AEA-08FE-4EC0-8442-7327375A1157}" destId="{80BF46A6-9E15-4FAD-AF3A-224CF5101669}" srcOrd="1" destOrd="0" presId="urn:microsoft.com/office/officeart/2005/8/layout/hierarchy1"/>
    <dgm:cxn modelId="{8B176BEE-8181-4713-99FB-A74F33EAD374}" type="presParOf" srcId="{259FE9F9-E18E-4DF2-8214-5A98E60101B2}" destId="{F3BB4E5C-E0D7-4928-9E77-C70F724D4D6E}" srcOrd="5" destOrd="0" presId="urn:microsoft.com/office/officeart/2005/8/layout/hierarchy1"/>
    <dgm:cxn modelId="{252E76A9-EEB0-4776-BEBC-352224A7EBD8}" type="presParOf" srcId="{F3BB4E5C-E0D7-4928-9E77-C70F724D4D6E}" destId="{A4949DD1-7D60-4BD4-BCBE-75DC51E43DA2}" srcOrd="0" destOrd="0" presId="urn:microsoft.com/office/officeart/2005/8/layout/hierarchy1"/>
    <dgm:cxn modelId="{C48E9994-0B01-4A48-AC7A-E1AACE6B536C}" type="presParOf" srcId="{A4949DD1-7D60-4BD4-BCBE-75DC51E43DA2}" destId="{1029987B-006C-42BC-A723-E7988E792D98}" srcOrd="0" destOrd="0" presId="urn:microsoft.com/office/officeart/2005/8/layout/hierarchy1"/>
    <dgm:cxn modelId="{03ED67FF-84FE-49C3-94B9-6D51EAF0B257}" type="presParOf" srcId="{A4949DD1-7D60-4BD4-BCBE-75DC51E43DA2}" destId="{38DF6C5E-BD91-4609-A060-94BAB08CA870}" srcOrd="1" destOrd="0" presId="urn:microsoft.com/office/officeart/2005/8/layout/hierarchy1"/>
    <dgm:cxn modelId="{671F9D30-7758-4DE6-B16A-9C95F15BCF54}" type="presParOf" srcId="{F3BB4E5C-E0D7-4928-9E77-C70F724D4D6E}" destId="{FA05F3CA-39F2-4061-BB76-3C735F7D4B2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572D091-D638-449A-9ACF-F811B3A61153}"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AE8D1B74-879C-480E-9A0F-8E0C0EC1677D}">
      <dgm:prSet/>
      <dgm:spPr/>
      <dgm:t>
        <a:bodyPr/>
        <a:lstStyle/>
        <a:p>
          <a:r>
            <a:rPr lang="en-GB" b="1"/>
            <a:t>Quality Standards</a:t>
          </a:r>
          <a:endParaRPr lang="en-US"/>
        </a:p>
      </dgm:t>
    </dgm:pt>
    <dgm:pt modelId="{40ADD0F2-6EC2-4422-9F10-A94088F42755}" type="parTrans" cxnId="{251FF19C-E75F-4CD8-B4BA-8E1960B5646D}">
      <dgm:prSet/>
      <dgm:spPr/>
      <dgm:t>
        <a:bodyPr/>
        <a:lstStyle/>
        <a:p>
          <a:endParaRPr lang="en-US"/>
        </a:p>
      </dgm:t>
    </dgm:pt>
    <dgm:pt modelId="{758635C8-238F-47D1-9440-A80C27DE84DC}" type="sibTrans" cxnId="{251FF19C-E75F-4CD8-B4BA-8E1960B5646D}">
      <dgm:prSet/>
      <dgm:spPr/>
      <dgm:t>
        <a:bodyPr/>
        <a:lstStyle/>
        <a:p>
          <a:endParaRPr lang="en-US"/>
        </a:p>
      </dgm:t>
    </dgm:pt>
    <dgm:pt modelId="{3E330CF7-B428-4C07-BD7F-9250632C5E10}">
      <dgm:prSet/>
      <dgm:spPr/>
      <dgm:t>
        <a:bodyPr/>
        <a:lstStyle/>
        <a:p>
          <a:r>
            <a:rPr lang="en-GB" b="1"/>
            <a:t>Data Quality:</a:t>
          </a:r>
          <a:endParaRPr lang="en-US"/>
        </a:p>
      </dgm:t>
    </dgm:pt>
    <dgm:pt modelId="{6F2BCF1B-EF10-4CEB-A03D-DA1C818F1E69}" type="parTrans" cxnId="{1AECE3F1-E0ED-4781-9492-74E110E6D61B}">
      <dgm:prSet/>
      <dgm:spPr/>
      <dgm:t>
        <a:bodyPr/>
        <a:lstStyle/>
        <a:p>
          <a:endParaRPr lang="en-US"/>
        </a:p>
      </dgm:t>
    </dgm:pt>
    <dgm:pt modelId="{8E3B4BEB-C33D-452A-9142-688B68F4BD87}" type="sibTrans" cxnId="{1AECE3F1-E0ED-4781-9492-74E110E6D61B}">
      <dgm:prSet/>
      <dgm:spPr/>
      <dgm:t>
        <a:bodyPr/>
        <a:lstStyle/>
        <a:p>
          <a:endParaRPr lang="en-US"/>
        </a:p>
      </dgm:t>
    </dgm:pt>
    <dgm:pt modelId="{3DA78AE2-798E-4F2E-9F1A-1C0E7EDFFE4A}">
      <dgm:prSet/>
      <dgm:spPr/>
      <dgm:t>
        <a:bodyPr/>
        <a:lstStyle/>
        <a:p>
          <a:r>
            <a:rPr lang="en-GB"/>
            <a:t>Ensure accuracy, completeness, and consistency of data.</a:t>
          </a:r>
          <a:endParaRPr lang="en-US"/>
        </a:p>
      </dgm:t>
    </dgm:pt>
    <dgm:pt modelId="{31D7DBBE-9201-4DAA-BD9E-454D9AFE934A}" type="parTrans" cxnId="{C07ACFEC-07E9-4D7F-8CE8-45E0F4219035}">
      <dgm:prSet/>
      <dgm:spPr/>
      <dgm:t>
        <a:bodyPr/>
        <a:lstStyle/>
        <a:p>
          <a:endParaRPr lang="en-US"/>
        </a:p>
      </dgm:t>
    </dgm:pt>
    <dgm:pt modelId="{BCB8DF5E-EDA9-494A-B4FE-D76C051B499E}" type="sibTrans" cxnId="{C07ACFEC-07E9-4D7F-8CE8-45E0F4219035}">
      <dgm:prSet/>
      <dgm:spPr/>
      <dgm:t>
        <a:bodyPr/>
        <a:lstStyle/>
        <a:p>
          <a:endParaRPr lang="en-US"/>
        </a:p>
      </dgm:t>
    </dgm:pt>
    <dgm:pt modelId="{D5DB224D-CD29-4722-A4C9-3C516324A3AF}">
      <dgm:prSet/>
      <dgm:spPr/>
      <dgm:t>
        <a:bodyPr/>
        <a:lstStyle/>
        <a:p>
          <a:r>
            <a:rPr lang="en-GB" b="1"/>
            <a:t>System Performance:</a:t>
          </a:r>
          <a:endParaRPr lang="en-US"/>
        </a:p>
      </dgm:t>
    </dgm:pt>
    <dgm:pt modelId="{EC80E115-21F7-4EAD-B621-507A65CB2F42}" type="parTrans" cxnId="{243AD02C-B831-4372-86BE-8A90FF0B3566}">
      <dgm:prSet/>
      <dgm:spPr/>
      <dgm:t>
        <a:bodyPr/>
        <a:lstStyle/>
        <a:p>
          <a:endParaRPr lang="en-US"/>
        </a:p>
      </dgm:t>
    </dgm:pt>
    <dgm:pt modelId="{3D0C97FE-3007-46A5-B017-FDF91B2B45F9}" type="sibTrans" cxnId="{243AD02C-B831-4372-86BE-8A90FF0B3566}">
      <dgm:prSet/>
      <dgm:spPr/>
      <dgm:t>
        <a:bodyPr/>
        <a:lstStyle/>
        <a:p>
          <a:endParaRPr lang="en-US"/>
        </a:p>
      </dgm:t>
    </dgm:pt>
    <dgm:pt modelId="{9B407F09-2B98-4FA2-B10D-7C46C50CB94A}">
      <dgm:prSet/>
      <dgm:spPr/>
      <dgm:t>
        <a:bodyPr/>
        <a:lstStyle/>
        <a:p>
          <a:r>
            <a:rPr lang="en-GB"/>
            <a:t>Meet predefined benchmarks for query performance and data load times.</a:t>
          </a:r>
          <a:endParaRPr lang="en-US"/>
        </a:p>
      </dgm:t>
    </dgm:pt>
    <dgm:pt modelId="{7205FF04-0D09-49ED-AC2E-E44CD5AACA04}" type="parTrans" cxnId="{F5DE1BF1-5360-442E-BD66-BAF2DF4780CB}">
      <dgm:prSet/>
      <dgm:spPr/>
      <dgm:t>
        <a:bodyPr/>
        <a:lstStyle/>
        <a:p>
          <a:endParaRPr lang="en-US"/>
        </a:p>
      </dgm:t>
    </dgm:pt>
    <dgm:pt modelId="{3C23BBEC-B8FF-4960-A1E6-9C96B5A87ACE}" type="sibTrans" cxnId="{F5DE1BF1-5360-442E-BD66-BAF2DF4780CB}">
      <dgm:prSet/>
      <dgm:spPr/>
      <dgm:t>
        <a:bodyPr/>
        <a:lstStyle/>
        <a:p>
          <a:endParaRPr lang="en-US"/>
        </a:p>
      </dgm:t>
    </dgm:pt>
    <dgm:pt modelId="{5409AB85-072F-4DDC-9965-3CA5AB8537F0}">
      <dgm:prSet/>
      <dgm:spPr/>
      <dgm:t>
        <a:bodyPr/>
        <a:lstStyle/>
        <a:p>
          <a:r>
            <a:rPr lang="en-GB" b="1"/>
            <a:t>User Satisfaction:</a:t>
          </a:r>
          <a:endParaRPr lang="en-US"/>
        </a:p>
      </dgm:t>
    </dgm:pt>
    <dgm:pt modelId="{93B0EE4E-0557-4446-BEB3-5D3EEF295F1D}" type="parTrans" cxnId="{34B29D9A-9465-4A00-85BB-93DA44BA6970}">
      <dgm:prSet/>
      <dgm:spPr/>
      <dgm:t>
        <a:bodyPr/>
        <a:lstStyle/>
        <a:p>
          <a:endParaRPr lang="en-US"/>
        </a:p>
      </dgm:t>
    </dgm:pt>
    <dgm:pt modelId="{B7CA3A93-AA74-404A-992D-D7DD1B2C93A9}" type="sibTrans" cxnId="{34B29D9A-9465-4A00-85BB-93DA44BA6970}">
      <dgm:prSet/>
      <dgm:spPr/>
      <dgm:t>
        <a:bodyPr/>
        <a:lstStyle/>
        <a:p>
          <a:endParaRPr lang="en-US"/>
        </a:p>
      </dgm:t>
    </dgm:pt>
    <dgm:pt modelId="{F4AC6463-0672-44EB-9F70-AD67710F6E1A}">
      <dgm:prSet/>
      <dgm:spPr/>
      <dgm:t>
        <a:bodyPr/>
        <a:lstStyle/>
        <a:p>
          <a:r>
            <a:rPr lang="en-GB"/>
            <a:t>Conduct user satisfaction surveys post-deployment.</a:t>
          </a:r>
          <a:endParaRPr lang="en-US"/>
        </a:p>
      </dgm:t>
    </dgm:pt>
    <dgm:pt modelId="{D9895B9D-9627-4DF4-98A0-680D881A0791}" type="parTrans" cxnId="{B4B12FCD-C9A5-4C41-942F-5EB191365000}">
      <dgm:prSet/>
      <dgm:spPr/>
      <dgm:t>
        <a:bodyPr/>
        <a:lstStyle/>
        <a:p>
          <a:endParaRPr lang="en-US"/>
        </a:p>
      </dgm:t>
    </dgm:pt>
    <dgm:pt modelId="{1B825274-AA43-461A-B686-B7628231237E}" type="sibTrans" cxnId="{B4B12FCD-C9A5-4C41-942F-5EB191365000}">
      <dgm:prSet/>
      <dgm:spPr/>
      <dgm:t>
        <a:bodyPr/>
        <a:lstStyle/>
        <a:p>
          <a:endParaRPr lang="en-US"/>
        </a:p>
      </dgm:t>
    </dgm:pt>
    <dgm:pt modelId="{B0A11DC8-5374-4A25-B581-280B592CBC9F}">
      <dgm:prSet/>
      <dgm:spPr/>
      <dgm:t>
        <a:bodyPr/>
        <a:lstStyle/>
        <a:p>
          <a:r>
            <a:rPr lang="en-GB" b="1"/>
            <a:t>Compliance:</a:t>
          </a:r>
          <a:endParaRPr lang="en-US"/>
        </a:p>
      </dgm:t>
    </dgm:pt>
    <dgm:pt modelId="{6B03650E-8530-45D3-BE78-9F948B73068D}" type="parTrans" cxnId="{66C8C7DE-D905-49D9-89FB-68F179EFB764}">
      <dgm:prSet/>
      <dgm:spPr/>
      <dgm:t>
        <a:bodyPr/>
        <a:lstStyle/>
        <a:p>
          <a:endParaRPr lang="en-US"/>
        </a:p>
      </dgm:t>
    </dgm:pt>
    <dgm:pt modelId="{F2AFBC83-6E21-4A4F-95BD-2FFCAE4BA94A}" type="sibTrans" cxnId="{66C8C7DE-D905-49D9-89FB-68F179EFB764}">
      <dgm:prSet/>
      <dgm:spPr/>
      <dgm:t>
        <a:bodyPr/>
        <a:lstStyle/>
        <a:p>
          <a:endParaRPr lang="en-US"/>
        </a:p>
      </dgm:t>
    </dgm:pt>
    <dgm:pt modelId="{EC43FC9E-3900-4E76-BDD7-2BBD6E0524CC}">
      <dgm:prSet/>
      <dgm:spPr/>
      <dgm:t>
        <a:bodyPr/>
        <a:lstStyle/>
        <a:p>
          <a:r>
            <a:rPr lang="en-GB"/>
            <a:t>Adhere to industry standards and regulations (e.g., GDPR).</a:t>
          </a:r>
          <a:endParaRPr lang="en-US"/>
        </a:p>
      </dgm:t>
    </dgm:pt>
    <dgm:pt modelId="{FD7D8AFA-6AA2-44E8-80C7-DC623AFD6D6B}" type="parTrans" cxnId="{6D53A359-71E8-41DF-9F55-E475A4BB34F7}">
      <dgm:prSet/>
      <dgm:spPr/>
      <dgm:t>
        <a:bodyPr/>
        <a:lstStyle/>
        <a:p>
          <a:endParaRPr lang="en-US"/>
        </a:p>
      </dgm:t>
    </dgm:pt>
    <dgm:pt modelId="{21AF2E0B-A9E7-455F-9E4E-742191CA705E}" type="sibTrans" cxnId="{6D53A359-71E8-41DF-9F55-E475A4BB34F7}">
      <dgm:prSet/>
      <dgm:spPr/>
      <dgm:t>
        <a:bodyPr/>
        <a:lstStyle/>
        <a:p>
          <a:endParaRPr lang="en-US"/>
        </a:p>
      </dgm:t>
    </dgm:pt>
    <dgm:pt modelId="{8D1EA0D2-DB12-4E36-BB0D-23589BF8B8F3}" type="pres">
      <dgm:prSet presAssocID="{0572D091-D638-449A-9ACF-F811B3A61153}" presName="Name0" presStyleCnt="0">
        <dgm:presLayoutVars>
          <dgm:dir/>
          <dgm:animLvl val="lvl"/>
          <dgm:resizeHandles val="exact"/>
        </dgm:presLayoutVars>
      </dgm:prSet>
      <dgm:spPr/>
    </dgm:pt>
    <dgm:pt modelId="{41C0FFD2-FCC8-4BE9-BFC2-1DB92FB2FCE8}" type="pres">
      <dgm:prSet presAssocID="{AE8D1B74-879C-480E-9A0F-8E0C0EC1677D}" presName="linNode" presStyleCnt="0"/>
      <dgm:spPr/>
    </dgm:pt>
    <dgm:pt modelId="{8A0952A3-E1AD-48B0-ADE0-7014DEB71C39}" type="pres">
      <dgm:prSet presAssocID="{AE8D1B74-879C-480E-9A0F-8E0C0EC1677D}" presName="parentText" presStyleLbl="node1" presStyleIdx="0" presStyleCnt="5">
        <dgm:presLayoutVars>
          <dgm:chMax val="1"/>
          <dgm:bulletEnabled val="1"/>
        </dgm:presLayoutVars>
      </dgm:prSet>
      <dgm:spPr/>
    </dgm:pt>
    <dgm:pt modelId="{FE9C36E5-FF58-4DEE-B13F-896F14BC5AA0}" type="pres">
      <dgm:prSet presAssocID="{758635C8-238F-47D1-9440-A80C27DE84DC}" presName="sp" presStyleCnt="0"/>
      <dgm:spPr/>
    </dgm:pt>
    <dgm:pt modelId="{0CB0CD84-DC67-4BB0-9DAD-976068D18E58}" type="pres">
      <dgm:prSet presAssocID="{3E330CF7-B428-4C07-BD7F-9250632C5E10}" presName="linNode" presStyleCnt="0"/>
      <dgm:spPr/>
    </dgm:pt>
    <dgm:pt modelId="{723E1D56-62DE-44B1-8544-801FF8B2987D}" type="pres">
      <dgm:prSet presAssocID="{3E330CF7-B428-4C07-BD7F-9250632C5E10}" presName="parentText" presStyleLbl="node1" presStyleIdx="1" presStyleCnt="5">
        <dgm:presLayoutVars>
          <dgm:chMax val="1"/>
          <dgm:bulletEnabled val="1"/>
        </dgm:presLayoutVars>
      </dgm:prSet>
      <dgm:spPr/>
    </dgm:pt>
    <dgm:pt modelId="{FD42EE23-7654-4D40-95EB-B3ECAE485F8F}" type="pres">
      <dgm:prSet presAssocID="{3E330CF7-B428-4C07-BD7F-9250632C5E10}" presName="descendantText" presStyleLbl="alignAccFollowNode1" presStyleIdx="0" presStyleCnt="4">
        <dgm:presLayoutVars>
          <dgm:bulletEnabled val="1"/>
        </dgm:presLayoutVars>
      </dgm:prSet>
      <dgm:spPr/>
    </dgm:pt>
    <dgm:pt modelId="{3C129245-6CE5-42F9-8EF3-80122A817254}" type="pres">
      <dgm:prSet presAssocID="{8E3B4BEB-C33D-452A-9142-688B68F4BD87}" presName="sp" presStyleCnt="0"/>
      <dgm:spPr/>
    </dgm:pt>
    <dgm:pt modelId="{20ADE306-A302-4000-92C2-3A37A28DDA3B}" type="pres">
      <dgm:prSet presAssocID="{D5DB224D-CD29-4722-A4C9-3C516324A3AF}" presName="linNode" presStyleCnt="0"/>
      <dgm:spPr/>
    </dgm:pt>
    <dgm:pt modelId="{F919BD7B-107E-4FF8-B9B1-6F959ADA340A}" type="pres">
      <dgm:prSet presAssocID="{D5DB224D-CD29-4722-A4C9-3C516324A3AF}" presName="parentText" presStyleLbl="node1" presStyleIdx="2" presStyleCnt="5">
        <dgm:presLayoutVars>
          <dgm:chMax val="1"/>
          <dgm:bulletEnabled val="1"/>
        </dgm:presLayoutVars>
      </dgm:prSet>
      <dgm:spPr/>
    </dgm:pt>
    <dgm:pt modelId="{CE3FB35E-9A74-4C9A-AC8B-C6EB46A81D77}" type="pres">
      <dgm:prSet presAssocID="{D5DB224D-CD29-4722-A4C9-3C516324A3AF}" presName="descendantText" presStyleLbl="alignAccFollowNode1" presStyleIdx="1" presStyleCnt="4">
        <dgm:presLayoutVars>
          <dgm:bulletEnabled val="1"/>
        </dgm:presLayoutVars>
      </dgm:prSet>
      <dgm:spPr/>
    </dgm:pt>
    <dgm:pt modelId="{0E324722-80D2-46BD-8C90-2F20C157FD75}" type="pres">
      <dgm:prSet presAssocID="{3D0C97FE-3007-46A5-B017-FDF91B2B45F9}" presName="sp" presStyleCnt="0"/>
      <dgm:spPr/>
    </dgm:pt>
    <dgm:pt modelId="{6196A60E-9E26-42C7-9EF4-3E578F9CBBFC}" type="pres">
      <dgm:prSet presAssocID="{5409AB85-072F-4DDC-9965-3CA5AB8537F0}" presName="linNode" presStyleCnt="0"/>
      <dgm:spPr/>
    </dgm:pt>
    <dgm:pt modelId="{62531C02-EA47-4C1F-9F5D-D640D9F7225B}" type="pres">
      <dgm:prSet presAssocID="{5409AB85-072F-4DDC-9965-3CA5AB8537F0}" presName="parentText" presStyleLbl="node1" presStyleIdx="3" presStyleCnt="5">
        <dgm:presLayoutVars>
          <dgm:chMax val="1"/>
          <dgm:bulletEnabled val="1"/>
        </dgm:presLayoutVars>
      </dgm:prSet>
      <dgm:spPr/>
    </dgm:pt>
    <dgm:pt modelId="{16CE7993-27E2-4CB6-B77C-367D950429E3}" type="pres">
      <dgm:prSet presAssocID="{5409AB85-072F-4DDC-9965-3CA5AB8537F0}" presName="descendantText" presStyleLbl="alignAccFollowNode1" presStyleIdx="2" presStyleCnt="4">
        <dgm:presLayoutVars>
          <dgm:bulletEnabled val="1"/>
        </dgm:presLayoutVars>
      </dgm:prSet>
      <dgm:spPr/>
    </dgm:pt>
    <dgm:pt modelId="{D6D5BDBD-1A0C-412A-B5CA-DE53BC1F49C5}" type="pres">
      <dgm:prSet presAssocID="{B7CA3A93-AA74-404A-992D-D7DD1B2C93A9}" presName="sp" presStyleCnt="0"/>
      <dgm:spPr/>
    </dgm:pt>
    <dgm:pt modelId="{E96F5C51-312F-47E4-B4DD-8929CBB6DDBC}" type="pres">
      <dgm:prSet presAssocID="{B0A11DC8-5374-4A25-B581-280B592CBC9F}" presName="linNode" presStyleCnt="0"/>
      <dgm:spPr/>
    </dgm:pt>
    <dgm:pt modelId="{8FF7AB37-5701-43F8-8328-9C84A776E77F}" type="pres">
      <dgm:prSet presAssocID="{B0A11DC8-5374-4A25-B581-280B592CBC9F}" presName="parentText" presStyleLbl="node1" presStyleIdx="4" presStyleCnt="5">
        <dgm:presLayoutVars>
          <dgm:chMax val="1"/>
          <dgm:bulletEnabled val="1"/>
        </dgm:presLayoutVars>
      </dgm:prSet>
      <dgm:spPr/>
    </dgm:pt>
    <dgm:pt modelId="{7F1D7B6C-3BC3-4859-BEC0-628C04A927B3}" type="pres">
      <dgm:prSet presAssocID="{B0A11DC8-5374-4A25-B581-280B592CBC9F}" presName="descendantText" presStyleLbl="alignAccFollowNode1" presStyleIdx="3" presStyleCnt="4">
        <dgm:presLayoutVars>
          <dgm:bulletEnabled val="1"/>
        </dgm:presLayoutVars>
      </dgm:prSet>
      <dgm:spPr/>
    </dgm:pt>
  </dgm:ptLst>
  <dgm:cxnLst>
    <dgm:cxn modelId="{1EE47614-9AFC-4A16-884C-18BF7494576B}" type="presOf" srcId="{EC43FC9E-3900-4E76-BDD7-2BBD6E0524CC}" destId="{7F1D7B6C-3BC3-4859-BEC0-628C04A927B3}" srcOrd="0" destOrd="0" presId="urn:microsoft.com/office/officeart/2005/8/layout/vList5"/>
    <dgm:cxn modelId="{61521023-2F54-4F29-A1A8-38E90697861B}" type="presOf" srcId="{D5DB224D-CD29-4722-A4C9-3C516324A3AF}" destId="{F919BD7B-107E-4FF8-B9B1-6F959ADA340A}" srcOrd="0" destOrd="0" presId="urn:microsoft.com/office/officeart/2005/8/layout/vList5"/>
    <dgm:cxn modelId="{8489A425-DA53-4E5F-AB3B-C482C361933D}" type="presOf" srcId="{F4AC6463-0672-44EB-9F70-AD67710F6E1A}" destId="{16CE7993-27E2-4CB6-B77C-367D950429E3}" srcOrd="0" destOrd="0" presId="urn:microsoft.com/office/officeart/2005/8/layout/vList5"/>
    <dgm:cxn modelId="{243AD02C-B831-4372-86BE-8A90FF0B3566}" srcId="{0572D091-D638-449A-9ACF-F811B3A61153}" destId="{D5DB224D-CD29-4722-A4C9-3C516324A3AF}" srcOrd="2" destOrd="0" parTransId="{EC80E115-21F7-4EAD-B621-507A65CB2F42}" sibTransId="{3D0C97FE-3007-46A5-B017-FDF91B2B45F9}"/>
    <dgm:cxn modelId="{F74C3735-ABDE-4B50-AC68-79477E9A51C1}" type="presOf" srcId="{0572D091-D638-449A-9ACF-F811B3A61153}" destId="{8D1EA0D2-DB12-4E36-BB0D-23589BF8B8F3}" srcOrd="0" destOrd="0" presId="urn:microsoft.com/office/officeart/2005/8/layout/vList5"/>
    <dgm:cxn modelId="{4FDC5C3F-7AEB-4F88-84FD-FC7151C5E9D9}" type="presOf" srcId="{3E330CF7-B428-4C07-BD7F-9250632C5E10}" destId="{723E1D56-62DE-44B1-8544-801FF8B2987D}" srcOrd="0" destOrd="0" presId="urn:microsoft.com/office/officeart/2005/8/layout/vList5"/>
    <dgm:cxn modelId="{FF245642-9866-44E4-B09F-2AB08ACFB21A}" type="presOf" srcId="{3DA78AE2-798E-4F2E-9F1A-1C0E7EDFFE4A}" destId="{FD42EE23-7654-4D40-95EB-B3ECAE485F8F}" srcOrd="0" destOrd="0" presId="urn:microsoft.com/office/officeart/2005/8/layout/vList5"/>
    <dgm:cxn modelId="{A10F2F76-397C-4A15-B850-0D3EB651360E}" type="presOf" srcId="{AE8D1B74-879C-480E-9A0F-8E0C0EC1677D}" destId="{8A0952A3-E1AD-48B0-ADE0-7014DEB71C39}" srcOrd="0" destOrd="0" presId="urn:microsoft.com/office/officeart/2005/8/layout/vList5"/>
    <dgm:cxn modelId="{6D53A359-71E8-41DF-9F55-E475A4BB34F7}" srcId="{B0A11DC8-5374-4A25-B581-280B592CBC9F}" destId="{EC43FC9E-3900-4E76-BDD7-2BBD6E0524CC}" srcOrd="0" destOrd="0" parTransId="{FD7D8AFA-6AA2-44E8-80C7-DC623AFD6D6B}" sibTransId="{21AF2E0B-A9E7-455F-9E4E-742191CA705E}"/>
    <dgm:cxn modelId="{E874697E-5203-40D2-85BE-6E6C2FF93696}" type="presOf" srcId="{5409AB85-072F-4DDC-9965-3CA5AB8537F0}" destId="{62531C02-EA47-4C1F-9F5D-D640D9F7225B}" srcOrd="0" destOrd="0" presId="urn:microsoft.com/office/officeart/2005/8/layout/vList5"/>
    <dgm:cxn modelId="{3B0C0586-A57A-4D4C-929F-7D786EA0B5D7}" type="presOf" srcId="{9B407F09-2B98-4FA2-B10D-7C46C50CB94A}" destId="{CE3FB35E-9A74-4C9A-AC8B-C6EB46A81D77}" srcOrd="0" destOrd="0" presId="urn:microsoft.com/office/officeart/2005/8/layout/vList5"/>
    <dgm:cxn modelId="{34B29D9A-9465-4A00-85BB-93DA44BA6970}" srcId="{0572D091-D638-449A-9ACF-F811B3A61153}" destId="{5409AB85-072F-4DDC-9965-3CA5AB8537F0}" srcOrd="3" destOrd="0" parTransId="{93B0EE4E-0557-4446-BEB3-5D3EEF295F1D}" sibTransId="{B7CA3A93-AA74-404A-992D-D7DD1B2C93A9}"/>
    <dgm:cxn modelId="{251FF19C-E75F-4CD8-B4BA-8E1960B5646D}" srcId="{0572D091-D638-449A-9ACF-F811B3A61153}" destId="{AE8D1B74-879C-480E-9A0F-8E0C0EC1677D}" srcOrd="0" destOrd="0" parTransId="{40ADD0F2-6EC2-4422-9F10-A94088F42755}" sibTransId="{758635C8-238F-47D1-9440-A80C27DE84DC}"/>
    <dgm:cxn modelId="{6E30F89E-059C-4797-807B-8EEF3122C02C}" type="presOf" srcId="{B0A11DC8-5374-4A25-B581-280B592CBC9F}" destId="{8FF7AB37-5701-43F8-8328-9C84A776E77F}" srcOrd="0" destOrd="0" presId="urn:microsoft.com/office/officeart/2005/8/layout/vList5"/>
    <dgm:cxn modelId="{B4B12FCD-C9A5-4C41-942F-5EB191365000}" srcId="{5409AB85-072F-4DDC-9965-3CA5AB8537F0}" destId="{F4AC6463-0672-44EB-9F70-AD67710F6E1A}" srcOrd="0" destOrd="0" parTransId="{D9895B9D-9627-4DF4-98A0-680D881A0791}" sibTransId="{1B825274-AA43-461A-B686-B7628231237E}"/>
    <dgm:cxn modelId="{66C8C7DE-D905-49D9-89FB-68F179EFB764}" srcId="{0572D091-D638-449A-9ACF-F811B3A61153}" destId="{B0A11DC8-5374-4A25-B581-280B592CBC9F}" srcOrd="4" destOrd="0" parTransId="{6B03650E-8530-45D3-BE78-9F948B73068D}" sibTransId="{F2AFBC83-6E21-4A4F-95BD-2FFCAE4BA94A}"/>
    <dgm:cxn modelId="{C07ACFEC-07E9-4D7F-8CE8-45E0F4219035}" srcId="{3E330CF7-B428-4C07-BD7F-9250632C5E10}" destId="{3DA78AE2-798E-4F2E-9F1A-1C0E7EDFFE4A}" srcOrd="0" destOrd="0" parTransId="{31D7DBBE-9201-4DAA-BD9E-454D9AFE934A}" sibTransId="{BCB8DF5E-EDA9-494A-B4FE-D76C051B499E}"/>
    <dgm:cxn modelId="{F5DE1BF1-5360-442E-BD66-BAF2DF4780CB}" srcId="{D5DB224D-CD29-4722-A4C9-3C516324A3AF}" destId="{9B407F09-2B98-4FA2-B10D-7C46C50CB94A}" srcOrd="0" destOrd="0" parTransId="{7205FF04-0D09-49ED-AC2E-E44CD5AACA04}" sibTransId="{3C23BBEC-B8FF-4960-A1E6-9C96B5A87ACE}"/>
    <dgm:cxn modelId="{1AECE3F1-E0ED-4781-9492-74E110E6D61B}" srcId="{0572D091-D638-449A-9ACF-F811B3A61153}" destId="{3E330CF7-B428-4C07-BD7F-9250632C5E10}" srcOrd="1" destOrd="0" parTransId="{6F2BCF1B-EF10-4CEB-A03D-DA1C818F1E69}" sibTransId="{8E3B4BEB-C33D-452A-9142-688B68F4BD87}"/>
    <dgm:cxn modelId="{1CFE889F-9C1A-44CD-8365-67813159D57A}" type="presParOf" srcId="{8D1EA0D2-DB12-4E36-BB0D-23589BF8B8F3}" destId="{41C0FFD2-FCC8-4BE9-BFC2-1DB92FB2FCE8}" srcOrd="0" destOrd="0" presId="urn:microsoft.com/office/officeart/2005/8/layout/vList5"/>
    <dgm:cxn modelId="{ABB90486-65CA-4EF2-8093-B9F6F43080BD}" type="presParOf" srcId="{41C0FFD2-FCC8-4BE9-BFC2-1DB92FB2FCE8}" destId="{8A0952A3-E1AD-48B0-ADE0-7014DEB71C39}" srcOrd="0" destOrd="0" presId="urn:microsoft.com/office/officeart/2005/8/layout/vList5"/>
    <dgm:cxn modelId="{B46F496F-AD82-4D41-95B4-131AAF566B82}" type="presParOf" srcId="{8D1EA0D2-DB12-4E36-BB0D-23589BF8B8F3}" destId="{FE9C36E5-FF58-4DEE-B13F-896F14BC5AA0}" srcOrd="1" destOrd="0" presId="urn:microsoft.com/office/officeart/2005/8/layout/vList5"/>
    <dgm:cxn modelId="{B8854041-B3ED-46E6-9D95-2AAB022C0A3C}" type="presParOf" srcId="{8D1EA0D2-DB12-4E36-BB0D-23589BF8B8F3}" destId="{0CB0CD84-DC67-4BB0-9DAD-976068D18E58}" srcOrd="2" destOrd="0" presId="urn:microsoft.com/office/officeart/2005/8/layout/vList5"/>
    <dgm:cxn modelId="{10C4D03C-D0E4-42D6-81D8-320E8E252321}" type="presParOf" srcId="{0CB0CD84-DC67-4BB0-9DAD-976068D18E58}" destId="{723E1D56-62DE-44B1-8544-801FF8B2987D}" srcOrd="0" destOrd="0" presId="urn:microsoft.com/office/officeart/2005/8/layout/vList5"/>
    <dgm:cxn modelId="{041875A3-9A12-4920-9F95-7AF1D9A1DD8A}" type="presParOf" srcId="{0CB0CD84-DC67-4BB0-9DAD-976068D18E58}" destId="{FD42EE23-7654-4D40-95EB-B3ECAE485F8F}" srcOrd="1" destOrd="0" presId="urn:microsoft.com/office/officeart/2005/8/layout/vList5"/>
    <dgm:cxn modelId="{66B7A19B-588C-44A8-AE30-1EAE7620268E}" type="presParOf" srcId="{8D1EA0D2-DB12-4E36-BB0D-23589BF8B8F3}" destId="{3C129245-6CE5-42F9-8EF3-80122A817254}" srcOrd="3" destOrd="0" presId="urn:microsoft.com/office/officeart/2005/8/layout/vList5"/>
    <dgm:cxn modelId="{DB478CEC-11B8-4A37-93EE-A29D0FC5960A}" type="presParOf" srcId="{8D1EA0D2-DB12-4E36-BB0D-23589BF8B8F3}" destId="{20ADE306-A302-4000-92C2-3A37A28DDA3B}" srcOrd="4" destOrd="0" presId="urn:microsoft.com/office/officeart/2005/8/layout/vList5"/>
    <dgm:cxn modelId="{38EE29C2-7969-417D-8930-522DABD7BA71}" type="presParOf" srcId="{20ADE306-A302-4000-92C2-3A37A28DDA3B}" destId="{F919BD7B-107E-4FF8-B9B1-6F959ADA340A}" srcOrd="0" destOrd="0" presId="urn:microsoft.com/office/officeart/2005/8/layout/vList5"/>
    <dgm:cxn modelId="{07ED29DF-A592-41B8-93BE-B1C91E7A76C6}" type="presParOf" srcId="{20ADE306-A302-4000-92C2-3A37A28DDA3B}" destId="{CE3FB35E-9A74-4C9A-AC8B-C6EB46A81D77}" srcOrd="1" destOrd="0" presId="urn:microsoft.com/office/officeart/2005/8/layout/vList5"/>
    <dgm:cxn modelId="{427E393C-69C9-44EA-A8A9-D8307F905A3E}" type="presParOf" srcId="{8D1EA0D2-DB12-4E36-BB0D-23589BF8B8F3}" destId="{0E324722-80D2-46BD-8C90-2F20C157FD75}" srcOrd="5" destOrd="0" presId="urn:microsoft.com/office/officeart/2005/8/layout/vList5"/>
    <dgm:cxn modelId="{4FD452C1-E16E-480F-B372-35E233871EE7}" type="presParOf" srcId="{8D1EA0D2-DB12-4E36-BB0D-23589BF8B8F3}" destId="{6196A60E-9E26-42C7-9EF4-3E578F9CBBFC}" srcOrd="6" destOrd="0" presId="urn:microsoft.com/office/officeart/2005/8/layout/vList5"/>
    <dgm:cxn modelId="{CDFB87FC-9851-492A-BF4A-3A3F0893ED4E}" type="presParOf" srcId="{6196A60E-9E26-42C7-9EF4-3E578F9CBBFC}" destId="{62531C02-EA47-4C1F-9F5D-D640D9F7225B}" srcOrd="0" destOrd="0" presId="urn:microsoft.com/office/officeart/2005/8/layout/vList5"/>
    <dgm:cxn modelId="{AF7835BD-FC63-4DC6-AE7C-E2ECC163DE16}" type="presParOf" srcId="{6196A60E-9E26-42C7-9EF4-3E578F9CBBFC}" destId="{16CE7993-27E2-4CB6-B77C-367D950429E3}" srcOrd="1" destOrd="0" presId="urn:microsoft.com/office/officeart/2005/8/layout/vList5"/>
    <dgm:cxn modelId="{83C14286-19DD-4979-B861-BCDC47BA98A2}" type="presParOf" srcId="{8D1EA0D2-DB12-4E36-BB0D-23589BF8B8F3}" destId="{D6D5BDBD-1A0C-412A-B5CA-DE53BC1F49C5}" srcOrd="7" destOrd="0" presId="urn:microsoft.com/office/officeart/2005/8/layout/vList5"/>
    <dgm:cxn modelId="{5625D8A6-B615-4891-8111-3F0547423C40}" type="presParOf" srcId="{8D1EA0D2-DB12-4E36-BB0D-23589BF8B8F3}" destId="{E96F5C51-312F-47E4-B4DD-8929CBB6DDBC}" srcOrd="8" destOrd="0" presId="urn:microsoft.com/office/officeart/2005/8/layout/vList5"/>
    <dgm:cxn modelId="{8F545785-8D29-4675-B3A3-1A02C588DE2E}" type="presParOf" srcId="{E96F5C51-312F-47E4-B4DD-8929CBB6DDBC}" destId="{8FF7AB37-5701-43F8-8328-9C84A776E77F}" srcOrd="0" destOrd="0" presId="urn:microsoft.com/office/officeart/2005/8/layout/vList5"/>
    <dgm:cxn modelId="{101AE466-9C76-4B7F-83E0-8DF659563C3C}" type="presParOf" srcId="{E96F5C51-312F-47E4-B4DD-8929CBB6DDBC}" destId="{7F1D7B6C-3BC3-4859-BEC0-628C04A927B3}"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38308E4-0303-4149-BA3E-2199E89AF6E5}" type="doc">
      <dgm:prSet loTypeId="urn:microsoft.com/office/officeart/2018/2/layout/IconLabelDescriptionList" loCatId="icon" qsTypeId="urn:microsoft.com/office/officeart/2005/8/quickstyle/simple1" qsCatId="simple" csTypeId="urn:microsoft.com/office/officeart/2005/8/colors/accent1_2" csCatId="accent1" phldr="1"/>
      <dgm:spPr/>
      <dgm:t>
        <a:bodyPr/>
        <a:lstStyle/>
        <a:p>
          <a:endParaRPr lang="en-US"/>
        </a:p>
      </dgm:t>
    </dgm:pt>
    <dgm:pt modelId="{D924F6DC-D0DC-4A79-83ED-AF8B0BFB4661}">
      <dgm:prSet/>
      <dgm:spPr/>
      <dgm:t>
        <a:bodyPr/>
        <a:lstStyle/>
        <a:p>
          <a:pPr>
            <a:lnSpc>
              <a:spcPct val="100000"/>
            </a:lnSpc>
            <a:defRPr b="1"/>
          </a:pPr>
          <a:r>
            <a:rPr lang="en-GB" b="1"/>
            <a:t>Summary:</a:t>
          </a:r>
          <a:endParaRPr lang="en-US"/>
        </a:p>
      </dgm:t>
    </dgm:pt>
    <dgm:pt modelId="{DE667E04-1F4D-4EFB-993F-1F0CA711163D}" type="parTrans" cxnId="{7EB82821-9B76-45F3-9BBE-772760CD9320}">
      <dgm:prSet/>
      <dgm:spPr/>
      <dgm:t>
        <a:bodyPr/>
        <a:lstStyle/>
        <a:p>
          <a:endParaRPr lang="en-US"/>
        </a:p>
      </dgm:t>
    </dgm:pt>
    <dgm:pt modelId="{D3874FF1-68F5-472B-97E3-368F60724905}" type="sibTrans" cxnId="{7EB82821-9B76-45F3-9BBE-772760CD9320}">
      <dgm:prSet/>
      <dgm:spPr/>
      <dgm:t>
        <a:bodyPr/>
        <a:lstStyle/>
        <a:p>
          <a:endParaRPr lang="en-US"/>
        </a:p>
      </dgm:t>
    </dgm:pt>
    <dgm:pt modelId="{F980F685-4E58-4373-B1FB-C6E58C516614}">
      <dgm:prSet/>
      <dgm:spPr/>
      <dgm:t>
        <a:bodyPr/>
        <a:lstStyle/>
        <a:p>
          <a:pPr>
            <a:lnSpc>
              <a:spcPct val="100000"/>
            </a:lnSpc>
          </a:pPr>
          <a:r>
            <a:rPr lang="en-GB"/>
            <a:t>The Data Warehouse project for Tata Steel Packaging aims to enhance data management, improve reporting, and support advanced analytics.</a:t>
          </a:r>
          <a:endParaRPr lang="en-US"/>
        </a:p>
      </dgm:t>
    </dgm:pt>
    <dgm:pt modelId="{5712B94E-DED0-452A-8F40-4234FE7F338D}" type="parTrans" cxnId="{4098CD9C-A073-493D-B0B4-767EA4F86A2E}">
      <dgm:prSet/>
      <dgm:spPr/>
      <dgm:t>
        <a:bodyPr/>
        <a:lstStyle/>
        <a:p>
          <a:endParaRPr lang="en-US"/>
        </a:p>
      </dgm:t>
    </dgm:pt>
    <dgm:pt modelId="{A0181C02-482F-4378-BF3E-2899384DBDF4}" type="sibTrans" cxnId="{4098CD9C-A073-493D-B0B4-767EA4F86A2E}">
      <dgm:prSet/>
      <dgm:spPr/>
      <dgm:t>
        <a:bodyPr/>
        <a:lstStyle/>
        <a:p>
          <a:endParaRPr lang="en-US"/>
        </a:p>
      </dgm:t>
    </dgm:pt>
    <dgm:pt modelId="{32D72447-F3BF-4732-9F53-61D9B4237949}">
      <dgm:prSet/>
      <dgm:spPr/>
      <dgm:t>
        <a:bodyPr/>
        <a:lstStyle/>
        <a:p>
          <a:pPr>
            <a:lnSpc>
              <a:spcPct val="100000"/>
            </a:lnSpc>
          </a:pPr>
          <a:r>
            <a:rPr lang="en-GB"/>
            <a:t>Achieving the project's goals requires a clear scope, well-defined milestones, and a strong focus on quality and risk management.</a:t>
          </a:r>
          <a:endParaRPr lang="en-US"/>
        </a:p>
      </dgm:t>
    </dgm:pt>
    <dgm:pt modelId="{5363F9D5-08FD-41F4-8AC3-28F2A1E02079}" type="parTrans" cxnId="{2401AB4B-037F-4C09-9E97-3C6AE9759A61}">
      <dgm:prSet/>
      <dgm:spPr/>
      <dgm:t>
        <a:bodyPr/>
        <a:lstStyle/>
        <a:p>
          <a:endParaRPr lang="en-US"/>
        </a:p>
      </dgm:t>
    </dgm:pt>
    <dgm:pt modelId="{FC480BA5-9491-4C8C-B27F-3E551CD9D729}" type="sibTrans" cxnId="{2401AB4B-037F-4C09-9E97-3C6AE9759A61}">
      <dgm:prSet/>
      <dgm:spPr/>
      <dgm:t>
        <a:bodyPr/>
        <a:lstStyle/>
        <a:p>
          <a:endParaRPr lang="en-US"/>
        </a:p>
      </dgm:t>
    </dgm:pt>
    <dgm:pt modelId="{9A08CE44-7127-4CE6-8C5A-0B2D9196070F}">
      <dgm:prSet/>
      <dgm:spPr/>
      <dgm:t>
        <a:bodyPr/>
        <a:lstStyle/>
        <a:p>
          <a:pPr>
            <a:lnSpc>
              <a:spcPct val="100000"/>
            </a:lnSpc>
            <a:defRPr b="1"/>
          </a:pPr>
          <a:r>
            <a:rPr lang="en-GB" b="1"/>
            <a:t>Next Steps:</a:t>
          </a:r>
          <a:endParaRPr lang="en-US"/>
        </a:p>
      </dgm:t>
    </dgm:pt>
    <dgm:pt modelId="{EDE06343-B985-48E2-800D-45FBAAB61837}" type="parTrans" cxnId="{CE91D120-7AB1-4D37-B8C2-9B805584A239}">
      <dgm:prSet/>
      <dgm:spPr/>
      <dgm:t>
        <a:bodyPr/>
        <a:lstStyle/>
        <a:p>
          <a:endParaRPr lang="en-US"/>
        </a:p>
      </dgm:t>
    </dgm:pt>
    <dgm:pt modelId="{F428CB5A-9BE5-471B-ACDE-A7180C030093}" type="sibTrans" cxnId="{CE91D120-7AB1-4D37-B8C2-9B805584A239}">
      <dgm:prSet/>
      <dgm:spPr/>
      <dgm:t>
        <a:bodyPr/>
        <a:lstStyle/>
        <a:p>
          <a:endParaRPr lang="en-US"/>
        </a:p>
      </dgm:t>
    </dgm:pt>
    <dgm:pt modelId="{E635C727-D0C4-48FC-9000-F7D288FDF993}">
      <dgm:prSet/>
      <dgm:spPr/>
      <dgm:t>
        <a:bodyPr/>
        <a:lstStyle/>
        <a:p>
          <a:pPr>
            <a:lnSpc>
              <a:spcPct val="100000"/>
            </a:lnSpc>
          </a:pPr>
          <a:r>
            <a:rPr lang="en-GB"/>
            <a:t>Proceed with project initiation and stakeholder engagement.</a:t>
          </a:r>
          <a:endParaRPr lang="en-US"/>
        </a:p>
      </dgm:t>
    </dgm:pt>
    <dgm:pt modelId="{BA25F243-D3DB-43D2-979F-96DCCE3B1521}" type="parTrans" cxnId="{1FB6CAB8-53E6-4AFA-9593-383E05B34902}">
      <dgm:prSet/>
      <dgm:spPr/>
      <dgm:t>
        <a:bodyPr/>
        <a:lstStyle/>
        <a:p>
          <a:endParaRPr lang="en-US"/>
        </a:p>
      </dgm:t>
    </dgm:pt>
    <dgm:pt modelId="{30483006-8D02-496B-BFE8-9307092CE6E6}" type="sibTrans" cxnId="{1FB6CAB8-53E6-4AFA-9593-383E05B34902}">
      <dgm:prSet/>
      <dgm:spPr/>
      <dgm:t>
        <a:bodyPr/>
        <a:lstStyle/>
        <a:p>
          <a:endParaRPr lang="en-US"/>
        </a:p>
      </dgm:t>
    </dgm:pt>
    <dgm:pt modelId="{1FCAFC22-07AE-44AB-9310-134403D681A7}">
      <dgm:prSet/>
      <dgm:spPr/>
      <dgm:t>
        <a:bodyPr/>
        <a:lstStyle/>
        <a:p>
          <a:pPr>
            <a:lnSpc>
              <a:spcPct val="100000"/>
            </a:lnSpc>
          </a:pPr>
          <a:r>
            <a:rPr lang="en-GB"/>
            <a:t>Establish detailed project plans and allocate resources.</a:t>
          </a:r>
          <a:endParaRPr lang="en-US"/>
        </a:p>
      </dgm:t>
    </dgm:pt>
    <dgm:pt modelId="{77DF25EC-78FB-4191-B9E0-883F8523623C}" type="parTrans" cxnId="{B54BCCDF-BC7F-4E6D-9688-28076071176D}">
      <dgm:prSet/>
      <dgm:spPr/>
      <dgm:t>
        <a:bodyPr/>
        <a:lstStyle/>
        <a:p>
          <a:endParaRPr lang="en-US"/>
        </a:p>
      </dgm:t>
    </dgm:pt>
    <dgm:pt modelId="{20680170-B31C-42DA-A27B-35A0497FF3F4}" type="sibTrans" cxnId="{B54BCCDF-BC7F-4E6D-9688-28076071176D}">
      <dgm:prSet/>
      <dgm:spPr/>
      <dgm:t>
        <a:bodyPr/>
        <a:lstStyle/>
        <a:p>
          <a:endParaRPr lang="en-US"/>
        </a:p>
      </dgm:t>
    </dgm:pt>
    <dgm:pt modelId="{66AB2172-70D7-4E3C-A84B-373F6E3CD408}">
      <dgm:prSet/>
      <dgm:spPr/>
      <dgm:t>
        <a:bodyPr/>
        <a:lstStyle/>
        <a:p>
          <a:pPr>
            <a:lnSpc>
              <a:spcPct val="100000"/>
            </a:lnSpc>
          </a:pPr>
          <a:r>
            <a:rPr lang="en-GB"/>
            <a:t>Monitor progress closely and adapt as necessary to ensure success.</a:t>
          </a:r>
          <a:endParaRPr lang="en-US"/>
        </a:p>
      </dgm:t>
    </dgm:pt>
    <dgm:pt modelId="{4B996D67-7B1B-4046-ABE0-5309871EEDC6}" type="parTrans" cxnId="{4D26586F-9499-47DD-B9A5-9E8530CE9676}">
      <dgm:prSet/>
      <dgm:spPr/>
      <dgm:t>
        <a:bodyPr/>
        <a:lstStyle/>
        <a:p>
          <a:endParaRPr lang="en-US"/>
        </a:p>
      </dgm:t>
    </dgm:pt>
    <dgm:pt modelId="{17AE7183-0C70-4EA3-8E7C-B2F4229526C7}" type="sibTrans" cxnId="{4D26586F-9499-47DD-B9A5-9E8530CE9676}">
      <dgm:prSet/>
      <dgm:spPr/>
      <dgm:t>
        <a:bodyPr/>
        <a:lstStyle/>
        <a:p>
          <a:endParaRPr lang="en-US"/>
        </a:p>
      </dgm:t>
    </dgm:pt>
    <dgm:pt modelId="{26336EDF-8BED-4820-8864-84E8D84B9F58}" type="pres">
      <dgm:prSet presAssocID="{A38308E4-0303-4149-BA3E-2199E89AF6E5}" presName="root" presStyleCnt="0">
        <dgm:presLayoutVars>
          <dgm:dir/>
          <dgm:resizeHandles val="exact"/>
        </dgm:presLayoutVars>
      </dgm:prSet>
      <dgm:spPr/>
    </dgm:pt>
    <dgm:pt modelId="{340FD66E-6409-40B4-8AB9-DBC552D869FD}" type="pres">
      <dgm:prSet presAssocID="{D924F6DC-D0DC-4A79-83ED-AF8B0BFB4661}" presName="compNode" presStyleCnt="0"/>
      <dgm:spPr/>
    </dgm:pt>
    <dgm:pt modelId="{031EA559-8308-45F0-A71F-D1B825D3269C}" type="pres">
      <dgm:prSet presAssocID="{D924F6DC-D0DC-4A79-83ED-AF8B0BFB466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2527F896-5F96-4810-BABD-CABBE6980D6C}" type="pres">
      <dgm:prSet presAssocID="{D924F6DC-D0DC-4A79-83ED-AF8B0BFB4661}" presName="iconSpace" presStyleCnt="0"/>
      <dgm:spPr/>
    </dgm:pt>
    <dgm:pt modelId="{14309416-B8B3-474C-A36B-011997E9AEA7}" type="pres">
      <dgm:prSet presAssocID="{D924F6DC-D0DC-4A79-83ED-AF8B0BFB4661}" presName="parTx" presStyleLbl="revTx" presStyleIdx="0" presStyleCnt="4">
        <dgm:presLayoutVars>
          <dgm:chMax val="0"/>
          <dgm:chPref val="0"/>
        </dgm:presLayoutVars>
      </dgm:prSet>
      <dgm:spPr/>
    </dgm:pt>
    <dgm:pt modelId="{9E101637-B584-47D4-9F6D-92E0F97004C7}" type="pres">
      <dgm:prSet presAssocID="{D924F6DC-D0DC-4A79-83ED-AF8B0BFB4661}" presName="txSpace" presStyleCnt="0"/>
      <dgm:spPr/>
    </dgm:pt>
    <dgm:pt modelId="{2CC113F6-CEF0-49FE-8733-3FB6E599484A}" type="pres">
      <dgm:prSet presAssocID="{D924F6DC-D0DC-4A79-83ED-AF8B0BFB4661}" presName="desTx" presStyleLbl="revTx" presStyleIdx="1" presStyleCnt="4">
        <dgm:presLayoutVars/>
      </dgm:prSet>
      <dgm:spPr/>
    </dgm:pt>
    <dgm:pt modelId="{E65075B1-2030-4A2D-87D4-B9C7845B71C0}" type="pres">
      <dgm:prSet presAssocID="{D3874FF1-68F5-472B-97E3-368F60724905}" presName="sibTrans" presStyleCnt="0"/>
      <dgm:spPr/>
    </dgm:pt>
    <dgm:pt modelId="{7BDBFADA-C060-4C76-B57B-29AE99971C0B}" type="pres">
      <dgm:prSet presAssocID="{9A08CE44-7127-4CE6-8C5A-0B2D9196070F}" presName="compNode" presStyleCnt="0"/>
      <dgm:spPr/>
    </dgm:pt>
    <dgm:pt modelId="{C59FD124-91E8-41AB-8EAE-6DEAB6F3945E}" type="pres">
      <dgm:prSet presAssocID="{9A08CE44-7127-4CE6-8C5A-0B2D9196070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eting"/>
        </a:ext>
      </dgm:extLst>
    </dgm:pt>
    <dgm:pt modelId="{D33C804C-D711-434D-8286-2DA9C0BAD98D}" type="pres">
      <dgm:prSet presAssocID="{9A08CE44-7127-4CE6-8C5A-0B2D9196070F}" presName="iconSpace" presStyleCnt="0"/>
      <dgm:spPr/>
    </dgm:pt>
    <dgm:pt modelId="{5D76C449-F6CC-4E3B-8919-D037023CD59F}" type="pres">
      <dgm:prSet presAssocID="{9A08CE44-7127-4CE6-8C5A-0B2D9196070F}" presName="parTx" presStyleLbl="revTx" presStyleIdx="2" presStyleCnt="4">
        <dgm:presLayoutVars>
          <dgm:chMax val="0"/>
          <dgm:chPref val="0"/>
        </dgm:presLayoutVars>
      </dgm:prSet>
      <dgm:spPr/>
    </dgm:pt>
    <dgm:pt modelId="{5A39428F-5569-40B6-9B63-C11AB3E32963}" type="pres">
      <dgm:prSet presAssocID="{9A08CE44-7127-4CE6-8C5A-0B2D9196070F}" presName="txSpace" presStyleCnt="0"/>
      <dgm:spPr/>
    </dgm:pt>
    <dgm:pt modelId="{6D63F642-BA79-4EFD-BB1E-1DB92A464B2F}" type="pres">
      <dgm:prSet presAssocID="{9A08CE44-7127-4CE6-8C5A-0B2D9196070F}" presName="desTx" presStyleLbl="revTx" presStyleIdx="3" presStyleCnt="4">
        <dgm:presLayoutVars/>
      </dgm:prSet>
      <dgm:spPr/>
    </dgm:pt>
  </dgm:ptLst>
  <dgm:cxnLst>
    <dgm:cxn modelId="{761CB102-F206-4838-B435-81820318ED98}" type="presOf" srcId="{1FCAFC22-07AE-44AB-9310-134403D681A7}" destId="{6D63F642-BA79-4EFD-BB1E-1DB92A464B2F}" srcOrd="0" destOrd="1" presId="urn:microsoft.com/office/officeart/2018/2/layout/IconLabelDescriptionList"/>
    <dgm:cxn modelId="{D8BDF709-CDB6-4C0A-8827-B62C64CF9136}" type="presOf" srcId="{E635C727-D0C4-48FC-9000-F7D288FDF993}" destId="{6D63F642-BA79-4EFD-BB1E-1DB92A464B2F}" srcOrd="0" destOrd="0" presId="urn:microsoft.com/office/officeart/2018/2/layout/IconLabelDescriptionList"/>
    <dgm:cxn modelId="{498C0620-86AA-4EC5-925C-43B9E2780E28}" type="presOf" srcId="{32D72447-F3BF-4732-9F53-61D9B4237949}" destId="{2CC113F6-CEF0-49FE-8733-3FB6E599484A}" srcOrd="0" destOrd="1" presId="urn:microsoft.com/office/officeart/2018/2/layout/IconLabelDescriptionList"/>
    <dgm:cxn modelId="{CE91D120-7AB1-4D37-B8C2-9B805584A239}" srcId="{A38308E4-0303-4149-BA3E-2199E89AF6E5}" destId="{9A08CE44-7127-4CE6-8C5A-0B2D9196070F}" srcOrd="1" destOrd="0" parTransId="{EDE06343-B985-48E2-800D-45FBAAB61837}" sibTransId="{F428CB5A-9BE5-471B-ACDE-A7180C030093}"/>
    <dgm:cxn modelId="{7EB82821-9B76-45F3-9BBE-772760CD9320}" srcId="{A38308E4-0303-4149-BA3E-2199E89AF6E5}" destId="{D924F6DC-D0DC-4A79-83ED-AF8B0BFB4661}" srcOrd="0" destOrd="0" parTransId="{DE667E04-1F4D-4EFB-993F-1F0CA711163D}" sibTransId="{D3874FF1-68F5-472B-97E3-368F60724905}"/>
    <dgm:cxn modelId="{6FC76E60-92B2-4E07-8B93-FF87F00527AF}" type="presOf" srcId="{F980F685-4E58-4373-B1FB-C6E58C516614}" destId="{2CC113F6-CEF0-49FE-8733-3FB6E599484A}" srcOrd="0" destOrd="0" presId="urn:microsoft.com/office/officeart/2018/2/layout/IconLabelDescriptionList"/>
    <dgm:cxn modelId="{2401AB4B-037F-4C09-9E97-3C6AE9759A61}" srcId="{D924F6DC-D0DC-4A79-83ED-AF8B0BFB4661}" destId="{32D72447-F3BF-4732-9F53-61D9B4237949}" srcOrd="1" destOrd="0" parTransId="{5363F9D5-08FD-41F4-8AC3-28F2A1E02079}" sibTransId="{FC480BA5-9491-4C8C-B27F-3E551CD9D729}"/>
    <dgm:cxn modelId="{4D26586F-9499-47DD-B9A5-9E8530CE9676}" srcId="{9A08CE44-7127-4CE6-8C5A-0B2D9196070F}" destId="{66AB2172-70D7-4E3C-A84B-373F6E3CD408}" srcOrd="2" destOrd="0" parTransId="{4B996D67-7B1B-4046-ABE0-5309871EEDC6}" sibTransId="{17AE7183-0C70-4EA3-8E7C-B2F4229526C7}"/>
    <dgm:cxn modelId="{4098CD9C-A073-493D-B0B4-767EA4F86A2E}" srcId="{D924F6DC-D0DC-4A79-83ED-AF8B0BFB4661}" destId="{F980F685-4E58-4373-B1FB-C6E58C516614}" srcOrd="0" destOrd="0" parTransId="{5712B94E-DED0-452A-8F40-4234FE7F338D}" sibTransId="{A0181C02-482F-4378-BF3E-2899384DBDF4}"/>
    <dgm:cxn modelId="{824E419E-C972-4552-A6A1-9AD066F5659D}" type="presOf" srcId="{A38308E4-0303-4149-BA3E-2199E89AF6E5}" destId="{26336EDF-8BED-4820-8864-84E8D84B9F58}" srcOrd="0" destOrd="0" presId="urn:microsoft.com/office/officeart/2018/2/layout/IconLabelDescriptionList"/>
    <dgm:cxn modelId="{1AFF35AF-2F68-48B5-B9B7-51C03A0FF55B}" type="presOf" srcId="{66AB2172-70D7-4E3C-A84B-373F6E3CD408}" destId="{6D63F642-BA79-4EFD-BB1E-1DB92A464B2F}" srcOrd="0" destOrd="2" presId="urn:microsoft.com/office/officeart/2018/2/layout/IconLabelDescriptionList"/>
    <dgm:cxn modelId="{1FB6CAB8-53E6-4AFA-9593-383E05B34902}" srcId="{9A08CE44-7127-4CE6-8C5A-0B2D9196070F}" destId="{E635C727-D0C4-48FC-9000-F7D288FDF993}" srcOrd="0" destOrd="0" parTransId="{BA25F243-D3DB-43D2-979F-96DCCE3B1521}" sibTransId="{30483006-8D02-496B-BFE8-9307092CE6E6}"/>
    <dgm:cxn modelId="{1C8B69C1-4568-4B8B-B1CF-5ABD37B0C317}" type="presOf" srcId="{D924F6DC-D0DC-4A79-83ED-AF8B0BFB4661}" destId="{14309416-B8B3-474C-A36B-011997E9AEA7}" srcOrd="0" destOrd="0" presId="urn:microsoft.com/office/officeart/2018/2/layout/IconLabelDescriptionList"/>
    <dgm:cxn modelId="{2E8365CE-BC80-4329-8E38-99B3BC5C2142}" type="presOf" srcId="{9A08CE44-7127-4CE6-8C5A-0B2D9196070F}" destId="{5D76C449-F6CC-4E3B-8919-D037023CD59F}" srcOrd="0" destOrd="0" presId="urn:microsoft.com/office/officeart/2018/2/layout/IconLabelDescriptionList"/>
    <dgm:cxn modelId="{B54BCCDF-BC7F-4E6D-9688-28076071176D}" srcId="{9A08CE44-7127-4CE6-8C5A-0B2D9196070F}" destId="{1FCAFC22-07AE-44AB-9310-134403D681A7}" srcOrd="1" destOrd="0" parTransId="{77DF25EC-78FB-4191-B9E0-883F8523623C}" sibTransId="{20680170-B31C-42DA-A27B-35A0497FF3F4}"/>
    <dgm:cxn modelId="{1A87DE3B-31D2-4726-8C9E-008B21771962}" type="presParOf" srcId="{26336EDF-8BED-4820-8864-84E8D84B9F58}" destId="{340FD66E-6409-40B4-8AB9-DBC552D869FD}" srcOrd="0" destOrd="0" presId="urn:microsoft.com/office/officeart/2018/2/layout/IconLabelDescriptionList"/>
    <dgm:cxn modelId="{DCC0B5B4-FEAB-451E-8AF0-BBFFA7D1BA11}" type="presParOf" srcId="{340FD66E-6409-40B4-8AB9-DBC552D869FD}" destId="{031EA559-8308-45F0-A71F-D1B825D3269C}" srcOrd="0" destOrd="0" presId="urn:microsoft.com/office/officeart/2018/2/layout/IconLabelDescriptionList"/>
    <dgm:cxn modelId="{B58DA60A-BF5F-457F-A521-AA1AC04EB3A3}" type="presParOf" srcId="{340FD66E-6409-40B4-8AB9-DBC552D869FD}" destId="{2527F896-5F96-4810-BABD-CABBE6980D6C}" srcOrd="1" destOrd="0" presId="urn:microsoft.com/office/officeart/2018/2/layout/IconLabelDescriptionList"/>
    <dgm:cxn modelId="{902E8CC7-197E-4044-9D7B-346756C70C31}" type="presParOf" srcId="{340FD66E-6409-40B4-8AB9-DBC552D869FD}" destId="{14309416-B8B3-474C-A36B-011997E9AEA7}" srcOrd="2" destOrd="0" presId="urn:microsoft.com/office/officeart/2018/2/layout/IconLabelDescriptionList"/>
    <dgm:cxn modelId="{1B4AABD2-5291-4F39-9CB1-D2710F08DF9E}" type="presParOf" srcId="{340FD66E-6409-40B4-8AB9-DBC552D869FD}" destId="{9E101637-B584-47D4-9F6D-92E0F97004C7}" srcOrd="3" destOrd="0" presId="urn:microsoft.com/office/officeart/2018/2/layout/IconLabelDescriptionList"/>
    <dgm:cxn modelId="{26488FC9-6A10-4E7A-A6F2-0EEB7E85C61A}" type="presParOf" srcId="{340FD66E-6409-40B4-8AB9-DBC552D869FD}" destId="{2CC113F6-CEF0-49FE-8733-3FB6E599484A}" srcOrd="4" destOrd="0" presId="urn:microsoft.com/office/officeart/2018/2/layout/IconLabelDescriptionList"/>
    <dgm:cxn modelId="{A7D1D960-C214-488E-9681-789A58F38375}" type="presParOf" srcId="{26336EDF-8BED-4820-8864-84E8D84B9F58}" destId="{E65075B1-2030-4A2D-87D4-B9C7845B71C0}" srcOrd="1" destOrd="0" presId="urn:microsoft.com/office/officeart/2018/2/layout/IconLabelDescriptionList"/>
    <dgm:cxn modelId="{870DA622-3D34-4B4B-93D7-11BF2A70C156}" type="presParOf" srcId="{26336EDF-8BED-4820-8864-84E8D84B9F58}" destId="{7BDBFADA-C060-4C76-B57B-29AE99971C0B}" srcOrd="2" destOrd="0" presId="urn:microsoft.com/office/officeart/2018/2/layout/IconLabelDescriptionList"/>
    <dgm:cxn modelId="{FB85B779-1321-4CAE-BE3A-690B7C04F597}" type="presParOf" srcId="{7BDBFADA-C060-4C76-B57B-29AE99971C0B}" destId="{C59FD124-91E8-41AB-8EAE-6DEAB6F3945E}" srcOrd="0" destOrd="0" presId="urn:microsoft.com/office/officeart/2018/2/layout/IconLabelDescriptionList"/>
    <dgm:cxn modelId="{5A76124D-533F-4764-AD51-30DC5CD16243}" type="presParOf" srcId="{7BDBFADA-C060-4C76-B57B-29AE99971C0B}" destId="{D33C804C-D711-434D-8286-2DA9C0BAD98D}" srcOrd="1" destOrd="0" presId="urn:microsoft.com/office/officeart/2018/2/layout/IconLabelDescriptionList"/>
    <dgm:cxn modelId="{0B044DE1-E920-40D1-A698-42D42628AA9D}" type="presParOf" srcId="{7BDBFADA-C060-4C76-B57B-29AE99971C0B}" destId="{5D76C449-F6CC-4E3B-8919-D037023CD59F}" srcOrd="2" destOrd="0" presId="urn:microsoft.com/office/officeart/2018/2/layout/IconLabelDescriptionList"/>
    <dgm:cxn modelId="{46490B08-1B5E-41D2-8626-7A70C9D6A90F}" type="presParOf" srcId="{7BDBFADA-C060-4C76-B57B-29AE99971C0B}" destId="{5A39428F-5569-40B6-9B63-C11AB3E32963}" srcOrd="3" destOrd="0" presId="urn:microsoft.com/office/officeart/2018/2/layout/IconLabelDescriptionList"/>
    <dgm:cxn modelId="{A32F7B2C-BE1E-4E76-8ADC-99DADE9B6802}" type="presParOf" srcId="{7BDBFADA-C060-4C76-B57B-29AE99971C0B}" destId="{6D63F642-BA79-4EFD-BB1E-1DB92A464B2F}"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FABA96-201A-45D3-8645-058F1F53C0A7}">
      <dsp:nvSpPr>
        <dsp:cNvPr id="0" name=""/>
        <dsp:cNvSpPr/>
      </dsp:nvSpPr>
      <dsp:spPr>
        <a:xfrm>
          <a:off x="0" y="1897"/>
          <a:ext cx="6496050" cy="961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C48553-B827-4707-BCCC-0F7A42D5E689}">
      <dsp:nvSpPr>
        <dsp:cNvPr id="0" name=""/>
        <dsp:cNvSpPr/>
      </dsp:nvSpPr>
      <dsp:spPr>
        <a:xfrm>
          <a:off x="290922" y="218286"/>
          <a:ext cx="528950" cy="5289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E3E4CF0-A402-47E6-B35E-69492CCDB011}">
      <dsp:nvSpPr>
        <dsp:cNvPr id="0" name=""/>
        <dsp:cNvSpPr/>
      </dsp:nvSpPr>
      <dsp:spPr>
        <a:xfrm>
          <a:off x="1110795" y="1897"/>
          <a:ext cx="538525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977900">
            <a:lnSpc>
              <a:spcPct val="90000"/>
            </a:lnSpc>
            <a:spcBef>
              <a:spcPct val="0"/>
            </a:spcBef>
            <a:spcAft>
              <a:spcPct val="35000"/>
            </a:spcAft>
            <a:buNone/>
          </a:pPr>
          <a:r>
            <a:rPr lang="en-GB" sz="2200" b="1" kern="1200"/>
            <a:t>Project Title:</a:t>
          </a:r>
          <a:r>
            <a:rPr lang="en-GB" sz="2200" kern="1200"/>
            <a:t> Data Warehouse for Tata Steel Packaging</a:t>
          </a:r>
          <a:endParaRPr lang="en-US" sz="2200" kern="1200"/>
        </a:p>
      </dsp:txBody>
      <dsp:txXfrm>
        <a:off x="1110795" y="1897"/>
        <a:ext cx="5385254" cy="961727"/>
      </dsp:txXfrm>
    </dsp:sp>
    <dsp:sp modelId="{7792B4F6-E110-440A-8E96-3C5EA245D907}">
      <dsp:nvSpPr>
        <dsp:cNvPr id="0" name=""/>
        <dsp:cNvSpPr/>
      </dsp:nvSpPr>
      <dsp:spPr>
        <a:xfrm>
          <a:off x="0" y="1204056"/>
          <a:ext cx="6496050" cy="961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63CC00-8328-4E8A-92B2-6F29BD1D4292}">
      <dsp:nvSpPr>
        <dsp:cNvPr id="0" name=""/>
        <dsp:cNvSpPr/>
      </dsp:nvSpPr>
      <dsp:spPr>
        <a:xfrm>
          <a:off x="290922" y="1420445"/>
          <a:ext cx="528950" cy="5289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4CE8CB8-C3AE-4178-9D07-C56742ED5423}">
      <dsp:nvSpPr>
        <dsp:cNvPr id="0" name=""/>
        <dsp:cNvSpPr/>
      </dsp:nvSpPr>
      <dsp:spPr>
        <a:xfrm>
          <a:off x="1110795" y="1204056"/>
          <a:ext cx="538525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977900">
            <a:lnSpc>
              <a:spcPct val="90000"/>
            </a:lnSpc>
            <a:spcBef>
              <a:spcPct val="0"/>
            </a:spcBef>
            <a:spcAft>
              <a:spcPct val="35000"/>
            </a:spcAft>
            <a:buNone/>
          </a:pPr>
          <a:r>
            <a:rPr lang="en-GB" sz="2200" b="1" kern="1200"/>
            <a:t>Project Sponsor:</a:t>
          </a:r>
          <a:r>
            <a:rPr lang="en-GB" sz="2200" kern="1200"/>
            <a:t> Tata Steel Packaging Division</a:t>
          </a:r>
          <a:endParaRPr lang="en-US" sz="2200" kern="1200"/>
        </a:p>
      </dsp:txBody>
      <dsp:txXfrm>
        <a:off x="1110795" y="1204056"/>
        <a:ext cx="5385254" cy="961727"/>
      </dsp:txXfrm>
    </dsp:sp>
    <dsp:sp modelId="{8F8B8B77-98E2-45DE-87A2-EEED3AE10B89}">
      <dsp:nvSpPr>
        <dsp:cNvPr id="0" name=""/>
        <dsp:cNvSpPr/>
      </dsp:nvSpPr>
      <dsp:spPr>
        <a:xfrm>
          <a:off x="0" y="2406215"/>
          <a:ext cx="6496050" cy="961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565966-1E55-4E77-BB19-1CAAE62F09B4}">
      <dsp:nvSpPr>
        <dsp:cNvPr id="0" name=""/>
        <dsp:cNvSpPr/>
      </dsp:nvSpPr>
      <dsp:spPr>
        <a:xfrm>
          <a:off x="290922" y="2622604"/>
          <a:ext cx="528950" cy="5289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C98445A-3E5A-490D-9E91-9F694A5ADE64}">
      <dsp:nvSpPr>
        <dsp:cNvPr id="0" name=""/>
        <dsp:cNvSpPr/>
      </dsp:nvSpPr>
      <dsp:spPr>
        <a:xfrm>
          <a:off x="1110795" y="2406215"/>
          <a:ext cx="538525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977900">
            <a:lnSpc>
              <a:spcPct val="90000"/>
            </a:lnSpc>
            <a:spcBef>
              <a:spcPct val="0"/>
            </a:spcBef>
            <a:spcAft>
              <a:spcPct val="35000"/>
            </a:spcAft>
            <a:buNone/>
          </a:pPr>
          <a:r>
            <a:rPr lang="en-GB" sz="2200" b="1" kern="1200"/>
            <a:t>Project Manager Carys Wooldridge</a:t>
          </a:r>
          <a:endParaRPr lang="en-US" sz="2200" kern="1200"/>
        </a:p>
      </dsp:txBody>
      <dsp:txXfrm>
        <a:off x="1110795" y="2406215"/>
        <a:ext cx="5385254" cy="961727"/>
      </dsp:txXfrm>
    </dsp:sp>
    <dsp:sp modelId="{2911EF5C-AA01-4930-8DC7-E83E6076754C}">
      <dsp:nvSpPr>
        <dsp:cNvPr id="0" name=""/>
        <dsp:cNvSpPr/>
      </dsp:nvSpPr>
      <dsp:spPr>
        <a:xfrm>
          <a:off x="0" y="3608375"/>
          <a:ext cx="6496050" cy="961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1ECD58-C01E-421D-BC03-0D0E2870FB6D}">
      <dsp:nvSpPr>
        <dsp:cNvPr id="0" name=""/>
        <dsp:cNvSpPr/>
      </dsp:nvSpPr>
      <dsp:spPr>
        <a:xfrm>
          <a:off x="290922" y="3824763"/>
          <a:ext cx="528950" cy="5289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1D7B6AA-B747-4DF0-A0FF-53130DB2FDB4}">
      <dsp:nvSpPr>
        <dsp:cNvPr id="0" name=""/>
        <dsp:cNvSpPr/>
      </dsp:nvSpPr>
      <dsp:spPr>
        <a:xfrm>
          <a:off x="1110795" y="3608375"/>
          <a:ext cx="538525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977900">
            <a:lnSpc>
              <a:spcPct val="90000"/>
            </a:lnSpc>
            <a:spcBef>
              <a:spcPct val="0"/>
            </a:spcBef>
            <a:spcAft>
              <a:spcPct val="35000"/>
            </a:spcAft>
            <a:buNone/>
          </a:pPr>
          <a:r>
            <a:rPr lang="en-GB" sz="2200" b="1" kern="1200"/>
            <a:t>Date:</a:t>
          </a:r>
          <a:r>
            <a:rPr lang="en-GB" sz="2200" kern="1200"/>
            <a:t> 17.07.24</a:t>
          </a:r>
          <a:endParaRPr lang="en-US" sz="2200" kern="1200"/>
        </a:p>
      </dsp:txBody>
      <dsp:txXfrm>
        <a:off x="1110795" y="3608375"/>
        <a:ext cx="5385254" cy="9617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BF7D61-7A77-42BD-94DC-783C454DFDF2}">
      <dsp:nvSpPr>
        <dsp:cNvPr id="0" name=""/>
        <dsp:cNvSpPr/>
      </dsp:nvSpPr>
      <dsp:spPr>
        <a:xfrm>
          <a:off x="1237637" y="1645"/>
          <a:ext cx="4950551" cy="721780"/>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54" tIns="183332" rIns="96054" bIns="183332" numCol="1" spcCol="1270" anchor="ctr" anchorCtr="0">
          <a:noAutofit/>
        </a:bodyPr>
        <a:lstStyle/>
        <a:p>
          <a:pPr marL="0" lvl="0" indent="0" algn="l" defTabSz="488950">
            <a:lnSpc>
              <a:spcPct val="90000"/>
            </a:lnSpc>
            <a:spcBef>
              <a:spcPct val="0"/>
            </a:spcBef>
            <a:spcAft>
              <a:spcPct val="35000"/>
            </a:spcAft>
            <a:buNone/>
          </a:pPr>
          <a:r>
            <a:rPr lang="en-US" sz="1100" kern="1200"/>
            <a:t>Primary Objective: Develop a robust data warehouse that integrates data from various systems within Tata Steel Packaging.</a:t>
          </a:r>
        </a:p>
      </dsp:txBody>
      <dsp:txXfrm>
        <a:off x="1237637" y="1645"/>
        <a:ext cx="4950551" cy="721780"/>
      </dsp:txXfrm>
    </dsp:sp>
    <dsp:sp modelId="{012599FF-5721-401B-BC74-403B705FD6AD}">
      <dsp:nvSpPr>
        <dsp:cNvPr id="0" name=""/>
        <dsp:cNvSpPr/>
      </dsp:nvSpPr>
      <dsp:spPr>
        <a:xfrm>
          <a:off x="0" y="1645"/>
          <a:ext cx="1237637" cy="721780"/>
        </a:xfrm>
        <a:prstGeom prst="rect">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5492" tIns="71296" rIns="65492" bIns="71296" numCol="1" spcCol="1270" anchor="ctr" anchorCtr="0">
          <a:noAutofit/>
        </a:bodyPr>
        <a:lstStyle/>
        <a:p>
          <a:pPr marL="0" lvl="0" indent="0" algn="ctr" defTabSz="622300">
            <a:lnSpc>
              <a:spcPct val="90000"/>
            </a:lnSpc>
            <a:spcBef>
              <a:spcPct val="0"/>
            </a:spcBef>
            <a:spcAft>
              <a:spcPct val="35000"/>
            </a:spcAft>
            <a:buNone/>
          </a:pPr>
          <a:r>
            <a:rPr lang="en-US" sz="1400" kern="1200"/>
            <a:t>Develop</a:t>
          </a:r>
        </a:p>
      </dsp:txBody>
      <dsp:txXfrm>
        <a:off x="0" y="1645"/>
        <a:ext cx="1237637" cy="721780"/>
      </dsp:txXfrm>
    </dsp:sp>
    <dsp:sp modelId="{2B828480-F4B4-4288-84D3-A89CDEAB7A62}">
      <dsp:nvSpPr>
        <dsp:cNvPr id="0" name=""/>
        <dsp:cNvSpPr/>
      </dsp:nvSpPr>
      <dsp:spPr>
        <a:xfrm>
          <a:off x="1237637" y="766732"/>
          <a:ext cx="4950551" cy="721780"/>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54" tIns="183332" rIns="96054" bIns="183332" numCol="1" spcCol="1270" anchor="ctr" anchorCtr="0">
          <a:noAutofit/>
        </a:bodyPr>
        <a:lstStyle/>
        <a:p>
          <a:pPr marL="0" lvl="0" indent="0" algn="l" defTabSz="488950">
            <a:lnSpc>
              <a:spcPct val="90000"/>
            </a:lnSpc>
            <a:spcBef>
              <a:spcPct val="0"/>
            </a:spcBef>
            <a:spcAft>
              <a:spcPct val="35000"/>
            </a:spcAft>
            <a:buNone/>
          </a:pPr>
          <a:r>
            <a:rPr lang="en-US" sz="1100" kern="1200"/>
            <a:t>Specific Goals: Improve data accessibility and reliability.</a:t>
          </a:r>
        </a:p>
      </dsp:txBody>
      <dsp:txXfrm>
        <a:off x="1237637" y="766732"/>
        <a:ext cx="4950551" cy="721780"/>
      </dsp:txXfrm>
    </dsp:sp>
    <dsp:sp modelId="{E730E81E-ADD1-47A6-80A6-172C81D9CD0D}">
      <dsp:nvSpPr>
        <dsp:cNvPr id="0" name=""/>
        <dsp:cNvSpPr/>
      </dsp:nvSpPr>
      <dsp:spPr>
        <a:xfrm>
          <a:off x="0" y="766732"/>
          <a:ext cx="1237637" cy="721780"/>
        </a:xfrm>
        <a:prstGeom prst="rect">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5492" tIns="71296" rIns="65492" bIns="71296" numCol="1" spcCol="1270" anchor="ctr" anchorCtr="0">
          <a:noAutofit/>
        </a:bodyPr>
        <a:lstStyle/>
        <a:p>
          <a:pPr marL="0" lvl="0" indent="0" algn="ctr" defTabSz="622300">
            <a:lnSpc>
              <a:spcPct val="90000"/>
            </a:lnSpc>
            <a:spcBef>
              <a:spcPct val="0"/>
            </a:spcBef>
            <a:spcAft>
              <a:spcPct val="35000"/>
            </a:spcAft>
            <a:buNone/>
          </a:pPr>
          <a:r>
            <a:rPr lang="en-US" sz="1400" kern="1200"/>
            <a:t>Improve</a:t>
          </a:r>
        </a:p>
      </dsp:txBody>
      <dsp:txXfrm>
        <a:off x="0" y="766732"/>
        <a:ext cx="1237637" cy="721780"/>
      </dsp:txXfrm>
    </dsp:sp>
    <dsp:sp modelId="{B74D76E3-DA0D-43BC-A50A-448328545642}">
      <dsp:nvSpPr>
        <dsp:cNvPr id="0" name=""/>
        <dsp:cNvSpPr/>
      </dsp:nvSpPr>
      <dsp:spPr>
        <a:xfrm>
          <a:off x="1237637" y="1531819"/>
          <a:ext cx="4950551" cy="721780"/>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54" tIns="183332" rIns="96054" bIns="183332" numCol="1" spcCol="1270" anchor="ctr" anchorCtr="0">
          <a:noAutofit/>
        </a:bodyPr>
        <a:lstStyle/>
        <a:p>
          <a:pPr marL="0" lvl="0" indent="0" algn="l" defTabSz="488950">
            <a:lnSpc>
              <a:spcPct val="90000"/>
            </a:lnSpc>
            <a:spcBef>
              <a:spcPct val="0"/>
            </a:spcBef>
            <a:spcAft>
              <a:spcPct val="35000"/>
            </a:spcAft>
            <a:buNone/>
          </a:pPr>
          <a:r>
            <a:rPr lang="en-US" sz="1100" kern="1200"/>
            <a:t>Facilitate advanced analytics and reporting.</a:t>
          </a:r>
        </a:p>
      </dsp:txBody>
      <dsp:txXfrm>
        <a:off x="1237637" y="1531819"/>
        <a:ext cx="4950551" cy="721780"/>
      </dsp:txXfrm>
    </dsp:sp>
    <dsp:sp modelId="{4241038F-349D-48E8-BE41-C58848452329}">
      <dsp:nvSpPr>
        <dsp:cNvPr id="0" name=""/>
        <dsp:cNvSpPr/>
      </dsp:nvSpPr>
      <dsp:spPr>
        <a:xfrm>
          <a:off x="0" y="1531819"/>
          <a:ext cx="1237637" cy="721780"/>
        </a:xfrm>
        <a:prstGeom prst="rect">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5492" tIns="71296" rIns="65492" bIns="71296" numCol="1" spcCol="1270" anchor="ctr" anchorCtr="0">
          <a:noAutofit/>
        </a:bodyPr>
        <a:lstStyle/>
        <a:p>
          <a:pPr marL="0" lvl="0" indent="0" algn="ctr" defTabSz="622300">
            <a:lnSpc>
              <a:spcPct val="90000"/>
            </a:lnSpc>
            <a:spcBef>
              <a:spcPct val="0"/>
            </a:spcBef>
            <a:spcAft>
              <a:spcPct val="35000"/>
            </a:spcAft>
            <a:buNone/>
          </a:pPr>
          <a:r>
            <a:rPr lang="en-US" sz="1400" kern="1200"/>
            <a:t>Facilitate</a:t>
          </a:r>
        </a:p>
      </dsp:txBody>
      <dsp:txXfrm>
        <a:off x="0" y="1531819"/>
        <a:ext cx="1237637" cy="721780"/>
      </dsp:txXfrm>
    </dsp:sp>
    <dsp:sp modelId="{3261EA92-C8C5-4B20-880A-4555B8450E84}">
      <dsp:nvSpPr>
        <dsp:cNvPr id="0" name=""/>
        <dsp:cNvSpPr/>
      </dsp:nvSpPr>
      <dsp:spPr>
        <a:xfrm>
          <a:off x="1237637" y="2296906"/>
          <a:ext cx="4950551" cy="721780"/>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54" tIns="183332" rIns="96054" bIns="183332" numCol="1" spcCol="1270" anchor="ctr" anchorCtr="0">
          <a:noAutofit/>
        </a:bodyPr>
        <a:lstStyle/>
        <a:p>
          <a:pPr marL="0" lvl="0" indent="0" algn="l" defTabSz="488950">
            <a:lnSpc>
              <a:spcPct val="90000"/>
            </a:lnSpc>
            <a:spcBef>
              <a:spcPct val="0"/>
            </a:spcBef>
            <a:spcAft>
              <a:spcPct val="35000"/>
            </a:spcAft>
            <a:buNone/>
          </a:pPr>
          <a:r>
            <a:rPr lang="en-US" sz="1100" kern="1200"/>
            <a:t>Ensure scalability for future data needs.</a:t>
          </a:r>
        </a:p>
      </dsp:txBody>
      <dsp:txXfrm>
        <a:off x="1237637" y="2296906"/>
        <a:ext cx="4950551" cy="721780"/>
      </dsp:txXfrm>
    </dsp:sp>
    <dsp:sp modelId="{FA1429BF-B280-4F1D-AB88-1C1C5D4B3F02}">
      <dsp:nvSpPr>
        <dsp:cNvPr id="0" name=""/>
        <dsp:cNvSpPr/>
      </dsp:nvSpPr>
      <dsp:spPr>
        <a:xfrm>
          <a:off x="0" y="2296906"/>
          <a:ext cx="1237637" cy="721780"/>
        </a:xfrm>
        <a:prstGeom prst="rect">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5492" tIns="71296" rIns="65492" bIns="71296" numCol="1" spcCol="1270" anchor="ctr" anchorCtr="0">
          <a:noAutofit/>
        </a:bodyPr>
        <a:lstStyle/>
        <a:p>
          <a:pPr marL="0" lvl="0" indent="0" algn="ctr" defTabSz="622300">
            <a:lnSpc>
              <a:spcPct val="90000"/>
            </a:lnSpc>
            <a:spcBef>
              <a:spcPct val="0"/>
            </a:spcBef>
            <a:spcAft>
              <a:spcPct val="35000"/>
            </a:spcAft>
            <a:buNone/>
          </a:pPr>
          <a:r>
            <a:rPr lang="en-US" sz="1400" kern="1200"/>
            <a:t>Ensure</a:t>
          </a:r>
        </a:p>
      </dsp:txBody>
      <dsp:txXfrm>
        <a:off x="0" y="2296906"/>
        <a:ext cx="1237637" cy="721780"/>
      </dsp:txXfrm>
    </dsp:sp>
    <dsp:sp modelId="{D95EA7C0-8C52-4B51-9614-FCBAB488DF63}">
      <dsp:nvSpPr>
        <dsp:cNvPr id="0" name=""/>
        <dsp:cNvSpPr/>
      </dsp:nvSpPr>
      <dsp:spPr>
        <a:xfrm>
          <a:off x="1237637" y="3061993"/>
          <a:ext cx="4950551" cy="721780"/>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54" tIns="183332" rIns="96054" bIns="183332" numCol="1" spcCol="1270" anchor="ctr" anchorCtr="0">
          <a:noAutofit/>
        </a:bodyPr>
        <a:lstStyle/>
        <a:p>
          <a:pPr marL="0" lvl="0" indent="0" algn="l" defTabSz="488950">
            <a:lnSpc>
              <a:spcPct val="90000"/>
            </a:lnSpc>
            <a:spcBef>
              <a:spcPct val="0"/>
            </a:spcBef>
            <a:spcAft>
              <a:spcPct val="35000"/>
            </a:spcAft>
            <a:buNone/>
          </a:pPr>
          <a:r>
            <a:rPr lang="en-US" sz="1100" kern="1200"/>
            <a:t>Build a foundation for new system add ons and data reporting</a:t>
          </a:r>
        </a:p>
      </dsp:txBody>
      <dsp:txXfrm>
        <a:off x="1237637" y="3061993"/>
        <a:ext cx="4950551" cy="721780"/>
      </dsp:txXfrm>
    </dsp:sp>
    <dsp:sp modelId="{36B1AE3B-6383-4C09-85F7-A4074A198F9C}">
      <dsp:nvSpPr>
        <dsp:cNvPr id="0" name=""/>
        <dsp:cNvSpPr/>
      </dsp:nvSpPr>
      <dsp:spPr>
        <a:xfrm>
          <a:off x="0" y="3061993"/>
          <a:ext cx="1237637" cy="721780"/>
        </a:xfrm>
        <a:prstGeom prst="rect">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5492" tIns="71296" rIns="65492" bIns="71296" numCol="1" spcCol="1270" anchor="ctr" anchorCtr="0">
          <a:noAutofit/>
        </a:bodyPr>
        <a:lstStyle/>
        <a:p>
          <a:pPr marL="0" lvl="0" indent="0" algn="ctr" defTabSz="622300">
            <a:lnSpc>
              <a:spcPct val="90000"/>
            </a:lnSpc>
            <a:spcBef>
              <a:spcPct val="0"/>
            </a:spcBef>
            <a:spcAft>
              <a:spcPct val="35000"/>
            </a:spcAft>
            <a:buNone/>
          </a:pPr>
          <a:r>
            <a:rPr lang="en-US" sz="1400" kern="1200"/>
            <a:t>Build</a:t>
          </a:r>
        </a:p>
      </dsp:txBody>
      <dsp:txXfrm>
        <a:off x="0" y="3061993"/>
        <a:ext cx="1237637" cy="7217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801A09-8F1D-47B4-88DB-666B62E03EB6}">
      <dsp:nvSpPr>
        <dsp:cNvPr id="0" name=""/>
        <dsp:cNvSpPr/>
      </dsp:nvSpPr>
      <dsp:spPr>
        <a:xfrm>
          <a:off x="2041741" y="492229"/>
          <a:ext cx="628656" cy="91440"/>
        </a:xfrm>
        <a:custGeom>
          <a:avLst/>
          <a:gdLst/>
          <a:ahLst/>
          <a:cxnLst/>
          <a:rect l="0" t="0" r="0" b="0"/>
          <a:pathLst>
            <a:path>
              <a:moveTo>
                <a:pt x="0" y="45720"/>
              </a:moveTo>
              <a:lnTo>
                <a:pt x="331428" y="45720"/>
              </a:lnTo>
              <a:lnTo>
                <a:pt x="331428" y="47661"/>
              </a:lnTo>
              <a:lnTo>
                <a:pt x="628656" y="47661"/>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39588" y="535887"/>
        <a:ext cx="32962" cy="4124"/>
      </dsp:txXfrm>
    </dsp:sp>
    <dsp:sp modelId="{1A590CC1-ACD0-44A7-A1A9-C98610C3600A}">
      <dsp:nvSpPr>
        <dsp:cNvPr id="0" name=""/>
        <dsp:cNvSpPr/>
      </dsp:nvSpPr>
      <dsp:spPr>
        <a:xfrm>
          <a:off x="250377" y="0"/>
          <a:ext cx="1793163" cy="1075898"/>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867" tIns="92231" rIns="87867" bIns="92231" numCol="1" spcCol="1270" anchor="ctr" anchorCtr="0">
          <a:noAutofit/>
        </a:bodyPr>
        <a:lstStyle/>
        <a:p>
          <a:pPr marL="0" lvl="0" indent="0" algn="ctr" defTabSz="533400">
            <a:lnSpc>
              <a:spcPct val="90000"/>
            </a:lnSpc>
            <a:spcBef>
              <a:spcPct val="0"/>
            </a:spcBef>
            <a:spcAft>
              <a:spcPct val="35000"/>
            </a:spcAft>
            <a:buNone/>
          </a:pPr>
          <a:r>
            <a:rPr lang="en-US" sz="1200" kern="1200" dirty="0"/>
            <a:t>Project Scope</a:t>
          </a:r>
        </a:p>
      </dsp:txBody>
      <dsp:txXfrm>
        <a:off x="250377" y="0"/>
        <a:ext cx="1793163" cy="1075898"/>
      </dsp:txXfrm>
    </dsp:sp>
    <dsp:sp modelId="{FDCEC59F-9485-4356-A2F5-0A099BD2A1FE}">
      <dsp:nvSpPr>
        <dsp:cNvPr id="0" name=""/>
        <dsp:cNvSpPr/>
      </dsp:nvSpPr>
      <dsp:spPr>
        <a:xfrm>
          <a:off x="4494162" y="494171"/>
          <a:ext cx="381827" cy="91440"/>
        </a:xfrm>
        <a:custGeom>
          <a:avLst/>
          <a:gdLst/>
          <a:ahLst/>
          <a:cxnLst/>
          <a:rect l="0" t="0" r="0" b="0"/>
          <a:pathLst>
            <a:path>
              <a:moveTo>
                <a:pt x="0" y="45720"/>
              </a:moveTo>
              <a:lnTo>
                <a:pt x="381827" y="45720"/>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74765" y="537828"/>
        <a:ext cx="20621" cy="4124"/>
      </dsp:txXfrm>
    </dsp:sp>
    <dsp:sp modelId="{376D20D0-9746-4CC0-AC98-704FBE85A5E2}">
      <dsp:nvSpPr>
        <dsp:cNvPr id="0" name=""/>
        <dsp:cNvSpPr/>
      </dsp:nvSpPr>
      <dsp:spPr>
        <a:xfrm>
          <a:off x="2702798" y="1941"/>
          <a:ext cx="1793163" cy="1075898"/>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867" tIns="92231" rIns="87867" bIns="92231" numCol="1" spcCol="1270" anchor="ctr" anchorCtr="0">
          <a:noAutofit/>
        </a:bodyPr>
        <a:lstStyle/>
        <a:p>
          <a:pPr marL="0" lvl="0" indent="0" algn="ctr" defTabSz="533400">
            <a:lnSpc>
              <a:spcPct val="90000"/>
            </a:lnSpc>
            <a:spcBef>
              <a:spcPct val="0"/>
            </a:spcBef>
            <a:spcAft>
              <a:spcPct val="35000"/>
            </a:spcAft>
            <a:buNone/>
          </a:pPr>
          <a:r>
            <a:rPr lang="en-US" sz="1200" b="0" i="0" kern="1200" baseline="0" dirty="0"/>
            <a:t>Analysis and documentation of current data sources and systems.</a:t>
          </a:r>
          <a:endParaRPr lang="en-US" sz="1200" kern="1200" dirty="0"/>
        </a:p>
      </dsp:txBody>
      <dsp:txXfrm>
        <a:off x="2702798" y="1941"/>
        <a:ext cx="1793163" cy="1075898"/>
      </dsp:txXfrm>
    </dsp:sp>
    <dsp:sp modelId="{8CABEFCB-5734-4B3C-BE35-EE85597F1B09}">
      <dsp:nvSpPr>
        <dsp:cNvPr id="0" name=""/>
        <dsp:cNvSpPr/>
      </dsp:nvSpPr>
      <dsp:spPr>
        <a:xfrm>
          <a:off x="6699753" y="494171"/>
          <a:ext cx="381827" cy="91440"/>
        </a:xfrm>
        <a:custGeom>
          <a:avLst/>
          <a:gdLst/>
          <a:ahLst/>
          <a:cxnLst/>
          <a:rect l="0" t="0" r="0" b="0"/>
          <a:pathLst>
            <a:path>
              <a:moveTo>
                <a:pt x="0" y="45720"/>
              </a:moveTo>
              <a:lnTo>
                <a:pt x="381827" y="45720"/>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880356" y="537828"/>
        <a:ext cx="20621" cy="4124"/>
      </dsp:txXfrm>
    </dsp:sp>
    <dsp:sp modelId="{436FCDE1-32EC-4961-8AC7-E74BF32B9267}">
      <dsp:nvSpPr>
        <dsp:cNvPr id="0" name=""/>
        <dsp:cNvSpPr/>
      </dsp:nvSpPr>
      <dsp:spPr>
        <a:xfrm>
          <a:off x="4908389" y="1941"/>
          <a:ext cx="1793163" cy="1075898"/>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867" tIns="92231" rIns="87867" bIns="92231" numCol="1" spcCol="1270" anchor="ctr" anchorCtr="0">
          <a:noAutofit/>
        </a:bodyPr>
        <a:lstStyle/>
        <a:p>
          <a:pPr marL="0" lvl="0" indent="0" algn="ctr" defTabSz="533400">
            <a:lnSpc>
              <a:spcPct val="90000"/>
            </a:lnSpc>
            <a:spcBef>
              <a:spcPct val="0"/>
            </a:spcBef>
            <a:spcAft>
              <a:spcPct val="35000"/>
            </a:spcAft>
            <a:buNone/>
          </a:pPr>
          <a:r>
            <a:rPr lang="en-US" sz="1200" b="0" i="0" kern="1200" baseline="0"/>
            <a:t>Data extraction, transformation, and loading (ETL) processes.</a:t>
          </a:r>
          <a:endParaRPr lang="en-US" sz="1200" kern="1200"/>
        </a:p>
      </dsp:txBody>
      <dsp:txXfrm>
        <a:off x="4908389" y="1941"/>
        <a:ext cx="1793163" cy="1075898"/>
      </dsp:txXfrm>
    </dsp:sp>
    <dsp:sp modelId="{AC027BC5-4C43-4D1E-BB68-E8A852945903}">
      <dsp:nvSpPr>
        <dsp:cNvPr id="0" name=""/>
        <dsp:cNvSpPr/>
      </dsp:nvSpPr>
      <dsp:spPr>
        <a:xfrm>
          <a:off x="1393788" y="1076040"/>
          <a:ext cx="6616774" cy="381827"/>
        </a:xfrm>
        <a:custGeom>
          <a:avLst/>
          <a:gdLst/>
          <a:ahLst/>
          <a:cxnLst/>
          <a:rect l="0" t="0" r="0" b="0"/>
          <a:pathLst>
            <a:path>
              <a:moveTo>
                <a:pt x="6616774" y="0"/>
              </a:moveTo>
              <a:lnTo>
                <a:pt x="6616774" y="208013"/>
              </a:lnTo>
              <a:lnTo>
                <a:pt x="0" y="208013"/>
              </a:lnTo>
              <a:lnTo>
                <a:pt x="0" y="381827"/>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536435" y="1264891"/>
        <a:ext cx="331480" cy="4124"/>
      </dsp:txXfrm>
    </dsp:sp>
    <dsp:sp modelId="{253E66FF-54FD-41CF-AD06-CEDA5EB23D05}">
      <dsp:nvSpPr>
        <dsp:cNvPr id="0" name=""/>
        <dsp:cNvSpPr/>
      </dsp:nvSpPr>
      <dsp:spPr>
        <a:xfrm>
          <a:off x="7113981" y="1941"/>
          <a:ext cx="1793163" cy="1075898"/>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867" tIns="92231" rIns="87867" bIns="92231" numCol="1" spcCol="1270" anchor="ctr" anchorCtr="0">
          <a:noAutofit/>
        </a:bodyPr>
        <a:lstStyle/>
        <a:p>
          <a:pPr marL="0" lvl="0" indent="0" algn="ctr" defTabSz="533400">
            <a:lnSpc>
              <a:spcPct val="90000"/>
            </a:lnSpc>
            <a:spcBef>
              <a:spcPct val="0"/>
            </a:spcBef>
            <a:spcAft>
              <a:spcPct val="35000"/>
            </a:spcAft>
            <a:buNone/>
          </a:pPr>
          <a:r>
            <a:rPr lang="en-US" sz="1200" b="0" i="0" kern="1200" baseline="0" dirty="0"/>
            <a:t>Design and development of the data warehouse schema </a:t>
          </a:r>
          <a:endParaRPr lang="en-US" sz="1200" kern="1200" dirty="0"/>
        </a:p>
      </dsp:txBody>
      <dsp:txXfrm>
        <a:off x="7113981" y="1941"/>
        <a:ext cx="1793163" cy="1075898"/>
      </dsp:txXfrm>
    </dsp:sp>
    <dsp:sp modelId="{C48B87C5-EEF6-4CEF-9FFA-35A581E6500A}">
      <dsp:nvSpPr>
        <dsp:cNvPr id="0" name=""/>
        <dsp:cNvSpPr/>
      </dsp:nvSpPr>
      <dsp:spPr>
        <a:xfrm>
          <a:off x="2288570" y="1982497"/>
          <a:ext cx="381827" cy="91440"/>
        </a:xfrm>
        <a:custGeom>
          <a:avLst/>
          <a:gdLst/>
          <a:ahLst/>
          <a:cxnLst/>
          <a:rect l="0" t="0" r="0" b="0"/>
          <a:pathLst>
            <a:path>
              <a:moveTo>
                <a:pt x="0" y="45720"/>
              </a:moveTo>
              <a:lnTo>
                <a:pt x="381827" y="45720"/>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69173" y="2026154"/>
        <a:ext cx="20621" cy="4124"/>
      </dsp:txXfrm>
    </dsp:sp>
    <dsp:sp modelId="{AF4BAB76-A7CB-44F5-9E92-19F9FA369DD6}">
      <dsp:nvSpPr>
        <dsp:cNvPr id="0" name=""/>
        <dsp:cNvSpPr/>
      </dsp:nvSpPr>
      <dsp:spPr>
        <a:xfrm>
          <a:off x="497206" y="1490267"/>
          <a:ext cx="1793163" cy="1075898"/>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867" tIns="92231" rIns="87867" bIns="92231" numCol="1" spcCol="1270" anchor="ctr" anchorCtr="0">
          <a:noAutofit/>
        </a:bodyPr>
        <a:lstStyle/>
        <a:p>
          <a:pPr marL="0" lvl="0" indent="0" algn="ctr" defTabSz="533400">
            <a:lnSpc>
              <a:spcPct val="90000"/>
            </a:lnSpc>
            <a:spcBef>
              <a:spcPct val="0"/>
            </a:spcBef>
            <a:spcAft>
              <a:spcPct val="35000"/>
            </a:spcAft>
            <a:buNone/>
          </a:pPr>
          <a:r>
            <a:rPr lang="en-US" sz="1200" b="0" i="0" kern="1200" baseline="0"/>
            <a:t>Data integration from diverse sources (ERP, CRM, legacy systems, etc.).</a:t>
          </a:r>
          <a:endParaRPr lang="en-US" sz="1200" kern="1200"/>
        </a:p>
      </dsp:txBody>
      <dsp:txXfrm>
        <a:off x="497206" y="1490267"/>
        <a:ext cx="1793163" cy="1075898"/>
      </dsp:txXfrm>
    </dsp:sp>
    <dsp:sp modelId="{FC582D46-DB51-44E2-BD23-1ACB4864EB39}">
      <dsp:nvSpPr>
        <dsp:cNvPr id="0" name=""/>
        <dsp:cNvSpPr/>
      </dsp:nvSpPr>
      <dsp:spPr>
        <a:xfrm>
          <a:off x="4494162" y="1982497"/>
          <a:ext cx="381827" cy="91440"/>
        </a:xfrm>
        <a:custGeom>
          <a:avLst/>
          <a:gdLst/>
          <a:ahLst/>
          <a:cxnLst/>
          <a:rect l="0" t="0" r="0" b="0"/>
          <a:pathLst>
            <a:path>
              <a:moveTo>
                <a:pt x="0" y="45720"/>
              </a:moveTo>
              <a:lnTo>
                <a:pt x="381827" y="45720"/>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74765" y="2026154"/>
        <a:ext cx="20621" cy="4124"/>
      </dsp:txXfrm>
    </dsp:sp>
    <dsp:sp modelId="{A9298E65-278D-423B-B1FA-457D07752155}">
      <dsp:nvSpPr>
        <dsp:cNvPr id="0" name=""/>
        <dsp:cNvSpPr/>
      </dsp:nvSpPr>
      <dsp:spPr>
        <a:xfrm>
          <a:off x="2702798" y="1490267"/>
          <a:ext cx="1793163" cy="1075898"/>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867" tIns="92231" rIns="87867" bIns="92231" numCol="1" spcCol="1270" anchor="ctr" anchorCtr="0">
          <a:noAutofit/>
        </a:bodyPr>
        <a:lstStyle/>
        <a:p>
          <a:pPr marL="0" lvl="0" indent="0" algn="ctr" defTabSz="533400">
            <a:lnSpc>
              <a:spcPct val="90000"/>
            </a:lnSpc>
            <a:spcBef>
              <a:spcPct val="0"/>
            </a:spcBef>
            <a:spcAft>
              <a:spcPct val="35000"/>
            </a:spcAft>
            <a:buNone/>
          </a:pPr>
          <a:r>
            <a:rPr lang="en-US" sz="1200" b="0" i="0" kern="1200" baseline="0"/>
            <a:t>Implementation of data quality and data governance frameworks.</a:t>
          </a:r>
          <a:endParaRPr lang="en-US" sz="1200" kern="1200"/>
        </a:p>
      </dsp:txBody>
      <dsp:txXfrm>
        <a:off x="2702798" y="1490267"/>
        <a:ext cx="1793163" cy="1075898"/>
      </dsp:txXfrm>
    </dsp:sp>
    <dsp:sp modelId="{C8B66F45-4392-49C3-B380-85ECF002EBFA}">
      <dsp:nvSpPr>
        <dsp:cNvPr id="0" name=""/>
        <dsp:cNvSpPr/>
      </dsp:nvSpPr>
      <dsp:spPr>
        <a:xfrm>
          <a:off x="6699753" y="1982497"/>
          <a:ext cx="381827" cy="91440"/>
        </a:xfrm>
        <a:custGeom>
          <a:avLst/>
          <a:gdLst/>
          <a:ahLst/>
          <a:cxnLst/>
          <a:rect l="0" t="0" r="0" b="0"/>
          <a:pathLst>
            <a:path>
              <a:moveTo>
                <a:pt x="0" y="45720"/>
              </a:moveTo>
              <a:lnTo>
                <a:pt x="381827" y="45720"/>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880356" y="2026154"/>
        <a:ext cx="20621" cy="4124"/>
      </dsp:txXfrm>
    </dsp:sp>
    <dsp:sp modelId="{20B7B015-9374-4C06-B189-0B0394945C5B}">
      <dsp:nvSpPr>
        <dsp:cNvPr id="0" name=""/>
        <dsp:cNvSpPr/>
      </dsp:nvSpPr>
      <dsp:spPr>
        <a:xfrm>
          <a:off x="4908389" y="1490267"/>
          <a:ext cx="1793163" cy="1075898"/>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867" tIns="92231" rIns="87867" bIns="92231" numCol="1" spcCol="1270" anchor="ctr" anchorCtr="0">
          <a:noAutofit/>
        </a:bodyPr>
        <a:lstStyle/>
        <a:p>
          <a:pPr marL="0" lvl="0" indent="0" algn="ctr" defTabSz="533400">
            <a:lnSpc>
              <a:spcPct val="90000"/>
            </a:lnSpc>
            <a:spcBef>
              <a:spcPct val="0"/>
            </a:spcBef>
            <a:spcAft>
              <a:spcPct val="35000"/>
            </a:spcAft>
            <a:buNone/>
          </a:pPr>
          <a:r>
            <a:rPr lang="en-US" sz="1200" b="0" i="0" kern="1200" baseline="0"/>
            <a:t>Development of reporting and analytics tools.</a:t>
          </a:r>
          <a:endParaRPr lang="en-US" sz="1200" kern="1200"/>
        </a:p>
      </dsp:txBody>
      <dsp:txXfrm>
        <a:off x="4908389" y="1490267"/>
        <a:ext cx="1793163" cy="1075898"/>
      </dsp:txXfrm>
    </dsp:sp>
    <dsp:sp modelId="{FEBB5804-ABBF-42D2-A278-E1142A0DCAF9}">
      <dsp:nvSpPr>
        <dsp:cNvPr id="0" name=""/>
        <dsp:cNvSpPr/>
      </dsp:nvSpPr>
      <dsp:spPr>
        <a:xfrm>
          <a:off x="1393788" y="2564366"/>
          <a:ext cx="6616774" cy="381827"/>
        </a:xfrm>
        <a:custGeom>
          <a:avLst/>
          <a:gdLst/>
          <a:ahLst/>
          <a:cxnLst/>
          <a:rect l="0" t="0" r="0" b="0"/>
          <a:pathLst>
            <a:path>
              <a:moveTo>
                <a:pt x="6616774" y="0"/>
              </a:moveTo>
              <a:lnTo>
                <a:pt x="6616774" y="208013"/>
              </a:lnTo>
              <a:lnTo>
                <a:pt x="0" y="208013"/>
              </a:lnTo>
              <a:lnTo>
                <a:pt x="0" y="381827"/>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536435" y="2753217"/>
        <a:ext cx="331480" cy="4124"/>
      </dsp:txXfrm>
    </dsp:sp>
    <dsp:sp modelId="{BBA49338-8BB1-4514-A194-6C1940B93BDF}">
      <dsp:nvSpPr>
        <dsp:cNvPr id="0" name=""/>
        <dsp:cNvSpPr/>
      </dsp:nvSpPr>
      <dsp:spPr>
        <a:xfrm>
          <a:off x="7113981" y="1490267"/>
          <a:ext cx="1793163" cy="1075898"/>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867" tIns="92231" rIns="87867" bIns="92231" numCol="1" spcCol="1270" anchor="ctr" anchorCtr="0">
          <a:noAutofit/>
        </a:bodyPr>
        <a:lstStyle/>
        <a:p>
          <a:pPr marL="0" lvl="0" indent="0" algn="ctr" defTabSz="533400">
            <a:lnSpc>
              <a:spcPct val="90000"/>
            </a:lnSpc>
            <a:spcBef>
              <a:spcPct val="0"/>
            </a:spcBef>
            <a:spcAft>
              <a:spcPct val="35000"/>
            </a:spcAft>
            <a:buNone/>
          </a:pPr>
          <a:r>
            <a:rPr lang="en-US" sz="1200" b="0" i="0" kern="1200" baseline="0"/>
            <a:t>User training and documentation.</a:t>
          </a:r>
          <a:endParaRPr lang="en-US" sz="1200" kern="1200"/>
        </a:p>
      </dsp:txBody>
      <dsp:txXfrm>
        <a:off x="7113981" y="1490267"/>
        <a:ext cx="1793163" cy="1075898"/>
      </dsp:txXfrm>
    </dsp:sp>
    <dsp:sp modelId="{BA92A436-37A3-43E9-9843-AF3EC298B8A7}">
      <dsp:nvSpPr>
        <dsp:cNvPr id="0" name=""/>
        <dsp:cNvSpPr/>
      </dsp:nvSpPr>
      <dsp:spPr>
        <a:xfrm>
          <a:off x="497206" y="2978593"/>
          <a:ext cx="1793163" cy="1075898"/>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867" tIns="92231" rIns="87867" bIns="92231" numCol="1" spcCol="1270" anchor="ctr" anchorCtr="0">
          <a:noAutofit/>
        </a:bodyPr>
        <a:lstStyle/>
        <a:p>
          <a:pPr marL="0" lvl="0" indent="0" algn="ctr" defTabSz="533400">
            <a:lnSpc>
              <a:spcPct val="90000"/>
            </a:lnSpc>
            <a:spcBef>
              <a:spcPct val="0"/>
            </a:spcBef>
            <a:spcAft>
              <a:spcPct val="35000"/>
            </a:spcAft>
            <a:buNone/>
          </a:pPr>
          <a:r>
            <a:rPr lang="en-US" sz="1200" b="0" i="0" kern="1200" baseline="0"/>
            <a:t>Data security and compliance measures.</a:t>
          </a:r>
          <a:endParaRPr lang="en-US" sz="1200" kern="1200"/>
        </a:p>
      </dsp:txBody>
      <dsp:txXfrm>
        <a:off x="497206" y="2978593"/>
        <a:ext cx="1793163" cy="107589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E98568-0914-46A2-B7A0-8D90988735A0}">
      <dsp:nvSpPr>
        <dsp:cNvPr id="0" name=""/>
        <dsp:cNvSpPr/>
      </dsp:nvSpPr>
      <dsp:spPr>
        <a:xfrm>
          <a:off x="916421" y="703352"/>
          <a:ext cx="1248996" cy="12489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5ACA23BE-D02B-49A0-B817-936F14406A36}">
      <dsp:nvSpPr>
        <dsp:cNvPr id="0" name=""/>
        <dsp:cNvSpPr/>
      </dsp:nvSpPr>
      <dsp:spPr>
        <a:xfrm>
          <a:off x="153146" y="2299874"/>
          <a:ext cx="277554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b="0" i="0" kern="1200" baseline="0"/>
            <a:t>Changes to existing operational systems.</a:t>
          </a:r>
          <a:endParaRPr lang="en-US" sz="1300" kern="1200"/>
        </a:p>
      </dsp:txBody>
      <dsp:txXfrm>
        <a:off x="153146" y="2299874"/>
        <a:ext cx="2775546" cy="720000"/>
      </dsp:txXfrm>
    </dsp:sp>
    <dsp:sp modelId="{B1DA5A99-BEA0-44E6-80A8-10D0459FEDC4}">
      <dsp:nvSpPr>
        <dsp:cNvPr id="0" name=""/>
        <dsp:cNvSpPr/>
      </dsp:nvSpPr>
      <dsp:spPr>
        <a:xfrm>
          <a:off x="4177689" y="703352"/>
          <a:ext cx="1248996" cy="12489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15579C17-8994-4A9A-B16A-4B7B54E6FBFE}">
      <dsp:nvSpPr>
        <dsp:cNvPr id="0" name=""/>
        <dsp:cNvSpPr/>
      </dsp:nvSpPr>
      <dsp:spPr>
        <a:xfrm>
          <a:off x="3414414" y="2299874"/>
          <a:ext cx="277554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b="0" i="0" kern="1200" baseline="0" dirty="0"/>
            <a:t>Hardware procurement and physical infrastructure setup (assuming cloud-based solution).</a:t>
          </a:r>
          <a:endParaRPr lang="en-US" sz="1300" kern="1200" dirty="0"/>
        </a:p>
      </dsp:txBody>
      <dsp:txXfrm>
        <a:off x="3414414" y="2299874"/>
        <a:ext cx="2775546" cy="720000"/>
      </dsp:txXfrm>
    </dsp:sp>
    <dsp:sp modelId="{4A2E09BA-AB73-415A-A4D7-DA229349FC02}">
      <dsp:nvSpPr>
        <dsp:cNvPr id="0" name=""/>
        <dsp:cNvSpPr/>
      </dsp:nvSpPr>
      <dsp:spPr>
        <a:xfrm>
          <a:off x="7438957" y="703352"/>
          <a:ext cx="1248996" cy="12489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ACE70430-1393-4F6F-97F2-1C69C7FF0F48}">
      <dsp:nvSpPr>
        <dsp:cNvPr id="0" name=""/>
        <dsp:cNvSpPr/>
      </dsp:nvSpPr>
      <dsp:spPr>
        <a:xfrm>
          <a:off x="6675681" y="2299874"/>
          <a:ext cx="277554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b="0" i="0" kern="1200" baseline="0"/>
            <a:t>Post-implementation support and maintenance (to be handled by a separate team). </a:t>
          </a:r>
          <a:endParaRPr lang="en-US" sz="1300" kern="1200"/>
        </a:p>
      </dsp:txBody>
      <dsp:txXfrm>
        <a:off x="6675681" y="2299874"/>
        <a:ext cx="2775546"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E0188C-F1AA-4159-863E-CED3A6C51F37}">
      <dsp:nvSpPr>
        <dsp:cNvPr id="0" name=""/>
        <dsp:cNvSpPr/>
      </dsp:nvSpPr>
      <dsp:spPr>
        <a:xfrm>
          <a:off x="2586799" y="980597"/>
          <a:ext cx="563200" cy="91440"/>
        </a:xfrm>
        <a:custGeom>
          <a:avLst/>
          <a:gdLst/>
          <a:ahLst/>
          <a:cxnLst/>
          <a:rect l="0" t="0" r="0" b="0"/>
          <a:pathLst>
            <a:path>
              <a:moveTo>
                <a:pt x="0" y="45720"/>
              </a:moveTo>
              <a:lnTo>
                <a:pt x="563200"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53554" y="1023348"/>
        <a:ext cx="29690" cy="5938"/>
      </dsp:txXfrm>
    </dsp:sp>
    <dsp:sp modelId="{483FEC39-05C5-4AD0-97AA-52C2BE3A7DA2}">
      <dsp:nvSpPr>
        <dsp:cNvPr id="0" name=""/>
        <dsp:cNvSpPr/>
      </dsp:nvSpPr>
      <dsp:spPr>
        <a:xfrm>
          <a:off x="6858" y="251795"/>
          <a:ext cx="2581741" cy="154904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6507" tIns="132792" rIns="126507" bIns="132792" numCol="1" spcCol="1270" anchor="ctr" anchorCtr="0">
          <a:noAutofit/>
        </a:bodyPr>
        <a:lstStyle/>
        <a:p>
          <a:pPr marL="0" lvl="0" indent="0" algn="ctr" defTabSz="800100">
            <a:lnSpc>
              <a:spcPct val="90000"/>
            </a:lnSpc>
            <a:spcBef>
              <a:spcPct val="0"/>
            </a:spcBef>
            <a:spcAft>
              <a:spcPct val="35000"/>
            </a:spcAft>
            <a:buNone/>
          </a:pPr>
          <a:r>
            <a:rPr lang="en-US" sz="1800" b="1" i="0" kern="1200" baseline="0"/>
            <a:t>Data Integration:</a:t>
          </a:r>
          <a:endParaRPr lang="en-US" sz="1800" kern="1200"/>
        </a:p>
      </dsp:txBody>
      <dsp:txXfrm>
        <a:off x="6858" y="251795"/>
        <a:ext cx="2581741" cy="1549044"/>
      </dsp:txXfrm>
    </dsp:sp>
    <dsp:sp modelId="{68C47181-2E92-43D0-B574-CA5D801A7511}">
      <dsp:nvSpPr>
        <dsp:cNvPr id="0" name=""/>
        <dsp:cNvSpPr/>
      </dsp:nvSpPr>
      <dsp:spPr>
        <a:xfrm>
          <a:off x="5762341" y="980597"/>
          <a:ext cx="563200" cy="91440"/>
        </a:xfrm>
        <a:custGeom>
          <a:avLst/>
          <a:gdLst/>
          <a:ahLst/>
          <a:cxnLst/>
          <a:rect l="0" t="0" r="0" b="0"/>
          <a:pathLst>
            <a:path>
              <a:moveTo>
                <a:pt x="0" y="45720"/>
              </a:moveTo>
              <a:lnTo>
                <a:pt x="563200"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29096" y="1023348"/>
        <a:ext cx="29690" cy="5938"/>
      </dsp:txXfrm>
    </dsp:sp>
    <dsp:sp modelId="{9BFF425B-5762-4C97-BE5D-0A29088CB43A}">
      <dsp:nvSpPr>
        <dsp:cNvPr id="0" name=""/>
        <dsp:cNvSpPr/>
      </dsp:nvSpPr>
      <dsp:spPr>
        <a:xfrm>
          <a:off x="3182399" y="251795"/>
          <a:ext cx="2581741" cy="154904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6507" tIns="132792" rIns="126507" bIns="132792" numCol="1" spcCol="1270" anchor="ctr" anchorCtr="0">
          <a:noAutofit/>
        </a:bodyPr>
        <a:lstStyle/>
        <a:p>
          <a:pPr marL="0" lvl="0" indent="0" algn="ctr" defTabSz="800100">
            <a:lnSpc>
              <a:spcPct val="90000"/>
            </a:lnSpc>
            <a:spcBef>
              <a:spcPct val="0"/>
            </a:spcBef>
            <a:spcAft>
              <a:spcPct val="35000"/>
            </a:spcAft>
            <a:buNone/>
          </a:pPr>
          <a:r>
            <a:rPr lang="en-US" sz="1800" b="0" i="0" kern="1200" baseline="0"/>
            <a:t>Successfully integrated data from 5 major systems.</a:t>
          </a:r>
          <a:endParaRPr lang="en-US" sz="1800" kern="1200"/>
        </a:p>
      </dsp:txBody>
      <dsp:txXfrm>
        <a:off x="3182399" y="251795"/>
        <a:ext cx="2581741" cy="1549044"/>
      </dsp:txXfrm>
    </dsp:sp>
    <dsp:sp modelId="{4285C82B-6BA8-4A0D-AB7E-6860673A7E74}">
      <dsp:nvSpPr>
        <dsp:cNvPr id="0" name=""/>
        <dsp:cNvSpPr/>
      </dsp:nvSpPr>
      <dsp:spPr>
        <a:xfrm>
          <a:off x="1297728" y="1799040"/>
          <a:ext cx="6351083" cy="563200"/>
        </a:xfrm>
        <a:custGeom>
          <a:avLst/>
          <a:gdLst/>
          <a:ahLst/>
          <a:cxnLst/>
          <a:rect l="0" t="0" r="0" b="0"/>
          <a:pathLst>
            <a:path>
              <a:moveTo>
                <a:pt x="6351083" y="0"/>
              </a:moveTo>
              <a:lnTo>
                <a:pt x="6351083" y="298700"/>
              </a:lnTo>
              <a:lnTo>
                <a:pt x="0" y="298700"/>
              </a:lnTo>
              <a:lnTo>
                <a:pt x="0" y="56320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13800" y="2077671"/>
        <a:ext cx="318939" cy="5938"/>
      </dsp:txXfrm>
    </dsp:sp>
    <dsp:sp modelId="{679827AA-317E-41F7-9737-DCB307C59D16}">
      <dsp:nvSpPr>
        <dsp:cNvPr id="0" name=""/>
        <dsp:cNvSpPr/>
      </dsp:nvSpPr>
      <dsp:spPr>
        <a:xfrm>
          <a:off x="6357941" y="251795"/>
          <a:ext cx="2581741" cy="154904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6507" tIns="132792" rIns="126507" bIns="132792" numCol="1" spcCol="1270" anchor="ctr" anchorCtr="0">
          <a:noAutofit/>
        </a:bodyPr>
        <a:lstStyle/>
        <a:p>
          <a:pPr marL="0" lvl="0" indent="0" algn="ctr" defTabSz="800100">
            <a:lnSpc>
              <a:spcPct val="90000"/>
            </a:lnSpc>
            <a:spcBef>
              <a:spcPct val="0"/>
            </a:spcBef>
            <a:spcAft>
              <a:spcPct val="35000"/>
            </a:spcAft>
            <a:buNone/>
          </a:pPr>
          <a:r>
            <a:rPr lang="en-US" sz="1800" b="1" i="0" kern="1200" baseline="0"/>
            <a:t>Improved Reporting:</a:t>
          </a:r>
          <a:endParaRPr lang="en-US" sz="1800" kern="1200"/>
        </a:p>
      </dsp:txBody>
      <dsp:txXfrm>
        <a:off x="6357941" y="251795"/>
        <a:ext cx="2581741" cy="1549044"/>
      </dsp:txXfrm>
    </dsp:sp>
    <dsp:sp modelId="{84CB6D2E-B6AF-4E16-8CB8-AE6B12DC6881}">
      <dsp:nvSpPr>
        <dsp:cNvPr id="0" name=""/>
        <dsp:cNvSpPr/>
      </dsp:nvSpPr>
      <dsp:spPr>
        <a:xfrm>
          <a:off x="2586799" y="3123443"/>
          <a:ext cx="563200" cy="91440"/>
        </a:xfrm>
        <a:custGeom>
          <a:avLst/>
          <a:gdLst/>
          <a:ahLst/>
          <a:cxnLst/>
          <a:rect l="0" t="0" r="0" b="0"/>
          <a:pathLst>
            <a:path>
              <a:moveTo>
                <a:pt x="0" y="45720"/>
              </a:moveTo>
              <a:lnTo>
                <a:pt x="563200"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53554" y="3166194"/>
        <a:ext cx="29690" cy="5938"/>
      </dsp:txXfrm>
    </dsp:sp>
    <dsp:sp modelId="{24712FD1-BA97-4A71-A19F-49B0420F8301}">
      <dsp:nvSpPr>
        <dsp:cNvPr id="0" name=""/>
        <dsp:cNvSpPr/>
      </dsp:nvSpPr>
      <dsp:spPr>
        <a:xfrm>
          <a:off x="6858" y="2394640"/>
          <a:ext cx="2581741" cy="154904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6507" tIns="132792" rIns="126507" bIns="132792" numCol="1" spcCol="1270" anchor="ctr" anchorCtr="0">
          <a:noAutofit/>
        </a:bodyPr>
        <a:lstStyle/>
        <a:p>
          <a:pPr marL="0" lvl="0" indent="0" algn="ctr" defTabSz="800100">
            <a:lnSpc>
              <a:spcPct val="90000"/>
            </a:lnSpc>
            <a:spcBef>
              <a:spcPct val="0"/>
            </a:spcBef>
            <a:spcAft>
              <a:spcPct val="35000"/>
            </a:spcAft>
            <a:buNone/>
          </a:pPr>
          <a:r>
            <a:rPr lang="en-US" sz="1800" b="0" i="0" kern="1200" baseline="0"/>
            <a:t>Reduced report generation time by 40%.</a:t>
          </a:r>
          <a:endParaRPr lang="en-US" sz="1800" kern="1200"/>
        </a:p>
      </dsp:txBody>
      <dsp:txXfrm>
        <a:off x="6858" y="2394640"/>
        <a:ext cx="2581741" cy="1549044"/>
      </dsp:txXfrm>
    </dsp:sp>
    <dsp:sp modelId="{C26B14C9-FCC7-4961-97B2-D7DEBE943F38}">
      <dsp:nvSpPr>
        <dsp:cNvPr id="0" name=""/>
        <dsp:cNvSpPr/>
      </dsp:nvSpPr>
      <dsp:spPr>
        <a:xfrm>
          <a:off x="5762341" y="3123443"/>
          <a:ext cx="563200" cy="91440"/>
        </a:xfrm>
        <a:custGeom>
          <a:avLst/>
          <a:gdLst/>
          <a:ahLst/>
          <a:cxnLst/>
          <a:rect l="0" t="0" r="0" b="0"/>
          <a:pathLst>
            <a:path>
              <a:moveTo>
                <a:pt x="0" y="45720"/>
              </a:moveTo>
              <a:lnTo>
                <a:pt x="563200"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29096" y="3166194"/>
        <a:ext cx="29690" cy="5938"/>
      </dsp:txXfrm>
    </dsp:sp>
    <dsp:sp modelId="{422EBFC8-A5D3-432F-89F1-2ED85DDC0567}">
      <dsp:nvSpPr>
        <dsp:cNvPr id="0" name=""/>
        <dsp:cNvSpPr/>
      </dsp:nvSpPr>
      <dsp:spPr>
        <a:xfrm>
          <a:off x="3182399" y="2394640"/>
          <a:ext cx="2581741" cy="154904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6507" tIns="132792" rIns="126507" bIns="132792" numCol="1" spcCol="1270" anchor="ctr" anchorCtr="0">
          <a:noAutofit/>
        </a:bodyPr>
        <a:lstStyle/>
        <a:p>
          <a:pPr marL="0" lvl="0" indent="0" algn="ctr" defTabSz="800100">
            <a:lnSpc>
              <a:spcPct val="90000"/>
            </a:lnSpc>
            <a:spcBef>
              <a:spcPct val="0"/>
            </a:spcBef>
            <a:spcAft>
              <a:spcPct val="35000"/>
            </a:spcAft>
            <a:buNone/>
          </a:pPr>
          <a:r>
            <a:rPr lang="en-US" sz="1800" b="1" i="0" kern="1200" baseline="0"/>
            <a:t>Enhanced Data Quality:</a:t>
          </a:r>
          <a:endParaRPr lang="en-US" sz="1800" kern="1200"/>
        </a:p>
      </dsp:txBody>
      <dsp:txXfrm>
        <a:off x="3182399" y="2394640"/>
        <a:ext cx="2581741" cy="1549044"/>
      </dsp:txXfrm>
    </dsp:sp>
    <dsp:sp modelId="{B47C358E-2DA1-4D73-9CB3-9AA661DD58D3}">
      <dsp:nvSpPr>
        <dsp:cNvPr id="0" name=""/>
        <dsp:cNvSpPr/>
      </dsp:nvSpPr>
      <dsp:spPr>
        <a:xfrm>
          <a:off x="6357941" y="2394640"/>
          <a:ext cx="2581741" cy="154904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6507" tIns="132792" rIns="126507" bIns="132792" numCol="1" spcCol="1270" anchor="ctr" anchorCtr="0">
          <a:noAutofit/>
        </a:bodyPr>
        <a:lstStyle/>
        <a:p>
          <a:pPr marL="0" lvl="0" indent="0" algn="ctr" defTabSz="800100">
            <a:lnSpc>
              <a:spcPct val="90000"/>
            </a:lnSpc>
            <a:spcBef>
              <a:spcPct val="0"/>
            </a:spcBef>
            <a:spcAft>
              <a:spcPct val="35000"/>
            </a:spcAft>
            <a:buNone/>
          </a:pPr>
          <a:r>
            <a:rPr lang="en-US" sz="1800" b="0" i="0" kern="1200" baseline="0"/>
            <a:t>Implemented data validation processes, increasing data accuracy by 30%</a:t>
          </a:r>
          <a:endParaRPr lang="en-US" sz="1800" kern="1200"/>
        </a:p>
      </dsp:txBody>
      <dsp:txXfrm>
        <a:off x="6357941" y="2394640"/>
        <a:ext cx="2581741" cy="154904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3FD634-3D88-483A-9405-80C4676E1001}">
      <dsp:nvSpPr>
        <dsp:cNvPr id="0" name=""/>
        <dsp:cNvSpPr/>
      </dsp:nvSpPr>
      <dsp:spPr>
        <a:xfrm>
          <a:off x="378593" y="1025513"/>
          <a:ext cx="608291" cy="6082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30449B4-6408-44AF-80AA-E0CEE82048F1}">
      <dsp:nvSpPr>
        <dsp:cNvPr id="0" name=""/>
        <dsp:cNvSpPr/>
      </dsp:nvSpPr>
      <dsp:spPr>
        <a:xfrm>
          <a:off x="6859" y="1838060"/>
          <a:ext cx="1351757" cy="540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b="1" kern="1200" dirty="0"/>
            <a:t>Project Initiation (January 2025 - February 2025):</a:t>
          </a:r>
          <a:endParaRPr lang="en-US" sz="1200" kern="1200" dirty="0"/>
        </a:p>
      </dsp:txBody>
      <dsp:txXfrm>
        <a:off x="6859" y="1838060"/>
        <a:ext cx="1351757" cy="540703"/>
      </dsp:txXfrm>
    </dsp:sp>
    <dsp:sp modelId="{215D6A47-E520-4459-B2F9-9058C76BADD6}">
      <dsp:nvSpPr>
        <dsp:cNvPr id="0" name=""/>
        <dsp:cNvSpPr/>
      </dsp:nvSpPr>
      <dsp:spPr>
        <a:xfrm>
          <a:off x="1966908" y="1025513"/>
          <a:ext cx="608291" cy="6082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43F976B-3CD7-4C57-9810-F7B649FF4E92}">
      <dsp:nvSpPr>
        <dsp:cNvPr id="0" name=""/>
        <dsp:cNvSpPr/>
      </dsp:nvSpPr>
      <dsp:spPr>
        <a:xfrm>
          <a:off x="1595175" y="1838060"/>
          <a:ext cx="1351757" cy="540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b="1" kern="1200" dirty="0"/>
            <a:t>Planning (March 2025 - April 2025):</a:t>
          </a:r>
          <a:endParaRPr lang="en-US" sz="1200" kern="1200" dirty="0"/>
        </a:p>
      </dsp:txBody>
      <dsp:txXfrm>
        <a:off x="1595175" y="1838060"/>
        <a:ext cx="1351757" cy="540703"/>
      </dsp:txXfrm>
    </dsp:sp>
    <dsp:sp modelId="{4BE79DAD-5C7A-4913-B837-E3E928099692}">
      <dsp:nvSpPr>
        <dsp:cNvPr id="0" name=""/>
        <dsp:cNvSpPr/>
      </dsp:nvSpPr>
      <dsp:spPr>
        <a:xfrm>
          <a:off x="3555224" y="1025513"/>
          <a:ext cx="608291" cy="6082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DF785FA-B1FA-47FF-8A0E-C01342DD101E}">
      <dsp:nvSpPr>
        <dsp:cNvPr id="0" name=""/>
        <dsp:cNvSpPr/>
      </dsp:nvSpPr>
      <dsp:spPr>
        <a:xfrm>
          <a:off x="3183490" y="1838060"/>
          <a:ext cx="1351757" cy="540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b="1" kern="1200" dirty="0"/>
            <a:t>Design (May 2025- July 2025):</a:t>
          </a:r>
          <a:r>
            <a:rPr lang="en-GB" sz="1200" kern="1200" dirty="0"/>
            <a:t>.</a:t>
          </a:r>
          <a:endParaRPr lang="en-US" sz="1200" kern="1200" dirty="0"/>
        </a:p>
      </dsp:txBody>
      <dsp:txXfrm>
        <a:off x="3183490" y="1838060"/>
        <a:ext cx="1351757" cy="540703"/>
      </dsp:txXfrm>
    </dsp:sp>
    <dsp:sp modelId="{0ADF7A43-222B-4455-87D2-D554B48D7E62}">
      <dsp:nvSpPr>
        <dsp:cNvPr id="0" name=""/>
        <dsp:cNvSpPr/>
      </dsp:nvSpPr>
      <dsp:spPr>
        <a:xfrm>
          <a:off x="5143539" y="1025513"/>
          <a:ext cx="608291" cy="60829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B109D4B-C4D2-42A2-A02B-E2A787CE1784}">
      <dsp:nvSpPr>
        <dsp:cNvPr id="0" name=""/>
        <dsp:cNvSpPr/>
      </dsp:nvSpPr>
      <dsp:spPr>
        <a:xfrm>
          <a:off x="4771806" y="1838060"/>
          <a:ext cx="1351757" cy="540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b="1" kern="1200" dirty="0"/>
            <a:t>Implementation (August 2025 - December 2025):</a:t>
          </a:r>
          <a:endParaRPr lang="en-US" sz="1200" kern="1200" dirty="0"/>
        </a:p>
      </dsp:txBody>
      <dsp:txXfrm>
        <a:off x="4771806" y="1838060"/>
        <a:ext cx="1351757" cy="540703"/>
      </dsp:txXfrm>
    </dsp:sp>
    <dsp:sp modelId="{7A48E50C-FCCD-40BC-B047-1A47890696C9}">
      <dsp:nvSpPr>
        <dsp:cNvPr id="0" name=""/>
        <dsp:cNvSpPr/>
      </dsp:nvSpPr>
      <dsp:spPr>
        <a:xfrm>
          <a:off x="6731854" y="1025513"/>
          <a:ext cx="608291" cy="60829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DCD6B41-8C6F-401B-8CD3-CC9C7572F247}">
      <dsp:nvSpPr>
        <dsp:cNvPr id="0" name=""/>
        <dsp:cNvSpPr/>
      </dsp:nvSpPr>
      <dsp:spPr>
        <a:xfrm>
          <a:off x="6360121" y="1838060"/>
          <a:ext cx="1351757" cy="540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b="1" kern="1200" dirty="0"/>
            <a:t>Testing (January 2026 - February 2026):</a:t>
          </a:r>
          <a:endParaRPr lang="en-US" sz="1200" kern="1200" dirty="0"/>
        </a:p>
      </dsp:txBody>
      <dsp:txXfrm>
        <a:off x="6360121" y="1838060"/>
        <a:ext cx="1351757" cy="540703"/>
      </dsp:txXfrm>
    </dsp:sp>
    <dsp:sp modelId="{25CDCA64-3A45-4649-B4AE-2CB47E092498}">
      <dsp:nvSpPr>
        <dsp:cNvPr id="0" name=""/>
        <dsp:cNvSpPr/>
      </dsp:nvSpPr>
      <dsp:spPr>
        <a:xfrm>
          <a:off x="8320170" y="1025513"/>
          <a:ext cx="608291" cy="60829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7AD1E3F-2EE6-4590-A43B-11FA82DD10B9}">
      <dsp:nvSpPr>
        <dsp:cNvPr id="0" name=""/>
        <dsp:cNvSpPr/>
      </dsp:nvSpPr>
      <dsp:spPr>
        <a:xfrm>
          <a:off x="7948436" y="1838060"/>
          <a:ext cx="1351757" cy="540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b="1" kern="1200" dirty="0"/>
            <a:t>Deployment (March 2026 - April 2026):</a:t>
          </a:r>
          <a:endParaRPr lang="en-US" sz="1200" kern="1200" dirty="0"/>
        </a:p>
      </dsp:txBody>
      <dsp:txXfrm>
        <a:off x="7948436" y="1838060"/>
        <a:ext cx="1351757" cy="540703"/>
      </dsp:txXfrm>
    </dsp:sp>
    <dsp:sp modelId="{D1067935-00CA-45BF-A104-21DF576E5FEA}">
      <dsp:nvSpPr>
        <dsp:cNvPr id="0" name=""/>
        <dsp:cNvSpPr/>
      </dsp:nvSpPr>
      <dsp:spPr>
        <a:xfrm>
          <a:off x="9908485" y="1025513"/>
          <a:ext cx="608291" cy="60829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FD43201-8580-4A96-9137-865EBB563867}">
      <dsp:nvSpPr>
        <dsp:cNvPr id="0" name=""/>
        <dsp:cNvSpPr/>
      </dsp:nvSpPr>
      <dsp:spPr>
        <a:xfrm>
          <a:off x="9536752" y="1838060"/>
          <a:ext cx="1351757" cy="540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b="1" kern="1200" dirty="0"/>
            <a:t>Closure (May 2026 - June 2026):</a:t>
          </a:r>
          <a:endParaRPr lang="en-US" sz="1200" kern="1200" dirty="0"/>
        </a:p>
      </dsp:txBody>
      <dsp:txXfrm>
        <a:off x="9536752" y="1838060"/>
        <a:ext cx="1351757" cy="54070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3EDC76-9830-4D23-9411-3B84116C748E}">
      <dsp:nvSpPr>
        <dsp:cNvPr id="0" name=""/>
        <dsp:cNvSpPr/>
      </dsp:nvSpPr>
      <dsp:spPr>
        <a:xfrm>
          <a:off x="0" y="290"/>
          <a:ext cx="3922333" cy="46625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b="1" kern="1200"/>
            <a:t>T</a:t>
          </a:r>
          <a:r>
            <a:rPr lang="en-US" sz="2300" b="1" i="0" kern="1200" baseline="0"/>
            <a:t>otal Budget:</a:t>
          </a:r>
          <a:r>
            <a:rPr lang="en-US" sz="2300" b="0" i="0" kern="1200" baseline="0"/>
            <a:t> £150,000</a:t>
          </a:r>
          <a:endParaRPr lang="en-US" sz="2300" kern="1200"/>
        </a:p>
      </dsp:txBody>
      <dsp:txXfrm>
        <a:off x="22761" y="23051"/>
        <a:ext cx="3876811" cy="420737"/>
      </dsp:txXfrm>
    </dsp:sp>
    <dsp:sp modelId="{448309AF-981D-4A94-895F-C7378E3B07BD}">
      <dsp:nvSpPr>
        <dsp:cNvPr id="0" name=""/>
        <dsp:cNvSpPr/>
      </dsp:nvSpPr>
      <dsp:spPr>
        <a:xfrm>
          <a:off x="0" y="489863"/>
          <a:ext cx="3922333" cy="46625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b="1" i="0" kern="1200" baseline="0"/>
            <a:t>Breakdown:</a:t>
          </a:r>
          <a:endParaRPr lang="en-US" sz="2300" kern="1200"/>
        </a:p>
      </dsp:txBody>
      <dsp:txXfrm>
        <a:off x="22761" y="512624"/>
        <a:ext cx="3876811" cy="420737"/>
      </dsp:txXfrm>
    </dsp:sp>
    <dsp:sp modelId="{49E0581A-091F-411F-87C7-5F7E3B08E896}">
      <dsp:nvSpPr>
        <dsp:cNvPr id="0" name=""/>
        <dsp:cNvSpPr/>
      </dsp:nvSpPr>
      <dsp:spPr>
        <a:xfrm rot="5400000">
          <a:off x="7222347" y="-2273952"/>
          <a:ext cx="373007" cy="6973036"/>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US" sz="1000" b="0" i="0" kern="1200" baseline="0"/>
            <a:t>This includes salaries for the project team such as project managers, data architects, ETL developers, database administrators, business analysts, and QA testers.</a:t>
          </a:r>
          <a:endParaRPr lang="en-US" sz="1000" kern="1200"/>
        </a:p>
      </dsp:txBody>
      <dsp:txXfrm rot="-5400000">
        <a:off x="3922333" y="1044271"/>
        <a:ext cx="6954827" cy="336589"/>
      </dsp:txXfrm>
    </dsp:sp>
    <dsp:sp modelId="{6445640F-43CB-43CA-B4A0-464F1A8A0E5C}">
      <dsp:nvSpPr>
        <dsp:cNvPr id="0" name=""/>
        <dsp:cNvSpPr/>
      </dsp:nvSpPr>
      <dsp:spPr>
        <a:xfrm>
          <a:off x="0" y="979436"/>
          <a:ext cx="3922333" cy="46625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b="1" i="0" kern="1200" baseline="0"/>
            <a:t>Personnel:</a:t>
          </a:r>
          <a:r>
            <a:rPr lang="en-US" sz="2300" b="0" i="0" kern="1200" baseline="0"/>
            <a:t> £75,000</a:t>
          </a:r>
          <a:endParaRPr lang="en-US" sz="2300" kern="1200"/>
        </a:p>
      </dsp:txBody>
      <dsp:txXfrm>
        <a:off x="22761" y="1002197"/>
        <a:ext cx="3876811" cy="420737"/>
      </dsp:txXfrm>
    </dsp:sp>
    <dsp:sp modelId="{92EA0813-1EBE-476C-BF44-7AA373024B99}">
      <dsp:nvSpPr>
        <dsp:cNvPr id="0" name=""/>
        <dsp:cNvSpPr/>
      </dsp:nvSpPr>
      <dsp:spPr>
        <a:xfrm rot="5400000">
          <a:off x="7222347" y="-1784379"/>
          <a:ext cx="373007" cy="6973036"/>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US" sz="1000" b="0" i="0" kern="1200" baseline="0"/>
            <a:t>Costs for servers, storage, networking equipment, and other necessary hardware components.</a:t>
          </a:r>
          <a:endParaRPr lang="en-US" sz="1000" kern="1200"/>
        </a:p>
      </dsp:txBody>
      <dsp:txXfrm rot="-5400000">
        <a:off x="3922333" y="1533844"/>
        <a:ext cx="6954827" cy="336589"/>
      </dsp:txXfrm>
    </dsp:sp>
    <dsp:sp modelId="{8721EF8A-99A3-4E90-86F7-1888C4C8E020}">
      <dsp:nvSpPr>
        <dsp:cNvPr id="0" name=""/>
        <dsp:cNvSpPr/>
      </dsp:nvSpPr>
      <dsp:spPr>
        <a:xfrm>
          <a:off x="0" y="1469008"/>
          <a:ext cx="3922333" cy="46625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b="1" i="0" kern="1200" baseline="0"/>
            <a:t>Hardware:</a:t>
          </a:r>
          <a:r>
            <a:rPr lang="en-US" sz="2300" b="0" i="0" kern="1200" baseline="0"/>
            <a:t> £22,500</a:t>
          </a:r>
          <a:endParaRPr lang="en-US" sz="2300" kern="1200"/>
        </a:p>
      </dsp:txBody>
      <dsp:txXfrm>
        <a:off x="22761" y="1491769"/>
        <a:ext cx="3876811" cy="420737"/>
      </dsp:txXfrm>
    </dsp:sp>
    <dsp:sp modelId="{80AE5AE6-3B73-4DCF-9798-12EF992FA7D8}">
      <dsp:nvSpPr>
        <dsp:cNvPr id="0" name=""/>
        <dsp:cNvSpPr/>
      </dsp:nvSpPr>
      <dsp:spPr>
        <a:xfrm rot="5400000">
          <a:off x="7222347" y="-1294807"/>
          <a:ext cx="373007" cy="6973036"/>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US" sz="1000" b="0" i="0" kern="1200" baseline="0"/>
            <a:t>Licensing fees for ETL tools, database management systems, analytics software, and other required applications.</a:t>
          </a:r>
          <a:endParaRPr lang="en-US" sz="1000" kern="1200"/>
        </a:p>
      </dsp:txBody>
      <dsp:txXfrm rot="-5400000">
        <a:off x="3922333" y="2023416"/>
        <a:ext cx="6954827" cy="336589"/>
      </dsp:txXfrm>
    </dsp:sp>
    <dsp:sp modelId="{5ABD7F14-829C-462B-8657-F3E6ADA3564B}">
      <dsp:nvSpPr>
        <dsp:cNvPr id="0" name=""/>
        <dsp:cNvSpPr/>
      </dsp:nvSpPr>
      <dsp:spPr>
        <a:xfrm>
          <a:off x="0" y="1958581"/>
          <a:ext cx="3922333" cy="46625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b="1" i="0" kern="1200" baseline="0"/>
            <a:t>Software:</a:t>
          </a:r>
          <a:r>
            <a:rPr lang="en-US" sz="2300" b="0" i="0" kern="1200" baseline="0"/>
            <a:t> £30,000</a:t>
          </a:r>
          <a:endParaRPr lang="en-US" sz="2300" kern="1200"/>
        </a:p>
      </dsp:txBody>
      <dsp:txXfrm>
        <a:off x="22761" y="1981342"/>
        <a:ext cx="3876811" cy="420737"/>
      </dsp:txXfrm>
    </dsp:sp>
    <dsp:sp modelId="{4C2F1313-2B94-4CAA-BE62-56AC06343F92}">
      <dsp:nvSpPr>
        <dsp:cNvPr id="0" name=""/>
        <dsp:cNvSpPr/>
      </dsp:nvSpPr>
      <dsp:spPr>
        <a:xfrm rot="5400000">
          <a:off x="7222347" y="-805234"/>
          <a:ext cx="373007" cy="6973036"/>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US" sz="1000" b="0" i="0" kern="1200" baseline="0" dirty="0"/>
            <a:t>Training sessions for staff to effectively use and manage the new data warehouse system.</a:t>
          </a:r>
          <a:endParaRPr lang="en-US" sz="1000" kern="1200" dirty="0"/>
        </a:p>
      </dsp:txBody>
      <dsp:txXfrm rot="-5400000">
        <a:off x="3922333" y="2512989"/>
        <a:ext cx="6954827" cy="336589"/>
      </dsp:txXfrm>
    </dsp:sp>
    <dsp:sp modelId="{9A002E8F-249C-4393-9A5A-08326227D645}">
      <dsp:nvSpPr>
        <dsp:cNvPr id="0" name=""/>
        <dsp:cNvSpPr/>
      </dsp:nvSpPr>
      <dsp:spPr>
        <a:xfrm>
          <a:off x="0" y="2448153"/>
          <a:ext cx="3922333" cy="46625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b="1" i="0" kern="1200" baseline="0"/>
            <a:t>Training:</a:t>
          </a:r>
          <a:r>
            <a:rPr lang="en-US" sz="2300" b="0" i="0" kern="1200" baseline="0"/>
            <a:t> £7,500</a:t>
          </a:r>
          <a:endParaRPr lang="en-US" sz="2300" kern="1200"/>
        </a:p>
      </dsp:txBody>
      <dsp:txXfrm>
        <a:off x="22761" y="2470914"/>
        <a:ext cx="3876811" cy="420737"/>
      </dsp:txXfrm>
    </dsp:sp>
    <dsp:sp modelId="{858A2F2A-B4DB-416A-B199-CB627AB7DC31}">
      <dsp:nvSpPr>
        <dsp:cNvPr id="0" name=""/>
        <dsp:cNvSpPr/>
      </dsp:nvSpPr>
      <dsp:spPr>
        <a:xfrm rot="5400000">
          <a:off x="7222347" y="-315662"/>
          <a:ext cx="373007" cy="6973036"/>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US" sz="1000" b="0" i="0" kern="1200" baseline="0"/>
            <a:t>Reserved for unexpected expenses and to mitigate any risks that might arise during the project.</a:t>
          </a:r>
          <a:endParaRPr lang="en-US" sz="1000" kern="1200"/>
        </a:p>
      </dsp:txBody>
      <dsp:txXfrm rot="-5400000">
        <a:off x="3922333" y="3002561"/>
        <a:ext cx="6954827" cy="336589"/>
      </dsp:txXfrm>
    </dsp:sp>
    <dsp:sp modelId="{B51DE4B8-036F-4D1A-BBD5-78D42C0D09D5}">
      <dsp:nvSpPr>
        <dsp:cNvPr id="0" name=""/>
        <dsp:cNvSpPr/>
      </dsp:nvSpPr>
      <dsp:spPr>
        <a:xfrm>
          <a:off x="0" y="2937726"/>
          <a:ext cx="3922333" cy="46625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b="1" i="0" kern="1200" baseline="0"/>
            <a:t>Contingency:</a:t>
          </a:r>
          <a:r>
            <a:rPr lang="en-US" sz="2300" b="0" i="0" kern="1200" baseline="0"/>
            <a:t> £15,000</a:t>
          </a:r>
          <a:endParaRPr lang="en-US" sz="2300" kern="1200"/>
        </a:p>
      </dsp:txBody>
      <dsp:txXfrm>
        <a:off x="22761" y="2960487"/>
        <a:ext cx="3876811" cy="42073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ACD987-4696-469A-B4DE-100CDD6AED00}">
      <dsp:nvSpPr>
        <dsp:cNvPr id="0" name=""/>
        <dsp:cNvSpPr/>
      </dsp:nvSpPr>
      <dsp:spPr>
        <a:xfrm>
          <a:off x="438952" y="910144"/>
          <a:ext cx="712705" cy="71270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42346FE-15F3-4D03-90C8-C0F3A4C63FF9}">
      <dsp:nvSpPr>
        <dsp:cNvPr id="0" name=""/>
        <dsp:cNvSpPr/>
      </dsp:nvSpPr>
      <dsp:spPr>
        <a:xfrm>
          <a:off x="3410" y="1860616"/>
          <a:ext cx="1583789" cy="633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b="1" kern="1200"/>
            <a:t>Project Team:</a:t>
          </a:r>
          <a:r>
            <a:rPr lang="en-GB" sz="1500" kern="1200"/>
            <a:t>Project Manager</a:t>
          </a:r>
          <a:endParaRPr lang="en-US" sz="1500" kern="1200"/>
        </a:p>
      </dsp:txBody>
      <dsp:txXfrm>
        <a:off x="3410" y="1860616"/>
        <a:ext cx="1583789" cy="633515"/>
      </dsp:txXfrm>
    </dsp:sp>
    <dsp:sp modelId="{7D7F215A-F997-40DF-82FE-E0EA0823D1AD}">
      <dsp:nvSpPr>
        <dsp:cNvPr id="0" name=""/>
        <dsp:cNvSpPr/>
      </dsp:nvSpPr>
      <dsp:spPr>
        <a:xfrm>
          <a:off x="2299904" y="910144"/>
          <a:ext cx="712705" cy="71270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F60CEE6-83E8-41E2-A1DC-04E5CD3B372C}">
      <dsp:nvSpPr>
        <dsp:cNvPr id="0" name=""/>
        <dsp:cNvSpPr/>
      </dsp:nvSpPr>
      <dsp:spPr>
        <a:xfrm>
          <a:off x="1864362" y="1860616"/>
          <a:ext cx="1583789" cy="633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Data Architects</a:t>
          </a:r>
          <a:endParaRPr lang="en-US" sz="1500" kern="1200"/>
        </a:p>
      </dsp:txBody>
      <dsp:txXfrm>
        <a:off x="1864362" y="1860616"/>
        <a:ext cx="1583789" cy="633515"/>
      </dsp:txXfrm>
    </dsp:sp>
    <dsp:sp modelId="{4D09FDC9-7BD8-4795-A677-77C3DDD4054A}">
      <dsp:nvSpPr>
        <dsp:cNvPr id="0" name=""/>
        <dsp:cNvSpPr/>
      </dsp:nvSpPr>
      <dsp:spPr>
        <a:xfrm>
          <a:off x="4160856" y="910144"/>
          <a:ext cx="712705" cy="71270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446C939-4B58-4D36-97AD-E77EB497BC1E}">
      <dsp:nvSpPr>
        <dsp:cNvPr id="0" name=""/>
        <dsp:cNvSpPr/>
      </dsp:nvSpPr>
      <dsp:spPr>
        <a:xfrm>
          <a:off x="3725314" y="1860616"/>
          <a:ext cx="1583789" cy="633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ETL Developers</a:t>
          </a:r>
          <a:endParaRPr lang="en-US" sz="1500" kern="1200"/>
        </a:p>
      </dsp:txBody>
      <dsp:txXfrm>
        <a:off x="3725314" y="1860616"/>
        <a:ext cx="1583789" cy="633515"/>
      </dsp:txXfrm>
    </dsp:sp>
    <dsp:sp modelId="{8F52B22D-FCB9-4CDB-A577-CC20CE57E76F}">
      <dsp:nvSpPr>
        <dsp:cNvPr id="0" name=""/>
        <dsp:cNvSpPr/>
      </dsp:nvSpPr>
      <dsp:spPr>
        <a:xfrm>
          <a:off x="6021808" y="910144"/>
          <a:ext cx="712705" cy="71270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82E35C9-4868-40DC-B385-717A40E6EC0A}">
      <dsp:nvSpPr>
        <dsp:cNvPr id="0" name=""/>
        <dsp:cNvSpPr/>
      </dsp:nvSpPr>
      <dsp:spPr>
        <a:xfrm>
          <a:off x="5586266" y="1860616"/>
          <a:ext cx="1583789" cy="633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Database Administrators</a:t>
          </a:r>
          <a:endParaRPr lang="en-US" sz="1500" kern="1200"/>
        </a:p>
      </dsp:txBody>
      <dsp:txXfrm>
        <a:off x="5586266" y="1860616"/>
        <a:ext cx="1583789" cy="633515"/>
      </dsp:txXfrm>
    </dsp:sp>
    <dsp:sp modelId="{004578C7-30AA-4634-A6CC-42173E430FDE}">
      <dsp:nvSpPr>
        <dsp:cNvPr id="0" name=""/>
        <dsp:cNvSpPr/>
      </dsp:nvSpPr>
      <dsp:spPr>
        <a:xfrm>
          <a:off x="7882760" y="910144"/>
          <a:ext cx="712705" cy="71270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4EF373C-2226-413E-B922-F5345FA91A74}">
      <dsp:nvSpPr>
        <dsp:cNvPr id="0" name=""/>
        <dsp:cNvSpPr/>
      </dsp:nvSpPr>
      <dsp:spPr>
        <a:xfrm>
          <a:off x="7447218" y="1860616"/>
          <a:ext cx="1583789" cy="633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Business Analysts</a:t>
          </a:r>
          <a:endParaRPr lang="en-US" sz="1500" kern="1200"/>
        </a:p>
      </dsp:txBody>
      <dsp:txXfrm>
        <a:off x="7447218" y="1860616"/>
        <a:ext cx="1583789" cy="633515"/>
      </dsp:txXfrm>
    </dsp:sp>
    <dsp:sp modelId="{261462AB-E6D9-426D-A7CC-FFFB18BB7E26}">
      <dsp:nvSpPr>
        <dsp:cNvPr id="0" name=""/>
        <dsp:cNvSpPr/>
      </dsp:nvSpPr>
      <dsp:spPr>
        <a:xfrm>
          <a:off x="9743712" y="910144"/>
          <a:ext cx="712705" cy="71270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B197527-D2CA-4384-9B9E-9C23761E4ACC}">
      <dsp:nvSpPr>
        <dsp:cNvPr id="0" name=""/>
        <dsp:cNvSpPr/>
      </dsp:nvSpPr>
      <dsp:spPr>
        <a:xfrm>
          <a:off x="9308170" y="1860616"/>
          <a:ext cx="1583789" cy="633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QA Testers</a:t>
          </a:r>
          <a:endParaRPr lang="en-US" sz="1500" kern="1200"/>
        </a:p>
      </dsp:txBody>
      <dsp:txXfrm>
        <a:off x="9308170" y="1860616"/>
        <a:ext cx="1583789" cy="63351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320760-71D9-45F0-A38B-8B7555C5FDE7}">
      <dsp:nvSpPr>
        <dsp:cNvPr id="0" name=""/>
        <dsp:cNvSpPr/>
      </dsp:nvSpPr>
      <dsp:spPr>
        <a:xfrm>
          <a:off x="1330" y="1143677"/>
          <a:ext cx="1508221" cy="95772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334EFE-20BD-459A-A5F2-007F71D23E74}">
      <dsp:nvSpPr>
        <dsp:cNvPr id="0" name=""/>
        <dsp:cNvSpPr/>
      </dsp:nvSpPr>
      <dsp:spPr>
        <a:xfrm>
          <a:off x="168910" y="1302878"/>
          <a:ext cx="1508221" cy="957720"/>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i="0" kern="1200" baseline="0"/>
            <a:t>Project Manager:</a:t>
          </a:r>
          <a:r>
            <a:rPr lang="en-US" sz="1100" b="0" i="0" kern="1200" baseline="0"/>
            <a:t> Oversee project execution and stakeholder communication.</a:t>
          </a:r>
          <a:endParaRPr lang="en-US" sz="1100" kern="1200"/>
        </a:p>
      </dsp:txBody>
      <dsp:txXfrm>
        <a:off x="196961" y="1330929"/>
        <a:ext cx="1452119" cy="901618"/>
      </dsp:txXfrm>
    </dsp:sp>
    <dsp:sp modelId="{82CE5E6B-230A-42D5-BD40-C2273B789515}">
      <dsp:nvSpPr>
        <dsp:cNvPr id="0" name=""/>
        <dsp:cNvSpPr/>
      </dsp:nvSpPr>
      <dsp:spPr>
        <a:xfrm>
          <a:off x="1844711" y="1143677"/>
          <a:ext cx="1508221" cy="95772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2AE915-4101-4E26-AF7A-92BFF8145C51}">
      <dsp:nvSpPr>
        <dsp:cNvPr id="0" name=""/>
        <dsp:cNvSpPr/>
      </dsp:nvSpPr>
      <dsp:spPr>
        <a:xfrm>
          <a:off x="2012291" y="1302878"/>
          <a:ext cx="1508221" cy="957720"/>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i="0" kern="1200" baseline="0"/>
            <a:t>Data Architects:</a:t>
          </a:r>
          <a:r>
            <a:rPr lang="en-US" sz="1100" b="0" i="0" kern="1200" baseline="0"/>
            <a:t> Design data models and architecture.</a:t>
          </a:r>
          <a:endParaRPr lang="en-US" sz="1100" kern="1200"/>
        </a:p>
      </dsp:txBody>
      <dsp:txXfrm>
        <a:off x="2040342" y="1330929"/>
        <a:ext cx="1452119" cy="901618"/>
      </dsp:txXfrm>
    </dsp:sp>
    <dsp:sp modelId="{7100305D-5CF6-4684-B87D-F1A24834E035}">
      <dsp:nvSpPr>
        <dsp:cNvPr id="0" name=""/>
        <dsp:cNvSpPr/>
      </dsp:nvSpPr>
      <dsp:spPr>
        <a:xfrm>
          <a:off x="3688093" y="1143677"/>
          <a:ext cx="1508221" cy="95772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08274A-6D3C-4EEF-A690-EB9D417CD0FA}">
      <dsp:nvSpPr>
        <dsp:cNvPr id="0" name=""/>
        <dsp:cNvSpPr/>
      </dsp:nvSpPr>
      <dsp:spPr>
        <a:xfrm>
          <a:off x="3855673" y="1302878"/>
          <a:ext cx="1508221" cy="957720"/>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i="0" kern="1200" baseline="0"/>
            <a:t>ETL Developers:</a:t>
          </a:r>
          <a:r>
            <a:rPr lang="en-US" sz="1100" b="0" i="0" kern="1200" baseline="0"/>
            <a:t> Develop and maintain ETL processes.</a:t>
          </a:r>
          <a:endParaRPr lang="en-US" sz="1100" kern="1200"/>
        </a:p>
      </dsp:txBody>
      <dsp:txXfrm>
        <a:off x="3883724" y="1330929"/>
        <a:ext cx="1452119" cy="901618"/>
      </dsp:txXfrm>
    </dsp:sp>
    <dsp:sp modelId="{C9871615-7258-4A8C-9BD8-5C9EA18C4E75}">
      <dsp:nvSpPr>
        <dsp:cNvPr id="0" name=""/>
        <dsp:cNvSpPr/>
      </dsp:nvSpPr>
      <dsp:spPr>
        <a:xfrm>
          <a:off x="5531475" y="1143677"/>
          <a:ext cx="1508221" cy="95772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CCCBF4-43D4-4B60-B08C-3577F43239D3}">
      <dsp:nvSpPr>
        <dsp:cNvPr id="0" name=""/>
        <dsp:cNvSpPr/>
      </dsp:nvSpPr>
      <dsp:spPr>
        <a:xfrm>
          <a:off x="5699055" y="1302878"/>
          <a:ext cx="1508221" cy="957720"/>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i="0" kern="1200" baseline="0"/>
            <a:t>Database Administrators:</a:t>
          </a:r>
          <a:r>
            <a:rPr lang="en-US" sz="1100" b="0" i="0" kern="1200" baseline="0"/>
            <a:t> Manage database performance and security.</a:t>
          </a:r>
          <a:endParaRPr lang="en-US" sz="1100" kern="1200"/>
        </a:p>
      </dsp:txBody>
      <dsp:txXfrm>
        <a:off x="5727106" y="1330929"/>
        <a:ext cx="1452119" cy="901618"/>
      </dsp:txXfrm>
    </dsp:sp>
    <dsp:sp modelId="{BE6F26AA-6480-453D-A0E0-1209DCE25A29}">
      <dsp:nvSpPr>
        <dsp:cNvPr id="0" name=""/>
        <dsp:cNvSpPr/>
      </dsp:nvSpPr>
      <dsp:spPr>
        <a:xfrm>
          <a:off x="7374856" y="1143677"/>
          <a:ext cx="1508221" cy="95772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B06BD3-7AEB-4CF3-ADB1-CD9237F8B365}">
      <dsp:nvSpPr>
        <dsp:cNvPr id="0" name=""/>
        <dsp:cNvSpPr/>
      </dsp:nvSpPr>
      <dsp:spPr>
        <a:xfrm>
          <a:off x="7542436" y="1302878"/>
          <a:ext cx="1508221" cy="957720"/>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i="0" kern="1200" baseline="0"/>
            <a:t>Business Analysts:</a:t>
          </a:r>
          <a:r>
            <a:rPr lang="en-US" sz="1100" b="0" i="0" kern="1200" baseline="0"/>
            <a:t> Gather requirements and validate solutions.</a:t>
          </a:r>
          <a:endParaRPr lang="en-US" sz="1100" kern="1200"/>
        </a:p>
      </dsp:txBody>
      <dsp:txXfrm>
        <a:off x="7570487" y="1330929"/>
        <a:ext cx="1452119" cy="901618"/>
      </dsp:txXfrm>
    </dsp:sp>
    <dsp:sp modelId="{1029987B-006C-42BC-A723-E7988E792D98}">
      <dsp:nvSpPr>
        <dsp:cNvPr id="0" name=""/>
        <dsp:cNvSpPr/>
      </dsp:nvSpPr>
      <dsp:spPr>
        <a:xfrm>
          <a:off x="9218238" y="1143677"/>
          <a:ext cx="1508221" cy="95772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DF6C5E-BD91-4609-A060-94BAB08CA870}">
      <dsp:nvSpPr>
        <dsp:cNvPr id="0" name=""/>
        <dsp:cNvSpPr/>
      </dsp:nvSpPr>
      <dsp:spPr>
        <a:xfrm>
          <a:off x="9385818" y="1302878"/>
          <a:ext cx="1508221" cy="957720"/>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i="0" kern="1200" baseline="0"/>
            <a:t>QA Testers:</a:t>
          </a:r>
          <a:r>
            <a:rPr lang="en-US" sz="1100" b="0" i="0" kern="1200" baseline="0"/>
            <a:t> Ensure system quality through rigorous testing. </a:t>
          </a:r>
          <a:endParaRPr lang="en-US" sz="1100" kern="1200"/>
        </a:p>
      </dsp:txBody>
      <dsp:txXfrm>
        <a:off x="9413869" y="1330929"/>
        <a:ext cx="1452119" cy="90161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0952A3-E1AD-48B0-ADE0-7014DEB71C39}">
      <dsp:nvSpPr>
        <dsp:cNvPr id="0" name=""/>
        <dsp:cNvSpPr/>
      </dsp:nvSpPr>
      <dsp:spPr>
        <a:xfrm>
          <a:off x="0" y="1623"/>
          <a:ext cx="2494483" cy="70962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b="1" kern="1200"/>
            <a:t>Quality Standards</a:t>
          </a:r>
          <a:endParaRPr lang="en-US" sz="2000" kern="1200"/>
        </a:p>
      </dsp:txBody>
      <dsp:txXfrm>
        <a:off x="34641" y="36264"/>
        <a:ext cx="2425201" cy="640347"/>
      </dsp:txXfrm>
    </dsp:sp>
    <dsp:sp modelId="{FD42EE23-7654-4D40-95EB-B3ECAE485F8F}">
      <dsp:nvSpPr>
        <dsp:cNvPr id="0" name=""/>
        <dsp:cNvSpPr/>
      </dsp:nvSpPr>
      <dsp:spPr>
        <a:xfrm rot="5400000">
          <a:off x="4427949" y="-1115769"/>
          <a:ext cx="567703" cy="4434636"/>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GB" sz="1600" kern="1200"/>
            <a:t>Ensure accuracy, completeness, and consistency of data.</a:t>
          </a:r>
          <a:endParaRPr lang="en-US" sz="1600" kern="1200"/>
        </a:p>
      </dsp:txBody>
      <dsp:txXfrm rot="-5400000">
        <a:off x="2494483" y="845410"/>
        <a:ext cx="4406923" cy="512277"/>
      </dsp:txXfrm>
    </dsp:sp>
    <dsp:sp modelId="{723E1D56-62DE-44B1-8544-801FF8B2987D}">
      <dsp:nvSpPr>
        <dsp:cNvPr id="0" name=""/>
        <dsp:cNvSpPr/>
      </dsp:nvSpPr>
      <dsp:spPr>
        <a:xfrm>
          <a:off x="0" y="746733"/>
          <a:ext cx="2494483" cy="70962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b="1" kern="1200"/>
            <a:t>Data Quality:</a:t>
          </a:r>
          <a:endParaRPr lang="en-US" sz="2000" kern="1200"/>
        </a:p>
      </dsp:txBody>
      <dsp:txXfrm>
        <a:off x="34641" y="781374"/>
        <a:ext cx="2425201" cy="640347"/>
      </dsp:txXfrm>
    </dsp:sp>
    <dsp:sp modelId="{CE3FB35E-9A74-4C9A-AC8B-C6EB46A81D77}">
      <dsp:nvSpPr>
        <dsp:cNvPr id="0" name=""/>
        <dsp:cNvSpPr/>
      </dsp:nvSpPr>
      <dsp:spPr>
        <a:xfrm rot="5400000">
          <a:off x="4427949" y="-370658"/>
          <a:ext cx="567703" cy="4434636"/>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GB" sz="1600" kern="1200"/>
            <a:t>Meet predefined benchmarks for query performance and data load times.</a:t>
          </a:r>
          <a:endParaRPr lang="en-US" sz="1600" kern="1200"/>
        </a:p>
      </dsp:txBody>
      <dsp:txXfrm rot="-5400000">
        <a:off x="2494483" y="1590521"/>
        <a:ext cx="4406923" cy="512277"/>
      </dsp:txXfrm>
    </dsp:sp>
    <dsp:sp modelId="{F919BD7B-107E-4FF8-B9B1-6F959ADA340A}">
      <dsp:nvSpPr>
        <dsp:cNvPr id="0" name=""/>
        <dsp:cNvSpPr/>
      </dsp:nvSpPr>
      <dsp:spPr>
        <a:xfrm>
          <a:off x="0" y="1491844"/>
          <a:ext cx="2494483" cy="70962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b="1" kern="1200"/>
            <a:t>System Performance:</a:t>
          </a:r>
          <a:endParaRPr lang="en-US" sz="2000" kern="1200"/>
        </a:p>
      </dsp:txBody>
      <dsp:txXfrm>
        <a:off x="34641" y="1526485"/>
        <a:ext cx="2425201" cy="640347"/>
      </dsp:txXfrm>
    </dsp:sp>
    <dsp:sp modelId="{16CE7993-27E2-4CB6-B77C-367D950429E3}">
      <dsp:nvSpPr>
        <dsp:cNvPr id="0" name=""/>
        <dsp:cNvSpPr/>
      </dsp:nvSpPr>
      <dsp:spPr>
        <a:xfrm rot="5400000">
          <a:off x="4427949" y="374451"/>
          <a:ext cx="567703" cy="4434636"/>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GB" sz="1600" kern="1200"/>
            <a:t>Conduct user satisfaction surveys post-deployment.</a:t>
          </a:r>
          <a:endParaRPr lang="en-US" sz="1600" kern="1200"/>
        </a:p>
      </dsp:txBody>
      <dsp:txXfrm rot="-5400000">
        <a:off x="2494483" y="2335631"/>
        <a:ext cx="4406923" cy="512277"/>
      </dsp:txXfrm>
    </dsp:sp>
    <dsp:sp modelId="{62531C02-EA47-4C1F-9F5D-D640D9F7225B}">
      <dsp:nvSpPr>
        <dsp:cNvPr id="0" name=""/>
        <dsp:cNvSpPr/>
      </dsp:nvSpPr>
      <dsp:spPr>
        <a:xfrm>
          <a:off x="0" y="2236955"/>
          <a:ext cx="2494483" cy="70962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b="1" kern="1200"/>
            <a:t>User Satisfaction:</a:t>
          </a:r>
          <a:endParaRPr lang="en-US" sz="2000" kern="1200"/>
        </a:p>
      </dsp:txBody>
      <dsp:txXfrm>
        <a:off x="34641" y="2271596"/>
        <a:ext cx="2425201" cy="640347"/>
      </dsp:txXfrm>
    </dsp:sp>
    <dsp:sp modelId="{7F1D7B6C-3BC3-4859-BEC0-628C04A927B3}">
      <dsp:nvSpPr>
        <dsp:cNvPr id="0" name=""/>
        <dsp:cNvSpPr/>
      </dsp:nvSpPr>
      <dsp:spPr>
        <a:xfrm rot="5400000">
          <a:off x="4427949" y="1119562"/>
          <a:ext cx="567703" cy="4434636"/>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GB" sz="1600" kern="1200"/>
            <a:t>Adhere to industry standards and regulations (e.g., GDPR).</a:t>
          </a:r>
          <a:endParaRPr lang="en-US" sz="1600" kern="1200"/>
        </a:p>
      </dsp:txBody>
      <dsp:txXfrm rot="-5400000">
        <a:off x="2494483" y="3080742"/>
        <a:ext cx="4406923" cy="512277"/>
      </dsp:txXfrm>
    </dsp:sp>
    <dsp:sp modelId="{8FF7AB37-5701-43F8-8328-9C84A776E77F}">
      <dsp:nvSpPr>
        <dsp:cNvPr id="0" name=""/>
        <dsp:cNvSpPr/>
      </dsp:nvSpPr>
      <dsp:spPr>
        <a:xfrm>
          <a:off x="0" y="2982066"/>
          <a:ext cx="2494483" cy="70962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b="1" kern="1200"/>
            <a:t>Compliance:</a:t>
          </a:r>
          <a:endParaRPr lang="en-US" sz="2000" kern="1200"/>
        </a:p>
      </dsp:txBody>
      <dsp:txXfrm>
        <a:off x="34641" y="3016707"/>
        <a:ext cx="2425201" cy="64034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1EA559-8308-45F0-A71F-D1B825D3269C}">
      <dsp:nvSpPr>
        <dsp:cNvPr id="0" name=""/>
        <dsp:cNvSpPr/>
      </dsp:nvSpPr>
      <dsp:spPr>
        <a:xfrm>
          <a:off x="5053" y="0"/>
          <a:ext cx="1218449" cy="10132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309416-B8B3-474C-A36B-011997E9AEA7}">
      <dsp:nvSpPr>
        <dsp:cNvPr id="0" name=""/>
        <dsp:cNvSpPr/>
      </dsp:nvSpPr>
      <dsp:spPr>
        <a:xfrm>
          <a:off x="5053" y="1155188"/>
          <a:ext cx="3481284" cy="434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200150">
            <a:lnSpc>
              <a:spcPct val="100000"/>
            </a:lnSpc>
            <a:spcBef>
              <a:spcPct val="0"/>
            </a:spcBef>
            <a:spcAft>
              <a:spcPct val="35000"/>
            </a:spcAft>
            <a:buNone/>
            <a:defRPr b="1"/>
          </a:pPr>
          <a:r>
            <a:rPr lang="en-GB" sz="2700" b="1" kern="1200"/>
            <a:t>Summary:</a:t>
          </a:r>
          <a:endParaRPr lang="en-US" sz="2700" kern="1200"/>
        </a:p>
      </dsp:txBody>
      <dsp:txXfrm>
        <a:off x="5053" y="1155188"/>
        <a:ext cx="3481284" cy="434237"/>
      </dsp:txXfrm>
    </dsp:sp>
    <dsp:sp modelId="{2CC113F6-CEF0-49FE-8733-3FB6E599484A}">
      <dsp:nvSpPr>
        <dsp:cNvPr id="0" name=""/>
        <dsp:cNvSpPr/>
      </dsp:nvSpPr>
      <dsp:spPr>
        <a:xfrm>
          <a:off x="5053" y="1655458"/>
          <a:ext cx="3481284" cy="2314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GB" sz="1700" kern="1200"/>
            <a:t>The Data Warehouse project for Tata Steel Packaging aims to enhance data management, improve reporting, and support advanced analytics.</a:t>
          </a:r>
          <a:endParaRPr lang="en-US" sz="1700" kern="1200"/>
        </a:p>
        <a:p>
          <a:pPr marL="0" lvl="0" indent="0" algn="l" defTabSz="755650">
            <a:lnSpc>
              <a:spcPct val="100000"/>
            </a:lnSpc>
            <a:spcBef>
              <a:spcPct val="0"/>
            </a:spcBef>
            <a:spcAft>
              <a:spcPct val="35000"/>
            </a:spcAft>
            <a:buNone/>
          </a:pPr>
          <a:r>
            <a:rPr lang="en-GB" sz="1700" kern="1200"/>
            <a:t>Achieving the project's goals requires a clear scope, well-defined milestones, and a strong focus on quality and risk management.</a:t>
          </a:r>
          <a:endParaRPr lang="en-US" sz="1700" kern="1200"/>
        </a:p>
      </dsp:txBody>
      <dsp:txXfrm>
        <a:off x="5053" y="1655458"/>
        <a:ext cx="3481284" cy="2314859"/>
      </dsp:txXfrm>
    </dsp:sp>
    <dsp:sp modelId="{C59FD124-91E8-41AB-8EAE-6DEAB6F3945E}">
      <dsp:nvSpPr>
        <dsp:cNvPr id="0" name=""/>
        <dsp:cNvSpPr/>
      </dsp:nvSpPr>
      <dsp:spPr>
        <a:xfrm>
          <a:off x="4095562" y="0"/>
          <a:ext cx="1218449" cy="10132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76C449-F6CC-4E3B-8919-D037023CD59F}">
      <dsp:nvSpPr>
        <dsp:cNvPr id="0" name=""/>
        <dsp:cNvSpPr/>
      </dsp:nvSpPr>
      <dsp:spPr>
        <a:xfrm>
          <a:off x="4095562" y="1155188"/>
          <a:ext cx="3481284" cy="434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200150">
            <a:lnSpc>
              <a:spcPct val="100000"/>
            </a:lnSpc>
            <a:spcBef>
              <a:spcPct val="0"/>
            </a:spcBef>
            <a:spcAft>
              <a:spcPct val="35000"/>
            </a:spcAft>
            <a:buNone/>
            <a:defRPr b="1"/>
          </a:pPr>
          <a:r>
            <a:rPr lang="en-GB" sz="2700" b="1" kern="1200"/>
            <a:t>Next Steps:</a:t>
          </a:r>
          <a:endParaRPr lang="en-US" sz="2700" kern="1200"/>
        </a:p>
      </dsp:txBody>
      <dsp:txXfrm>
        <a:off x="4095562" y="1155188"/>
        <a:ext cx="3481284" cy="434237"/>
      </dsp:txXfrm>
    </dsp:sp>
    <dsp:sp modelId="{6D63F642-BA79-4EFD-BB1E-1DB92A464B2F}">
      <dsp:nvSpPr>
        <dsp:cNvPr id="0" name=""/>
        <dsp:cNvSpPr/>
      </dsp:nvSpPr>
      <dsp:spPr>
        <a:xfrm>
          <a:off x="4095562" y="1655458"/>
          <a:ext cx="3481284" cy="2314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GB" sz="1700" kern="1200"/>
            <a:t>Proceed with project initiation and stakeholder engagement.</a:t>
          </a:r>
          <a:endParaRPr lang="en-US" sz="1700" kern="1200"/>
        </a:p>
        <a:p>
          <a:pPr marL="0" lvl="0" indent="0" algn="l" defTabSz="755650">
            <a:lnSpc>
              <a:spcPct val="100000"/>
            </a:lnSpc>
            <a:spcBef>
              <a:spcPct val="0"/>
            </a:spcBef>
            <a:spcAft>
              <a:spcPct val="35000"/>
            </a:spcAft>
            <a:buNone/>
          </a:pPr>
          <a:r>
            <a:rPr lang="en-GB" sz="1700" kern="1200"/>
            <a:t>Establish detailed project plans and allocate resources.</a:t>
          </a:r>
          <a:endParaRPr lang="en-US" sz="1700" kern="1200"/>
        </a:p>
        <a:p>
          <a:pPr marL="0" lvl="0" indent="0" algn="l" defTabSz="755650">
            <a:lnSpc>
              <a:spcPct val="100000"/>
            </a:lnSpc>
            <a:spcBef>
              <a:spcPct val="0"/>
            </a:spcBef>
            <a:spcAft>
              <a:spcPct val="35000"/>
            </a:spcAft>
            <a:buNone/>
          </a:pPr>
          <a:r>
            <a:rPr lang="en-GB" sz="1700" kern="1200"/>
            <a:t>Monitor progress closely and adapt as necessary to ensure success.</a:t>
          </a:r>
          <a:endParaRPr lang="en-US" sz="1700" kern="1200"/>
        </a:p>
      </dsp:txBody>
      <dsp:txXfrm>
        <a:off x="4095562" y="1655458"/>
        <a:ext cx="3481284" cy="231485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1DFF77-E518-44B8-9607-2A055602A572}" type="datetimeFigureOut">
              <a:rPr lang="en-GB" smtClean="0"/>
              <a:t>16/07/2024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95AFEE-3505-45F1-8327-E6D89FA4F0A4}" type="slidenum">
              <a:rPr lang="en-GB" smtClean="0"/>
              <a:t>‹#›</a:t>
            </a:fld>
            <a:endParaRPr lang="en-GB"/>
          </a:p>
        </p:txBody>
      </p:sp>
    </p:spTree>
    <p:extLst>
      <p:ext uri="{BB962C8B-B14F-4D97-AF65-F5344CB8AC3E}">
        <p14:creationId xmlns:p14="http://schemas.microsoft.com/office/powerpoint/2010/main" val="667756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 within the supply chain sector in TATA steel packaging. This project will be looking at creating a DATA warehouse for packaging. Currently there are multiple macros, excel sources and reports pulled together and different teams work off different data. This has caused issues with data being misinterpreted and differing viewpoints on where the focus should be. With building a </a:t>
            </a:r>
            <a:r>
              <a:rPr lang="en-GB" dirty="0" err="1"/>
              <a:t>dta</a:t>
            </a:r>
            <a:r>
              <a:rPr lang="en-GB" dirty="0"/>
              <a:t> warehouse will eliminate the multiple sources and improve data. </a:t>
            </a:r>
          </a:p>
        </p:txBody>
      </p:sp>
      <p:sp>
        <p:nvSpPr>
          <p:cNvPr id="4" name="Slide Number Placeholder 3"/>
          <p:cNvSpPr>
            <a:spLocks noGrp="1"/>
          </p:cNvSpPr>
          <p:nvPr>
            <p:ph type="sldNum" sz="quarter" idx="5"/>
          </p:nvPr>
        </p:nvSpPr>
        <p:spPr/>
        <p:txBody>
          <a:bodyPr/>
          <a:lstStyle/>
          <a:p>
            <a:fld id="{FA95AFEE-3505-45F1-8327-E6D89FA4F0A4}" type="slidenum">
              <a:rPr lang="en-GB" smtClean="0"/>
              <a:t>3</a:t>
            </a:fld>
            <a:endParaRPr lang="en-GB"/>
          </a:p>
        </p:txBody>
      </p:sp>
    </p:spTree>
    <p:extLst>
      <p:ext uri="{BB962C8B-B14F-4D97-AF65-F5344CB8AC3E}">
        <p14:creationId xmlns:p14="http://schemas.microsoft.com/office/powerpoint/2010/main" val="32206793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defTabSz="392991">
              <a:spcAft>
                <a:spcPts val="593"/>
              </a:spcAft>
            </a:pPr>
            <a:r>
              <a:rPr lang="en-GB" sz="2400" kern="1200" dirty="0">
                <a:solidFill>
                  <a:schemeClr val="lt1"/>
                </a:solidFill>
                <a:latin typeface="+mn-lt"/>
                <a:ea typeface="+mn-ea"/>
                <a:cs typeface="+mn-cs"/>
              </a:rPr>
              <a:t>Enhance data quality and consistency</a:t>
            </a:r>
          </a:p>
          <a:p>
            <a:pPr algn="ctr" defTabSz="392991">
              <a:spcAft>
                <a:spcPts val="593"/>
              </a:spcAft>
            </a:pPr>
            <a:r>
              <a:rPr lang="en-GB" sz="1200" kern="1200" dirty="0">
                <a:solidFill>
                  <a:schemeClr val="lt1"/>
                </a:solidFill>
                <a:latin typeface="+mn-lt"/>
                <a:ea typeface="+mn-ea"/>
                <a:cs typeface="+mn-cs"/>
              </a:rPr>
              <a:t>Implementing measures to ensure data accuracy, reliability and standardised for informed decision making</a:t>
            </a:r>
          </a:p>
          <a:p>
            <a:pPr algn="ctr" defTabSz="392991">
              <a:spcAft>
                <a:spcPts val="593"/>
              </a:spcAft>
            </a:pPr>
            <a:r>
              <a:rPr lang="en-GB" sz="3600" kern="1200" dirty="0">
                <a:solidFill>
                  <a:schemeClr val="lt1"/>
                </a:solidFill>
                <a:latin typeface="+mn-lt"/>
                <a:ea typeface="+mn-ea"/>
                <a:cs typeface="+mn-cs"/>
              </a:rPr>
              <a:t>Support data driven decision making</a:t>
            </a:r>
          </a:p>
          <a:p>
            <a:pPr algn="ctr" defTabSz="392991">
              <a:spcAft>
                <a:spcPts val="593"/>
              </a:spcAft>
            </a:pPr>
            <a:r>
              <a:rPr lang="en-GB" sz="1600" kern="1200" dirty="0">
                <a:solidFill>
                  <a:schemeClr val="lt1"/>
                </a:solidFill>
                <a:latin typeface="+mn-lt"/>
                <a:ea typeface="+mn-ea"/>
                <a:cs typeface="+mn-cs"/>
              </a:rPr>
              <a:t>Leveraging data insights to drive strategic decision making , optimise processes and achieve business </a:t>
            </a:r>
            <a:r>
              <a:rPr lang="en-GB" sz="1600" kern="1200" dirty="0" err="1">
                <a:solidFill>
                  <a:schemeClr val="lt1"/>
                </a:solidFill>
                <a:latin typeface="+mn-lt"/>
                <a:ea typeface="+mn-ea"/>
                <a:cs typeface="+mn-cs"/>
              </a:rPr>
              <a:t>onjectives</a:t>
            </a:r>
            <a:endParaRPr lang="en-GB" sz="1800" dirty="0"/>
          </a:p>
          <a:p>
            <a:pPr algn="ctr" defTabSz="392991">
              <a:spcAft>
                <a:spcPts val="593"/>
              </a:spcAft>
            </a:pPr>
            <a:r>
              <a:rPr lang="en-GB" sz="3200" kern="1200" dirty="0">
                <a:solidFill>
                  <a:schemeClr val="lt1"/>
                </a:solidFill>
                <a:latin typeface="+mn-lt"/>
                <a:ea typeface="+mn-ea"/>
                <a:cs typeface="+mn-cs"/>
              </a:rPr>
              <a:t>Improve Data accessibility and reporting</a:t>
            </a:r>
          </a:p>
          <a:p>
            <a:pPr algn="ctr" defTabSz="392991">
              <a:spcAft>
                <a:spcPts val="593"/>
              </a:spcAft>
            </a:pPr>
            <a:r>
              <a:rPr lang="en-GB" sz="1600" kern="1200" dirty="0">
                <a:solidFill>
                  <a:schemeClr val="lt1"/>
                </a:solidFill>
                <a:latin typeface="+mn-lt"/>
                <a:ea typeface="+mn-ea"/>
                <a:cs typeface="+mn-cs"/>
              </a:rPr>
              <a:t>One stop shop for all data reports within Packaging. Automate current excel macros  to enable timely and accurate data reporting.</a:t>
            </a:r>
          </a:p>
          <a:p>
            <a:pPr algn="ctr" defTabSz="392991">
              <a:spcAft>
                <a:spcPts val="593"/>
              </a:spcAft>
            </a:pPr>
            <a:r>
              <a:rPr lang="en-GB" sz="3200" kern="1200" dirty="0">
                <a:solidFill>
                  <a:schemeClr val="lt1"/>
                </a:solidFill>
                <a:latin typeface="+mn-lt"/>
                <a:ea typeface="+mn-ea"/>
                <a:cs typeface="+mn-cs"/>
              </a:rPr>
              <a:t>Establish a centralised data repository</a:t>
            </a:r>
          </a:p>
          <a:p>
            <a:pPr algn="ctr" defTabSz="392991">
              <a:spcAft>
                <a:spcPts val="593"/>
              </a:spcAft>
            </a:pPr>
            <a:r>
              <a:rPr lang="en-GB" sz="1600" kern="1200" dirty="0">
                <a:solidFill>
                  <a:schemeClr val="lt1"/>
                </a:solidFill>
                <a:latin typeface="+mn-lt"/>
                <a:ea typeface="+mn-ea"/>
                <a:cs typeface="+mn-cs"/>
              </a:rPr>
              <a:t>Creating a single source of data throughout the organisation  to help streamline storage and retrieval</a:t>
            </a:r>
          </a:p>
          <a:p>
            <a:pPr algn="ctr" defTabSz="392991">
              <a:spcAft>
                <a:spcPts val="593"/>
              </a:spcAft>
            </a:pPr>
            <a:r>
              <a:rPr lang="en-GB" sz="3600" kern="1200" dirty="0">
                <a:solidFill>
                  <a:schemeClr val="lt1"/>
                </a:solidFill>
                <a:latin typeface="+mn-lt"/>
                <a:ea typeface="+mn-ea"/>
                <a:cs typeface="+mn-cs"/>
              </a:rPr>
              <a:t>Support data driven decision making</a:t>
            </a:r>
          </a:p>
          <a:p>
            <a:pPr algn="ctr" defTabSz="392991">
              <a:spcAft>
                <a:spcPts val="593"/>
              </a:spcAft>
            </a:pPr>
            <a:r>
              <a:rPr lang="en-GB" sz="1600" kern="1200" dirty="0">
                <a:solidFill>
                  <a:schemeClr val="lt1"/>
                </a:solidFill>
                <a:latin typeface="+mn-lt"/>
                <a:ea typeface="+mn-ea"/>
                <a:cs typeface="+mn-cs"/>
              </a:rPr>
              <a:t>Leveraging data insights to drive strategic decision making , optimise processes and achieve business </a:t>
            </a:r>
            <a:r>
              <a:rPr lang="en-GB" sz="1600" kern="1200" dirty="0" err="1">
                <a:solidFill>
                  <a:schemeClr val="lt1"/>
                </a:solidFill>
                <a:latin typeface="+mn-lt"/>
                <a:ea typeface="+mn-ea"/>
                <a:cs typeface="+mn-cs"/>
              </a:rPr>
              <a:t>onjectives</a:t>
            </a:r>
            <a:endParaRPr lang="en-GB" sz="1800" dirty="0"/>
          </a:p>
          <a:p>
            <a:pPr algn="ctr" defTabSz="392991">
              <a:spcAft>
                <a:spcPts val="593"/>
              </a:spcAft>
            </a:pPr>
            <a:endParaRPr lang="en-GB" sz="1600" dirty="0"/>
          </a:p>
          <a:p>
            <a:endParaRPr lang="en-GB" dirty="0"/>
          </a:p>
          <a:p>
            <a:endParaRPr lang="en-GB" dirty="0"/>
          </a:p>
        </p:txBody>
      </p:sp>
      <p:sp>
        <p:nvSpPr>
          <p:cNvPr id="4" name="Slide Number Placeholder 3"/>
          <p:cNvSpPr>
            <a:spLocks noGrp="1"/>
          </p:cNvSpPr>
          <p:nvPr>
            <p:ph type="sldNum" sz="quarter" idx="5"/>
          </p:nvPr>
        </p:nvSpPr>
        <p:spPr/>
        <p:txBody>
          <a:bodyPr/>
          <a:lstStyle/>
          <a:p>
            <a:fld id="{FA95AFEE-3505-45F1-8327-E6D89FA4F0A4}" type="slidenum">
              <a:rPr lang="en-GB" smtClean="0"/>
              <a:t>4</a:t>
            </a:fld>
            <a:endParaRPr lang="en-GB"/>
          </a:p>
        </p:txBody>
      </p:sp>
    </p:spTree>
    <p:extLst>
      <p:ext uri="{BB962C8B-B14F-4D97-AF65-F5344CB8AC3E}">
        <p14:creationId xmlns:p14="http://schemas.microsoft.com/office/powerpoint/2010/main" val="19072710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During this initial phase, the project will be formally launched. Key activities will include defining the project scope, identifying stakeholders, and establishing project governance structures.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this phase, detailed project plans will be developed. This includes defining the project schedule, budget, resource requirements, and risk management strategies. Comprehensive requirement gathering will also take place during this period.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design phase will focus on creating the data models, architecture, and detailed designs for the data warehouse. This includes designing the ETL processes, data storage solutions, and data governance framework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phase will involve the actual development of the data warehouse. Key activities will include setting up the hardware and software infrastructure, developing ETL processes, and populating the data warehouse with initial data.</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phase will involve the actual development of the data warehouse. Key activities will include setting up the hardware and software infrastructure, developing ETL processes, and populating the data warehouse with initial data.</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Comprehensive testing will be conducted to ensure that the data warehouse meets all requirements and performs as expected. This includes unit testing, system testing, and user acceptance testing to validate functionality and data integrity.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Comprehensive testing will be conducted to ensure that the data warehouse meets all requirements and performs as expected. This includes unit testing, system testing, and user acceptance testing to validate functionality and data integrity.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During the deployment phase, the data warehouse will be moved to the production environment. This includes final data migration, system integration, and user training to ensure a smooth transition to the new system.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project will conclude with a formal review and closure process. This includes documenting the project outcomes, conducting a post-implementation review, and ensuring all deliverables are met. Any remaining support and maintenance plans will also be finalized during this phase.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FA95AFEE-3505-45F1-8327-E6D89FA4F0A4}" type="slidenum">
              <a:rPr lang="en-GB" smtClean="0"/>
              <a:t>8</a:t>
            </a:fld>
            <a:endParaRPr lang="en-GB"/>
          </a:p>
        </p:txBody>
      </p:sp>
    </p:spTree>
    <p:extLst>
      <p:ext uri="{BB962C8B-B14F-4D97-AF65-F5344CB8AC3E}">
        <p14:creationId xmlns:p14="http://schemas.microsoft.com/office/powerpoint/2010/main" val="22200795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7/16/2024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6864233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1E351CED-465B-40B5-ADCE-957C918F227B}" type="datetimeFigureOut">
              <a:rPr lang="en-US" smtClean="0"/>
              <a:t>7/16/2024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693413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351CED-465B-40B5-ADCE-957C918F227B}" type="datetimeFigureOut">
              <a:rPr lang="en-US" smtClean="0"/>
              <a:t>7/16/2024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2611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E351CED-465B-40B5-ADCE-957C918F227B}" type="datetimeFigureOut">
              <a:rPr lang="en-US" smtClean="0"/>
              <a:t>7/16/2024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9308405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351CED-465B-40B5-ADCE-957C918F227B}" type="datetimeFigureOut">
              <a:rPr lang="en-US" smtClean="0"/>
              <a:t>7/16/2024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0267874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E351CED-465B-40B5-ADCE-957C918F227B}" type="datetimeFigureOut">
              <a:rPr lang="en-US" smtClean="0"/>
              <a:t>7/16/2024</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6929921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E351CED-465B-40B5-ADCE-957C918F227B}" type="datetimeFigureOut">
              <a:rPr lang="en-US" smtClean="0"/>
              <a:t>7/16/2024</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6380715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1E351CED-465B-40B5-ADCE-957C918F227B}" type="datetimeFigureOut">
              <a:rPr lang="en-US" smtClean="0"/>
              <a:t>7/16/2024</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1558336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351CED-465B-40B5-ADCE-957C918F227B}" type="datetimeFigureOut">
              <a:rPr lang="en-US" smtClean="0"/>
              <a:t>7/16/2024</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816570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351CED-465B-40B5-ADCE-957C918F227B}" type="datetimeFigureOut">
              <a:rPr lang="en-US" smtClean="0"/>
              <a:t>7/16/2024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5895399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E351CED-465B-40B5-ADCE-957C918F227B}" type="datetimeFigureOut">
              <a:rPr lang="en-US" smtClean="0"/>
              <a:t>7/16/2024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8149480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E351CED-465B-40B5-ADCE-957C918F227B}" type="datetimeFigureOut">
              <a:rPr lang="en-US" smtClean="0"/>
              <a:t>7/16/2024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773145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351CED-465B-40B5-ADCE-957C918F227B}" type="datetimeFigureOut">
              <a:rPr lang="en-US" smtClean="0"/>
              <a:t>7/16/2024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9956331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E351CED-465B-40B5-ADCE-957C918F227B}" type="datetimeFigureOut">
              <a:rPr lang="en-US" smtClean="0"/>
              <a:t>7/16/2024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3605023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E351CED-465B-40B5-ADCE-957C918F227B}" type="datetimeFigureOut">
              <a:rPr lang="en-US" smtClean="0"/>
              <a:t>7/16/2024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0462263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7/16/2024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8698047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7/16/2024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5391994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E351CED-465B-40B5-ADCE-957C918F227B}" type="datetimeFigureOut">
              <a:rPr lang="en-US" smtClean="0"/>
              <a:t>7/16/2024</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5A33CB2A-1702-4C1D-9CC4-8D472D39F19E}" type="slidenum">
              <a:rPr lang="en-US" smtClean="0"/>
              <a:t>‹#›</a:t>
            </a:fld>
            <a:endParaRPr lang="en-US"/>
          </a:p>
        </p:txBody>
      </p:sp>
      <p:sp>
        <p:nvSpPr>
          <p:cNvPr id="11" name="TextBox 10">
            <a:extLst>
              <a:ext uri="{FF2B5EF4-FFF2-40B4-BE49-F238E27FC236}">
                <a16:creationId xmlns:a16="http://schemas.microsoft.com/office/drawing/2014/main" id="{66084323-8BEF-E2BA-CDF2-E7FB2C26A3D1}"/>
              </a:ext>
            </a:extLst>
          </p:cNvPr>
          <p:cNvSpPr txBox="1"/>
          <p:nvPr userDrawn="1">
            <p:extLst>
              <p:ext uri="{1162E1C5-73C7-4A58-AE30-91384D911F3F}">
                <p184:classification xmlns:p184="http://schemas.microsoft.com/office/powerpoint/2018/4/main" val="ftr"/>
              </p:ext>
            </p:extLst>
          </p:nvPr>
        </p:nvSpPr>
        <p:spPr>
          <a:xfrm>
            <a:off x="190500" y="6545580"/>
            <a:ext cx="803275" cy="121920"/>
          </a:xfrm>
          <a:prstGeom prst="rect">
            <a:avLst/>
          </a:prstGeom>
        </p:spPr>
        <p:txBody>
          <a:bodyPr horzOverflow="overflow" lIns="0" tIns="0" rIns="0" bIns="0">
            <a:spAutoFit/>
          </a:bodyPr>
          <a:lstStyle/>
          <a:p>
            <a:pPr algn="l"/>
            <a:r>
              <a:rPr lang="en-GB" sz="800">
                <a:solidFill>
                  <a:srgbClr val="000000"/>
                </a:solidFill>
                <a:latin typeface="Calibri" panose="020F0502020204030204" pitchFamily="34" charset="0"/>
                <a:cs typeface="Calibri" panose="020F0502020204030204" pitchFamily="34" charset="0"/>
              </a:rPr>
              <a:t>Sensitivity: general</a:t>
            </a:r>
          </a:p>
        </p:txBody>
      </p:sp>
    </p:spTree>
    <p:extLst>
      <p:ext uri="{BB962C8B-B14F-4D97-AF65-F5344CB8AC3E}">
        <p14:creationId xmlns:p14="http://schemas.microsoft.com/office/powerpoint/2010/main" val="1179288181"/>
      </p:ext>
    </p:extLst>
  </p:cSld>
  <p:clrMap bg1="dk1" tx1="lt1" bg2="dk2" tx2="lt2" accent1="accent1" accent2="accent2" accent3="accent3" accent4="accent4" accent5="accent5" accent6="accent6" hlink="hlink" folHlink="folHlink"/>
  <p:sldLayoutIdLst>
    <p:sldLayoutId id="2147484103" r:id="rId1"/>
    <p:sldLayoutId id="2147484104" r:id="rId2"/>
    <p:sldLayoutId id="2147484105" r:id="rId3"/>
    <p:sldLayoutId id="2147484106" r:id="rId4"/>
    <p:sldLayoutId id="2147484107" r:id="rId5"/>
    <p:sldLayoutId id="2147484108" r:id="rId6"/>
    <p:sldLayoutId id="2147484109" r:id="rId7"/>
    <p:sldLayoutId id="2147484110" r:id="rId8"/>
    <p:sldLayoutId id="2147484111" r:id="rId9"/>
    <p:sldLayoutId id="2147484112" r:id="rId10"/>
    <p:sldLayoutId id="2147484113" r:id="rId11"/>
    <p:sldLayoutId id="2147484114" r:id="rId12"/>
    <p:sldLayoutId id="2147484115" r:id="rId13"/>
    <p:sldLayoutId id="2147484116" r:id="rId14"/>
    <p:sldLayoutId id="2147484117" r:id="rId15"/>
    <p:sldLayoutId id="2147484118" r:id="rId16"/>
    <p:sldLayoutId id="214748411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6.jpeg"/></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image" Target="../media/image2.png"/><Relationship Id="rId7" Type="http://schemas.openxmlformats.org/officeDocument/2006/relationships/diagramData" Target="../diagrams/data3.xm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11" Type="http://schemas.microsoft.com/office/2007/relationships/diagramDrawing" Target="../diagrams/drawing3.xml"/><Relationship Id="rId5" Type="http://schemas.openxmlformats.org/officeDocument/2006/relationships/image" Target="../media/image4.png"/><Relationship Id="rId10" Type="http://schemas.openxmlformats.org/officeDocument/2006/relationships/diagramColors" Target="../diagrams/colors3.xml"/><Relationship Id="rId4" Type="http://schemas.openxmlformats.org/officeDocument/2006/relationships/image" Target="../media/image3.png"/><Relationship Id="rId9"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51.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50.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2.png"/><Relationship Id="rId7" Type="http://schemas.openxmlformats.org/officeDocument/2006/relationships/image" Target="../media/image5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7.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50.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50.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54.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7.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 name="Picture 3" descr="Triangular abstract background">
            <a:extLst>
              <a:ext uri="{FF2B5EF4-FFF2-40B4-BE49-F238E27FC236}">
                <a16:creationId xmlns:a16="http://schemas.microsoft.com/office/drawing/2014/main" id="{EF6A93B7-6C48-DCC2-BE50-4952F20BDF74}"/>
              </a:ext>
            </a:extLst>
          </p:cNvPr>
          <p:cNvPicPr>
            <a:picLocks noChangeAspect="1"/>
          </p:cNvPicPr>
          <p:nvPr/>
        </p:nvPicPr>
        <p:blipFill rotWithShape="1">
          <a:blip r:embed="rId3">
            <a:duotone>
              <a:prstClr val="black"/>
              <a:schemeClr val="accent5">
                <a:tint val="45000"/>
                <a:satMod val="400000"/>
              </a:schemeClr>
            </a:duotone>
            <a:alphaModFix amt="25000"/>
          </a:blip>
          <a:srcRect t="23391" r="9091"/>
          <a:stretch/>
        </p:blipFill>
        <p:spPr>
          <a:xfrm>
            <a:off x="20" y="10"/>
            <a:ext cx="12191980" cy="6857990"/>
          </a:xfrm>
          <a:prstGeom prst="rect">
            <a:avLst/>
          </a:prstGeom>
        </p:spPr>
      </p:pic>
      <p:sp>
        <p:nvSpPr>
          <p:cNvPr id="2" name="Title 1">
            <a:extLst>
              <a:ext uri="{FF2B5EF4-FFF2-40B4-BE49-F238E27FC236}">
                <a16:creationId xmlns:a16="http://schemas.microsoft.com/office/drawing/2014/main" id="{9B826B42-513F-89A7-6A34-E237552C2F03}"/>
              </a:ext>
            </a:extLst>
          </p:cNvPr>
          <p:cNvSpPr>
            <a:spLocks noGrp="1"/>
          </p:cNvSpPr>
          <p:nvPr>
            <p:ph type="ctrTitle"/>
          </p:nvPr>
        </p:nvSpPr>
        <p:spPr>
          <a:xfrm>
            <a:off x="1154955" y="1447800"/>
            <a:ext cx="8825658" cy="3329581"/>
          </a:xfrm>
        </p:spPr>
        <p:txBody>
          <a:bodyPr>
            <a:normAutofit/>
          </a:bodyPr>
          <a:lstStyle/>
          <a:p>
            <a:pPr>
              <a:lnSpc>
                <a:spcPct val="90000"/>
              </a:lnSpc>
            </a:pPr>
            <a:r>
              <a:rPr lang="en-GB" sz="5600" dirty="0"/>
              <a:t>Enhancing Efficiency and Data Management through a new data warehouse </a:t>
            </a:r>
          </a:p>
        </p:txBody>
      </p:sp>
      <p:sp>
        <p:nvSpPr>
          <p:cNvPr id="3" name="Subtitle 2">
            <a:extLst>
              <a:ext uri="{FF2B5EF4-FFF2-40B4-BE49-F238E27FC236}">
                <a16:creationId xmlns:a16="http://schemas.microsoft.com/office/drawing/2014/main" id="{E65A8B66-6561-4DD5-2A73-045947ED3B49}"/>
              </a:ext>
            </a:extLst>
          </p:cNvPr>
          <p:cNvSpPr>
            <a:spLocks noGrp="1"/>
          </p:cNvSpPr>
          <p:nvPr>
            <p:ph type="subTitle" idx="1"/>
          </p:nvPr>
        </p:nvSpPr>
        <p:spPr>
          <a:xfrm>
            <a:off x="1154955" y="4777380"/>
            <a:ext cx="8825658" cy="861420"/>
          </a:xfrm>
        </p:spPr>
        <p:txBody>
          <a:bodyPr>
            <a:normAutofit/>
          </a:bodyPr>
          <a:lstStyle/>
          <a:p>
            <a:r>
              <a:rPr lang="en-GB"/>
              <a:t>Optimising operations and Data Handling</a:t>
            </a:r>
          </a:p>
        </p:txBody>
      </p:sp>
      <p:sp>
        <p:nvSpPr>
          <p:cNvPr id="22" name="Rectangle 8">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551094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 name="Rectangle 88">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DB214AF3-0B05-F648-F50C-BFAD7FE64C94}"/>
              </a:ext>
            </a:extLst>
          </p:cNvPr>
          <p:cNvSpPr txBox="1"/>
          <p:nvPr/>
        </p:nvSpPr>
        <p:spPr>
          <a:xfrm>
            <a:off x="643855" y="1447800"/>
            <a:ext cx="3108626" cy="4572000"/>
          </a:xfrm>
          <a:prstGeom prst="rect">
            <a:avLst/>
          </a:prstGeom>
        </p:spPr>
        <p:txBody>
          <a:bodyPr vert="horz" lIns="91440" tIns="45720" rIns="91440" bIns="45720" rtlCol="0" anchor="ctr">
            <a:normAutofit/>
          </a:bodyPr>
          <a:lstStyle/>
          <a:p>
            <a:pPr>
              <a:spcBef>
                <a:spcPct val="0"/>
              </a:spcBef>
              <a:spcAft>
                <a:spcPts val="600"/>
              </a:spcAft>
            </a:pPr>
            <a:r>
              <a:rPr lang="en-US" sz="3200">
                <a:solidFill>
                  <a:srgbClr val="F2F2F2"/>
                </a:solidFill>
                <a:latin typeface="+mj-lt"/>
                <a:ea typeface="+mj-ea"/>
                <a:cs typeface="+mj-cs"/>
              </a:rPr>
              <a:t>Introduction</a:t>
            </a:r>
          </a:p>
        </p:txBody>
      </p:sp>
      <p:sp>
        <p:nvSpPr>
          <p:cNvPr id="113" name="Freeform: Shape 90">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4"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15" name="Rectangle 94">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116" name="TextBox 5">
            <a:extLst>
              <a:ext uri="{FF2B5EF4-FFF2-40B4-BE49-F238E27FC236}">
                <a16:creationId xmlns:a16="http://schemas.microsoft.com/office/drawing/2014/main" id="{60B18D49-603B-46CD-8A5D-9C3F13866C36}"/>
              </a:ext>
            </a:extLst>
          </p:cNvPr>
          <p:cNvGraphicFramePr/>
          <p:nvPr>
            <p:extLst>
              <p:ext uri="{D42A27DB-BD31-4B8C-83A1-F6EECF244321}">
                <p14:modId xmlns:p14="http://schemas.microsoft.com/office/powerpoint/2010/main" val="1762234299"/>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0563611"/>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476069-1CD7-A9A7-6935-8D6F212E73D0}"/>
              </a:ext>
            </a:extLst>
          </p:cNvPr>
          <p:cNvSpPr>
            <a:spLocks noGrp="1"/>
          </p:cNvSpPr>
          <p:nvPr>
            <p:ph type="title"/>
          </p:nvPr>
        </p:nvSpPr>
        <p:spPr>
          <a:xfrm>
            <a:off x="648930" y="629266"/>
            <a:ext cx="6188190" cy="1622321"/>
          </a:xfrm>
        </p:spPr>
        <p:txBody>
          <a:bodyPr>
            <a:normAutofit/>
          </a:bodyPr>
          <a:lstStyle/>
          <a:p>
            <a:r>
              <a:rPr lang="en-GB">
                <a:solidFill>
                  <a:srgbClr val="EBEBEB"/>
                </a:solidFill>
              </a:rPr>
              <a:t>Background</a:t>
            </a:r>
          </a:p>
        </p:txBody>
      </p:sp>
      <p:sp>
        <p:nvSpPr>
          <p:cNvPr id="3" name="Content Placeholder 2">
            <a:extLst>
              <a:ext uri="{FF2B5EF4-FFF2-40B4-BE49-F238E27FC236}">
                <a16:creationId xmlns:a16="http://schemas.microsoft.com/office/drawing/2014/main" id="{CF5094CD-7A7F-B8BF-C4D5-919ECD173C4A}"/>
              </a:ext>
            </a:extLst>
          </p:cNvPr>
          <p:cNvSpPr>
            <a:spLocks noGrp="1"/>
          </p:cNvSpPr>
          <p:nvPr>
            <p:ph idx="1"/>
          </p:nvPr>
        </p:nvSpPr>
        <p:spPr>
          <a:xfrm>
            <a:off x="648930" y="2438400"/>
            <a:ext cx="6188189" cy="3785419"/>
          </a:xfrm>
        </p:spPr>
        <p:txBody>
          <a:bodyPr>
            <a:normAutofit/>
          </a:bodyPr>
          <a:lstStyle/>
          <a:p>
            <a:pPr>
              <a:buFont typeface="Arial" panose="020B0604020202020204" pitchFamily="34" charset="0"/>
              <a:buChar char="•"/>
            </a:pPr>
            <a:r>
              <a:rPr lang="en-GB" b="1" dirty="0">
                <a:solidFill>
                  <a:srgbClr val="FFFFFF"/>
                </a:solidFill>
              </a:rPr>
              <a:t>Company Overview:</a:t>
            </a:r>
            <a:endParaRPr lang="en-GB" dirty="0">
              <a:solidFill>
                <a:srgbClr val="FFFFFF"/>
              </a:solidFill>
            </a:endParaRPr>
          </a:p>
          <a:p>
            <a:pPr marL="742950" lvl="1" indent="-285750">
              <a:buFont typeface="Arial" panose="020B0604020202020204" pitchFamily="34" charset="0"/>
              <a:buChar char="•"/>
            </a:pPr>
            <a:r>
              <a:rPr lang="en-GB" dirty="0">
                <a:solidFill>
                  <a:srgbClr val="FFFFFF"/>
                </a:solidFill>
              </a:rPr>
              <a:t>Tata Steel Packaging is a division of Tata Steel, focusing on providing high-quality steel packaging solutions.</a:t>
            </a:r>
          </a:p>
          <a:p>
            <a:pPr>
              <a:buFont typeface="Arial" panose="020B0604020202020204" pitchFamily="34" charset="0"/>
              <a:buChar char="•"/>
            </a:pPr>
            <a:r>
              <a:rPr lang="en-GB" b="1" dirty="0">
                <a:solidFill>
                  <a:srgbClr val="FFFFFF"/>
                </a:solidFill>
              </a:rPr>
              <a:t>Need for the Project:</a:t>
            </a:r>
            <a:endParaRPr lang="en-GB" dirty="0">
              <a:solidFill>
                <a:srgbClr val="FFFFFF"/>
              </a:solidFill>
            </a:endParaRPr>
          </a:p>
          <a:p>
            <a:pPr marL="742950" lvl="1" indent="-285750">
              <a:buFont typeface="Arial" panose="020B0604020202020204" pitchFamily="34" charset="0"/>
              <a:buChar char="•"/>
            </a:pPr>
            <a:r>
              <a:rPr lang="en-GB" dirty="0">
                <a:solidFill>
                  <a:srgbClr val="FFFFFF"/>
                </a:solidFill>
              </a:rPr>
              <a:t>Enhance data management and analytics capabilities.</a:t>
            </a:r>
          </a:p>
          <a:p>
            <a:pPr marL="742950" lvl="1" indent="-285750">
              <a:buFont typeface="Arial" panose="020B0604020202020204" pitchFamily="34" charset="0"/>
              <a:buChar char="•"/>
            </a:pPr>
            <a:r>
              <a:rPr lang="en-GB" dirty="0">
                <a:solidFill>
                  <a:srgbClr val="FFFFFF"/>
                </a:solidFill>
              </a:rPr>
              <a:t>Improve decision-making processes.</a:t>
            </a:r>
          </a:p>
          <a:p>
            <a:pPr marL="742950" lvl="1" indent="-285750">
              <a:buFont typeface="Arial" panose="020B0604020202020204" pitchFamily="34" charset="0"/>
              <a:buChar char="•"/>
            </a:pPr>
            <a:r>
              <a:rPr lang="en-GB" dirty="0">
                <a:solidFill>
                  <a:srgbClr val="FFFFFF"/>
                </a:solidFill>
              </a:rPr>
              <a:t>Consolidate data from multiple sources for better insights.</a:t>
            </a:r>
          </a:p>
          <a:p>
            <a:pPr marL="0" indent="0">
              <a:buNone/>
            </a:pPr>
            <a:endParaRPr lang="en-GB" dirty="0">
              <a:solidFill>
                <a:srgbClr val="FFFFFF"/>
              </a:solidFill>
            </a:endParaRP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Packages on conveyor belt">
            <a:extLst>
              <a:ext uri="{FF2B5EF4-FFF2-40B4-BE49-F238E27FC236}">
                <a16:creationId xmlns:a16="http://schemas.microsoft.com/office/drawing/2014/main" id="{5B3BF7D6-F32E-F4F6-3855-F1A3CF6F270A}"/>
              </a:ext>
            </a:extLst>
          </p:cNvPr>
          <p:cNvPicPr>
            <a:picLocks noChangeAspect="1"/>
          </p:cNvPicPr>
          <p:nvPr/>
        </p:nvPicPr>
        <p:blipFill rotWithShape="1">
          <a:blip r:embed="rId4"/>
          <a:srcRect l="9778" r="41913" b="-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35177040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2"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369271-1881-F050-1DCA-0935B1061D0C}"/>
              </a:ext>
            </a:extLst>
          </p:cNvPr>
          <p:cNvSpPr>
            <a:spLocks noGrp="1"/>
          </p:cNvSpPr>
          <p:nvPr>
            <p:ph type="title"/>
          </p:nvPr>
        </p:nvSpPr>
        <p:spPr>
          <a:xfrm>
            <a:off x="648930" y="629266"/>
            <a:ext cx="6188190" cy="1622321"/>
          </a:xfrm>
        </p:spPr>
        <p:txBody>
          <a:bodyPr>
            <a:normAutofit/>
          </a:bodyPr>
          <a:lstStyle/>
          <a:p>
            <a:r>
              <a:rPr lang="en-GB">
                <a:solidFill>
                  <a:srgbClr val="EBEBEB"/>
                </a:solidFill>
              </a:rPr>
              <a:t>Goals</a:t>
            </a:r>
          </a:p>
        </p:txBody>
      </p:sp>
      <p:graphicFrame>
        <p:nvGraphicFramePr>
          <p:cNvPr id="13" name="Content Placeholder 2">
            <a:extLst>
              <a:ext uri="{FF2B5EF4-FFF2-40B4-BE49-F238E27FC236}">
                <a16:creationId xmlns:a16="http://schemas.microsoft.com/office/drawing/2014/main" id="{809CFF45-75BC-0F50-ABBE-2CF67A2A54BF}"/>
              </a:ext>
            </a:extLst>
          </p:cNvPr>
          <p:cNvGraphicFramePr>
            <a:graphicFrameLocks noGrp="1"/>
          </p:cNvGraphicFramePr>
          <p:nvPr>
            <p:ph idx="1"/>
          </p:nvPr>
        </p:nvGraphicFramePr>
        <p:xfrm>
          <a:off x="601440" y="1615440"/>
          <a:ext cx="6188189" cy="37854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Boxes and roller conveyor">
            <a:extLst>
              <a:ext uri="{FF2B5EF4-FFF2-40B4-BE49-F238E27FC236}">
                <a16:creationId xmlns:a16="http://schemas.microsoft.com/office/drawing/2014/main" id="{8016BAAB-A5C5-5CF1-57AE-D4AF05276B74}"/>
              </a:ext>
            </a:extLst>
          </p:cNvPr>
          <p:cNvPicPr>
            <a:picLocks noChangeAspect="1"/>
          </p:cNvPicPr>
          <p:nvPr/>
        </p:nvPicPr>
        <p:blipFill rotWithShape="1">
          <a:blip r:embed="rId9"/>
          <a:srcRect l="19134" r="26587"/>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24475164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8" name="Picture 30">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0" name="Picture 32">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2" name="Oval 34">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4" name="Picture 36">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6" name="Picture 38">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8" name="Rectangle 40">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16" name="TextBox 6">
            <a:extLst>
              <a:ext uri="{FF2B5EF4-FFF2-40B4-BE49-F238E27FC236}">
                <a16:creationId xmlns:a16="http://schemas.microsoft.com/office/drawing/2014/main" id="{BBF4B141-BE5A-33EC-AE6E-66919C779568}"/>
              </a:ext>
            </a:extLst>
          </p:cNvPr>
          <p:cNvGraphicFramePr/>
          <p:nvPr>
            <p:extLst>
              <p:ext uri="{D42A27DB-BD31-4B8C-83A1-F6EECF244321}">
                <p14:modId xmlns:p14="http://schemas.microsoft.com/office/powerpoint/2010/main" val="3559446311"/>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1095324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26B42-513F-89A7-6A34-E237552C2F03}"/>
              </a:ext>
            </a:extLst>
          </p:cNvPr>
          <p:cNvSpPr>
            <a:spLocks noGrp="1"/>
          </p:cNvSpPr>
          <p:nvPr>
            <p:ph type="ctrTitle"/>
          </p:nvPr>
        </p:nvSpPr>
        <p:spPr>
          <a:xfrm>
            <a:off x="1451579" y="804519"/>
            <a:ext cx="9603275" cy="1049235"/>
          </a:xfrm>
        </p:spPr>
        <p:txBody>
          <a:bodyPr vert="horz" lIns="91440" tIns="45720" rIns="91440" bIns="45720" rtlCol="0" anchor="t">
            <a:normAutofit/>
          </a:bodyPr>
          <a:lstStyle/>
          <a:p>
            <a:r>
              <a:rPr lang="en-US" sz="3200"/>
              <a:t>Out of Scope</a:t>
            </a:r>
          </a:p>
        </p:txBody>
      </p:sp>
      <p:graphicFrame>
        <p:nvGraphicFramePr>
          <p:cNvPr id="16" name="TextBox 6">
            <a:extLst>
              <a:ext uri="{FF2B5EF4-FFF2-40B4-BE49-F238E27FC236}">
                <a16:creationId xmlns:a16="http://schemas.microsoft.com/office/drawing/2014/main" id="{896D9249-7D50-7340-E808-1E9D3C7C0DCD}"/>
              </a:ext>
            </a:extLst>
          </p:cNvPr>
          <p:cNvGraphicFramePr/>
          <p:nvPr>
            <p:extLst>
              <p:ext uri="{D42A27DB-BD31-4B8C-83A1-F6EECF244321}">
                <p14:modId xmlns:p14="http://schemas.microsoft.com/office/powerpoint/2010/main" val="3827275718"/>
              </p:ext>
            </p:extLst>
          </p:nvPr>
        </p:nvGraphicFramePr>
        <p:xfrm>
          <a:off x="1293812" y="1664747"/>
          <a:ext cx="9604375"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8" name="AutoShape 3" descr="In-depth Marketing Strategy of Tata Steel 2024 | IIDE">
            <a:extLst>
              <a:ext uri="{FF2B5EF4-FFF2-40B4-BE49-F238E27FC236}">
                <a16:creationId xmlns:a16="http://schemas.microsoft.com/office/drawing/2014/main" id="{3DE7B3EA-89CD-4C97-F98D-FB93DBC4B5BB}"/>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351671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5F8C5-CF57-DD99-918D-58E932352D4B}"/>
              </a:ext>
            </a:extLst>
          </p:cNvPr>
          <p:cNvSpPr>
            <a:spLocks noGrp="1"/>
          </p:cNvSpPr>
          <p:nvPr>
            <p:ph type="title"/>
          </p:nvPr>
        </p:nvSpPr>
        <p:spPr/>
        <p:txBody>
          <a:bodyPr/>
          <a:lstStyle/>
          <a:p>
            <a:r>
              <a:rPr lang="en-GB" dirty="0"/>
              <a:t>Key Achievements</a:t>
            </a:r>
          </a:p>
        </p:txBody>
      </p:sp>
      <p:graphicFrame>
        <p:nvGraphicFramePr>
          <p:cNvPr id="12" name="Rectangle 1">
            <a:extLst>
              <a:ext uri="{FF2B5EF4-FFF2-40B4-BE49-F238E27FC236}">
                <a16:creationId xmlns:a16="http://schemas.microsoft.com/office/drawing/2014/main" id="{62E8A606-E183-8748-42BC-A5B309321FD2}"/>
              </a:ext>
            </a:extLst>
          </p:cNvPr>
          <p:cNvGraphicFramePr>
            <a:graphicFrameLocks noGrp="1"/>
          </p:cNvGraphicFramePr>
          <p:nvPr>
            <p:ph idx="1"/>
          </p:nvPr>
        </p:nvGraphicFramePr>
        <p:xfrm>
          <a:off x="1103312" y="2052918"/>
          <a:ext cx="8946541" cy="41954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00261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86C21BF-27E6-30FE-17B5-46CF2EEFDCE1}"/>
              </a:ext>
            </a:extLst>
          </p:cNvPr>
          <p:cNvSpPr>
            <a:spLocks noGrp="1"/>
          </p:cNvSpPr>
          <p:nvPr>
            <p:ph type="title"/>
          </p:nvPr>
        </p:nvSpPr>
        <p:spPr>
          <a:xfrm>
            <a:off x="648930" y="629267"/>
            <a:ext cx="9252154" cy="1016654"/>
          </a:xfrm>
        </p:spPr>
        <p:txBody>
          <a:bodyPr>
            <a:normAutofit/>
          </a:bodyPr>
          <a:lstStyle/>
          <a:p>
            <a:r>
              <a:rPr lang="en-GB">
                <a:solidFill>
                  <a:srgbClr val="EBEBEB"/>
                </a:solidFill>
              </a:rPr>
              <a:t>Timeline</a:t>
            </a:r>
          </a:p>
        </p:txBody>
      </p:sp>
      <p:sp>
        <p:nvSpPr>
          <p:cNvPr id="16" name="Rectangle 15">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Freeform: Shape 17">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7" name="Content Placeholder 2">
            <a:extLst>
              <a:ext uri="{FF2B5EF4-FFF2-40B4-BE49-F238E27FC236}">
                <a16:creationId xmlns:a16="http://schemas.microsoft.com/office/drawing/2014/main" id="{3576D3EE-C5F7-DF24-6DAD-E3378DE7CC69}"/>
              </a:ext>
            </a:extLst>
          </p:cNvPr>
          <p:cNvGraphicFramePr>
            <a:graphicFrameLocks noGrp="1"/>
          </p:cNvGraphicFramePr>
          <p:nvPr>
            <p:ph idx="1"/>
            <p:extLst>
              <p:ext uri="{D42A27DB-BD31-4B8C-83A1-F6EECF244321}">
                <p14:modId xmlns:p14="http://schemas.microsoft.com/office/powerpoint/2010/main" val="2185815113"/>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92220333"/>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25">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0"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941BA1AC-3381-3EF1-BA4A-88AE8519A76B}"/>
              </a:ext>
            </a:extLst>
          </p:cNvPr>
          <p:cNvSpPr>
            <a:spLocks noGrp="1"/>
          </p:cNvSpPr>
          <p:nvPr>
            <p:ph type="title"/>
          </p:nvPr>
        </p:nvSpPr>
        <p:spPr>
          <a:xfrm>
            <a:off x="648930" y="629267"/>
            <a:ext cx="9252154" cy="1016654"/>
          </a:xfrm>
        </p:spPr>
        <p:txBody>
          <a:bodyPr>
            <a:normAutofit/>
          </a:bodyPr>
          <a:lstStyle/>
          <a:p>
            <a:r>
              <a:rPr lang="en-GB">
                <a:solidFill>
                  <a:srgbClr val="EBEBEB"/>
                </a:solidFill>
              </a:rPr>
              <a:t>Budget</a:t>
            </a:r>
          </a:p>
        </p:txBody>
      </p:sp>
      <p:sp>
        <p:nvSpPr>
          <p:cNvPr id="41" name="Rectangle 29">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2" name="Freeform: Shape 31">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8" name="Rectangle 1">
            <a:extLst>
              <a:ext uri="{FF2B5EF4-FFF2-40B4-BE49-F238E27FC236}">
                <a16:creationId xmlns:a16="http://schemas.microsoft.com/office/drawing/2014/main" id="{2884BC3E-3A69-E2B1-C0C0-927F5D3F3035}"/>
              </a:ext>
            </a:extLst>
          </p:cNvPr>
          <p:cNvGraphicFramePr>
            <a:graphicFrameLocks noGrp="1"/>
          </p:cNvGraphicFramePr>
          <p:nvPr>
            <p:ph idx="1"/>
            <p:extLst>
              <p:ext uri="{D42A27DB-BD31-4B8C-83A1-F6EECF244321}">
                <p14:modId xmlns:p14="http://schemas.microsoft.com/office/powerpoint/2010/main" val="240999911"/>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4126749"/>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D4AC8-A23F-3183-84C4-E398BB832860}"/>
              </a:ext>
            </a:extLst>
          </p:cNvPr>
          <p:cNvSpPr>
            <a:spLocks noGrp="1"/>
          </p:cNvSpPr>
          <p:nvPr>
            <p:ph type="title"/>
          </p:nvPr>
        </p:nvSpPr>
        <p:spPr>
          <a:xfrm>
            <a:off x="5282381" y="629266"/>
            <a:ext cx="4767471" cy="1641986"/>
          </a:xfrm>
        </p:spPr>
        <p:txBody>
          <a:bodyPr>
            <a:normAutofit/>
          </a:bodyPr>
          <a:lstStyle/>
          <a:p>
            <a:r>
              <a:rPr lang="en-GB" dirty="0"/>
              <a:t>Stakeholders</a:t>
            </a:r>
          </a:p>
        </p:txBody>
      </p:sp>
      <p:pic>
        <p:nvPicPr>
          <p:cNvPr id="5" name="Picture 4" descr="Drawings on colourful paper">
            <a:extLst>
              <a:ext uri="{FF2B5EF4-FFF2-40B4-BE49-F238E27FC236}">
                <a16:creationId xmlns:a16="http://schemas.microsoft.com/office/drawing/2014/main" id="{08B53246-00C0-570D-42D8-986D2EB6FB50}"/>
              </a:ext>
            </a:extLst>
          </p:cNvPr>
          <p:cNvPicPr>
            <a:picLocks noChangeAspect="1"/>
          </p:cNvPicPr>
          <p:nvPr/>
        </p:nvPicPr>
        <p:blipFill>
          <a:blip r:embed="rId3"/>
          <a:srcRect l="17316" r="37573" b="-1"/>
          <a:stretch/>
        </p:blipFill>
        <p:spPr>
          <a:xfrm>
            <a:off x="-1" y="10"/>
            <a:ext cx="4634680" cy="6857990"/>
          </a:xfrm>
          <a:prstGeom prst="rect">
            <a:avLst/>
          </a:prstGeom>
        </p:spPr>
      </p:pic>
      <p:sp>
        <p:nvSpPr>
          <p:cNvPr id="3" name="Content Placeholder 2">
            <a:extLst>
              <a:ext uri="{FF2B5EF4-FFF2-40B4-BE49-F238E27FC236}">
                <a16:creationId xmlns:a16="http://schemas.microsoft.com/office/drawing/2014/main" id="{3006B056-B2BB-F33E-8A5D-35CA9DFA58EF}"/>
              </a:ext>
            </a:extLst>
          </p:cNvPr>
          <p:cNvSpPr>
            <a:spLocks noGrp="1"/>
          </p:cNvSpPr>
          <p:nvPr>
            <p:ph idx="1"/>
          </p:nvPr>
        </p:nvSpPr>
        <p:spPr>
          <a:xfrm>
            <a:off x="5282381" y="2438400"/>
            <a:ext cx="4767471" cy="3809999"/>
          </a:xfrm>
        </p:spPr>
        <p:txBody>
          <a:bodyPr>
            <a:normAutofit/>
          </a:bodyPr>
          <a:lstStyle/>
          <a:p>
            <a:r>
              <a:rPr lang="en-GB" dirty="0"/>
              <a:t>1. </a:t>
            </a:r>
            <a:r>
              <a:rPr lang="en-GB" b="1" dirty="0"/>
              <a:t>Executive Stakeholders</a:t>
            </a:r>
          </a:p>
          <a:p>
            <a:r>
              <a:rPr lang="en-GB" dirty="0"/>
              <a:t>2.Management Stakeholders</a:t>
            </a:r>
          </a:p>
          <a:p>
            <a:r>
              <a:rPr lang="en-GB" dirty="0"/>
              <a:t>3. Technical Stakeholders</a:t>
            </a:r>
          </a:p>
          <a:p>
            <a:r>
              <a:rPr lang="en-GB" dirty="0"/>
              <a:t>4. </a:t>
            </a:r>
            <a:r>
              <a:rPr lang="en-GB" b="1" dirty="0"/>
              <a:t>Operational Stakeholders</a:t>
            </a:r>
          </a:p>
          <a:p>
            <a:r>
              <a:rPr lang="en-GB" dirty="0"/>
              <a:t>5. </a:t>
            </a:r>
            <a:r>
              <a:rPr lang="en-GB" b="1" dirty="0"/>
              <a:t>External Stakeholders</a:t>
            </a:r>
          </a:p>
          <a:p>
            <a:r>
              <a:rPr lang="en-GB" dirty="0"/>
              <a:t>6. </a:t>
            </a:r>
            <a:r>
              <a:rPr lang="en-GB" b="1" dirty="0"/>
              <a:t>Support Stakeholders</a:t>
            </a:r>
          </a:p>
          <a:p>
            <a:r>
              <a:rPr lang="en-GB" dirty="0"/>
              <a:t>7. </a:t>
            </a:r>
            <a:r>
              <a:rPr lang="en-GB" b="1" dirty="0"/>
              <a:t>End Users</a:t>
            </a:r>
          </a:p>
          <a:p>
            <a:endParaRPr lang="en-GB" dirty="0"/>
          </a:p>
        </p:txBody>
      </p:sp>
    </p:spTree>
    <p:extLst>
      <p:ext uri="{BB962C8B-B14F-4D97-AF65-F5344CB8AC3E}">
        <p14:creationId xmlns:p14="http://schemas.microsoft.com/office/powerpoint/2010/main" val="36902172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 name="Rectangle 44">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54"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4" name="TextBox 3">
            <a:extLst>
              <a:ext uri="{FF2B5EF4-FFF2-40B4-BE49-F238E27FC236}">
                <a16:creationId xmlns:a16="http://schemas.microsoft.com/office/drawing/2014/main" id="{B8A47652-DCD5-865C-FF55-187BAF649147}"/>
              </a:ext>
            </a:extLst>
          </p:cNvPr>
          <p:cNvSpPr txBox="1"/>
          <p:nvPr/>
        </p:nvSpPr>
        <p:spPr>
          <a:xfrm>
            <a:off x="648930" y="629267"/>
            <a:ext cx="9252154" cy="1016654"/>
          </a:xfrm>
          <a:prstGeom prst="rect">
            <a:avLst/>
          </a:prstGeom>
        </p:spPr>
        <p:txBody>
          <a:bodyPr vert="horz" lIns="91440" tIns="45720" rIns="91440" bIns="45720" rtlCol="0" anchor="t">
            <a:normAutofit/>
          </a:bodyPr>
          <a:lstStyle/>
          <a:p>
            <a:pPr>
              <a:spcBef>
                <a:spcPct val="0"/>
              </a:spcBef>
              <a:spcAft>
                <a:spcPts val="600"/>
              </a:spcAft>
            </a:pPr>
            <a:r>
              <a:rPr lang="en-US" sz="4200">
                <a:solidFill>
                  <a:srgbClr val="EBEBEB"/>
                </a:solidFill>
                <a:latin typeface="+mj-lt"/>
                <a:ea typeface="+mj-ea"/>
                <a:cs typeface="+mj-cs"/>
              </a:rPr>
              <a:t>Human Resource Plan</a:t>
            </a:r>
          </a:p>
        </p:txBody>
      </p:sp>
      <p:sp>
        <p:nvSpPr>
          <p:cNvPr id="55" name="Rectangle 48">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6" name="Freeform: Shape 50">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7" name="Content Placeholder 2">
            <a:extLst>
              <a:ext uri="{FF2B5EF4-FFF2-40B4-BE49-F238E27FC236}">
                <a16:creationId xmlns:a16="http://schemas.microsoft.com/office/drawing/2014/main" id="{FE102BCD-D39D-0A56-97BB-B146AB2B7663}"/>
              </a:ext>
            </a:extLst>
          </p:cNvPr>
          <p:cNvGraphicFramePr>
            <a:graphicFrameLocks noGrp="1"/>
          </p:cNvGraphicFramePr>
          <p:nvPr>
            <p:ph idx="1"/>
            <p:extLst>
              <p:ext uri="{D42A27DB-BD31-4B8C-83A1-F6EECF244321}">
                <p14:modId xmlns:p14="http://schemas.microsoft.com/office/powerpoint/2010/main" val="2446422893"/>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2853556"/>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3" name="Rectangle 62">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65"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extBox 1">
            <a:extLst>
              <a:ext uri="{FF2B5EF4-FFF2-40B4-BE49-F238E27FC236}">
                <a16:creationId xmlns:a16="http://schemas.microsoft.com/office/drawing/2014/main" id="{548F69C6-A0B1-5CFD-2E32-1D8E34FFCF66}"/>
              </a:ext>
            </a:extLst>
          </p:cNvPr>
          <p:cNvSpPr txBox="1"/>
          <p:nvPr/>
        </p:nvSpPr>
        <p:spPr>
          <a:xfrm>
            <a:off x="648930" y="629267"/>
            <a:ext cx="9252154" cy="1016654"/>
          </a:xfrm>
          <a:prstGeom prst="rect">
            <a:avLst/>
          </a:prstGeom>
        </p:spPr>
        <p:txBody>
          <a:bodyPr vert="horz" lIns="91440" tIns="45720" rIns="91440" bIns="45720" rtlCol="0" anchor="t">
            <a:normAutofit/>
          </a:bodyPr>
          <a:lstStyle/>
          <a:p>
            <a:pPr>
              <a:spcBef>
                <a:spcPct val="0"/>
              </a:spcBef>
              <a:spcAft>
                <a:spcPts val="600"/>
              </a:spcAft>
            </a:pPr>
            <a:r>
              <a:rPr lang="en-US" sz="4200" dirty="0">
                <a:solidFill>
                  <a:srgbClr val="EBEBEB"/>
                </a:solidFill>
                <a:latin typeface="+mj-lt"/>
                <a:ea typeface="+mj-ea"/>
                <a:cs typeface="+mj-cs"/>
              </a:rPr>
              <a:t>Roles and Responsibilities</a:t>
            </a:r>
          </a:p>
        </p:txBody>
      </p:sp>
      <p:sp>
        <p:nvSpPr>
          <p:cNvPr id="67" name="Rectangle 66">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9" name="Freeform: Shape 68">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9" name="TextBox 5">
            <a:extLst>
              <a:ext uri="{FF2B5EF4-FFF2-40B4-BE49-F238E27FC236}">
                <a16:creationId xmlns:a16="http://schemas.microsoft.com/office/drawing/2014/main" id="{19A1E0E7-049F-D81C-7ED3-36823DF0C720}"/>
              </a:ext>
            </a:extLst>
          </p:cNvPr>
          <p:cNvGraphicFramePr/>
          <p:nvPr>
            <p:extLst>
              <p:ext uri="{D42A27DB-BD31-4B8C-83A1-F6EECF244321}">
                <p14:modId xmlns:p14="http://schemas.microsoft.com/office/powerpoint/2010/main" val="2793016630"/>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9342056"/>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descr="Graph on document with pen">
            <a:extLst>
              <a:ext uri="{FF2B5EF4-FFF2-40B4-BE49-F238E27FC236}">
                <a16:creationId xmlns:a16="http://schemas.microsoft.com/office/drawing/2014/main" id="{54D39B3E-CC86-B769-CC8C-B9BFAA3ED282}"/>
              </a:ext>
            </a:extLst>
          </p:cNvPr>
          <p:cNvPicPr>
            <a:picLocks noChangeAspect="1"/>
          </p:cNvPicPr>
          <p:nvPr/>
        </p:nvPicPr>
        <p:blipFill rotWithShape="1">
          <a:blip r:embed="rId3">
            <a:alphaModFix/>
          </a:blip>
          <a:srcRect t="1415" b="14315"/>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4F571EA7-BDC6-4E6F-A47A-B5D39E5E7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353316" y="0"/>
            <a:ext cx="7770296"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636E31B-C185-D57F-BC14-78466A8422A0}"/>
              </a:ext>
            </a:extLst>
          </p:cNvPr>
          <p:cNvSpPr>
            <a:spLocks noGrp="1"/>
          </p:cNvSpPr>
          <p:nvPr>
            <p:ph type="title"/>
          </p:nvPr>
        </p:nvSpPr>
        <p:spPr>
          <a:xfrm>
            <a:off x="3491931" y="295728"/>
            <a:ext cx="6557921" cy="767688"/>
          </a:xfrm>
        </p:spPr>
        <p:txBody>
          <a:bodyPr anchor="b">
            <a:normAutofit/>
          </a:bodyPr>
          <a:lstStyle/>
          <a:p>
            <a:r>
              <a:rPr lang="en-GB" sz="2800"/>
              <a:t>Work Breakdown Structure</a:t>
            </a:r>
          </a:p>
        </p:txBody>
      </p:sp>
      <p:sp>
        <p:nvSpPr>
          <p:cNvPr id="7" name="Rectangle 11">
            <a:extLst>
              <a:ext uri="{FF2B5EF4-FFF2-40B4-BE49-F238E27FC236}">
                <a16:creationId xmlns:a16="http://schemas.microsoft.com/office/drawing/2014/main" id="{526152D8-615F-4A5A-886D-E14B136CD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352800" y="1295400"/>
            <a:ext cx="7772400" cy="5562600"/>
          </a:xfrm>
          <a:prstGeom prst="rect">
            <a:avLst/>
          </a:prstGeom>
          <a:solidFill>
            <a:schemeClr val="bg1">
              <a:alpha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EF879E-E113-7A29-E155-1D65AC9964AF}"/>
              </a:ext>
            </a:extLst>
          </p:cNvPr>
          <p:cNvSpPr>
            <a:spLocks noGrp="1"/>
          </p:cNvSpPr>
          <p:nvPr>
            <p:ph idx="1"/>
          </p:nvPr>
        </p:nvSpPr>
        <p:spPr>
          <a:xfrm>
            <a:off x="3491932" y="1447800"/>
            <a:ext cx="6557921" cy="4800599"/>
          </a:xfrm>
        </p:spPr>
        <p:txBody>
          <a:bodyPr anchor="t">
            <a:normAutofit/>
          </a:bodyPr>
          <a:lstStyle/>
          <a:p>
            <a:pPr>
              <a:lnSpc>
                <a:spcPct val="90000"/>
              </a:lnSpc>
            </a:pPr>
            <a:r>
              <a:rPr lang="en-GB" sz="1500" b="1"/>
              <a:t>Work Breakdown Structure (WBS)</a:t>
            </a:r>
          </a:p>
          <a:p>
            <a:pPr>
              <a:lnSpc>
                <a:spcPct val="90000"/>
              </a:lnSpc>
              <a:buFont typeface="+mj-lt"/>
              <a:buAutoNum type="arabicPeriod"/>
            </a:pPr>
            <a:r>
              <a:rPr lang="en-GB" sz="1500" b="1"/>
              <a:t>Project Management</a:t>
            </a:r>
            <a:endParaRPr lang="en-GB" sz="1500"/>
          </a:p>
          <a:p>
            <a:pPr marL="742950" lvl="1" indent="-285750">
              <a:lnSpc>
                <a:spcPct val="90000"/>
              </a:lnSpc>
              <a:buFont typeface="+mj-lt"/>
              <a:buAutoNum type="arabicPeriod"/>
            </a:pPr>
            <a:r>
              <a:rPr lang="en-GB" sz="1500"/>
              <a:t>Initiation</a:t>
            </a:r>
          </a:p>
          <a:p>
            <a:pPr marL="742950" lvl="1" indent="-285750">
              <a:lnSpc>
                <a:spcPct val="90000"/>
              </a:lnSpc>
              <a:buFont typeface="+mj-lt"/>
              <a:buAutoNum type="arabicPeriod"/>
            </a:pPr>
            <a:r>
              <a:rPr lang="en-GB" sz="1500"/>
              <a:t>Planning</a:t>
            </a:r>
          </a:p>
          <a:p>
            <a:pPr marL="742950" lvl="1" indent="-285750">
              <a:lnSpc>
                <a:spcPct val="90000"/>
              </a:lnSpc>
              <a:buFont typeface="+mj-lt"/>
              <a:buAutoNum type="arabicPeriod"/>
            </a:pPr>
            <a:r>
              <a:rPr lang="en-GB" sz="1500"/>
              <a:t>Monitoring and Control</a:t>
            </a:r>
          </a:p>
          <a:p>
            <a:pPr>
              <a:lnSpc>
                <a:spcPct val="90000"/>
              </a:lnSpc>
              <a:buFont typeface="+mj-lt"/>
              <a:buAutoNum type="arabicPeriod"/>
            </a:pPr>
            <a:r>
              <a:rPr lang="en-GB" sz="1500" b="1"/>
              <a:t>Requirements Gathering</a:t>
            </a:r>
            <a:endParaRPr lang="en-GB" sz="1500"/>
          </a:p>
          <a:p>
            <a:pPr marL="742950" lvl="1" indent="-285750">
              <a:lnSpc>
                <a:spcPct val="90000"/>
              </a:lnSpc>
              <a:buFont typeface="+mj-lt"/>
              <a:buAutoNum type="arabicPeriod"/>
            </a:pPr>
            <a:r>
              <a:rPr lang="en-GB" sz="1500"/>
              <a:t>Stakeholder Analysis</a:t>
            </a:r>
          </a:p>
          <a:p>
            <a:pPr marL="742950" lvl="1" indent="-285750">
              <a:lnSpc>
                <a:spcPct val="90000"/>
              </a:lnSpc>
              <a:buFont typeface="+mj-lt"/>
              <a:buAutoNum type="arabicPeriod"/>
            </a:pPr>
            <a:r>
              <a:rPr lang="en-GB" sz="1500"/>
              <a:t>Data Source Identification</a:t>
            </a:r>
          </a:p>
          <a:p>
            <a:pPr>
              <a:lnSpc>
                <a:spcPct val="90000"/>
              </a:lnSpc>
              <a:buFont typeface="+mj-lt"/>
              <a:buAutoNum type="arabicPeriod"/>
            </a:pPr>
            <a:r>
              <a:rPr lang="en-GB" sz="1500" b="1"/>
              <a:t>Design</a:t>
            </a:r>
            <a:endParaRPr lang="en-GB" sz="1500"/>
          </a:p>
          <a:p>
            <a:pPr marL="742950" lvl="1" indent="-285750">
              <a:lnSpc>
                <a:spcPct val="90000"/>
              </a:lnSpc>
              <a:buFont typeface="+mj-lt"/>
              <a:buAutoNum type="arabicPeriod"/>
            </a:pPr>
            <a:r>
              <a:rPr lang="en-GB" sz="1500"/>
              <a:t>Data Modeling</a:t>
            </a:r>
          </a:p>
          <a:p>
            <a:pPr marL="742950" lvl="1" indent="-285750">
              <a:lnSpc>
                <a:spcPct val="90000"/>
              </a:lnSpc>
              <a:buFont typeface="+mj-lt"/>
              <a:buAutoNum type="arabicPeriod"/>
            </a:pPr>
            <a:r>
              <a:rPr lang="en-GB" sz="1500"/>
              <a:t>Architecture Design</a:t>
            </a:r>
          </a:p>
          <a:p>
            <a:pPr>
              <a:lnSpc>
                <a:spcPct val="90000"/>
              </a:lnSpc>
              <a:buFont typeface="+mj-lt"/>
              <a:buAutoNum type="arabicPeriod"/>
            </a:pPr>
            <a:r>
              <a:rPr lang="en-GB" sz="1500" b="1"/>
              <a:t>Development</a:t>
            </a:r>
            <a:endParaRPr lang="en-GB" sz="1500"/>
          </a:p>
          <a:p>
            <a:pPr marL="742950" lvl="1" indent="-285750">
              <a:lnSpc>
                <a:spcPct val="90000"/>
              </a:lnSpc>
              <a:buFont typeface="+mj-lt"/>
              <a:buAutoNum type="arabicPeriod"/>
            </a:pPr>
            <a:r>
              <a:rPr lang="en-GB" sz="1500"/>
              <a:t>ETL Development</a:t>
            </a:r>
          </a:p>
          <a:p>
            <a:pPr marL="742950" lvl="1" indent="-285750">
              <a:lnSpc>
                <a:spcPct val="90000"/>
              </a:lnSpc>
              <a:buFont typeface="+mj-lt"/>
              <a:buAutoNum type="arabicPeriod"/>
            </a:pPr>
            <a:r>
              <a:rPr lang="en-GB" sz="1500"/>
              <a:t>Data Warehouse Setup</a:t>
            </a:r>
          </a:p>
          <a:p>
            <a:pPr>
              <a:lnSpc>
                <a:spcPct val="90000"/>
              </a:lnSpc>
            </a:pPr>
            <a:endParaRPr lang="en-GB" sz="1500"/>
          </a:p>
        </p:txBody>
      </p:sp>
    </p:spTree>
    <p:extLst>
      <p:ext uri="{BB962C8B-B14F-4D97-AF65-F5344CB8AC3E}">
        <p14:creationId xmlns:p14="http://schemas.microsoft.com/office/powerpoint/2010/main" val="14805878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descr="Graph on document with pen">
            <a:extLst>
              <a:ext uri="{FF2B5EF4-FFF2-40B4-BE49-F238E27FC236}">
                <a16:creationId xmlns:a16="http://schemas.microsoft.com/office/drawing/2014/main" id="{54D39B3E-CC86-B769-CC8C-B9BFAA3ED282}"/>
              </a:ext>
            </a:extLst>
          </p:cNvPr>
          <p:cNvPicPr>
            <a:picLocks noChangeAspect="1"/>
          </p:cNvPicPr>
          <p:nvPr/>
        </p:nvPicPr>
        <p:blipFill rotWithShape="1">
          <a:blip r:embed="rId3">
            <a:alphaModFix/>
          </a:blip>
          <a:srcRect t="1415" b="14315"/>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4F571EA7-BDC6-4E6F-A47A-B5D39E5E7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353316" y="0"/>
            <a:ext cx="7770296"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636E31B-C185-D57F-BC14-78466A8422A0}"/>
              </a:ext>
            </a:extLst>
          </p:cNvPr>
          <p:cNvSpPr>
            <a:spLocks noGrp="1"/>
          </p:cNvSpPr>
          <p:nvPr>
            <p:ph type="title"/>
          </p:nvPr>
        </p:nvSpPr>
        <p:spPr>
          <a:xfrm>
            <a:off x="3491931" y="295728"/>
            <a:ext cx="6557921" cy="767688"/>
          </a:xfrm>
        </p:spPr>
        <p:txBody>
          <a:bodyPr anchor="b">
            <a:normAutofit/>
          </a:bodyPr>
          <a:lstStyle/>
          <a:p>
            <a:r>
              <a:rPr lang="en-GB" sz="2800"/>
              <a:t>Work Breakdown Structure</a:t>
            </a:r>
          </a:p>
        </p:txBody>
      </p:sp>
      <p:sp>
        <p:nvSpPr>
          <p:cNvPr id="7" name="Rectangle 11">
            <a:extLst>
              <a:ext uri="{FF2B5EF4-FFF2-40B4-BE49-F238E27FC236}">
                <a16:creationId xmlns:a16="http://schemas.microsoft.com/office/drawing/2014/main" id="{526152D8-615F-4A5A-886D-E14B136CD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352800" y="1295400"/>
            <a:ext cx="7772400" cy="5562600"/>
          </a:xfrm>
          <a:prstGeom prst="rect">
            <a:avLst/>
          </a:prstGeom>
          <a:solidFill>
            <a:schemeClr val="bg1">
              <a:alpha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EF879E-E113-7A29-E155-1D65AC9964AF}"/>
              </a:ext>
            </a:extLst>
          </p:cNvPr>
          <p:cNvSpPr>
            <a:spLocks noGrp="1"/>
          </p:cNvSpPr>
          <p:nvPr>
            <p:ph idx="1"/>
          </p:nvPr>
        </p:nvSpPr>
        <p:spPr>
          <a:xfrm>
            <a:off x="3491932" y="1447800"/>
            <a:ext cx="6557921" cy="4800599"/>
          </a:xfrm>
        </p:spPr>
        <p:txBody>
          <a:bodyPr anchor="t">
            <a:normAutofit/>
          </a:bodyPr>
          <a:lstStyle/>
          <a:p>
            <a:pPr>
              <a:lnSpc>
                <a:spcPct val="90000"/>
              </a:lnSpc>
            </a:pPr>
            <a:r>
              <a:rPr lang="en-GB" sz="1500" b="1" dirty="0"/>
              <a:t>Work Breakdown Structure (WBS)</a:t>
            </a:r>
          </a:p>
          <a:p>
            <a:pPr marL="0" marR="0" lvl="0" indent="0" defTabSz="914400" rtl="0" eaLnBrk="0" fontAlgn="base" latinLnBrk="0" hangingPunct="0">
              <a:spcBef>
                <a:spcPct val="0"/>
              </a:spcBef>
              <a:spcAft>
                <a:spcPts val="600"/>
              </a:spcAft>
              <a:buClrTx/>
              <a:buSzTx/>
              <a:buNone/>
              <a:tabLst/>
            </a:pPr>
            <a:r>
              <a:rPr lang="en-GB" sz="1500" dirty="0"/>
              <a:t>4.</a:t>
            </a:r>
            <a:r>
              <a:rPr kumimoji="0" lang="en-US" altLang="en-US" sz="1600" b="1" i="0" u="none" strike="noStrike" cap="none" normalizeH="0" baseline="0" dirty="0">
                <a:ln>
                  <a:noFill/>
                </a:ln>
                <a:effectLst/>
                <a:latin typeface="Arial" panose="020B0604020202020204" pitchFamily="34" charset="0"/>
              </a:rPr>
              <a:t> Testing</a:t>
            </a:r>
            <a:endParaRPr kumimoji="0" lang="en-US" altLang="en-US" sz="16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1600" b="0" i="0" u="none" strike="noStrike" cap="none" normalizeH="0" baseline="0" dirty="0">
                <a:ln>
                  <a:noFill/>
                </a:ln>
                <a:effectLst/>
                <a:latin typeface="Arial" panose="020B0604020202020204" pitchFamily="34" charset="0"/>
              </a:rPr>
              <a:t>Unit Testing</a:t>
            </a:r>
          </a:p>
          <a:p>
            <a:pPr marL="0" marR="0" lvl="0" indent="0" defTabSz="914400" rtl="0" eaLnBrk="0" fontAlgn="base" latinLnBrk="0" hangingPunct="0">
              <a:spcBef>
                <a:spcPct val="0"/>
              </a:spcBef>
              <a:spcAft>
                <a:spcPts val="600"/>
              </a:spcAft>
              <a:buClrTx/>
              <a:buSzTx/>
              <a:buFontTx/>
              <a:buChar char="•"/>
              <a:tabLst/>
            </a:pPr>
            <a:r>
              <a:rPr kumimoji="0" lang="en-US" altLang="en-US" sz="1600" b="0" i="0" u="none" strike="noStrike" cap="none" normalizeH="0" baseline="0" dirty="0">
                <a:ln>
                  <a:noFill/>
                </a:ln>
                <a:effectLst/>
                <a:latin typeface="Arial" panose="020B0604020202020204" pitchFamily="34" charset="0"/>
              </a:rPr>
              <a:t>System Testing</a:t>
            </a:r>
          </a:p>
          <a:p>
            <a:pPr marL="0" marR="0" lvl="0" indent="0" defTabSz="914400" rtl="0" eaLnBrk="0" fontAlgn="base" latinLnBrk="0" hangingPunct="0">
              <a:spcBef>
                <a:spcPct val="0"/>
              </a:spcBef>
              <a:spcAft>
                <a:spcPts val="600"/>
              </a:spcAft>
              <a:buClrTx/>
              <a:buSzTx/>
              <a:buFontTx/>
              <a:buChar char="•"/>
              <a:tabLst/>
            </a:pPr>
            <a:r>
              <a:rPr kumimoji="0" lang="en-US" altLang="en-US" sz="1600" b="0" i="0" u="none" strike="noStrike" cap="none" normalizeH="0" baseline="0" dirty="0">
                <a:ln>
                  <a:noFill/>
                </a:ln>
                <a:effectLst/>
                <a:latin typeface="Arial" panose="020B0604020202020204" pitchFamily="34" charset="0"/>
              </a:rPr>
              <a:t>User Acceptance Testing</a:t>
            </a:r>
          </a:p>
          <a:p>
            <a:pPr marL="0" marR="0" lvl="0" indent="0" defTabSz="914400" rtl="0" eaLnBrk="0" fontAlgn="base" latinLnBrk="0" hangingPunct="0">
              <a:spcBef>
                <a:spcPct val="0"/>
              </a:spcBef>
              <a:spcAft>
                <a:spcPts val="600"/>
              </a:spcAft>
              <a:buClrTx/>
              <a:buSzTx/>
              <a:buNone/>
              <a:tabLst/>
            </a:pPr>
            <a:r>
              <a:rPr kumimoji="0" lang="en-US" altLang="en-US" sz="1600" b="1" i="0" u="none" strike="noStrike" cap="none" normalizeH="0" baseline="0" dirty="0">
                <a:ln>
                  <a:noFill/>
                </a:ln>
                <a:effectLst/>
                <a:latin typeface="Arial" panose="020B0604020202020204" pitchFamily="34" charset="0"/>
              </a:rPr>
              <a:t>5. Deployment</a:t>
            </a:r>
            <a:endParaRPr kumimoji="0" lang="en-US" altLang="en-US" sz="16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1600" b="0" i="0" u="none" strike="noStrike" cap="none" normalizeH="0" baseline="0" dirty="0">
                <a:ln>
                  <a:noFill/>
                </a:ln>
                <a:effectLst/>
                <a:latin typeface="Arial" panose="020B0604020202020204" pitchFamily="34" charset="0"/>
              </a:rPr>
              <a:t>Data Migration</a:t>
            </a:r>
          </a:p>
          <a:p>
            <a:pPr marL="0" marR="0" lvl="0" indent="0" defTabSz="914400" rtl="0" eaLnBrk="0" fontAlgn="base" latinLnBrk="0" hangingPunct="0">
              <a:spcBef>
                <a:spcPct val="0"/>
              </a:spcBef>
              <a:spcAft>
                <a:spcPts val="600"/>
              </a:spcAft>
              <a:buClrTx/>
              <a:buSzTx/>
              <a:buFontTx/>
              <a:buChar char="•"/>
              <a:tabLst/>
            </a:pPr>
            <a:r>
              <a:rPr kumimoji="0" lang="en-US" altLang="en-US" sz="1600" b="0" i="0" u="none" strike="noStrike" cap="none" normalizeH="0" baseline="0" dirty="0">
                <a:ln>
                  <a:noFill/>
                </a:ln>
                <a:effectLst/>
                <a:latin typeface="Arial" panose="020B0604020202020204" pitchFamily="34" charset="0"/>
              </a:rPr>
              <a:t>System Integration</a:t>
            </a:r>
          </a:p>
          <a:p>
            <a:pPr marL="0" marR="0" lvl="0" indent="0" defTabSz="914400" rtl="0" eaLnBrk="0" fontAlgn="base" latinLnBrk="0" hangingPunct="0">
              <a:spcBef>
                <a:spcPct val="0"/>
              </a:spcBef>
              <a:spcAft>
                <a:spcPts val="600"/>
              </a:spcAft>
              <a:buClrTx/>
              <a:buSzTx/>
              <a:buFontTx/>
              <a:buChar char="•"/>
              <a:tabLst/>
            </a:pPr>
            <a:r>
              <a:rPr kumimoji="0" lang="en-US" altLang="en-US" sz="1600" b="0" i="0" u="none" strike="noStrike" cap="none" normalizeH="0" baseline="0" dirty="0">
                <a:ln>
                  <a:noFill/>
                </a:ln>
                <a:effectLst/>
                <a:latin typeface="Arial" panose="020B0604020202020204" pitchFamily="34" charset="0"/>
              </a:rPr>
              <a:t>User Training</a:t>
            </a:r>
          </a:p>
          <a:p>
            <a:pPr marL="0" marR="0" lvl="0" indent="0" defTabSz="914400" rtl="0" eaLnBrk="0" fontAlgn="base" latinLnBrk="0" hangingPunct="0">
              <a:spcBef>
                <a:spcPct val="0"/>
              </a:spcBef>
              <a:spcAft>
                <a:spcPts val="600"/>
              </a:spcAft>
              <a:buClrTx/>
              <a:buSzTx/>
              <a:buNone/>
              <a:tabLst/>
            </a:pPr>
            <a:r>
              <a:rPr kumimoji="0" lang="en-US" altLang="en-US" sz="1600" b="1" i="0" u="none" strike="noStrike" cap="none" normalizeH="0" baseline="0" dirty="0">
                <a:ln>
                  <a:noFill/>
                </a:ln>
                <a:effectLst/>
                <a:latin typeface="Arial" panose="020B0604020202020204" pitchFamily="34" charset="0"/>
              </a:rPr>
              <a:t>6.Closure</a:t>
            </a:r>
            <a:endParaRPr kumimoji="0" lang="en-US" altLang="en-US" sz="16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1600" b="0" i="0" u="none" strike="noStrike" cap="none" normalizeH="0" baseline="0" dirty="0">
                <a:ln>
                  <a:noFill/>
                </a:ln>
                <a:effectLst/>
                <a:latin typeface="Arial" panose="020B0604020202020204" pitchFamily="34" charset="0"/>
              </a:rPr>
              <a:t>Project Review</a:t>
            </a:r>
          </a:p>
          <a:p>
            <a:pPr marL="0" marR="0" lvl="0" indent="0" defTabSz="914400" rtl="0" eaLnBrk="0" fontAlgn="base" latinLnBrk="0" hangingPunct="0">
              <a:spcBef>
                <a:spcPct val="0"/>
              </a:spcBef>
              <a:spcAft>
                <a:spcPts val="600"/>
              </a:spcAft>
              <a:buClrTx/>
              <a:buSzTx/>
              <a:buFontTx/>
              <a:buChar char="•"/>
              <a:tabLst/>
            </a:pPr>
            <a:r>
              <a:rPr kumimoji="0" lang="en-US" altLang="en-US" sz="1600" b="0" i="0" u="none" strike="noStrike" cap="none" normalizeH="0" baseline="0" dirty="0">
                <a:ln>
                  <a:noFill/>
                </a:ln>
                <a:effectLst/>
                <a:latin typeface="Arial" panose="020B0604020202020204" pitchFamily="34" charset="0"/>
              </a:rPr>
              <a:t>Documentation</a:t>
            </a:r>
          </a:p>
          <a:p>
            <a:pPr marL="0" marR="0" lvl="0" indent="0" defTabSz="914400" rtl="0" eaLnBrk="0" fontAlgn="base" latinLnBrk="0" hangingPunct="0">
              <a:spcBef>
                <a:spcPct val="0"/>
              </a:spcBef>
              <a:spcAft>
                <a:spcPts val="600"/>
              </a:spcAft>
              <a:buClrTx/>
              <a:buSzTx/>
              <a:buFontTx/>
              <a:buChar char="•"/>
              <a:tabLst/>
            </a:pPr>
            <a:r>
              <a:rPr kumimoji="0" lang="en-US" altLang="en-US" sz="1600" b="0" i="0" u="none" strike="noStrike" cap="none" normalizeH="0" baseline="0" dirty="0">
                <a:ln>
                  <a:noFill/>
                </a:ln>
                <a:effectLst/>
                <a:latin typeface="Arial" panose="020B0604020202020204" pitchFamily="34" charset="0"/>
              </a:rPr>
              <a:t>Post-Implementation Support</a:t>
            </a:r>
          </a:p>
          <a:p>
            <a:pPr>
              <a:lnSpc>
                <a:spcPct val="90000"/>
              </a:lnSpc>
            </a:pPr>
            <a:endParaRPr lang="en-GB" sz="1500" dirty="0"/>
          </a:p>
        </p:txBody>
      </p:sp>
    </p:spTree>
    <p:extLst>
      <p:ext uri="{BB962C8B-B14F-4D97-AF65-F5344CB8AC3E}">
        <p14:creationId xmlns:p14="http://schemas.microsoft.com/office/powerpoint/2010/main" val="17711565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4" name="Picture 13">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5" name="Picture 15">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6" name="Oval 17">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7" name="Picture 19">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8" name="Picture 21">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9" name="Rectangle 23">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AD3ECA49-135F-4D28-FBF3-46CD7BCCA748}"/>
              </a:ext>
            </a:extLst>
          </p:cNvPr>
          <p:cNvSpPr txBox="1"/>
          <p:nvPr/>
        </p:nvSpPr>
        <p:spPr>
          <a:xfrm>
            <a:off x="650668" y="629266"/>
            <a:ext cx="4802031" cy="1641986"/>
          </a:xfrm>
          <a:prstGeom prst="rect">
            <a:avLst/>
          </a:prstGeom>
        </p:spPr>
        <p:txBody>
          <a:bodyPr vert="horz" lIns="91440" tIns="45720" rIns="91440" bIns="45720" rtlCol="0" anchor="t">
            <a:normAutofit/>
          </a:bodyPr>
          <a:lstStyle/>
          <a:p>
            <a:pPr>
              <a:spcBef>
                <a:spcPct val="0"/>
              </a:spcBef>
              <a:spcAft>
                <a:spcPts val="600"/>
              </a:spcAft>
            </a:pPr>
            <a:r>
              <a:rPr lang="en-US" sz="4200">
                <a:solidFill>
                  <a:schemeClr val="tx2"/>
                </a:solidFill>
                <a:latin typeface="+mj-lt"/>
                <a:ea typeface="+mj-ea"/>
                <a:cs typeface="+mj-cs"/>
              </a:rPr>
              <a:t>Communications Plan</a:t>
            </a:r>
          </a:p>
        </p:txBody>
      </p:sp>
      <p:pic>
        <p:nvPicPr>
          <p:cNvPr id="40" name="Picture 9" descr="Working space background">
            <a:extLst>
              <a:ext uri="{FF2B5EF4-FFF2-40B4-BE49-F238E27FC236}">
                <a16:creationId xmlns:a16="http://schemas.microsoft.com/office/drawing/2014/main" id="{2CCEBFD2-93D2-386F-CBFD-23CE60A6B7E4}"/>
              </a:ext>
            </a:extLst>
          </p:cNvPr>
          <p:cNvPicPr>
            <a:picLocks noChangeAspect="1"/>
          </p:cNvPicPr>
          <p:nvPr/>
        </p:nvPicPr>
        <p:blipFill rotWithShape="1">
          <a:blip r:embed="rId7"/>
          <a:srcRect l="40683" r="-1" b="-1"/>
          <a:stretch/>
        </p:blipFill>
        <p:spPr>
          <a:xfrm>
            <a:off x="6100398" y="10"/>
            <a:ext cx="6094412" cy="6857990"/>
          </a:xfrm>
          <a:prstGeom prst="rect">
            <a:avLst/>
          </a:prstGeom>
        </p:spPr>
      </p:pic>
      <p:sp>
        <p:nvSpPr>
          <p:cNvPr id="41" name="Rectangle 25">
            <a:extLst>
              <a:ext uri="{FF2B5EF4-FFF2-40B4-BE49-F238E27FC236}">
                <a16:creationId xmlns:a16="http://schemas.microsoft.com/office/drawing/2014/main" id="{495DDCFA-D3DE-4CEB-8AFF-C6501187E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2" name="TextBox 3">
            <a:extLst>
              <a:ext uri="{FF2B5EF4-FFF2-40B4-BE49-F238E27FC236}">
                <a16:creationId xmlns:a16="http://schemas.microsoft.com/office/drawing/2014/main" id="{02E366E0-09F2-9506-C799-47F628A99688}"/>
              </a:ext>
            </a:extLst>
          </p:cNvPr>
          <p:cNvSpPr txBox="1"/>
          <p:nvPr/>
        </p:nvSpPr>
        <p:spPr>
          <a:xfrm>
            <a:off x="650668" y="2438400"/>
            <a:ext cx="4802031" cy="3809999"/>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buFont typeface="Wingdings 3" charset="2"/>
              <a:buChar char=""/>
            </a:pPr>
            <a:r>
              <a:rPr lang="en-US" dirty="0">
                <a:latin typeface="+mj-lt"/>
                <a:ea typeface="+mj-ea"/>
                <a:cs typeface="+mj-cs"/>
              </a:rPr>
              <a:t>Communications Plan</a:t>
            </a:r>
          </a:p>
          <a:p>
            <a:pPr>
              <a:spcBef>
                <a:spcPts val="1000"/>
              </a:spcBef>
              <a:buClr>
                <a:schemeClr val="bg2">
                  <a:lumMod val="40000"/>
                  <a:lumOff val="60000"/>
                </a:schemeClr>
              </a:buClr>
              <a:buSzPct val="80000"/>
              <a:buFont typeface="Wingdings 3" charset="2"/>
              <a:buChar char=""/>
            </a:pPr>
            <a:r>
              <a:rPr lang="en-US" dirty="0">
                <a:latin typeface="+mj-lt"/>
                <a:ea typeface="+mj-ea"/>
                <a:cs typeface="+mj-cs"/>
              </a:rPr>
              <a:t>Stakeholder Meetings: Monthly status updates.</a:t>
            </a:r>
          </a:p>
          <a:p>
            <a:pPr>
              <a:spcBef>
                <a:spcPts val="1000"/>
              </a:spcBef>
              <a:buClr>
                <a:schemeClr val="bg2">
                  <a:lumMod val="40000"/>
                  <a:lumOff val="60000"/>
                </a:schemeClr>
              </a:buClr>
              <a:buSzPct val="80000"/>
              <a:buFont typeface="Wingdings 3" charset="2"/>
              <a:buChar char=""/>
            </a:pPr>
            <a:r>
              <a:rPr lang="en-US" dirty="0">
                <a:latin typeface="+mj-lt"/>
                <a:ea typeface="+mj-ea"/>
                <a:cs typeface="+mj-cs"/>
              </a:rPr>
              <a:t>Project Reports: Bi-weekly progress reports.</a:t>
            </a:r>
          </a:p>
          <a:p>
            <a:pPr>
              <a:spcBef>
                <a:spcPts val="1000"/>
              </a:spcBef>
              <a:buClr>
                <a:schemeClr val="bg2">
                  <a:lumMod val="40000"/>
                  <a:lumOff val="60000"/>
                </a:schemeClr>
              </a:buClr>
              <a:buSzPct val="80000"/>
              <a:buFont typeface="Wingdings 3" charset="2"/>
              <a:buChar char=""/>
            </a:pPr>
            <a:r>
              <a:rPr lang="en-US" dirty="0">
                <a:latin typeface="+mj-lt"/>
                <a:ea typeface="+mj-ea"/>
                <a:cs typeface="+mj-cs"/>
              </a:rPr>
              <a:t>Team Meetings: Weekly project team meetings.</a:t>
            </a:r>
          </a:p>
          <a:p>
            <a:pPr>
              <a:spcBef>
                <a:spcPts val="1000"/>
              </a:spcBef>
              <a:buClr>
                <a:schemeClr val="bg2">
                  <a:lumMod val="40000"/>
                  <a:lumOff val="60000"/>
                </a:schemeClr>
              </a:buClr>
              <a:buSzPct val="80000"/>
              <a:buFont typeface="Wingdings 3" charset="2"/>
              <a:buChar char=""/>
            </a:pPr>
            <a:r>
              <a:rPr lang="en-US" dirty="0">
                <a:latin typeface="+mj-lt"/>
                <a:ea typeface="+mj-ea"/>
                <a:cs typeface="+mj-cs"/>
              </a:rPr>
              <a:t>Communication Tools: Email, project management software using the Teams APP and Teams Tracker</a:t>
            </a:r>
          </a:p>
        </p:txBody>
      </p:sp>
    </p:spTree>
    <p:extLst>
      <p:ext uri="{BB962C8B-B14F-4D97-AF65-F5344CB8AC3E}">
        <p14:creationId xmlns:p14="http://schemas.microsoft.com/office/powerpoint/2010/main" val="33268187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Picture 3" descr="Graph on document with pen">
            <a:extLst>
              <a:ext uri="{FF2B5EF4-FFF2-40B4-BE49-F238E27FC236}">
                <a16:creationId xmlns:a16="http://schemas.microsoft.com/office/drawing/2014/main" id="{55518268-CD07-595B-22B4-C6C570209CF3}"/>
              </a:ext>
            </a:extLst>
          </p:cNvPr>
          <p:cNvPicPr>
            <a:picLocks noChangeAspect="1"/>
          </p:cNvPicPr>
          <p:nvPr/>
        </p:nvPicPr>
        <p:blipFill rotWithShape="1">
          <a:blip r:embed="rId7">
            <a:duotone>
              <a:prstClr val="black"/>
              <a:schemeClr val="accent5">
                <a:tint val="45000"/>
                <a:satMod val="400000"/>
              </a:schemeClr>
            </a:duotone>
            <a:alphaModFix amt="25000"/>
          </a:blip>
          <a:srcRect t="15730"/>
          <a:stretch/>
        </p:blipFill>
        <p:spPr>
          <a:xfrm>
            <a:off x="20" y="10"/>
            <a:ext cx="12191980" cy="6857990"/>
          </a:xfrm>
          <a:prstGeom prst="rect">
            <a:avLst/>
          </a:prstGeom>
        </p:spPr>
      </p:pic>
      <p:sp>
        <p:nvSpPr>
          <p:cNvPr id="2" name="TextBox 1">
            <a:extLst>
              <a:ext uri="{FF2B5EF4-FFF2-40B4-BE49-F238E27FC236}">
                <a16:creationId xmlns:a16="http://schemas.microsoft.com/office/drawing/2014/main" id="{5C4A5DB9-B2E9-4B26-7A82-DF9EC12A27B4}"/>
              </a:ext>
            </a:extLst>
          </p:cNvPr>
          <p:cNvSpPr txBox="1"/>
          <p:nvPr/>
        </p:nvSpPr>
        <p:spPr>
          <a:xfrm>
            <a:off x="1154955" y="1447800"/>
            <a:ext cx="8825658" cy="3329581"/>
          </a:xfrm>
          <a:prstGeom prst="rect">
            <a:avLst/>
          </a:prstGeom>
        </p:spPr>
        <p:txBody>
          <a:bodyPr vert="horz" lIns="91440" tIns="45720" rIns="91440" bIns="45720" rtlCol="0" anchor="b">
            <a:normAutofit/>
          </a:bodyPr>
          <a:lstStyle/>
          <a:p>
            <a:pPr>
              <a:spcBef>
                <a:spcPct val="0"/>
              </a:spcBef>
              <a:spcAft>
                <a:spcPts val="600"/>
              </a:spcAft>
            </a:pPr>
            <a:r>
              <a:rPr lang="en-US" sz="7200">
                <a:solidFill>
                  <a:schemeClr val="tx2"/>
                </a:solidFill>
                <a:latin typeface="+mj-lt"/>
                <a:ea typeface="+mj-ea"/>
                <a:cs typeface="+mj-cs"/>
              </a:rPr>
              <a:t>Risk Management</a:t>
            </a:r>
          </a:p>
        </p:txBody>
      </p:sp>
      <p:sp>
        <p:nvSpPr>
          <p:cNvPr id="20" name="Rectangle 19">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7535843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66" name="Picture 45">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67" name="Picture 47">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8" name="Oval 49">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69" name="Picture 51">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0" name="Picture 53">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71" name="Rectangle 55">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75FD4CC9-5144-FADF-09B4-E8951D49071B}"/>
              </a:ext>
            </a:extLst>
          </p:cNvPr>
          <p:cNvSpPr txBox="1"/>
          <p:nvPr/>
        </p:nvSpPr>
        <p:spPr>
          <a:xfrm>
            <a:off x="5224006" y="629266"/>
            <a:ext cx="4985469" cy="1469878"/>
          </a:xfrm>
          <a:prstGeom prst="rect">
            <a:avLst/>
          </a:prstGeom>
        </p:spPr>
        <p:txBody>
          <a:bodyPr vert="horz" lIns="91440" tIns="45720" rIns="91440" bIns="45720" rtlCol="0" anchor="t">
            <a:normAutofit/>
          </a:bodyPr>
          <a:lstStyle/>
          <a:p>
            <a:pPr>
              <a:spcBef>
                <a:spcPct val="0"/>
              </a:spcBef>
              <a:spcAft>
                <a:spcPts val="600"/>
              </a:spcAft>
            </a:pPr>
            <a:r>
              <a:rPr lang="en-US" sz="4200" b="0" i="0" kern="1200" dirty="0">
                <a:solidFill>
                  <a:schemeClr val="tx2"/>
                </a:solidFill>
                <a:latin typeface="+mj-lt"/>
                <a:ea typeface="+mj-ea"/>
                <a:cs typeface="+mj-cs"/>
              </a:rPr>
              <a:t>Risk Identification</a:t>
            </a:r>
          </a:p>
        </p:txBody>
      </p:sp>
      <p:pic>
        <p:nvPicPr>
          <p:cNvPr id="40" name="Graphic 7" descr="Financial">
            <a:extLst>
              <a:ext uri="{FF2B5EF4-FFF2-40B4-BE49-F238E27FC236}">
                <a16:creationId xmlns:a16="http://schemas.microsoft.com/office/drawing/2014/main" id="{A3F9A376-AB1A-04EC-4204-E4B61D72DDE6}"/>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36914" y="1339536"/>
            <a:ext cx="4261089" cy="4261089"/>
          </a:xfrm>
          <a:prstGeom prst="rect">
            <a:avLst/>
          </a:prstGeom>
          <a:effectLst>
            <a:outerShdw blurRad="50800" dist="38100" dir="5400000" algn="t" rotWithShape="0">
              <a:prstClr val="black">
                <a:alpha val="43000"/>
              </a:prstClr>
            </a:outerShdw>
          </a:effectLst>
        </p:spPr>
      </p:pic>
      <p:sp>
        <p:nvSpPr>
          <p:cNvPr id="4" name="TextBox 3">
            <a:extLst>
              <a:ext uri="{FF2B5EF4-FFF2-40B4-BE49-F238E27FC236}">
                <a16:creationId xmlns:a16="http://schemas.microsoft.com/office/drawing/2014/main" id="{CC2623DB-0C6E-10CD-5591-BC6636362546}"/>
              </a:ext>
            </a:extLst>
          </p:cNvPr>
          <p:cNvSpPr txBox="1"/>
          <p:nvPr/>
        </p:nvSpPr>
        <p:spPr>
          <a:xfrm>
            <a:off x="5224005" y="2337683"/>
            <a:ext cx="4985470" cy="3910716"/>
          </a:xfrm>
          <a:prstGeom prst="rect">
            <a:avLst/>
          </a:prstGeom>
        </p:spPr>
        <p:txBody>
          <a:bodyPr vert="horz" lIns="91440" tIns="45720" rIns="91440" bIns="45720" rtlCol="0">
            <a:normAutofit lnSpcReduction="10000"/>
          </a:bodyPr>
          <a:lstStyle/>
          <a:p>
            <a:pPr>
              <a:spcBef>
                <a:spcPts val="1000"/>
              </a:spcBef>
              <a:buClr>
                <a:schemeClr val="bg2">
                  <a:lumMod val="40000"/>
                  <a:lumOff val="60000"/>
                </a:schemeClr>
              </a:buClr>
              <a:buSzPct val="80000"/>
              <a:buFont typeface="Wingdings 3" charset="2"/>
              <a:buChar char=""/>
            </a:pPr>
            <a:r>
              <a:rPr lang="en-US" b="1" dirty="0">
                <a:latin typeface="+mj-lt"/>
                <a:ea typeface="+mj-ea"/>
                <a:cs typeface="+mj-cs"/>
              </a:rPr>
              <a:t>Risk Identification</a:t>
            </a:r>
          </a:p>
          <a:p>
            <a:pPr>
              <a:spcBef>
                <a:spcPts val="1000"/>
              </a:spcBef>
              <a:buClr>
                <a:schemeClr val="bg2">
                  <a:lumMod val="40000"/>
                  <a:lumOff val="60000"/>
                </a:schemeClr>
              </a:buClr>
              <a:buSzPct val="80000"/>
              <a:buFont typeface="Wingdings 3" charset="2"/>
              <a:buChar char=""/>
            </a:pPr>
            <a:r>
              <a:rPr lang="en-US" dirty="0">
                <a:latin typeface="+mj-lt"/>
                <a:ea typeface="+mj-ea"/>
                <a:cs typeface="+mj-cs"/>
              </a:rPr>
              <a:t>Data Integration Challenges</a:t>
            </a:r>
          </a:p>
          <a:p>
            <a:pPr>
              <a:spcBef>
                <a:spcPts val="1000"/>
              </a:spcBef>
              <a:buClr>
                <a:schemeClr val="bg2">
                  <a:lumMod val="40000"/>
                  <a:lumOff val="60000"/>
                </a:schemeClr>
              </a:buClr>
              <a:buSzPct val="80000"/>
              <a:buFont typeface="Wingdings 3" charset="2"/>
              <a:buChar char=""/>
            </a:pPr>
            <a:r>
              <a:rPr lang="en-US" dirty="0">
                <a:latin typeface="+mj-lt"/>
                <a:ea typeface="+mj-ea"/>
                <a:cs typeface="+mj-cs"/>
              </a:rPr>
              <a:t>Budget Overruns</a:t>
            </a:r>
          </a:p>
          <a:p>
            <a:pPr>
              <a:spcBef>
                <a:spcPts val="1000"/>
              </a:spcBef>
              <a:buClr>
                <a:schemeClr val="bg2">
                  <a:lumMod val="40000"/>
                  <a:lumOff val="60000"/>
                </a:schemeClr>
              </a:buClr>
              <a:buSzPct val="80000"/>
              <a:buFont typeface="Wingdings 3" charset="2"/>
              <a:buChar char=""/>
            </a:pPr>
            <a:r>
              <a:rPr lang="en-US" dirty="0">
                <a:latin typeface="+mj-lt"/>
                <a:ea typeface="+mj-ea"/>
                <a:cs typeface="+mj-cs"/>
              </a:rPr>
              <a:t>Timeline Delays</a:t>
            </a:r>
          </a:p>
          <a:p>
            <a:pPr>
              <a:spcBef>
                <a:spcPts val="1000"/>
              </a:spcBef>
              <a:buClr>
                <a:schemeClr val="bg2">
                  <a:lumMod val="40000"/>
                  <a:lumOff val="60000"/>
                </a:schemeClr>
              </a:buClr>
              <a:buSzPct val="80000"/>
              <a:buFont typeface="Wingdings 3" charset="2"/>
              <a:buChar char=""/>
            </a:pPr>
            <a:endParaRPr lang="en-US" dirty="0">
              <a:latin typeface="+mj-lt"/>
              <a:ea typeface="+mj-ea"/>
              <a:cs typeface="+mj-cs"/>
            </a:endParaRPr>
          </a:p>
          <a:p>
            <a:pPr>
              <a:spcBef>
                <a:spcPts val="1000"/>
              </a:spcBef>
              <a:buClr>
                <a:schemeClr val="bg2">
                  <a:lumMod val="40000"/>
                  <a:lumOff val="60000"/>
                </a:schemeClr>
              </a:buClr>
              <a:buSzPct val="80000"/>
              <a:buFont typeface="Wingdings 3" charset="2"/>
              <a:buChar char=""/>
            </a:pPr>
            <a:r>
              <a:rPr lang="en-US" b="1" dirty="0">
                <a:latin typeface="+mj-lt"/>
                <a:ea typeface="+mj-ea"/>
                <a:cs typeface="+mj-cs"/>
              </a:rPr>
              <a:t>Risk Mitigation</a:t>
            </a:r>
          </a:p>
          <a:p>
            <a:pPr marL="0" marR="0" lvl="0" indent="0" fontAlgn="base">
              <a:spcBef>
                <a:spcPts val="1000"/>
              </a:spcBef>
              <a:buClr>
                <a:schemeClr val="bg2">
                  <a:lumMod val="40000"/>
                  <a:lumOff val="60000"/>
                </a:schemeClr>
              </a:buClr>
              <a:buSzPct val="80000"/>
              <a:buFont typeface="Wingdings 3" charset="2"/>
              <a:buChar char=""/>
              <a:tabLst/>
            </a:pPr>
            <a:r>
              <a:rPr kumimoji="0" lang="en-US" altLang="en-US" u="none" strike="noStrike" cap="none" normalizeH="0" baseline="0" dirty="0">
                <a:ln>
                  <a:noFill/>
                </a:ln>
                <a:effectLst/>
                <a:latin typeface="+mj-lt"/>
                <a:ea typeface="+mj-ea"/>
                <a:cs typeface="+mj-cs"/>
              </a:rPr>
              <a:t>Regular risk assessments.</a:t>
            </a:r>
          </a:p>
          <a:p>
            <a:pPr marL="0" marR="0" lvl="0" indent="0" fontAlgn="base">
              <a:spcBef>
                <a:spcPts val="1000"/>
              </a:spcBef>
              <a:buClr>
                <a:schemeClr val="bg2">
                  <a:lumMod val="40000"/>
                  <a:lumOff val="60000"/>
                </a:schemeClr>
              </a:buClr>
              <a:buSzPct val="80000"/>
              <a:buFont typeface="Wingdings 3" charset="2"/>
              <a:buChar char=""/>
              <a:tabLst/>
            </a:pPr>
            <a:r>
              <a:rPr kumimoji="0" lang="en-US" altLang="en-US" u="none" strike="noStrike" cap="none" normalizeH="0" baseline="0" dirty="0">
                <a:ln>
                  <a:noFill/>
                </a:ln>
                <a:effectLst/>
                <a:latin typeface="+mj-lt"/>
                <a:ea typeface="+mj-ea"/>
                <a:cs typeface="+mj-cs"/>
              </a:rPr>
              <a:t>Contingency planning.</a:t>
            </a:r>
          </a:p>
          <a:p>
            <a:pPr marL="0" marR="0" lvl="0" indent="0" fontAlgn="base">
              <a:spcBef>
                <a:spcPts val="1000"/>
              </a:spcBef>
              <a:buClr>
                <a:schemeClr val="bg2">
                  <a:lumMod val="40000"/>
                  <a:lumOff val="60000"/>
                </a:schemeClr>
              </a:buClr>
              <a:buSzPct val="80000"/>
              <a:buFont typeface="Wingdings 3" charset="2"/>
              <a:buChar char=""/>
              <a:tabLst/>
            </a:pPr>
            <a:r>
              <a:rPr kumimoji="0" lang="en-US" altLang="en-US" u="none" strike="noStrike" cap="none" normalizeH="0" baseline="0" dirty="0">
                <a:ln>
                  <a:noFill/>
                </a:ln>
                <a:effectLst/>
                <a:latin typeface="+mj-lt"/>
                <a:ea typeface="+mj-ea"/>
                <a:cs typeface="+mj-cs"/>
              </a:rPr>
              <a:t>Continuous stakeholder engagement.</a:t>
            </a:r>
          </a:p>
          <a:p>
            <a:pPr marL="0" marR="0" lvl="0" indent="0" fontAlgn="base">
              <a:spcBef>
                <a:spcPts val="1000"/>
              </a:spcBef>
              <a:buClr>
                <a:schemeClr val="bg2">
                  <a:lumMod val="40000"/>
                  <a:lumOff val="60000"/>
                </a:schemeClr>
              </a:buClr>
              <a:buSzPct val="80000"/>
              <a:buFont typeface="Wingdings 3" charset="2"/>
              <a:buChar char=""/>
              <a:tabLst/>
            </a:pPr>
            <a:r>
              <a:rPr kumimoji="0" lang="en-US" altLang="en-US" u="none" strike="noStrike" cap="none" normalizeH="0" baseline="0" dirty="0">
                <a:ln>
                  <a:noFill/>
                </a:ln>
                <a:effectLst/>
                <a:latin typeface="+mj-lt"/>
                <a:ea typeface="+mj-ea"/>
                <a:cs typeface="+mj-cs"/>
              </a:rPr>
              <a:t>Agile project management practices</a:t>
            </a:r>
            <a:endParaRPr lang="en-US" dirty="0">
              <a:latin typeface="+mj-lt"/>
              <a:ea typeface="+mj-ea"/>
              <a:cs typeface="+mj-cs"/>
            </a:endParaRPr>
          </a:p>
          <a:p>
            <a:pPr>
              <a:spcBef>
                <a:spcPts val="1000"/>
              </a:spcBef>
              <a:buClr>
                <a:schemeClr val="bg2">
                  <a:lumMod val="40000"/>
                  <a:lumOff val="60000"/>
                </a:schemeClr>
              </a:buClr>
              <a:buSzPct val="80000"/>
              <a:buFont typeface="Wingdings 3" charset="2"/>
              <a:buChar char=""/>
            </a:pPr>
            <a:endParaRPr lang="en-US" dirty="0">
              <a:latin typeface="+mj-lt"/>
              <a:ea typeface="+mj-ea"/>
              <a:cs typeface="+mj-cs"/>
            </a:endParaRPr>
          </a:p>
        </p:txBody>
      </p:sp>
    </p:spTree>
    <p:extLst>
      <p:ext uri="{BB962C8B-B14F-4D97-AF65-F5344CB8AC3E}">
        <p14:creationId xmlns:p14="http://schemas.microsoft.com/office/powerpoint/2010/main" val="15068821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DFF7DD4C-AA05-90BC-F0AE-A2A7392621CA}"/>
              </a:ext>
            </a:extLst>
          </p:cNvPr>
          <p:cNvSpPr>
            <a:spLocks noChangeArrowheads="1"/>
          </p:cNvSpPr>
          <p:nvPr/>
        </p:nvSpPr>
        <p:spPr bwMode="auto">
          <a:xfrm>
            <a:off x="0" y="-323165"/>
            <a:ext cx="393056"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 </a:t>
            </a:r>
          </a:p>
        </p:txBody>
      </p:sp>
      <p:graphicFrame>
        <p:nvGraphicFramePr>
          <p:cNvPr id="10" name="TextBox 5">
            <a:extLst>
              <a:ext uri="{FF2B5EF4-FFF2-40B4-BE49-F238E27FC236}">
                <a16:creationId xmlns:a16="http://schemas.microsoft.com/office/drawing/2014/main" id="{0332F934-DAE4-8EF3-AD70-ADB4F9B29087}"/>
              </a:ext>
            </a:extLst>
          </p:cNvPr>
          <p:cNvGraphicFramePr/>
          <p:nvPr/>
        </p:nvGraphicFramePr>
        <p:xfrm>
          <a:off x="1117600" y="1463040"/>
          <a:ext cx="6929120" cy="36933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44907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6" name="Picture 15">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8" name="Oval 17">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0" name="Picture 19">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2" name="Picture 21">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4" name="Rectangle 23">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5BA042ED-1C11-F0D0-2318-5B0BB683E4B4}"/>
              </a:ext>
            </a:extLst>
          </p:cNvPr>
          <p:cNvSpPr txBox="1"/>
          <p:nvPr/>
        </p:nvSpPr>
        <p:spPr>
          <a:xfrm>
            <a:off x="650668" y="629266"/>
            <a:ext cx="4802031" cy="1641986"/>
          </a:xfrm>
          <a:prstGeom prst="rect">
            <a:avLst/>
          </a:prstGeom>
        </p:spPr>
        <p:txBody>
          <a:bodyPr vert="horz" lIns="91440" tIns="45720" rIns="91440" bIns="45720" rtlCol="0" anchor="t">
            <a:normAutofit/>
          </a:bodyPr>
          <a:lstStyle/>
          <a:p>
            <a:pPr>
              <a:spcBef>
                <a:spcPct val="0"/>
              </a:spcBef>
              <a:spcAft>
                <a:spcPts val="600"/>
              </a:spcAft>
            </a:pPr>
            <a:r>
              <a:rPr lang="en-US" sz="4200">
                <a:solidFill>
                  <a:schemeClr val="tx2"/>
                </a:solidFill>
                <a:latin typeface="+mj-lt"/>
                <a:ea typeface="+mj-ea"/>
                <a:cs typeface="+mj-cs"/>
              </a:rPr>
              <a:t>SWOT Analysis</a:t>
            </a:r>
          </a:p>
        </p:txBody>
      </p:sp>
      <p:pic>
        <p:nvPicPr>
          <p:cNvPr id="10" name="Picture 9" descr="Graph on document with pen">
            <a:extLst>
              <a:ext uri="{FF2B5EF4-FFF2-40B4-BE49-F238E27FC236}">
                <a16:creationId xmlns:a16="http://schemas.microsoft.com/office/drawing/2014/main" id="{0833A91F-3EE0-76C1-12BE-B74FDE0B63FC}"/>
              </a:ext>
            </a:extLst>
          </p:cNvPr>
          <p:cNvPicPr>
            <a:picLocks noChangeAspect="1"/>
          </p:cNvPicPr>
          <p:nvPr/>
        </p:nvPicPr>
        <p:blipFill rotWithShape="1">
          <a:blip r:embed="rId7"/>
          <a:srcRect l="27202" r="13479" b="-1"/>
          <a:stretch/>
        </p:blipFill>
        <p:spPr>
          <a:xfrm>
            <a:off x="6100398" y="10"/>
            <a:ext cx="6094412" cy="6857990"/>
          </a:xfrm>
          <a:prstGeom prst="rect">
            <a:avLst/>
          </a:prstGeom>
        </p:spPr>
      </p:pic>
      <p:sp>
        <p:nvSpPr>
          <p:cNvPr id="26" name="Rectangle 25">
            <a:extLst>
              <a:ext uri="{FF2B5EF4-FFF2-40B4-BE49-F238E27FC236}">
                <a16:creationId xmlns:a16="http://schemas.microsoft.com/office/drawing/2014/main" id="{495DDCFA-D3DE-4CEB-8AFF-C6501187E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TextBox 6">
            <a:extLst>
              <a:ext uri="{FF2B5EF4-FFF2-40B4-BE49-F238E27FC236}">
                <a16:creationId xmlns:a16="http://schemas.microsoft.com/office/drawing/2014/main" id="{2D778CE8-B1B8-3102-1445-D7B1D74344D1}"/>
              </a:ext>
            </a:extLst>
          </p:cNvPr>
          <p:cNvSpPr txBox="1"/>
          <p:nvPr/>
        </p:nvSpPr>
        <p:spPr>
          <a:xfrm>
            <a:off x="650668" y="2438400"/>
            <a:ext cx="4802031" cy="3809999"/>
          </a:xfrm>
          <a:prstGeom prst="rect">
            <a:avLst/>
          </a:prstGeom>
        </p:spPr>
        <p:txBody>
          <a:bodyPr vert="horz" lIns="91440" tIns="45720" rIns="91440" bIns="45720" rtlCol="0">
            <a:normAutofit/>
          </a:bodyPr>
          <a:lstStyle/>
          <a:p>
            <a:pPr marL="0" marR="0" lvl="0" indent="0" fontAlgn="base">
              <a:lnSpc>
                <a:spcPct val="90000"/>
              </a:lnSpc>
              <a:spcBef>
                <a:spcPts val="1000"/>
              </a:spcBef>
              <a:buClr>
                <a:schemeClr val="bg2">
                  <a:lumMod val="40000"/>
                  <a:lumOff val="60000"/>
                </a:schemeClr>
              </a:buClr>
              <a:buSzPct val="80000"/>
              <a:buFont typeface="Wingdings 3" charset="2"/>
              <a:buChar char=""/>
              <a:tabLst/>
            </a:pPr>
            <a:r>
              <a:rPr kumimoji="0" lang="en-US" altLang="en-US" sz="1300" u="none" strike="noStrike" cap="none" normalizeH="0" baseline="0" dirty="0">
                <a:ln>
                  <a:noFill/>
                </a:ln>
                <a:effectLst/>
                <a:latin typeface="+mj-lt"/>
                <a:ea typeface="+mj-ea"/>
                <a:cs typeface="+mj-cs"/>
              </a:rPr>
              <a:t>Strengths</a:t>
            </a:r>
          </a:p>
          <a:p>
            <a:pPr marL="0" marR="0" lvl="0" indent="0" fontAlgn="base">
              <a:lnSpc>
                <a:spcPct val="90000"/>
              </a:lnSpc>
              <a:spcBef>
                <a:spcPts val="1000"/>
              </a:spcBef>
              <a:buClr>
                <a:schemeClr val="bg2">
                  <a:lumMod val="40000"/>
                  <a:lumOff val="60000"/>
                </a:schemeClr>
              </a:buClr>
              <a:buSzPct val="80000"/>
              <a:buFont typeface="Wingdings 3" charset="2"/>
              <a:buChar char=""/>
              <a:tabLst/>
            </a:pPr>
            <a:r>
              <a:rPr kumimoji="0" lang="en-US" altLang="en-US" sz="1300" u="none" strike="noStrike" cap="none" normalizeH="0" baseline="0" dirty="0">
                <a:ln>
                  <a:noFill/>
                </a:ln>
                <a:effectLst/>
                <a:latin typeface="+mj-lt"/>
                <a:ea typeface="+mj-ea"/>
                <a:cs typeface="+mj-cs"/>
              </a:rPr>
              <a:t>Improved Data Management:</a:t>
            </a:r>
          </a:p>
          <a:p>
            <a:pPr marL="0" marR="0" lvl="0" indent="0" fontAlgn="base">
              <a:lnSpc>
                <a:spcPct val="90000"/>
              </a:lnSpc>
              <a:spcBef>
                <a:spcPts val="1000"/>
              </a:spcBef>
              <a:buClr>
                <a:schemeClr val="bg2">
                  <a:lumMod val="40000"/>
                  <a:lumOff val="60000"/>
                </a:schemeClr>
              </a:buClr>
              <a:buSzPct val="80000"/>
              <a:buFont typeface="Wingdings 3" charset="2"/>
              <a:buChar char=""/>
              <a:tabLst/>
            </a:pPr>
            <a:r>
              <a:rPr kumimoji="0" lang="en-US" altLang="en-US" sz="1300" u="none" strike="noStrike" cap="none" normalizeH="0" baseline="0" dirty="0" err="1">
                <a:ln>
                  <a:noFill/>
                </a:ln>
                <a:effectLst/>
                <a:latin typeface="+mj-lt"/>
                <a:ea typeface="+mj-ea"/>
                <a:cs typeface="+mj-cs"/>
              </a:rPr>
              <a:t>Centralised</a:t>
            </a:r>
            <a:r>
              <a:rPr kumimoji="0" lang="en-US" altLang="en-US" sz="1300" u="none" strike="noStrike" cap="none" normalizeH="0" baseline="0" dirty="0">
                <a:ln>
                  <a:noFill/>
                </a:ln>
                <a:effectLst/>
                <a:latin typeface="+mj-lt"/>
                <a:ea typeface="+mj-ea"/>
                <a:cs typeface="+mj-cs"/>
              </a:rPr>
              <a:t> data storage enhances data accessibility and consistency, providing a single source of truth.</a:t>
            </a:r>
          </a:p>
          <a:p>
            <a:pPr marL="0" marR="0" lvl="0" indent="0" fontAlgn="base">
              <a:lnSpc>
                <a:spcPct val="90000"/>
              </a:lnSpc>
              <a:spcBef>
                <a:spcPts val="1000"/>
              </a:spcBef>
              <a:buClr>
                <a:schemeClr val="bg2">
                  <a:lumMod val="40000"/>
                  <a:lumOff val="60000"/>
                </a:schemeClr>
              </a:buClr>
              <a:buSzPct val="80000"/>
              <a:buFont typeface="Wingdings 3" charset="2"/>
              <a:buChar char=""/>
              <a:tabLst/>
            </a:pPr>
            <a:r>
              <a:rPr kumimoji="0" lang="en-US" altLang="en-US" sz="1300" u="none" strike="noStrike" cap="none" normalizeH="0" baseline="0" dirty="0">
                <a:ln>
                  <a:noFill/>
                </a:ln>
                <a:effectLst/>
                <a:latin typeface="+mj-lt"/>
                <a:ea typeface="+mj-ea"/>
                <a:cs typeface="+mj-cs"/>
              </a:rPr>
              <a:t>Enhanced Reporting and Analytics:</a:t>
            </a:r>
          </a:p>
          <a:p>
            <a:pPr marL="0" marR="0" lvl="0" indent="0" fontAlgn="base">
              <a:lnSpc>
                <a:spcPct val="90000"/>
              </a:lnSpc>
              <a:spcBef>
                <a:spcPts val="1000"/>
              </a:spcBef>
              <a:buClr>
                <a:schemeClr val="bg2">
                  <a:lumMod val="40000"/>
                  <a:lumOff val="60000"/>
                </a:schemeClr>
              </a:buClr>
              <a:buSzPct val="80000"/>
              <a:buFont typeface="Wingdings 3" charset="2"/>
              <a:buChar char=""/>
              <a:tabLst/>
            </a:pPr>
            <a:r>
              <a:rPr kumimoji="0" lang="en-US" altLang="en-US" sz="1300" u="none" strike="noStrike" cap="none" normalizeH="0" baseline="0" dirty="0">
                <a:ln>
                  <a:noFill/>
                </a:ln>
                <a:effectLst/>
                <a:latin typeface="+mj-lt"/>
                <a:ea typeface="+mj-ea"/>
                <a:cs typeface="+mj-cs"/>
              </a:rPr>
              <a:t>Advanced reporting capabilities and analytics tools enable better decision-making and strategic planning.</a:t>
            </a:r>
          </a:p>
          <a:p>
            <a:pPr marL="0" marR="0" lvl="0" indent="0" fontAlgn="base">
              <a:lnSpc>
                <a:spcPct val="90000"/>
              </a:lnSpc>
              <a:spcBef>
                <a:spcPts val="1000"/>
              </a:spcBef>
              <a:buClr>
                <a:schemeClr val="bg2">
                  <a:lumMod val="40000"/>
                  <a:lumOff val="60000"/>
                </a:schemeClr>
              </a:buClr>
              <a:buSzPct val="80000"/>
              <a:buFont typeface="Wingdings 3" charset="2"/>
              <a:buChar char=""/>
              <a:tabLst/>
            </a:pPr>
            <a:r>
              <a:rPr kumimoji="0" lang="en-US" altLang="en-US" sz="1300" u="none" strike="noStrike" cap="none" normalizeH="0" baseline="0" dirty="0">
                <a:ln>
                  <a:noFill/>
                </a:ln>
                <a:effectLst/>
                <a:latin typeface="+mj-lt"/>
                <a:ea typeface="+mj-ea"/>
                <a:cs typeface="+mj-cs"/>
              </a:rPr>
              <a:t>Increased Efficiency:</a:t>
            </a:r>
          </a:p>
          <a:p>
            <a:pPr marL="0" marR="0" lvl="0" indent="0" fontAlgn="base">
              <a:lnSpc>
                <a:spcPct val="90000"/>
              </a:lnSpc>
              <a:spcBef>
                <a:spcPts val="1000"/>
              </a:spcBef>
              <a:buClr>
                <a:schemeClr val="bg2">
                  <a:lumMod val="40000"/>
                  <a:lumOff val="60000"/>
                </a:schemeClr>
              </a:buClr>
              <a:buSzPct val="80000"/>
              <a:buFont typeface="Wingdings 3" charset="2"/>
              <a:buChar char=""/>
              <a:tabLst/>
            </a:pPr>
            <a:r>
              <a:rPr kumimoji="0" lang="en-US" altLang="en-US" sz="1300" u="none" strike="noStrike" cap="none" normalizeH="0" baseline="0" dirty="0">
                <a:ln>
                  <a:noFill/>
                </a:ln>
                <a:effectLst/>
                <a:latin typeface="+mj-lt"/>
                <a:ea typeface="+mj-ea"/>
                <a:cs typeface="+mj-cs"/>
              </a:rPr>
              <a:t>Automation of ETL processes reduces manual data handling, decreasing the likelihood of errors and saving time.</a:t>
            </a:r>
          </a:p>
          <a:p>
            <a:pPr marL="0" marR="0" lvl="0" indent="0" fontAlgn="base">
              <a:lnSpc>
                <a:spcPct val="90000"/>
              </a:lnSpc>
              <a:spcBef>
                <a:spcPts val="1000"/>
              </a:spcBef>
              <a:buClr>
                <a:schemeClr val="bg2">
                  <a:lumMod val="40000"/>
                  <a:lumOff val="60000"/>
                </a:schemeClr>
              </a:buClr>
              <a:buSzPct val="80000"/>
              <a:buFont typeface="Wingdings 3" charset="2"/>
              <a:buChar char=""/>
              <a:tabLst/>
            </a:pPr>
            <a:r>
              <a:rPr kumimoji="0" lang="en-US" altLang="en-US" sz="1300" u="none" strike="noStrike" cap="none" normalizeH="0" baseline="0" dirty="0">
                <a:ln>
                  <a:noFill/>
                </a:ln>
                <a:effectLst/>
                <a:latin typeface="+mj-lt"/>
                <a:ea typeface="+mj-ea"/>
                <a:cs typeface="+mj-cs"/>
              </a:rPr>
              <a:t>Scalability:</a:t>
            </a:r>
          </a:p>
          <a:p>
            <a:pPr marL="0" marR="0" lvl="0" indent="0" fontAlgn="base">
              <a:lnSpc>
                <a:spcPct val="90000"/>
              </a:lnSpc>
              <a:spcBef>
                <a:spcPts val="1000"/>
              </a:spcBef>
              <a:buClr>
                <a:schemeClr val="bg2">
                  <a:lumMod val="40000"/>
                  <a:lumOff val="60000"/>
                </a:schemeClr>
              </a:buClr>
              <a:buSzPct val="80000"/>
              <a:buFont typeface="Wingdings 3" charset="2"/>
              <a:buChar char=""/>
              <a:tabLst/>
            </a:pPr>
            <a:r>
              <a:rPr kumimoji="0" lang="en-US" altLang="en-US" sz="1300" u="none" strike="noStrike" cap="none" normalizeH="0" baseline="0" dirty="0">
                <a:ln>
                  <a:noFill/>
                </a:ln>
                <a:effectLst/>
                <a:latin typeface="+mj-lt"/>
                <a:ea typeface="+mj-ea"/>
                <a:cs typeface="+mj-cs"/>
              </a:rPr>
              <a:t>The data warehouse is designed to accommodate future data growth, ensuring long-term usability.</a:t>
            </a:r>
          </a:p>
          <a:p>
            <a:pPr>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p:txBody>
      </p:sp>
    </p:spTree>
    <p:extLst>
      <p:ext uri="{BB962C8B-B14F-4D97-AF65-F5344CB8AC3E}">
        <p14:creationId xmlns:p14="http://schemas.microsoft.com/office/powerpoint/2010/main" val="4264437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1" name="Picture 30">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3" name="Picture 32">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5" name="Oval 3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7" name="Picture 36">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9" name="Picture 3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1" name="Rectangle 40">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5BA042ED-1C11-F0D0-2318-5B0BB683E4B4}"/>
              </a:ext>
            </a:extLst>
          </p:cNvPr>
          <p:cNvSpPr txBox="1"/>
          <p:nvPr/>
        </p:nvSpPr>
        <p:spPr>
          <a:xfrm>
            <a:off x="650668" y="629266"/>
            <a:ext cx="4802031" cy="1641986"/>
          </a:xfrm>
          <a:prstGeom prst="rect">
            <a:avLst/>
          </a:prstGeom>
        </p:spPr>
        <p:txBody>
          <a:bodyPr vert="horz" lIns="91440" tIns="45720" rIns="91440" bIns="45720" rtlCol="0" anchor="t">
            <a:normAutofit/>
          </a:bodyPr>
          <a:lstStyle/>
          <a:p>
            <a:pPr>
              <a:spcBef>
                <a:spcPct val="0"/>
              </a:spcBef>
              <a:spcAft>
                <a:spcPts val="600"/>
              </a:spcAft>
            </a:pPr>
            <a:r>
              <a:rPr lang="en-US" sz="4200" dirty="0">
                <a:solidFill>
                  <a:schemeClr val="tx2"/>
                </a:solidFill>
                <a:latin typeface="+mj-lt"/>
                <a:ea typeface="+mj-ea"/>
                <a:cs typeface="+mj-cs"/>
              </a:rPr>
              <a:t>Weaknesses</a:t>
            </a:r>
          </a:p>
        </p:txBody>
      </p:sp>
      <p:pic>
        <p:nvPicPr>
          <p:cNvPr id="10" name="Picture 9" descr="Graph on document with pen">
            <a:extLst>
              <a:ext uri="{FF2B5EF4-FFF2-40B4-BE49-F238E27FC236}">
                <a16:creationId xmlns:a16="http://schemas.microsoft.com/office/drawing/2014/main" id="{0833A91F-3EE0-76C1-12BE-B74FDE0B63FC}"/>
              </a:ext>
            </a:extLst>
          </p:cNvPr>
          <p:cNvPicPr>
            <a:picLocks noChangeAspect="1"/>
          </p:cNvPicPr>
          <p:nvPr/>
        </p:nvPicPr>
        <p:blipFill rotWithShape="1">
          <a:blip r:embed="rId7"/>
          <a:srcRect l="27118" r="13563" b="-1"/>
          <a:stretch/>
        </p:blipFill>
        <p:spPr>
          <a:xfrm>
            <a:off x="6100398" y="10"/>
            <a:ext cx="6094412" cy="6857990"/>
          </a:xfrm>
          <a:prstGeom prst="rect">
            <a:avLst/>
          </a:prstGeom>
        </p:spPr>
      </p:pic>
      <p:sp>
        <p:nvSpPr>
          <p:cNvPr id="43" name="Rectangle 42">
            <a:extLst>
              <a:ext uri="{FF2B5EF4-FFF2-40B4-BE49-F238E27FC236}">
                <a16:creationId xmlns:a16="http://schemas.microsoft.com/office/drawing/2014/main" id="{495DDCFA-D3DE-4CEB-8AFF-C6501187E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DC0284DA-F11A-2427-0AD1-D7B79A53DBFA}"/>
              </a:ext>
            </a:extLst>
          </p:cNvPr>
          <p:cNvSpPr txBox="1"/>
          <p:nvPr/>
        </p:nvSpPr>
        <p:spPr>
          <a:xfrm>
            <a:off x="558955" y="1704975"/>
            <a:ext cx="4802031" cy="3809999"/>
          </a:xfrm>
          <a:prstGeom prst="rect">
            <a:avLst/>
          </a:prstGeom>
        </p:spPr>
        <p:txBody>
          <a:bodyPr vert="horz" lIns="91440" tIns="45720" rIns="91440" bIns="45720" rtlCol="0">
            <a:normAutofit/>
          </a:bodyPr>
          <a:lstStyle/>
          <a:p>
            <a:pPr marL="0" marR="0" lvl="0" indent="0" fontAlgn="base">
              <a:lnSpc>
                <a:spcPct val="90000"/>
              </a:lnSpc>
              <a:spcBef>
                <a:spcPts val="1000"/>
              </a:spcBef>
              <a:buClr>
                <a:schemeClr val="bg2">
                  <a:lumMod val="40000"/>
                  <a:lumOff val="60000"/>
                </a:schemeClr>
              </a:buClr>
              <a:buSzPct val="80000"/>
              <a:buFont typeface="Wingdings 3" charset="2"/>
              <a:buChar char=""/>
              <a:tabLst/>
            </a:pPr>
            <a:r>
              <a:rPr kumimoji="0" lang="en-US" altLang="en-US" sz="1400" u="none" strike="noStrike" cap="none" normalizeH="0" baseline="0" dirty="0">
                <a:ln>
                  <a:noFill/>
                </a:ln>
                <a:effectLst/>
                <a:latin typeface="+mj-lt"/>
                <a:ea typeface="+mj-ea"/>
                <a:cs typeface="+mj-cs"/>
              </a:rPr>
              <a:t>Initial Cost:</a:t>
            </a:r>
          </a:p>
          <a:p>
            <a:pPr marL="0" marR="0" lvl="0" indent="0" fontAlgn="base">
              <a:lnSpc>
                <a:spcPct val="90000"/>
              </a:lnSpc>
              <a:spcBef>
                <a:spcPts val="1000"/>
              </a:spcBef>
              <a:buClr>
                <a:schemeClr val="bg2">
                  <a:lumMod val="40000"/>
                  <a:lumOff val="60000"/>
                </a:schemeClr>
              </a:buClr>
              <a:buSzPct val="80000"/>
              <a:buFont typeface="Wingdings 3" charset="2"/>
              <a:buChar char=""/>
              <a:tabLst/>
            </a:pPr>
            <a:r>
              <a:rPr kumimoji="0" lang="en-US" altLang="en-US" sz="1400" u="none" strike="noStrike" cap="none" normalizeH="0" baseline="0" dirty="0">
                <a:ln>
                  <a:noFill/>
                </a:ln>
                <a:effectLst/>
                <a:latin typeface="+mj-lt"/>
                <a:ea typeface="+mj-ea"/>
                <a:cs typeface="+mj-cs"/>
              </a:rPr>
              <a:t>The initial investment of £150,000 may strain the budget, especially if unexpected costs arise.</a:t>
            </a:r>
          </a:p>
          <a:p>
            <a:pPr marL="0" marR="0" lvl="0" indent="0" fontAlgn="base">
              <a:lnSpc>
                <a:spcPct val="90000"/>
              </a:lnSpc>
              <a:spcBef>
                <a:spcPts val="1000"/>
              </a:spcBef>
              <a:buClr>
                <a:schemeClr val="bg2">
                  <a:lumMod val="40000"/>
                  <a:lumOff val="60000"/>
                </a:schemeClr>
              </a:buClr>
              <a:buSzPct val="80000"/>
              <a:buFont typeface="Wingdings 3" charset="2"/>
              <a:buChar char=""/>
              <a:tabLst/>
            </a:pPr>
            <a:r>
              <a:rPr kumimoji="0" lang="en-US" altLang="en-US" sz="1400" u="none" strike="noStrike" cap="none" normalizeH="0" baseline="0" dirty="0">
                <a:ln>
                  <a:noFill/>
                </a:ln>
                <a:effectLst/>
                <a:latin typeface="+mj-lt"/>
                <a:ea typeface="+mj-ea"/>
                <a:cs typeface="+mj-cs"/>
              </a:rPr>
              <a:t>Complex Implementation:</a:t>
            </a:r>
          </a:p>
          <a:p>
            <a:pPr marL="0" marR="0" lvl="0" indent="0" fontAlgn="base">
              <a:lnSpc>
                <a:spcPct val="90000"/>
              </a:lnSpc>
              <a:spcBef>
                <a:spcPts val="1000"/>
              </a:spcBef>
              <a:buClr>
                <a:schemeClr val="bg2">
                  <a:lumMod val="40000"/>
                  <a:lumOff val="60000"/>
                </a:schemeClr>
              </a:buClr>
              <a:buSzPct val="80000"/>
              <a:buFont typeface="Wingdings 3" charset="2"/>
              <a:buChar char=""/>
              <a:tabLst/>
            </a:pPr>
            <a:r>
              <a:rPr kumimoji="0" lang="en-US" altLang="en-US" sz="1400" u="none" strike="noStrike" cap="none" normalizeH="0" baseline="0" dirty="0">
                <a:ln>
                  <a:noFill/>
                </a:ln>
                <a:effectLst/>
                <a:latin typeface="+mj-lt"/>
                <a:ea typeface="+mj-ea"/>
                <a:cs typeface="+mj-cs"/>
              </a:rPr>
              <a:t>Integrating data from multiple systems and ensuring data quality can be complex and time-consuming.</a:t>
            </a:r>
          </a:p>
          <a:p>
            <a:pPr marL="0" marR="0" lvl="0" indent="0" fontAlgn="base">
              <a:lnSpc>
                <a:spcPct val="90000"/>
              </a:lnSpc>
              <a:spcBef>
                <a:spcPts val="1000"/>
              </a:spcBef>
              <a:buClr>
                <a:schemeClr val="bg2">
                  <a:lumMod val="40000"/>
                  <a:lumOff val="60000"/>
                </a:schemeClr>
              </a:buClr>
              <a:buSzPct val="80000"/>
              <a:buFont typeface="Wingdings 3" charset="2"/>
              <a:buChar char=""/>
              <a:tabLst/>
            </a:pPr>
            <a:r>
              <a:rPr kumimoji="0" lang="en-US" altLang="en-US" sz="1400" u="none" strike="noStrike" cap="none" normalizeH="0" baseline="0" dirty="0">
                <a:ln>
                  <a:noFill/>
                </a:ln>
                <a:effectLst/>
                <a:latin typeface="+mj-lt"/>
                <a:ea typeface="+mj-ea"/>
                <a:cs typeface="+mj-cs"/>
              </a:rPr>
              <a:t>Resource Intensive:</a:t>
            </a:r>
          </a:p>
          <a:p>
            <a:pPr marL="0" marR="0" lvl="0" indent="0" fontAlgn="base">
              <a:lnSpc>
                <a:spcPct val="90000"/>
              </a:lnSpc>
              <a:spcBef>
                <a:spcPts val="1000"/>
              </a:spcBef>
              <a:buClr>
                <a:schemeClr val="bg2">
                  <a:lumMod val="40000"/>
                  <a:lumOff val="60000"/>
                </a:schemeClr>
              </a:buClr>
              <a:buSzPct val="80000"/>
              <a:buFont typeface="Wingdings 3" charset="2"/>
              <a:buChar char=""/>
              <a:tabLst/>
            </a:pPr>
            <a:r>
              <a:rPr kumimoji="0" lang="en-US" altLang="en-US" sz="1400" u="none" strike="noStrike" cap="none" normalizeH="0" baseline="0" dirty="0">
                <a:ln>
                  <a:noFill/>
                </a:ln>
                <a:effectLst/>
                <a:latin typeface="+mj-lt"/>
                <a:ea typeface="+mj-ea"/>
                <a:cs typeface="+mj-cs"/>
              </a:rPr>
              <a:t>Requires dedicated personnel and expertise for development, testing, and maintenance, potentially diverting resources from other projects.</a:t>
            </a:r>
          </a:p>
          <a:p>
            <a:pPr marL="0" marR="0" lvl="0" indent="0" fontAlgn="base">
              <a:lnSpc>
                <a:spcPct val="90000"/>
              </a:lnSpc>
              <a:spcBef>
                <a:spcPts val="1000"/>
              </a:spcBef>
              <a:buClr>
                <a:schemeClr val="bg2">
                  <a:lumMod val="40000"/>
                  <a:lumOff val="60000"/>
                </a:schemeClr>
              </a:buClr>
              <a:buSzPct val="80000"/>
              <a:buFont typeface="Wingdings 3" charset="2"/>
              <a:buChar char=""/>
              <a:tabLst/>
            </a:pPr>
            <a:r>
              <a:rPr kumimoji="0" lang="en-US" altLang="en-US" sz="1400" u="none" strike="noStrike" cap="none" normalizeH="0" baseline="0" dirty="0">
                <a:ln>
                  <a:noFill/>
                </a:ln>
                <a:effectLst/>
                <a:latin typeface="+mj-lt"/>
                <a:ea typeface="+mj-ea"/>
                <a:cs typeface="+mj-cs"/>
              </a:rPr>
              <a:t>Learning Curve:</a:t>
            </a:r>
          </a:p>
          <a:p>
            <a:pPr marL="0" marR="0" lvl="0" indent="0" fontAlgn="base">
              <a:lnSpc>
                <a:spcPct val="90000"/>
              </a:lnSpc>
              <a:spcBef>
                <a:spcPts val="1000"/>
              </a:spcBef>
              <a:buClr>
                <a:schemeClr val="bg2">
                  <a:lumMod val="40000"/>
                  <a:lumOff val="60000"/>
                </a:schemeClr>
              </a:buClr>
              <a:buSzPct val="80000"/>
              <a:buFont typeface="Wingdings 3" charset="2"/>
              <a:buChar char=""/>
              <a:tabLst/>
            </a:pPr>
            <a:r>
              <a:rPr kumimoji="0" lang="en-US" altLang="en-US" sz="1400" u="none" strike="noStrike" cap="none" normalizeH="0" baseline="0" dirty="0">
                <a:ln>
                  <a:noFill/>
                </a:ln>
                <a:effectLst/>
                <a:latin typeface="+mj-lt"/>
                <a:ea typeface="+mj-ea"/>
                <a:cs typeface="+mj-cs"/>
              </a:rPr>
              <a:t>Employees may need significant training to effectively use and manage the new system, which could temporarily affect productivity.</a:t>
            </a:r>
          </a:p>
          <a:p>
            <a:pPr>
              <a:lnSpc>
                <a:spcPct val="90000"/>
              </a:lnSpc>
              <a:spcBef>
                <a:spcPts val="1000"/>
              </a:spcBef>
              <a:buClr>
                <a:schemeClr val="bg2">
                  <a:lumMod val="40000"/>
                  <a:lumOff val="60000"/>
                </a:schemeClr>
              </a:buClr>
              <a:buSzPct val="80000"/>
              <a:buFont typeface="Wingdings 3" charset="2"/>
              <a:buChar char=""/>
            </a:pPr>
            <a:endParaRPr lang="en-US" sz="1400" dirty="0">
              <a:latin typeface="+mj-lt"/>
              <a:ea typeface="+mj-ea"/>
              <a:cs typeface="+mj-cs"/>
            </a:endParaRPr>
          </a:p>
        </p:txBody>
      </p:sp>
      <p:sp>
        <p:nvSpPr>
          <p:cNvPr id="7" name="TextBox 6">
            <a:extLst>
              <a:ext uri="{FF2B5EF4-FFF2-40B4-BE49-F238E27FC236}">
                <a16:creationId xmlns:a16="http://schemas.microsoft.com/office/drawing/2014/main" id="{2D778CE8-B1B8-3102-1445-D7B1D74344D1}"/>
              </a:ext>
            </a:extLst>
          </p:cNvPr>
          <p:cNvSpPr txBox="1"/>
          <p:nvPr/>
        </p:nvSpPr>
        <p:spPr>
          <a:xfrm>
            <a:off x="650668" y="2438400"/>
            <a:ext cx="4802031" cy="3809999"/>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p:txBody>
      </p:sp>
    </p:spTree>
    <p:extLst>
      <p:ext uri="{BB962C8B-B14F-4D97-AF65-F5344CB8AC3E}">
        <p14:creationId xmlns:p14="http://schemas.microsoft.com/office/powerpoint/2010/main" val="17683447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6" name="Picture 10">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7" name="Picture 12">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8" name="Oval 1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9" name="Picture 16">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0" name="Picture 1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1" name="Rectangle 20">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2" name="Rectangle 22">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B784BCD-0441-03FE-DCDE-F84FE430FAF1}"/>
              </a:ext>
            </a:extLst>
          </p:cNvPr>
          <p:cNvSpPr txBox="1"/>
          <p:nvPr/>
        </p:nvSpPr>
        <p:spPr>
          <a:xfrm>
            <a:off x="648930" y="629266"/>
            <a:ext cx="6188190" cy="1622321"/>
          </a:xfrm>
          <a:prstGeom prst="rect">
            <a:avLst/>
          </a:prstGeom>
        </p:spPr>
        <p:txBody>
          <a:bodyPr vert="horz" lIns="91440" tIns="45720" rIns="91440" bIns="45720" rtlCol="0" anchor="t">
            <a:normAutofit/>
          </a:bodyPr>
          <a:lstStyle/>
          <a:p>
            <a:pPr>
              <a:spcBef>
                <a:spcPct val="0"/>
              </a:spcBef>
              <a:spcAft>
                <a:spcPts val="600"/>
              </a:spcAft>
            </a:pPr>
            <a:r>
              <a:rPr lang="en-US" sz="4200">
                <a:solidFill>
                  <a:srgbClr val="EBEBEB"/>
                </a:solidFill>
                <a:latin typeface="+mj-lt"/>
                <a:ea typeface="+mj-ea"/>
                <a:cs typeface="+mj-cs"/>
              </a:rPr>
              <a:t>Opportunities</a:t>
            </a:r>
          </a:p>
        </p:txBody>
      </p:sp>
      <p:sp>
        <p:nvSpPr>
          <p:cNvPr id="5" name="TextBox 4">
            <a:extLst>
              <a:ext uri="{FF2B5EF4-FFF2-40B4-BE49-F238E27FC236}">
                <a16:creationId xmlns:a16="http://schemas.microsoft.com/office/drawing/2014/main" id="{7AAF8A74-DEA8-42C3-804F-24AC4319BBF0}"/>
              </a:ext>
            </a:extLst>
          </p:cNvPr>
          <p:cNvSpPr txBox="1"/>
          <p:nvPr/>
        </p:nvSpPr>
        <p:spPr>
          <a:xfrm>
            <a:off x="648931" y="1676400"/>
            <a:ext cx="6188189" cy="3785419"/>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buFont typeface="Wingdings 3" charset="2"/>
              <a:buChar char=""/>
            </a:pPr>
            <a:endParaRPr lang="en-US" sz="1300" dirty="0">
              <a:solidFill>
                <a:srgbClr val="FFFFFF"/>
              </a:solidFill>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sz="1300" dirty="0">
                <a:solidFill>
                  <a:srgbClr val="FFFFFF"/>
                </a:solidFill>
                <a:latin typeface="+mj-lt"/>
                <a:ea typeface="+mj-ea"/>
                <a:cs typeface="+mj-cs"/>
              </a:rPr>
              <a:t>Data-Driven Decision Making:</a:t>
            </a:r>
          </a:p>
          <a:p>
            <a:pPr marL="742950" lvl="1" indent="-285750">
              <a:lnSpc>
                <a:spcPct val="90000"/>
              </a:lnSpc>
              <a:spcBef>
                <a:spcPts val="1000"/>
              </a:spcBef>
              <a:buClr>
                <a:schemeClr val="bg2">
                  <a:lumMod val="40000"/>
                  <a:lumOff val="60000"/>
                </a:schemeClr>
              </a:buClr>
              <a:buSzPct val="80000"/>
              <a:buFont typeface="Wingdings 3" charset="2"/>
              <a:buChar char=""/>
            </a:pPr>
            <a:r>
              <a:rPr lang="en-US" sz="1300" dirty="0">
                <a:solidFill>
                  <a:srgbClr val="FFFFFF"/>
                </a:solidFill>
                <a:latin typeface="+mj-lt"/>
                <a:ea typeface="+mj-ea"/>
                <a:cs typeface="+mj-cs"/>
              </a:rPr>
              <a:t>Enhanced data analytics can uncover new business opportunities and improve operational efficiencies.</a:t>
            </a:r>
          </a:p>
          <a:p>
            <a:pPr>
              <a:lnSpc>
                <a:spcPct val="90000"/>
              </a:lnSpc>
              <a:spcBef>
                <a:spcPts val="1000"/>
              </a:spcBef>
              <a:buClr>
                <a:schemeClr val="bg2">
                  <a:lumMod val="40000"/>
                  <a:lumOff val="60000"/>
                </a:schemeClr>
              </a:buClr>
              <a:buSzPct val="80000"/>
              <a:buFont typeface="Wingdings 3" charset="2"/>
              <a:buChar char=""/>
            </a:pPr>
            <a:r>
              <a:rPr lang="en-US" sz="1300" dirty="0">
                <a:solidFill>
                  <a:srgbClr val="FFFFFF"/>
                </a:solidFill>
                <a:latin typeface="+mj-lt"/>
                <a:ea typeface="+mj-ea"/>
                <a:cs typeface="+mj-cs"/>
              </a:rPr>
              <a:t>Competitive Advantage:</a:t>
            </a:r>
          </a:p>
          <a:p>
            <a:pPr marL="742950" lvl="1" indent="-285750">
              <a:lnSpc>
                <a:spcPct val="90000"/>
              </a:lnSpc>
              <a:spcBef>
                <a:spcPts val="1000"/>
              </a:spcBef>
              <a:buClr>
                <a:schemeClr val="bg2">
                  <a:lumMod val="40000"/>
                  <a:lumOff val="60000"/>
                </a:schemeClr>
              </a:buClr>
              <a:buSzPct val="80000"/>
              <a:buFont typeface="Wingdings 3" charset="2"/>
              <a:buChar char=""/>
            </a:pPr>
            <a:r>
              <a:rPr lang="en-US" sz="1300" dirty="0">
                <a:solidFill>
                  <a:srgbClr val="FFFFFF"/>
                </a:solidFill>
                <a:latin typeface="+mj-lt"/>
                <a:ea typeface="+mj-ea"/>
                <a:cs typeface="+mj-cs"/>
              </a:rPr>
              <a:t>Leveraging a robust data warehouse can provide Tata Steel Packaging with a competitive edge in the market.</a:t>
            </a:r>
          </a:p>
          <a:p>
            <a:pPr>
              <a:lnSpc>
                <a:spcPct val="90000"/>
              </a:lnSpc>
              <a:spcBef>
                <a:spcPts val="1000"/>
              </a:spcBef>
              <a:buClr>
                <a:schemeClr val="bg2">
                  <a:lumMod val="40000"/>
                  <a:lumOff val="60000"/>
                </a:schemeClr>
              </a:buClr>
              <a:buSzPct val="80000"/>
              <a:buFont typeface="Wingdings 3" charset="2"/>
              <a:buChar char=""/>
            </a:pPr>
            <a:r>
              <a:rPr lang="en-US" sz="1300" dirty="0">
                <a:solidFill>
                  <a:srgbClr val="FFFFFF"/>
                </a:solidFill>
                <a:latin typeface="+mj-lt"/>
                <a:ea typeface="+mj-ea"/>
                <a:cs typeface="+mj-cs"/>
              </a:rPr>
              <a:t>Customer Insights:</a:t>
            </a:r>
          </a:p>
          <a:p>
            <a:pPr marL="742950" lvl="1" indent="-285750">
              <a:lnSpc>
                <a:spcPct val="90000"/>
              </a:lnSpc>
              <a:spcBef>
                <a:spcPts val="1000"/>
              </a:spcBef>
              <a:buClr>
                <a:schemeClr val="bg2">
                  <a:lumMod val="40000"/>
                  <a:lumOff val="60000"/>
                </a:schemeClr>
              </a:buClr>
              <a:buSzPct val="80000"/>
              <a:buFont typeface="Wingdings 3" charset="2"/>
              <a:buChar char=""/>
            </a:pPr>
            <a:r>
              <a:rPr lang="en-US" sz="1300" dirty="0">
                <a:solidFill>
                  <a:srgbClr val="FFFFFF"/>
                </a:solidFill>
                <a:latin typeface="+mj-lt"/>
                <a:ea typeface="+mj-ea"/>
                <a:cs typeface="+mj-cs"/>
              </a:rPr>
              <a:t>Better data integration and analysis can lead to improved customer insights, helping tailor products and services to meet customer needs.</a:t>
            </a:r>
          </a:p>
          <a:p>
            <a:pPr>
              <a:lnSpc>
                <a:spcPct val="90000"/>
              </a:lnSpc>
              <a:spcBef>
                <a:spcPts val="1000"/>
              </a:spcBef>
              <a:buClr>
                <a:schemeClr val="bg2">
                  <a:lumMod val="40000"/>
                  <a:lumOff val="60000"/>
                </a:schemeClr>
              </a:buClr>
              <a:buSzPct val="80000"/>
              <a:buFont typeface="Wingdings 3" charset="2"/>
              <a:buChar char=""/>
            </a:pPr>
            <a:r>
              <a:rPr lang="en-US" sz="1300" dirty="0">
                <a:solidFill>
                  <a:srgbClr val="FFFFFF"/>
                </a:solidFill>
                <a:latin typeface="+mj-lt"/>
                <a:ea typeface="+mj-ea"/>
                <a:cs typeface="+mj-cs"/>
              </a:rPr>
              <a:t>Technology Integration:</a:t>
            </a:r>
          </a:p>
          <a:p>
            <a:pPr marL="742950" lvl="1" indent="-285750">
              <a:lnSpc>
                <a:spcPct val="90000"/>
              </a:lnSpc>
              <a:spcBef>
                <a:spcPts val="1000"/>
              </a:spcBef>
              <a:buClr>
                <a:schemeClr val="bg2">
                  <a:lumMod val="40000"/>
                  <a:lumOff val="60000"/>
                </a:schemeClr>
              </a:buClr>
              <a:buSzPct val="80000"/>
              <a:buFont typeface="Wingdings 3" charset="2"/>
              <a:buChar char=""/>
            </a:pPr>
            <a:r>
              <a:rPr lang="en-US" sz="1300" dirty="0">
                <a:solidFill>
                  <a:srgbClr val="FFFFFF"/>
                </a:solidFill>
                <a:latin typeface="+mj-lt"/>
                <a:ea typeface="+mj-ea"/>
                <a:cs typeface="+mj-cs"/>
              </a:rPr>
              <a:t>The project can serve as a foundation for future technological advancements and integration with other systems, such as IoT and AI.</a:t>
            </a:r>
          </a:p>
        </p:txBody>
      </p:sp>
      <p:sp>
        <p:nvSpPr>
          <p:cNvPr id="2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33" name="Picture 6" descr="Packages on conveyor belt">
            <a:extLst>
              <a:ext uri="{FF2B5EF4-FFF2-40B4-BE49-F238E27FC236}">
                <a16:creationId xmlns:a16="http://schemas.microsoft.com/office/drawing/2014/main" id="{4260245D-488F-3D94-7EB6-154D53FA479B}"/>
              </a:ext>
            </a:extLst>
          </p:cNvPr>
          <p:cNvPicPr>
            <a:picLocks noChangeAspect="1"/>
          </p:cNvPicPr>
          <p:nvPr/>
        </p:nvPicPr>
        <p:blipFill rotWithShape="1">
          <a:blip r:embed="rId7"/>
          <a:srcRect l="9778" r="41913" b="-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21733607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 name="Picture 12">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7" name="Picture 16">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1" name="Rectangle 20">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162A248-DA98-AD0A-11DB-12C014162667}"/>
              </a:ext>
            </a:extLst>
          </p:cNvPr>
          <p:cNvSpPr txBox="1"/>
          <p:nvPr/>
        </p:nvSpPr>
        <p:spPr>
          <a:xfrm>
            <a:off x="648930" y="629266"/>
            <a:ext cx="6188190" cy="1622321"/>
          </a:xfrm>
          <a:prstGeom prst="rect">
            <a:avLst/>
          </a:prstGeom>
        </p:spPr>
        <p:txBody>
          <a:bodyPr vert="horz" lIns="91440" tIns="45720" rIns="91440" bIns="45720" rtlCol="0" anchor="t">
            <a:normAutofit/>
          </a:bodyPr>
          <a:lstStyle/>
          <a:p>
            <a:pPr>
              <a:spcBef>
                <a:spcPct val="0"/>
              </a:spcBef>
              <a:spcAft>
                <a:spcPts val="600"/>
              </a:spcAft>
            </a:pPr>
            <a:r>
              <a:rPr lang="en-US" sz="4200">
                <a:solidFill>
                  <a:srgbClr val="EBEBEB"/>
                </a:solidFill>
                <a:latin typeface="+mj-lt"/>
                <a:ea typeface="+mj-ea"/>
                <a:cs typeface="+mj-cs"/>
              </a:rPr>
              <a:t>Threats</a:t>
            </a:r>
          </a:p>
        </p:txBody>
      </p:sp>
      <p:sp>
        <p:nvSpPr>
          <p:cNvPr id="5" name="TextBox 4">
            <a:extLst>
              <a:ext uri="{FF2B5EF4-FFF2-40B4-BE49-F238E27FC236}">
                <a16:creationId xmlns:a16="http://schemas.microsoft.com/office/drawing/2014/main" id="{EB2018E5-4793-F891-2748-E03853C28B86}"/>
              </a:ext>
            </a:extLst>
          </p:cNvPr>
          <p:cNvSpPr txBox="1"/>
          <p:nvPr/>
        </p:nvSpPr>
        <p:spPr>
          <a:xfrm>
            <a:off x="721184" y="1676400"/>
            <a:ext cx="6188189" cy="3785419"/>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buFont typeface="Wingdings 3" charset="2"/>
              <a:buChar char=""/>
            </a:pPr>
            <a:r>
              <a:rPr lang="en-US" sz="1300" dirty="0">
                <a:solidFill>
                  <a:srgbClr val="FFFFFF"/>
                </a:solidFill>
                <a:latin typeface="+mj-lt"/>
                <a:ea typeface="+mj-ea"/>
                <a:cs typeface="+mj-cs"/>
              </a:rPr>
              <a:t>Threats</a:t>
            </a:r>
          </a:p>
          <a:p>
            <a:pPr>
              <a:lnSpc>
                <a:spcPct val="90000"/>
              </a:lnSpc>
              <a:spcBef>
                <a:spcPts val="1000"/>
              </a:spcBef>
              <a:buClr>
                <a:schemeClr val="bg2">
                  <a:lumMod val="40000"/>
                  <a:lumOff val="60000"/>
                </a:schemeClr>
              </a:buClr>
              <a:buSzPct val="80000"/>
              <a:buFont typeface="Wingdings 3" charset="2"/>
              <a:buChar char=""/>
            </a:pPr>
            <a:r>
              <a:rPr lang="en-US" sz="1300" dirty="0">
                <a:solidFill>
                  <a:srgbClr val="FFFFFF"/>
                </a:solidFill>
                <a:latin typeface="+mj-lt"/>
                <a:ea typeface="+mj-ea"/>
                <a:cs typeface="+mj-cs"/>
              </a:rPr>
              <a:t>Technical Challenges:</a:t>
            </a:r>
          </a:p>
          <a:p>
            <a:pPr marL="742950" lvl="1" indent="-285750">
              <a:lnSpc>
                <a:spcPct val="90000"/>
              </a:lnSpc>
              <a:spcBef>
                <a:spcPts val="1000"/>
              </a:spcBef>
              <a:buClr>
                <a:schemeClr val="bg2">
                  <a:lumMod val="40000"/>
                  <a:lumOff val="60000"/>
                </a:schemeClr>
              </a:buClr>
              <a:buSzPct val="80000"/>
              <a:buFont typeface="Wingdings 3" charset="2"/>
              <a:buChar char=""/>
            </a:pPr>
            <a:r>
              <a:rPr lang="en-US" sz="1300" dirty="0">
                <a:solidFill>
                  <a:srgbClr val="FFFFFF"/>
                </a:solidFill>
                <a:latin typeface="+mj-lt"/>
                <a:ea typeface="+mj-ea"/>
                <a:cs typeface="+mj-cs"/>
              </a:rPr>
              <a:t>Potential technical difficulties in integrating diverse data sources and ensuring system compatibility.</a:t>
            </a:r>
          </a:p>
          <a:p>
            <a:pPr>
              <a:lnSpc>
                <a:spcPct val="90000"/>
              </a:lnSpc>
              <a:spcBef>
                <a:spcPts val="1000"/>
              </a:spcBef>
              <a:buClr>
                <a:schemeClr val="bg2">
                  <a:lumMod val="40000"/>
                  <a:lumOff val="60000"/>
                </a:schemeClr>
              </a:buClr>
              <a:buSzPct val="80000"/>
              <a:buFont typeface="Wingdings 3" charset="2"/>
              <a:buChar char=""/>
            </a:pPr>
            <a:r>
              <a:rPr lang="en-US" sz="1300" dirty="0">
                <a:solidFill>
                  <a:srgbClr val="FFFFFF"/>
                </a:solidFill>
                <a:latin typeface="+mj-lt"/>
                <a:ea typeface="+mj-ea"/>
                <a:cs typeface="+mj-cs"/>
              </a:rPr>
              <a:t>Data Security Risks:</a:t>
            </a:r>
          </a:p>
          <a:p>
            <a:pPr marL="742950" lvl="1" indent="-285750">
              <a:lnSpc>
                <a:spcPct val="90000"/>
              </a:lnSpc>
              <a:spcBef>
                <a:spcPts val="1000"/>
              </a:spcBef>
              <a:buClr>
                <a:schemeClr val="bg2">
                  <a:lumMod val="40000"/>
                  <a:lumOff val="60000"/>
                </a:schemeClr>
              </a:buClr>
              <a:buSzPct val="80000"/>
              <a:buFont typeface="Wingdings 3" charset="2"/>
              <a:buChar char=""/>
            </a:pPr>
            <a:r>
              <a:rPr lang="en-US" sz="1300" dirty="0">
                <a:solidFill>
                  <a:srgbClr val="FFFFFF"/>
                </a:solidFill>
                <a:latin typeface="+mj-lt"/>
                <a:ea typeface="+mj-ea"/>
                <a:cs typeface="+mj-cs"/>
              </a:rPr>
              <a:t>Ensuring the security of sensitive data is paramount, and any breaches could have significant repercussions.</a:t>
            </a:r>
          </a:p>
          <a:p>
            <a:pPr>
              <a:lnSpc>
                <a:spcPct val="90000"/>
              </a:lnSpc>
              <a:spcBef>
                <a:spcPts val="1000"/>
              </a:spcBef>
              <a:buClr>
                <a:schemeClr val="bg2">
                  <a:lumMod val="40000"/>
                  <a:lumOff val="60000"/>
                </a:schemeClr>
              </a:buClr>
              <a:buSzPct val="80000"/>
              <a:buFont typeface="Wingdings 3" charset="2"/>
              <a:buChar char=""/>
            </a:pPr>
            <a:r>
              <a:rPr lang="en-US" sz="1300" dirty="0">
                <a:solidFill>
                  <a:srgbClr val="FFFFFF"/>
                </a:solidFill>
                <a:latin typeface="+mj-lt"/>
                <a:ea typeface="+mj-ea"/>
                <a:cs typeface="+mj-cs"/>
              </a:rPr>
              <a:t>Project Delays:</a:t>
            </a:r>
          </a:p>
          <a:p>
            <a:pPr marL="742950" lvl="1" indent="-285750">
              <a:lnSpc>
                <a:spcPct val="90000"/>
              </a:lnSpc>
              <a:spcBef>
                <a:spcPts val="1000"/>
              </a:spcBef>
              <a:buClr>
                <a:schemeClr val="bg2">
                  <a:lumMod val="40000"/>
                  <a:lumOff val="60000"/>
                </a:schemeClr>
              </a:buClr>
              <a:buSzPct val="80000"/>
              <a:buFont typeface="Wingdings 3" charset="2"/>
              <a:buChar char=""/>
            </a:pPr>
            <a:r>
              <a:rPr lang="en-US" sz="1300" dirty="0">
                <a:solidFill>
                  <a:srgbClr val="FFFFFF"/>
                </a:solidFill>
                <a:latin typeface="+mj-lt"/>
                <a:ea typeface="+mj-ea"/>
                <a:cs typeface="+mj-cs"/>
              </a:rPr>
              <a:t>Unforeseen issues could cause delays, impacting the project timeline and increasing costs.</a:t>
            </a:r>
          </a:p>
          <a:p>
            <a:pPr>
              <a:lnSpc>
                <a:spcPct val="90000"/>
              </a:lnSpc>
              <a:spcBef>
                <a:spcPts val="1000"/>
              </a:spcBef>
              <a:buClr>
                <a:schemeClr val="bg2">
                  <a:lumMod val="40000"/>
                  <a:lumOff val="60000"/>
                </a:schemeClr>
              </a:buClr>
              <a:buSzPct val="80000"/>
              <a:buFont typeface="Wingdings 3" charset="2"/>
              <a:buChar char=""/>
            </a:pPr>
            <a:r>
              <a:rPr lang="en-US" sz="1300" dirty="0">
                <a:solidFill>
                  <a:srgbClr val="FFFFFF"/>
                </a:solidFill>
                <a:latin typeface="+mj-lt"/>
                <a:ea typeface="+mj-ea"/>
                <a:cs typeface="+mj-cs"/>
              </a:rPr>
              <a:t>Resistance to Change:</a:t>
            </a:r>
          </a:p>
          <a:p>
            <a:pPr marL="742950" lvl="1" indent="-285750">
              <a:lnSpc>
                <a:spcPct val="90000"/>
              </a:lnSpc>
              <a:spcBef>
                <a:spcPts val="1000"/>
              </a:spcBef>
              <a:buClr>
                <a:schemeClr val="bg2">
                  <a:lumMod val="40000"/>
                  <a:lumOff val="60000"/>
                </a:schemeClr>
              </a:buClr>
              <a:buSzPct val="80000"/>
              <a:buFont typeface="Wingdings 3" charset="2"/>
              <a:buChar char=""/>
            </a:pPr>
            <a:r>
              <a:rPr lang="en-US" sz="1300" dirty="0">
                <a:solidFill>
                  <a:srgbClr val="FFFFFF"/>
                </a:solidFill>
                <a:latin typeface="+mj-lt"/>
                <a:ea typeface="+mj-ea"/>
                <a:cs typeface="+mj-cs"/>
              </a:rPr>
              <a:t>Employees and stakeholders may resist adopting the new system, impacting its effectiveness and the overall success of the project.</a:t>
            </a:r>
          </a:p>
        </p:txBody>
      </p:sp>
      <p:sp>
        <p:nvSpPr>
          <p:cNvPr id="2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7" name="Picture 6" descr="Transparent padlock">
            <a:extLst>
              <a:ext uri="{FF2B5EF4-FFF2-40B4-BE49-F238E27FC236}">
                <a16:creationId xmlns:a16="http://schemas.microsoft.com/office/drawing/2014/main" id="{7BF06A97-A7CD-FAFD-EA87-2E150C6721BE}"/>
              </a:ext>
            </a:extLst>
          </p:cNvPr>
          <p:cNvPicPr>
            <a:picLocks noChangeAspect="1"/>
          </p:cNvPicPr>
          <p:nvPr/>
        </p:nvPicPr>
        <p:blipFill rotWithShape="1">
          <a:blip r:embed="rId7"/>
          <a:srcRect l="13372" r="39225" b="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8844470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A8A26AF-2976-07D2-A7D7-C52D5E77C3A3}"/>
              </a:ext>
            </a:extLst>
          </p:cNvPr>
          <p:cNvSpPr txBox="1"/>
          <p:nvPr/>
        </p:nvSpPr>
        <p:spPr>
          <a:xfrm>
            <a:off x="1362075" y="514350"/>
            <a:ext cx="5076825" cy="369332"/>
          </a:xfrm>
          <a:prstGeom prst="rect">
            <a:avLst/>
          </a:prstGeom>
          <a:noFill/>
        </p:spPr>
        <p:txBody>
          <a:bodyPr wrap="square" rtlCol="0">
            <a:spAutoFit/>
          </a:bodyPr>
          <a:lstStyle/>
          <a:p>
            <a:r>
              <a:rPr lang="en-GB" dirty="0"/>
              <a:t>Conclusion</a:t>
            </a:r>
          </a:p>
        </p:txBody>
      </p:sp>
      <p:graphicFrame>
        <p:nvGraphicFramePr>
          <p:cNvPr id="5" name="TextBox 2">
            <a:extLst>
              <a:ext uri="{FF2B5EF4-FFF2-40B4-BE49-F238E27FC236}">
                <a16:creationId xmlns:a16="http://schemas.microsoft.com/office/drawing/2014/main" id="{778D1BA1-B654-6BFC-5E44-228D4AAD0FB8}"/>
              </a:ext>
            </a:extLst>
          </p:cNvPr>
          <p:cNvGraphicFramePr/>
          <p:nvPr/>
        </p:nvGraphicFramePr>
        <p:xfrm>
          <a:off x="1362075" y="1533525"/>
          <a:ext cx="7581900" cy="3970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80493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1702</Words>
  <Application>Microsoft Office PowerPoint</Application>
  <PresentationFormat>Widescreen</PresentationFormat>
  <Paragraphs>226</Paragraphs>
  <Slides>23</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Century Gothic</vt:lpstr>
      <vt:lpstr>Wingdings 3</vt:lpstr>
      <vt:lpstr>Ion</vt:lpstr>
      <vt:lpstr>Enhancing Efficiency and Data Management through a new data warehouse </vt:lpstr>
      <vt:lpstr>PowerPoint Presentation</vt:lpstr>
      <vt:lpstr>Background</vt:lpstr>
      <vt:lpstr>Goals</vt:lpstr>
      <vt:lpstr>PowerPoint Presentation</vt:lpstr>
      <vt:lpstr>Out of Scope</vt:lpstr>
      <vt:lpstr>Key Achievements</vt:lpstr>
      <vt:lpstr>Timeline</vt:lpstr>
      <vt:lpstr>Budget</vt:lpstr>
      <vt:lpstr>Stakeholders</vt:lpstr>
      <vt:lpstr>PowerPoint Presentation</vt:lpstr>
      <vt:lpstr>PowerPoint Presentation</vt:lpstr>
      <vt:lpstr>Work Breakdown Structure</vt:lpstr>
      <vt:lpstr>Work Breakdown Structure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Enhancing Efficiency and Data Management through a new data warehouse </dc:title>
  <dc:creator>Wooldridge, Carys</dc:creator>
  <cp:lastModifiedBy>Wooldridge, Carys</cp:lastModifiedBy>
  <cp:revision>1</cp:revision>
  <dcterms:created xsi:type="dcterms:W3CDTF">2024-07-11T10:42:46Z</dcterms:created>
  <dcterms:modified xsi:type="dcterms:W3CDTF">2024-07-16T17:34:34Z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73aa366c-74b9-492b-a1b9-5472c41e7d31_Enabled">
    <vt:lpwstr>true</vt:lpwstr>
  </property>
  <property fmtid="{D5CDD505-2E9C-101B-9397-08002B2CF9AE}" pid="3" name="MSIP_Label_73aa366c-74b9-492b-a1b9-5472c41e7d31_SetDate">
    <vt:lpwstr>2024-07-11T10:50:18Z</vt:lpwstr>
  </property>
  <property fmtid="{D5CDD505-2E9C-101B-9397-08002B2CF9AE}" pid="4" name="MSIP_Label_73aa366c-74b9-492b-a1b9-5472c41e7d31_Method">
    <vt:lpwstr>Standard</vt:lpwstr>
  </property>
  <property fmtid="{D5CDD505-2E9C-101B-9397-08002B2CF9AE}" pid="5" name="MSIP_Label_73aa366c-74b9-492b-a1b9-5472c41e7d31_Name">
    <vt:lpwstr>73aa366c-74b9-492b-a1b9-5472c41e7d31</vt:lpwstr>
  </property>
  <property fmtid="{D5CDD505-2E9C-101B-9397-08002B2CF9AE}" pid="6" name="MSIP_Label_73aa366c-74b9-492b-a1b9-5472c41e7d31_SiteId">
    <vt:lpwstr>44bbd632-fe04-42d7-933e-2649dcd22649</vt:lpwstr>
  </property>
  <property fmtid="{D5CDD505-2E9C-101B-9397-08002B2CF9AE}" pid="7" name="MSIP_Label_73aa366c-74b9-492b-a1b9-5472c41e7d31_ActionId">
    <vt:lpwstr>a9d117e6-0d59-433a-ba8b-cd9504f89ee1</vt:lpwstr>
  </property>
  <property fmtid="{D5CDD505-2E9C-101B-9397-08002B2CF9AE}" pid="8" name="MSIP_Label_73aa366c-74b9-492b-a1b9-5472c41e7d31_ContentBits">
    <vt:lpwstr>2</vt:lpwstr>
  </property>
  <property fmtid="{D5CDD505-2E9C-101B-9397-08002B2CF9AE}" pid="9" name="ClassificationContentMarkingFooterLocations">
    <vt:lpwstr>SwellVTI:8</vt:lpwstr>
  </property>
  <property fmtid="{D5CDD505-2E9C-101B-9397-08002B2CF9AE}" pid="10" name="ClassificationContentMarkingFooterText">
    <vt:lpwstr>Sensitivity: general</vt:lpwstr>
  </property>
</Properties>
</file>