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83" r:id="rId3"/>
    <p:sldId id="257" r:id="rId4"/>
    <p:sldId id="259" r:id="rId5"/>
    <p:sldId id="263" r:id="rId6"/>
    <p:sldId id="264" r:id="rId7"/>
    <p:sldId id="262" r:id="rId8"/>
    <p:sldId id="266" r:id="rId9"/>
    <p:sldId id="267" r:id="rId10"/>
    <p:sldId id="265" r:id="rId11"/>
    <p:sldId id="260" r:id="rId12"/>
    <p:sldId id="269" r:id="rId13"/>
    <p:sldId id="268" r:id="rId14"/>
    <p:sldId id="290" r:id="rId15"/>
    <p:sldId id="292" r:id="rId16"/>
    <p:sldId id="261" r:id="rId17"/>
    <p:sldId id="258" r:id="rId18"/>
    <p:sldId id="270" r:id="rId19"/>
    <p:sldId id="278" r:id="rId20"/>
    <p:sldId id="277" r:id="rId21"/>
    <p:sldId id="276" r:id="rId22"/>
    <p:sldId id="291" r:id="rId23"/>
    <p:sldId id="293" r:id="rId24"/>
    <p:sldId id="271" r:id="rId25"/>
    <p:sldId id="280" r:id="rId26"/>
    <p:sldId id="275" r:id="rId27"/>
    <p:sldId id="274" r:id="rId28"/>
    <p:sldId id="289" r:id="rId29"/>
    <p:sldId id="294" r:id="rId30"/>
    <p:sldId id="295" r:id="rId31"/>
    <p:sldId id="279" r:id="rId32"/>
    <p:sldId id="282" r:id="rId33"/>
    <p:sldId id="281" r:id="rId34"/>
    <p:sldId id="273" r:id="rId35"/>
    <p:sldId id="285" r:id="rId36"/>
    <p:sldId id="288" r:id="rId37"/>
    <p:sldId id="286" r:id="rId38"/>
  </p:sldIdLst>
  <p:sldSz cx="12192000" cy="6858000"/>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4C77C5-A4A5-4E86-BC05-01642EF8BC07}" v="498" dt="2024-02-17T11:40:38.323"/>
    <p1510:client id="{FE616730-CDB7-4265-8FD7-462FD4483435}" v="745" dt="2024-02-16T12:40:30.1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24697" autoAdjust="0"/>
  </p:normalViewPr>
  <p:slideViewPr>
    <p:cSldViewPr snapToGrid="0">
      <p:cViewPr varScale="1">
        <p:scale>
          <a:sx n="27" d="100"/>
          <a:sy n="27" d="100"/>
        </p:scale>
        <p:origin x="36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James" userId="87325ef21a490bf8" providerId="Windows Live" clId="Web-{0B4C77C5-A4A5-4E86-BC05-01642EF8BC07}"/>
    <pc:docChg chg="modSld">
      <pc:chgData name="Andrew James" userId="87325ef21a490bf8" providerId="Windows Live" clId="Web-{0B4C77C5-A4A5-4E86-BC05-01642EF8BC07}" dt="2024-02-17T11:40:38.073" v="756"/>
      <pc:docMkLst>
        <pc:docMk/>
      </pc:docMkLst>
      <pc:sldChg chg="addSp delSp modSp mod modClrScheme delDesignElem chgLayout modNotes">
        <pc:chgData name="Andrew James" userId="87325ef21a490bf8" providerId="Windows Live" clId="Web-{0B4C77C5-A4A5-4E86-BC05-01642EF8BC07}" dt="2024-02-17T11:40:38.073" v="756"/>
        <pc:sldMkLst>
          <pc:docMk/>
          <pc:sldMk cId="3811407382" sldId="273"/>
        </pc:sldMkLst>
        <pc:spChg chg="add del mod ord">
          <ac:chgData name="Andrew James" userId="87325ef21a490bf8" providerId="Windows Live" clId="Web-{0B4C77C5-A4A5-4E86-BC05-01642EF8BC07}" dt="2024-02-17T11:14:11.722" v="21"/>
          <ac:spMkLst>
            <pc:docMk/>
            <pc:sldMk cId="3811407382" sldId="273"/>
            <ac:spMk id="2" creationId="{97F620E5-730F-E45B-1FA5-7EDEDD37E7DB}"/>
          </ac:spMkLst>
        </pc:spChg>
        <pc:spChg chg="add del mod ord">
          <ac:chgData name="Andrew James" userId="87325ef21a490bf8" providerId="Windows Live" clId="Web-{0B4C77C5-A4A5-4E86-BC05-01642EF8BC07}" dt="2024-02-17T11:14:11.722" v="21"/>
          <ac:spMkLst>
            <pc:docMk/>
            <pc:sldMk cId="3811407382" sldId="273"/>
            <ac:spMk id="4" creationId="{F67ADDFC-B848-3A49-706D-D2895478995C}"/>
          </ac:spMkLst>
        </pc:spChg>
        <pc:spChg chg="mod">
          <ac:chgData name="Andrew James" userId="87325ef21a490bf8" providerId="Windows Live" clId="Web-{0B4C77C5-A4A5-4E86-BC05-01642EF8BC07}" dt="2024-02-17T11:28:08.367" v="274"/>
          <ac:spMkLst>
            <pc:docMk/>
            <pc:sldMk cId="3811407382" sldId="273"/>
            <ac:spMk id="6" creationId="{C965C7AE-075E-5DB4-C265-80B466EA06A7}"/>
          </ac:spMkLst>
        </pc:spChg>
        <pc:spChg chg="add del mod ord">
          <ac:chgData name="Andrew James" userId="87325ef21a490bf8" providerId="Windows Live" clId="Web-{0B4C77C5-A4A5-4E86-BC05-01642EF8BC07}" dt="2024-02-17T11:14:11.722" v="21"/>
          <ac:spMkLst>
            <pc:docMk/>
            <pc:sldMk cId="3811407382" sldId="273"/>
            <ac:spMk id="7" creationId="{19804648-EFE4-ECD4-0849-E237F96F5722}"/>
          </ac:spMkLst>
        </pc:spChg>
        <pc:spChg chg="add mod">
          <ac:chgData name="Andrew James" userId="87325ef21a490bf8" providerId="Windows Live" clId="Web-{0B4C77C5-A4A5-4E86-BC05-01642EF8BC07}" dt="2024-02-17T11:30:58.180" v="346" actId="20577"/>
          <ac:spMkLst>
            <pc:docMk/>
            <pc:sldMk cId="3811407382" sldId="273"/>
            <ac:spMk id="8" creationId="{5A496FBC-5B03-D033-03D1-4949CB4095FA}"/>
          </ac:spMkLst>
        </pc:spChg>
        <pc:spChg chg="add del">
          <ac:chgData name="Andrew James" userId="87325ef21a490bf8" providerId="Windows Live" clId="Web-{0B4C77C5-A4A5-4E86-BC05-01642EF8BC07}" dt="2024-02-17T11:28:08.367" v="274"/>
          <ac:spMkLst>
            <pc:docMk/>
            <pc:sldMk cId="3811407382" sldId="273"/>
            <ac:spMk id="19" creationId="{823AC064-BC96-4F32-8AE1-B2FD38754823}"/>
          </ac:spMkLst>
        </pc:spChg>
        <pc:spChg chg="add del">
          <ac:chgData name="Andrew James" userId="87325ef21a490bf8" providerId="Windows Live" clId="Web-{0B4C77C5-A4A5-4E86-BC05-01642EF8BC07}" dt="2024-02-17T11:28:00.788" v="271"/>
          <ac:spMkLst>
            <pc:docMk/>
            <pc:sldMk cId="3811407382" sldId="273"/>
            <ac:spMk id="28" creationId="{7FF47CB7-972F-479F-A36D-9E72D26EC8DA}"/>
          </ac:spMkLst>
        </pc:spChg>
        <pc:spChg chg="add del">
          <ac:chgData name="Andrew James" userId="87325ef21a490bf8" providerId="Windows Live" clId="Web-{0B4C77C5-A4A5-4E86-BC05-01642EF8BC07}" dt="2024-02-17T11:28:00.788" v="271"/>
          <ac:spMkLst>
            <pc:docMk/>
            <pc:sldMk cId="3811407382" sldId="273"/>
            <ac:spMk id="30" creationId="{0D153B68-5844-490D-8E67-F616D6D721CA}"/>
          </ac:spMkLst>
        </pc:spChg>
        <pc:spChg chg="add del">
          <ac:chgData name="Andrew James" userId="87325ef21a490bf8" providerId="Windows Live" clId="Web-{0B4C77C5-A4A5-4E86-BC05-01642EF8BC07}" dt="2024-02-17T11:28:00.788" v="271"/>
          <ac:spMkLst>
            <pc:docMk/>
            <pc:sldMk cId="3811407382" sldId="273"/>
            <ac:spMk id="32" creationId="{9A0D773F-7A7D-4DBB-9DEA-86BB8B8F4BC8}"/>
          </ac:spMkLst>
        </pc:spChg>
        <pc:spChg chg="add del">
          <ac:chgData name="Andrew James" userId="87325ef21a490bf8" providerId="Windows Live" clId="Web-{0B4C77C5-A4A5-4E86-BC05-01642EF8BC07}" dt="2024-02-17T11:28:08.304" v="273"/>
          <ac:spMkLst>
            <pc:docMk/>
            <pc:sldMk cId="3811407382" sldId="273"/>
            <ac:spMk id="37" creationId="{1E020063-2385-44AC-BD67-258E1F0B9FCE}"/>
          </ac:spMkLst>
        </pc:spChg>
        <pc:spChg chg="add del">
          <ac:chgData name="Andrew James" userId="87325ef21a490bf8" providerId="Windows Live" clId="Web-{0B4C77C5-A4A5-4E86-BC05-01642EF8BC07}" dt="2024-02-17T11:28:08.304" v="273"/>
          <ac:spMkLst>
            <pc:docMk/>
            <pc:sldMk cId="3811407382" sldId="273"/>
            <ac:spMk id="43" creationId="{7E014A0B-5338-4077-AFE9-A90D04D4492B}"/>
          </ac:spMkLst>
        </pc:spChg>
        <pc:spChg chg="add">
          <ac:chgData name="Andrew James" userId="87325ef21a490bf8" providerId="Windows Live" clId="Web-{0B4C77C5-A4A5-4E86-BC05-01642EF8BC07}" dt="2024-02-17T11:28:08.367" v="274"/>
          <ac:spMkLst>
            <pc:docMk/>
            <pc:sldMk cId="3811407382" sldId="273"/>
            <ac:spMk id="46" creationId="{7FF47CB7-972F-479F-A36D-9E72D26EC8DA}"/>
          </ac:spMkLst>
        </pc:spChg>
        <pc:spChg chg="add">
          <ac:chgData name="Andrew James" userId="87325ef21a490bf8" providerId="Windows Live" clId="Web-{0B4C77C5-A4A5-4E86-BC05-01642EF8BC07}" dt="2024-02-17T11:28:08.367" v="274"/>
          <ac:spMkLst>
            <pc:docMk/>
            <pc:sldMk cId="3811407382" sldId="273"/>
            <ac:spMk id="47" creationId="{0D153B68-5844-490D-8E67-F616D6D721CA}"/>
          </ac:spMkLst>
        </pc:spChg>
        <pc:spChg chg="add">
          <ac:chgData name="Andrew James" userId="87325ef21a490bf8" providerId="Windows Live" clId="Web-{0B4C77C5-A4A5-4E86-BC05-01642EF8BC07}" dt="2024-02-17T11:28:08.367" v="274"/>
          <ac:spMkLst>
            <pc:docMk/>
            <pc:sldMk cId="3811407382" sldId="273"/>
            <ac:spMk id="48" creationId="{9A0D773F-7A7D-4DBB-9DEA-86BB8B8F4BC8}"/>
          </ac:spMkLst>
        </pc:spChg>
        <pc:grpChg chg="add del">
          <ac:chgData name="Andrew James" userId="87325ef21a490bf8" providerId="Windows Live" clId="Web-{0B4C77C5-A4A5-4E86-BC05-01642EF8BC07}" dt="2024-02-17T11:28:08.304" v="273"/>
          <ac:grpSpMkLst>
            <pc:docMk/>
            <pc:sldMk cId="3811407382" sldId="273"/>
            <ac:grpSpMk id="38" creationId="{466920E5-8640-4C24-A775-8647637094A7}"/>
          </ac:grpSpMkLst>
        </pc:grpChg>
        <pc:grpChg chg="add del">
          <ac:chgData name="Andrew James" userId="87325ef21a490bf8" providerId="Windows Live" clId="Web-{0B4C77C5-A4A5-4E86-BC05-01642EF8BC07}" dt="2024-02-17T11:28:08.304" v="273"/>
          <ac:grpSpMkLst>
            <pc:docMk/>
            <pc:sldMk cId="3811407382" sldId="273"/>
            <ac:grpSpMk id="44" creationId="{78127680-150F-4A90-9950-F66392578116}"/>
          </ac:grpSpMkLst>
        </pc:grpChg>
        <pc:picChg chg="del">
          <ac:chgData name="Andrew James" userId="87325ef21a490bf8" providerId="Windows Live" clId="Web-{0B4C77C5-A4A5-4E86-BC05-01642EF8BC07}" dt="2024-02-17T11:13:47.004" v="19"/>
          <ac:picMkLst>
            <pc:docMk/>
            <pc:sldMk cId="3811407382" sldId="273"/>
            <ac:picMk id="3" creationId="{8B979362-BF07-2D18-8618-C2F4786CB9AA}"/>
          </ac:picMkLst>
        </pc:picChg>
        <pc:picChg chg="mod ord">
          <ac:chgData name="Andrew James" userId="87325ef21a490bf8" providerId="Windows Live" clId="Web-{0B4C77C5-A4A5-4E86-BC05-01642EF8BC07}" dt="2024-02-17T11:28:08.367" v="274"/>
          <ac:picMkLst>
            <pc:docMk/>
            <pc:sldMk cId="3811407382" sldId="273"/>
            <ac:picMk id="5" creationId="{2B1460F3-FA15-1D55-4078-7F2116D48F22}"/>
          </ac:picMkLst>
        </pc:picChg>
        <pc:cxnChg chg="add del">
          <ac:chgData name="Andrew James" userId="87325ef21a490bf8" providerId="Windows Live" clId="Web-{0B4C77C5-A4A5-4E86-BC05-01642EF8BC07}" dt="2024-02-17T11:28:08.367" v="274"/>
          <ac:cxnSpMkLst>
            <pc:docMk/>
            <pc:sldMk cId="3811407382" sldId="273"/>
            <ac:cxnSpMk id="21" creationId="{7E7C77BC-7138-40B1-A15B-20F57A494629}"/>
          </ac:cxnSpMkLst>
        </pc:cxnChg>
        <pc:cxnChg chg="add del">
          <ac:chgData name="Andrew James" userId="87325ef21a490bf8" providerId="Windows Live" clId="Web-{0B4C77C5-A4A5-4E86-BC05-01642EF8BC07}" dt="2024-02-17T11:28:08.367" v="274"/>
          <ac:cxnSpMkLst>
            <pc:docMk/>
            <pc:sldMk cId="3811407382" sldId="273"/>
            <ac:cxnSpMk id="23" creationId="{DB146403-F3D6-484B-B2ED-97F9565D0370}"/>
          </ac:cxnSpMkLst>
        </pc:cxnChg>
      </pc:sldChg>
    </pc:docChg>
  </pc:docChgLst>
  <pc:docChgLst>
    <pc:chgData name="Andrew James" userId="87325ef21a490bf8" providerId="Windows Live" clId="Web-{430987E2-B512-4515-9E40-0FB7365A100C}"/>
    <pc:docChg chg="modSld">
      <pc:chgData name="Andrew James" userId="87325ef21a490bf8" providerId="Windows Live" clId="Web-{430987E2-B512-4515-9E40-0FB7365A100C}" dt="2024-02-17T11:42:14.970" v="10"/>
      <pc:docMkLst>
        <pc:docMk/>
      </pc:docMkLst>
      <pc:sldChg chg="modNotes">
        <pc:chgData name="Andrew James" userId="87325ef21a490bf8" providerId="Windows Live" clId="Web-{430987E2-B512-4515-9E40-0FB7365A100C}" dt="2024-02-17T11:42:14.970" v="10"/>
        <pc:sldMkLst>
          <pc:docMk/>
          <pc:sldMk cId="3811407382" sldId="273"/>
        </pc:sldMkLst>
      </pc:sldChg>
    </pc:docChg>
  </pc:docChgLst>
  <pc:docChgLst>
    <pc:chgData name="Andrew James" userId="87325ef21a490bf8" providerId="Windows Live" clId="Web-{25628A73-D72B-4B48-A833-26BC97288CDA}"/>
    <pc:docChg chg="modSld sldOrd">
      <pc:chgData name="Andrew James" userId="87325ef21a490bf8" providerId="Windows Live" clId="Web-{25628A73-D72B-4B48-A833-26BC97288CDA}" dt="2024-02-10T15:24:10.787" v="517"/>
      <pc:docMkLst>
        <pc:docMk/>
      </pc:docMkLst>
      <pc:sldChg chg="modNotes">
        <pc:chgData name="Andrew James" userId="87325ef21a490bf8" providerId="Windows Live" clId="Web-{25628A73-D72B-4B48-A833-26BC97288CDA}" dt="2024-02-10T15:08:56.876" v="104"/>
        <pc:sldMkLst>
          <pc:docMk/>
          <pc:sldMk cId="2731093041" sldId="270"/>
        </pc:sldMkLst>
      </pc:sldChg>
      <pc:sldChg chg="modNotes">
        <pc:chgData name="Andrew James" userId="87325ef21a490bf8" providerId="Windows Live" clId="Web-{25628A73-D72B-4B48-A833-26BC97288CDA}" dt="2024-02-10T15:14:42.337" v="298"/>
        <pc:sldMkLst>
          <pc:docMk/>
          <pc:sldMk cId="2088653215" sldId="274"/>
        </pc:sldMkLst>
      </pc:sldChg>
      <pc:sldChg chg="modNotes">
        <pc:chgData name="Andrew James" userId="87325ef21a490bf8" providerId="Windows Live" clId="Web-{25628A73-D72B-4B48-A833-26BC97288CDA}" dt="2024-02-10T15:14:25.680" v="295"/>
        <pc:sldMkLst>
          <pc:docMk/>
          <pc:sldMk cId="1500075714" sldId="275"/>
        </pc:sldMkLst>
      </pc:sldChg>
      <pc:sldChg chg="modNotes">
        <pc:chgData name="Andrew James" userId="87325ef21a490bf8" providerId="Windows Live" clId="Web-{25628A73-D72B-4B48-A833-26BC97288CDA}" dt="2024-02-10T15:12:55.303" v="239"/>
        <pc:sldMkLst>
          <pc:docMk/>
          <pc:sldMk cId="128015738" sldId="276"/>
        </pc:sldMkLst>
      </pc:sldChg>
      <pc:sldChg chg="modNotes">
        <pc:chgData name="Andrew James" userId="87325ef21a490bf8" providerId="Windows Live" clId="Web-{25628A73-D72B-4B48-A833-26BC97288CDA}" dt="2024-02-10T15:11:51.286" v="200"/>
        <pc:sldMkLst>
          <pc:docMk/>
          <pc:sldMk cId="2853360465" sldId="277"/>
        </pc:sldMkLst>
      </pc:sldChg>
      <pc:sldChg chg="modNotes">
        <pc:chgData name="Andrew James" userId="87325ef21a490bf8" providerId="Windows Live" clId="Web-{25628A73-D72B-4B48-A833-26BC97288CDA}" dt="2024-02-10T15:10:27.035" v="161"/>
        <pc:sldMkLst>
          <pc:docMk/>
          <pc:sldMk cId="1796271442" sldId="278"/>
        </pc:sldMkLst>
      </pc:sldChg>
      <pc:sldChg chg="modSp modNotes">
        <pc:chgData name="Andrew James" userId="87325ef21a490bf8" providerId="Windows Live" clId="Web-{25628A73-D72B-4B48-A833-26BC97288CDA}" dt="2024-02-10T15:18:32.326" v="428" actId="20577"/>
        <pc:sldMkLst>
          <pc:docMk/>
          <pc:sldMk cId="2649363213" sldId="281"/>
        </pc:sldMkLst>
        <pc:spChg chg="mod">
          <ac:chgData name="Andrew James" userId="87325ef21a490bf8" providerId="Windows Live" clId="Web-{25628A73-D72B-4B48-A833-26BC97288CDA}" dt="2024-02-10T15:18:32.326" v="428" actId="20577"/>
          <ac:spMkLst>
            <pc:docMk/>
            <pc:sldMk cId="2649363213" sldId="281"/>
            <ac:spMk id="6" creationId="{2AE3CB03-8987-CA18-9B73-33520EDF0313}"/>
          </ac:spMkLst>
        </pc:spChg>
      </pc:sldChg>
      <pc:sldChg chg="addSp modSp mod setBg">
        <pc:chgData name="Andrew James" userId="87325ef21a490bf8" providerId="Windows Live" clId="Web-{25628A73-D72B-4B48-A833-26BC97288CDA}" dt="2024-02-10T15:24:10.787" v="517"/>
        <pc:sldMkLst>
          <pc:docMk/>
          <pc:sldMk cId="3916206684" sldId="283"/>
        </pc:sldMkLst>
        <pc:spChg chg="mod">
          <ac:chgData name="Andrew James" userId="87325ef21a490bf8" providerId="Windows Live" clId="Web-{25628A73-D72B-4B48-A833-26BC97288CDA}" dt="2024-02-10T15:24:10.787" v="517"/>
          <ac:spMkLst>
            <pc:docMk/>
            <pc:sldMk cId="3916206684" sldId="283"/>
            <ac:spMk id="2" creationId="{1EB721A6-47FE-D4AF-E0CF-1FE144C3049A}"/>
          </ac:spMkLst>
        </pc:spChg>
        <pc:spChg chg="mod">
          <ac:chgData name="Andrew James" userId="87325ef21a490bf8" providerId="Windows Live" clId="Web-{25628A73-D72B-4B48-A833-26BC97288CDA}" dt="2024-02-10T15:24:10.787" v="517"/>
          <ac:spMkLst>
            <pc:docMk/>
            <pc:sldMk cId="3916206684" sldId="283"/>
            <ac:spMk id="3" creationId="{A50F4AA7-4495-0450-5504-780BE892B720}"/>
          </ac:spMkLst>
        </pc:spChg>
        <pc:spChg chg="add">
          <ac:chgData name="Andrew James" userId="87325ef21a490bf8" providerId="Windows Live" clId="Web-{25628A73-D72B-4B48-A833-26BC97288CDA}" dt="2024-02-10T15:24:10.787" v="517"/>
          <ac:spMkLst>
            <pc:docMk/>
            <pc:sldMk cId="3916206684" sldId="283"/>
            <ac:spMk id="9" creationId="{F13C74B1-5B17-4795-BED0-7140497B445A}"/>
          </ac:spMkLst>
        </pc:spChg>
        <pc:spChg chg="add">
          <ac:chgData name="Andrew James" userId="87325ef21a490bf8" providerId="Windows Live" clId="Web-{25628A73-D72B-4B48-A833-26BC97288CDA}" dt="2024-02-10T15:24:10.787" v="517"/>
          <ac:spMkLst>
            <pc:docMk/>
            <pc:sldMk cId="3916206684" sldId="283"/>
            <ac:spMk id="11" creationId="{D4974D33-8DC5-464E-8C6D-BE58F0669C17}"/>
          </ac:spMkLst>
        </pc:spChg>
        <pc:picChg chg="add">
          <ac:chgData name="Andrew James" userId="87325ef21a490bf8" providerId="Windows Live" clId="Web-{25628A73-D72B-4B48-A833-26BC97288CDA}" dt="2024-02-10T15:24:10.787" v="517"/>
          <ac:picMkLst>
            <pc:docMk/>
            <pc:sldMk cId="3916206684" sldId="283"/>
            <ac:picMk id="5" creationId="{09AE1EC0-68B1-8551-B699-34E85092BDFB}"/>
          </ac:picMkLst>
        </pc:picChg>
      </pc:sldChg>
      <pc:sldChg chg="modSp">
        <pc:chgData name="Andrew James" userId="87325ef21a490bf8" providerId="Windows Live" clId="Web-{25628A73-D72B-4B48-A833-26BC97288CDA}" dt="2024-02-10T15:23:14.535" v="497" actId="20577"/>
        <pc:sldMkLst>
          <pc:docMk/>
          <pc:sldMk cId="3814620233" sldId="285"/>
        </pc:sldMkLst>
        <pc:spChg chg="mod">
          <ac:chgData name="Andrew James" userId="87325ef21a490bf8" providerId="Windows Live" clId="Web-{25628A73-D72B-4B48-A833-26BC97288CDA}" dt="2024-02-10T15:23:14.535" v="497" actId="20577"/>
          <ac:spMkLst>
            <pc:docMk/>
            <pc:sldMk cId="3814620233" sldId="285"/>
            <ac:spMk id="3" creationId="{54357467-24EB-AA4B-172D-522BB7FCAF8E}"/>
          </ac:spMkLst>
        </pc:spChg>
      </pc:sldChg>
      <pc:sldChg chg="modSp ord">
        <pc:chgData name="Andrew James" userId="87325ef21a490bf8" providerId="Windows Live" clId="Web-{25628A73-D72B-4B48-A833-26BC97288CDA}" dt="2024-02-10T15:24:04.615" v="516" actId="20577"/>
        <pc:sldMkLst>
          <pc:docMk/>
          <pc:sldMk cId="1862957940" sldId="286"/>
        </pc:sldMkLst>
        <pc:spChg chg="mod">
          <ac:chgData name="Andrew James" userId="87325ef21a490bf8" providerId="Windows Live" clId="Web-{25628A73-D72B-4B48-A833-26BC97288CDA}" dt="2024-02-10T15:24:04.615" v="516" actId="20577"/>
          <ac:spMkLst>
            <pc:docMk/>
            <pc:sldMk cId="1862957940" sldId="286"/>
            <ac:spMk id="3" creationId="{C7E636D2-6CE9-D914-0A22-42760D397ED1}"/>
          </ac:spMkLst>
        </pc:spChg>
      </pc:sldChg>
      <pc:sldChg chg="modSp">
        <pc:chgData name="Andrew James" userId="87325ef21a490bf8" providerId="Windows Live" clId="Web-{25628A73-D72B-4B48-A833-26BC97288CDA}" dt="2024-02-10T15:19:29.843" v="449"/>
        <pc:sldMkLst>
          <pc:docMk/>
          <pc:sldMk cId="3296709359" sldId="288"/>
        </pc:sldMkLst>
        <pc:spChg chg="mod">
          <ac:chgData name="Andrew James" userId="87325ef21a490bf8" providerId="Windows Live" clId="Web-{25628A73-D72B-4B48-A833-26BC97288CDA}" dt="2024-02-10T15:19:29.843" v="449"/>
          <ac:spMkLst>
            <pc:docMk/>
            <pc:sldMk cId="3296709359" sldId="288"/>
            <ac:spMk id="2" creationId="{08AC4FAE-41D4-7CDF-FEA6-41C97CFE5665}"/>
          </ac:spMkLst>
        </pc:spChg>
      </pc:sldChg>
    </pc:docChg>
  </pc:docChgLst>
  <pc:docChgLst>
    <pc:chgData name="Andrew James" userId="87325ef21a490bf8" providerId="Windows Live" clId="Web-{E69229FA-99AE-4749-BEA2-9388A1005381}"/>
    <pc:docChg chg="addSld delSld modSld">
      <pc:chgData name="Andrew James" userId="87325ef21a490bf8" providerId="Windows Live" clId="Web-{E69229FA-99AE-4749-BEA2-9388A1005381}" dt="2024-02-08T15:58:17.416" v="631"/>
      <pc:docMkLst>
        <pc:docMk/>
      </pc:docMkLst>
      <pc:sldChg chg="modNotes">
        <pc:chgData name="Andrew James" userId="87325ef21a490bf8" providerId="Windows Live" clId="Web-{E69229FA-99AE-4749-BEA2-9388A1005381}" dt="2024-02-08T15:38:14.465" v="8"/>
        <pc:sldMkLst>
          <pc:docMk/>
          <pc:sldMk cId="2519259178" sldId="256"/>
        </pc:sldMkLst>
      </pc:sldChg>
      <pc:sldChg chg="modNotes">
        <pc:chgData name="Andrew James" userId="87325ef21a490bf8" providerId="Windows Live" clId="Web-{E69229FA-99AE-4749-BEA2-9388A1005381}" dt="2024-02-08T15:43:40.305" v="107"/>
        <pc:sldMkLst>
          <pc:docMk/>
          <pc:sldMk cId="3568023430" sldId="257"/>
        </pc:sldMkLst>
      </pc:sldChg>
      <pc:sldChg chg="modNotes">
        <pc:chgData name="Andrew James" userId="87325ef21a490bf8" providerId="Windows Live" clId="Web-{E69229FA-99AE-4749-BEA2-9388A1005381}" dt="2024-02-08T15:58:17.416" v="631"/>
        <pc:sldMkLst>
          <pc:docMk/>
          <pc:sldMk cId="3472165099" sldId="258"/>
        </pc:sldMkLst>
      </pc:sldChg>
      <pc:sldChg chg="modNotes">
        <pc:chgData name="Andrew James" userId="87325ef21a490bf8" providerId="Windows Live" clId="Web-{E69229FA-99AE-4749-BEA2-9388A1005381}" dt="2024-02-08T15:45:25.374" v="153"/>
        <pc:sldMkLst>
          <pc:docMk/>
          <pc:sldMk cId="850183289" sldId="259"/>
        </pc:sldMkLst>
      </pc:sldChg>
      <pc:sldChg chg="modNotes">
        <pc:chgData name="Andrew James" userId="87325ef21a490bf8" providerId="Windows Live" clId="Web-{E69229FA-99AE-4749-BEA2-9388A1005381}" dt="2024-02-08T15:56:08.677" v="627"/>
        <pc:sldMkLst>
          <pc:docMk/>
          <pc:sldMk cId="3897635578" sldId="260"/>
        </pc:sldMkLst>
      </pc:sldChg>
      <pc:sldChg chg="modNotes">
        <pc:chgData name="Andrew James" userId="87325ef21a490bf8" providerId="Windows Live" clId="Web-{E69229FA-99AE-4749-BEA2-9388A1005381}" dt="2024-02-08T15:51:03.244" v="461"/>
        <pc:sldMkLst>
          <pc:docMk/>
          <pc:sldMk cId="3066910883" sldId="262"/>
        </pc:sldMkLst>
      </pc:sldChg>
      <pc:sldChg chg="modNotes">
        <pc:chgData name="Andrew James" userId="87325ef21a490bf8" providerId="Windows Live" clId="Web-{E69229FA-99AE-4749-BEA2-9388A1005381}" dt="2024-02-08T15:49:38.319" v="377"/>
        <pc:sldMkLst>
          <pc:docMk/>
          <pc:sldMk cId="2491090476" sldId="263"/>
        </pc:sldMkLst>
      </pc:sldChg>
      <pc:sldChg chg="modNotes">
        <pc:chgData name="Andrew James" userId="87325ef21a490bf8" providerId="Windows Live" clId="Web-{E69229FA-99AE-4749-BEA2-9388A1005381}" dt="2024-02-08T15:54:42.127" v="606"/>
        <pc:sldMkLst>
          <pc:docMk/>
          <pc:sldMk cId="3668094900" sldId="266"/>
        </pc:sldMkLst>
      </pc:sldChg>
      <pc:sldChg chg="modNotes">
        <pc:chgData name="Andrew James" userId="87325ef21a490bf8" providerId="Windows Live" clId="Web-{E69229FA-99AE-4749-BEA2-9388A1005381}" dt="2024-02-08T15:55:17.256" v="609"/>
        <pc:sldMkLst>
          <pc:docMk/>
          <pc:sldMk cId="3095904000" sldId="267"/>
        </pc:sldMkLst>
      </pc:sldChg>
      <pc:sldChg chg="modSp new">
        <pc:chgData name="Andrew James" userId="87325ef21a490bf8" providerId="Windows Live" clId="Web-{E69229FA-99AE-4749-BEA2-9388A1005381}" dt="2024-02-08T15:39:53.828" v="57" actId="20577"/>
        <pc:sldMkLst>
          <pc:docMk/>
          <pc:sldMk cId="3916206684" sldId="283"/>
        </pc:sldMkLst>
        <pc:spChg chg="mod">
          <ac:chgData name="Andrew James" userId="87325ef21a490bf8" providerId="Windows Live" clId="Web-{E69229FA-99AE-4749-BEA2-9388A1005381}" dt="2024-02-08T15:38:58.295" v="22" actId="20577"/>
          <ac:spMkLst>
            <pc:docMk/>
            <pc:sldMk cId="3916206684" sldId="283"/>
            <ac:spMk id="2" creationId="{1EB721A6-47FE-D4AF-E0CF-1FE144C3049A}"/>
          </ac:spMkLst>
        </pc:spChg>
        <pc:spChg chg="mod">
          <ac:chgData name="Andrew James" userId="87325ef21a490bf8" providerId="Windows Live" clId="Web-{E69229FA-99AE-4749-BEA2-9388A1005381}" dt="2024-02-08T15:39:53.828" v="57" actId="20577"/>
          <ac:spMkLst>
            <pc:docMk/>
            <pc:sldMk cId="3916206684" sldId="283"/>
            <ac:spMk id="3" creationId="{A50F4AA7-4495-0450-5504-780BE892B720}"/>
          </ac:spMkLst>
        </pc:spChg>
      </pc:sldChg>
      <pc:sldChg chg="new del">
        <pc:chgData name="Andrew James" userId="87325ef21a490bf8" providerId="Windows Live" clId="Web-{E69229FA-99AE-4749-BEA2-9388A1005381}" dt="2024-02-08T15:42:30.834" v="60"/>
        <pc:sldMkLst>
          <pc:docMk/>
          <pc:sldMk cId="4129955949" sldId="284"/>
        </pc:sldMkLst>
      </pc:sldChg>
      <pc:sldChg chg="modSp new">
        <pc:chgData name="Andrew James" userId="87325ef21a490bf8" providerId="Windows Live" clId="Web-{E69229FA-99AE-4749-BEA2-9388A1005381}" dt="2024-02-08T15:42:49.084" v="73" actId="20577"/>
        <pc:sldMkLst>
          <pc:docMk/>
          <pc:sldMk cId="3814620233" sldId="285"/>
        </pc:sldMkLst>
        <pc:spChg chg="mod">
          <ac:chgData name="Andrew James" userId="87325ef21a490bf8" providerId="Windows Live" clId="Web-{E69229FA-99AE-4749-BEA2-9388A1005381}" dt="2024-02-08T15:42:49.084" v="73" actId="20577"/>
          <ac:spMkLst>
            <pc:docMk/>
            <pc:sldMk cId="3814620233" sldId="285"/>
            <ac:spMk id="2" creationId="{4D3ACDCE-9CF2-1C27-D3FB-86A390AE78C9}"/>
          </ac:spMkLst>
        </pc:spChg>
      </pc:sldChg>
      <pc:sldChg chg="modSp new">
        <pc:chgData name="Andrew James" userId="87325ef21a490bf8" providerId="Windows Live" clId="Web-{E69229FA-99AE-4749-BEA2-9388A1005381}" dt="2024-02-08T15:42:56.928" v="79" actId="20577"/>
        <pc:sldMkLst>
          <pc:docMk/>
          <pc:sldMk cId="1862957940" sldId="286"/>
        </pc:sldMkLst>
        <pc:spChg chg="mod">
          <ac:chgData name="Andrew James" userId="87325ef21a490bf8" providerId="Windows Live" clId="Web-{E69229FA-99AE-4749-BEA2-9388A1005381}" dt="2024-02-08T15:42:56.928" v="79" actId="20577"/>
          <ac:spMkLst>
            <pc:docMk/>
            <pc:sldMk cId="1862957940" sldId="286"/>
            <ac:spMk id="2" creationId="{2780A17B-287E-DECF-AEFC-F56A3A391AC9}"/>
          </ac:spMkLst>
        </pc:spChg>
      </pc:sldChg>
      <pc:sldChg chg="new del">
        <pc:chgData name="Andrew James" userId="87325ef21a490bf8" providerId="Windows Live" clId="Web-{E69229FA-99AE-4749-BEA2-9388A1005381}" dt="2024-02-08T15:43:16.898" v="93"/>
        <pc:sldMkLst>
          <pc:docMk/>
          <pc:sldMk cId="2817908841" sldId="287"/>
        </pc:sldMkLst>
      </pc:sldChg>
      <pc:sldChg chg="modSp new">
        <pc:chgData name="Andrew James" userId="87325ef21a490bf8" providerId="Windows Live" clId="Web-{E69229FA-99AE-4749-BEA2-9388A1005381}" dt="2024-02-08T15:43:12.648" v="92" actId="20577"/>
        <pc:sldMkLst>
          <pc:docMk/>
          <pc:sldMk cId="3296709359" sldId="288"/>
        </pc:sldMkLst>
        <pc:spChg chg="mod">
          <ac:chgData name="Andrew James" userId="87325ef21a490bf8" providerId="Windows Live" clId="Web-{E69229FA-99AE-4749-BEA2-9388A1005381}" dt="2024-02-08T15:43:12.648" v="92" actId="20577"/>
          <ac:spMkLst>
            <pc:docMk/>
            <pc:sldMk cId="3296709359" sldId="288"/>
            <ac:spMk id="2" creationId="{08AC4FAE-41D4-7CDF-FEA6-41C97CFE5665}"/>
          </ac:spMkLst>
        </pc:spChg>
      </pc:sldChg>
    </pc:docChg>
  </pc:docChgLst>
  <pc:docChgLst>
    <pc:chgData name="Andrew James" userId="87325ef21a490bf8" providerId="LiveId" clId="{FE616730-CDB7-4265-8FD7-462FD4483435}"/>
    <pc:docChg chg="undo custSel addSld modSld sldOrd replTag delTag">
      <pc:chgData name="Andrew James" userId="87325ef21a490bf8" providerId="LiveId" clId="{FE616730-CDB7-4265-8FD7-462FD4483435}" dt="2024-02-16T13:06:03.991" v="7474"/>
      <pc:docMkLst>
        <pc:docMk/>
      </pc:docMkLst>
      <pc:sldChg chg="modNotesTx">
        <pc:chgData name="Andrew James" userId="87325ef21a490bf8" providerId="LiveId" clId="{FE616730-CDB7-4265-8FD7-462FD4483435}" dt="2024-02-14T10:45:42.248" v="71" actId="313"/>
        <pc:sldMkLst>
          <pc:docMk/>
          <pc:sldMk cId="850183289" sldId="259"/>
        </pc:sldMkLst>
      </pc:sldChg>
      <pc:sldChg chg="ord">
        <pc:chgData name="Andrew James" userId="87325ef21a490bf8" providerId="LiveId" clId="{FE616730-CDB7-4265-8FD7-462FD4483435}" dt="2024-02-14T20:10:39.761" v="119"/>
        <pc:sldMkLst>
          <pc:docMk/>
          <pc:sldMk cId="3897635578" sldId="260"/>
        </pc:sldMkLst>
      </pc:sldChg>
      <pc:sldChg chg="modNotesTx">
        <pc:chgData name="Andrew James" userId="87325ef21a490bf8" providerId="LiveId" clId="{FE616730-CDB7-4265-8FD7-462FD4483435}" dt="2024-02-16T13:05:23.345" v="7467" actId="33524"/>
        <pc:sldMkLst>
          <pc:docMk/>
          <pc:sldMk cId="2376113701" sldId="265"/>
        </pc:sldMkLst>
      </pc:sldChg>
      <pc:sldChg chg="ord modNotesTx">
        <pc:chgData name="Andrew James" userId="87325ef21a490bf8" providerId="LiveId" clId="{FE616730-CDB7-4265-8FD7-462FD4483435}" dt="2024-02-16T11:31:56.432" v="5206" actId="20577"/>
        <pc:sldMkLst>
          <pc:docMk/>
          <pc:sldMk cId="2641158187" sldId="268"/>
        </pc:sldMkLst>
      </pc:sldChg>
      <pc:sldChg chg="modNotesTx">
        <pc:chgData name="Andrew James" userId="87325ef21a490bf8" providerId="LiveId" clId="{FE616730-CDB7-4265-8FD7-462FD4483435}" dt="2024-02-16T12:55:57.056" v="7381" actId="12"/>
        <pc:sldMkLst>
          <pc:docMk/>
          <pc:sldMk cId="1040066205" sldId="269"/>
        </pc:sldMkLst>
      </pc:sldChg>
      <pc:sldChg chg="modNotesTx">
        <pc:chgData name="Andrew James" userId="87325ef21a490bf8" providerId="LiveId" clId="{FE616730-CDB7-4265-8FD7-462FD4483435}" dt="2024-02-16T12:55:32.459" v="7377" actId="33524"/>
        <pc:sldMkLst>
          <pc:docMk/>
          <pc:sldMk cId="2731093041" sldId="270"/>
        </pc:sldMkLst>
      </pc:sldChg>
      <pc:sldChg chg="modNotesTx">
        <pc:chgData name="Andrew James" userId="87325ef21a490bf8" providerId="LiveId" clId="{FE616730-CDB7-4265-8FD7-462FD4483435}" dt="2024-02-16T13:05:57.947" v="7471" actId="33524"/>
        <pc:sldMkLst>
          <pc:docMk/>
          <pc:sldMk cId="128015738" sldId="276"/>
        </pc:sldMkLst>
      </pc:sldChg>
      <pc:sldChg chg="modNotesTx">
        <pc:chgData name="Andrew James" userId="87325ef21a490bf8" providerId="LiveId" clId="{FE616730-CDB7-4265-8FD7-462FD4483435}" dt="2024-02-16T12:54:59.155" v="7371" actId="20577"/>
        <pc:sldMkLst>
          <pc:docMk/>
          <pc:sldMk cId="2855104755" sldId="279"/>
        </pc:sldMkLst>
      </pc:sldChg>
      <pc:sldChg chg="modNotesTx">
        <pc:chgData name="Andrew James" userId="87325ef21a490bf8" providerId="LiveId" clId="{FE616730-CDB7-4265-8FD7-462FD4483435}" dt="2024-02-16T12:13:56.969" v="6719" actId="313"/>
        <pc:sldMkLst>
          <pc:docMk/>
          <pc:sldMk cId="2649363213" sldId="281"/>
        </pc:sldMkLst>
      </pc:sldChg>
      <pc:sldChg chg="modNotesTx">
        <pc:chgData name="Andrew James" userId="87325ef21a490bf8" providerId="LiveId" clId="{FE616730-CDB7-4265-8FD7-462FD4483435}" dt="2024-02-16T12:53:07.384" v="7306" actId="20577"/>
        <pc:sldMkLst>
          <pc:docMk/>
          <pc:sldMk cId="3113720904" sldId="282"/>
        </pc:sldMkLst>
      </pc:sldChg>
      <pc:sldChg chg="addSp modSp mod setBg">
        <pc:chgData name="Andrew James" userId="87325ef21a490bf8" providerId="LiveId" clId="{FE616730-CDB7-4265-8FD7-462FD4483435}" dt="2024-02-14T09:27:01.316" v="3" actId="403"/>
        <pc:sldMkLst>
          <pc:docMk/>
          <pc:sldMk cId="3814620233" sldId="285"/>
        </pc:sldMkLst>
        <pc:spChg chg="mod">
          <ac:chgData name="Andrew James" userId="87325ef21a490bf8" providerId="LiveId" clId="{FE616730-CDB7-4265-8FD7-462FD4483435}" dt="2024-02-14T09:26:54.900" v="0" actId="26606"/>
          <ac:spMkLst>
            <pc:docMk/>
            <pc:sldMk cId="3814620233" sldId="285"/>
            <ac:spMk id="2" creationId="{4D3ACDCE-9CF2-1C27-D3FB-86A390AE78C9}"/>
          </ac:spMkLst>
        </pc:spChg>
        <pc:spChg chg="mod">
          <ac:chgData name="Andrew James" userId="87325ef21a490bf8" providerId="LiveId" clId="{FE616730-CDB7-4265-8FD7-462FD4483435}" dt="2024-02-14T09:27:01.316" v="3" actId="403"/>
          <ac:spMkLst>
            <pc:docMk/>
            <pc:sldMk cId="3814620233" sldId="285"/>
            <ac:spMk id="3" creationId="{54357467-24EB-AA4B-172D-522BB7FCAF8E}"/>
          </ac:spMkLst>
        </pc:spChg>
        <pc:spChg chg="add">
          <ac:chgData name="Andrew James" userId="87325ef21a490bf8" providerId="LiveId" clId="{FE616730-CDB7-4265-8FD7-462FD4483435}" dt="2024-02-14T09:26:54.900" v="0" actId="26606"/>
          <ac:spMkLst>
            <pc:docMk/>
            <pc:sldMk cId="3814620233" sldId="285"/>
            <ac:spMk id="9" creationId="{C0763A76-9F1C-4FC5-82B7-DD475DA461B2}"/>
          </ac:spMkLst>
        </pc:spChg>
        <pc:spChg chg="add">
          <ac:chgData name="Andrew James" userId="87325ef21a490bf8" providerId="LiveId" clId="{FE616730-CDB7-4265-8FD7-462FD4483435}" dt="2024-02-14T09:26:54.900" v="0" actId="26606"/>
          <ac:spMkLst>
            <pc:docMk/>
            <pc:sldMk cId="3814620233" sldId="285"/>
            <ac:spMk id="11" creationId="{E81BF4F6-F2CF-4984-9D14-D6966D92F99F}"/>
          </ac:spMkLst>
        </pc:spChg>
        <pc:picChg chg="add">
          <ac:chgData name="Andrew James" userId="87325ef21a490bf8" providerId="LiveId" clId="{FE616730-CDB7-4265-8FD7-462FD4483435}" dt="2024-02-14T09:26:54.900" v="0" actId="26606"/>
          <ac:picMkLst>
            <pc:docMk/>
            <pc:sldMk cId="3814620233" sldId="285"/>
            <ac:picMk id="5" creationId="{06DAE336-579E-515A-5689-9AD781DDEF56}"/>
          </ac:picMkLst>
        </pc:picChg>
      </pc:sldChg>
      <pc:sldChg chg="addSp modSp mod setBg">
        <pc:chgData name="Andrew James" userId="87325ef21a490bf8" providerId="LiveId" clId="{FE616730-CDB7-4265-8FD7-462FD4483435}" dt="2024-02-14T10:44:14.829" v="64" actId="20577"/>
        <pc:sldMkLst>
          <pc:docMk/>
          <pc:sldMk cId="1862957940" sldId="286"/>
        </pc:sldMkLst>
        <pc:spChg chg="mod">
          <ac:chgData name="Andrew James" userId="87325ef21a490bf8" providerId="LiveId" clId="{FE616730-CDB7-4265-8FD7-462FD4483435}" dt="2024-02-14T09:27:26.550" v="8" actId="26606"/>
          <ac:spMkLst>
            <pc:docMk/>
            <pc:sldMk cId="1862957940" sldId="286"/>
            <ac:spMk id="2" creationId="{2780A17B-287E-DECF-AEFC-F56A3A391AC9}"/>
          </ac:spMkLst>
        </pc:spChg>
        <pc:spChg chg="mod">
          <ac:chgData name="Andrew James" userId="87325ef21a490bf8" providerId="LiveId" clId="{FE616730-CDB7-4265-8FD7-462FD4483435}" dt="2024-02-14T10:44:14.829" v="64" actId="20577"/>
          <ac:spMkLst>
            <pc:docMk/>
            <pc:sldMk cId="1862957940" sldId="286"/>
            <ac:spMk id="3" creationId="{C7E636D2-6CE9-D914-0A22-42760D397ED1}"/>
          </ac:spMkLst>
        </pc:spChg>
        <pc:spChg chg="add">
          <ac:chgData name="Andrew James" userId="87325ef21a490bf8" providerId="LiveId" clId="{FE616730-CDB7-4265-8FD7-462FD4483435}" dt="2024-02-14T09:27:26.550" v="8" actId="26606"/>
          <ac:spMkLst>
            <pc:docMk/>
            <pc:sldMk cId="1862957940" sldId="286"/>
            <ac:spMk id="9" creationId="{E81BF4F6-F2CF-4984-9D14-D6966D92F99F}"/>
          </ac:spMkLst>
        </pc:spChg>
        <pc:picChg chg="add">
          <ac:chgData name="Andrew James" userId="87325ef21a490bf8" providerId="LiveId" clId="{FE616730-CDB7-4265-8FD7-462FD4483435}" dt="2024-02-14T09:27:26.550" v="8" actId="26606"/>
          <ac:picMkLst>
            <pc:docMk/>
            <pc:sldMk cId="1862957940" sldId="286"/>
            <ac:picMk id="5" creationId="{692E295B-A8A6-9629-5327-0B71CE02C8E8}"/>
          </ac:picMkLst>
        </pc:picChg>
      </pc:sldChg>
      <pc:sldChg chg="addSp modSp mod setBg">
        <pc:chgData name="Andrew James" userId="87325ef21a490bf8" providerId="LiveId" clId="{FE616730-CDB7-4265-8FD7-462FD4483435}" dt="2024-02-14T09:27:18.253" v="7" actId="26606"/>
        <pc:sldMkLst>
          <pc:docMk/>
          <pc:sldMk cId="3296709359" sldId="288"/>
        </pc:sldMkLst>
        <pc:spChg chg="mod">
          <ac:chgData name="Andrew James" userId="87325ef21a490bf8" providerId="LiveId" clId="{FE616730-CDB7-4265-8FD7-462FD4483435}" dt="2024-02-14T09:27:18.253" v="7" actId="26606"/>
          <ac:spMkLst>
            <pc:docMk/>
            <pc:sldMk cId="3296709359" sldId="288"/>
            <ac:spMk id="2" creationId="{08AC4FAE-41D4-7CDF-FEA6-41C97CFE5665}"/>
          </ac:spMkLst>
        </pc:spChg>
        <pc:spChg chg="add">
          <ac:chgData name="Andrew James" userId="87325ef21a490bf8" providerId="LiveId" clId="{FE616730-CDB7-4265-8FD7-462FD4483435}" dt="2024-02-14T09:27:18.253" v="7" actId="26606"/>
          <ac:spMkLst>
            <pc:docMk/>
            <pc:sldMk cId="3296709359" sldId="288"/>
            <ac:spMk id="9" creationId="{A3363022-C969-41E9-8EB2-E4C94908C1FA}"/>
          </ac:spMkLst>
        </pc:spChg>
        <pc:spChg chg="add">
          <ac:chgData name="Andrew James" userId="87325ef21a490bf8" providerId="LiveId" clId="{FE616730-CDB7-4265-8FD7-462FD4483435}" dt="2024-02-14T09:27:18.253" v="7" actId="26606"/>
          <ac:spMkLst>
            <pc:docMk/>
            <pc:sldMk cId="3296709359" sldId="288"/>
            <ac:spMk id="11" creationId="{8D1AD6B3-BE88-4CEB-BA17-790657CC4729}"/>
          </ac:spMkLst>
        </pc:spChg>
        <pc:grpChg chg="add">
          <ac:chgData name="Andrew James" userId="87325ef21a490bf8" providerId="LiveId" clId="{FE616730-CDB7-4265-8FD7-462FD4483435}" dt="2024-02-14T09:27:18.253" v="7" actId="26606"/>
          <ac:grpSpMkLst>
            <pc:docMk/>
            <pc:sldMk cId="3296709359" sldId="288"/>
            <ac:grpSpMk id="13" creationId="{89D1390B-7E13-4B4F-9CB2-391063412E54}"/>
          </ac:grpSpMkLst>
        </pc:grpChg>
        <pc:picChg chg="add">
          <ac:chgData name="Andrew James" userId="87325ef21a490bf8" providerId="LiveId" clId="{FE616730-CDB7-4265-8FD7-462FD4483435}" dt="2024-02-14T09:27:18.253" v="7" actId="26606"/>
          <ac:picMkLst>
            <pc:docMk/>
            <pc:sldMk cId="3296709359" sldId="288"/>
            <ac:picMk id="6" creationId="{1CC2BEDB-3948-6A3A-1724-5E6A768C8ADB}"/>
          </ac:picMkLst>
        </pc:picChg>
      </pc:sldChg>
      <pc:sldChg chg="addSp delSp modSp new mod setBg modNotesTx">
        <pc:chgData name="Andrew James" userId="87325ef21a490bf8" providerId="LiveId" clId="{FE616730-CDB7-4265-8FD7-462FD4483435}" dt="2024-02-16T12:12:39.346" v="6710" actId="20577"/>
        <pc:sldMkLst>
          <pc:docMk/>
          <pc:sldMk cId="585481436" sldId="289"/>
        </pc:sldMkLst>
        <pc:spChg chg="mod">
          <ac:chgData name="Andrew James" userId="87325ef21a490bf8" providerId="LiveId" clId="{FE616730-CDB7-4265-8FD7-462FD4483435}" dt="2024-02-16T12:06:01.409" v="6081" actId="26606"/>
          <ac:spMkLst>
            <pc:docMk/>
            <pc:sldMk cId="585481436" sldId="289"/>
            <ac:spMk id="2" creationId="{20AC6605-D98E-4704-F0BA-A17485FECE5C}"/>
          </ac:spMkLst>
        </pc:spChg>
        <pc:spChg chg="del">
          <ac:chgData name="Andrew James" userId="87325ef21a490bf8" providerId="LiveId" clId="{FE616730-CDB7-4265-8FD7-462FD4483435}" dt="2024-02-16T12:05:32.615" v="6069" actId="931"/>
          <ac:spMkLst>
            <pc:docMk/>
            <pc:sldMk cId="585481436" sldId="289"/>
            <ac:spMk id="3" creationId="{F9DB7A31-6BAD-91E4-3AE4-69B484262B0D}"/>
          </ac:spMkLst>
        </pc:spChg>
        <pc:spChg chg="add">
          <ac:chgData name="Andrew James" userId="87325ef21a490bf8" providerId="LiveId" clId="{FE616730-CDB7-4265-8FD7-462FD4483435}" dt="2024-02-16T12:06:01.409" v="6081" actId="26606"/>
          <ac:spMkLst>
            <pc:docMk/>
            <pc:sldMk cId="585481436" sldId="289"/>
            <ac:spMk id="10" creationId="{D12DDE76-C203-4047-9998-63900085B5E8}"/>
          </ac:spMkLst>
        </pc:spChg>
        <pc:picChg chg="add mod modCrop">
          <ac:chgData name="Andrew James" userId="87325ef21a490bf8" providerId="LiveId" clId="{FE616730-CDB7-4265-8FD7-462FD4483435}" dt="2024-02-16T12:06:01.409" v="6081" actId="26606"/>
          <ac:picMkLst>
            <pc:docMk/>
            <pc:sldMk cId="585481436" sldId="289"/>
            <ac:picMk id="5" creationId="{6356DDDB-75EF-7436-943F-313B66EE9A4A}"/>
          </ac:picMkLst>
        </pc:picChg>
      </pc:sldChg>
      <pc:sldChg chg="addSp modSp new mod ord setBg modAnim modNotesTx">
        <pc:chgData name="Andrew James" userId="87325ef21a490bf8" providerId="LiveId" clId="{FE616730-CDB7-4265-8FD7-462FD4483435}" dt="2024-02-16T10:58:01.593" v="4687"/>
        <pc:sldMkLst>
          <pc:docMk/>
          <pc:sldMk cId="1212759576" sldId="290"/>
        </pc:sldMkLst>
        <pc:spChg chg="add">
          <ac:chgData name="Andrew James" userId="87325ef21a490bf8" providerId="LiveId" clId="{FE616730-CDB7-4265-8FD7-462FD4483435}" dt="2024-02-16T10:57:17.565" v="4674" actId="26606"/>
          <ac:spMkLst>
            <pc:docMk/>
            <pc:sldMk cId="1212759576" sldId="290"/>
            <ac:spMk id="7" creationId="{AB8C311F-7253-4AED-9701-7FC0708C41C7}"/>
          </ac:spMkLst>
        </pc:spChg>
        <pc:spChg chg="add">
          <ac:chgData name="Andrew James" userId="87325ef21a490bf8" providerId="LiveId" clId="{FE616730-CDB7-4265-8FD7-462FD4483435}" dt="2024-02-16T10:57:17.565" v="4674" actId="26606"/>
          <ac:spMkLst>
            <pc:docMk/>
            <pc:sldMk cId="1212759576" sldId="290"/>
            <ac:spMk id="9" creationId="{FD073016-B734-483B-8953-5BADEE145112}"/>
          </ac:spMkLst>
        </pc:spChg>
        <pc:spChg chg="add">
          <ac:chgData name="Andrew James" userId="87325ef21a490bf8" providerId="LiveId" clId="{FE616730-CDB7-4265-8FD7-462FD4483435}" dt="2024-02-16T10:57:17.565" v="4674" actId="26606"/>
          <ac:spMkLst>
            <pc:docMk/>
            <pc:sldMk cId="1212759576" sldId="290"/>
            <ac:spMk id="11" creationId="{90A7EAB6-59D3-4325-8DE6-E0CA4009CE53}"/>
          </ac:spMkLst>
        </pc:spChg>
        <pc:spChg chg="add">
          <ac:chgData name="Andrew James" userId="87325ef21a490bf8" providerId="LiveId" clId="{FE616730-CDB7-4265-8FD7-462FD4483435}" dt="2024-02-16T10:57:17.565" v="4674" actId="26606"/>
          <ac:spMkLst>
            <pc:docMk/>
            <pc:sldMk cId="1212759576" sldId="290"/>
            <ac:spMk id="13" creationId="{A8D57A06-A426-446D-B02C-A2DC6B62E45E}"/>
          </ac:spMkLst>
        </pc:spChg>
        <pc:picChg chg="add mod">
          <ac:chgData name="Andrew James" userId="87325ef21a490bf8" providerId="LiveId" clId="{FE616730-CDB7-4265-8FD7-462FD4483435}" dt="2024-02-16T10:57:17.565" v="4674" actId="26606"/>
          <ac:picMkLst>
            <pc:docMk/>
            <pc:sldMk cId="1212759576" sldId="290"/>
            <ac:picMk id="2" creationId="{4FDFBB99-6310-7AA3-40D2-E88F29794AC6}"/>
          </ac:picMkLst>
        </pc:picChg>
      </pc:sldChg>
      <pc:sldChg chg="addSp delSp modSp new mod setBg modNotesTx">
        <pc:chgData name="Andrew James" userId="87325ef21a490bf8" providerId="LiveId" clId="{FE616730-CDB7-4265-8FD7-462FD4483435}" dt="2024-02-16T11:33:13.096" v="5216" actId="33524"/>
        <pc:sldMkLst>
          <pc:docMk/>
          <pc:sldMk cId="4020189962" sldId="291"/>
        </pc:sldMkLst>
        <pc:spChg chg="mod">
          <ac:chgData name="Andrew James" userId="87325ef21a490bf8" providerId="LiveId" clId="{FE616730-CDB7-4265-8FD7-462FD4483435}" dt="2024-02-14T20:18:01.084" v="357" actId="26606"/>
          <ac:spMkLst>
            <pc:docMk/>
            <pc:sldMk cId="4020189962" sldId="291"/>
            <ac:spMk id="2" creationId="{555E0173-9B86-E944-1E6F-6D55F62976F7}"/>
          </ac:spMkLst>
        </pc:spChg>
        <pc:spChg chg="del mod">
          <ac:chgData name="Andrew James" userId="87325ef21a490bf8" providerId="LiveId" clId="{FE616730-CDB7-4265-8FD7-462FD4483435}" dt="2024-02-14T20:18:01.084" v="357" actId="26606"/>
          <ac:spMkLst>
            <pc:docMk/>
            <pc:sldMk cId="4020189962" sldId="291"/>
            <ac:spMk id="3" creationId="{4B62313F-F962-4A85-017E-C4EA79646059}"/>
          </ac:spMkLst>
        </pc:spChg>
        <pc:spChg chg="add">
          <ac:chgData name="Andrew James" userId="87325ef21a490bf8" providerId="LiveId" clId="{FE616730-CDB7-4265-8FD7-462FD4483435}" dt="2024-02-14T20:18:01.084" v="357" actId="26606"/>
          <ac:spMkLst>
            <pc:docMk/>
            <pc:sldMk cId="4020189962" sldId="291"/>
            <ac:spMk id="9" creationId="{BACC6370-2D7E-4714-9D71-7542949D7D5D}"/>
          </ac:spMkLst>
        </pc:spChg>
        <pc:spChg chg="add">
          <ac:chgData name="Andrew James" userId="87325ef21a490bf8" providerId="LiveId" clId="{FE616730-CDB7-4265-8FD7-462FD4483435}" dt="2024-02-14T20:18:01.084" v="357" actId="26606"/>
          <ac:spMkLst>
            <pc:docMk/>
            <pc:sldMk cId="4020189962" sldId="291"/>
            <ac:spMk id="11" creationId="{256B2C21-A230-48C0-8DF1-C46611373C44}"/>
          </ac:spMkLst>
        </pc:spChg>
        <pc:spChg chg="add">
          <ac:chgData name="Andrew James" userId="87325ef21a490bf8" providerId="LiveId" clId="{FE616730-CDB7-4265-8FD7-462FD4483435}" dt="2024-02-14T20:18:01.084" v="357" actId="26606"/>
          <ac:spMkLst>
            <pc:docMk/>
            <pc:sldMk cId="4020189962" sldId="291"/>
            <ac:spMk id="13" creationId="{3847E18C-932D-4C95-AABA-FEC7C9499AD7}"/>
          </ac:spMkLst>
        </pc:spChg>
        <pc:spChg chg="add">
          <ac:chgData name="Andrew James" userId="87325ef21a490bf8" providerId="LiveId" clId="{FE616730-CDB7-4265-8FD7-462FD4483435}" dt="2024-02-14T20:18:01.084" v="357" actId="26606"/>
          <ac:spMkLst>
            <pc:docMk/>
            <pc:sldMk cId="4020189962" sldId="291"/>
            <ac:spMk id="15" creationId="{3150CB11-0C61-439E-910F-5787759E72A0}"/>
          </ac:spMkLst>
        </pc:spChg>
        <pc:spChg chg="add">
          <ac:chgData name="Andrew James" userId="87325ef21a490bf8" providerId="LiveId" clId="{FE616730-CDB7-4265-8FD7-462FD4483435}" dt="2024-02-14T20:18:01.084" v="357" actId="26606"/>
          <ac:spMkLst>
            <pc:docMk/>
            <pc:sldMk cId="4020189962" sldId="291"/>
            <ac:spMk id="17" creationId="{43F8A58B-5155-44CE-A5FF-7647B47D0A7A}"/>
          </ac:spMkLst>
        </pc:spChg>
        <pc:spChg chg="add">
          <ac:chgData name="Andrew James" userId="87325ef21a490bf8" providerId="LiveId" clId="{FE616730-CDB7-4265-8FD7-462FD4483435}" dt="2024-02-14T20:18:01.084" v="357" actId="26606"/>
          <ac:spMkLst>
            <pc:docMk/>
            <pc:sldMk cId="4020189962" sldId="291"/>
            <ac:spMk id="19" creationId="{443F2ACA-E6D6-4028-82DD-F03C262D5DE6}"/>
          </ac:spMkLst>
        </pc:spChg>
        <pc:graphicFrameChg chg="add mod">
          <ac:chgData name="Andrew James" userId="87325ef21a490bf8" providerId="LiveId" clId="{FE616730-CDB7-4265-8FD7-462FD4483435}" dt="2024-02-14T20:41:26.894" v="1744" actId="20577"/>
          <ac:graphicFrameMkLst>
            <pc:docMk/>
            <pc:sldMk cId="4020189962" sldId="291"/>
            <ac:graphicFrameMk id="5" creationId="{FF3D7024-4AAA-1399-84BC-9474B296A9CD}"/>
          </ac:graphicFrameMkLst>
        </pc:graphicFrameChg>
      </pc:sldChg>
      <pc:sldChg chg="addSp delSp modSp new mod setBg modAnim modNotesTx">
        <pc:chgData name="Andrew James" userId="87325ef21a490bf8" providerId="LiveId" clId="{FE616730-CDB7-4265-8FD7-462FD4483435}" dt="2024-02-16T11:32:20.406" v="5210"/>
        <pc:sldMkLst>
          <pc:docMk/>
          <pc:sldMk cId="2432634242" sldId="292"/>
        </pc:sldMkLst>
        <pc:spChg chg="mod">
          <ac:chgData name="Andrew James" userId="87325ef21a490bf8" providerId="LiveId" clId="{FE616730-CDB7-4265-8FD7-462FD4483435}" dt="2024-02-16T10:54:17.956" v="4669" actId="26606"/>
          <ac:spMkLst>
            <pc:docMk/>
            <pc:sldMk cId="2432634242" sldId="292"/>
            <ac:spMk id="2" creationId="{B3AF4E1F-CFC6-0AD4-B854-F6A265D2CDC8}"/>
          </ac:spMkLst>
        </pc:spChg>
        <pc:spChg chg="del mod">
          <ac:chgData name="Andrew James" userId="87325ef21a490bf8" providerId="LiveId" clId="{FE616730-CDB7-4265-8FD7-462FD4483435}" dt="2024-02-16T10:54:17.956" v="4669" actId="26606"/>
          <ac:spMkLst>
            <pc:docMk/>
            <pc:sldMk cId="2432634242" sldId="292"/>
            <ac:spMk id="3" creationId="{0F160F2C-4EA9-5B9B-B8A4-B3F946F94C98}"/>
          </ac:spMkLst>
        </pc:spChg>
        <pc:spChg chg="add">
          <ac:chgData name="Andrew James" userId="87325ef21a490bf8" providerId="LiveId" clId="{FE616730-CDB7-4265-8FD7-462FD4483435}" dt="2024-02-16T10:54:17.956" v="4669" actId="26606"/>
          <ac:spMkLst>
            <pc:docMk/>
            <pc:sldMk cId="2432634242" sldId="292"/>
            <ac:spMk id="9" creationId="{BACC6370-2D7E-4714-9D71-7542949D7D5D}"/>
          </ac:spMkLst>
        </pc:spChg>
        <pc:spChg chg="add">
          <ac:chgData name="Andrew James" userId="87325ef21a490bf8" providerId="LiveId" clId="{FE616730-CDB7-4265-8FD7-462FD4483435}" dt="2024-02-16T10:54:17.956" v="4669" actId="26606"/>
          <ac:spMkLst>
            <pc:docMk/>
            <pc:sldMk cId="2432634242" sldId="292"/>
            <ac:spMk id="11" creationId="{F68B3F68-107C-434F-AA38-110D5EA91B85}"/>
          </ac:spMkLst>
        </pc:spChg>
        <pc:spChg chg="add">
          <ac:chgData name="Andrew James" userId="87325ef21a490bf8" providerId="LiveId" clId="{FE616730-CDB7-4265-8FD7-462FD4483435}" dt="2024-02-16T10:54:17.956" v="4669" actId="26606"/>
          <ac:spMkLst>
            <pc:docMk/>
            <pc:sldMk cId="2432634242" sldId="292"/>
            <ac:spMk id="13" creationId="{AAD0DBB9-1A4B-4391-81D4-CB19F9AB918A}"/>
          </ac:spMkLst>
        </pc:spChg>
        <pc:spChg chg="add">
          <ac:chgData name="Andrew James" userId="87325ef21a490bf8" providerId="LiveId" clId="{FE616730-CDB7-4265-8FD7-462FD4483435}" dt="2024-02-16T10:54:17.956" v="4669" actId="26606"/>
          <ac:spMkLst>
            <pc:docMk/>
            <pc:sldMk cId="2432634242" sldId="292"/>
            <ac:spMk id="15" creationId="{063BBA22-50EA-4C4D-BE05-F1CE4E63AA56}"/>
          </ac:spMkLst>
        </pc:spChg>
        <pc:graphicFrameChg chg="add">
          <ac:chgData name="Andrew James" userId="87325ef21a490bf8" providerId="LiveId" clId="{FE616730-CDB7-4265-8FD7-462FD4483435}" dt="2024-02-16T10:54:17.956" v="4669" actId="26606"/>
          <ac:graphicFrameMkLst>
            <pc:docMk/>
            <pc:sldMk cId="2432634242" sldId="292"/>
            <ac:graphicFrameMk id="5" creationId="{FEBDB3BF-ACCC-2807-B594-94339474FB2E}"/>
          </ac:graphicFrameMkLst>
        </pc:graphicFrameChg>
      </pc:sldChg>
      <pc:sldChg chg="addSp delSp modSp new mod setBg modNotesTx">
        <pc:chgData name="Andrew James" userId="87325ef21a490bf8" providerId="LiveId" clId="{FE616730-CDB7-4265-8FD7-462FD4483435}" dt="2024-02-16T12:03:45.146" v="6065" actId="20577"/>
        <pc:sldMkLst>
          <pc:docMk/>
          <pc:sldMk cId="3424752525" sldId="293"/>
        </pc:sldMkLst>
        <pc:spChg chg="add del">
          <ac:chgData name="Andrew James" userId="87325ef21a490bf8" providerId="LiveId" clId="{FE616730-CDB7-4265-8FD7-462FD4483435}" dt="2024-02-16T11:41:54.833" v="5273" actId="26606"/>
          <ac:spMkLst>
            <pc:docMk/>
            <pc:sldMk cId="3424752525" sldId="293"/>
            <ac:spMk id="14" creationId="{BFDC535F-AC0A-417D-96AB-6706BECACD95}"/>
          </ac:spMkLst>
        </pc:spChg>
        <pc:spChg chg="add del">
          <ac:chgData name="Andrew James" userId="87325ef21a490bf8" providerId="LiveId" clId="{FE616730-CDB7-4265-8FD7-462FD4483435}" dt="2024-02-16T11:41:54.833" v="5273" actId="26606"/>
          <ac:spMkLst>
            <pc:docMk/>
            <pc:sldMk cId="3424752525" sldId="293"/>
            <ac:spMk id="16" creationId="{97AAAF8E-31DB-4148-8FCA-4D8233D691C6}"/>
          </ac:spMkLst>
        </pc:spChg>
        <pc:spChg chg="add del">
          <ac:chgData name="Andrew James" userId="87325ef21a490bf8" providerId="LiveId" clId="{FE616730-CDB7-4265-8FD7-462FD4483435}" dt="2024-02-16T11:41:54.833" v="5273" actId="26606"/>
          <ac:spMkLst>
            <pc:docMk/>
            <pc:sldMk cId="3424752525" sldId="293"/>
            <ac:spMk id="18" creationId="{AA274328-4774-4DF9-BA53-452565122FBB}"/>
          </ac:spMkLst>
        </pc:spChg>
        <pc:spChg chg="add del">
          <ac:chgData name="Andrew James" userId="87325ef21a490bf8" providerId="LiveId" clId="{FE616730-CDB7-4265-8FD7-462FD4483435}" dt="2024-02-16T11:41:54.833" v="5273" actId="26606"/>
          <ac:spMkLst>
            <pc:docMk/>
            <pc:sldMk cId="3424752525" sldId="293"/>
            <ac:spMk id="20" creationId="{01C7B46D-2FEF-4FAA-915B-8B21A66BB647}"/>
          </ac:spMkLst>
        </pc:spChg>
        <pc:spChg chg="add del">
          <ac:chgData name="Andrew James" userId="87325ef21a490bf8" providerId="LiveId" clId="{FE616730-CDB7-4265-8FD7-462FD4483435}" dt="2024-02-16T11:41:56.694" v="5275" actId="26606"/>
          <ac:spMkLst>
            <pc:docMk/>
            <pc:sldMk cId="3424752525" sldId="293"/>
            <ac:spMk id="22" creationId="{799448F2-0E5B-42DA-B2D1-11A14E947BD4}"/>
          </ac:spMkLst>
        </pc:spChg>
        <pc:spChg chg="add del">
          <ac:chgData name="Andrew James" userId="87325ef21a490bf8" providerId="LiveId" clId="{FE616730-CDB7-4265-8FD7-462FD4483435}" dt="2024-02-16T11:41:56.694" v="5275" actId="26606"/>
          <ac:spMkLst>
            <pc:docMk/>
            <pc:sldMk cId="3424752525" sldId="293"/>
            <ac:spMk id="23" creationId="{4E8A7552-20E1-4F34-ADAB-C1DB6634D47E}"/>
          </ac:spMkLst>
        </pc:spChg>
        <pc:spChg chg="add del">
          <ac:chgData name="Andrew James" userId="87325ef21a490bf8" providerId="LiveId" clId="{FE616730-CDB7-4265-8FD7-462FD4483435}" dt="2024-02-16T11:45:08.110" v="5343" actId="26606"/>
          <ac:spMkLst>
            <pc:docMk/>
            <pc:sldMk cId="3424752525" sldId="293"/>
            <ac:spMk id="31" creationId="{9527FCEA-6143-4C5E-8C45-8AC9237ADE89}"/>
          </ac:spMkLst>
        </pc:spChg>
        <pc:spChg chg="add del">
          <ac:chgData name="Andrew James" userId="87325ef21a490bf8" providerId="LiveId" clId="{FE616730-CDB7-4265-8FD7-462FD4483435}" dt="2024-02-16T11:45:08.110" v="5343" actId="26606"/>
          <ac:spMkLst>
            <pc:docMk/>
            <pc:sldMk cId="3424752525" sldId="293"/>
            <ac:spMk id="32" creationId="{1A9F23AD-7A55-49F3-A3EC-743F47F36B0E}"/>
          </ac:spMkLst>
        </pc:spChg>
        <pc:spChg chg="add del">
          <ac:chgData name="Andrew James" userId="87325ef21a490bf8" providerId="LiveId" clId="{FE616730-CDB7-4265-8FD7-462FD4483435}" dt="2024-02-16T11:45:08.110" v="5343" actId="26606"/>
          <ac:spMkLst>
            <pc:docMk/>
            <pc:sldMk cId="3424752525" sldId="293"/>
            <ac:spMk id="33" creationId="{D7D9F91F-72C9-4DB9-ABD0-A8180D8262D5}"/>
          </ac:spMkLst>
        </pc:spChg>
        <pc:spChg chg="add del">
          <ac:chgData name="Andrew James" userId="87325ef21a490bf8" providerId="LiveId" clId="{FE616730-CDB7-4265-8FD7-462FD4483435}" dt="2024-02-16T11:45:08.110" v="5343" actId="26606"/>
          <ac:spMkLst>
            <pc:docMk/>
            <pc:sldMk cId="3424752525" sldId="293"/>
            <ac:spMk id="34" creationId="{BE016956-CE9F-4946-8834-A8BC3529D0F6}"/>
          </ac:spMkLst>
        </pc:spChg>
        <pc:spChg chg="add">
          <ac:chgData name="Andrew James" userId="87325ef21a490bf8" providerId="LiveId" clId="{FE616730-CDB7-4265-8FD7-462FD4483435}" dt="2024-02-16T11:45:08.110" v="5343" actId="26606"/>
          <ac:spMkLst>
            <pc:docMk/>
            <pc:sldMk cId="3424752525" sldId="293"/>
            <ac:spMk id="39" creationId="{9527FCEA-6143-4C5E-8C45-8AC9237ADE89}"/>
          </ac:spMkLst>
        </pc:spChg>
        <pc:spChg chg="add">
          <ac:chgData name="Andrew James" userId="87325ef21a490bf8" providerId="LiveId" clId="{FE616730-CDB7-4265-8FD7-462FD4483435}" dt="2024-02-16T11:45:08.110" v="5343" actId="26606"/>
          <ac:spMkLst>
            <pc:docMk/>
            <pc:sldMk cId="3424752525" sldId="293"/>
            <ac:spMk id="41" creationId="{1A9F23AD-7A55-49F3-A3EC-743F47F36B0E}"/>
          </ac:spMkLst>
        </pc:spChg>
        <pc:spChg chg="add">
          <ac:chgData name="Andrew James" userId="87325ef21a490bf8" providerId="LiveId" clId="{FE616730-CDB7-4265-8FD7-462FD4483435}" dt="2024-02-16T11:45:08.110" v="5343" actId="26606"/>
          <ac:spMkLst>
            <pc:docMk/>
            <pc:sldMk cId="3424752525" sldId="293"/>
            <ac:spMk id="43" creationId="{D7D9F91F-72C9-4DB9-ABD0-A8180D8262D5}"/>
          </ac:spMkLst>
        </pc:spChg>
        <pc:spChg chg="add">
          <ac:chgData name="Andrew James" userId="87325ef21a490bf8" providerId="LiveId" clId="{FE616730-CDB7-4265-8FD7-462FD4483435}" dt="2024-02-16T11:45:08.110" v="5343" actId="26606"/>
          <ac:spMkLst>
            <pc:docMk/>
            <pc:sldMk cId="3424752525" sldId="293"/>
            <ac:spMk id="45" creationId="{BE016956-CE9F-4946-8834-A8BC3529D0F6}"/>
          </ac:spMkLst>
        </pc:spChg>
        <pc:picChg chg="add del mod">
          <ac:chgData name="Andrew James" userId="87325ef21a490bf8" providerId="LiveId" clId="{FE616730-CDB7-4265-8FD7-462FD4483435}" dt="2024-02-16T11:36:38.947" v="5230" actId="478"/>
          <ac:picMkLst>
            <pc:docMk/>
            <pc:sldMk cId="3424752525" sldId="293"/>
            <ac:picMk id="3" creationId="{530D3BC7-7E9A-3006-2C06-0B4C80CBD60F}"/>
          </ac:picMkLst>
        </pc:picChg>
        <pc:picChg chg="add mod ord modCrop">
          <ac:chgData name="Andrew James" userId="87325ef21a490bf8" providerId="LiveId" clId="{FE616730-CDB7-4265-8FD7-462FD4483435}" dt="2024-02-16T11:45:08.110" v="5343" actId="26606"/>
          <ac:picMkLst>
            <pc:docMk/>
            <pc:sldMk cId="3424752525" sldId="293"/>
            <ac:picMk id="5" creationId="{E5BC3E85-AE94-69ED-ECDB-98F4B7C19EF8}"/>
          </ac:picMkLst>
        </pc:picChg>
        <pc:picChg chg="add del mod ord modCrop">
          <ac:chgData name="Andrew James" userId="87325ef21a490bf8" providerId="LiveId" clId="{FE616730-CDB7-4265-8FD7-462FD4483435}" dt="2024-02-16T11:44:37.453" v="5327" actId="478"/>
          <ac:picMkLst>
            <pc:docMk/>
            <pc:sldMk cId="3424752525" sldId="293"/>
            <ac:picMk id="7" creationId="{78F80871-F7AD-D77B-33F2-8DB80F01AB6D}"/>
          </ac:picMkLst>
        </pc:picChg>
        <pc:picChg chg="add mod ord modCrop">
          <ac:chgData name="Andrew James" userId="87325ef21a490bf8" providerId="LiveId" clId="{FE616730-CDB7-4265-8FD7-462FD4483435}" dt="2024-02-16T11:45:08.110" v="5343" actId="26606"/>
          <ac:picMkLst>
            <pc:docMk/>
            <pc:sldMk cId="3424752525" sldId="293"/>
            <ac:picMk id="9" creationId="{E8855CD4-9C9C-34EF-B888-7600842B8EA7}"/>
          </ac:picMkLst>
        </pc:picChg>
        <pc:picChg chg="add mod modCrop">
          <ac:chgData name="Andrew James" userId="87325ef21a490bf8" providerId="LiveId" clId="{FE616730-CDB7-4265-8FD7-462FD4483435}" dt="2024-02-16T11:45:08.110" v="5343" actId="26606"/>
          <ac:picMkLst>
            <pc:docMk/>
            <pc:sldMk cId="3424752525" sldId="293"/>
            <ac:picMk id="11" creationId="{0D03E6F7-A06D-961D-368B-AE61F53BEBB1}"/>
          </ac:picMkLst>
        </pc:picChg>
        <pc:cxnChg chg="add del">
          <ac:chgData name="Andrew James" userId="87325ef21a490bf8" providerId="LiveId" clId="{FE616730-CDB7-4265-8FD7-462FD4483435}" dt="2024-02-16T11:41:58.306" v="5277" actId="26606"/>
          <ac:cxnSpMkLst>
            <pc:docMk/>
            <pc:sldMk cId="3424752525" sldId="293"/>
            <ac:cxnSpMk id="25" creationId="{DCD67800-37AC-4E14-89B0-F79DCB3FB86D}"/>
          </ac:cxnSpMkLst>
        </pc:cxnChg>
        <pc:cxnChg chg="add del">
          <ac:chgData name="Andrew James" userId="87325ef21a490bf8" providerId="LiveId" clId="{FE616730-CDB7-4265-8FD7-462FD4483435}" dt="2024-02-16T11:41:58.306" v="5277" actId="26606"/>
          <ac:cxnSpMkLst>
            <pc:docMk/>
            <pc:sldMk cId="3424752525" sldId="293"/>
            <ac:cxnSpMk id="26" creationId="{20F1788F-A5AE-4188-8274-F7F2E3833ECD}"/>
          </ac:cxnSpMkLst>
        </pc:cxnChg>
        <pc:cxnChg chg="add del">
          <ac:chgData name="Andrew James" userId="87325ef21a490bf8" providerId="LiveId" clId="{FE616730-CDB7-4265-8FD7-462FD4483435}" dt="2024-02-16T11:41:58.980" v="5279" actId="26606"/>
          <ac:cxnSpMkLst>
            <pc:docMk/>
            <pc:sldMk cId="3424752525" sldId="293"/>
            <ac:cxnSpMk id="28" creationId="{D4BDCD00-BA97-40D8-93CD-0A9CA931BE17}"/>
          </ac:cxnSpMkLst>
        </pc:cxnChg>
        <pc:cxnChg chg="add del">
          <ac:chgData name="Andrew James" userId="87325ef21a490bf8" providerId="LiveId" clId="{FE616730-CDB7-4265-8FD7-462FD4483435}" dt="2024-02-16T11:41:58.980" v="5279" actId="26606"/>
          <ac:cxnSpMkLst>
            <pc:docMk/>
            <pc:sldMk cId="3424752525" sldId="293"/>
            <ac:cxnSpMk id="29" creationId="{2D631E40-F51C-4828-B23B-DF903513296E}"/>
          </ac:cxnSpMkLst>
        </pc:cxnChg>
      </pc:sldChg>
      <pc:sldChg chg="addSp delSp modSp new mod setBg modClrScheme chgLayout modNotesTx">
        <pc:chgData name="Andrew James" userId="87325ef21a490bf8" providerId="LiveId" clId="{FE616730-CDB7-4265-8FD7-462FD4483435}" dt="2024-02-16T12:28:43.240" v="7013" actId="26606"/>
        <pc:sldMkLst>
          <pc:docMk/>
          <pc:sldMk cId="3440944631" sldId="294"/>
        </pc:sldMkLst>
        <pc:spChg chg="del">
          <ac:chgData name="Andrew James" userId="87325ef21a490bf8" providerId="LiveId" clId="{FE616730-CDB7-4265-8FD7-462FD4483435}" dt="2024-02-16T12:15:11.658" v="6723" actId="700"/>
          <ac:spMkLst>
            <pc:docMk/>
            <pc:sldMk cId="3440944631" sldId="294"/>
            <ac:spMk id="2" creationId="{E7BC5524-C910-D019-6581-2AD041B9993C}"/>
          </ac:spMkLst>
        </pc:spChg>
        <pc:spChg chg="del">
          <ac:chgData name="Andrew James" userId="87325ef21a490bf8" providerId="LiveId" clId="{FE616730-CDB7-4265-8FD7-462FD4483435}" dt="2024-02-16T12:15:11.658" v="6723" actId="700"/>
          <ac:spMkLst>
            <pc:docMk/>
            <pc:sldMk cId="3440944631" sldId="294"/>
            <ac:spMk id="3" creationId="{833554EA-E888-4FB8-7815-8F1F84E3D2A8}"/>
          </ac:spMkLst>
        </pc:spChg>
        <pc:spChg chg="add del">
          <ac:chgData name="Andrew James" userId="87325ef21a490bf8" providerId="LiveId" clId="{FE616730-CDB7-4265-8FD7-462FD4483435}" dt="2024-02-16T12:28:43.240" v="7013" actId="26606"/>
          <ac:spMkLst>
            <pc:docMk/>
            <pc:sldMk cId="3440944631" sldId="294"/>
            <ac:spMk id="10" creationId="{F3060C83-F051-4F0E-ABAD-AA0DFC48B218}"/>
          </ac:spMkLst>
        </pc:spChg>
        <pc:spChg chg="add del">
          <ac:chgData name="Andrew James" userId="87325ef21a490bf8" providerId="LiveId" clId="{FE616730-CDB7-4265-8FD7-462FD4483435}" dt="2024-02-16T12:28:43.240" v="7013" actId="26606"/>
          <ac:spMkLst>
            <pc:docMk/>
            <pc:sldMk cId="3440944631" sldId="294"/>
            <ac:spMk id="12" creationId="{83C98ABE-055B-441F-B07E-44F97F083C39}"/>
          </ac:spMkLst>
        </pc:spChg>
        <pc:spChg chg="add del">
          <ac:chgData name="Andrew James" userId="87325ef21a490bf8" providerId="LiveId" clId="{FE616730-CDB7-4265-8FD7-462FD4483435}" dt="2024-02-16T12:28:43.240" v="7013" actId="26606"/>
          <ac:spMkLst>
            <pc:docMk/>
            <pc:sldMk cId="3440944631" sldId="294"/>
            <ac:spMk id="14" creationId="{29FDB030-9B49-4CED-8CCD-4D99382388AC}"/>
          </ac:spMkLst>
        </pc:spChg>
        <pc:spChg chg="add del">
          <ac:chgData name="Andrew James" userId="87325ef21a490bf8" providerId="LiveId" clId="{FE616730-CDB7-4265-8FD7-462FD4483435}" dt="2024-02-16T12:28:43.240" v="7013" actId="26606"/>
          <ac:spMkLst>
            <pc:docMk/>
            <pc:sldMk cId="3440944631" sldId="294"/>
            <ac:spMk id="16" creationId="{3783CA14-24A1-485C-8B30-D6A5D87987AD}"/>
          </ac:spMkLst>
        </pc:spChg>
        <pc:spChg chg="add del">
          <ac:chgData name="Andrew James" userId="87325ef21a490bf8" providerId="LiveId" clId="{FE616730-CDB7-4265-8FD7-462FD4483435}" dt="2024-02-16T12:28:43.240" v="7013" actId="26606"/>
          <ac:spMkLst>
            <pc:docMk/>
            <pc:sldMk cId="3440944631" sldId="294"/>
            <ac:spMk id="18" creationId="{9A97C86A-04D6-40F7-AE84-31AB43E6A846}"/>
          </ac:spMkLst>
        </pc:spChg>
        <pc:spChg chg="add del">
          <ac:chgData name="Andrew James" userId="87325ef21a490bf8" providerId="LiveId" clId="{FE616730-CDB7-4265-8FD7-462FD4483435}" dt="2024-02-16T12:28:43.240" v="7013" actId="26606"/>
          <ac:spMkLst>
            <pc:docMk/>
            <pc:sldMk cId="3440944631" sldId="294"/>
            <ac:spMk id="20" creationId="{FF9F2414-84E8-453E-B1F3-389FDE8192D9}"/>
          </ac:spMkLst>
        </pc:spChg>
        <pc:spChg chg="add del">
          <ac:chgData name="Andrew James" userId="87325ef21a490bf8" providerId="LiveId" clId="{FE616730-CDB7-4265-8FD7-462FD4483435}" dt="2024-02-16T12:28:43.240" v="7013" actId="26606"/>
          <ac:spMkLst>
            <pc:docMk/>
            <pc:sldMk cId="3440944631" sldId="294"/>
            <ac:spMk id="22" creationId="{3ECA69A1-7536-43AC-85EF-C7106179F5ED}"/>
          </ac:spMkLst>
        </pc:spChg>
        <pc:spChg chg="add">
          <ac:chgData name="Andrew James" userId="87325ef21a490bf8" providerId="LiveId" clId="{FE616730-CDB7-4265-8FD7-462FD4483435}" dt="2024-02-16T12:28:43.240" v="7013" actId="26606"/>
          <ac:spMkLst>
            <pc:docMk/>
            <pc:sldMk cId="3440944631" sldId="294"/>
            <ac:spMk id="27" creationId="{F3060C83-F051-4F0E-ABAD-AA0DFC48B218}"/>
          </ac:spMkLst>
        </pc:spChg>
        <pc:spChg chg="add">
          <ac:chgData name="Andrew James" userId="87325ef21a490bf8" providerId="LiveId" clId="{FE616730-CDB7-4265-8FD7-462FD4483435}" dt="2024-02-16T12:28:43.240" v="7013" actId="26606"/>
          <ac:spMkLst>
            <pc:docMk/>
            <pc:sldMk cId="3440944631" sldId="294"/>
            <ac:spMk id="29" creationId="{83C98ABE-055B-441F-B07E-44F97F083C39}"/>
          </ac:spMkLst>
        </pc:spChg>
        <pc:spChg chg="add">
          <ac:chgData name="Andrew James" userId="87325ef21a490bf8" providerId="LiveId" clId="{FE616730-CDB7-4265-8FD7-462FD4483435}" dt="2024-02-16T12:28:43.240" v="7013" actId="26606"/>
          <ac:spMkLst>
            <pc:docMk/>
            <pc:sldMk cId="3440944631" sldId="294"/>
            <ac:spMk id="31" creationId="{29FDB030-9B49-4CED-8CCD-4D99382388AC}"/>
          </ac:spMkLst>
        </pc:spChg>
        <pc:spChg chg="add">
          <ac:chgData name="Andrew James" userId="87325ef21a490bf8" providerId="LiveId" clId="{FE616730-CDB7-4265-8FD7-462FD4483435}" dt="2024-02-16T12:28:43.240" v="7013" actId="26606"/>
          <ac:spMkLst>
            <pc:docMk/>
            <pc:sldMk cId="3440944631" sldId="294"/>
            <ac:spMk id="33" creationId="{3783CA14-24A1-485C-8B30-D6A5D87987AD}"/>
          </ac:spMkLst>
        </pc:spChg>
        <pc:spChg chg="add">
          <ac:chgData name="Andrew James" userId="87325ef21a490bf8" providerId="LiveId" clId="{FE616730-CDB7-4265-8FD7-462FD4483435}" dt="2024-02-16T12:28:43.240" v="7013" actId="26606"/>
          <ac:spMkLst>
            <pc:docMk/>
            <pc:sldMk cId="3440944631" sldId="294"/>
            <ac:spMk id="35" creationId="{9A97C86A-04D6-40F7-AE84-31AB43E6A846}"/>
          </ac:spMkLst>
        </pc:spChg>
        <pc:spChg chg="add">
          <ac:chgData name="Andrew James" userId="87325ef21a490bf8" providerId="LiveId" clId="{FE616730-CDB7-4265-8FD7-462FD4483435}" dt="2024-02-16T12:28:43.240" v="7013" actId="26606"/>
          <ac:spMkLst>
            <pc:docMk/>
            <pc:sldMk cId="3440944631" sldId="294"/>
            <ac:spMk id="37" creationId="{FF9F2414-84E8-453E-B1F3-389FDE8192D9}"/>
          </ac:spMkLst>
        </pc:spChg>
        <pc:spChg chg="add">
          <ac:chgData name="Andrew James" userId="87325ef21a490bf8" providerId="LiveId" clId="{FE616730-CDB7-4265-8FD7-462FD4483435}" dt="2024-02-16T12:28:43.240" v="7013" actId="26606"/>
          <ac:spMkLst>
            <pc:docMk/>
            <pc:sldMk cId="3440944631" sldId="294"/>
            <ac:spMk id="39" creationId="{3ECA69A1-7536-43AC-85EF-C7106179F5ED}"/>
          </ac:spMkLst>
        </pc:spChg>
        <pc:picChg chg="add mod modCrop">
          <ac:chgData name="Andrew James" userId="87325ef21a490bf8" providerId="LiveId" clId="{FE616730-CDB7-4265-8FD7-462FD4483435}" dt="2024-02-16T12:28:43.240" v="7013" actId="26606"/>
          <ac:picMkLst>
            <pc:docMk/>
            <pc:sldMk cId="3440944631" sldId="294"/>
            <ac:picMk id="5" creationId="{B7CA4B35-6D90-A235-CFF4-D1D702DF28E5}"/>
          </ac:picMkLst>
        </pc:picChg>
      </pc:sldChg>
      <pc:sldChg chg="addSp delSp modSp new mod setBg modClrScheme modAnim chgLayout modNotesTx">
        <pc:chgData name="Andrew James" userId="87325ef21a490bf8" providerId="LiveId" clId="{FE616730-CDB7-4265-8FD7-462FD4483435}" dt="2024-02-16T12:47:08.824" v="7163" actId="20577"/>
        <pc:sldMkLst>
          <pc:docMk/>
          <pc:sldMk cId="3291785587" sldId="295"/>
        </pc:sldMkLst>
        <pc:spChg chg="add mod">
          <ac:chgData name="Andrew James" userId="87325ef21a490bf8" providerId="LiveId" clId="{FE616730-CDB7-4265-8FD7-462FD4483435}" dt="2024-02-16T12:40:36.630" v="7055" actId="26606"/>
          <ac:spMkLst>
            <pc:docMk/>
            <pc:sldMk cId="3291785587" sldId="295"/>
            <ac:spMk id="2" creationId="{1D797B9D-1CBF-6C5B-684E-163B07520400}"/>
          </ac:spMkLst>
        </pc:spChg>
        <pc:spChg chg="add del">
          <ac:chgData name="Andrew James" userId="87325ef21a490bf8" providerId="LiveId" clId="{FE616730-CDB7-4265-8FD7-462FD4483435}" dt="2024-02-16T12:40:36.627" v="7054" actId="26606"/>
          <ac:spMkLst>
            <pc:docMk/>
            <pc:sldMk cId="3291785587" sldId="295"/>
            <ac:spMk id="8" creationId="{D4771268-CB57-404A-9271-370EB28F6090}"/>
          </ac:spMkLst>
        </pc:spChg>
        <pc:spChg chg="add">
          <ac:chgData name="Andrew James" userId="87325ef21a490bf8" providerId="LiveId" clId="{FE616730-CDB7-4265-8FD7-462FD4483435}" dt="2024-02-16T12:40:36.630" v="7055" actId="26606"/>
          <ac:spMkLst>
            <pc:docMk/>
            <pc:sldMk cId="3291785587" sldId="295"/>
            <ac:spMk id="10" creationId="{A4AC5506-6312-4701-8D3C-40187889A947}"/>
          </ac:spMkLst>
        </pc:spChg>
        <pc:picChg chg="add mod">
          <ac:chgData name="Andrew James" userId="87325ef21a490bf8" providerId="LiveId" clId="{FE616730-CDB7-4265-8FD7-462FD4483435}" dt="2024-02-16T12:40:36.630" v="7055" actId="26606"/>
          <ac:picMkLst>
            <pc:docMk/>
            <pc:sldMk cId="3291785587" sldId="295"/>
            <ac:picMk id="3" creationId="{5A6B7949-F82A-7084-81FB-CB4C9FDADCE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D4D6FF-8187-4DCC-977A-D3CF1A82CFD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A061E3C0-F769-4951-8864-A76B13A233CE}">
      <dgm:prSet/>
      <dgm:spPr/>
      <dgm:t>
        <a:bodyPr/>
        <a:lstStyle/>
        <a:p>
          <a:r>
            <a:rPr lang="en-GB"/>
            <a:t>CAN YOU FIND AN EXAMPLE OF A ‘STREET GANG’ AND AN ‘ORGANISED CRIMINAL GANG’.</a:t>
          </a:r>
          <a:endParaRPr lang="en-US"/>
        </a:p>
      </dgm:t>
    </dgm:pt>
    <dgm:pt modelId="{588BAF47-F226-42B1-8E47-2313E1A38CDE}" type="parTrans" cxnId="{78841660-4C07-4789-8CB2-81F070C861C5}">
      <dgm:prSet/>
      <dgm:spPr/>
      <dgm:t>
        <a:bodyPr/>
        <a:lstStyle/>
        <a:p>
          <a:endParaRPr lang="en-US"/>
        </a:p>
      </dgm:t>
    </dgm:pt>
    <dgm:pt modelId="{696077C7-AF05-4355-BC9C-713E91DB6B76}" type="sibTrans" cxnId="{78841660-4C07-4789-8CB2-81F070C861C5}">
      <dgm:prSet/>
      <dgm:spPr/>
      <dgm:t>
        <a:bodyPr/>
        <a:lstStyle/>
        <a:p>
          <a:endParaRPr lang="en-US"/>
        </a:p>
      </dgm:t>
    </dgm:pt>
    <dgm:pt modelId="{0FB589E3-0FD6-401D-9399-B74816762371}">
      <dgm:prSet/>
      <dgm:spPr/>
      <dgm:t>
        <a:bodyPr/>
        <a:lstStyle/>
        <a:p>
          <a:r>
            <a:rPr lang="en-GB"/>
            <a:t>WHAT ARE THE KEY DIFFERENCES BETWEEN THESE TWO TYPES OF GANGS?</a:t>
          </a:r>
          <a:endParaRPr lang="en-US"/>
        </a:p>
      </dgm:t>
    </dgm:pt>
    <dgm:pt modelId="{D3F711A4-ABF7-4DB7-B303-117ABC02FC25}" type="parTrans" cxnId="{FDA646B4-A103-459F-9ECF-6F59851A065F}">
      <dgm:prSet/>
      <dgm:spPr/>
      <dgm:t>
        <a:bodyPr/>
        <a:lstStyle/>
        <a:p>
          <a:endParaRPr lang="en-US"/>
        </a:p>
      </dgm:t>
    </dgm:pt>
    <dgm:pt modelId="{635A9946-D410-4294-9153-E1157DD560FC}" type="sibTrans" cxnId="{FDA646B4-A103-459F-9ECF-6F59851A065F}">
      <dgm:prSet/>
      <dgm:spPr/>
      <dgm:t>
        <a:bodyPr/>
        <a:lstStyle/>
        <a:p>
          <a:endParaRPr lang="en-US"/>
        </a:p>
      </dgm:t>
    </dgm:pt>
    <dgm:pt modelId="{CEE8993E-107F-47F4-B184-BCC07D5E2B19}" type="pres">
      <dgm:prSet presAssocID="{D6D4D6FF-8187-4DCC-977A-D3CF1A82CFD0}" presName="vert0" presStyleCnt="0">
        <dgm:presLayoutVars>
          <dgm:dir/>
          <dgm:animOne val="branch"/>
          <dgm:animLvl val="lvl"/>
        </dgm:presLayoutVars>
      </dgm:prSet>
      <dgm:spPr/>
    </dgm:pt>
    <dgm:pt modelId="{6025FC4B-7BFF-407D-B5B1-5403BB3BD860}" type="pres">
      <dgm:prSet presAssocID="{A061E3C0-F769-4951-8864-A76B13A233CE}" presName="thickLine" presStyleLbl="alignNode1" presStyleIdx="0" presStyleCnt="2"/>
      <dgm:spPr/>
    </dgm:pt>
    <dgm:pt modelId="{F9A1B1E1-F373-4249-8231-0DFE68A80E98}" type="pres">
      <dgm:prSet presAssocID="{A061E3C0-F769-4951-8864-A76B13A233CE}" presName="horz1" presStyleCnt="0"/>
      <dgm:spPr/>
    </dgm:pt>
    <dgm:pt modelId="{788380BD-2CDB-4610-9D91-FCA2B0552297}" type="pres">
      <dgm:prSet presAssocID="{A061E3C0-F769-4951-8864-A76B13A233CE}" presName="tx1" presStyleLbl="revTx" presStyleIdx="0" presStyleCnt="2"/>
      <dgm:spPr/>
    </dgm:pt>
    <dgm:pt modelId="{B0F37E50-E46D-4B53-83F9-2689E2A25169}" type="pres">
      <dgm:prSet presAssocID="{A061E3C0-F769-4951-8864-A76B13A233CE}" presName="vert1" presStyleCnt="0"/>
      <dgm:spPr/>
    </dgm:pt>
    <dgm:pt modelId="{1E232728-D2B0-4EAF-8970-BCF0CB9D5428}" type="pres">
      <dgm:prSet presAssocID="{0FB589E3-0FD6-401D-9399-B74816762371}" presName="thickLine" presStyleLbl="alignNode1" presStyleIdx="1" presStyleCnt="2"/>
      <dgm:spPr/>
    </dgm:pt>
    <dgm:pt modelId="{C865480E-32E9-4CCC-B0E2-C6288D20F0D3}" type="pres">
      <dgm:prSet presAssocID="{0FB589E3-0FD6-401D-9399-B74816762371}" presName="horz1" presStyleCnt="0"/>
      <dgm:spPr/>
    </dgm:pt>
    <dgm:pt modelId="{992029B3-898A-480E-8328-53146A83947A}" type="pres">
      <dgm:prSet presAssocID="{0FB589E3-0FD6-401D-9399-B74816762371}" presName="tx1" presStyleLbl="revTx" presStyleIdx="1" presStyleCnt="2"/>
      <dgm:spPr/>
    </dgm:pt>
    <dgm:pt modelId="{EC666114-D316-460E-88E7-C747BCC0B190}" type="pres">
      <dgm:prSet presAssocID="{0FB589E3-0FD6-401D-9399-B74816762371}" presName="vert1" presStyleCnt="0"/>
      <dgm:spPr/>
    </dgm:pt>
  </dgm:ptLst>
  <dgm:cxnLst>
    <dgm:cxn modelId="{FA894A03-9F75-48F2-9E3F-CFEC4DF037ED}" type="presOf" srcId="{0FB589E3-0FD6-401D-9399-B74816762371}" destId="{992029B3-898A-480E-8328-53146A83947A}" srcOrd="0" destOrd="0" presId="urn:microsoft.com/office/officeart/2008/layout/LinedList"/>
    <dgm:cxn modelId="{78841660-4C07-4789-8CB2-81F070C861C5}" srcId="{D6D4D6FF-8187-4DCC-977A-D3CF1A82CFD0}" destId="{A061E3C0-F769-4951-8864-A76B13A233CE}" srcOrd="0" destOrd="0" parTransId="{588BAF47-F226-42B1-8E47-2313E1A38CDE}" sibTransId="{696077C7-AF05-4355-BC9C-713E91DB6B76}"/>
    <dgm:cxn modelId="{FDA646B4-A103-459F-9ECF-6F59851A065F}" srcId="{D6D4D6FF-8187-4DCC-977A-D3CF1A82CFD0}" destId="{0FB589E3-0FD6-401D-9399-B74816762371}" srcOrd="1" destOrd="0" parTransId="{D3F711A4-ABF7-4DB7-B303-117ABC02FC25}" sibTransId="{635A9946-D410-4294-9153-E1157DD560FC}"/>
    <dgm:cxn modelId="{4AD281B8-D06F-4B07-BFFB-F0BA93441236}" type="presOf" srcId="{A061E3C0-F769-4951-8864-A76B13A233CE}" destId="{788380BD-2CDB-4610-9D91-FCA2B0552297}" srcOrd="0" destOrd="0" presId="urn:microsoft.com/office/officeart/2008/layout/LinedList"/>
    <dgm:cxn modelId="{128307C9-AB18-4A94-BB0A-F7FC453AA22D}" type="presOf" srcId="{D6D4D6FF-8187-4DCC-977A-D3CF1A82CFD0}" destId="{CEE8993E-107F-47F4-B184-BCC07D5E2B19}" srcOrd="0" destOrd="0" presId="urn:microsoft.com/office/officeart/2008/layout/LinedList"/>
    <dgm:cxn modelId="{68E80D2E-437E-4639-8B41-023F8E3AFF0C}" type="presParOf" srcId="{CEE8993E-107F-47F4-B184-BCC07D5E2B19}" destId="{6025FC4B-7BFF-407D-B5B1-5403BB3BD860}" srcOrd="0" destOrd="0" presId="urn:microsoft.com/office/officeart/2008/layout/LinedList"/>
    <dgm:cxn modelId="{2A04F4C5-8B3D-472C-A7B5-6375B4FEDE91}" type="presParOf" srcId="{CEE8993E-107F-47F4-B184-BCC07D5E2B19}" destId="{F9A1B1E1-F373-4249-8231-0DFE68A80E98}" srcOrd="1" destOrd="0" presId="urn:microsoft.com/office/officeart/2008/layout/LinedList"/>
    <dgm:cxn modelId="{E2656E60-688F-415C-AE83-D0DA4855505E}" type="presParOf" srcId="{F9A1B1E1-F373-4249-8231-0DFE68A80E98}" destId="{788380BD-2CDB-4610-9D91-FCA2B0552297}" srcOrd="0" destOrd="0" presId="urn:microsoft.com/office/officeart/2008/layout/LinedList"/>
    <dgm:cxn modelId="{C51B0F2D-5494-4468-9DC3-B48A596E50B6}" type="presParOf" srcId="{F9A1B1E1-F373-4249-8231-0DFE68A80E98}" destId="{B0F37E50-E46D-4B53-83F9-2689E2A25169}" srcOrd="1" destOrd="0" presId="urn:microsoft.com/office/officeart/2008/layout/LinedList"/>
    <dgm:cxn modelId="{5CDDA76F-647B-42B5-B3F0-542FFF4509EB}" type="presParOf" srcId="{CEE8993E-107F-47F4-B184-BCC07D5E2B19}" destId="{1E232728-D2B0-4EAF-8970-BCF0CB9D5428}" srcOrd="2" destOrd="0" presId="urn:microsoft.com/office/officeart/2008/layout/LinedList"/>
    <dgm:cxn modelId="{023FAD05-7EA5-4161-9D0F-59219BF400A7}" type="presParOf" srcId="{CEE8993E-107F-47F4-B184-BCC07D5E2B19}" destId="{C865480E-32E9-4CCC-B0E2-C6288D20F0D3}" srcOrd="3" destOrd="0" presId="urn:microsoft.com/office/officeart/2008/layout/LinedList"/>
    <dgm:cxn modelId="{B34F0FF0-3972-4A1C-BB05-C64E89804F88}" type="presParOf" srcId="{C865480E-32E9-4CCC-B0E2-C6288D20F0D3}" destId="{992029B3-898A-480E-8328-53146A83947A}" srcOrd="0" destOrd="0" presId="urn:microsoft.com/office/officeart/2008/layout/LinedList"/>
    <dgm:cxn modelId="{9E56A06E-B367-46C9-983F-B9654373B8F3}" type="presParOf" srcId="{C865480E-32E9-4CCC-B0E2-C6288D20F0D3}" destId="{EC666114-D316-460E-88E7-C747BCC0B19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14AEC1-1F39-426D-87E8-BB89D7EF15C4}"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2E8FC9EF-7068-4AE5-BE8D-B0D3E002C228}">
      <dgm:prSet/>
      <dgm:spPr/>
      <dgm:t>
        <a:bodyPr/>
        <a:lstStyle/>
        <a:p>
          <a:r>
            <a:rPr lang="en-GB"/>
            <a:t>Serious Crime Prevention Order</a:t>
          </a:r>
          <a:endParaRPr lang="en-US"/>
        </a:p>
      </dgm:t>
    </dgm:pt>
    <dgm:pt modelId="{3BF08FA7-1892-4DC6-B2A3-58EB31DD1305}" type="parTrans" cxnId="{7B593B8C-F778-4D60-94F8-EBF57B067110}">
      <dgm:prSet/>
      <dgm:spPr/>
      <dgm:t>
        <a:bodyPr/>
        <a:lstStyle/>
        <a:p>
          <a:endParaRPr lang="en-US"/>
        </a:p>
      </dgm:t>
    </dgm:pt>
    <dgm:pt modelId="{6AB19BF5-4F10-4847-9264-761AAF1C28BB}" type="sibTrans" cxnId="{7B593B8C-F778-4D60-94F8-EBF57B067110}">
      <dgm:prSet/>
      <dgm:spPr/>
      <dgm:t>
        <a:bodyPr/>
        <a:lstStyle/>
        <a:p>
          <a:endParaRPr lang="en-US"/>
        </a:p>
      </dgm:t>
    </dgm:pt>
    <dgm:pt modelId="{79D5F16E-9D53-43C9-9521-FD1D5F9D2894}">
      <dgm:prSet/>
      <dgm:spPr/>
      <dgm:t>
        <a:bodyPr/>
        <a:lstStyle/>
        <a:p>
          <a:r>
            <a:rPr lang="en-GB" dirty="0"/>
            <a:t>Criminal Behaviour Order</a:t>
          </a:r>
          <a:endParaRPr lang="en-US" dirty="0"/>
        </a:p>
      </dgm:t>
    </dgm:pt>
    <dgm:pt modelId="{17678387-FB66-4B08-865B-78C8FAEE678A}" type="parTrans" cxnId="{B9CF755E-4D0E-44DE-8F9E-474293F68207}">
      <dgm:prSet/>
      <dgm:spPr/>
      <dgm:t>
        <a:bodyPr/>
        <a:lstStyle/>
        <a:p>
          <a:endParaRPr lang="en-US"/>
        </a:p>
      </dgm:t>
    </dgm:pt>
    <dgm:pt modelId="{4264BF21-31B6-4CDC-9E65-6BCA6DFB4011}" type="sibTrans" cxnId="{B9CF755E-4D0E-44DE-8F9E-474293F68207}">
      <dgm:prSet/>
      <dgm:spPr/>
      <dgm:t>
        <a:bodyPr/>
        <a:lstStyle/>
        <a:p>
          <a:endParaRPr lang="en-US"/>
        </a:p>
      </dgm:t>
    </dgm:pt>
    <dgm:pt modelId="{7110EC58-11C7-4CA3-94A0-5D1BA337547D}">
      <dgm:prSet/>
      <dgm:spPr/>
      <dgm:t>
        <a:bodyPr/>
        <a:lstStyle/>
        <a:p>
          <a:r>
            <a:rPr lang="en-GB"/>
            <a:t>Slavery and Trafficking Prevention Order</a:t>
          </a:r>
          <a:endParaRPr lang="en-US"/>
        </a:p>
      </dgm:t>
    </dgm:pt>
    <dgm:pt modelId="{048E6354-6F9B-426E-9C8A-AD911553812F}" type="parTrans" cxnId="{C00E6CCF-3318-4F3C-BDDA-38E4C9CF062B}">
      <dgm:prSet/>
      <dgm:spPr/>
      <dgm:t>
        <a:bodyPr/>
        <a:lstStyle/>
        <a:p>
          <a:endParaRPr lang="en-US"/>
        </a:p>
      </dgm:t>
    </dgm:pt>
    <dgm:pt modelId="{FF3127C4-E333-42BF-A78E-71B82C108020}" type="sibTrans" cxnId="{C00E6CCF-3318-4F3C-BDDA-38E4C9CF062B}">
      <dgm:prSet/>
      <dgm:spPr/>
      <dgm:t>
        <a:bodyPr/>
        <a:lstStyle/>
        <a:p>
          <a:endParaRPr lang="en-US"/>
        </a:p>
      </dgm:t>
    </dgm:pt>
    <dgm:pt modelId="{4496D085-361C-43FA-88B9-2B7A5D9C6002}">
      <dgm:prSet/>
      <dgm:spPr/>
      <dgm:t>
        <a:bodyPr/>
        <a:lstStyle/>
        <a:p>
          <a:r>
            <a:rPr lang="en-GB"/>
            <a:t>Forfeiture and destruction</a:t>
          </a:r>
          <a:endParaRPr lang="en-US"/>
        </a:p>
      </dgm:t>
    </dgm:pt>
    <dgm:pt modelId="{DA86AAD2-188B-4501-B93A-201EE24223AF}" type="parTrans" cxnId="{461CE629-EDF6-4F60-AE76-3C4ACF7953F4}">
      <dgm:prSet/>
      <dgm:spPr/>
      <dgm:t>
        <a:bodyPr/>
        <a:lstStyle/>
        <a:p>
          <a:endParaRPr lang="en-US"/>
        </a:p>
      </dgm:t>
    </dgm:pt>
    <dgm:pt modelId="{A62240C9-A11E-44AA-998E-FE6DEED4984B}" type="sibTrans" cxnId="{461CE629-EDF6-4F60-AE76-3C4ACF7953F4}">
      <dgm:prSet/>
      <dgm:spPr/>
      <dgm:t>
        <a:bodyPr/>
        <a:lstStyle/>
        <a:p>
          <a:endParaRPr lang="en-US"/>
        </a:p>
      </dgm:t>
    </dgm:pt>
    <dgm:pt modelId="{A375847F-D475-448D-9EB4-F7BC4CB11808}" type="pres">
      <dgm:prSet presAssocID="{2814AEC1-1F39-426D-87E8-BB89D7EF15C4}" presName="matrix" presStyleCnt="0">
        <dgm:presLayoutVars>
          <dgm:chMax val="1"/>
          <dgm:dir/>
          <dgm:resizeHandles val="exact"/>
        </dgm:presLayoutVars>
      </dgm:prSet>
      <dgm:spPr/>
    </dgm:pt>
    <dgm:pt modelId="{BEDAC477-F75B-40C8-B244-010693607193}" type="pres">
      <dgm:prSet presAssocID="{2814AEC1-1F39-426D-87E8-BB89D7EF15C4}" presName="diamond" presStyleLbl="bgShp" presStyleIdx="0" presStyleCnt="1"/>
      <dgm:spPr/>
    </dgm:pt>
    <dgm:pt modelId="{CB3495FE-BC21-4E4E-8100-341E763D79CB}" type="pres">
      <dgm:prSet presAssocID="{2814AEC1-1F39-426D-87E8-BB89D7EF15C4}" presName="quad1" presStyleLbl="node1" presStyleIdx="0" presStyleCnt="4">
        <dgm:presLayoutVars>
          <dgm:chMax val="0"/>
          <dgm:chPref val="0"/>
          <dgm:bulletEnabled val="1"/>
        </dgm:presLayoutVars>
      </dgm:prSet>
      <dgm:spPr/>
    </dgm:pt>
    <dgm:pt modelId="{ABEC3F04-F4F4-4C2A-A29A-93CD14935833}" type="pres">
      <dgm:prSet presAssocID="{2814AEC1-1F39-426D-87E8-BB89D7EF15C4}" presName="quad2" presStyleLbl="node1" presStyleIdx="1" presStyleCnt="4">
        <dgm:presLayoutVars>
          <dgm:chMax val="0"/>
          <dgm:chPref val="0"/>
          <dgm:bulletEnabled val="1"/>
        </dgm:presLayoutVars>
      </dgm:prSet>
      <dgm:spPr/>
    </dgm:pt>
    <dgm:pt modelId="{0CFA58EF-FA6B-4529-A92A-22BAFBB31ADD}" type="pres">
      <dgm:prSet presAssocID="{2814AEC1-1F39-426D-87E8-BB89D7EF15C4}" presName="quad3" presStyleLbl="node1" presStyleIdx="2" presStyleCnt="4">
        <dgm:presLayoutVars>
          <dgm:chMax val="0"/>
          <dgm:chPref val="0"/>
          <dgm:bulletEnabled val="1"/>
        </dgm:presLayoutVars>
      </dgm:prSet>
      <dgm:spPr/>
    </dgm:pt>
    <dgm:pt modelId="{0AF27058-584A-4F8E-A639-91F9AA257191}" type="pres">
      <dgm:prSet presAssocID="{2814AEC1-1F39-426D-87E8-BB89D7EF15C4}" presName="quad4" presStyleLbl="node1" presStyleIdx="3" presStyleCnt="4">
        <dgm:presLayoutVars>
          <dgm:chMax val="0"/>
          <dgm:chPref val="0"/>
          <dgm:bulletEnabled val="1"/>
        </dgm:presLayoutVars>
      </dgm:prSet>
      <dgm:spPr/>
    </dgm:pt>
  </dgm:ptLst>
  <dgm:cxnLst>
    <dgm:cxn modelId="{948B7817-4DFD-4EE7-9C80-740711ED0FFC}" type="presOf" srcId="{2E8FC9EF-7068-4AE5-BE8D-B0D3E002C228}" destId="{CB3495FE-BC21-4E4E-8100-341E763D79CB}" srcOrd="0" destOrd="0" presId="urn:microsoft.com/office/officeart/2005/8/layout/matrix3"/>
    <dgm:cxn modelId="{461CE629-EDF6-4F60-AE76-3C4ACF7953F4}" srcId="{2814AEC1-1F39-426D-87E8-BB89D7EF15C4}" destId="{4496D085-361C-43FA-88B9-2B7A5D9C6002}" srcOrd="3" destOrd="0" parTransId="{DA86AAD2-188B-4501-B93A-201EE24223AF}" sibTransId="{A62240C9-A11E-44AA-998E-FE6DEED4984B}"/>
    <dgm:cxn modelId="{E50F8C3F-2406-4C74-AD5F-BE202F89B479}" type="presOf" srcId="{4496D085-361C-43FA-88B9-2B7A5D9C6002}" destId="{0AF27058-584A-4F8E-A639-91F9AA257191}" srcOrd="0" destOrd="0" presId="urn:microsoft.com/office/officeart/2005/8/layout/matrix3"/>
    <dgm:cxn modelId="{B9CF755E-4D0E-44DE-8F9E-474293F68207}" srcId="{2814AEC1-1F39-426D-87E8-BB89D7EF15C4}" destId="{79D5F16E-9D53-43C9-9521-FD1D5F9D2894}" srcOrd="1" destOrd="0" parTransId="{17678387-FB66-4B08-865B-78C8FAEE678A}" sibTransId="{4264BF21-31B6-4CDC-9E65-6BCA6DFB4011}"/>
    <dgm:cxn modelId="{7FBC2051-6BF5-434A-B2B7-FB6171454748}" type="presOf" srcId="{79D5F16E-9D53-43C9-9521-FD1D5F9D2894}" destId="{ABEC3F04-F4F4-4C2A-A29A-93CD14935833}" srcOrd="0" destOrd="0" presId="urn:microsoft.com/office/officeart/2005/8/layout/matrix3"/>
    <dgm:cxn modelId="{7B593B8C-F778-4D60-94F8-EBF57B067110}" srcId="{2814AEC1-1F39-426D-87E8-BB89D7EF15C4}" destId="{2E8FC9EF-7068-4AE5-BE8D-B0D3E002C228}" srcOrd="0" destOrd="0" parTransId="{3BF08FA7-1892-4DC6-B2A3-58EB31DD1305}" sibTransId="{6AB19BF5-4F10-4847-9264-761AAF1C28BB}"/>
    <dgm:cxn modelId="{C00E6CCF-3318-4F3C-BDDA-38E4C9CF062B}" srcId="{2814AEC1-1F39-426D-87E8-BB89D7EF15C4}" destId="{7110EC58-11C7-4CA3-94A0-5D1BA337547D}" srcOrd="2" destOrd="0" parTransId="{048E6354-6F9B-426E-9C8A-AD911553812F}" sibTransId="{FF3127C4-E333-42BF-A78E-71B82C108020}"/>
    <dgm:cxn modelId="{9EC78EF7-6EB3-41F4-8E92-0251C191B9EE}" type="presOf" srcId="{2814AEC1-1F39-426D-87E8-BB89D7EF15C4}" destId="{A375847F-D475-448D-9EB4-F7BC4CB11808}" srcOrd="0" destOrd="0" presId="urn:microsoft.com/office/officeart/2005/8/layout/matrix3"/>
    <dgm:cxn modelId="{48548DFC-776A-4989-A7DB-320FFB4EC093}" type="presOf" srcId="{7110EC58-11C7-4CA3-94A0-5D1BA337547D}" destId="{0CFA58EF-FA6B-4529-A92A-22BAFBB31ADD}" srcOrd="0" destOrd="0" presId="urn:microsoft.com/office/officeart/2005/8/layout/matrix3"/>
    <dgm:cxn modelId="{3A63F62A-F536-40BA-8D10-00C8D7ACFDE3}" type="presParOf" srcId="{A375847F-D475-448D-9EB4-F7BC4CB11808}" destId="{BEDAC477-F75B-40C8-B244-010693607193}" srcOrd="0" destOrd="0" presId="urn:microsoft.com/office/officeart/2005/8/layout/matrix3"/>
    <dgm:cxn modelId="{30C78CFC-8F32-4642-8BBC-32CD12D091E6}" type="presParOf" srcId="{A375847F-D475-448D-9EB4-F7BC4CB11808}" destId="{CB3495FE-BC21-4E4E-8100-341E763D79CB}" srcOrd="1" destOrd="0" presId="urn:microsoft.com/office/officeart/2005/8/layout/matrix3"/>
    <dgm:cxn modelId="{EE06A6C0-169A-41AB-BADB-40313421C6F2}" type="presParOf" srcId="{A375847F-D475-448D-9EB4-F7BC4CB11808}" destId="{ABEC3F04-F4F4-4C2A-A29A-93CD14935833}" srcOrd="2" destOrd="0" presId="urn:microsoft.com/office/officeart/2005/8/layout/matrix3"/>
    <dgm:cxn modelId="{CEE6882F-50D9-47F3-B557-B4DE0ECF98D1}" type="presParOf" srcId="{A375847F-D475-448D-9EB4-F7BC4CB11808}" destId="{0CFA58EF-FA6B-4529-A92A-22BAFBB31ADD}" srcOrd="3" destOrd="0" presId="urn:microsoft.com/office/officeart/2005/8/layout/matrix3"/>
    <dgm:cxn modelId="{80824673-1AA2-4D15-B824-364A81D7F039}" type="presParOf" srcId="{A375847F-D475-448D-9EB4-F7BC4CB11808}" destId="{0AF27058-584A-4F8E-A639-91F9AA257191}"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DE1CAE-2B2B-4162-B255-9DD71AF02367}"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2668D0AD-1F1E-4D91-AA7C-9E4B2ACDACF0}">
      <dgm:prSet/>
      <dgm:spPr/>
      <dgm:t>
        <a:bodyPr/>
        <a:lstStyle/>
        <a:p>
          <a:r>
            <a:rPr lang="en-GB"/>
            <a:t>County lines – This is to stop the exploitation of vulnerable people by a hard core of gang members to sell drugs</a:t>
          </a:r>
          <a:endParaRPr lang="en-US"/>
        </a:p>
      </dgm:t>
    </dgm:pt>
    <dgm:pt modelId="{7D957379-5255-4405-AA2B-5144CBA1574F}" type="parTrans" cxnId="{F62EBB71-AAD9-4ED5-8EAE-1A4BF30D7615}">
      <dgm:prSet/>
      <dgm:spPr/>
      <dgm:t>
        <a:bodyPr/>
        <a:lstStyle/>
        <a:p>
          <a:endParaRPr lang="en-US"/>
        </a:p>
      </dgm:t>
    </dgm:pt>
    <dgm:pt modelId="{E2C00CFE-C892-45F8-8E65-8C68CA050772}" type="sibTrans" cxnId="{F62EBB71-AAD9-4ED5-8EAE-1A4BF30D7615}">
      <dgm:prSet/>
      <dgm:spPr/>
      <dgm:t>
        <a:bodyPr/>
        <a:lstStyle/>
        <a:p>
          <a:endParaRPr lang="en-US"/>
        </a:p>
      </dgm:t>
    </dgm:pt>
    <dgm:pt modelId="{F9AA3852-A11E-41F1-877E-0279EE7371C2}">
      <dgm:prSet/>
      <dgm:spPr/>
      <dgm:t>
        <a:bodyPr/>
        <a:lstStyle/>
        <a:p>
          <a:r>
            <a:rPr lang="en-GB"/>
            <a:t>Protect vulnerable locations – these are places where young people are vulnerable such as pupil referral units and residential children’s care home</a:t>
          </a:r>
          <a:endParaRPr lang="en-US"/>
        </a:p>
      </dgm:t>
    </dgm:pt>
    <dgm:pt modelId="{A87902C0-F38E-48DB-9633-9E3FFDCA92BA}" type="parTrans" cxnId="{B94D799F-CD2A-4390-A51C-A351CF4F1B93}">
      <dgm:prSet/>
      <dgm:spPr/>
      <dgm:t>
        <a:bodyPr/>
        <a:lstStyle/>
        <a:p>
          <a:endParaRPr lang="en-US"/>
        </a:p>
      </dgm:t>
    </dgm:pt>
    <dgm:pt modelId="{A06B58F0-796D-440D-BCAD-D39796EE3A26}" type="sibTrans" cxnId="{B94D799F-CD2A-4390-A51C-A351CF4F1B93}">
      <dgm:prSet/>
      <dgm:spPr/>
      <dgm:t>
        <a:bodyPr/>
        <a:lstStyle/>
        <a:p>
          <a:endParaRPr lang="en-US"/>
        </a:p>
      </dgm:t>
    </dgm:pt>
    <dgm:pt modelId="{1383DDEE-7CDD-4A32-B849-5683B035168A}">
      <dgm:prSet/>
      <dgm:spPr/>
      <dgm:t>
        <a:bodyPr/>
        <a:lstStyle/>
        <a:p>
          <a:r>
            <a:rPr lang="en-GB"/>
            <a:t>Reduce violence and knife crime – improving the way national and local partners use tools and powers</a:t>
          </a:r>
          <a:endParaRPr lang="en-US"/>
        </a:p>
      </dgm:t>
    </dgm:pt>
    <dgm:pt modelId="{B77E3E51-DA81-488F-998A-15FECB26E353}" type="parTrans" cxnId="{85C7F63F-AC5E-4E8F-A964-780D0B2E4D79}">
      <dgm:prSet/>
      <dgm:spPr/>
      <dgm:t>
        <a:bodyPr/>
        <a:lstStyle/>
        <a:p>
          <a:endParaRPr lang="en-US"/>
        </a:p>
      </dgm:t>
    </dgm:pt>
    <dgm:pt modelId="{67837777-EF52-4575-B124-E1A3DD24B867}" type="sibTrans" cxnId="{85C7F63F-AC5E-4E8F-A964-780D0B2E4D79}">
      <dgm:prSet/>
      <dgm:spPr/>
      <dgm:t>
        <a:bodyPr/>
        <a:lstStyle/>
        <a:p>
          <a:endParaRPr lang="en-US"/>
        </a:p>
      </dgm:t>
    </dgm:pt>
    <dgm:pt modelId="{B8EECC35-8C5D-456C-B485-444691416A15}">
      <dgm:prSet/>
      <dgm:spPr/>
      <dgm:t>
        <a:bodyPr/>
        <a:lstStyle/>
        <a:p>
          <a:r>
            <a:rPr lang="en-GB"/>
            <a:t>Safeguard gang-associated women and girls – this includes strengthen local practices</a:t>
          </a:r>
          <a:endParaRPr lang="en-US"/>
        </a:p>
      </dgm:t>
    </dgm:pt>
    <dgm:pt modelId="{C12171CA-BD47-4FAB-BFE9-D85DD52600D3}" type="parTrans" cxnId="{5499C29B-2E63-4D90-8F89-5AEFBACEBA03}">
      <dgm:prSet/>
      <dgm:spPr/>
      <dgm:t>
        <a:bodyPr/>
        <a:lstStyle/>
        <a:p>
          <a:endParaRPr lang="en-US"/>
        </a:p>
      </dgm:t>
    </dgm:pt>
    <dgm:pt modelId="{9432E98E-F2EA-4131-B73C-5D4B13C2BEF4}" type="sibTrans" cxnId="{5499C29B-2E63-4D90-8F89-5AEFBACEBA03}">
      <dgm:prSet/>
      <dgm:spPr/>
      <dgm:t>
        <a:bodyPr/>
        <a:lstStyle/>
        <a:p>
          <a:endParaRPr lang="en-US"/>
        </a:p>
      </dgm:t>
    </dgm:pt>
    <dgm:pt modelId="{3DEB9981-D0D8-4619-9853-9FFC81401B5B}">
      <dgm:prSet/>
      <dgm:spPr/>
      <dgm:t>
        <a:bodyPr/>
        <a:lstStyle/>
        <a:p>
          <a:r>
            <a:rPr lang="en-GB"/>
            <a:t>Promote early intervention – identify and support vulnerable children and young people (including identifying mental health problems</a:t>
          </a:r>
          <a:endParaRPr lang="en-US"/>
        </a:p>
      </dgm:t>
    </dgm:pt>
    <dgm:pt modelId="{A0827850-3536-470E-AA2F-597F6840A423}" type="parTrans" cxnId="{0DF3EE75-C355-4E31-95F3-B4E4188E03D9}">
      <dgm:prSet/>
      <dgm:spPr/>
      <dgm:t>
        <a:bodyPr/>
        <a:lstStyle/>
        <a:p>
          <a:endParaRPr lang="en-US"/>
        </a:p>
      </dgm:t>
    </dgm:pt>
    <dgm:pt modelId="{DCA27AFC-CD4A-4E27-B47F-8EE3E702069A}" type="sibTrans" cxnId="{0DF3EE75-C355-4E31-95F3-B4E4188E03D9}">
      <dgm:prSet/>
      <dgm:spPr/>
      <dgm:t>
        <a:bodyPr/>
        <a:lstStyle/>
        <a:p>
          <a:endParaRPr lang="en-US"/>
        </a:p>
      </dgm:t>
    </dgm:pt>
    <dgm:pt modelId="{D23ACDA5-FF48-45D2-9C2E-4F9A1191ABB9}">
      <dgm:prSet/>
      <dgm:spPr/>
      <dgm:t>
        <a:bodyPr/>
        <a:lstStyle/>
        <a:p>
          <a:r>
            <a:rPr lang="en-GB"/>
            <a:t>Promote meaningful alternatives to gangs – education, training and employment</a:t>
          </a:r>
          <a:endParaRPr lang="en-US"/>
        </a:p>
      </dgm:t>
    </dgm:pt>
    <dgm:pt modelId="{2C1B3119-26AB-4ADD-BD92-524144DD6EF8}" type="parTrans" cxnId="{99221AE4-1077-4CA0-8B08-274FA9A6773A}">
      <dgm:prSet/>
      <dgm:spPr/>
      <dgm:t>
        <a:bodyPr/>
        <a:lstStyle/>
        <a:p>
          <a:endParaRPr lang="en-US"/>
        </a:p>
      </dgm:t>
    </dgm:pt>
    <dgm:pt modelId="{FFBAA25C-342A-41C9-9183-EA4A20317322}" type="sibTrans" cxnId="{99221AE4-1077-4CA0-8B08-274FA9A6773A}">
      <dgm:prSet/>
      <dgm:spPr/>
      <dgm:t>
        <a:bodyPr/>
        <a:lstStyle/>
        <a:p>
          <a:endParaRPr lang="en-US"/>
        </a:p>
      </dgm:t>
    </dgm:pt>
    <dgm:pt modelId="{EA4A5690-388E-4D7A-BEB0-0CDEE9ED49D6}" type="pres">
      <dgm:prSet presAssocID="{1ADE1CAE-2B2B-4162-B255-9DD71AF02367}" presName="diagram" presStyleCnt="0">
        <dgm:presLayoutVars>
          <dgm:dir/>
          <dgm:resizeHandles val="exact"/>
        </dgm:presLayoutVars>
      </dgm:prSet>
      <dgm:spPr/>
    </dgm:pt>
    <dgm:pt modelId="{62608D09-155B-4C16-A8BE-0155DD19A971}" type="pres">
      <dgm:prSet presAssocID="{2668D0AD-1F1E-4D91-AA7C-9E4B2ACDACF0}" presName="node" presStyleLbl="node1" presStyleIdx="0" presStyleCnt="6">
        <dgm:presLayoutVars>
          <dgm:bulletEnabled val="1"/>
        </dgm:presLayoutVars>
      </dgm:prSet>
      <dgm:spPr/>
    </dgm:pt>
    <dgm:pt modelId="{890130D8-73E1-4596-974E-87EFEF051008}" type="pres">
      <dgm:prSet presAssocID="{E2C00CFE-C892-45F8-8E65-8C68CA050772}" presName="sibTrans" presStyleCnt="0"/>
      <dgm:spPr/>
    </dgm:pt>
    <dgm:pt modelId="{7431FB19-D28F-4C3F-AB61-FC493BED970E}" type="pres">
      <dgm:prSet presAssocID="{F9AA3852-A11E-41F1-877E-0279EE7371C2}" presName="node" presStyleLbl="node1" presStyleIdx="1" presStyleCnt="6">
        <dgm:presLayoutVars>
          <dgm:bulletEnabled val="1"/>
        </dgm:presLayoutVars>
      </dgm:prSet>
      <dgm:spPr/>
    </dgm:pt>
    <dgm:pt modelId="{9033BCDD-9F27-4D80-9598-C0DAA0F74D8E}" type="pres">
      <dgm:prSet presAssocID="{A06B58F0-796D-440D-BCAD-D39796EE3A26}" presName="sibTrans" presStyleCnt="0"/>
      <dgm:spPr/>
    </dgm:pt>
    <dgm:pt modelId="{D0B1E822-4627-4821-8DF7-ABD53246E7D2}" type="pres">
      <dgm:prSet presAssocID="{1383DDEE-7CDD-4A32-B849-5683B035168A}" presName="node" presStyleLbl="node1" presStyleIdx="2" presStyleCnt="6">
        <dgm:presLayoutVars>
          <dgm:bulletEnabled val="1"/>
        </dgm:presLayoutVars>
      </dgm:prSet>
      <dgm:spPr/>
    </dgm:pt>
    <dgm:pt modelId="{AE4E30EA-0DA3-40E6-83E9-456217C981A2}" type="pres">
      <dgm:prSet presAssocID="{67837777-EF52-4575-B124-E1A3DD24B867}" presName="sibTrans" presStyleCnt="0"/>
      <dgm:spPr/>
    </dgm:pt>
    <dgm:pt modelId="{51A81012-1C75-4D98-95F3-65D7C8D66ACA}" type="pres">
      <dgm:prSet presAssocID="{B8EECC35-8C5D-456C-B485-444691416A15}" presName="node" presStyleLbl="node1" presStyleIdx="3" presStyleCnt="6">
        <dgm:presLayoutVars>
          <dgm:bulletEnabled val="1"/>
        </dgm:presLayoutVars>
      </dgm:prSet>
      <dgm:spPr/>
    </dgm:pt>
    <dgm:pt modelId="{85822660-498D-4765-BA71-9F1151B82283}" type="pres">
      <dgm:prSet presAssocID="{9432E98E-F2EA-4131-B73C-5D4B13C2BEF4}" presName="sibTrans" presStyleCnt="0"/>
      <dgm:spPr/>
    </dgm:pt>
    <dgm:pt modelId="{A9898C02-0B89-4945-A363-AE64D6519A89}" type="pres">
      <dgm:prSet presAssocID="{3DEB9981-D0D8-4619-9853-9FFC81401B5B}" presName="node" presStyleLbl="node1" presStyleIdx="4" presStyleCnt="6">
        <dgm:presLayoutVars>
          <dgm:bulletEnabled val="1"/>
        </dgm:presLayoutVars>
      </dgm:prSet>
      <dgm:spPr/>
    </dgm:pt>
    <dgm:pt modelId="{9C0D77B9-554D-4427-97A7-FD75E67A2CAC}" type="pres">
      <dgm:prSet presAssocID="{DCA27AFC-CD4A-4E27-B47F-8EE3E702069A}" presName="sibTrans" presStyleCnt="0"/>
      <dgm:spPr/>
    </dgm:pt>
    <dgm:pt modelId="{3F363335-F748-4F3D-94C4-44498A144FCB}" type="pres">
      <dgm:prSet presAssocID="{D23ACDA5-FF48-45D2-9C2E-4F9A1191ABB9}" presName="node" presStyleLbl="node1" presStyleIdx="5" presStyleCnt="6">
        <dgm:presLayoutVars>
          <dgm:bulletEnabled val="1"/>
        </dgm:presLayoutVars>
      </dgm:prSet>
      <dgm:spPr/>
    </dgm:pt>
  </dgm:ptLst>
  <dgm:cxnLst>
    <dgm:cxn modelId="{81F1F424-4A08-4C5E-A5EF-A0C19783EDD8}" type="presOf" srcId="{F9AA3852-A11E-41F1-877E-0279EE7371C2}" destId="{7431FB19-D28F-4C3F-AB61-FC493BED970E}" srcOrd="0" destOrd="0" presId="urn:microsoft.com/office/officeart/2005/8/layout/default"/>
    <dgm:cxn modelId="{7D4F6C25-B510-4CF6-AEF7-6CD3DF467E88}" type="presOf" srcId="{1ADE1CAE-2B2B-4162-B255-9DD71AF02367}" destId="{EA4A5690-388E-4D7A-BEB0-0CDEE9ED49D6}" srcOrd="0" destOrd="0" presId="urn:microsoft.com/office/officeart/2005/8/layout/default"/>
    <dgm:cxn modelId="{85C7F63F-AC5E-4E8F-A964-780D0B2E4D79}" srcId="{1ADE1CAE-2B2B-4162-B255-9DD71AF02367}" destId="{1383DDEE-7CDD-4A32-B849-5683B035168A}" srcOrd="2" destOrd="0" parTransId="{B77E3E51-DA81-488F-998A-15FECB26E353}" sibTransId="{67837777-EF52-4575-B124-E1A3DD24B867}"/>
    <dgm:cxn modelId="{F62EBB71-AAD9-4ED5-8EAE-1A4BF30D7615}" srcId="{1ADE1CAE-2B2B-4162-B255-9DD71AF02367}" destId="{2668D0AD-1F1E-4D91-AA7C-9E4B2ACDACF0}" srcOrd="0" destOrd="0" parTransId="{7D957379-5255-4405-AA2B-5144CBA1574F}" sibTransId="{E2C00CFE-C892-45F8-8E65-8C68CA050772}"/>
    <dgm:cxn modelId="{0DF3EE75-C355-4E31-95F3-B4E4188E03D9}" srcId="{1ADE1CAE-2B2B-4162-B255-9DD71AF02367}" destId="{3DEB9981-D0D8-4619-9853-9FFC81401B5B}" srcOrd="4" destOrd="0" parTransId="{A0827850-3536-470E-AA2F-597F6840A423}" sibTransId="{DCA27AFC-CD4A-4E27-B47F-8EE3E702069A}"/>
    <dgm:cxn modelId="{DEFDB15A-862A-4AB4-A8BC-C287391C0953}" type="presOf" srcId="{B8EECC35-8C5D-456C-B485-444691416A15}" destId="{51A81012-1C75-4D98-95F3-65D7C8D66ACA}" srcOrd="0" destOrd="0" presId="urn:microsoft.com/office/officeart/2005/8/layout/default"/>
    <dgm:cxn modelId="{5499C29B-2E63-4D90-8F89-5AEFBACEBA03}" srcId="{1ADE1CAE-2B2B-4162-B255-9DD71AF02367}" destId="{B8EECC35-8C5D-456C-B485-444691416A15}" srcOrd="3" destOrd="0" parTransId="{C12171CA-BD47-4FAB-BFE9-D85DD52600D3}" sibTransId="{9432E98E-F2EA-4131-B73C-5D4B13C2BEF4}"/>
    <dgm:cxn modelId="{B94D799F-CD2A-4390-A51C-A351CF4F1B93}" srcId="{1ADE1CAE-2B2B-4162-B255-9DD71AF02367}" destId="{F9AA3852-A11E-41F1-877E-0279EE7371C2}" srcOrd="1" destOrd="0" parTransId="{A87902C0-F38E-48DB-9633-9E3FFDCA92BA}" sibTransId="{A06B58F0-796D-440D-BCAD-D39796EE3A26}"/>
    <dgm:cxn modelId="{C8DC74B3-D3BC-4781-BA1E-0025D8A28207}" type="presOf" srcId="{2668D0AD-1F1E-4D91-AA7C-9E4B2ACDACF0}" destId="{62608D09-155B-4C16-A8BE-0155DD19A971}" srcOrd="0" destOrd="0" presId="urn:microsoft.com/office/officeart/2005/8/layout/default"/>
    <dgm:cxn modelId="{B41ECFC8-2F26-42AE-AA51-DC2CEE73F8B0}" type="presOf" srcId="{1383DDEE-7CDD-4A32-B849-5683B035168A}" destId="{D0B1E822-4627-4821-8DF7-ABD53246E7D2}" srcOrd="0" destOrd="0" presId="urn:microsoft.com/office/officeart/2005/8/layout/default"/>
    <dgm:cxn modelId="{B8900CCF-ABBE-407A-A459-42AEFDAD3E2C}" type="presOf" srcId="{3DEB9981-D0D8-4619-9853-9FFC81401B5B}" destId="{A9898C02-0B89-4945-A363-AE64D6519A89}" srcOrd="0" destOrd="0" presId="urn:microsoft.com/office/officeart/2005/8/layout/default"/>
    <dgm:cxn modelId="{45CDF1DE-02E1-4C27-9DD0-868CA0246650}" type="presOf" srcId="{D23ACDA5-FF48-45D2-9C2E-4F9A1191ABB9}" destId="{3F363335-F748-4F3D-94C4-44498A144FCB}" srcOrd="0" destOrd="0" presId="urn:microsoft.com/office/officeart/2005/8/layout/default"/>
    <dgm:cxn modelId="{99221AE4-1077-4CA0-8B08-274FA9A6773A}" srcId="{1ADE1CAE-2B2B-4162-B255-9DD71AF02367}" destId="{D23ACDA5-FF48-45D2-9C2E-4F9A1191ABB9}" srcOrd="5" destOrd="0" parTransId="{2C1B3119-26AB-4ADD-BD92-524144DD6EF8}" sibTransId="{FFBAA25C-342A-41C9-9183-EA4A20317322}"/>
    <dgm:cxn modelId="{60A05270-865C-4924-B34C-8828BE9692ED}" type="presParOf" srcId="{EA4A5690-388E-4D7A-BEB0-0CDEE9ED49D6}" destId="{62608D09-155B-4C16-A8BE-0155DD19A971}" srcOrd="0" destOrd="0" presId="urn:microsoft.com/office/officeart/2005/8/layout/default"/>
    <dgm:cxn modelId="{F488EA5C-BBC3-4DB8-92D6-AFC07AE68606}" type="presParOf" srcId="{EA4A5690-388E-4D7A-BEB0-0CDEE9ED49D6}" destId="{890130D8-73E1-4596-974E-87EFEF051008}" srcOrd="1" destOrd="0" presId="urn:microsoft.com/office/officeart/2005/8/layout/default"/>
    <dgm:cxn modelId="{7B925D10-4BAB-4733-8FA5-41FF58F26C07}" type="presParOf" srcId="{EA4A5690-388E-4D7A-BEB0-0CDEE9ED49D6}" destId="{7431FB19-D28F-4C3F-AB61-FC493BED970E}" srcOrd="2" destOrd="0" presId="urn:microsoft.com/office/officeart/2005/8/layout/default"/>
    <dgm:cxn modelId="{6759FD0E-5748-46ED-8A96-10263090CCF4}" type="presParOf" srcId="{EA4A5690-388E-4D7A-BEB0-0CDEE9ED49D6}" destId="{9033BCDD-9F27-4D80-9598-C0DAA0F74D8E}" srcOrd="3" destOrd="0" presId="urn:microsoft.com/office/officeart/2005/8/layout/default"/>
    <dgm:cxn modelId="{D0152D93-2C03-4E18-B31D-4C84BA6CF554}" type="presParOf" srcId="{EA4A5690-388E-4D7A-BEB0-0CDEE9ED49D6}" destId="{D0B1E822-4627-4821-8DF7-ABD53246E7D2}" srcOrd="4" destOrd="0" presId="urn:microsoft.com/office/officeart/2005/8/layout/default"/>
    <dgm:cxn modelId="{9A84E8FC-0E2B-4E0A-8A88-E7BD784FC75D}" type="presParOf" srcId="{EA4A5690-388E-4D7A-BEB0-0CDEE9ED49D6}" destId="{AE4E30EA-0DA3-40E6-83E9-456217C981A2}" srcOrd="5" destOrd="0" presId="urn:microsoft.com/office/officeart/2005/8/layout/default"/>
    <dgm:cxn modelId="{68D33D0D-3959-45C9-BF87-38586D25054E}" type="presParOf" srcId="{EA4A5690-388E-4D7A-BEB0-0CDEE9ED49D6}" destId="{51A81012-1C75-4D98-95F3-65D7C8D66ACA}" srcOrd="6" destOrd="0" presId="urn:microsoft.com/office/officeart/2005/8/layout/default"/>
    <dgm:cxn modelId="{02F7AD0B-A186-47EB-B11E-BDB94FE3A14E}" type="presParOf" srcId="{EA4A5690-388E-4D7A-BEB0-0CDEE9ED49D6}" destId="{85822660-498D-4765-BA71-9F1151B82283}" srcOrd="7" destOrd="0" presId="urn:microsoft.com/office/officeart/2005/8/layout/default"/>
    <dgm:cxn modelId="{CD4DC189-E2C3-4DFE-8A7B-E7CCC324A5D0}" type="presParOf" srcId="{EA4A5690-388E-4D7A-BEB0-0CDEE9ED49D6}" destId="{A9898C02-0B89-4945-A363-AE64D6519A89}" srcOrd="8" destOrd="0" presId="urn:microsoft.com/office/officeart/2005/8/layout/default"/>
    <dgm:cxn modelId="{96AD8FAD-DE6A-498D-A16B-E5E03E472B1F}" type="presParOf" srcId="{EA4A5690-388E-4D7A-BEB0-0CDEE9ED49D6}" destId="{9C0D77B9-554D-4427-97A7-FD75E67A2CAC}" srcOrd="9" destOrd="0" presId="urn:microsoft.com/office/officeart/2005/8/layout/default"/>
    <dgm:cxn modelId="{AB2ADCEF-D905-4EBD-9511-90AEFAAFA471}" type="presParOf" srcId="{EA4A5690-388E-4D7A-BEB0-0CDEE9ED49D6}" destId="{3F363335-F748-4F3D-94C4-44498A144FC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56B9FE-FFEB-4F7D-B94B-BC658D32149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01BA8FAD-8797-4366-81B7-3DDE90AD6F19}">
      <dgm:prSet/>
      <dgm:spPr/>
      <dgm:t>
        <a:bodyPr/>
        <a:lstStyle/>
        <a:p>
          <a:r>
            <a:rPr lang="en-GB"/>
            <a:t>Knife Crime in South Wales rose by 20%</a:t>
          </a:r>
          <a:endParaRPr lang="en-US"/>
        </a:p>
      </dgm:t>
    </dgm:pt>
    <dgm:pt modelId="{54FD912E-D7AF-457F-BB7E-DACDEEF452D8}" type="parTrans" cxnId="{D6AE66F9-36D8-458E-826A-5E262C6BCEA2}">
      <dgm:prSet/>
      <dgm:spPr/>
      <dgm:t>
        <a:bodyPr/>
        <a:lstStyle/>
        <a:p>
          <a:endParaRPr lang="en-US"/>
        </a:p>
      </dgm:t>
    </dgm:pt>
    <dgm:pt modelId="{55BED2FF-F2E2-4BEF-BBAF-34DA8B09BF59}" type="sibTrans" cxnId="{D6AE66F9-36D8-458E-826A-5E262C6BCEA2}">
      <dgm:prSet/>
      <dgm:spPr/>
      <dgm:t>
        <a:bodyPr/>
        <a:lstStyle/>
        <a:p>
          <a:endParaRPr lang="en-US"/>
        </a:p>
      </dgm:t>
    </dgm:pt>
    <dgm:pt modelId="{C2E70C0C-0A55-416A-A702-8387E1CE3B0C}">
      <dgm:prSet/>
      <dgm:spPr/>
      <dgm:t>
        <a:bodyPr/>
        <a:lstStyle/>
        <a:p>
          <a:r>
            <a:rPr lang="en-GB"/>
            <a:t>885 offences involving a knife or sharp weapon </a:t>
          </a:r>
          <a:endParaRPr lang="en-US"/>
        </a:p>
      </dgm:t>
    </dgm:pt>
    <dgm:pt modelId="{64A3D1C7-A183-471C-9228-4DE5C6406F16}" type="parTrans" cxnId="{3952982F-E7CE-4FF3-95E5-A3CF8E4004A8}">
      <dgm:prSet/>
      <dgm:spPr/>
      <dgm:t>
        <a:bodyPr/>
        <a:lstStyle/>
        <a:p>
          <a:endParaRPr lang="en-US"/>
        </a:p>
      </dgm:t>
    </dgm:pt>
    <dgm:pt modelId="{1C8E28DA-03E7-4E11-A7F0-2B18A1381D77}" type="sibTrans" cxnId="{3952982F-E7CE-4FF3-95E5-A3CF8E4004A8}">
      <dgm:prSet/>
      <dgm:spPr/>
      <dgm:t>
        <a:bodyPr/>
        <a:lstStyle/>
        <a:p>
          <a:endParaRPr lang="en-US"/>
        </a:p>
      </dgm:t>
    </dgm:pt>
    <dgm:pt modelId="{3C29B4F2-E560-45D5-91BE-5F8BA12D577C}">
      <dgm:prSet/>
      <dgm:spPr/>
      <dgm:t>
        <a:bodyPr/>
        <a:lstStyle/>
        <a:p>
          <a:r>
            <a:rPr lang="en-GB" dirty="0"/>
            <a:t>This up from 735 the year prior</a:t>
          </a:r>
          <a:endParaRPr lang="en-US" dirty="0"/>
        </a:p>
      </dgm:t>
    </dgm:pt>
    <dgm:pt modelId="{71554BA4-AE05-4407-8EE1-F1C0BAB54BF0}" type="parTrans" cxnId="{591C7466-25CB-4106-9A44-ABE24AE83C84}">
      <dgm:prSet/>
      <dgm:spPr/>
      <dgm:t>
        <a:bodyPr/>
        <a:lstStyle/>
        <a:p>
          <a:endParaRPr lang="en-US"/>
        </a:p>
      </dgm:t>
    </dgm:pt>
    <dgm:pt modelId="{D77DFCB1-6F04-4DDA-ADFA-DB08D7D5B609}" type="sibTrans" cxnId="{591C7466-25CB-4106-9A44-ABE24AE83C84}">
      <dgm:prSet/>
      <dgm:spPr/>
      <dgm:t>
        <a:bodyPr/>
        <a:lstStyle/>
        <a:p>
          <a:endParaRPr lang="en-US"/>
        </a:p>
      </dgm:t>
    </dgm:pt>
    <dgm:pt modelId="{61E13C03-A2F2-4784-A07E-28D8A42DCD00}">
      <dgm:prSet/>
      <dgm:spPr/>
      <dgm:t>
        <a:bodyPr/>
        <a:lstStyle/>
        <a:p>
          <a:r>
            <a:rPr lang="en-GB" dirty="0"/>
            <a:t>In Dyfed-Powys Police Force in 2023, they recorded 204 reports of knife crime. However, they have only charged 22 people with knife crime offences</a:t>
          </a:r>
        </a:p>
      </dgm:t>
    </dgm:pt>
    <dgm:pt modelId="{F54A0D3C-B132-40C8-95CC-928ED3C5BB8E}" type="parTrans" cxnId="{53E22847-AD2A-4548-83D6-C111A676EACB}">
      <dgm:prSet/>
      <dgm:spPr/>
      <dgm:t>
        <a:bodyPr/>
        <a:lstStyle/>
        <a:p>
          <a:endParaRPr lang="en-GB"/>
        </a:p>
      </dgm:t>
    </dgm:pt>
    <dgm:pt modelId="{732D5994-0CC1-458E-918D-7F5BDF9CDA43}" type="sibTrans" cxnId="{53E22847-AD2A-4548-83D6-C111A676EACB}">
      <dgm:prSet/>
      <dgm:spPr/>
      <dgm:t>
        <a:bodyPr/>
        <a:lstStyle/>
        <a:p>
          <a:endParaRPr lang="en-GB"/>
        </a:p>
      </dgm:t>
    </dgm:pt>
    <dgm:pt modelId="{94A8C595-1482-4471-9A04-30F39E167742}">
      <dgm:prSet/>
      <dgm:spPr/>
      <dgm:t>
        <a:bodyPr/>
        <a:lstStyle/>
        <a:p>
          <a:r>
            <a:rPr lang="en-GB" dirty="0"/>
            <a:t>This in contrast than the 113 that was reported in 2018 for the no. of people charged with knife crime offences</a:t>
          </a:r>
        </a:p>
      </dgm:t>
    </dgm:pt>
    <dgm:pt modelId="{970EB372-0A25-4F0C-A68D-6A27E1AD1BEC}" type="parTrans" cxnId="{98FD2300-4776-4B79-96FF-9DA3A1E54973}">
      <dgm:prSet/>
      <dgm:spPr/>
      <dgm:t>
        <a:bodyPr/>
        <a:lstStyle/>
        <a:p>
          <a:endParaRPr lang="en-GB"/>
        </a:p>
      </dgm:t>
    </dgm:pt>
    <dgm:pt modelId="{ED78B96C-D2AE-4EDE-BA06-6471E181E1DC}" type="sibTrans" cxnId="{98FD2300-4776-4B79-96FF-9DA3A1E54973}">
      <dgm:prSet/>
      <dgm:spPr/>
      <dgm:t>
        <a:bodyPr/>
        <a:lstStyle/>
        <a:p>
          <a:endParaRPr lang="en-GB"/>
        </a:p>
      </dgm:t>
    </dgm:pt>
    <dgm:pt modelId="{A3B30310-1F2E-4E1A-AF85-9918AAB9B801}">
      <dgm:prSet/>
      <dgm:spPr/>
      <dgm:t>
        <a:bodyPr/>
        <a:lstStyle/>
        <a:p>
          <a:r>
            <a:rPr lang="en-GB" dirty="0"/>
            <a:t>Highest no. of recorded knife crimes was in 2022 </a:t>
          </a:r>
          <a:r>
            <a:rPr lang="en-GB"/>
            <a:t>with 482</a:t>
          </a:r>
          <a:endParaRPr lang="en-GB" dirty="0"/>
        </a:p>
      </dgm:t>
    </dgm:pt>
    <dgm:pt modelId="{0AB52288-0B69-49C4-B013-6434A787A2D0}" type="parTrans" cxnId="{DA66A8BA-0ABF-406E-84C3-12F49E3633AB}">
      <dgm:prSet/>
      <dgm:spPr/>
      <dgm:t>
        <a:bodyPr/>
        <a:lstStyle/>
        <a:p>
          <a:endParaRPr lang="en-GB"/>
        </a:p>
      </dgm:t>
    </dgm:pt>
    <dgm:pt modelId="{7923B6F3-B630-47D2-8455-4E9E90B874BC}" type="sibTrans" cxnId="{DA66A8BA-0ABF-406E-84C3-12F49E3633AB}">
      <dgm:prSet/>
      <dgm:spPr/>
      <dgm:t>
        <a:bodyPr/>
        <a:lstStyle/>
        <a:p>
          <a:endParaRPr lang="en-GB"/>
        </a:p>
      </dgm:t>
    </dgm:pt>
    <dgm:pt modelId="{E05950A4-57EE-43BB-A64B-F7A44D33E52B}">
      <dgm:prSet/>
      <dgm:spPr/>
      <dgm:t>
        <a:bodyPr/>
        <a:lstStyle/>
        <a:p>
          <a:r>
            <a:rPr lang="en-GB" dirty="0"/>
            <a:t>In the year 2023, 30 children between the ages of 11 and 16 were arrested for possession of knife or sharp weapon</a:t>
          </a:r>
        </a:p>
      </dgm:t>
    </dgm:pt>
    <dgm:pt modelId="{B8ED3B86-74BC-4A38-9BCE-1A202C9A4B0D}" type="parTrans" cxnId="{3CAED540-24B1-4C3E-BB74-29D9CDBB311A}">
      <dgm:prSet/>
      <dgm:spPr/>
    </dgm:pt>
    <dgm:pt modelId="{5C3591C7-765C-4CC0-A2E2-9F783632D1AE}" type="sibTrans" cxnId="{3CAED540-24B1-4C3E-BB74-29D9CDBB311A}">
      <dgm:prSet/>
      <dgm:spPr/>
    </dgm:pt>
    <dgm:pt modelId="{6CF8BE95-0C1A-414F-A03C-58F7981AE9F7}" type="pres">
      <dgm:prSet presAssocID="{6F56B9FE-FFEB-4F7D-B94B-BC658D32149A}" presName="linear" presStyleCnt="0">
        <dgm:presLayoutVars>
          <dgm:animLvl val="lvl"/>
          <dgm:resizeHandles val="exact"/>
        </dgm:presLayoutVars>
      </dgm:prSet>
      <dgm:spPr/>
    </dgm:pt>
    <dgm:pt modelId="{052148DD-9ECC-4538-8798-5677C864DD12}" type="pres">
      <dgm:prSet presAssocID="{01BA8FAD-8797-4366-81B7-3DDE90AD6F19}" presName="parentText" presStyleLbl="node1" presStyleIdx="0" presStyleCnt="7">
        <dgm:presLayoutVars>
          <dgm:chMax val="0"/>
          <dgm:bulletEnabled val="1"/>
        </dgm:presLayoutVars>
      </dgm:prSet>
      <dgm:spPr/>
    </dgm:pt>
    <dgm:pt modelId="{B2631A22-E884-49B3-8315-1FD23F1A617D}" type="pres">
      <dgm:prSet presAssocID="{55BED2FF-F2E2-4BEF-BBAF-34DA8B09BF59}" presName="spacer" presStyleCnt="0"/>
      <dgm:spPr/>
    </dgm:pt>
    <dgm:pt modelId="{CAB4BEB5-5574-401C-A21F-5658FCC487C2}" type="pres">
      <dgm:prSet presAssocID="{C2E70C0C-0A55-416A-A702-8387E1CE3B0C}" presName="parentText" presStyleLbl="node1" presStyleIdx="1" presStyleCnt="7">
        <dgm:presLayoutVars>
          <dgm:chMax val="0"/>
          <dgm:bulletEnabled val="1"/>
        </dgm:presLayoutVars>
      </dgm:prSet>
      <dgm:spPr/>
    </dgm:pt>
    <dgm:pt modelId="{13BE40A3-C843-4EBF-8316-FB05DEA49A54}" type="pres">
      <dgm:prSet presAssocID="{1C8E28DA-03E7-4E11-A7F0-2B18A1381D77}" presName="spacer" presStyleCnt="0"/>
      <dgm:spPr/>
    </dgm:pt>
    <dgm:pt modelId="{0D204805-92D1-422E-9DD8-0CCA7443BCB0}" type="pres">
      <dgm:prSet presAssocID="{3C29B4F2-E560-45D5-91BE-5F8BA12D577C}" presName="parentText" presStyleLbl="node1" presStyleIdx="2" presStyleCnt="7">
        <dgm:presLayoutVars>
          <dgm:chMax val="0"/>
          <dgm:bulletEnabled val="1"/>
        </dgm:presLayoutVars>
      </dgm:prSet>
      <dgm:spPr/>
    </dgm:pt>
    <dgm:pt modelId="{AB0C1123-137D-4746-B334-EEAC7B0EAB7B}" type="pres">
      <dgm:prSet presAssocID="{D77DFCB1-6F04-4DDA-ADFA-DB08D7D5B609}" presName="spacer" presStyleCnt="0"/>
      <dgm:spPr/>
    </dgm:pt>
    <dgm:pt modelId="{A9BE8B97-1959-4AB9-8AA9-DC23C8130DA8}" type="pres">
      <dgm:prSet presAssocID="{61E13C03-A2F2-4784-A07E-28D8A42DCD00}" presName="parentText" presStyleLbl="node1" presStyleIdx="3" presStyleCnt="7">
        <dgm:presLayoutVars>
          <dgm:chMax val="0"/>
          <dgm:bulletEnabled val="1"/>
        </dgm:presLayoutVars>
      </dgm:prSet>
      <dgm:spPr/>
    </dgm:pt>
    <dgm:pt modelId="{D2EB0C9C-63F7-4F6C-97A5-1CF8DF42A58C}" type="pres">
      <dgm:prSet presAssocID="{732D5994-0CC1-458E-918D-7F5BDF9CDA43}" presName="spacer" presStyleCnt="0"/>
      <dgm:spPr/>
    </dgm:pt>
    <dgm:pt modelId="{FD42BBC0-EC66-4368-A9CD-8387AD0BCC8F}" type="pres">
      <dgm:prSet presAssocID="{94A8C595-1482-4471-9A04-30F39E167742}" presName="parentText" presStyleLbl="node1" presStyleIdx="4" presStyleCnt="7">
        <dgm:presLayoutVars>
          <dgm:chMax val="0"/>
          <dgm:bulletEnabled val="1"/>
        </dgm:presLayoutVars>
      </dgm:prSet>
      <dgm:spPr/>
    </dgm:pt>
    <dgm:pt modelId="{5F48E63A-72C9-4931-ACD2-A4016F473723}" type="pres">
      <dgm:prSet presAssocID="{ED78B96C-D2AE-4EDE-BA06-6471E181E1DC}" presName="spacer" presStyleCnt="0"/>
      <dgm:spPr/>
    </dgm:pt>
    <dgm:pt modelId="{94C43DC1-EB27-4BA2-8ECE-C284A42B8BB5}" type="pres">
      <dgm:prSet presAssocID="{A3B30310-1F2E-4E1A-AF85-9918AAB9B801}" presName="parentText" presStyleLbl="node1" presStyleIdx="5" presStyleCnt="7">
        <dgm:presLayoutVars>
          <dgm:chMax val="0"/>
          <dgm:bulletEnabled val="1"/>
        </dgm:presLayoutVars>
      </dgm:prSet>
      <dgm:spPr/>
    </dgm:pt>
    <dgm:pt modelId="{67C8BC57-22B7-4EB2-BC88-869043C5A89E}" type="pres">
      <dgm:prSet presAssocID="{7923B6F3-B630-47D2-8455-4E9E90B874BC}" presName="spacer" presStyleCnt="0"/>
      <dgm:spPr/>
    </dgm:pt>
    <dgm:pt modelId="{700BB5E4-6800-4107-8136-7E841299D7BE}" type="pres">
      <dgm:prSet presAssocID="{E05950A4-57EE-43BB-A64B-F7A44D33E52B}" presName="parentText" presStyleLbl="node1" presStyleIdx="6" presStyleCnt="7">
        <dgm:presLayoutVars>
          <dgm:chMax val="0"/>
          <dgm:bulletEnabled val="1"/>
        </dgm:presLayoutVars>
      </dgm:prSet>
      <dgm:spPr/>
    </dgm:pt>
  </dgm:ptLst>
  <dgm:cxnLst>
    <dgm:cxn modelId="{98FD2300-4776-4B79-96FF-9DA3A1E54973}" srcId="{6F56B9FE-FFEB-4F7D-B94B-BC658D32149A}" destId="{94A8C595-1482-4471-9A04-30F39E167742}" srcOrd="4" destOrd="0" parTransId="{970EB372-0A25-4F0C-A68D-6A27E1AD1BEC}" sibTransId="{ED78B96C-D2AE-4EDE-BA06-6471E181E1DC}"/>
    <dgm:cxn modelId="{EF710811-4848-421B-8A99-AD280221635F}" type="presOf" srcId="{C2E70C0C-0A55-416A-A702-8387E1CE3B0C}" destId="{CAB4BEB5-5574-401C-A21F-5658FCC487C2}" srcOrd="0" destOrd="0" presId="urn:microsoft.com/office/officeart/2005/8/layout/vList2"/>
    <dgm:cxn modelId="{5BB99E16-8D2A-4525-9925-2159233C313B}" type="presOf" srcId="{3C29B4F2-E560-45D5-91BE-5F8BA12D577C}" destId="{0D204805-92D1-422E-9DD8-0CCA7443BCB0}" srcOrd="0" destOrd="0" presId="urn:microsoft.com/office/officeart/2005/8/layout/vList2"/>
    <dgm:cxn modelId="{3952982F-E7CE-4FF3-95E5-A3CF8E4004A8}" srcId="{6F56B9FE-FFEB-4F7D-B94B-BC658D32149A}" destId="{C2E70C0C-0A55-416A-A702-8387E1CE3B0C}" srcOrd="1" destOrd="0" parTransId="{64A3D1C7-A183-471C-9228-4DE5C6406F16}" sibTransId="{1C8E28DA-03E7-4E11-A7F0-2B18A1381D77}"/>
    <dgm:cxn modelId="{3CAED540-24B1-4C3E-BB74-29D9CDBB311A}" srcId="{6F56B9FE-FFEB-4F7D-B94B-BC658D32149A}" destId="{E05950A4-57EE-43BB-A64B-F7A44D33E52B}" srcOrd="6" destOrd="0" parTransId="{B8ED3B86-74BC-4A38-9BCE-1A202C9A4B0D}" sibTransId="{5C3591C7-765C-4CC0-A2E2-9F783632D1AE}"/>
    <dgm:cxn modelId="{591C7466-25CB-4106-9A44-ABE24AE83C84}" srcId="{6F56B9FE-FFEB-4F7D-B94B-BC658D32149A}" destId="{3C29B4F2-E560-45D5-91BE-5F8BA12D577C}" srcOrd="2" destOrd="0" parTransId="{71554BA4-AE05-4407-8EE1-F1C0BAB54BF0}" sibTransId="{D77DFCB1-6F04-4DDA-ADFA-DB08D7D5B609}"/>
    <dgm:cxn modelId="{53E22847-AD2A-4548-83D6-C111A676EACB}" srcId="{6F56B9FE-FFEB-4F7D-B94B-BC658D32149A}" destId="{61E13C03-A2F2-4784-A07E-28D8A42DCD00}" srcOrd="3" destOrd="0" parTransId="{F54A0D3C-B132-40C8-95CC-928ED3C5BB8E}" sibTransId="{732D5994-0CC1-458E-918D-7F5BDF9CDA43}"/>
    <dgm:cxn modelId="{E9C0C04C-A4BA-4221-8713-C6B8624A2948}" type="presOf" srcId="{E05950A4-57EE-43BB-A64B-F7A44D33E52B}" destId="{700BB5E4-6800-4107-8136-7E841299D7BE}" srcOrd="0" destOrd="0" presId="urn:microsoft.com/office/officeart/2005/8/layout/vList2"/>
    <dgm:cxn modelId="{FC246F78-1FEF-4DA0-A916-42CE86323D68}" type="presOf" srcId="{6F56B9FE-FFEB-4F7D-B94B-BC658D32149A}" destId="{6CF8BE95-0C1A-414F-A03C-58F7981AE9F7}" srcOrd="0" destOrd="0" presId="urn:microsoft.com/office/officeart/2005/8/layout/vList2"/>
    <dgm:cxn modelId="{71E7BC84-EA09-46E4-A05D-72499F33FDA8}" type="presOf" srcId="{94A8C595-1482-4471-9A04-30F39E167742}" destId="{FD42BBC0-EC66-4368-A9CD-8387AD0BCC8F}" srcOrd="0" destOrd="0" presId="urn:microsoft.com/office/officeart/2005/8/layout/vList2"/>
    <dgm:cxn modelId="{DA66A8BA-0ABF-406E-84C3-12F49E3633AB}" srcId="{6F56B9FE-FFEB-4F7D-B94B-BC658D32149A}" destId="{A3B30310-1F2E-4E1A-AF85-9918AAB9B801}" srcOrd="5" destOrd="0" parTransId="{0AB52288-0B69-49C4-B013-6434A787A2D0}" sibTransId="{7923B6F3-B630-47D2-8455-4E9E90B874BC}"/>
    <dgm:cxn modelId="{7BA980D0-C245-4BE2-AE16-9DCB3F8663A1}" type="presOf" srcId="{A3B30310-1F2E-4E1A-AF85-9918AAB9B801}" destId="{94C43DC1-EB27-4BA2-8ECE-C284A42B8BB5}" srcOrd="0" destOrd="0" presId="urn:microsoft.com/office/officeart/2005/8/layout/vList2"/>
    <dgm:cxn modelId="{D52925DF-5714-46CD-AADE-E1486D940F20}" type="presOf" srcId="{61E13C03-A2F2-4784-A07E-28D8A42DCD00}" destId="{A9BE8B97-1959-4AB9-8AA9-DC23C8130DA8}" srcOrd="0" destOrd="0" presId="urn:microsoft.com/office/officeart/2005/8/layout/vList2"/>
    <dgm:cxn modelId="{F2A370E4-9CF8-4E33-A280-A9417FD1F74C}" type="presOf" srcId="{01BA8FAD-8797-4366-81B7-3DDE90AD6F19}" destId="{052148DD-9ECC-4538-8798-5677C864DD12}" srcOrd="0" destOrd="0" presId="urn:microsoft.com/office/officeart/2005/8/layout/vList2"/>
    <dgm:cxn modelId="{D6AE66F9-36D8-458E-826A-5E262C6BCEA2}" srcId="{6F56B9FE-FFEB-4F7D-B94B-BC658D32149A}" destId="{01BA8FAD-8797-4366-81B7-3DDE90AD6F19}" srcOrd="0" destOrd="0" parTransId="{54FD912E-D7AF-457F-BB7E-DACDEEF452D8}" sibTransId="{55BED2FF-F2E2-4BEF-BBAF-34DA8B09BF59}"/>
    <dgm:cxn modelId="{4BB1D53B-6489-4F14-AECB-6FFDD64CDEC5}" type="presParOf" srcId="{6CF8BE95-0C1A-414F-A03C-58F7981AE9F7}" destId="{052148DD-9ECC-4538-8798-5677C864DD12}" srcOrd="0" destOrd="0" presId="urn:microsoft.com/office/officeart/2005/8/layout/vList2"/>
    <dgm:cxn modelId="{3CB79E83-0D66-4ED1-9321-180E6E013FBF}" type="presParOf" srcId="{6CF8BE95-0C1A-414F-A03C-58F7981AE9F7}" destId="{B2631A22-E884-49B3-8315-1FD23F1A617D}" srcOrd="1" destOrd="0" presId="urn:microsoft.com/office/officeart/2005/8/layout/vList2"/>
    <dgm:cxn modelId="{EA89A29D-1DAE-45E3-A061-7F13303959B2}" type="presParOf" srcId="{6CF8BE95-0C1A-414F-A03C-58F7981AE9F7}" destId="{CAB4BEB5-5574-401C-A21F-5658FCC487C2}" srcOrd="2" destOrd="0" presId="urn:microsoft.com/office/officeart/2005/8/layout/vList2"/>
    <dgm:cxn modelId="{BE96064A-08AE-46BE-A40A-06C35848AF39}" type="presParOf" srcId="{6CF8BE95-0C1A-414F-A03C-58F7981AE9F7}" destId="{13BE40A3-C843-4EBF-8316-FB05DEA49A54}" srcOrd="3" destOrd="0" presId="urn:microsoft.com/office/officeart/2005/8/layout/vList2"/>
    <dgm:cxn modelId="{3C5AC351-ACCF-4BBF-9D8E-59E6FD571492}" type="presParOf" srcId="{6CF8BE95-0C1A-414F-A03C-58F7981AE9F7}" destId="{0D204805-92D1-422E-9DD8-0CCA7443BCB0}" srcOrd="4" destOrd="0" presId="urn:microsoft.com/office/officeart/2005/8/layout/vList2"/>
    <dgm:cxn modelId="{2735FEE5-B8CB-4589-9470-D6D655F765DF}" type="presParOf" srcId="{6CF8BE95-0C1A-414F-A03C-58F7981AE9F7}" destId="{AB0C1123-137D-4746-B334-EEAC7B0EAB7B}" srcOrd="5" destOrd="0" presId="urn:microsoft.com/office/officeart/2005/8/layout/vList2"/>
    <dgm:cxn modelId="{47686BE8-659D-43A9-ADED-E758F11C9118}" type="presParOf" srcId="{6CF8BE95-0C1A-414F-A03C-58F7981AE9F7}" destId="{A9BE8B97-1959-4AB9-8AA9-DC23C8130DA8}" srcOrd="6" destOrd="0" presId="urn:microsoft.com/office/officeart/2005/8/layout/vList2"/>
    <dgm:cxn modelId="{3C010D1D-8FBB-447F-8F91-EC3231B82581}" type="presParOf" srcId="{6CF8BE95-0C1A-414F-A03C-58F7981AE9F7}" destId="{D2EB0C9C-63F7-4F6C-97A5-1CF8DF42A58C}" srcOrd="7" destOrd="0" presId="urn:microsoft.com/office/officeart/2005/8/layout/vList2"/>
    <dgm:cxn modelId="{C15263A3-5F07-4A84-A202-4CA42E210208}" type="presParOf" srcId="{6CF8BE95-0C1A-414F-A03C-58F7981AE9F7}" destId="{FD42BBC0-EC66-4368-A9CD-8387AD0BCC8F}" srcOrd="8" destOrd="0" presId="urn:microsoft.com/office/officeart/2005/8/layout/vList2"/>
    <dgm:cxn modelId="{A915896A-A18F-4EEE-A1BA-4B366503C3F7}" type="presParOf" srcId="{6CF8BE95-0C1A-414F-A03C-58F7981AE9F7}" destId="{5F48E63A-72C9-4931-ACD2-A4016F473723}" srcOrd="9" destOrd="0" presId="urn:microsoft.com/office/officeart/2005/8/layout/vList2"/>
    <dgm:cxn modelId="{944B4640-0689-46BD-AD0F-672E49A88383}" type="presParOf" srcId="{6CF8BE95-0C1A-414F-A03C-58F7981AE9F7}" destId="{94C43DC1-EB27-4BA2-8ECE-C284A42B8BB5}" srcOrd="10" destOrd="0" presId="urn:microsoft.com/office/officeart/2005/8/layout/vList2"/>
    <dgm:cxn modelId="{912BF768-C403-437F-97C7-F196552AA48D}" type="presParOf" srcId="{6CF8BE95-0C1A-414F-A03C-58F7981AE9F7}" destId="{67C8BC57-22B7-4EB2-BC88-869043C5A89E}" srcOrd="11" destOrd="0" presId="urn:microsoft.com/office/officeart/2005/8/layout/vList2"/>
    <dgm:cxn modelId="{BD22B3BA-4182-485D-AC34-4684C32E0EC3}" type="presParOf" srcId="{6CF8BE95-0C1A-414F-A03C-58F7981AE9F7}" destId="{700BB5E4-6800-4107-8136-7E841299D7BE}"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25FC4B-7BFF-407D-B5B1-5403BB3BD860}">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8380BD-2CDB-4610-9D91-FCA2B0552297}">
      <dsp:nvSpPr>
        <dsp:cNvPr id="0" name=""/>
        <dsp:cNvSpPr/>
      </dsp:nvSpPr>
      <dsp:spPr>
        <a:xfrm>
          <a:off x="0" y="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CAN YOU FIND AN EXAMPLE OF A ‘STREET GANG’ AND AN ‘ORGANISED CRIMINAL GANG’.</a:t>
          </a:r>
          <a:endParaRPr lang="en-US" sz="4000" kern="1200"/>
        </a:p>
      </dsp:txBody>
      <dsp:txXfrm>
        <a:off x="0" y="0"/>
        <a:ext cx="6492875" cy="2552700"/>
      </dsp:txXfrm>
    </dsp:sp>
    <dsp:sp modelId="{1E232728-D2B0-4EAF-8970-BCF0CB9D5428}">
      <dsp:nvSpPr>
        <dsp:cNvPr id="0" name=""/>
        <dsp:cNvSpPr/>
      </dsp:nvSpPr>
      <dsp:spPr>
        <a:xfrm>
          <a:off x="0" y="255270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2029B3-898A-480E-8328-53146A83947A}">
      <dsp:nvSpPr>
        <dsp:cNvPr id="0" name=""/>
        <dsp:cNvSpPr/>
      </dsp:nvSpPr>
      <dsp:spPr>
        <a:xfrm>
          <a:off x="0" y="255270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WHAT ARE THE KEY DIFFERENCES BETWEEN THESE TWO TYPES OF GANGS?</a:t>
          </a:r>
          <a:endParaRPr lang="en-US" sz="4000" kern="1200"/>
        </a:p>
      </dsp:txBody>
      <dsp:txXfrm>
        <a:off x="0" y="2552700"/>
        <a:ext cx="6492875" cy="25527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DAC477-F75B-40C8-B244-010693607193}">
      <dsp:nvSpPr>
        <dsp:cNvPr id="0" name=""/>
        <dsp:cNvSpPr/>
      </dsp:nvSpPr>
      <dsp:spPr>
        <a:xfrm>
          <a:off x="636484" y="0"/>
          <a:ext cx="4351338" cy="4351338"/>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3495FE-BC21-4E4E-8100-341E763D79CB}">
      <dsp:nvSpPr>
        <dsp:cNvPr id="0" name=""/>
        <dsp:cNvSpPr/>
      </dsp:nvSpPr>
      <dsp:spPr>
        <a:xfrm>
          <a:off x="1049862" y="413377"/>
          <a:ext cx="1697021" cy="1697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Serious Crime Prevention Order</a:t>
          </a:r>
          <a:endParaRPr lang="en-US" sz="2200" kern="1200"/>
        </a:p>
      </dsp:txBody>
      <dsp:txXfrm>
        <a:off x="1132704" y="496219"/>
        <a:ext cx="1531337" cy="1531337"/>
      </dsp:txXfrm>
    </dsp:sp>
    <dsp:sp modelId="{ABEC3F04-F4F4-4C2A-A29A-93CD14935833}">
      <dsp:nvSpPr>
        <dsp:cNvPr id="0" name=""/>
        <dsp:cNvSpPr/>
      </dsp:nvSpPr>
      <dsp:spPr>
        <a:xfrm>
          <a:off x="2877424" y="413377"/>
          <a:ext cx="1697021" cy="1697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Criminal Behaviour Order</a:t>
          </a:r>
          <a:endParaRPr lang="en-US" sz="2200" kern="1200" dirty="0"/>
        </a:p>
      </dsp:txBody>
      <dsp:txXfrm>
        <a:off x="2960266" y="496219"/>
        <a:ext cx="1531337" cy="1531337"/>
      </dsp:txXfrm>
    </dsp:sp>
    <dsp:sp modelId="{0CFA58EF-FA6B-4529-A92A-22BAFBB31ADD}">
      <dsp:nvSpPr>
        <dsp:cNvPr id="0" name=""/>
        <dsp:cNvSpPr/>
      </dsp:nvSpPr>
      <dsp:spPr>
        <a:xfrm>
          <a:off x="1049862" y="2240939"/>
          <a:ext cx="1697021" cy="1697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Slavery and Trafficking Prevention Order</a:t>
          </a:r>
          <a:endParaRPr lang="en-US" sz="2200" kern="1200"/>
        </a:p>
      </dsp:txBody>
      <dsp:txXfrm>
        <a:off x="1132704" y="2323781"/>
        <a:ext cx="1531337" cy="1531337"/>
      </dsp:txXfrm>
    </dsp:sp>
    <dsp:sp modelId="{0AF27058-584A-4F8E-A639-91F9AA257191}">
      <dsp:nvSpPr>
        <dsp:cNvPr id="0" name=""/>
        <dsp:cNvSpPr/>
      </dsp:nvSpPr>
      <dsp:spPr>
        <a:xfrm>
          <a:off x="2877424" y="2240939"/>
          <a:ext cx="1697021" cy="1697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Forfeiture and destruction</a:t>
          </a:r>
          <a:endParaRPr lang="en-US" sz="2200" kern="1200"/>
        </a:p>
      </dsp:txBody>
      <dsp:txXfrm>
        <a:off x="2960266" y="2323781"/>
        <a:ext cx="1531337" cy="15313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608D09-155B-4C16-A8BE-0155DD19A971}">
      <dsp:nvSpPr>
        <dsp:cNvPr id="0" name=""/>
        <dsp:cNvSpPr/>
      </dsp:nvSpPr>
      <dsp:spPr>
        <a:xfrm>
          <a:off x="307345" y="1546"/>
          <a:ext cx="3222855" cy="1933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County lines – This is to stop the exploitation of vulnerable people by a hard core of gang members to sell drugs</a:t>
          </a:r>
          <a:endParaRPr lang="en-US" sz="2100" kern="1200"/>
        </a:p>
      </dsp:txBody>
      <dsp:txXfrm>
        <a:off x="307345" y="1546"/>
        <a:ext cx="3222855" cy="1933713"/>
      </dsp:txXfrm>
    </dsp:sp>
    <dsp:sp modelId="{7431FB19-D28F-4C3F-AB61-FC493BED970E}">
      <dsp:nvSpPr>
        <dsp:cNvPr id="0" name=""/>
        <dsp:cNvSpPr/>
      </dsp:nvSpPr>
      <dsp:spPr>
        <a:xfrm>
          <a:off x="3852486" y="1546"/>
          <a:ext cx="3222855" cy="193371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Protect vulnerable locations – these are places where young people are vulnerable such as pupil referral units and residential children’s care home</a:t>
          </a:r>
          <a:endParaRPr lang="en-US" sz="2100" kern="1200"/>
        </a:p>
      </dsp:txBody>
      <dsp:txXfrm>
        <a:off x="3852486" y="1546"/>
        <a:ext cx="3222855" cy="1933713"/>
      </dsp:txXfrm>
    </dsp:sp>
    <dsp:sp modelId="{D0B1E822-4627-4821-8DF7-ABD53246E7D2}">
      <dsp:nvSpPr>
        <dsp:cNvPr id="0" name=""/>
        <dsp:cNvSpPr/>
      </dsp:nvSpPr>
      <dsp:spPr>
        <a:xfrm>
          <a:off x="7397627" y="1546"/>
          <a:ext cx="3222855" cy="193371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Reduce violence and knife crime – improving the way national and local partners use tools and powers</a:t>
          </a:r>
          <a:endParaRPr lang="en-US" sz="2100" kern="1200"/>
        </a:p>
      </dsp:txBody>
      <dsp:txXfrm>
        <a:off x="7397627" y="1546"/>
        <a:ext cx="3222855" cy="1933713"/>
      </dsp:txXfrm>
    </dsp:sp>
    <dsp:sp modelId="{51A81012-1C75-4D98-95F3-65D7C8D66ACA}">
      <dsp:nvSpPr>
        <dsp:cNvPr id="0" name=""/>
        <dsp:cNvSpPr/>
      </dsp:nvSpPr>
      <dsp:spPr>
        <a:xfrm>
          <a:off x="307345" y="2257545"/>
          <a:ext cx="3222855" cy="1933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Safeguard gang-associated women and girls – this includes strengthen local practices</a:t>
          </a:r>
          <a:endParaRPr lang="en-US" sz="2100" kern="1200"/>
        </a:p>
      </dsp:txBody>
      <dsp:txXfrm>
        <a:off x="307345" y="2257545"/>
        <a:ext cx="3222855" cy="1933713"/>
      </dsp:txXfrm>
    </dsp:sp>
    <dsp:sp modelId="{A9898C02-0B89-4945-A363-AE64D6519A89}">
      <dsp:nvSpPr>
        <dsp:cNvPr id="0" name=""/>
        <dsp:cNvSpPr/>
      </dsp:nvSpPr>
      <dsp:spPr>
        <a:xfrm>
          <a:off x="3852486" y="2257545"/>
          <a:ext cx="3222855" cy="193371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Promote early intervention – identify and support vulnerable children and young people (including identifying mental health problems</a:t>
          </a:r>
          <a:endParaRPr lang="en-US" sz="2100" kern="1200"/>
        </a:p>
      </dsp:txBody>
      <dsp:txXfrm>
        <a:off x="3852486" y="2257545"/>
        <a:ext cx="3222855" cy="1933713"/>
      </dsp:txXfrm>
    </dsp:sp>
    <dsp:sp modelId="{3F363335-F748-4F3D-94C4-44498A144FCB}">
      <dsp:nvSpPr>
        <dsp:cNvPr id="0" name=""/>
        <dsp:cNvSpPr/>
      </dsp:nvSpPr>
      <dsp:spPr>
        <a:xfrm>
          <a:off x="7397627" y="2257545"/>
          <a:ext cx="3222855" cy="1933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Promote meaningful alternatives to gangs – education, training and employment</a:t>
          </a:r>
          <a:endParaRPr lang="en-US" sz="2100" kern="1200"/>
        </a:p>
      </dsp:txBody>
      <dsp:txXfrm>
        <a:off x="7397627" y="2257545"/>
        <a:ext cx="3222855" cy="19337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148DD-9ECC-4538-8798-5677C864DD12}">
      <dsp:nvSpPr>
        <dsp:cNvPr id="0" name=""/>
        <dsp:cNvSpPr/>
      </dsp:nvSpPr>
      <dsp:spPr>
        <a:xfrm>
          <a:off x="0" y="364111"/>
          <a:ext cx="6666833" cy="635602"/>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Knife Crime in South Wales rose by 20%</a:t>
          </a:r>
          <a:endParaRPr lang="en-US" sz="1600" kern="1200"/>
        </a:p>
      </dsp:txBody>
      <dsp:txXfrm>
        <a:off x="31028" y="395139"/>
        <a:ext cx="6604777" cy="573546"/>
      </dsp:txXfrm>
    </dsp:sp>
    <dsp:sp modelId="{CAB4BEB5-5574-401C-A21F-5658FCC487C2}">
      <dsp:nvSpPr>
        <dsp:cNvPr id="0" name=""/>
        <dsp:cNvSpPr/>
      </dsp:nvSpPr>
      <dsp:spPr>
        <a:xfrm>
          <a:off x="0" y="1045793"/>
          <a:ext cx="6666833" cy="635602"/>
        </a:xfrm>
        <a:prstGeom prst="roundRect">
          <a:avLst/>
        </a:prstGeom>
        <a:gradFill rotWithShape="0">
          <a:gsLst>
            <a:gs pos="0">
              <a:schemeClr val="accent5">
                <a:hueOff val="-1126424"/>
                <a:satOff val="-2903"/>
                <a:lumOff val="-1961"/>
                <a:alphaOff val="0"/>
                <a:satMod val="103000"/>
                <a:lumMod val="102000"/>
                <a:tint val="94000"/>
              </a:schemeClr>
            </a:gs>
            <a:gs pos="50000">
              <a:schemeClr val="accent5">
                <a:hueOff val="-1126424"/>
                <a:satOff val="-2903"/>
                <a:lumOff val="-1961"/>
                <a:alphaOff val="0"/>
                <a:satMod val="110000"/>
                <a:lumMod val="100000"/>
                <a:shade val="100000"/>
              </a:schemeClr>
            </a:gs>
            <a:gs pos="100000">
              <a:schemeClr val="accent5">
                <a:hueOff val="-1126424"/>
                <a:satOff val="-2903"/>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885 offences involving a knife or sharp weapon </a:t>
          </a:r>
          <a:endParaRPr lang="en-US" sz="1600" kern="1200"/>
        </a:p>
      </dsp:txBody>
      <dsp:txXfrm>
        <a:off x="31028" y="1076821"/>
        <a:ext cx="6604777" cy="573546"/>
      </dsp:txXfrm>
    </dsp:sp>
    <dsp:sp modelId="{0D204805-92D1-422E-9DD8-0CCA7443BCB0}">
      <dsp:nvSpPr>
        <dsp:cNvPr id="0" name=""/>
        <dsp:cNvSpPr/>
      </dsp:nvSpPr>
      <dsp:spPr>
        <a:xfrm>
          <a:off x="0" y="1727476"/>
          <a:ext cx="6666833" cy="635602"/>
        </a:xfrm>
        <a:prstGeom prst="roundRect">
          <a:avLst/>
        </a:prstGeom>
        <a:gradFill rotWithShape="0">
          <a:gsLst>
            <a:gs pos="0">
              <a:schemeClr val="accent5">
                <a:hueOff val="-2252848"/>
                <a:satOff val="-5806"/>
                <a:lumOff val="-3922"/>
                <a:alphaOff val="0"/>
                <a:satMod val="103000"/>
                <a:lumMod val="102000"/>
                <a:tint val="94000"/>
              </a:schemeClr>
            </a:gs>
            <a:gs pos="50000">
              <a:schemeClr val="accent5">
                <a:hueOff val="-2252848"/>
                <a:satOff val="-5806"/>
                <a:lumOff val="-3922"/>
                <a:alphaOff val="0"/>
                <a:satMod val="110000"/>
                <a:lumMod val="100000"/>
                <a:shade val="100000"/>
              </a:schemeClr>
            </a:gs>
            <a:gs pos="100000">
              <a:schemeClr val="accent5">
                <a:hueOff val="-2252848"/>
                <a:satOff val="-5806"/>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This up from 735 the year prior</a:t>
          </a:r>
          <a:endParaRPr lang="en-US" sz="1600" kern="1200" dirty="0"/>
        </a:p>
      </dsp:txBody>
      <dsp:txXfrm>
        <a:off x="31028" y="1758504"/>
        <a:ext cx="6604777" cy="573546"/>
      </dsp:txXfrm>
    </dsp:sp>
    <dsp:sp modelId="{A9BE8B97-1959-4AB9-8AA9-DC23C8130DA8}">
      <dsp:nvSpPr>
        <dsp:cNvPr id="0" name=""/>
        <dsp:cNvSpPr/>
      </dsp:nvSpPr>
      <dsp:spPr>
        <a:xfrm>
          <a:off x="0" y="2409158"/>
          <a:ext cx="6666833" cy="635602"/>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In Dyfed-Powys Police Force in 2023, they recorded 204 reports of knife crime. However, they have only charged 22 people with knife crime offences</a:t>
          </a:r>
        </a:p>
      </dsp:txBody>
      <dsp:txXfrm>
        <a:off x="31028" y="2440186"/>
        <a:ext cx="6604777" cy="573546"/>
      </dsp:txXfrm>
    </dsp:sp>
    <dsp:sp modelId="{FD42BBC0-EC66-4368-A9CD-8387AD0BCC8F}">
      <dsp:nvSpPr>
        <dsp:cNvPr id="0" name=""/>
        <dsp:cNvSpPr/>
      </dsp:nvSpPr>
      <dsp:spPr>
        <a:xfrm>
          <a:off x="0" y="3090841"/>
          <a:ext cx="6666833" cy="635602"/>
        </a:xfrm>
        <a:prstGeom prst="roundRect">
          <a:avLst/>
        </a:prstGeom>
        <a:gradFill rotWithShape="0">
          <a:gsLst>
            <a:gs pos="0">
              <a:schemeClr val="accent5">
                <a:hueOff val="-4505695"/>
                <a:satOff val="-11613"/>
                <a:lumOff val="-7843"/>
                <a:alphaOff val="0"/>
                <a:satMod val="103000"/>
                <a:lumMod val="102000"/>
                <a:tint val="94000"/>
              </a:schemeClr>
            </a:gs>
            <a:gs pos="50000">
              <a:schemeClr val="accent5">
                <a:hueOff val="-4505695"/>
                <a:satOff val="-11613"/>
                <a:lumOff val="-7843"/>
                <a:alphaOff val="0"/>
                <a:satMod val="110000"/>
                <a:lumMod val="100000"/>
                <a:shade val="100000"/>
              </a:schemeClr>
            </a:gs>
            <a:gs pos="100000">
              <a:schemeClr val="accent5">
                <a:hueOff val="-4505695"/>
                <a:satOff val="-11613"/>
                <a:lumOff val="-784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This in contrast than the 113 that was reported in 2018 for the no. of people charged with knife crime offences</a:t>
          </a:r>
        </a:p>
      </dsp:txBody>
      <dsp:txXfrm>
        <a:off x="31028" y="3121869"/>
        <a:ext cx="6604777" cy="573546"/>
      </dsp:txXfrm>
    </dsp:sp>
    <dsp:sp modelId="{94C43DC1-EB27-4BA2-8ECE-C284A42B8BB5}">
      <dsp:nvSpPr>
        <dsp:cNvPr id="0" name=""/>
        <dsp:cNvSpPr/>
      </dsp:nvSpPr>
      <dsp:spPr>
        <a:xfrm>
          <a:off x="0" y="3772523"/>
          <a:ext cx="6666833" cy="635602"/>
        </a:xfrm>
        <a:prstGeom prst="roundRect">
          <a:avLst/>
        </a:prstGeom>
        <a:gradFill rotWithShape="0">
          <a:gsLst>
            <a:gs pos="0">
              <a:schemeClr val="accent5">
                <a:hueOff val="-5632119"/>
                <a:satOff val="-14516"/>
                <a:lumOff val="-9804"/>
                <a:alphaOff val="0"/>
                <a:satMod val="103000"/>
                <a:lumMod val="102000"/>
                <a:tint val="94000"/>
              </a:schemeClr>
            </a:gs>
            <a:gs pos="50000">
              <a:schemeClr val="accent5">
                <a:hueOff val="-5632119"/>
                <a:satOff val="-14516"/>
                <a:lumOff val="-9804"/>
                <a:alphaOff val="0"/>
                <a:satMod val="110000"/>
                <a:lumMod val="100000"/>
                <a:shade val="100000"/>
              </a:schemeClr>
            </a:gs>
            <a:gs pos="100000">
              <a:schemeClr val="accent5">
                <a:hueOff val="-5632119"/>
                <a:satOff val="-14516"/>
                <a:lumOff val="-980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Highest no. of recorded knife crimes was in 2022 </a:t>
          </a:r>
          <a:r>
            <a:rPr lang="en-GB" sz="1600" kern="1200"/>
            <a:t>with 482</a:t>
          </a:r>
          <a:endParaRPr lang="en-GB" sz="1600" kern="1200" dirty="0"/>
        </a:p>
      </dsp:txBody>
      <dsp:txXfrm>
        <a:off x="31028" y="3803551"/>
        <a:ext cx="6604777" cy="573546"/>
      </dsp:txXfrm>
    </dsp:sp>
    <dsp:sp modelId="{700BB5E4-6800-4107-8136-7E841299D7BE}">
      <dsp:nvSpPr>
        <dsp:cNvPr id="0" name=""/>
        <dsp:cNvSpPr/>
      </dsp:nvSpPr>
      <dsp:spPr>
        <a:xfrm>
          <a:off x="0" y="4454206"/>
          <a:ext cx="6666833" cy="635602"/>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In the year 2023, 30 children between the ages of 11 and 16 were arrested for possession of knife or sharp weapon</a:t>
          </a:r>
        </a:p>
      </dsp:txBody>
      <dsp:txXfrm>
        <a:off x="31028" y="4485234"/>
        <a:ext cx="6604777" cy="5735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4A856-609E-48AE-B3AE-8060062885FD}" type="datetimeFigureOut">
              <a:rPr lang="en-GB" smtClean="0"/>
              <a:t>17/02/2024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DB90D5-6CF9-4C82-BB9D-D1C3515CB9D5}" type="slidenum">
              <a:rPr lang="en-GB" smtClean="0"/>
              <a:t>‹#›</a:t>
            </a:fld>
            <a:endParaRPr lang="en-GB"/>
          </a:p>
        </p:txBody>
      </p:sp>
    </p:spTree>
    <p:extLst>
      <p:ext uri="{BB962C8B-B14F-4D97-AF65-F5344CB8AC3E}">
        <p14:creationId xmlns:p14="http://schemas.microsoft.com/office/powerpoint/2010/main" val="396917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HvWavE-yeGE"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walesonline.co.uk/news/wales-news/organised-crime-gang-dealt-up-24277129"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walesonline.co.uk/all-about/cardiff-crown-court" TargetMode="External"/><Relationship Id="rId5" Type="http://schemas.openxmlformats.org/officeDocument/2006/relationships/hyperlink" Target="https://www.walesonline.co.uk/all-about/barry" TargetMode="External"/><Relationship Id="rId4" Type="http://schemas.openxmlformats.org/officeDocument/2006/relationships/hyperlink" Target="https://www.walesonline.co.uk/all-about/cardiff"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z_e4RaSe_J0"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assets.college.police.uk/s3fs-public/2022-03/Knife_Crime_Evidence_Briefing.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assets.college.police.uk/s3fs-public/2022-03/Knife_Crime_Evidence_Briefing.pdf"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youtube.com/watch?v=ySNWUbBe-B0&amp;t=1s"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gov.uk/government/news/government-announces-crackdown-against-organised-criminal-gangs"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Quick intro</a:t>
            </a:r>
          </a:p>
        </p:txBody>
      </p:sp>
      <p:sp>
        <p:nvSpPr>
          <p:cNvPr id="4" name="Slide Number Placeholder 3"/>
          <p:cNvSpPr>
            <a:spLocks noGrp="1"/>
          </p:cNvSpPr>
          <p:nvPr>
            <p:ph type="sldNum" sz="quarter" idx="5"/>
          </p:nvPr>
        </p:nvSpPr>
        <p:spPr/>
        <p:txBody>
          <a:bodyPr/>
          <a:lstStyle/>
          <a:p>
            <a:fld id="{0DDB90D5-6CF9-4C82-BB9D-D1C3515CB9D5}" type="slidenum">
              <a:rPr lang="en-GB" smtClean="0"/>
              <a:t>1</a:t>
            </a:fld>
            <a:endParaRPr lang="en-GB"/>
          </a:p>
        </p:txBody>
      </p:sp>
    </p:spTree>
    <p:extLst>
      <p:ext uri="{BB962C8B-B14F-4D97-AF65-F5344CB8AC3E}">
        <p14:creationId xmlns:p14="http://schemas.microsoft.com/office/powerpoint/2010/main" val="438491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Read the learning objectives</a:t>
            </a:r>
          </a:p>
        </p:txBody>
      </p:sp>
      <p:sp>
        <p:nvSpPr>
          <p:cNvPr id="4" name="Slide Number Placeholder 3"/>
          <p:cNvSpPr>
            <a:spLocks noGrp="1"/>
          </p:cNvSpPr>
          <p:nvPr>
            <p:ph type="sldNum" sz="quarter" idx="5"/>
          </p:nvPr>
        </p:nvSpPr>
        <p:spPr/>
        <p:txBody>
          <a:bodyPr/>
          <a:lstStyle/>
          <a:p>
            <a:fld id="{0DDB90D5-6CF9-4C82-BB9D-D1C3515CB9D5}" type="slidenum">
              <a:rPr lang="en-GB" smtClean="0"/>
              <a:t>3</a:t>
            </a:fld>
            <a:endParaRPr lang="en-GB"/>
          </a:p>
        </p:txBody>
      </p:sp>
    </p:spTree>
    <p:extLst>
      <p:ext uri="{BB962C8B-B14F-4D97-AF65-F5344CB8AC3E}">
        <p14:creationId xmlns:p14="http://schemas.microsoft.com/office/powerpoint/2010/main" val="1000998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cs typeface="Calibri" panose="020F0502020204030204"/>
              </a:rPr>
              <a:t>Read section 34 (5)</a:t>
            </a:r>
          </a:p>
          <a:p>
            <a:pPr marL="171450" indent="-171450">
              <a:buFont typeface="Arial"/>
              <a:buChar char="•"/>
            </a:pPr>
            <a:r>
              <a:rPr lang="en-GB" dirty="0">
                <a:cs typeface="Calibri" panose="020F0502020204030204"/>
              </a:rPr>
              <a:t>A gang could consist of at least 3 people</a:t>
            </a:r>
          </a:p>
          <a:p>
            <a:pPr marL="171450" indent="-171450">
              <a:buFont typeface="Arial"/>
              <a:buChar char="•"/>
            </a:pPr>
            <a:r>
              <a:rPr lang="en-GB" dirty="0">
                <a:cs typeface="Calibri" panose="020F0502020204030204"/>
              </a:rPr>
              <a:t>One or more characteristics</a:t>
            </a:r>
          </a:p>
        </p:txBody>
      </p:sp>
      <p:sp>
        <p:nvSpPr>
          <p:cNvPr id="4" name="Slide Number Placeholder 3"/>
          <p:cNvSpPr>
            <a:spLocks noGrp="1"/>
          </p:cNvSpPr>
          <p:nvPr>
            <p:ph type="sldNum" sz="quarter" idx="5"/>
          </p:nvPr>
        </p:nvSpPr>
        <p:spPr/>
        <p:txBody>
          <a:bodyPr/>
          <a:lstStyle/>
          <a:p>
            <a:fld id="{0DDB90D5-6CF9-4C82-BB9D-D1C3515CB9D5}" type="slidenum">
              <a:rPr lang="en-GB" smtClean="0"/>
              <a:t>4</a:t>
            </a:fld>
            <a:endParaRPr lang="en-GB"/>
          </a:p>
        </p:txBody>
      </p:sp>
    </p:spTree>
    <p:extLst>
      <p:ext uri="{BB962C8B-B14F-4D97-AF65-F5344CB8AC3E}">
        <p14:creationId xmlns:p14="http://schemas.microsoft.com/office/powerpoint/2010/main" val="352062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3 different types of gangs</a:t>
            </a:r>
          </a:p>
          <a:p>
            <a:pPr marL="171450" indent="-171450">
              <a:buFont typeface="Arial"/>
              <a:buChar char="•"/>
            </a:pPr>
            <a:r>
              <a:rPr lang="en-GB" dirty="0">
                <a:cs typeface="Calibri"/>
              </a:rPr>
              <a:t>Peer group</a:t>
            </a:r>
          </a:p>
          <a:p>
            <a:pPr marL="628650" lvl="1" indent="-171450">
              <a:buFont typeface="Courier New"/>
              <a:buChar char="o"/>
            </a:pPr>
            <a:r>
              <a:rPr lang="en-GB" dirty="0">
                <a:cs typeface="Calibri"/>
              </a:rPr>
              <a:t>Small and transient social grouping which may or may not</a:t>
            </a:r>
          </a:p>
          <a:p>
            <a:pPr marL="1085850" lvl="2" indent="-171450">
              <a:buFont typeface="Wingdings"/>
              <a:buChar char="§"/>
            </a:pPr>
            <a:r>
              <a:rPr lang="en-GB" dirty="0">
                <a:cs typeface="Calibri"/>
              </a:rPr>
              <a:t>Example school friends</a:t>
            </a:r>
          </a:p>
          <a:p>
            <a:pPr marL="171450" indent="-171450">
              <a:buFont typeface="Arial"/>
              <a:buChar char="•"/>
            </a:pPr>
            <a:r>
              <a:rPr lang="en-GB" dirty="0">
                <a:cs typeface="Calibri"/>
              </a:rPr>
              <a:t>Street gang</a:t>
            </a:r>
          </a:p>
          <a:p>
            <a:pPr marL="628650" lvl="1" indent="-171450">
              <a:buFont typeface="Courier New"/>
              <a:buChar char="o"/>
            </a:pPr>
            <a:r>
              <a:rPr lang="en-GB" dirty="0">
                <a:cs typeface="Calibri"/>
              </a:rPr>
              <a:t>Groups of young people who see themselves and seen by others as a group for whom crime and violence is integral to the group's identity</a:t>
            </a:r>
          </a:p>
          <a:p>
            <a:pPr marL="1085850" lvl="2" indent="-171450">
              <a:buFont typeface="Wingdings"/>
              <a:buChar char="§"/>
            </a:pPr>
            <a:r>
              <a:rPr lang="en-GB" dirty="0">
                <a:cs typeface="Calibri"/>
              </a:rPr>
              <a:t>Local gang of youths</a:t>
            </a:r>
          </a:p>
          <a:p>
            <a:pPr marL="1085850" lvl="2" indent="-171450">
              <a:buFont typeface="Wingdings"/>
              <a:buChar char="§"/>
            </a:pPr>
            <a:endParaRPr lang="en-GB" dirty="0">
              <a:cs typeface="Calibri"/>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5</a:t>
            </a:fld>
            <a:endParaRPr lang="en-GB"/>
          </a:p>
        </p:txBody>
      </p:sp>
    </p:spTree>
    <p:extLst>
      <p:ext uri="{BB962C8B-B14F-4D97-AF65-F5344CB8AC3E}">
        <p14:creationId xmlns:p14="http://schemas.microsoft.com/office/powerpoint/2010/main" val="812118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6</a:t>
            </a:fld>
            <a:endParaRPr lang="en-GB"/>
          </a:p>
        </p:txBody>
      </p:sp>
    </p:spTree>
    <p:extLst>
      <p:ext uri="{BB962C8B-B14F-4D97-AF65-F5344CB8AC3E}">
        <p14:creationId xmlns:p14="http://schemas.microsoft.com/office/powerpoint/2010/main" val="3425196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cs typeface="Calibri" panose="020F0502020204030204"/>
              </a:rPr>
              <a:t>Recognition</a:t>
            </a:r>
          </a:p>
          <a:p>
            <a:pPr marL="171450" indent="-171450">
              <a:buFont typeface="Arial"/>
              <a:buChar char="•"/>
            </a:pPr>
            <a:r>
              <a:rPr lang="en-GB" dirty="0">
                <a:cs typeface="Calibri" panose="020F0502020204030204"/>
              </a:rPr>
              <a:t>Excitement</a:t>
            </a:r>
          </a:p>
          <a:p>
            <a:pPr marL="171450" indent="-171450">
              <a:buFont typeface="Arial"/>
              <a:buChar char="•"/>
            </a:pPr>
            <a:r>
              <a:rPr lang="en-GB" dirty="0">
                <a:cs typeface="Calibri" panose="020F0502020204030204"/>
              </a:rPr>
              <a:t>Friends</a:t>
            </a:r>
          </a:p>
          <a:p>
            <a:pPr marL="171450" indent="-171450">
              <a:buFont typeface="Arial"/>
              <a:buChar char="•"/>
            </a:pPr>
            <a:r>
              <a:rPr lang="en-GB" dirty="0">
                <a:cs typeface="Calibri" panose="020F0502020204030204"/>
              </a:rPr>
              <a:t>Acceptance</a:t>
            </a:r>
          </a:p>
          <a:p>
            <a:pPr marL="171450" indent="-171450">
              <a:buFont typeface="Arial"/>
              <a:buChar char="•"/>
            </a:pPr>
            <a:r>
              <a:rPr lang="en-GB">
                <a:cs typeface="Calibri" panose="020F0502020204030204"/>
              </a:rPr>
              <a:t>Sense of belonging</a:t>
            </a:r>
          </a:p>
          <a:p>
            <a:pPr marL="171450" indent="-171450">
              <a:buFont typeface="Arial"/>
              <a:buChar char="•"/>
            </a:pPr>
            <a:r>
              <a:rPr lang="en-GB">
                <a:cs typeface="Calibri" panose="020F0502020204030204"/>
              </a:rPr>
              <a:t>Power over other people</a:t>
            </a:r>
          </a:p>
          <a:p>
            <a:pPr marL="171450" indent="-171450">
              <a:buFont typeface="Arial"/>
              <a:buChar char="•"/>
            </a:pPr>
            <a:r>
              <a:rPr lang="en-GB">
                <a:cs typeface="Calibri" panose="020F0502020204030204"/>
              </a:rPr>
              <a:t>Money from crime</a:t>
            </a:r>
          </a:p>
          <a:p>
            <a:pPr marL="171450" indent="-171450">
              <a:buFont typeface="Arial"/>
              <a:buChar char="•"/>
            </a:pPr>
            <a:r>
              <a:rPr lang="en-GB" dirty="0">
                <a:cs typeface="Calibri" panose="020F0502020204030204"/>
              </a:rPr>
              <a:t>Protection</a:t>
            </a:r>
          </a:p>
          <a:p>
            <a:pPr marL="171450" indent="-171450">
              <a:buFont typeface="Arial"/>
              <a:buChar char="•"/>
            </a:pPr>
            <a:r>
              <a:rPr lang="en-GB" dirty="0">
                <a:cs typeface="Calibri" panose="020F0502020204030204"/>
              </a:rPr>
              <a:t>Territory</a:t>
            </a:r>
          </a:p>
          <a:p>
            <a:pPr marL="171450" indent="-171450">
              <a:buFont typeface="Arial"/>
              <a:buChar char="•"/>
            </a:pPr>
            <a:r>
              <a:rPr lang="en-GB" dirty="0">
                <a:cs typeface="Calibri" panose="020F0502020204030204"/>
              </a:rPr>
              <a:t>respect</a:t>
            </a:r>
          </a:p>
        </p:txBody>
      </p:sp>
      <p:sp>
        <p:nvSpPr>
          <p:cNvPr id="4" name="Slide Number Placeholder 3"/>
          <p:cNvSpPr>
            <a:spLocks noGrp="1"/>
          </p:cNvSpPr>
          <p:nvPr>
            <p:ph type="sldNum" sz="quarter" idx="5"/>
          </p:nvPr>
        </p:nvSpPr>
        <p:spPr/>
        <p:txBody>
          <a:bodyPr/>
          <a:lstStyle/>
          <a:p>
            <a:fld id="{0DDB90D5-6CF9-4C82-BB9D-D1C3515CB9D5}" type="slidenum">
              <a:rPr lang="en-GB" smtClean="0"/>
              <a:t>7</a:t>
            </a:fld>
            <a:endParaRPr lang="en-GB"/>
          </a:p>
        </p:txBody>
      </p:sp>
    </p:spTree>
    <p:extLst>
      <p:ext uri="{BB962C8B-B14F-4D97-AF65-F5344CB8AC3E}">
        <p14:creationId xmlns:p14="http://schemas.microsoft.com/office/powerpoint/2010/main" val="3283138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b="0" i="0" dirty="0">
                <a:solidFill>
                  <a:srgbClr val="444444"/>
                </a:solidFill>
                <a:effectLst/>
                <a:latin typeface="Lato"/>
                <a:ea typeface="Lato"/>
                <a:cs typeface="Lato"/>
              </a:rPr>
              <a:t>​</a:t>
            </a:r>
            <a:r>
              <a:rPr lang="en-GB" dirty="0">
                <a:solidFill>
                  <a:srgbClr val="444444"/>
                </a:solidFill>
                <a:latin typeface="Lato"/>
                <a:ea typeface="Lato"/>
                <a:cs typeface="Lato"/>
              </a:rPr>
              <a:t>Serious and widespread criminal offending</a:t>
            </a:r>
            <a:endParaRPr lang="en-GB" dirty="0">
              <a:solidFill>
                <a:srgbClr val="000000"/>
              </a:solidFill>
              <a:latin typeface="Calibri" panose="020F0502020204030204"/>
              <a:ea typeface="Lato"/>
              <a:cs typeface="Calibri" panose="020F0502020204030204"/>
            </a:endParaRPr>
          </a:p>
          <a:p>
            <a:pPr marL="171450" indent="-171450">
              <a:buFont typeface="Arial"/>
              <a:buChar char="•"/>
            </a:pPr>
            <a:r>
              <a:rPr lang="en-GB" dirty="0">
                <a:solidFill>
                  <a:srgbClr val="444444"/>
                </a:solidFill>
                <a:latin typeface="Lato"/>
                <a:ea typeface="Lato"/>
                <a:cs typeface="Lato"/>
              </a:rPr>
              <a:t>Strong ties with affiliated serious organised crime offenders</a:t>
            </a:r>
          </a:p>
          <a:p>
            <a:pPr marL="628650" lvl="1" indent="-171450">
              <a:buFont typeface="Courier New"/>
              <a:buChar char="o"/>
            </a:pPr>
            <a:r>
              <a:rPr lang="en-GB" dirty="0">
                <a:solidFill>
                  <a:srgbClr val="444444"/>
                </a:solidFill>
                <a:latin typeface="Lato"/>
                <a:ea typeface="Lato"/>
                <a:cs typeface="Lato"/>
              </a:rPr>
              <a:t>Who remembers what acquisitive means?</a:t>
            </a:r>
          </a:p>
          <a:p>
            <a:pPr marL="171450" indent="-171450">
              <a:buFont typeface="Arial"/>
              <a:buChar char="•"/>
            </a:pPr>
            <a:r>
              <a:rPr lang="en-GB" dirty="0">
                <a:solidFill>
                  <a:srgbClr val="444444"/>
                </a:solidFill>
                <a:latin typeface="Lato"/>
                <a:ea typeface="Lato"/>
                <a:cs typeface="Lato"/>
              </a:rPr>
              <a:t>Gangs often pray on young and other vulnerable people, coercing them to become involved with crime</a:t>
            </a:r>
          </a:p>
          <a:p>
            <a:pPr marL="628650" lvl="1" indent="-171450">
              <a:buFont typeface="Courier New"/>
              <a:buChar char="o"/>
            </a:pPr>
            <a:endParaRPr lang="en-GB" dirty="0">
              <a:solidFill>
                <a:srgbClr val="444444"/>
              </a:solidFill>
              <a:latin typeface="Lato"/>
              <a:ea typeface="Lato"/>
              <a:cs typeface="Lato"/>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8</a:t>
            </a:fld>
            <a:endParaRPr lang="en-GB"/>
          </a:p>
        </p:txBody>
      </p:sp>
    </p:spTree>
    <p:extLst>
      <p:ext uri="{BB962C8B-B14F-4D97-AF65-F5344CB8AC3E}">
        <p14:creationId xmlns:p14="http://schemas.microsoft.com/office/powerpoint/2010/main" val="3141886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https://www.youtube.com/watch?v=HvWavE-yeGE</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9</a:t>
            </a:fld>
            <a:endParaRPr lang="en-GB"/>
          </a:p>
        </p:txBody>
      </p:sp>
    </p:spTree>
    <p:extLst>
      <p:ext uri="{BB962C8B-B14F-4D97-AF65-F5344CB8AC3E}">
        <p14:creationId xmlns:p14="http://schemas.microsoft.com/office/powerpoint/2010/main" val="1774120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525455"/>
                </a:solidFill>
                <a:effectLst/>
                <a:latin typeface="Arial" panose="020B0604020202020204" pitchFamily="34" charset="0"/>
              </a:rPr>
              <a:t>It's not illegal for a young person to be in a gang – there are different types of ‘gang’ and not every ‘gang’ is criminal or dangerous. However, gang membership can be linked to illegal activity, particularly organised criminal gangs involved in trafficking, drug dealing and violent crime.</a:t>
            </a:r>
          </a:p>
          <a:p>
            <a:endParaRPr lang="en-GB" b="0" i="0" dirty="0">
              <a:solidFill>
                <a:srgbClr val="525455"/>
              </a:solidFill>
              <a:effectLst/>
              <a:latin typeface="Arial" panose="020B0604020202020204" pitchFamily="34" charset="0"/>
            </a:endParaRPr>
          </a:p>
          <a:p>
            <a:r>
              <a:rPr lang="en-GB" dirty="0">
                <a:hlinkClick r:id="rId3"/>
              </a:rPr>
              <a:t>Organised crime gang dealt up to £5m worth of drugs and bought firearms - Wales Online</a:t>
            </a:r>
            <a:endParaRPr lang="en-GB" b="0" i="0" dirty="0">
              <a:solidFill>
                <a:srgbClr val="525455"/>
              </a:solidFill>
              <a:effectLst/>
              <a:latin typeface="Arial" panose="020B0604020202020204" pitchFamily="34" charset="0"/>
            </a:endParaRPr>
          </a:p>
          <a:p>
            <a:endParaRPr lang="en-GB" b="0" i="0" dirty="0">
              <a:solidFill>
                <a:srgbClr val="525455"/>
              </a:solidFill>
              <a:effectLst/>
              <a:latin typeface="Arial" panose="020B0604020202020204" pitchFamily="34" charset="0"/>
            </a:endParaRPr>
          </a:p>
          <a:p>
            <a:pPr algn="l" fontAlgn="base"/>
            <a:r>
              <a:rPr lang="en-GB" b="0" i="0" dirty="0">
                <a:solidFill>
                  <a:srgbClr val="141414"/>
                </a:solidFill>
                <a:effectLst/>
                <a:latin typeface="Open Sans" panose="020B0606030504020204" pitchFamily="34" charset="0"/>
              </a:rPr>
              <a:t>A gang which dealt up to £5m worth of drugs in a substantial commercial operation were discovered after their encrypted chats were cracked by police. The group also bought firearms as part of the enterprise which saw them trafficking class A drugs into south Wales.</a:t>
            </a:r>
          </a:p>
          <a:p>
            <a:pPr algn="l" fontAlgn="base"/>
            <a:r>
              <a:rPr lang="en-GB" b="0" i="0" dirty="0">
                <a:solidFill>
                  <a:srgbClr val="141414"/>
                </a:solidFill>
                <a:effectLst/>
                <a:latin typeface="Open Sans" panose="020B0606030504020204" pitchFamily="34" charset="0"/>
              </a:rPr>
              <a:t>The group was led by Kuldip Singh Dhillon, of </a:t>
            </a:r>
            <a:r>
              <a:rPr lang="en-GB" b="1" i="0" u="sng" dirty="0">
                <a:solidFill>
                  <a:srgbClr val="DB0000"/>
                </a:solidFill>
                <a:effectLst/>
                <a:latin typeface="Open Sans" panose="020B0606030504020204" pitchFamily="34" charset="0"/>
                <a:hlinkClick r:id="rId4"/>
              </a:rPr>
              <a:t>Cardiff</a:t>
            </a:r>
            <a:r>
              <a:rPr lang="en-GB" b="0" i="0" dirty="0">
                <a:solidFill>
                  <a:srgbClr val="141414"/>
                </a:solidFill>
                <a:effectLst/>
                <a:latin typeface="Open Sans" panose="020B0606030504020204" pitchFamily="34" charset="0"/>
              </a:rPr>
              <a:t>, and his lieutenant Jay Abdul, of </a:t>
            </a:r>
            <a:r>
              <a:rPr lang="en-GB" b="1" i="0" u="sng" dirty="0">
                <a:solidFill>
                  <a:srgbClr val="DB0000"/>
                </a:solidFill>
                <a:effectLst/>
                <a:latin typeface="Open Sans" panose="020B0606030504020204" pitchFamily="34" charset="0"/>
                <a:hlinkClick r:id="rId5"/>
              </a:rPr>
              <a:t>Barry</a:t>
            </a:r>
            <a:r>
              <a:rPr lang="en-GB" b="0" i="0" dirty="0">
                <a:solidFill>
                  <a:srgbClr val="141414"/>
                </a:solidFill>
                <a:effectLst/>
                <a:latin typeface="Open Sans" panose="020B0606030504020204" pitchFamily="34" charset="0"/>
              </a:rPr>
              <a:t>, who enlisted other members including romantic partners to facilitate the purchase and supply of drugs including cocaine, heroin, amphetamine and cannabis. A sentencing hearing at </a:t>
            </a:r>
            <a:r>
              <a:rPr lang="en-GB" b="1" i="0" u="sng" dirty="0">
                <a:solidFill>
                  <a:srgbClr val="DB0000"/>
                </a:solidFill>
                <a:effectLst/>
                <a:latin typeface="Open Sans" panose="020B0606030504020204" pitchFamily="34" charset="0"/>
                <a:hlinkClick r:id="rId6"/>
              </a:rPr>
              <a:t>Cardiff Crown Court</a:t>
            </a:r>
            <a:r>
              <a:rPr lang="en-GB" b="0" i="0" dirty="0">
                <a:solidFill>
                  <a:srgbClr val="141414"/>
                </a:solidFill>
                <a:effectLst/>
                <a:latin typeface="Open Sans" panose="020B0606030504020204" pitchFamily="34" charset="0"/>
              </a:rPr>
              <a:t> heard the authorities accessed </a:t>
            </a:r>
            <a:r>
              <a:rPr lang="en-GB" b="0" i="0" dirty="0" err="1">
                <a:solidFill>
                  <a:srgbClr val="141414"/>
                </a:solidFill>
                <a:effectLst/>
                <a:latin typeface="Open Sans" panose="020B0606030504020204" pitchFamily="34" charset="0"/>
              </a:rPr>
              <a:t>Encrochat</a:t>
            </a:r>
            <a:r>
              <a:rPr lang="en-GB" b="0" i="0" dirty="0">
                <a:solidFill>
                  <a:srgbClr val="141414"/>
                </a:solidFill>
                <a:effectLst/>
                <a:latin typeface="Open Sans" panose="020B0606030504020204" pitchFamily="34" charset="0"/>
              </a:rPr>
              <a:t> devices used by the dealers and revealed conversations between June 6 and 12, 2020, relating to the conspiracy which lasted 13 months.</a:t>
            </a:r>
          </a:p>
          <a:p>
            <a:endParaRPr lang="en-GB" b="0" i="0" dirty="0">
              <a:solidFill>
                <a:srgbClr val="525455"/>
              </a:solidFill>
              <a:effectLst/>
              <a:latin typeface="Arial" panose="020B0604020202020204" pitchFamily="34" charset="0"/>
            </a:endParaRPr>
          </a:p>
          <a:p>
            <a:pPr algn="l" fontAlgn="base"/>
            <a:r>
              <a:rPr lang="en-GB" b="0" i="0" dirty="0">
                <a:solidFill>
                  <a:srgbClr val="141414"/>
                </a:solidFill>
                <a:effectLst/>
                <a:latin typeface="Open Sans" panose="020B0606030504020204" pitchFamily="34" charset="0"/>
              </a:rPr>
              <a:t>While Dhillon and Abdul, 39, led the group, Ryan Hales, 28, played a senior organisational role and was entrusted with the </a:t>
            </a:r>
            <a:r>
              <a:rPr lang="en-GB" b="0" i="0" dirty="0" err="1">
                <a:solidFill>
                  <a:srgbClr val="141414"/>
                </a:solidFill>
                <a:effectLst/>
                <a:latin typeface="Open Sans" panose="020B0606030504020204" pitchFamily="34" charset="0"/>
              </a:rPr>
              <a:t>Enchrochat</a:t>
            </a:r>
            <a:r>
              <a:rPr lang="en-GB" b="0" i="0" dirty="0">
                <a:solidFill>
                  <a:srgbClr val="141414"/>
                </a:solidFill>
                <a:effectLst/>
                <a:latin typeface="Open Sans" panose="020B0606030504020204" pitchFamily="34" charset="0"/>
              </a:rPr>
              <a:t> device. Marc Harris, 31, was not a member of the group but was a regular customer and sold cocaine by the kilo with the assistance of his partner Naisha Hembury, 35.</a:t>
            </a:r>
          </a:p>
          <a:p>
            <a:pPr algn="l" fontAlgn="base"/>
            <a:endParaRPr lang="en-GB" b="0" i="0" dirty="0">
              <a:solidFill>
                <a:srgbClr val="141414"/>
              </a:solidFill>
              <a:effectLst/>
              <a:latin typeface="Open Sans" panose="020B0606030504020204" pitchFamily="34" charset="0"/>
            </a:endParaRPr>
          </a:p>
          <a:p>
            <a:pPr marL="171450" indent="-171450" algn="l" fontAlgn="base">
              <a:buFont typeface="Wingdings" panose="05000000000000000000" pitchFamily="2" charset="2"/>
              <a:buChar char="Ø"/>
            </a:pPr>
            <a:r>
              <a:rPr lang="en-GB" b="0" i="0" dirty="0">
                <a:solidFill>
                  <a:srgbClr val="141414"/>
                </a:solidFill>
                <a:effectLst/>
                <a:latin typeface="Open Sans" panose="020B0606030504020204" pitchFamily="34" charset="0"/>
              </a:rPr>
              <a:t>Abdul got 19 years 6 months</a:t>
            </a:r>
          </a:p>
          <a:p>
            <a:pPr marL="171450" indent="-171450">
              <a:buFont typeface="Wingdings" panose="05000000000000000000" pitchFamily="2" charset="2"/>
              <a:buChar char="Ø"/>
            </a:pPr>
            <a:r>
              <a:rPr lang="en-GB" b="0" i="0" dirty="0">
                <a:solidFill>
                  <a:srgbClr val="141414"/>
                </a:solidFill>
                <a:effectLst/>
                <a:latin typeface="Open Sans" panose="020B0606030504020204" pitchFamily="34" charset="0"/>
              </a:rPr>
              <a:t>Hales was sentenced to 11 years and three months imprisonment. </a:t>
            </a:r>
          </a:p>
          <a:p>
            <a:pPr marL="171450" indent="-171450">
              <a:buFont typeface="Wingdings" panose="05000000000000000000" pitchFamily="2" charset="2"/>
              <a:buChar char="Ø"/>
            </a:pPr>
            <a:r>
              <a:rPr lang="en-GB" b="0" i="0" dirty="0">
                <a:solidFill>
                  <a:srgbClr val="141414"/>
                </a:solidFill>
                <a:effectLst/>
                <a:latin typeface="Open Sans" panose="020B0606030504020204" pitchFamily="34" charset="0"/>
              </a:rPr>
              <a:t>Harris was sentenced to seven years and four months imprisonment</a:t>
            </a:r>
          </a:p>
          <a:p>
            <a:pPr marL="171450" indent="-171450">
              <a:buFont typeface="Wingdings" panose="05000000000000000000" pitchFamily="2" charset="2"/>
              <a:buChar char="Ø"/>
            </a:pPr>
            <a:r>
              <a:rPr lang="en-GB" b="0" i="0" dirty="0">
                <a:solidFill>
                  <a:srgbClr val="141414"/>
                </a:solidFill>
                <a:effectLst/>
                <a:latin typeface="Open Sans" panose="020B0606030504020204" pitchFamily="34" charset="0"/>
              </a:rPr>
              <a:t>Smith was sentenced to five years and three months imprisonment</a:t>
            </a:r>
          </a:p>
          <a:p>
            <a:pPr marL="171450" indent="-171450">
              <a:buFont typeface="Wingdings" panose="05000000000000000000" pitchFamily="2" charset="2"/>
              <a:buChar char="Ø"/>
            </a:pPr>
            <a:r>
              <a:rPr lang="en-GB" b="0" i="0" dirty="0">
                <a:solidFill>
                  <a:srgbClr val="141414"/>
                </a:solidFill>
                <a:effectLst/>
                <a:latin typeface="Open Sans" panose="020B0606030504020204" pitchFamily="34" charset="0"/>
              </a:rPr>
              <a:t>Aysha Ali was sentenced to three years and nine months imprisonment</a:t>
            </a:r>
          </a:p>
          <a:p>
            <a:pPr marL="171450" indent="-171450">
              <a:buFont typeface="Wingdings" panose="05000000000000000000" pitchFamily="2" charset="2"/>
              <a:buChar char="Ø"/>
            </a:pPr>
            <a:r>
              <a:rPr lang="en-GB" b="0" i="0" dirty="0" err="1">
                <a:solidFill>
                  <a:srgbClr val="141414"/>
                </a:solidFill>
                <a:effectLst/>
                <a:latin typeface="Open Sans" panose="020B0606030504020204" pitchFamily="34" charset="0"/>
              </a:rPr>
              <a:t>Neesha</a:t>
            </a:r>
            <a:r>
              <a:rPr lang="en-GB" b="0" i="0" dirty="0">
                <a:solidFill>
                  <a:srgbClr val="141414"/>
                </a:solidFill>
                <a:effectLst/>
                <a:latin typeface="Open Sans" panose="020B0606030504020204" pitchFamily="34" charset="0"/>
              </a:rPr>
              <a:t> Ali was sentenced to four years and six months imprisonment</a:t>
            </a:r>
          </a:p>
          <a:p>
            <a:pPr marL="171450" indent="-171450">
              <a:buFont typeface="Wingdings" panose="05000000000000000000" pitchFamily="2" charset="2"/>
              <a:buChar char="Ø"/>
            </a:pPr>
            <a:r>
              <a:rPr lang="en-GB" b="0" i="0" dirty="0">
                <a:solidFill>
                  <a:srgbClr val="141414"/>
                </a:solidFill>
                <a:effectLst/>
                <a:latin typeface="Open Sans" panose="020B0606030504020204" pitchFamily="34" charset="0"/>
              </a:rPr>
              <a:t>Hembury was sentenced to 22 months' imprisonment suspended for 18 months and was ordered to carry out 100 hours unpaid work and a 15-day rehabilitation activity requirement</a:t>
            </a:r>
          </a:p>
          <a:p>
            <a:pPr marL="171450" indent="-171450">
              <a:buFont typeface="Wingdings" panose="05000000000000000000" pitchFamily="2" charset="2"/>
              <a:buChar char="Ø"/>
            </a:pPr>
            <a:endParaRPr lang="en-GB" b="0" i="0" dirty="0">
              <a:solidFill>
                <a:srgbClr val="141414"/>
              </a:solidFill>
              <a:effectLst/>
              <a:latin typeface="Open Sans" panose="020B0606030504020204" pitchFamily="34" charset="0"/>
            </a:endParaRPr>
          </a:p>
          <a:p>
            <a:endParaRPr lang="en-GB" b="0" i="0" dirty="0">
              <a:solidFill>
                <a:srgbClr val="525455"/>
              </a:solidFill>
              <a:effectLst/>
              <a:latin typeface="Arial" panose="020B0604020202020204" pitchFamily="34" charset="0"/>
            </a:endParaRPr>
          </a:p>
          <a:p>
            <a:endParaRPr lang="en-GB" b="0" i="0" dirty="0">
              <a:solidFill>
                <a:srgbClr val="525455"/>
              </a:solidFill>
              <a:effectLst/>
              <a:latin typeface="Arial" panose="020B0604020202020204" pitchFamily="34" charset="0"/>
            </a:endParaRPr>
          </a:p>
          <a:p>
            <a:endParaRPr lang="en-GB" b="0" i="0" dirty="0">
              <a:solidFill>
                <a:srgbClr val="525455"/>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10</a:t>
            </a:fld>
            <a:endParaRPr lang="en-GB"/>
          </a:p>
        </p:txBody>
      </p:sp>
    </p:spTree>
    <p:extLst>
      <p:ext uri="{BB962C8B-B14F-4D97-AF65-F5344CB8AC3E}">
        <p14:creationId xmlns:p14="http://schemas.microsoft.com/office/powerpoint/2010/main" val="970172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Orders that the police can use</a:t>
            </a:r>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11</a:t>
            </a:fld>
            <a:endParaRPr lang="en-GB"/>
          </a:p>
        </p:txBody>
      </p:sp>
    </p:spTree>
    <p:extLst>
      <p:ext uri="{BB962C8B-B14F-4D97-AF65-F5344CB8AC3E}">
        <p14:creationId xmlns:p14="http://schemas.microsoft.com/office/powerpoint/2010/main" val="1260465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Wingdings" panose="05000000000000000000" pitchFamily="2" charset="2"/>
              <a:buChar char="Ø"/>
            </a:pPr>
            <a:r>
              <a:rPr lang="en-GB" b="1" i="0" dirty="0">
                <a:solidFill>
                  <a:srgbClr val="005DAA"/>
                </a:solidFill>
                <a:effectLst/>
                <a:latin typeface="Lato" panose="020F0502020204030203" pitchFamily="34" charset="0"/>
              </a:rPr>
              <a:t>​​</a:t>
            </a:r>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12</a:t>
            </a:fld>
            <a:endParaRPr lang="en-GB"/>
          </a:p>
        </p:txBody>
      </p:sp>
    </p:spTree>
    <p:extLst>
      <p:ext uri="{BB962C8B-B14F-4D97-AF65-F5344CB8AC3E}">
        <p14:creationId xmlns:p14="http://schemas.microsoft.com/office/powerpoint/2010/main" val="8535788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potential gang members are in the red category?</a:t>
            </a:r>
          </a:p>
          <a:p>
            <a:endParaRPr lang="en-GB" dirty="0"/>
          </a:p>
          <a:p>
            <a:r>
              <a:rPr lang="en-GB" dirty="0"/>
              <a:t>How many people from BAME background are on the matrix?</a:t>
            </a:r>
          </a:p>
          <a:p>
            <a:endParaRPr lang="en-GB" dirty="0"/>
          </a:p>
          <a:p>
            <a:r>
              <a:rPr lang="en-GB" dirty="0"/>
              <a:t>How many females are on the matrix?</a:t>
            </a:r>
          </a:p>
          <a:p>
            <a:endParaRPr lang="en-GB" dirty="0"/>
          </a:p>
          <a:p>
            <a:r>
              <a:rPr lang="en-GB" dirty="0"/>
              <a:t>Do you think the matrix is fit for purpose?</a:t>
            </a:r>
          </a:p>
          <a:p>
            <a:endParaRPr lang="en-GB" dirty="0"/>
          </a:p>
          <a:p>
            <a:r>
              <a:rPr lang="en-GB" dirty="0"/>
              <a:t>What are the issues with the matrix?</a:t>
            </a:r>
          </a:p>
          <a:p>
            <a:endParaRPr lang="en-GB" dirty="0"/>
          </a:p>
          <a:p>
            <a:pPr marL="171450" indent="-171450">
              <a:buFont typeface="Wingdings" panose="05000000000000000000" pitchFamily="2" charset="2"/>
              <a:buChar char="Ø"/>
            </a:pPr>
            <a:r>
              <a:rPr lang="en-GB" dirty="0"/>
              <a:t>72% of those identified as responsible for gang flagged violence are black</a:t>
            </a:r>
          </a:p>
          <a:p>
            <a:pPr marL="628650" lvl="1" indent="-171450">
              <a:buFont typeface="Wingdings" panose="05000000000000000000" pitchFamily="2" charset="2"/>
              <a:buChar char="Ø"/>
            </a:pPr>
            <a:r>
              <a:rPr lang="en-GB" dirty="0"/>
              <a:t>27% of those responsible for serious youth violence are black</a:t>
            </a:r>
          </a:p>
        </p:txBody>
      </p:sp>
      <p:sp>
        <p:nvSpPr>
          <p:cNvPr id="4" name="Slide Number Placeholder 3"/>
          <p:cNvSpPr>
            <a:spLocks noGrp="1"/>
          </p:cNvSpPr>
          <p:nvPr>
            <p:ph type="sldNum" sz="quarter" idx="5"/>
          </p:nvPr>
        </p:nvSpPr>
        <p:spPr/>
        <p:txBody>
          <a:bodyPr/>
          <a:lstStyle/>
          <a:p>
            <a:fld id="{0DDB90D5-6CF9-4C82-BB9D-D1C3515CB9D5}" type="slidenum">
              <a:rPr lang="en-GB" smtClean="0"/>
              <a:t>13</a:t>
            </a:fld>
            <a:endParaRPr lang="en-GB"/>
          </a:p>
        </p:txBody>
      </p:sp>
    </p:spTree>
    <p:extLst>
      <p:ext uri="{BB962C8B-B14F-4D97-AF65-F5344CB8AC3E}">
        <p14:creationId xmlns:p14="http://schemas.microsoft.com/office/powerpoint/2010/main" val="40739308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https://www.youtube.com/watch?v=TCSA8ds_j5w</a:t>
            </a:r>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14</a:t>
            </a:fld>
            <a:endParaRPr lang="en-GB"/>
          </a:p>
        </p:txBody>
      </p:sp>
    </p:spTree>
    <p:extLst>
      <p:ext uri="{BB962C8B-B14F-4D97-AF65-F5344CB8AC3E}">
        <p14:creationId xmlns:p14="http://schemas.microsoft.com/office/powerpoint/2010/main" val="20354462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r>
              <a:rPr lang="en-GB" b="1" u="sng" dirty="0"/>
              <a:t>County lines</a:t>
            </a:r>
          </a:p>
          <a:p>
            <a:pPr marL="171450" indent="-171450">
              <a:buFont typeface="Wingdings" panose="05000000000000000000" pitchFamily="2" charset="2"/>
              <a:buChar char="Ø"/>
            </a:pPr>
            <a:r>
              <a:rPr lang="en-GB" dirty="0"/>
              <a:t>This will be touched upon more next week</a:t>
            </a:r>
          </a:p>
          <a:p>
            <a:pPr marL="628650" lvl="1" indent="-171450">
              <a:buFont typeface="Wingdings" panose="05000000000000000000" pitchFamily="2" charset="2"/>
              <a:buChar char="Ø"/>
            </a:pPr>
            <a:r>
              <a:rPr lang="en-GB" dirty="0"/>
              <a:t>Here they want to stop the exploitation of vulnerable people to be coerced by hard core gang members to transport/ sell drugs</a:t>
            </a:r>
          </a:p>
          <a:p>
            <a:pPr marL="0" lvl="0" indent="0">
              <a:buFont typeface="Wingdings" panose="05000000000000000000" pitchFamily="2" charset="2"/>
              <a:buNone/>
            </a:pPr>
            <a:endParaRPr lang="en-GB" dirty="0"/>
          </a:p>
          <a:p>
            <a:pPr marL="0" lvl="0" indent="0">
              <a:buFont typeface="Wingdings" panose="05000000000000000000" pitchFamily="2" charset="2"/>
              <a:buNone/>
            </a:pPr>
            <a:r>
              <a:rPr lang="en-GB" b="1" u="sng" dirty="0"/>
              <a:t>Protect vulnerable</a:t>
            </a:r>
          </a:p>
          <a:p>
            <a:pPr marL="171450" lvl="0" indent="-171450">
              <a:buFont typeface="Wingdings" panose="05000000000000000000" pitchFamily="2" charset="2"/>
              <a:buChar char="Ø"/>
            </a:pPr>
            <a:r>
              <a:rPr lang="en-GB" dirty="0"/>
              <a:t>Children in either social care or in youth offending teams are more at risk to be exploited by gangs </a:t>
            </a:r>
          </a:p>
          <a:p>
            <a:pPr marL="628650" lvl="1" indent="-171450">
              <a:buFont typeface="Wingdings" panose="05000000000000000000" pitchFamily="2" charset="2"/>
              <a:buChar char="Ø"/>
            </a:pPr>
            <a:r>
              <a:rPr lang="en-GB" dirty="0"/>
              <a:t>However, children not known to services are also vulnerable due to evade detection</a:t>
            </a:r>
          </a:p>
          <a:p>
            <a:pPr marL="628650" lvl="1" indent="-171450">
              <a:buFont typeface="Wingdings" panose="05000000000000000000" pitchFamily="2" charset="2"/>
              <a:buChar char="Ø"/>
            </a:pPr>
            <a:r>
              <a:rPr lang="en-GB" dirty="0"/>
              <a:t>Cases where gang members have waited outside schools to meet children, take them do criminal activities and then return them so they aren’t reported missing</a:t>
            </a:r>
          </a:p>
          <a:p>
            <a:pPr marL="171450" lvl="0" indent="-171450">
              <a:buFont typeface="Wingdings" panose="05000000000000000000" pitchFamily="2" charset="2"/>
              <a:buChar char="Ø"/>
            </a:pPr>
            <a:endParaRPr lang="en-GB" dirty="0"/>
          </a:p>
          <a:p>
            <a:pPr marL="0" lvl="0" indent="0">
              <a:buFont typeface="Wingdings" panose="05000000000000000000" pitchFamily="2" charset="2"/>
              <a:buNone/>
            </a:pPr>
            <a:r>
              <a:rPr lang="en-GB" b="1" u="sng" dirty="0"/>
              <a:t>Reduce violence and knife crime</a:t>
            </a:r>
          </a:p>
          <a:p>
            <a:pPr marL="171450" lvl="0" indent="-171450">
              <a:buFont typeface="Wingdings" panose="05000000000000000000" pitchFamily="2" charset="2"/>
              <a:buChar char="Ø"/>
            </a:pPr>
            <a:r>
              <a:rPr lang="en-GB" dirty="0"/>
              <a:t>Ending knife crimes and violence using local programmes</a:t>
            </a:r>
          </a:p>
          <a:p>
            <a:pPr marL="628650" lvl="1" indent="-171450">
              <a:buFont typeface="Wingdings" panose="05000000000000000000" pitchFamily="2" charset="2"/>
              <a:buChar char="Ø"/>
            </a:pPr>
            <a:r>
              <a:rPr lang="en-GB" dirty="0"/>
              <a:t>We will look at these more later in the session</a:t>
            </a:r>
          </a:p>
          <a:p>
            <a:pPr marL="171450" lvl="0" indent="-171450">
              <a:buFont typeface="Wingdings" panose="05000000000000000000" pitchFamily="2" charset="2"/>
              <a:buChar char="Ø"/>
            </a:pPr>
            <a:endParaRPr lang="en-GB" dirty="0"/>
          </a:p>
          <a:p>
            <a:pPr marL="0" lvl="0" indent="0">
              <a:buFont typeface="Wingdings" panose="05000000000000000000" pitchFamily="2" charset="2"/>
              <a:buNone/>
            </a:pPr>
            <a:r>
              <a:rPr lang="en-GB" b="1" u="sng" dirty="0"/>
              <a:t>Safeguard gang associated women and girls</a:t>
            </a:r>
          </a:p>
          <a:p>
            <a:pPr marL="171450" lvl="0" indent="-171450">
              <a:buFont typeface="Wingdings" panose="05000000000000000000" pitchFamily="2" charset="2"/>
              <a:buChar char="Ø"/>
            </a:pPr>
            <a:r>
              <a:rPr lang="en-GB" dirty="0"/>
              <a:t>This is to help vulnerable females to be leave gangs</a:t>
            </a:r>
          </a:p>
          <a:p>
            <a:pPr marL="628650" lvl="1" indent="-171450">
              <a:buFont typeface="Wingdings" panose="05000000000000000000" pitchFamily="2" charset="2"/>
              <a:buChar char="Ø"/>
            </a:pPr>
            <a:r>
              <a:rPr lang="en-GB" dirty="0"/>
              <a:t>This will be achieved again through local programmes</a:t>
            </a:r>
          </a:p>
          <a:p>
            <a:pPr marL="171450" lvl="0" indent="-171450">
              <a:buFont typeface="Wingdings" panose="05000000000000000000" pitchFamily="2" charset="2"/>
              <a:buChar char="Ø"/>
            </a:pPr>
            <a:endParaRPr lang="en-GB" dirty="0"/>
          </a:p>
          <a:p>
            <a:pPr marL="0" lvl="0" indent="0">
              <a:buFont typeface="Wingdings" panose="05000000000000000000" pitchFamily="2" charset="2"/>
              <a:buNone/>
            </a:pPr>
            <a:r>
              <a:rPr lang="en-GB" b="1" u="sng" dirty="0"/>
              <a:t>Promote early intervention</a:t>
            </a:r>
          </a:p>
          <a:p>
            <a:pPr marL="171450" lvl="0" indent="-171450">
              <a:buFont typeface="Wingdings" panose="05000000000000000000" pitchFamily="2" charset="2"/>
              <a:buChar char="Ø"/>
            </a:pPr>
            <a:r>
              <a:rPr lang="en-GB" dirty="0"/>
              <a:t>Intervening early so that young people do not become involved in gangs and then eventually youth violence</a:t>
            </a:r>
          </a:p>
          <a:p>
            <a:pPr marL="171450" lvl="0" indent="-171450">
              <a:buFont typeface="Wingdings" panose="05000000000000000000" pitchFamily="2" charset="2"/>
              <a:buChar char="Ø"/>
            </a:pPr>
            <a:endParaRPr lang="en-GB" dirty="0"/>
          </a:p>
          <a:p>
            <a:pPr marL="0" lvl="0" indent="0">
              <a:buFont typeface="Wingdings" panose="05000000000000000000" pitchFamily="2" charset="2"/>
              <a:buNone/>
            </a:pPr>
            <a:r>
              <a:rPr lang="en-GB" b="1" u="sng" dirty="0"/>
              <a:t>Promote meaningful alternatives to gangs</a:t>
            </a:r>
          </a:p>
          <a:p>
            <a:pPr marL="171450" lvl="0" indent="-171450">
              <a:buFont typeface="Wingdings" panose="05000000000000000000" pitchFamily="2" charset="2"/>
              <a:buChar char="Ø"/>
            </a:pPr>
            <a:r>
              <a:rPr lang="en-GB" dirty="0"/>
              <a:t>Give them meaningful alternative such as education, training and employment</a:t>
            </a:r>
          </a:p>
          <a:p>
            <a:pPr marL="628650" lvl="1" indent="-171450">
              <a:buFont typeface="Wingdings" panose="05000000000000000000" pitchFamily="2" charset="2"/>
              <a:buChar char="Ø"/>
            </a:pPr>
            <a:r>
              <a:rPr lang="en-GB" dirty="0"/>
              <a:t>Especially those who are leaving care </a:t>
            </a:r>
          </a:p>
        </p:txBody>
      </p:sp>
      <p:sp>
        <p:nvSpPr>
          <p:cNvPr id="4" name="Slide Number Placeholder 3"/>
          <p:cNvSpPr>
            <a:spLocks noGrp="1"/>
          </p:cNvSpPr>
          <p:nvPr>
            <p:ph type="sldNum" sz="quarter" idx="5"/>
          </p:nvPr>
        </p:nvSpPr>
        <p:spPr/>
        <p:txBody>
          <a:bodyPr/>
          <a:lstStyle/>
          <a:p>
            <a:fld id="{0DDB90D5-6CF9-4C82-BB9D-D1C3515CB9D5}" type="slidenum">
              <a:rPr lang="en-GB" smtClean="0"/>
              <a:t>15</a:t>
            </a:fld>
            <a:endParaRPr lang="en-GB"/>
          </a:p>
        </p:txBody>
      </p:sp>
    </p:spTree>
    <p:extLst>
      <p:ext uri="{BB962C8B-B14F-4D97-AF65-F5344CB8AC3E}">
        <p14:creationId xmlns:p14="http://schemas.microsoft.com/office/powerpoint/2010/main" val="42923877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16</a:t>
            </a:fld>
            <a:endParaRPr lang="en-GB"/>
          </a:p>
        </p:txBody>
      </p:sp>
    </p:spTree>
    <p:extLst>
      <p:ext uri="{BB962C8B-B14F-4D97-AF65-F5344CB8AC3E}">
        <p14:creationId xmlns:p14="http://schemas.microsoft.com/office/powerpoint/2010/main" val="2647040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https://www.youtube.com/watch?v=z_e4RaSe_J0</a:t>
            </a:r>
            <a:endParaRPr lang="en-US">
              <a:cs typeface="Calibri" panose="020F0502020204030204"/>
            </a:endParaRP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17</a:t>
            </a:fld>
            <a:endParaRPr lang="en-GB"/>
          </a:p>
        </p:txBody>
      </p:sp>
    </p:spTree>
    <p:extLst>
      <p:ext uri="{BB962C8B-B14F-4D97-AF65-F5344CB8AC3E}">
        <p14:creationId xmlns:p14="http://schemas.microsoft.com/office/powerpoint/2010/main" val="27246381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ea typeface="Calibri" panose="020F0502020204030204"/>
                <a:cs typeface="Calibri" panose="020F0502020204030204"/>
              </a:rPr>
              <a:t>10% increase to 49,027 offences in 2022 from 44,642 in the year ending March 2021</a:t>
            </a:r>
          </a:p>
          <a:p>
            <a:pPr marL="171450" indent="-171450">
              <a:buFont typeface="Arial"/>
              <a:buChar char="•"/>
            </a:pPr>
            <a:r>
              <a:rPr lang="en-GB" dirty="0">
                <a:ea typeface="Calibri" panose="020F0502020204030204"/>
                <a:cs typeface="Calibri" panose="020F0502020204030204"/>
              </a:rPr>
              <a:t>60,000 may self-identify as a gang member or know a sibling that is</a:t>
            </a:r>
          </a:p>
          <a:p>
            <a:pPr marL="171450" indent="-171450">
              <a:buFont typeface="Arial"/>
              <a:buChar char="•"/>
            </a:pPr>
            <a:r>
              <a:rPr lang="en-GB" dirty="0">
                <a:ea typeface="Calibri" panose="020F0502020204030204"/>
                <a:cs typeface="Calibri" panose="020F0502020204030204"/>
              </a:rPr>
              <a:t>300,000 children may know a gang member</a:t>
            </a:r>
          </a:p>
          <a:p>
            <a:pPr marL="171450" indent="-171450">
              <a:buFont typeface="Arial"/>
              <a:buChar char="•"/>
            </a:pPr>
            <a:r>
              <a:rPr lang="en-GB" dirty="0">
                <a:ea typeface="Calibri" panose="020F0502020204030204"/>
                <a:cs typeface="Calibri" panose="020F0502020204030204"/>
              </a:rPr>
              <a:t>34,000 children may know a gang member and have been a victim in the last 12 months</a:t>
            </a:r>
          </a:p>
        </p:txBody>
      </p:sp>
      <p:sp>
        <p:nvSpPr>
          <p:cNvPr id="4" name="Slide Number Placeholder 3"/>
          <p:cNvSpPr>
            <a:spLocks noGrp="1"/>
          </p:cNvSpPr>
          <p:nvPr>
            <p:ph type="sldNum" sz="quarter" idx="5"/>
          </p:nvPr>
        </p:nvSpPr>
        <p:spPr/>
        <p:txBody>
          <a:bodyPr/>
          <a:lstStyle/>
          <a:p>
            <a:fld id="{0DDB90D5-6CF9-4C82-BB9D-D1C3515CB9D5}" type="slidenum">
              <a:rPr lang="en-GB" smtClean="0"/>
              <a:t>18</a:t>
            </a:fld>
            <a:endParaRPr lang="en-GB"/>
          </a:p>
        </p:txBody>
      </p:sp>
    </p:spTree>
    <p:extLst>
      <p:ext uri="{BB962C8B-B14F-4D97-AF65-F5344CB8AC3E}">
        <p14:creationId xmlns:p14="http://schemas.microsoft.com/office/powerpoint/2010/main" val="340207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Kirchmaier, T. and Villa Llera, C. (2018). Murders in London. Centre for Economic Performance, LSE: London.</a:t>
            </a:r>
          </a:p>
          <a:p>
            <a:pPr marL="171450" indent="-171450">
              <a:buFont typeface="Arial"/>
              <a:buChar char="•"/>
            </a:pPr>
            <a:r>
              <a:rPr lang="en-GB" dirty="0">
                <a:ea typeface="Calibri" panose="020F0502020204030204"/>
                <a:cs typeface="Calibri" panose="020F0502020204030204"/>
              </a:rPr>
              <a:t>Black respondents believe knife crime was a major concern in that area</a:t>
            </a:r>
          </a:p>
          <a:p>
            <a:pPr marL="171450" indent="-171450">
              <a:buFont typeface="Arial"/>
              <a:buChar char="•"/>
            </a:pPr>
            <a:r>
              <a:rPr lang="en-GB" dirty="0">
                <a:ea typeface="Calibri" panose="020F0502020204030204"/>
                <a:cs typeface="Calibri" panose="020F0502020204030204"/>
              </a:rPr>
              <a:t>Analysis suggests a stronger link in London between gangs and knife crime since 2016</a:t>
            </a:r>
          </a:p>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19</a:t>
            </a:fld>
            <a:endParaRPr lang="en-GB"/>
          </a:p>
        </p:txBody>
      </p:sp>
    </p:spTree>
    <p:extLst>
      <p:ext uri="{BB962C8B-B14F-4D97-AF65-F5344CB8AC3E}">
        <p14:creationId xmlns:p14="http://schemas.microsoft.com/office/powerpoint/2010/main" val="1524885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ea typeface="Calibri" panose="020F0502020204030204"/>
                <a:cs typeface="Calibri" panose="020F0502020204030204"/>
              </a:rPr>
              <a:t>Gender</a:t>
            </a:r>
          </a:p>
          <a:p>
            <a:pPr marL="171450" indent="-171450">
              <a:buFont typeface="Arial"/>
              <a:buChar char="•"/>
            </a:pPr>
            <a:r>
              <a:rPr lang="en-GB" dirty="0">
                <a:ea typeface="Calibri" panose="020F0502020204030204"/>
                <a:cs typeface="Calibri" panose="020F0502020204030204"/>
              </a:rPr>
              <a:t>Age</a:t>
            </a:r>
          </a:p>
          <a:p>
            <a:pPr marL="171450" indent="-171450">
              <a:buFont typeface="Arial"/>
              <a:buChar char="•"/>
            </a:pPr>
            <a:r>
              <a:rPr lang="en-GB" dirty="0">
                <a:ea typeface="Calibri" panose="020F0502020204030204"/>
                <a:cs typeface="Calibri" panose="020F0502020204030204"/>
              </a:rPr>
              <a:t>Adverse childhood experiences (ACE'S)</a:t>
            </a:r>
            <a:endParaRPr lang="en-GB" dirty="0"/>
          </a:p>
          <a:p>
            <a:pPr marL="171450" indent="-171450">
              <a:buFont typeface="Arial"/>
              <a:buChar char="•"/>
            </a:pPr>
            <a:r>
              <a:rPr lang="en-GB" dirty="0">
                <a:ea typeface="Calibri"/>
                <a:cs typeface="Calibri"/>
              </a:rPr>
              <a:t>Educational attainment</a:t>
            </a:r>
          </a:p>
          <a:p>
            <a:pPr marL="171450" indent="-171450">
              <a:buFont typeface="Arial"/>
              <a:buChar char="•"/>
            </a:pPr>
            <a:r>
              <a:rPr lang="en-GB" dirty="0">
                <a:ea typeface="Calibri"/>
                <a:cs typeface="Calibri"/>
              </a:rPr>
              <a:t>ethnicity</a:t>
            </a:r>
            <a:endParaRPr lang="en-GB" dirty="0"/>
          </a:p>
          <a:p>
            <a:r>
              <a:rPr lang="en-GB" dirty="0"/>
              <a:t>Brennan, I.R. (2018). Weapon-Carrying and the Reduction of Violent Harm. British Journal of Criminology. Online access: https://doi.org/10.1093/bjc/azy032. </a:t>
            </a:r>
          </a:p>
          <a:p>
            <a:endParaRPr lang="en-GB" dirty="0"/>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20</a:t>
            </a:fld>
            <a:endParaRPr lang="en-GB"/>
          </a:p>
        </p:txBody>
      </p:sp>
    </p:spTree>
    <p:extLst>
      <p:ext uri="{BB962C8B-B14F-4D97-AF65-F5344CB8AC3E}">
        <p14:creationId xmlns:p14="http://schemas.microsoft.com/office/powerpoint/2010/main" val="1555118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ea typeface="Calibri" panose="020F0502020204030204"/>
                <a:cs typeface="Calibri" panose="020F0502020204030204"/>
              </a:rPr>
              <a:t>Self-protection and fear</a:t>
            </a:r>
          </a:p>
          <a:p>
            <a:pPr marL="171450" indent="-171450">
              <a:buFont typeface="Arial"/>
              <a:buChar char="•"/>
            </a:pPr>
            <a:r>
              <a:rPr lang="en-GB" dirty="0">
                <a:ea typeface="Calibri" panose="020F0502020204030204"/>
                <a:cs typeface="Calibri" panose="020F0502020204030204"/>
              </a:rPr>
              <a:t>Self-presentation</a:t>
            </a:r>
          </a:p>
          <a:p>
            <a:pPr marL="171450" indent="-171450">
              <a:buFont typeface="Arial"/>
              <a:buChar char="•"/>
            </a:pPr>
            <a:r>
              <a:rPr lang="en-GB" dirty="0">
                <a:ea typeface="Calibri" panose="020F0502020204030204"/>
                <a:cs typeface="Calibri" panose="020F0502020204030204"/>
              </a:rPr>
              <a:t>Utility</a:t>
            </a:r>
            <a:endParaRPr lang="en-GB" dirty="0"/>
          </a:p>
          <a:p>
            <a:pPr marL="171450" indent="-171450">
              <a:buFont typeface="Arial"/>
              <a:buChar char="•"/>
            </a:pPr>
            <a:endParaRPr lang="en-GB" dirty="0">
              <a:ea typeface="Calibri" panose="020F0502020204030204"/>
              <a:cs typeface="Calibri" panose="020F0502020204030204"/>
            </a:endParaRPr>
          </a:p>
          <a:p>
            <a:r>
              <a:rPr lang="en-GB" dirty="0">
                <a:ea typeface="Calibri" panose="020F0502020204030204"/>
                <a:cs typeface="Calibri" panose="020F0502020204030204"/>
              </a:rPr>
              <a:t>Do not feel safe</a:t>
            </a:r>
          </a:p>
          <a:p>
            <a:r>
              <a:rPr lang="en-GB" dirty="0">
                <a:hlinkClick r:id="rId3"/>
              </a:rPr>
              <a:t>Knife_Crime_Evidence_Briefing.pdf (college.police.uk)</a:t>
            </a:r>
            <a:endParaRPr lang="en-GB" dirty="0">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21</a:t>
            </a:fld>
            <a:endParaRPr lang="en-GB"/>
          </a:p>
        </p:txBody>
      </p:sp>
    </p:spTree>
    <p:extLst>
      <p:ext uri="{BB962C8B-B14F-4D97-AF65-F5344CB8AC3E}">
        <p14:creationId xmlns:p14="http://schemas.microsoft.com/office/powerpoint/2010/main" val="13115633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GB" dirty="0"/>
              <a:t>Knife crime in South Wales has risen by 20%</a:t>
            </a:r>
          </a:p>
          <a:p>
            <a:pPr marL="171450" indent="-171450">
              <a:buFont typeface="Wingdings" panose="05000000000000000000" pitchFamily="2" charset="2"/>
              <a:buChar char="Ø"/>
            </a:pPr>
            <a:r>
              <a:rPr lang="en-GB" dirty="0"/>
              <a:t>885 offences involving a knife or sharp weapon</a:t>
            </a:r>
          </a:p>
          <a:p>
            <a:pPr marL="171450" indent="-171450">
              <a:buFont typeface="Wingdings" panose="05000000000000000000" pitchFamily="2" charset="2"/>
              <a:buChar char="Ø"/>
            </a:pPr>
            <a:r>
              <a:rPr lang="en-GB" dirty="0"/>
              <a:t>This is up from 735 the year prior</a:t>
            </a:r>
          </a:p>
          <a:p>
            <a:pPr marL="171450" indent="-171450">
              <a:buFont typeface="Wingdings" panose="05000000000000000000" pitchFamily="2" charset="2"/>
              <a:buChar char="Ø"/>
            </a:pPr>
            <a:r>
              <a:rPr lang="en-GB" dirty="0"/>
              <a:t>2023, Dyfed-Powys Police recorded 204 reports of knife crime</a:t>
            </a:r>
          </a:p>
          <a:p>
            <a:pPr marL="628650" lvl="1" indent="-171450">
              <a:buFont typeface="Wingdings" panose="05000000000000000000" pitchFamily="2" charset="2"/>
              <a:buChar char="Ø"/>
            </a:pPr>
            <a:r>
              <a:rPr lang="en-GB" dirty="0"/>
              <a:t>However, they only charged 22 people with knife crime offences </a:t>
            </a:r>
          </a:p>
          <a:p>
            <a:pPr marL="171450" lvl="0" indent="-171450">
              <a:buFont typeface="Wingdings" panose="05000000000000000000" pitchFamily="2" charset="2"/>
              <a:buChar char="Ø"/>
            </a:pPr>
            <a:r>
              <a:rPr lang="en-GB" dirty="0"/>
              <a:t>These figures contrast with the 113 that were charged with knife crime offences</a:t>
            </a:r>
          </a:p>
          <a:p>
            <a:pPr marL="628650" lvl="1" indent="-171450">
              <a:buFont typeface="Wingdings" panose="05000000000000000000" pitchFamily="2" charset="2"/>
              <a:buChar char="Ø"/>
            </a:pPr>
            <a:r>
              <a:rPr lang="en-GB" dirty="0"/>
              <a:t>And the 482 reported knife crimes in 2022</a:t>
            </a:r>
          </a:p>
          <a:p>
            <a:pPr marL="171450" lvl="0" indent="-171450">
              <a:buFont typeface="Wingdings" panose="05000000000000000000" pitchFamily="2" charset="2"/>
              <a:buChar char="Ø"/>
            </a:pPr>
            <a:r>
              <a:rPr lang="en-GB" dirty="0"/>
              <a:t>Also in the 2023, 30 children between the ages of 11 and 16 were arrested for possession of knife or sharp weapon</a:t>
            </a:r>
          </a:p>
          <a:p>
            <a:pPr marL="628650" lvl="1" indent="-171450">
              <a:buFont typeface="Wingdings" panose="05000000000000000000" pitchFamily="2" charset="2"/>
              <a:buChar char="Ø"/>
            </a:pPr>
            <a:r>
              <a:rPr lang="en-GB" dirty="0"/>
              <a:t>The no. of 11-year-olds was 3.</a:t>
            </a:r>
          </a:p>
          <a:p>
            <a:pPr marL="628650" lvl="1" indent="-171450">
              <a:buFont typeface="Wingdings" panose="05000000000000000000" pitchFamily="2" charset="2"/>
              <a:buChar char="Ø"/>
            </a:pPr>
            <a:r>
              <a:rPr lang="en-GB" dirty="0"/>
              <a:t>The most was 16-year-olds with 10</a:t>
            </a:r>
          </a:p>
        </p:txBody>
      </p:sp>
      <p:sp>
        <p:nvSpPr>
          <p:cNvPr id="4" name="Slide Number Placeholder 3"/>
          <p:cNvSpPr>
            <a:spLocks noGrp="1"/>
          </p:cNvSpPr>
          <p:nvPr>
            <p:ph type="sldNum" sz="quarter" idx="5"/>
          </p:nvPr>
        </p:nvSpPr>
        <p:spPr/>
        <p:txBody>
          <a:bodyPr/>
          <a:lstStyle/>
          <a:p>
            <a:fld id="{0DDB90D5-6CF9-4C82-BB9D-D1C3515CB9D5}" type="slidenum">
              <a:rPr lang="en-GB" smtClean="0"/>
              <a:t>22</a:t>
            </a:fld>
            <a:endParaRPr lang="en-GB"/>
          </a:p>
        </p:txBody>
      </p:sp>
    </p:spTree>
    <p:extLst>
      <p:ext uri="{BB962C8B-B14F-4D97-AF65-F5344CB8AC3E}">
        <p14:creationId xmlns:p14="http://schemas.microsoft.com/office/powerpoint/2010/main" val="33344764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Gwent</a:t>
            </a:r>
          </a:p>
          <a:p>
            <a:pPr marL="171450" indent="-171450">
              <a:buFont typeface="Wingdings" panose="05000000000000000000" pitchFamily="2" charset="2"/>
              <a:buChar char="Ø"/>
            </a:pPr>
            <a:r>
              <a:rPr lang="en-GB" b="0" u="none" dirty="0"/>
              <a:t>Knife crime in Gwent 6 times more common than 10 years ago</a:t>
            </a:r>
          </a:p>
          <a:p>
            <a:pPr marL="171450" indent="-171450">
              <a:buFont typeface="Wingdings" panose="05000000000000000000" pitchFamily="2" charset="2"/>
              <a:buChar char="Ø"/>
            </a:pPr>
            <a:endParaRPr lang="en-GB" b="0" u="none" dirty="0"/>
          </a:p>
          <a:p>
            <a:pPr marL="0" indent="0">
              <a:buFont typeface="Wingdings" panose="05000000000000000000" pitchFamily="2" charset="2"/>
              <a:buNone/>
            </a:pPr>
            <a:r>
              <a:rPr lang="en-GB" b="1" u="sng" dirty="0"/>
              <a:t>Bristol Stabbing</a:t>
            </a:r>
          </a:p>
          <a:p>
            <a:pPr marL="171450" indent="-171450">
              <a:buFont typeface="Wingdings" panose="05000000000000000000" pitchFamily="2" charset="2"/>
              <a:buChar char="Ø"/>
            </a:pPr>
            <a:r>
              <a:rPr lang="en-GB" b="0" u="none" dirty="0"/>
              <a:t>Recent</a:t>
            </a:r>
          </a:p>
          <a:p>
            <a:pPr marL="171450" indent="-171450">
              <a:buFont typeface="Wingdings" panose="05000000000000000000" pitchFamily="2" charset="2"/>
              <a:buChar char="Ø"/>
            </a:pPr>
            <a:r>
              <a:rPr lang="en-GB" b="0" u="none" dirty="0"/>
              <a:t>16-year-old stabbed by two people wearing masks</a:t>
            </a:r>
          </a:p>
          <a:p>
            <a:pPr marL="171450" indent="-171450">
              <a:buFont typeface="Wingdings" panose="05000000000000000000" pitchFamily="2" charset="2"/>
              <a:buChar char="Ø"/>
            </a:pPr>
            <a:r>
              <a:rPr lang="en-GB" b="0" u="none" dirty="0"/>
              <a:t>Police given enhanced Stop &amp; Search powers, allows them to search people for weapons without needing reasonable suspicion</a:t>
            </a:r>
          </a:p>
          <a:p>
            <a:endParaRPr lang="en-GB" b="1" u="sng" dirty="0"/>
          </a:p>
          <a:p>
            <a:r>
              <a:rPr lang="en-GB" b="1" u="sng" dirty="0"/>
              <a:t>Guardian newspaper</a:t>
            </a:r>
          </a:p>
          <a:p>
            <a:pPr marL="171450" indent="-171450">
              <a:buFont typeface="Wingdings" panose="05000000000000000000" pitchFamily="2" charset="2"/>
              <a:buChar char="Ø"/>
            </a:pPr>
            <a:r>
              <a:rPr lang="en-GB" b="0" u="none" dirty="0"/>
              <a:t>358,000 were physical injured during the last 12 months</a:t>
            </a:r>
          </a:p>
          <a:p>
            <a:pPr marL="171450" indent="-171450">
              <a:buFont typeface="Wingdings" panose="05000000000000000000" pitchFamily="2" charset="2"/>
              <a:buChar char="Ø"/>
            </a:pPr>
            <a:r>
              <a:rPr lang="en-GB" b="0" u="none" dirty="0"/>
              <a:t>(Pic) Alfie Lewis 15 killed in Leeds by a 14-year-old</a:t>
            </a:r>
          </a:p>
          <a:p>
            <a:pPr marL="171450" indent="-171450">
              <a:buFont typeface="Wingdings" panose="05000000000000000000" pitchFamily="2" charset="2"/>
              <a:buChar char="Ø"/>
            </a:pPr>
            <a:r>
              <a:rPr lang="en-GB" b="0" u="none" dirty="0"/>
              <a:t>47% of teenagers say a fear of violence affects their daily lives</a:t>
            </a:r>
          </a:p>
          <a:p>
            <a:pPr marL="628650" lvl="1" indent="-171450">
              <a:buFont typeface="Wingdings" panose="05000000000000000000" pitchFamily="2" charset="2"/>
              <a:buChar char="Ø"/>
            </a:pPr>
            <a:r>
              <a:rPr lang="en-GB" b="0" u="none" dirty="0"/>
              <a:t>In comparison 7% said that worse relationships with parents affected their daily lives</a:t>
            </a:r>
          </a:p>
        </p:txBody>
      </p:sp>
      <p:sp>
        <p:nvSpPr>
          <p:cNvPr id="4" name="Slide Number Placeholder 3"/>
          <p:cNvSpPr>
            <a:spLocks noGrp="1"/>
          </p:cNvSpPr>
          <p:nvPr>
            <p:ph type="sldNum" sz="quarter" idx="5"/>
          </p:nvPr>
        </p:nvSpPr>
        <p:spPr/>
        <p:txBody>
          <a:bodyPr/>
          <a:lstStyle/>
          <a:p>
            <a:fld id="{0DDB90D5-6CF9-4C82-BB9D-D1C3515CB9D5}" type="slidenum">
              <a:rPr lang="en-GB" smtClean="0"/>
              <a:t>23</a:t>
            </a:fld>
            <a:endParaRPr lang="en-GB"/>
          </a:p>
        </p:txBody>
      </p:sp>
    </p:spTree>
    <p:extLst>
      <p:ext uri="{BB962C8B-B14F-4D97-AF65-F5344CB8AC3E}">
        <p14:creationId xmlns:p14="http://schemas.microsoft.com/office/powerpoint/2010/main" val="1027582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25</a:t>
            </a:fld>
            <a:endParaRPr lang="en-GB"/>
          </a:p>
        </p:txBody>
      </p:sp>
    </p:spTree>
    <p:extLst>
      <p:ext uri="{BB962C8B-B14F-4D97-AF65-F5344CB8AC3E}">
        <p14:creationId xmlns:p14="http://schemas.microsoft.com/office/powerpoint/2010/main" val="1602430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ea typeface="Calibri" panose="020F0502020204030204"/>
                <a:cs typeface="Calibri" panose="020F0502020204030204"/>
              </a:rPr>
              <a:t>Pulling levers</a:t>
            </a:r>
          </a:p>
          <a:p>
            <a:pPr marL="171450" indent="-171450">
              <a:buFont typeface="Arial"/>
              <a:buChar char="•"/>
            </a:pPr>
            <a:r>
              <a:rPr lang="en-GB" dirty="0">
                <a:ea typeface="Calibri" panose="020F0502020204030204"/>
                <a:cs typeface="Calibri" panose="020F0502020204030204"/>
              </a:rPr>
              <a:t>Early intervention and prevention programmes</a:t>
            </a:r>
          </a:p>
          <a:p>
            <a:pPr marL="171450" indent="-171450">
              <a:buFont typeface="Arial"/>
              <a:buChar char="•"/>
            </a:pPr>
            <a:r>
              <a:rPr lang="en-GB" dirty="0">
                <a:ea typeface="Calibri" panose="020F0502020204030204"/>
                <a:cs typeface="Calibri" panose="020F0502020204030204"/>
              </a:rPr>
              <a:t>Restorative justice</a:t>
            </a:r>
          </a:p>
          <a:p>
            <a:pPr marL="171450" indent="-171450">
              <a:buFont typeface="Arial"/>
              <a:buChar char="•"/>
            </a:pPr>
            <a:r>
              <a:rPr lang="en-GB" dirty="0">
                <a:ea typeface="Calibri" panose="020F0502020204030204"/>
                <a:cs typeface="Calibri" panose="020F0502020204030204"/>
              </a:rPr>
              <a:t>Knife amnesties</a:t>
            </a:r>
            <a:endParaRPr lang="en-GB" dirty="0"/>
          </a:p>
          <a:p>
            <a:pPr marL="171450" indent="-171450">
              <a:buFont typeface="Arial"/>
              <a:buChar char="•"/>
            </a:pPr>
            <a:r>
              <a:rPr lang="en-GB" dirty="0">
                <a:ea typeface="Calibri"/>
                <a:cs typeface="Calibri"/>
              </a:rPr>
              <a:t>Community and educational interventions</a:t>
            </a:r>
          </a:p>
          <a:p>
            <a:r>
              <a:rPr lang="en-GB" dirty="0">
                <a:hlinkClick r:id="rId3"/>
              </a:rPr>
              <a:t>Knife_Crime_Evidence_Briefing.pdf (college.police.uk)</a:t>
            </a:r>
            <a:endParaRPr lang="en-GB">
              <a:ea typeface="Calibri"/>
              <a:cs typeface="Calibri"/>
            </a:endParaRPr>
          </a:p>
          <a:p>
            <a:endParaRPr lang="en-GB" dirty="0"/>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26</a:t>
            </a:fld>
            <a:endParaRPr lang="en-GB"/>
          </a:p>
        </p:txBody>
      </p:sp>
    </p:spTree>
    <p:extLst>
      <p:ext uri="{BB962C8B-B14F-4D97-AF65-F5344CB8AC3E}">
        <p14:creationId xmlns:p14="http://schemas.microsoft.com/office/powerpoint/2010/main" val="3056242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https://www.youtube.com/watch?v=ySNWUbBe-B0&amp;t=1s</a:t>
            </a:r>
            <a:endParaRPr lang="en-US">
              <a:ea typeface="Calibri" panose="020F0502020204030204"/>
              <a:cs typeface="Calibri" panose="020F0502020204030204"/>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27</a:t>
            </a:fld>
            <a:endParaRPr lang="en-GB"/>
          </a:p>
        </p:txBody>
      </p:sp>
    </p:spTree>
    <p:extLst>
      <p:ext uri="{BB962C8B-B14F-4D97-AF65-F5344CB8AC3E}">
        <p14:creationId xmlns:p14="http://schemas.microsoft.com/office/powerpoint/2010/main" val="16582451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GB" dirty="0"/>
              <a:t>Since 2022, Arsenal and Adidas have run the No More Red campaign</a:t>
            </a:r>
          </a:p>
          <a:p>
            <a:pPr marL="628650" lvl="1" indent="-171450">
              <a:buFont typeface="Wingdings" panose="05000000000000000000" pitchFamily="2" charset="2"/>
              <a:buChar char="Ø"/>
            </a:pPr>
            <a:r>
              <a:rPr lang="en-GB" dirty="0"/>
              <a:t>Typical the club wear red, but wear all white</a:t>
            </a:r>
          </a:p>
          <a:p>
            <a:pPr marL="628650" lvl="1" indent="-171450">
              <a:buFont typeface="Wingdings" panose="05000000000000000000" pitchFamily="2" charset="2"/>
              <a:buChar char="Ø"/>
            </a:pPr>
            <a:r>
              <a:rPr lang="en-GB" dirty="0"/>
              <a:t>Kit will never be sold (do sell community t-shirt where all proceeds being donated)</a:t>
            </a:r>
          </a:p>
          <a:p>
            <a:pPr marL="628650" lvl="1" indent="-171450">
              <a:buFont typeface="Wingdings" panose="05000000000000000000" pitchFamily="2" charset="2"/>
              <a:buChar char="Ø"/>
            </a:pPr>
            <a:r>
              <a:rPr lang="en-GB" dirty="0"/>
              <a:t>To help tackle knife crime and youth violence</a:t>
            </a:r>
          </a:p>
          <a:p>
            <a:pPr marL="628650" lvl="1" indent="-171450">
              <a:buFont typeface="Wingdings" panose="05000000000000000000" pitchFamily="2" charset="2"/>
              <a:buChar char="Ø"/>
            </a:pPr>
            <a:r>
              <a:rPr lang="en-GB" dirty="0"/>
              <a:t>Work in conjunction with major charities such as (Stephen Lawrence day foundation and Ben Kinsella Trust)</a:t>
            </a:r>
          </a:p>
          <a:p>
            <a:pPr marL="1085850" lvl="2" indent="-171450">
              <a:buFont typeface="Wingdings" panose="05000000000000000000" pitchFamily="2" charset="2"/>
              <a:buChar char="Ø"/>
            </a:pPr>
            <a:r>
              <a:rPr lang="en-GB" dirty="0"/>
              <a:t>Investing in safe spaces to play football</a:t>
            </a:r>
          </a:p>
          <a:p>
            <a:pPr marL="1085850" lvl="2" indent="-171450">
              <a:buFont typeface="Wingdings" panose="05000000000000000000" pitchFamily="2" charset="2"/>
              <a:buChar char="Ø"/>
            </a:pPr>
            <a:r>
              <a:rPr lang="en-GB" dirty="0"/>
              <a:t>Given 83 young people an opportunity to gain experience in creative industries</a:t>
            </a:r>
          </a:p>
        </p:txBody>
      </p:sp>
      <p:sp>
        <p:nvSpPr>
          <p:cNvPr id="4" name="Slide Number Placeholder 3"/>
          <p:cNvSpPr>
            <a:spLocks noGrp="1"/>
          </p:cNvSpPr>
          <p:nvPr>
            <p:ph type="sldNum" sz="quarter" idx="5"/>
          </p:nvPr>
        </p:nvSpPr>
        <p:spPr/>
        <p:txBody>
          <a:bodyPr/>
          <a:lstStyle/>
          <a:p>
            <a:fld id="{0DDB90D5-6CF9-4C82-BB9D-D1C3515CB9D5}" type="slidenum">
              <a:rPr lang="en-GB" smtClean="0"/>
              <a:t>28</a:t>
            </a:fld>
            <a:endParaRPr lang="en-GB"/>
          </a:p>
        </p:txBody>
      </p:sp>
    </p:spTree>
    <p:extLst>
      <p:ext uri="{BB962C8B-B14F-4D97-AF65-F5344CB8AC3E}">
        <p14:creationId xmlns:p14="http://schemas.microsoft.com/office/powerpoint/2010/main" val="795598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GB" dirty="0"/>
              <a:t>A campaign by SW Police force to educate young people on the consequences of carrying a knife</a:t>
            </a:r>
          </a:p>
          <a:p>
            <a:pPr marL="171450" indent="-171450">
              <a:buFont typeface="Wingdings" panose="05000000000000000000" pitchFamily="2" charset="2"/>
              <a:buChar char="Ø"/>
            </a:pPr>
            <a:r>
              <a:rPr lang="en-GB" dirty="0"/>
              <a:t>Early intervention approach </a:t>
            </a:r>
          </a:p>
          <a:p>
            <a:pPr marL="171450" indent="-171450">
              <a:buFont typeface="Wingdings" panose="05000000000000000000" pitchFamily="2" charset="2"/>
              <a:buChar char="Ø"/>
            </a:pPr>
            <a:r>
              <a:rPr lang="en-GB" dirty="0"/>
              <a:t>Aimed at 11–16-year-old males</a:t>
            </a:r>
          </a:p>
          <a:p>
            <a:pPr marL="171450" indent="-171450">
              <a:buFont typeface="Wingdings" panose="05000000000000000000" pitchFamily="2" charset="2"/>
              <a:buChar char="Ø"/>
            </a:pPr>
            <a:r>
              <a:rPr lang="en-GB" dirty="0"/>
              <a:t>Also aimed at teachers, family and friends</a:t>
            </a:r>
          </a:p>
        </p:txBody>
      </p:sp>
      <p:sp>
        <p:nvSpPr>
          <p:cNvPr id="4" name="Slide Number Placeholder 3"/>
          <p:cNvSpPr>
            <a:spLocks noGrp="1"/>
          </p:cNvSpPr>
          <p:nvPr>
            <p:ph type="sldNum" sz="quarter" idx="5"/>
          </p:nvPr>
        </p:nvSpPr>
        <p:spPr/>
        <p:txBody>
          <a:bodyPr/>
          <a:lstStyle/>
          <a:p>
            <a:fld id="{0DDB90D5-6CF9-4C82-BB9D-D1C3515CB9D5}" type="slidenum">
              <a:rPr lang="en-GB" smtClean="0"/>
              <a:t>29</a:t>
            </a:fld>
            <a:endParaRPr lang="en-GB"/>
          </a:p>
        </p:txBody>
      </p:sp>
    </p:spTree>
    <p:extLst>
      <p:ext uri="{BB962C8B-B14F-4D97-AF65-F5344CB8AC3E}">
        <p14:creationId xmlns:p14="http://schemas.microsoft.com/office/powerpoint/2010/main" val="38292256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https://www.youtube.com/watch?v=LYe5F44-iK0</a:t>
            </a:r>
          </a:p>
          <a:p>
            <a:endParaRPr lang="en-GB" dirty="0"/>
          </a:p>
          <a:p>
            <a:endParaRPr lang="en-GB" dirty="0"/>
          </a:p>
          <a:p>
            <a:pPr marL="171450" indent="-171450">
              <a:buFont typeface="Wingdings" panose="05000000000000000000" pitchFamily="2" charset="2"/>
              <a:buChar char="Ø"/>
            </a:pPr>
            <a:r>
              <a:rPr lang="en-GB" dirty="0"/>
              <a:t>Op Sceptre is a national programme done by police forces to get knives of the streets </a:t>
            </a:r>
          </a:p>
        </p:txBody>
      </p:sp>
      <p:sp>
        <p:nvSpPr>
          <p:cNvPr id="4" name="Slide Number Placeholder 3"/>
          <p:cNvSpPr>
            <a:spLocks noGrp="1"/>
          </p:cNvSpPr>
          <p:nvPr>
            <p:ph type="sldNum" sz="quarter" idx="5"/>
          </p:nvPr>
        </p:nvSpPr>
        <p:spPr/>
        <p:txBody>
          <a:bodyPr/>
          <a:lstStyle/>
          <a:p>
            <a:fld id="{0DDB90D5-6CF9-4C82-BB9D-D1C3515CB9D5}" type="slidenum">
              <a:rPr lang="en-GB" smtClean="0"/>
              <a:t>30</a:t>
            </a:fld>
            <a:endParaRPr lang="en-GB"/>
          </a:p>
        </p:txBody>
      </p:sp>
    </p:spTree>
    <p:extLst>
      <p:ext uri="{BB962C8B-B14F-4D97-AF65-F5344CB8AC3E}">
        <p14:creationId xmlns:p14="http://schemas.microsoft.com/office/powerpoint/2010/main" val="17640332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GB" dirty="0"/>
              <a:t>Do believe stop and search powers are effective?</a:t>
            </a:r>
          </a:p>
        </p:txBody>
      </p:sp>
      <p:sp>
        <p:nvSpPr>
          <p:cNvPr id="4" name="Slide Number Placeholder 3"/>
          <p:cNvSpPr>
            <a:spLocks noGrp="1"/>
          </p:cNvSpPr>
          <p:nvPr>
            <p:ph type="sldNum" sz="quarter" idx="5"/>
          </p:nvPr>
        </p:nvSpPr>
        <p:spPr/>
        <p:txBody>
          <a:bodyPr/>
          <a:lstStyle/>
          <a:p>
            <a:fld id="{0DDB90D5-6CF9-4C82-BB9D-D1C3515CB9D5}" type="slidenum">
              <a:rPr lang="en-GB" smtClean="0"/>
              <a:t>31</a:t>
            </a:fld>
            <a:endParaRPr lang="en-GB"/>
          </a:p>
        </p:txBody>
      </p:sp>
    </p:spTree>
    <p:extLst>
      <p:ext uri="{BB962C8B-B14F-4D97-AF65-F5344CB8AC3E}">
        <p14:creationId xmlns:p14="http://schemas.microsoft.com/office/powerpoint/2010/main" val="5838977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Wingdings" panose="05000000000000000000" pitchFamily="2" charset="2"/>
              <a:buChar char="Ø"/>
            </a:pPr>
            <a:r>
              <a:rPr lang="en-GB" b="0" i="0" dirty="0">
                <a:effectLst/>
                <a:latin typeface="ui-sans-serif"/>
              </a:rPr>
              <a:t>Showcases the reality of knife crime</a:t>
            </a:r>
          </a:p>
          <a:p>
            <a:pPr marL="171450" indent="-171450" algn="l">
              <a:buFont typeface="Wingdings" panose="05000000000000000000" pitchFamily="2" charset="2"/>
              <a:buChar char="Ø"/>
            </a:pPr>
            <a:r>
              <a:rPr lang="en-GB" b="0" i="0" dirty="0">
                <a:effectLst/>
                <a:latin typeface="ui-sans-serif"/>
              </a:rPr>
              <a:t>Programme done by west midlands police</a:t>
            </a:r>
          </a:p>
          <a:p>
            <a:pPr marL="171450" indent="-171450" algn="l">
              <a:buFont typeface="Wingdings" panose="05000000000000000000" pitchFamily="2" charset="2"/>
              <a:buChar char="Ø"/>
            </a:pPr>
            <a:r>
              <a:rPr lang="en-GB" b="0" i="0" dirty="0">
                <a:effectLst/>
                <a:latin typeface="ui-sans-serif"/>
              </a:rPr>
              <a:t>They believe it is a choice</a:t>
            </a:r>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32</a:t>
            </a:fld>
            <a:endParaRPr lang="en-GB"/>
          </a:p>
        </p:txBody>
      </p:sp>
    </p:spTree>
    <p:extLst>
      <p:ext uri="{BB962C8B-B14F-4D97-AF65-F5344CB8AC3E}">
        <p14:creationId xmlns:p14="http://schemas.microsoft.com/office/powerpoint/2010/main" val="22021236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solidFill>
                  <a:srgbClr val="393939"/>
                </a:solidFill>
                <a:latin typeface="national"/>
              </a:rPr>
              <a:t>Recruit 20,000 extra police officers</a:t>
            </a:r>
            <a:endParaRPr lang="en-GB" b="0" i="0" dirty="0">
              <a:solidFill>
                <a:srgbClr val="393939"/>
              </a:solidFill>
              <a:effectLst/>
              <a:latin typeface="national"/>
            </a:endParaRPr>
          </a:p>
          <a:p>
            <a:pPr>
              <a:buChar char="•"/>
            </a:pPr>
            <a:r>
              <a:rPr lang="en-GB" dirty="0">
                <a:solidFill>
                  <a:srgbClr val="393939"/>
                </a:solidFill>
                <a:latin typeface="national"/>
              </a:rPr>
              <a:t>Reconnecting the police with the public</a:t>
            </a:r>
          </a:p>
          <a:p>
            <a:pPr>
              <a:buFontTx/>
              <a:buChar char="•"/>
            </a:pPr>
            <a:r>
              <a:rPr lang="en-GB" dirty="0">
                <a:solidFill>
                  <a:srgbClr val="393939"/>
                </a:solidFill>
                <a:latin typeface="national"/>
              </a:rPr>
              <a:t>Targeted interventions and investments to support young people at risk</a:t>
            </a:r>
          </a:p>
          <a:p>
            <a:pPr>
              <a:buFontTx/>
              <a:buChar char="•"/>
            </a:pPr>
            <a:r>
              <a:rPr lang="en-GB" dirty="0">
                <a:solidFill>
                  <a:srgbClr val="393939"/>
                </a:solidFill>
                <a:latin typeface="national"/>
              </a:rPr>
              <a:t>Expanding the use of electronic monitoring for serious acquisitive offenders</a:t>
            </a:r>
          </a:p>
          <a:p>
            <a:pPr>
              <a:buFontTx/>
              <a:buChar char="•"/>
            </a:pPr>
            <a:r>
              <a:rPr lang="en-GB" dirty="0">
                <a:solidFill>
                  <a:srgbClr val="393939"/>
                </a:solidFill>
                <a:latin typeface="national"/>
              </a:rPr>
              <a:t>Empowering the police to take more knives off the streets by increasing their stop and search powers</a:t>
            </a:r>
          </a:p>
          <a:p>
            <a:pPr>
              <a:buFontTx/>
              <a:buChar char="•"/>
            </a:pPr>
            <a:r>
              <a:rPr lang="en-GB" dirty="0">
                <a:solidFill>
                  <a:srgbClr val="393939"/>
                </a:solidFill>
                <a:latin typeface="national"/>
              </a:rPr>
              <a:t>Investing to expand project adder</a:t>
            </a:r>
          </a:p>
          <a:p>
            <a:pPr>
              <a:buFontTx/>
              <a:buChar char="•"/>
            </a:pPr>
            <a:endParaRPr lang="en-GB" dirty="0">
              <a:solidFill>
                <a:srgbClr val="393939"/>
              </a:solidFill>
              <a:latin typeface="national"/>
            </a:endParaRPr>
          </a:p>
          <a:p>
            <a:pPr algn="l">
              <a:buFont typeface="Arial" panose="020B0604020202020204" pitchFamily="34" charset="0"/>
              <a:buNone/>
            </a:pPr>
            <a:r>
              <a:rPr lang="en-GB" b="0" i="0" dirty="0">
                <a:solidFill>
                  <a:srgbClr val="393939"/>
                </a:solidFill>
                <a:effectLst/>
                <a:latin typeface="national"/>
              </a:rPr>
              <a:t>Beating Crime Plan (2021)</a:t>
            </a:r>
          </a:p>
          <a:p>
            <a:pPr algn="l">
              <a:buFont typeface="Arial" panose="020B0604020202020204" pitchFamily="34" charset="0"/>
              <a:buChar char="•"/>
            </a:pPr>
            <a:endParaRPr lang="en-GB" b="0" i="0" dirty="0">
              <a:solidFill>
                <a:srgbClr val="393939"/>
              </a:solidFill>
              <a:effectLst/>
              <a:latin typeface="national"/>
            </a:endParaRPr>
          </a:p>
        </p:txBody>
      </p:sp>
      <p:sp>
        <p:nvSpPr>
          <p:cNvPr id="4" name="Slide Number Placeholder 3"/>
          <p:cNvSpPr>
            <a:spLocks noGrp="1"/>
          </p:cNvSpPr>
          <p:nvPr>
            <p:ph type="sldNum" sz="quarter" idx="5"/>
          </p:nvPr>
        </p:nvSpPr>
        <p:spPr/>
        <p:txBody>
          <a:bodyPr/>
          <a:lstStyle/>
          <a:p>
            <a:fld id="{0DDB90D5-6CF9-4C82-BB9D-D1C3515CB9D5}" type="slidenum">
              <a:rPr lang="en-GB" smtClean="0"/>
              <a:t>33</a:t>
            </a:fld>
            <a:endParaRPr lang="en-GB"/>
          </a:p>
        </p:txBody>
      </p:sp>
    </p:spTree>
    <p:extLst>
      <p:ext uri="{BB962C8B-B14F-4D97-AF65-F5344CB8AC3E}">
        <p14:creationId xmlns:p14="http://schemas.microsoft.com/office/powerpoint/2010/main" val="2573411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cs typeface="Calibri"/>
              </a:rPr>
              <a:t>This is a new strategy that has been introduced by the Home Office last year</a:t>
            </a:r>
          </a:p>
          <a:p>
            <a:pPr marL="171450" indent="-171450">
              <a:buFont typeface="Arial"/>
              <a:buChar char="•"/>
            </a:pPr>
            <a:r>
              <a:rPr lang="en-GB" dirty="0">
                <a:cs typeface="Calibri"/>
              </a:rPr>
              <a:t>The aim of the strategy is to build community resilience and make areas affected by Organised Crime safer place to live</a:t>
            </a:r>
          </a:p>
          <a:p>
            <a:pPr marL="171450" indent="-171450">
              <a:buFont typeface="Arial"/>
              <a:buChar char="•"/>
            </a:pPr>
            <a:r>
              <a:rPr lang="en-GB" dirty="0">
                <a:cs typeface="Calibri"/>
              </a:rPr>
              <a:t>The Purpose is to:</a:t>
            </a:r>
          </a:p>
          <a:p>
            <a:pPr marL="628650" lvl="1" indent="-171450">
              <a:buFont typeface="Courier New"/>
              <a:buChar char="o"/>
            </a:pPr>
            <a:r>
              <a:rPr lang="en-GB" dirty="0">
                <a:cs typeface="Calibri"/>
              </a:rPr>
              <a:t>Clear – is to arrest members and disrupt OCG network, targets business interests and spheres of influence</a:t>
            </a:r>
          </a:p>
          <a:p>
            <a:pPr marL="1085850" lvl="2" indent="-171450">
              <a:buFont typeface="Wingdings"/>
              <a:buChar char="§"/>
            </a:pPr>
            <a:r>
              <a:rPr lang="en-GB" dirty="0">
                <a:cs typeface="Calibri"/>
              </a:rPr>
              <a:t>The police are able to use all powers and levers available to them, so that create safer spaces to begin restoring community confidence</a:t>
            </a:r>
          </a:p>
          <a:p>
            <a:pPr marL="628650" lvl="1" indent="-171450">
              <a:buFont typeface="Courier New"/>
              <a:buChar char="o"/>
            </a:pPr>
            <a:r>
              <a:rPr lang="en-GB" dirty="0">
                <a:cs typeface="Calibri"/>
              </a:rPr>
              <a:t>Hold – This phase involves and consolidating the area so that remaining members and other OCG groups do not capitalise on the power vacuum that would be created</a:t>
            </a:r>
          </a:p>
          <a:p>
            <a:pPr marL="1085850" lvl="2" indent="-171450">
              <a:buFont typeface="Wingdings"/>
              <a:buChar char="§"/>
            </a:pPr>
            <a:r>
              <a:rPr lang="en-GB" dirty="0">
                <a:cs typeface="Calibri"/>
              </a:rPr>
              <a:t>In this phase the police hope io improve community confidence by ensuring spaces remain safe, this will be achieved by having visible neighbourhood policing in hot spot areas to provide assurance</a:t>
            </a:r>
          </a:p>
          <a:p>
            <a:pPr marL="628650" lvl="1" indent="-171450">
              <a:buFont typeface="Courier New"/>
              <a:buChar char="o"/>
            </a:pPr>
            <a:r>
              <a:rPr lang="en-GB" dirty="0">
                <a:cs typeface="Calibri"/>
              </a:rPr>
              <a:t>Build – deliver community empowered interventions that tackles the reasons for crime, exploitation of people's vulnerabilities</a:t>
            </a:r>
          </a:p>
          <a:p>
            <a:pPr marL="1085850" lvl="2" indent="-171450">
              <a:buFont typeface="Wingdings"/>
              <a:buChar char="§"/>
            </a:pPr>
            <a:r>
              <a:rPr lang="en-GB" dirty="0">
                <a:cs typeface="Calibri"/>
              </a:rPr>
              <a:t>Aims to build – improved engagement with services, increased confidence with the community, greater reporting with continued neighbourhood policing</a:t>
            </a:r>
          </a:p>
          <a:p>
            <a:endParaRPr lang="en-GB" dirty="0">
              <a:cs typeface="Calibri"/>
            </a:endParaRPr>
          </a:p>
          <a:p>
            <a:endParaRPr lang="en-GB" dirty="0"/>
          </a:p>
          <a:p>
            <a:r>
              <a:rPr lang="en-GB" dirty="0">
                <a:hlinkClick r:id="rId3"/>
              </a:rPr>
              <a:t>Government announces crackdown against organised criminal gangs - GOV.UK (www.gov.uk)</a:t>
            </a:r>
            <a:endParaRPr lang="en-GB">
              <a:cs typeface="Calibri"/>
            </a:endParaRPr>
          </a:p>
          <a:p>
            <a:endParaRPr lang="en-GB" dirty="0"/>
          </a:p>
        </p:txBody>
      </p:sp>
      <p:sp>
        <p:nvSpPr>
          <p:cNvPr id="4" name="Slide Number Placeholder 3"/>
          <p:cNvSpPr>
            <a:spLocks noGrp="1"/>
          </p:cNvSpPr>
          <p:nvPr>
            <p:ph type="sldNum" sz="quarter" idx="5"/>
          </p:nvPr>
        </p:nvSpPr>
        <p:spPr/>
        <p:txBody>
          <a:bodyPr/>
          <a:lstStyle/>
          <a:p>
            <a:fld id="{0DDB90D5-6CF9-4C82-BB9D-D1C3515CB9D5}" type="slidenum">
              <a:rPr lang="en-GB" smtClean="0"/>
              <a:t>34</a:t>
            </a:fld>
            <a:endParaRPr lang="en-GB"/>
          </a:p>
        </p:txBody>
      </p:sp>
    </p:spTree>
    <p:extLst>
      <p:ext uri="{BB962C8B-B14F-4D97-AF65-F5344CB8AC3E}">
        <p14:creationId xmlns:p14="http://schemas.microsoft.com/office/powerpoint/2010/main" val="3383015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08A1D-2FD8-E700-6101-9E94C3E90C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3F008C-8795-AEB0-FDED-EFA25C70CE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22ABFE-D88E-5324-6E8C-9F79FDF62A96}"/>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EDF1EAC1-1CD8-535A-9C64-A79D446F34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183DAB-1957-2D66-E581-EA4EFCAB8EBD}"/>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2199194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B314D-424E-83A9-EE8C-26AB510EA6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22A8D1-EDCC-9038-2584-EC1D80CD41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2AA569-A73E-178F-ABCA-C8DD954D8874}"/>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60C4A00E-E4F8-627A-93F1-0C54218904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BC74A7-30CF-070D-BEFE-4F582E0CACFE}"/>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2736064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9DEEF-24E6-583D-FB6C-8E360B4889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9E4889-369B-FEE2-1CB8-081E466BB6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E64180-7B7D-9048-219C-561C9C21BF28}"/>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4D9CD38D-D656-FE36-BCD3-2AEC65A847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080946-2DD4-21DA-4A67-D1E563BDC3FC}"/>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1785397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2DC0B-87B5-4632-A71D-89F1630876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98D322-BAF2-C6CD-6138-302D47D9DC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FC6BC3-B503-6E85-6677-3AC89DACAD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EA7743-8D36-EDD5-69CF-78E81D3F70BB}"/>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6" name="Footer Placeholder 5">
            <a:extLst>
              <a:ext uri="{FF2B5EF4-FFF2-40B4-BE49-F238E27FC236}">
                <a16:creationId xmlns:a16="http://schemas.microsoft.com/office/drawing/2014/main" id="{D6D9E36C-A1AB-2CE2-7B1A-B9268DA273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2E89CB-AF7A-303B-C4F9-F64514BA4C1C}"/>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760504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B1DD5-B091-B733-53E1-F310D8E78C1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ACCB9C-24AA-5383-4CB4-0645D1AC7F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D06034-0453-BDB2-A87D-80878249F6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2650AB-1BE9-D8A2-9436-07BB828C82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51B65E-877B-6DBE-33A5-0202D36E815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38BB618-459B-3A38-8F1B-50155CBB0224}"/>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8" name="Footer Placeholder 7">
            <a:extLst>
              <a:ext uri="{FF2B5EF4-FFF2-40B4-BE49-F238E27FC236}">
                <a16:creationId xmlns:a16="http://schemas.microsoft.com/office/drawing/2014/main" id="{8C4ECCC8-2704-1816-3CF3-A132868685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F8E9DD-ADD4-C18E-CA3C-5659F33885CC}"/>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995971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5D4A2-BFD6-CCA1-8CA5-A8650A96CF1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82167-349E-7D7C-DDD0-05426EDEAF14}"/>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4" name="Footer Placeholder 3">
            <a:extLst>
              <a:ext uri="{FF2B5EF4-FFF2-40B4-BE49-F238E27FC236}">
                <a16:creationId xmlns:a16="http://schemas.microsoft.com/office/drawing/2014/main" id="{FDACB15F-A21E-6FF2-A8FF-22F6F09F9F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E1D8137-295F-2DF9-FA1E-389A7DC90FF3}"/>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2137970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2795DE-12D7-1B44-4FF6-ED6D8A22C9BF}"/>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3" name="Footer Placeholder 2">
            <a:extLst>
              <a:ext uri="{FF2B5EF4-FFF2-40B4-BE49-F238E27FC236}">
                <a16:creationId xmlns:a16="http://schemas.microsoft.com/office/drawing/2014/main" id="{E3451746-097E-3EE9-BD1E-D5BA63EEDD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F946D2-815C-7A12-6778-D538094B8D93}"/>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3294945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CA2F7-5F23-283B-A6E3-D0BA9D5B3C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F5AD7BF-8830-EA4D-21BB-E8B3186842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48A1CA-2B8C-B811-F0BB-CDFC754AC5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72D5EA-4A4C-F442-F8C8-2B9BA9A0208E}"/>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6" name="Footer Placeholder 5">
            <a:extLst>
              <a:ext uri="{FF2B5EF4-FFF2-40B4-BE49-F238E27FC236}">
                <a16:creationId xmlns:a16="http://schemas.microsoft.com/office/drawing/2014/main" id="{6B6DA78D-630E-1030-01BD-B7ABED857A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CBDA9-73CA-7269-72B5-B52801F37035}"/>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284347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1DE09-872E-E419-081B-3328BBA562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3FD673-E092-7448-ED84-334B2EEFD7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E95411-5B14-453F-F0F2-8F81BF8539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37DE24-E4A1-936A-7B42-B444659634F3}"/>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6" name="Footer Placeholder 5">
            <a:extLst>
              <a:ext uri="{FF2B5EF4-FFF2-40B4-BE49-F238E27FC236}">
                <a16:creationId xmlns:a16="http://schemas.microsoft.com/office/drawing/2014/main" id="{C8B3A25B-E1DB-BD2D-9E72-7E26E86267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950529-1F25-FB68-8D71-4471C73A882B}"/>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321376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56AD7-2A79-A704-4A3A-087FA4084D6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3A4798-5391-2192-3B87-5EDCAC1490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883FC9-940B-5640-A251-16A802D21A21}"/>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046AC844-5188-AA7F-8328-18AA63E8E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63228E-5769-4125-F902-07774F803A41}"/>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2951668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8A151C-A93F-A4ED-DD9A-B93806A074F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B43F36-86B6-1227-78E2-1351D7F32D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7BAFC3-DEE0-53D4-1491-4DF037DFC959}"/>
              </a:ext>
            </a:extLst>
          </p:cNvPr>
          <p:cNvSpPr>
            <a:spLocks noGrp="1"/>
          </p:cNvSpPr>
          <p:nvPr>
            <p:ph type="dt" sz="half" idx="10"/>
          </p:nvPr>
        </p:nvSpPr>
        <p:spPr/>
        <p:txBody>
          <a:body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8BF00004-4435-0F9C-84B3-485C59A270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7FA7FC-16C0-CAA6-42EF-C7F1AE06D104}"/>
              </a:ext>
            </a:extLst>
          </p:cNvPr>
          <p:cNvSpPr>
            <a:spLocks noGrp="1"/>
          </p:cNvSpPr>
          <p:nvPr>
            <p:ph type="sldNum" sz="quarter" idx="12"/>
          </p:nvPr>
        </p:nvSpPr>
        <p:spPr/>
        <p:txBody>
          <a:bodyPr/>
          <a:lstStyle/>
          <a:p>
            <a:fld id="{1CD249F7-67DA-4A51-8CFF-5DFBCBC4ADB4}" type="slidenum">
              <a:rPr lang="en-GB" smtClean="0"/>
              <a:t>‹#›</a:t>
            </a:fld>
            <a:endParaRPr lang="en-GB"/>
          </a:p>
        </p:txBody>
      </p:sp>
    </p:spTree>
    <p:extLst>
      <p:ext uri="{BB962C8B-B14F-4D97-AF65-F5344CB8AC3E}">
        <p14:creationId xmlns:p14="http://schemas.microsoft.com/office/powerpoint/2010/main" val="1036879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3FDA55-8167-E6B9-9289-A1E92C9F4F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8811A3-95A9-148D-2958-C24C0DF308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7BEB67-421D-012B-9C26-11A5D90D8D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3033DA-19EA-42D5-A34B-5EFABF648D06}" type="datetimeFigureOut">
              <a:rPr lang="en-GB" smtClean="0"/>
              <a:t>17/02/2024</a:t>
            </a:fld>
            <a:endParaRPr lang="en-GB"/>
          </a:p>
        </p:txBody>
      </p:sp>
      <p:sp>
        <p:nvSpPr>
          <p:cNvPr id="5" name="Footer Placeholder 4">
            <a:extLst>
              <a:ext uri="{FF2B5EF4-FFF2-40B4-BE49-F238E27FC236}">
                <a16:creationId xmlns:a16="http://schemas.microsoft.com/office/drawing/2014/main" id="{390E8120-CEC1-D77A-EB8E-1B347DD174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D479DF-917D-4905-7700-5015264375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D249F7-67DA-4A51-8CFF-5DFBCBC4ADB4}" type="slidenum">
              <a:rPr lang="en-GB" smtClean="0"/>
              <a:t>‹#›</a:t>
            </a:fld>
            <a:endParaRPr lang="en-GB"/>
          </a:p>
        </p:txBody>
      </p:sp>
    </p:spTree>
    <p:extLst>
      <p:ext uri="{BB962C8B-B14F-4D97-AF65-F5344CB8AC3E}">
        <p14:creationId xmlns:p14="http://schemas.microsoft.com/office/powerpoint/2010/main" val="1537275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hyperlink" Target="https://www.legislation.gov.uk/ukpga/2009/26/section/34"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HvWavE-yeGE?feature=oembed" TargetMode="Externa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legislation.gov.uk/ukpga/2014/12/contents/enacted"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amnesty.org.uk/files/2018-05/Trapped%20in%20the%20Matrix%20Amnesty%20report.pdf?VersionId=lJSxllcKfkZgr4gHZsz0vW8JZ0W3V_PD"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ideo" Target="https://www.youtube.com/embed/TCSA8ds_j5w?feature=oembed" TargetMode="Externa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https://www.youtube.com/embed/z_e4RaSe_J0?feature=oembed" TargetMode="Externa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2.tmp"/><Relationship Id="rId4" Type="http://schemas.openxmlformats.org/officeDocument/2006/relationships/image" Target="../media/image21.tmp"/></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ideo" Target="https://player.vimeo.com/video/183289125?h=cdb0f3fbc8&amp;app_id=122963" TargetMode="Externa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ideo" Target="https://www.youtube.com/embed/ySNWUbBe-B0?feature=oembed" TargetMode="Externa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video" Target="https://www.youtube.com/embed/LYe5F44-iK0?feature=oembed" TargetMode="Externa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hyperlink" Target="https://www.gov.uk/government/publications/police-crime-sentencing-and-courts-bill-2021-factsheets/police-crime-sentencing-and-courts-bill-2021-serious-violence-duty-factsheet" TargetMode="External"/><Relationship Id="rId4" Type="http://schemas.openxmlformats.org/officeDocument/2006/relationships/hyperlink" Target="https://www.gov.uk/government/publications/project-adder/about-project-adder"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313584-82E9-4ED2-8829-79C25472C797}"/>
              </a:ext>
            </a:extLst>
          </p:cNvPr>
          <p:cNvPicPr>
            <a:picLocks noChangeAspect="1"/>
          </p:cNvPicPr>
          <p:nvPr/>
        </p:nvPicPr>
        <p:blipFill>
          <a:blip r:embed="rId3">
            <a:alphaModFix amt="70000"/>
          </a:blip>
          <a:stretch>
            <a:fillRect/>
          </a:stretch>
        </p:blipFill>
        <p:spPr>
          <a:xfrm>
            <a:off x="107156" y="75247"/>
            <a:ext cx="12015788" cy="6728842"/>
          </a:xfrm>
          <a:prstGeom prst="rect">
            <a:avLst/>
          </a:prstGeom>
        </p:spPr>
      </p:pic>
      <p:sp>
        <p:nvSpPr>
          <p:cNvPr id="2" name="Title 1">
            <a:extLst>
              <a:ext uri="{FF2B5EF4-FFF2-40B4-BE49-F238E27FC236}">
                <a16:creationId xmlns:a16="http://schemas.microsoft.com/office/drawing/2014/main" id="{ABDD4447-0CD4-DBB3-D0EB-DE328BD0568E}"/>
              </a:ext>
            </a:extLst>
          </p:cNvPr>
          <p:cNvSpPr>
            <a:spLocks noGrp="1"/>
          </p:cNvSpPr>
          <p:nvPr>
            <p:ph type="ctrTitle"/>
          </p:nvPr>
        </p:nvSpPr>
        <p:spPr>
          <a:solidFill>
            <a:schemeClr val="bg2"/>
          </a:solidFill>
        </p:spPr>
        <p:txBody>
          <a:bodyPr>
            <a:normAutofit/>
          </a:bodyPr>
          <a:lstStyle/>
          <a:p>
            <a:r>
              <a:rPr lang="en-GB" sz="8000" b="1" dirty="0"/>
              <a:t>Gang violence and knife crime</a:t>
            </a:r>
          </a:p>
        </p:txBody>
      </p:sp>
    </p:spTree>
    <p:extLst>
      <p:ext uri="{BB962C8B-B14F-4D97-AF65-F5344CB8AC3E}">
        <p14:creationId xmlns:p14="http://schemas.microsoft.com/office/powerpoint/2010/main" val="2519259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B721A6-47FE-D4AF-E0CF-1FE144C3049A}"/>
              </a:ext>
            </a:extLst>
          </p:cNvPr>
          <p:cNvSpPr>
            <a:spLocks noGrp="1"/>
          </p:cNvSpPr>
          <p:nvPr>
            <p:ph type="title"/>
          </p:nvPr>
        </p:nvSpPr>
        <p:spPr>
          <a:xfrm>
            <a:off x="640080" y="325369"/>
            <a:ext cx="4368602" cy="1956841"/>
          </a:xfrm>
        </p:spPr>
        <p:txBody>
          <a:bodyPr anchor="b">
            <a:normAutofit/>
          </a:bodyPr>
          <a:lstStyle/>
          <a:p>
            <a:r>
              <a:rPr lang="en-GB" sz="5400">
                <a:cs typeface="Calibri Light"/>
              </a:rPr>
              <a:t>Recap of last week</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0F4AA7-4495-0450-5504-780BE892B720}"/>
              </a:ext>
            </a:extLst>
          </p:cNvPr>
          <p:cNvSpPr>
            <a:spLocks noGrp="1"/>
          </p:cNvSpPr>
          <p:nvPr>
            <p:ph idx="1"/>
          </p:nvPr>
        </p:nvSpPr>
        <p:spPr>
          <a:xfrm>
            <a:off x="640080" y="2872899"/>
            <a:ext cx="4243589" cy="3320668"/>
          </a:xfrm>
        </p:spPr>
        <p:txBody>
          <a:bodyPr vert="horz" lIns="91440" tIns="45720" rIns="91440" bIns="45720" rtlCol="0">
            <a:normAutofit/>
          </a:bodyPr>
          <a:lstStyle/>
          <a:p>
            <a:pPr marL="0" indent="0">
              <a:buNone/>
            </a:pPr>
            <a:r>
              <a:rPr lang="en-GB" sz="2200">
                <a:cs typeface="Calibri" panose="020F0502020204030204"/>
              </a:rPr>
              <a:t>What did we learn last week:</a:t>
            </a:r>
            <a:endParaRPr lang="en-US" sz="2200"/>
          </a:p>
          <a:p>
            <a:r>
              <a:rPr lang="en-GB" sz="2200">
                <a:cs typeface="Calibri" panose="020F0502020204030204"/>
              </a:rPr>
              <a:t>The definition of kidnap and extortion</a:t>
            </a:r>
          </a:p>
        </p:txBody>
      </p:sp>
      <p:pic>
        <p:nvPicPr>
          <p:cNvPr id="5" name="Picture 4" descr="Calendar on table">
            <a:extLst>
              <a:ext uri="{FF2B5EF4-FFF2-40B4-BE49-F238E27FC236}">
                <a16:creationId xmlns:a16="http://schemas.microsoft.com/office/drawing/2014/main" id="{09AE1EC0-68B1-8551-B699-34E85092BDFB}"/>
              </a:ext>
            </a:extLst>
          </p:cNvPr>
          <p:cNvPicPr>
            <a:picLocks noChangeAspect="1"/>
          </p:cNvPicPr>
          <p:nvPr/>
        </p:nvPicPr>
        <p:blipFill rotWithShape="1">
          <a:blip r:embed="rId2"/>
          <a:srcRect r="33145"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1620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D60E71B4-DE6B-4668-8007-AAE6137E4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Bullseye">
            <a:extLst>
              <a:ext uri="{FF2B5EF4-FFF2-40B4-BE49-F238E27FC236}">
                <a16:creationId xmlns:a16="http://schemas.microsoft.com/office/drawing/2014/main" id="{4A9CC842-EB43-80DC-D427-A5AE780409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5529" y="1370992"/>
            <a:ext cx="3506256" cy="3506256"/>
          </a:xfrm>
          <a:prstGeom prst="rect">
            <a:avLst/>
          </a:prstGeom>
        </p:spPr>
      </p:pic>
      <p:grpSp>
        <p:nvGrpSpPr>
          <p:cNvPr id="42" name="Group 41">
            <a:extLst>
              <a:ext uri="{FF2B5EF4-FFF2-40B4-BE49-F238E27FC236}">
                <a16:creationId xmlns:a16="http://schemas.microsoft.com/office/drawing/2014/main" id="{F6E4C944-4BB6-469F-81D8-BD81B4A1B5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652632" y="1135060"/>
            <a:ext cx="1080325" cy="5357935"/>
            <a:chOff x="4484269" y="1135060"/>
            <a:chExt cx="1080325" cy="5357935"/>
          </a:xfrm>
        </p:grpSpPr>
        <p:sp>
          <p:nvSpPr>
            <p:cNvPr id="43" name="Freeform 5">
              <a:extLst>
                <a:ext uri="{FF2B5EF4-FFF2-40B4-BE49-F238E27FC236}">
                  <a16:creationId xmlns:a16="http://schemas.microsoft.com/office/drawing/2014/main" id="{049C18AF-F7F1-4882-AD18-7B2F41ECE3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84269" y="1756600"/>
              <a:ext cx="1080325" cy="4736395"/>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6">
              <a:extLst>
                <a:ext uri="{FF2B5EF4-FFF2-40B4-BE49-F238E27FC236}">
                  <a16:creationId xmlns:a16="http://schemas.microsoft.com/office/drawing/2014/main" id="{30A22449-086C-4824-B1B9-BF39EA117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6839" y="1357766"/>
              <a:ext cx="687754" cy="430312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7">
              <a:extLst>
                <a:ext uri="{FF2B5EF4-FFF2-40B4-BE49-F238E27FC236}">
                  <a16:creationId xmlns:a16="http://schemas.microsoft.com/office/drawing/2014/main" id="{3D4E73C1-53C3-46BA-B103-34DE7B5138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8850" y="1135060"/>
              <a:ext cx="409371" cy="416921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7" name="Rectangle 8">
            <a:extLst>
              <a:ext uri="{FF2B5EF4-FFF2-40B4-BE49-F238E27FC236}">
                <a16:creationId xmlns:a16="http://schemas.microsoft.com/office/drawing/2014/main" id="{0595ECE5-BD7E-4F71-820D-409719708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5957" y="1124043"/>
            <a:ext cx="6477540" cy="3978121"/>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1338355-E0A1-BB7D-F292-F737EE2A6EEE}"/>
              </a:ext>
            </a:extLst>
          </p:cNvPr>
          <p:cNvSpPr>
            <a:spLocks noGrp="1"/>
          </p:cNvSpPr>
          <p:nvPr>
            <p:ph type="title"/>
          </p:nvPr>
        </p:nvSpPr>
        <p:spPr>
          <a:xfrm>
            <a:off x="4925957" y="1445775"/>
            <a:ext cx="6166113" cy="3776306"/>
          </a:xfrm>
        </p:spPr>
        <p:txBody>
          <a:bodyPr vert="horz" lIns="91440" tIns="45720" rIns="91440" bIns="45720" rtlCol="0" anchor="ctr">
            <a:normAutofit/>
          </a:bodyPr>
          <a:lstStyle/>
          <a:p>
            <a:r>
              <a:rPr lang="en-US" sz="4000" b="1" u="sng" kern="1200" dirty="0">
                <a:solidFill>
                  <a:srgbClr val="FFFFFF"/>
                </a:solidFill>
                <a:latin typeface="+mj-lt"/>
                <a:ea typeface="+mj-ea"/>
                <a:cs typeface="+mj-cs"/>
              </a:rPr>
              <a:t>Learning objectives</a:t>
            </a:r>
            <a:br>
              <a:rPr lang="en-US" sz="2000" kern="1200" dirty="0">
                <a:solidFill>
                  <a:srgbClr val="FFFFFF"/>
                </a:solidFill>
                <a:latin typeface="+mj-lt"/>
                <a:ea typeface="+mj-ea"/>
                <a:cs typeface="+mj-cs"/>
              </a:rPr>
            </a:br>
            <a:br>
              <a:rPr lang="en-US" sz="2000" kern="1200" dirty="0">
                <a:solidFill>
                  <a:srgbClr val="FFFFFF"/>
                </a:solidFill>
                <a:latin typeface="+mj-lt"/>
                <a:ea typeface="+mj-ea"/>
                <a:cs typeface="+mj-cs"/>
              </a:rPr>
            </a:br>
            <a:r>
              <a:rPr lang="en-US" sz="2000" kern="1200" dirty="0">
                <a:solidFill>
                  <a:srgbClr val="FFFFFF"/>
                </a:solidFill>
                <a:latin typeface="+mj-lt"/>
                <a:ea typeface="+mj-ea"/>
                <a:cs typeface="+mj-cs"/>
              </a:rPr>
              <a:t>By the end of this session, you should be able to ……</a:t>
            </a:r>
            <a:br>
              <a:rPr lang="en-US" sz="2000" kern="1200" dirty="0">
                <a:solidFill>
                  <a:srgbClr val="FFFFFF"/>
                </a:solidFill>
                <a:latin typeface="+mj-lt"/>
                <a:ea typeface="+mj-ea"/>
                <a:cs typeface="+mj-cs"/>
              </a:rPr>
            </a:br>
            <a:br>
              <a:rPr lang="en-US" sz="2000" kern="1200" dirty="0">
                <a:solidFill>
                  <a:srgbClr val="FFFFFF"/>
                </a:solidFill>
                <a:latin typeface="+mj-lt"/>
                <a:ea typeface="+mj-ea"/>
                <a:cs typeface="+mj-cs"/>
              </a:rPr>
            </a:br>
            <a:r>
              <a:rPr lang="en-US" sz="2000" kern="1200" dirty="0">
                <a:solidFill>
                  <a:srgbClr val="FFFFFF"/>
                </a:solidFill>
                <a:latin typeface="+mj-lt"/>
                <a:ea typeface="+mj-ea"/>
                <a:cs typeface="+mj-cs"/>
              </a:rPr>
              <a:t>- Identify the prevalence of gang </a:t>
            </a:r>
            <a:r>
              <a:rPr lang="en-US" sz="2000" dirty="0">
                <a:solidFill>
                  <a:srgbClr val="FFFFFF"/>
                </a:solidFill>
              </a:rPr>
              <a:t>violence </a:t>
            </a:r>
            <a:r>
              <a:rPr lang="en-US" sz="2000" kern="1200" dirty="0">
                <a:solidFill>
                  <a:srgbClr val="FFFFFF"/>
                </a:solidFill>
                <a:latin typeface="+mj-lt"/>
                <a:ea typeface="+mj-ea"/>
                <a:cs typeface="+mj-cs"/>
              </a:rPr>
              <a:t>and knife crime in the UK.</a:t>
            </a:r>
            <a:br>
              <a:rPr lang="en-US" sz="2000" kern="1200" dirty="0">
                <a:solidFill>
                  <a:srgbClr val="FFFFFF"/>
                </a:solidFill>
                <a:latin typeface="+mj-lt"/>
                <a:ea typeface="+mj-ea"/>
                <a:cs typeface="+mj-cs"/>
              </a:rPr>
            </a:br>
            <a:br>
              <a:rPr lang="en-US" sz="2000" kern="1200" dirty="0">
                <a:solidFill>
                  <a:srgbClr val="FFFFFF"/>
                </a:solidFill>
                <a:latin typeface="+mj-lt"/>
                <a:ea typeface="+mj-ea"/>
                <a:cs typeface="+mj-cs"/>
              </a:rPr>
            </a:br>
            <a:r>
              <a:rPr lang="en-US" sz="2000" kern="1200" dirty="0">
                <a:solidFill>
                  <a:srgbClr val="FFFFFF"/>
                </a:solidFill>
                <a:latin typeface="+mj-lt"/>
                <a:ea typeface="+mj-ea"/>
                <a:cs typeface="+mj-cs"/>
              </a:rPr>
              <a:t>- Explore the causation between gangs and knife crime</a:t>
            </a:r>
            <a:br>
              <a:rPr lang="en-US" sz="2000" kern="1200" dirty="0">
                <a:solidFill>
                  <a:srgbClr val="FFFFFF"/>
                </a:solidFill>
                <a:latin typeface="+mj-lt"/>
                <a:ea typeface="+mj-ea"/>
                <a:cs typeface="+mj-cs"/>
              </a:rPr>
            </a:br>
            <a:br>
              <a:rPr lang="en-US" sz="2000" kern="1200" dirty="0">
                <a:solidFill>
                  <a:srgbClr val="FFFFFF"/>
                </a:solidFill>
                <a:latin typeface="+mj-lt"/>
                <a:ea typeface="+mj-ea"/>
                <a:cs typeface="+mj-cs"/>
              </a:rPr>
            </a:br>
            <a:r>
              <a:rPr lang="en-US" sz="2000" kern="1200" dirty="0">
                <a:solidFill>
                  <a:srgbClr val="FFFFFF"/>
                </a:solidFill>
                <a:latin typeface="+mj-lt"/>
                <a:ea typeface="+mj-ea"/>
                <a:cs typeface="+mj-cs"/>
              </a:rPr>
              <a:t>- Evaluate strategies being used to address these crimes</a:t>
            </a:r>
            <a:br>
              <a:rPr lang="en-US" sz="2000" kern="1200" dirty="0">
                <a:solidFill>
                  <a:srgbClr val="FFFFFF"/>
                </a:solidFill>
                <a:latin typeface="+mj-lt"/>
                <a:ea typeface="+mj-ea"/>
                <a:cs typeface="+mj-cs"/>
              </a:rPr>
            </a:br>
            <a:endParaRPr lang="en-US" sz="2000" kern="1200" dirty="0">
              <a:solidFill>
                <a:srgbClr val="FFFFFF"/>
              </a:solidFill>
              <a:latin typeface="+mj-lt"/>
              <a:ea typeface="+mj-ea"/>
              <a:cs typeface="+mj-cs"/>
            </a:endParaRPr>
          </a:p>
        </p:txBody>
      </p:sp>
    </p:spTree>
    <p:extLst>
      <p:ext uri="{BB962C8B-B14F-4D97-AF65-F5344CB8AC3E}">
        <p14:creationId xmlns:p14="http://schemas.microsoft.com/office/powerpoint/2010/main" val="3568023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0EB1BDF-58B0-9333-929B-3BEB482C8627}"/>
              </a:ext>
            </a:extLst>
          </p:cNvPr>
          <p:cNvSpPr txBox="1"/>
          <p:nvPr/>
        </p:nvSpPr>
        <p:spPr>
          <a:xfrm>
            <a:off x="804672" y="640080"/>
            <a:ext cx="3282696" cy="52578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bg1"/>
                </a:solidFill>
                <a:latin typeface="+mj-lt"/>
                <a:ea typeface="+mj-ea"/>
                <a:cs typeface="+mj-cs"/>
              </a:rPr>
              <a:t>WHAT IS A ‘GANG’?</a:t>
            </a:r>
          </a:p>
        </p:txBody>
      </p:sp>
      <p:sp>
        <p:nvSpPr>
          <p:cNvPr id="3" name="TextBox 2">
            <a:extLst>
              <a:ext uri="{FF2B5EF4-FFF2-40B4-BE49-F238E27FC236}">
                <a16:creationId xmlns:a16="http://schemas.microsoft.com/office/drawing/2014/main" id="{8C1EED5F-75B2-3EE3-5237-74C2E2708CC4}"/>
              </a:ext>
            </a:extLst>
          </p:cNvPr>
          <p:cNvSpPr txBox="1"/>
          <p:nvPr/>
        </p:nvSpPr>
        <p:spPr>
          <a:xfrm>
            <a:off x="5358384" y="640081"/>
            <a:ext cx="6024654" cy="5257800"/>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3200" b="0" i="0" u="none" strike="noStrike" dirty="0">
                <a:effectLst/>
                <a:hlinkClick r:id="rId3"/>
              </a:rPr>
              <a:t>Section 34(5)</a:t>
            </a:r>
            <a:r>
              <a:rPr lang="en-US" sz="3200" b="0" i="0" dirty="0">
                <a:effectLst/>
              </a:rPr>
              <a:t> of the </a:t>
            </a:r>
            <a:r>
              <a:rPr lang="en-US" sz="3200" b="1" i="0" dirty="0">
                <a:effectLst/>
                <a:highlight>
                  <a:srgbClr val="FFFF00"/>
                </a:highlight>
              </a:rPr>
              <a:t>Policing and Crime Act 2009, </a:t>
            </a:r>
            <a:r>
              <a:rPr lang="en-US" sz="3200" b="0" i="0" dirty="0">
                <a:effectLst/>
              </a:rPr>
              <a:t>as amended by the </a:t>
            </a:r>
            <a:r>
              <a:rPr lang="en-US" sz="3200" b="1" i="0" dirty="0">
                <a:effectLst/>
                <a:highlight>
                  <a:srgbClr val="FFFF00"/>
                </a:highlight>
              </a:rPr>
              <a:t>Serious Crime Act 2015, </a:t>
            </a:r>
            <a:r>
              <a:rPr lang="en-US" sz="3200" b="0" i="0" dirty="0">
                <a:effectLst/>
              </a:rPr>
              <a:t>provides that something is ‘gang related’ if it occurs in the course of, or is otherwise related to, the activities of a group that:​</a:t>
            </a:r>
          </a:p>
          <a:p>
            <a:pPr indent="-228600">
              <a:lnSpc>
                <a:spcPct val="90000"/>
              </a:lnSpc>
              <a:spcAft>
                <a:spcPts val="600"/>
              </a:spcAft>
              <a:buFont typeface="Arial" panose="020B0604020202020204" pitchFamily="34" charset="0"/>
              <a:buChar char="•"/>
            </a:pPr>
            <a:r>
              <a:rPr lang="en-US" sz="3200" b="1" i="0" dirty="0">
                <a:effectLst/>
              </a:rPr>
              <a:t>Consists of at least three people; and</a:t>
            </a:r>
          </a:p>
          <a:p>
            <a:pPr indent="-228600">
              <a:lnSpc>
                <a:spcPct val="90000"/>
              </a:lnSpc>
              <a:spcAft>
                <a:spcPts val="600"/>
              </a:spcAft>
              <a:buFont typeface="Arial" panose="020B0604020202020204" pitchFamily="34" charset="0"/>
              <a:buChar char="•"/>
            </a:pPr>
            <a:r>
              <a:rPr lang="en-US" sz="3200" b="1" i="0" dirty="0">
                <a:effectLst/>
              </a:rPr>
              <a:t>Has one or more characteristics that enable its members to be identified by others as a group.​​</a:t>
            </a:r>
          </a:p>
        </p:txBody>
      </p:sp>
    </p:spTree>
    <p:extLst>
      <p:ext uri="{BB962C8B-B14F-4D97-AF65-F5344CB8AC3E}">
        <p14:creationId xmlns:p14="http://schemas.microsoft.com/office/powerpoint/2010/main" val="850183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C5C3124-2F05-8091-8DB7-A583816EAA7F}"/>
              </a:ext>
            </a:extLst>
          </p:cNvPr>
          <p:cNvPicPr>
            <a:picLocks noChangeAspect="1"/>
          </p:cNvPicPr>
          <p:nvPr/>
        </p:nvPicPr>
        <p:blipFill rotWithShape="1">
          <a:blip r:embed="rId3">
            <a:alphaModFix amt="35000"/>
          </a:blip>
          <a:srcRect l="2007" r="1105" b="1"/>
          <a:stretch/>
        </p:blipFill>
        <p:spPr>
          <a:xfrm>
            <a:off x="20" y="10"/>
            <a:ext cx="12191980" cy="6857990"/>
          </a:xfrm>
          <a:prstGeom prst="rect">
            <a:avLst/>
          </a:prstGeom>
        </p:spPr>
      </p:pic>
      <p:sp>
        <p:nvSpPr>
          <p:cNvPr id="3" name="Content Placeholder 2">
            <a:extLst>
              <a:ext uri="{FF2B5EF4-FFF2-40B4-BE49-F238E27FC236}">
                <a16:creationId xmlns:a16="http://schemas.microsoft.com/office/drawing/2014/main" id="{931F67D0-4492-CA2E-431A-2860E189066B}"/>
              </a:ext>
            </a:extLst>
          </p:cNvPr>
          <p:cNvSpPr>
            <a:spLocks noGrp="1"/>
          </p:cNvSpPr>
          <p:nvPr>
            <p:ph idx="1"/>
          </p:nvPr>
        </p:nvSpPr>
        <p:spPr>
          <a:xfrm>
            <a:off x="179514" y="1049036"/>
            <a:ext cx="11174286" cy="5127927"/>
          </a:xfrm>
        </p:spPr>
        <p:txBody>
          <a:bodyPr>
            <a:normAutofit fontScale="92500" lnSpcReduction="10000"/>
          </a:bodyPr>
          <a:lstStyle/>
          <a:p>
            <a:pPr algn="ctr">
              <a:buFont typeface="Arial" panose="020B0604020202020204" pitchFamily="34" charset="0"/>
              <a:buChar char="•"/>
            </a:pPr>
            <a:r>
              <a:rPr lang="en-GB" b="1" i="0" dirty="0">
                <a:solidFill>
                  <a:srgbClr val="FFFFFF"/>
                </a:solidFill>
                <a:effectLst/>
                <a:latin typeface="Arial" panose="020B0604020202020204" pitchFamily="34" charset="0"/>
              </a:rPr>
              <a:t>Peer group</a:t>
            </a:r>
            <a:br>
              <a:rPr lang="en-GB" b="1" i="0" dirty="0">
                <a:solidFill>
                  <a:srgbClr val="FFFFFF"/>
                </a:solidFill>
                <a:effectLst/>
                <a:latin typeface="Arial" panose="020B0604020202020204" pitchFamily="34" charset="0"/>
              </a:rPr>
            </a:br>
            <a:r>
              <a:rPr lang="en-GB" b="1" i="0" dirty="0">
                <a:solidFill>
                  <a:srgbClr val="FFFFFF"/>
                </a:solidFill>
                <a:effectLst/>
                <a:latin typeface="Arial" panose="020B0604020202020204" pitchFamily="34" charset="0"/>
              </a:rPr>
              <a:t>A relatively small and transient social grouping which may or may not describe themselves as a gang depending on the context.</a:t>
            </a:r>
          </a:p>
          <a:p>
            <a:pPr marL="0" indent="0" algn="ctr">
              <a:buNone/>
            </a:pPr>
            <a:endParaRPr lang="en-GB" b="1" i="0" dirty="0">
              <a:solidFill>
                <a:srgbClr val="FFFFFF"/>
              </a:solidFill>
              <a:effectLst/>
              <a:latin typeface="Arial" panose="020B0604020202020204" pitchFamily="34" charset="0"/>
            </a:endParaRPr>
          </a:p>
          <a:p>
            <a:pPr algn="ctr">
              <a:buFont typeface="Arial" panose="020B0604020202020204" pitchFamily="34" charset="0"/>
              <a:buChar char="•"/>
            </a:pPr>
            <a:r>
              <a:rPr lang="en-GB" b="1" i="0" dirty="0">
                <a:solidFill>
                  <a:srgbClr val="FFFFFF"/>
                </a:solidFill>
                <a:effectLst/>
                <a:latin typeface="Arial" panose="020B0604020202020204" pitchFamily="34" charset="0"/>
              </a:rPr>
              <a:t>Street gang</a:t>
            </a:r>
            <a:br>
              <a:rPr lang="en-GB" b="1" i="0" dirty="0">
                <a:solidFill>
                  <a:srgbClr val="FFFFFF"/>
                </a:solidFill>
                <a:effectLst/>
                <a:latin typeface="Arial" panose="020B0604020202020204" pitchFamily="34" charset="0"/>
              </a:rPr>
            </a:br>
            <a:r>
              <a:rPr lang="en-GB" b="1" i="0" dirty="0">
                <a:solidFill>
                  <a:srgbClr val="FFFFFF"/>
                </a:solidFill>
                <a:effectLst/>
                <a:latin typeface="Arial" panose="020B0604020202020204" pitchFamily="34" charset="0"/>
              </a:rPr>
              <a:t>“Groups of young people who see themselves (and are seen by others) as a discernible group for whom crime and violence is integral to the group's identity.”</a:t>
            </a:r>
          </a:p>
          <a:p>
            <a:pPr marL="0" indent="0" algn="ctr">
              <a:buNone/>
            </a:pPr>
            <a:endParaRPr lang="en-GB" b="1" i="0" dirty="0">
              <a:solidFill>
                <a:srgbClr val="FFFFFF"/>
              </a:solidFill>
              <a:effectLst/>
              <a:latin typeface="Arial" panose="020B0604020202020204" pitchFamily="34" charset="0"/>
            </a:endParaRPr>
          </a:p>
          <a:p>
            <a:pPr algn="ctr">
              <a:buFont typeface="Arial" panose="020B0604020202020204" pitchFamily="34" charset="0"/>
              <a:buChar char="•"/>
            </a:pPr>
            <a:r>
              <a:rPr lang="en-GB" b="1" i="0" dirty="0">
                <a:solidFill>
                  <a:srgbClr val="FFFFFF"/>
                </a:solidFill>
                <a:effectLst/>
                <a:latin typeface="Arial" panose="020B0604020202020204" pitchFamily="34" charset="0"/>
              </a:rPr>
              <a:t>Organised criminal gangs</a:t>
            </a:r>
            <a:br>
              <a:rPr lang="en-GB" b="1" i="0" dirty="0">
                <a:solidFill>
                  <a:srgbClr val="FFFFFF"/>
                </a:solidFill>
                <a:effectLst/>
                <a:latin typeface="Arial" panose="020B0604020202020204" pitchFamily="34" charset="0"/>
              </a:rPr>
            </a:br>
            <a:r>
              <a:rPr lang="en-GB" b="1" i="0" dirty="0">
                <a:solidFill>
                  <a:srgbClr val="FFFFFF"/>
                </a:solidFill>
                <a:effectLst/>
                <a:latin typeface="Arial" panose="020B0604020202020204" pitchFamily="34" charset="0"/>
              </a:rPr>
              <a:t>“A group of individuals for whom involvement in crime is for personal gain (financial or otherwise). For most crime is their 'occupation.”</a:t>
            </a:r>
          </a:p>
          <a:p>
            <a:endParaRPr lang="en-GB" sz="2200" dirty="0">
              <a:solidFill>
                <a:srgbClr val="FFFFFF"/>
              </a:solidFill>
            </a:endParaRPr>
          </a:p>
        </p:txBody>
      </p:sp>
    </p:spTree>
    <p:extLst>
      <p:ext uri="{BB962C8B-B14F-4D97-AF65-F5344CB8AC3E}">
        <p14:creationId xmlns:p14="http://schemas.microsoft.com/office/powerpoint/2010/main" val="24910904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5"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26"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n-GB"/>
            </a:p>
          </p:txBody>
        </p:sp>
        <p:sp>
          <p:nvSpPr>
            <p:cNvPr id="27"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n-GB"/>
            </a:p>
          </p:txBody>
        </p:sp>
        <p:sp>
          <p:nvSpPr>
            <p:cNvPr id="28"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9"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30"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n-GB"/>
            </a:p>
          </p:txBody>
        </p:sp>
      </p:grpSp>
      <p:sp>
        <p:nvSpPr>
          <p:cNvPr id="2" name="Title 1">
            <a:extLst>
              <a:ext uri="{FF2B5EF4-FFF2-40B4-BE49-F238E27FC236}">
                <a16:creationId xmlns:a16="http://schemas.microsoft.com/office/drawing/2014/main" id="{3A53C167-7F8D-1906-6854-FF7FBF859120}"/>
              </a:ext>
            </a:extLst>
          </p:cNvPr>
          <p:cNvSpPr>
            <a:spLocks noGrp="1"/>
          </p:cNvSpPr>
          <p:nvPr>
            <p:ph type="title"/>
          </p:nvPr>
        </p:nvSpPr>
        <p:spPr>
          <a:xfrm>
            <a:off x="535020" y="685800"/>
            <a:ext cx="2780271" cy="5105400"/>
          </a:xfrm>
        </p:spPr>
        <p:txBody>
          <a:bodyPr>
            <a:normAutofit/>
          </a:bodyPr>
          <a:lstStyle/>
          <a:p>
            <a:r>
              <a:rPr lang="en-GB" sz="4000">
                <a:solidFill>
                  <a:srgbClr val="FFFFFF"/>
                </a:solidFill>
              </a:rPr>
              <a:t>TASK</a:t>
            </a:r>
          </a:p>
        </p:txBody>
      </p:sp>
      <p:graphicFrame>
        <p:nvGraphicFramePr>
          <p:cNvPr id="5" name="Content Placeholder 2">
            <a:extLst>
              <a:ext uri="{FF2B5EF4-FFF2-40B4-BE49-F238E27FC236}">
                <a16:creationId xmlns:a16="http://schemas.microsoft.com/office/drawing/2014/main" id="{4A259ED2-3C87-10EF-CA07-AF5F5C39561D}"/>
              </a:ext>
            </a:extLst>
          </p:cNvPr>
          <p:cNvGraphicFramePr>
            <a:graphicFrameLocks noGrp="1"/>
          </p:cNvGraphicFramePr>
          <p:nvPr>
            <p:ph idx="1"/>
            <p:extLst>
              <p:ext uri="{D42A27DB-BD31-4B8C-83A1-F6EECF244321}">
                <p14:modId xmlns:p14="http://schemas.microsoft.com/office/powerpoint/2010/main" val="891112356"/>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9511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posing for a photo&#10;&#10;Description automatically generated">
            <a:extLst>
              <a:ext uri="{FF2B5EF4-FFF2-40B4-BE49-F238E27FC236}">
                <a16:creationId xmlns:a16="http://schemas.microsoft.com/office/drawing/2014/main" id="{DC659910-BB4D-AC37-181F-7201AC523AE8}"/>
              </a:ext>
            </a:extLst>
          </p:cNvPr>
          <p:cNvPicPr>
            <a:picLocks noChangeAspect="1"/>
          </p:cNvPicPr>
          <p:nvPr/>
        </p:nvPicPr>
        <p:blipFill rotWithShape="1">
          <a:blip r:embed="rId3">
            <a:alphaModFix amt="35000"/>
          </a:blip>
          <a:srcRect/>
          <a:stretch/>
        </p:blipFill>
        <p:spPr>
          <a:xfrm>
            <a:off x="39290" y="1"/>
            <a:ext cx="12191980" cy="6857999"/>
          </a:xfrm>
          <a:prstGeom prst="rect">
            <a:avLst/>
          </a:prstGeom>
        </p:spPr>
      </p:pic>
      <p:sp>
        <p:nvSpPr>
          <p:cNvPr id="2" name="Title 1">
            <a:extLst>
              <a:ext uri="{FF2B5EF4-FFF2-40B4-BE49-F238E27FC236}">
                <a16:creationId xmlns:a16="http://schemas.microsoft.com/office/drawing/2014/main" id="{A5CBCD17-1757-4FE4-3A1F-C43CB6023748}"/>
              </a:ext>
            </a:extLst>
          </p:cNvPr>
          <p:cNvSpPr>
            <a:spLocks noGrp="1"/>
          </p:cNvSpPr>
          <p:nvPr>
            <p:ph type="title"/>
          </p:nvPr>
        </p:nvSpPr>
        <p:spPr>
          <a:xfrm>
            <a:off x="838201" y="1065862"/>
            <a:ext cx="3313164" cy="4726276"/>
          </a:xfrm>
        </p:spPr>
        <p:txBody>
          <a:bodyPr>
            <a:normAutofit/>
          </a:bodyPr>
          <a:lstStyle/>
          <a:p>
            <a:pPr algn="r"/>
            <a:r>
              <a:rPr lang="en-GB" sz="4000" dirty="0">
                <a:solidFill>
                  <a:srgbClr val="FFFFFF"/>
                </a:solidFill>
              </a:rPr>
              <a:t>Why do young people join gangs?</a:t>
            </a: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0AAA45A-8E3F-23A5-33FF-A192C28DA4D7}"/>
              </a:ext>
            </a:extLst>
          </p:cNvPr>
          <p:cNvSpPr>
            <a:spLocks noGrp="1"/>
          </p:cNvSpPr>
          <p:nvPr>
            <p:ph idx="1"/>
          </p:nvPr>
        </p:nvSpPr>
        <p:spPr>
          <a:xfrm>
            <a:off x="5747264" y="3051740"/>
            <a:ext cx="6405446" cy="1963436"/>
          </a:xfrm>
          <a:noFill/>
        </p:spPr>
        <p:txBody>
          <a:bodyPr anchor="ctr">
            <a:noAutofit/>
          </a:bodyPr>
          <a:lstStyle/>
          <a:p>
            <a:pPr>
              <a:buFont typeface="Arial" panose="020B0604020202020204" pitchFamily="34" charset="0"/>
              <a:buChar char="•"/>
            </a:pPr>
            <a:r>
              <a:rPr lang="en-GB" b="1" i="0" dirty="0">
                <a:solidFill>
                  <a:srgbClr val="FFFFFF"/>
                </a:solidFill>
                <a:effectLst/>
                <a:latin typeface="Lato" panose="020F0502020204030203" pitchFamily="34" charset="0"/>
              </a:rPr>
              <a:t>recognition</a:t>
            </a:r>
          </a:p>
          <a:p>
            <a:pPr>
              <a:buFont typeface="Arial" panose="020B0604020202020204" pitchFamily="34" charset="0"/>
              <a:buChar char="•"/>
            </a:pPr>
            <a:r>
              <a:rPr lang="en-GB" b="1" i="0" dirty="0">
                <a:solidFill>
                  <a:srgbClr val="FFFFFF"/>
                </a:solidFill>
                <a:effectLst/>
                <a:latin typeface="Lato" panose="020F0502020204030203" pitchFamily="34" charset="0"/>
              </a:rPr>
              <a:t>excitement</a:t>
            </a:r>
          </a:p>
          <a:p>
            <a:pPr>
              <a:buFont typeface="Arial" panose="020B0604020202020204" pitchFamily="34" charset="0"/>
              <a:buChar char="•"/>
            </a:pPr>
            <a:r>
              <a:rPr lang="en-GB" b="1" i="0" dirty="0">
                <a:solidFill>
                  <a:srgbClr val="FFFFFF"/>
                </a:solidFill>
                <a:effectLst/>
                <a:latin typeface="Lato" panose="020F0502020204030203" pitchFamily="34" charset="0"/>
              </a:rPr>
              <a:t>friends</a:t>
            </a:r>
          </a:p>
          <a:p>
            <a:pPr>
              <a:buFont typeface="Arial" panose="020B0604020202020204" pitchFamily="34" charset="0"/>
              <a:buChar char="•"/>
            </a:pPr>
            <a:r>
              <a:rPr lang="en-GB" b="1" i="0" dirty="0">
                <a:solidFill>
                  <a:srgbClr val="FFFFFF"/>
                </a:solidFill>
                <a:effectLst/>
                <a:latin typeface="Lato" panose="020F0502020204030203" pitchFamily="34" charset="0"/>
              </a:rPr>
              <a:t>acceptance</a:t>
            </a:r>
          </a:p>
          <a:p>
            <a:pPr>
              <a:buFont typeface="Arial" panose="020B0604020202020204" pitchFamily="34" charset="0"/>
              <a:buChar char="•"/>
            </a:pPr>
            <a:r>
              <a:rPr lang="en-GB" b="1" i="0" dirty="0">
                <a:solidFill>
                  <a:srgbClr val="FFFFFF"/>
                </a:solidFill>
                <a:effectLst/>
                <a:latin typeface="Lato" panose="020F0502020204030203" pitchFamily="34" charset="0"/>
              </a:rPr>
              <a:t>a sense of belonging</a:t>
            </a:r>
          </a:p>
          <a:p>
            <a:pPr>
              <a:buFont typeface="Arial" panose="020B0604020202020204" pitchFamily="34" charset="0"/>
              <a:buChar char="•"/>
            </a:pPr>
            <a:r>
              <a:rPr lang="en-GB" b="1" i="0" dirty="0">
                <a:solidFill>
                  <a:srgbClr val="FFFFFF"/>
                </a:solidFill>
                <a:effectLst/>
                <a:latin typeface="Lato" panose="020F0502020204030203" pitchFamily="34" charset="0"/>
              </a:rPr>
              <a:t>power over other people</a:t>
            </a:r>
          </a:p>
          <a:p>
            <a:pPr>
              <a:buFont typeface="Arial" panose="020B0604020202020204" pitchFamily="34" charset="0"/>
              <a:buChar char="•"/>
            </a:pPr>
            <a:r>
              <a:rPr lang="en-GB" b="1" i="0" dirty="0">
                <a:solidFill>
                  <a:srgbClr val="FFFFFF"/>
                </a:solidFill>
                <a:effectLst/>
                <a:latin typeface="Lato" panose="020F0502020204030203" pitchFamily="34" charset="0"/>
              </a:rPr>
              <a:t>money from crime</a:t>
            </a:r>
          </a:p>
          <a:p>
            <a:pPr>
              <a:buFont typeface="Arial" panose="020B0604020202020204" pitchFamily="34" charset="0"/>
              <a:buChar char="•"/>
            </a:pPr>
            <a:r>
              <a:rPr lang="en-GB" b="1" i="0" dirty="0">
                <a:solidFill>
                  <a:srgbClr val="FFFFFF"/>
                </a:solidFill>
                <a:effectLst/>
                <a:latin typeface="Lato" panose="020F0502020204030203" pitchFamily="34" charset="0"/>
              </a:rPr>
              <a:t>protection</a:t>
            </a:r>
          </a:p>
          <a:p>
            <a:pPr>
              <a:buFont typeface="Arial" panose="020B0604020202020204" pitchFamily="34" charset="0"/>
              <a:buChar char="•"/>
            </a:pPr>
            <a:r>
              <a:rPr lang="en-GB" b="1" i="0" dirty="0">
                <a:solidFill>
                  <a:srgbClr val="FFFFFF"/>
                </a:solidFill>
                <a:effectLst/>
                <a:latin typeface="Lato" panose="020F0502020204030203" pitchFamily="34" charset="0"/>
              </a:rPr>
              <a:t>territory</a:t>
            </a:r>
          </a:p>
          <a:p>
            <a:pPr>
              <a:buFont typeface="Arial" panose="020B0604020202020204" pitchFamily="34" charset="0"/>
              <a:buChar char="•"/>
            </a:pPr>
            <a:r>
              <a:rPr lang="en-GB" b="1" i="0" dirty="0">
                <a:solidFill>
                  <a:srgbClr val="FFFFFF"/>
                </a:solidFill>
                <a:effectLst/>
                <a:latin typeface="Lato" panose="020F0502020204030203" pitchFamily="34" charset="0"/>
              </a:rPr>
              <a:t>respect</a:t>
            </a:r>
          </a:p>
        </p:txBody>
      </p:sp>
    </p:spTree>
    <p:extLst>
      <p:ext uri="{BB962C8B-B14F-4D97-AF65-F5344CB8AC3E}">
        <p14:creationId xmlns:p14="http://schemas.microsoft.com/office/powerpoint/2010/main" val="306691088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043CC-1E9F-3326-11B7-ABBA0ABEC7BA}"/>
              </a:ext>
            </a:extLst>
          </p:cNvPr>
          <p:cNvSpPr>
            <a:spLocks noGrp="1"/>
          </p:cNvSpPr>
          <p:nvPr>
            <p:ph type="title"/>
          </p:nvPr>
        </p:nvSpPr>
        <p:spPr>
          <a:xfrm>
            <a:off x="481013" y="3752849"/>
            <a:ext cx="3290887" cy="2452687"/>
          </a:xfrm>
        </p:spPr>
        <p:txBody>
          <a:bodyPr anchor="ctr">
            <a:normAutofit/>
          </a:bodyPr>
          <a:lstStyle/>
          <a:p>
            <a:r>
              <a:rPr lang="en-GB" sz="3600" dirty="0"/>
              <a:t>Gang culture</a:t>
            </a:r>
          </a:p>
        </p:txBody>
      </p:sp>
      <p:pic>
        <p:nvPicPr>
          <p:cNvPr id="4" name="Picture 3">
            <a:extLst>
              <a:ext uri="{FF2B5EF4-FFF2-40B4-BE49-F238E27FC236}">
                <a16:creationId xmlns:a16="http://schemas.microsoft.com/office/drawing/2014/main" id="{14322423-071B-4FD3-DA8E-3C40A7170FC2}"/>
              </a:ext>
            </a:extLst>
          </p:cNvPr>
          <p:cNvPicPr>
            <a:picLocks noChangeAspect="1"/>
          </p:cNvPicPr>
          <p:nvPr/>
        </p:nvPicPr>
        <p:blipFill rotWithShape="1">
          <a:blip r:embed="rId3"/>
          <a:srcRect t="30590" b="15303"/>
          <a:stretch/>
        </p:blipFill>
        <p:spPr>
          <a:xfrm>
            <a:off x="0" y="-27496"/>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3159454-5EE5-84B9-1BF2-1350EEC17B57}"/>
              </a:ext>
            </a:extLst>
          </p:cNvPr>
          <p:cNvSpPr>
            <a:spLocks noGrp="1"/>
          </p:cNvSpPr>
          <p:nvPr>
            <p:ph idx="1"/>
          </p:nvPr>
        </p:nvSpPr>
        <p:spPr>
          <a:xfrm>
            <a:off x="4189893" y="4025566"/>
            <a:ext cx="7485413" cy="2452687"/>
          </a:xfrm>
        </p:spPr>
        <p:txBody>
          <a:bodyPr anchor="ctr">
            <a:normAutofit fontScale="92500" lnSpcReduction="10000"/>
          </a:bodyPr>
          <a:lstStyle/>
          <a:p>
            <a:r>
              <a:rPr lang="en-GB" dirty="0"/>
              <a:t>Serious and widespread criminal offending</a:t>
            </a:r>
          </a:p>
          <a:p>
            <a:r>
              <a:rPr lang="en-GB" dirty="0"/>
              <a:t>Strong ties with affiliated serious organised crime offenders based on a shared acquisitive interest.</a:t>
            </a:r>
          </a:p>
          <a:p>
            <a:r>
              <a:rPr lang="en-GB" dirty="0"/>
              <a:t>Gangs often prey on young and other vulnerable people, coercing them to become involved with crime. </a:t>
            </a:r>
          </a:p>
        </p:txBody>
      </p:sp>
    </p:spTree>
    <p:extLst>
      <p:ext uri="{BB962C8B-B14F-4D97-AF65-F5344CB8AC3E}">
        <p14:creationId xmlns:p14="http://schemas.microsoft.com/office/powerpoint/2010/main" val="3668094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C3D7F-791A-B5EF-D0D0-3737875A8610}"/>
              </a:ext>
            </a:extLst>
          </p:cNvPr>
          <p:cNvSpPr>
            <a:spLocks noGrp="1"/>
          </p:cNvSpPr>
          <p:nvPr>
            <p:ph type="title"/>
          </p:nvPr>
        </p:nvSpPr>
        <p:spPr>
          <a:xfrm>
            <a:off x="2232706" y="365125"/>
            <a:ext cx="9121093" cy="538055"/>
          </a:xfrm>
        </p:spPr>
        <p:txBody>
          <a:bodyPr>
            <a:normAutofit fontScale="90000"/>
          </a:bodyPr>
          <a:lstStyle/>
          <a:p>
            <a:r>
              <a:rPr lang="en-GB" dirty="0"/>
              <a:t>Street gangs</a:t>
            </a:r>
          </a:p>
        </p:txBody>
      </p:sp>
      <p:pic>
        <p:nvPicPr>
          <p:cNvPr id="4" name="Online Media 3" title="How London Street Gangs Actually Work | How Crime Works | Insider">
            <a:hlinkClick r:id="" action="ppaction://media"/>
            <a:extLst>
              <a:ext uri="{FF2B5EF4-FFF2-40B4-BE49-F238E27FC236}">
                <a16:creationId xmlns:a16="http://schemas.microsoft.com/office/drawing/2014/main" id="{09C3D2B8-4911-16BC-6366-50ABA0F03FED}"/>
              </a:ext>
            </a:extLst>
          </p:cNvPr>
          <p:cNvPicPr>
            <a:picLocks noGrp="1" noRot="1" noChangeAspect="1"/>
          </p:cNvPicPr>
          <p:nvPr>
            <p:ph idx="1"/>
            <a:videoFile r:link="rId1"/>
          </p:nvPr>
        </p:nvPicPr>
        <p:blipFill>
          <a:blip r:embed="rId4"/>
          <a:stretch>
            <a:fillRect/>
          </a:stretch>
        </p:blipFill>
        <p:spPr>
          <a:xfrm>
            <a:off x="891961" y="1060364"/>
            <a:ext cx="9055314" cy="5116599"/>
          </a:xfrm>
          <a:prstGeom prst="rect">
            <a:avLst/>
          </a:prstGeom>
        </p:spPr>
      </p:pic>
    </p:spTree>
    <p:extLst>
      <p:ext uri="{BB962C8B-B14F-4D97-AF65-F5344CB8AC3E}">
        <p14:creationId xmlns:p14="http://schemas.microsoft.com/office/powerpoint/2010/main" val="309590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6D11CC0B-A881-2156-7DE9-5210E9B5FBD1}"/>
              </a:ext>
            </a:extLst>
          </p:cNvPr>
          <p:cNvPicPr>
            <a:picLocks noChangeAspect="1"/>
          </p:cNvPicPr>
          <p:nvPr/>
        </p:nvPicPr>
        <p:blipFill rotWithShape="1">
          <a:blip r:embed="rId3">
            <a:alphaModFix amt="50000"/>
          </a:blip>
          <a:srcRect t="13632" b="2098"/>
          <a:stretch/>
        </p:blipFill>
        <p:spPr>
          <a:xfrm>
            <a:off x="-173884" y="61710"/>
            <a:ext cx="12191980" cy="6857999"/>
          </a:xfrm>
          <a:prstGeom prst="rect">
            <a:avLst/>
          </a:prstGeom>
        </p:spPr>
      </p:pic>
      <p:sp>
        <p:nvSpPr>
          <p:cNvPr id="2" name="Title 1">
            <a:extLst>
              <a:ext uri="{FF2B5EF4-FFF2-40B4-BE49-F238E27FC236}">
                <a16:creationId xmlns:a16="http://schemas.microsoft.com/office/drawing/2014/main" id="{E5CB0FE8-2C2A-07CE-7A62-C4CE32D4C22C}"/>
              </a:ext>
            </a:extLst>
          </p:cNvPr>
          <p:cNvSpPr>
            <a:spLocks noGrp="1"/>
          </p:cNvSpPr>
          <p:nvPr>
            <p:ph type="title"/>
          </p:nvPr>
        </p:nvSpPr>
        <p:spPr>
          <a:xfrm>
            <a:off x="2580514" y="2799298"/>
            <a:ext cx="8087485" cy="1223582"/>
          </a:xfrm>
        </p:spPr>
        <p:txBody>
          <a:bodyPr vert="horz" lIns="91440" tIns="45720" rIns="91440" bIns="45720" rtlCol="0" anchor="b">
            <a:normAutofit fontScale="90000"/>
          </a:bodyPr>
          <a:lstStyle/>
          <a:p>
            <a:pPr algn="ctr"/>
            <a:r>
              <a:rPr lang="en-US" sz="6000" dirty="0">
                <a:solidFill>
                  <a:srgbClr val="FFFFFF"/>
                </a:solidFill>
              </a:rPr>
              <a:t>ORGANISED CRIME GANGS</a:t>
            </a:r>
          </a:p>
        </p:txBody>
      </p:sp>
    </p:spTree>
    <p:extLst>
      <p:ext uri="{BB962C8B-B14F-4D97-AF65-F5344CB8AC3E}">
        <p14:creationId xmlns:p14="http://schemas.microsoft.com/office/powerpoint/2010/main" val="2376113701"/>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848C12-2E57-3406-6BCA-5538205BBE5B}"/>
              </a:ext>
            </a:extLst>
          </p:cNvPr>
          <p:cNvPicPr>
            <a:picLocks noChangeAspect="1"/>
          </p:cNvPicPr>
          <p:nvPr/>
        </p:nvPicPr>
        <p:blipFill rotWithShape="1">
          <a:blip r:embed="rId3">
            <a:alphaModFix amt="70000"/>
          </a:blip>
          <a:srcRect t="31084"/>
          <a:stretch/>
        </p:blipFill>
        <p:spPr>
          <a:xfrm>
            <a:off x="274882" y="672036"/>
            <a:ext cx="11580514" cy="5320564"/>
          </a:xfrm>
          <a:prstGeom prst="rect">
            <a:avLst/>
          </a:prstGeom>
        </p:spPr>
      </p:pic>
      <p:sp>
        <p:nvSpPr>
          <p:cNvPr id="3" name="Content Placeholder 2">
            <a:extLst>
              <a:ext uri="{FF2B5EF4-FFF2-40B4-BE49-F238E27FC236}">
                <a16:creationId xmlns:a16="http://schemas.microsoft.com/office/drawing/2014/main" id="{F97259E7-DDA5-002E-8903-16EBD12D6D08}"/>
              </a:ext>
            </a:extLst>
          </p:cNvPr>
          <p:cNvSpPr>
            <a:spLocks noGrp="1"/>
          </p:cNvSpPr>
          <p:nvPr>
            <p:ph idx="1"/>
          </p:nvPr>
        </p:nvSpPr>
        <p:spPr>
          <a:xfrm>
            <a:off x="0" y="3079541"/>
            <a:ext cx="11917118" cy="3289454"/>
          </a:xfrm>
          <a:solidFill>
            <a:schemeClr val="bg1"/>
          </a:solidFill>
        </p:spPr>
        <p:txBody>
          <a:bodyPr>
            <a:normAutofit/>
          </a:bodyPr>
          <a:lstStyle/>
          <a:p>
            <a:pPr marL="0" indent="0" algn="l">
              <a:buNone/>
            </a:pPr>
            <a:r>
              <a:rPr lang="en-GB" dirty="0"/>
              <a:t>Orders:</a:t>
            </a:r>
            <a:endParaRPr lang="en-GB" u="sng" dirty="0">
              <a:solidFill>
                <a:schemeClr val="accent1"/>
              </a:solidFill>
            </a:endParaRPr>
          </a:p>
          <a:p>
            <a:pPr algn="l">
              <a:buFontTx/>
              <a:buChar char="-"/>
            </a:pPr>
            <a:r>
              <a:rPr lang="en-GB" u="sng" dirty="0">
                <a:solidFill>
                  <a:schemeClr val="accent1"/>
                </a:solidFill>
              </a:rPr>
              <a:t>Gang related injunctions; Part IV Policing and Crime Act 2009</a:t>
            </a:r>
          </a:p>
          <a:p>
            <a:pPr marL="0" indent="0" algn="l">
              <a:buNone/>
            </a:pPr>
            <a:r>
              <a:rPr lang="en-GB" b="0" i="0" dirty="0">
                <a:solidFill>
                  <a:srgbClr val="444444"/>
                </a:solidFill>
                <a:effectLst/>
                <a:latin typeface="Lato" panose="020F0502020204030203" pitchFamily="34" charset="0"/>
              </a:rPr>
              <a:t>Allows the Police and local authorities to apply for injunctions to prevent gang related violence and gang-related drug dealing activity.</a:t>
            </a:r>
          </a:p>
          <a:p>
            <a:pPr algn="l">
              <a:buFontTx/>
              <a:buChar char="-"/>
            </a:pPr>
            <a:r>
              <a:rPr lang="en-GB" b="0" i="0" u="none" strike="noStrike" dirty="0">
                <a:solidFill>
                  <a:srgbClr val="005DAA"/>
                </a:solidFill>
                <a:effectLst/>
                <a:latin typeface="Lato" panose="020F0502020204030203" pitchFamily="34" charset="0"/>
                <a:hlinkClick r:id="rId4"/>
              </a:rPr>
              <a:t>Anti-social Behaviour, Crime and Policing Act 2014​</a:t>
            </a:r>
            <a:r>
              <a:rPr lang="en-GB" b="0" i="0" dirty="0">
                <a:solidFill>
                  <a:srgbClr val="444444"/>
                </a:solidFill>
                <a:effectLst/>
                <a:latin typeface="Lato" panose="020F0502020204030203" pitchFamily="34" charset="0"/>
              </a:rPr>
              <a:t> </a:t>
            </a:r>
            <a:endParaRPr lang="en-GB" dirty="0">
              <a:solidFill>
                <a:srgbClr val="444444"/>
              </a:solidFill>
              <a:latin typeface="Lato" panose="020F0502020204030203" pitchFamily="34" charset="0"/>
            </a:endParaRPr>
          </a:p>
          <a:p>
            <a:pPr algn="l">
              <a:buFontTx/>
              <a:buChar char="-"/>
            </a:pPr>
            <a:r>
              <a:rPr lang="en-GB" b="0" i="0" u="sng" dirty="0">
                <a:solidFill>
                  <a:schemeClr val="accent1"/>
                </a:solidFill>
                <a:effectLst/>
                <a:latin typeface="Lato" panose="020F0502020204030203" pitchFamily="34" charset="0"/>
              </a:rPr>
              <a:t>Modern Slavery Act 2015: Slavery and Trafficking Risk Order</a:t>
            </a:r>
          </a:p>
          <a:p>
            <a:pPr marL="0" indent="0" algn="l">
              <a:buNone/>
            </a:pPr>
            <a:endParaRPr lang="en-GB" dirty="0"/>
          </a:p>
        </p:txBody>
      </p:sp>
    </p:spTree>
    <p:extLst>
      <p:ext uri="{BB962C8B-B14F-4D97-AF65-F5344CB8AC3E}">
        <p14:creationId xmlns:p14="http://schemas.microsoft.com/office/powerpoint/2010/main" val="3897635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C48F9-A314-7438-93DF-FFE7CA650A78}"/>
              </a:ext>
            </a:extLst>
          </p:cNvPr>
          <p:cNvSpPr>
            <a:spLocks noGrp="1"/>
          </p:cNvSpPr>
          <p:nvPr>
            <p:ph type="title"/>
          </p:nvPr>
        </p:nvSpPr>
        <p:spPr/>
        <p:txBody>
          <a:bodyPr/>
          <a:lstStyle/>
          <a:p>
            <a:r>
              <a:rPr lang="en-GB" dirty="0"/>
              <a:t>Orders on conviction</a:t>
            </a:r>
          </a:p>
        </p:txBody>
      </p:sp>
      <p:graphicFrame>
        <p:nvGraphicFramePr>
          <p:cNvPr id="8" name="Content Placeholder 2">
            <a:extLst>
              <a:ext uri="{FF2B5EF4-FFF2-40B4-BE49-F238E27FC236}">
                <a16:creationId xmlns:a16="http://schemas.microsoft.com/office/drawing/2014/main" id="{4F22F685-B552-0EF6-A246-871B3BBF0008}"/>
              </a:ext>
            </a:extLst>
          </p:cNvPr>
          <p:cNvGraphicFramePr>
            <a:graphicFrameLocks noGrp="1"/>
          </p:cNvGraphicFramePr>
          <p:nvPr>
            <p:ph idx="1"/>
          </p:nvPr>
        </p:nvGraphicFramePr>
        <p:xfrm>
          <a:off x="838200" y="1825625"/>
          <a:ext cx="5624308"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8E0EAC5D-1B37-B1E0-6C1C-B0BD10A4EB66}"/>
              </a:ext>
            </a:extLst>
          </p:cNvPr>
          <p:cNvSpPr txBox="1"/>
          <p:nvPr/>
        </p:nvSpPr>
        <p:spPr>
          <a:xfrm>
            <a:off x="7937890" y="1357575"/>
            <a:ext cx="3534184" cy="2554545"/>
          </a:xfrm>
          <a:prstGeom prst="rect">
            <a:avLst/>
          </a:prstGeom>
          <a:solidFill>
            <a:schemeClr val="accent5">
              <a:lumMod val="20000"/>
              <a:lumOff val="80000"/>
            </a:schemeClr>
          </a:solidFill>
        </p:spPr>
        <p:txBody>
          <a:bodyPr wrap="square" rtlCol="0">
            <a:spAutoFit/>
          </a:bodyPr>
          <a:lstStyle/>
          <a:p>
            <a:pPr algn="ctr"/>
            <a:r>
              <a:rPr lang="en-GB" sz="3200" dirty="0"/>
              <a:t>TASK: WHAT CONDITIONS CAN BE IMPOSED UNDER THESE ORDERS?</a:t>
            </a:r>
          </a:p>
        </p:txBody>
      </p:sp>
      <p:pic>
        <p:nvPicPr>
          <p:cNvPr id="6" name="Picture 5">
            <a:extLst>
              <a:ext uri="{FF2B5EF4-FFF2-40B4-BE49-F238E27FC236}">
                <a16:creationId xmlns:a16="http://schemas.microsoft.com/office/drawing/2014/main" id="{CAEB61BA-7EE9-7522-27A2-8DFE3552A61A}"/>
              </a:ext>
            </a:extLst>
          </p:cNvPr>
          <p:cNvPicPr>
            <a:picLocks noChangeAspect="1"/>
          </p:cNvPicPr>
          <p:nvPr/>
        </p:nvPicPr>
        <p:blipFill>
          <a:blip r:embed="rId8"/>
          <a:stretch>
            <a:fillRect/>
          </a:stretch>
        </p:blipFill>
        <p:spPr>
          <a:xfrm>
            <a:off x="8839111" y="4219895"/>
            <a:ext cx="2143125" cy="2143125"/>
          </a:xfrm>
          <a:prstGeom prst="rect">
            <a:avLst/>
          </a:prstGeom>
        </p:spPr>
      </p:pic>
    </p:spTree>
    <p:extLst>
      <p:ext uri="{BB962C8B-B14F-4D97-AF65-F5344CB8AC3E}">
        <p14:creationId xmlns:p14="http://schemas.microsoft.com/office/powerpoint/2010/main" val="104006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AA1299F-17CD-67E7-2524-4E2EA39CB146}"/>
              </a:ext>
            </a:extLst>
          </p:cNvPr>
          <p:cNvPicPr>
            <a:picLocks noGrp="1" noChangeAspect="1"/>
          </p:cNvPicPr>
          <p:nvPr>
            <p:ph idx="1"/>
          </p:nvPr>
        </p:nvPicPr>
        <p:blipFill>
          <a:blip r:embed="rId3"/>
          <a:stretch>
            <a:fillRect/>
          </a:stretch>
        </p:blipFill>
        <p:spPr>
          <a:xfrm>
            <a:off x="2130829" y="643467"/>
            <a:ext cx="7930342" cy="5571066"/>
          </a:xfrm>
          <a:prstGeom prst="rect">
            <a:avLst/>
          </a:prstGeom>
        </p:spPr>
      </p:pic>
      <p:sp>
        <p:nvSpPr>
          <p:cNvPr id="6" name="TextBox 5">
            <a:extLst>
              <a:ext uri="{FF2B5EF4-FFF2-40B4-BE49-F238E27FC236}">
                <a16:creationId xmlns:a16="http://schemas.microsoft.com/office/drawing/2014/main" id="{E4100D0A-8B79-7DB4-998E-68E5341FDE6C}"/>
              </a:ext>
            </a:extLst>
          </p:cNvPr>
          <p:cNvSpPr txBox="1"/>
          <p:nvPr/>
        </p:nvSpPr>
        <p:spPr>
          <a:xfrm>
            <a:off x="938254" y="1717482"/>
            <a:ext cx="5716988" cy="1200329"/>
          </a:xfrm>
          <a:prstGeom prst="rect">
            <a:avLst/>
          </a:prstGeom>
          <a:noFill/>
        </p:spPr>
        <p:txBody>
          <a:bodyPr wrap="square" rtlCol="0">
            <a:spAutoFit/>
          </a:bodyPr>
          <a:lstStyle/>
          <a:p>
            <a:pPr algn="ctr"/>
            <a:r>
              <a:rPr lang="en-GB" sz="3600">
                <a:hlinkClick r:id="rId4"/>
              </a:rPr>
              <a:t>Trapped in the Matrix Amnesty report.pdf</a:t>
            </a:r>
            <a:endParaRPr lang="en-GB" sz="3600" dirty="0"/>
          </a:p>
        </p:txBody>
      </p:sp>
      <p:sp>
        <p:nvSpPr>
          <p:cNvPr id="7" name="TextBox 6">
            <a:extLst>
              <a:ext uri="{FF2B5EF4-FFF2-40B4-BE49-F238E27FC236}">
                <a16:creationId xmlns:a16="http://schemas.microsoft.com/office/drawing/2014/main" id="{73B971BB-541A-C6D2-53AF-6D9D7E142345}"/>
              </a:ext>
            </a:extLst>
          </p:cNvPr>
          <p:cNvSpPr txBox="1"/>
          <p:nvPr/>
        </p:nvSpPr>
        <p:spPr>
          <a:xfrm>
            <a:off x="1192696" y="3768918"/>
            <a:ext cx="4166483" cy="1323439"/>
          </a:xfrm>
          <a:prstGeom prst="rect">
            <a:avLst/>
          </a:prstGeom>
          <a:noFill/>
        </p:spPr>
        <p:txBody>
          <a:bodyPr wrap="square" rtlCol="0">
            <a:spAutoFit/>
          </a:bodyPr>
          <a:lstStyle/>
          <a:p>
            <a:pPr algn="ctr"/>
            <a:r>
              <a:rPr lang="en-GB" sz="4000" dirty="0"/>
              <a:t>IS IT FIT FOR PURPOSE?</a:t>
            </a:r>
          </a:p>
        </p:txBody>
      </p:sp>
    </p:spTree>
    <p:extLst>
      <p:ext uri="{BB962C8B-B14F-4D97-AF65-F5344CB8AC3E}">
        <p14:creationId xmlns:p14="http://schemas.microsoft.com/office/powerpoint/2010/main" val="2641158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UK organised crime reaches ‘staggering level' | 5 News">
            <a:hlinkClick r:id="" action="ppaction://media"/>
            <a:extLst>
              <a:ext uri="{FF2B5EF4-FFF2-40B4-BE49-F238E27FC236}">
                <a16:creationId xmlns:a16="http://schemas.microsoft.com/office/drawing/2014/main" id="{4FDFBB99-6310-7AA3-40D2-E88F29794AC6}"/>
              </a:ext>
            </a:extLst>
          </p:cNvPr>
          <p:cNvPicPr>
            <a:picLocks noRot="1" noChangeAspect="1"/>
          </p:cNvPicPr>
          <p:nvPr>
            <a:videoFile r:link="rId1"/>
          </p:nvPr>
        </p:nvPicPr>
        <p:blipFill>
          <a:blip r:embed="rId4"/>
          <a:stretch>
            <a:fillRect/>
          </a:stretch>
        </p:blipFill>
        <p:spPr>
          <a:xfrm>
            <a:off x="836177" y="457200"/>
            <a:ext cx="10519646" cy="5943600"/>
          </a:xfrm>
          <a:prstGeom prst="rect">
            <a:avLst/>
          </a:prstGeom>
        </p:spPr>
      </p:pic>
    </p:spTree>
    <p:extLst>
      <p:ext uri="{BB962C8B-B14F-4D97-AF65-F5344CB8AC3E}">
        <p14:creationId xmlns:p14="http://schemas.microsoft.com/office/powerpoint/2010/main" val="12127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AF4E1F-CFC6-0AD4-B854-F6A265D2CDC8}"/>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Ending gang violence</a:t>
            </a:r>
          </a:p>
        </p:txBody>
      </p:sp>
      <p:graphicFrame>
        <p:nvGraphicFramePr>
          <p:cNvPr id="5" name="Content Placeholder 2">
            <a:extLst>
              <a:ext uri="{FF2B5EF4-FFF2-40B4-BE49-F238E27FC236}">
                <a16:creationId xmlns:a16="http://schemas.microsoft.com/office/drawing/2014/main" id="{FEBDB3BF-ACCC-2807-B594-94339474FB2E}"/>
              </a:ext>
            </a:extLst>
          </p:cNvPr>
          <p:cNvGraphicFramePr>
            <a:graphicFrameLocks noGrp="1"/>
          </p:cNvGraphicFramePr>
          <p:nvPr>
            <p:ph idx="1"/>
            <p:extLst>
              <p:ext uri="{D42A27DB-BD31-4B8C-83A1-F6EECF244321}">
                <p14:modId xmlns:p14="http://schemas.microsoft.com/office/powerpoint/2010/main" val="266770571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263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06393D-0AFB-8274-A6A4-35B47C2B0EF2}"/>
              </a:ext>
            </a:extLst>
          </p:cNvPr>
          <p:cNvPicPr>
            <a:picLocks noChangeAspect="1"/>
          </p:cNvPicPr>
          <p:nvPr/>
        </p:nvPicPr>
        <p:blipFill rotWithShape="1">
          <a:blip r:embed="rId3"/>
          <a:srcRect l="27679" r="7634"/>
          <a:stretch/>
        </p:blipFill>
        <p:spPr>
          <a:xfrm>
            <a:off x="20" y="584909"/>
            <a:ext cx="5718616" cy="5509675"/>
          </a:xfrm>
          <a:custGeom>
            <a:avLst/>
            <a:gdLst/>
            <a:ahLst/>
            <a:cxnLst/>
            <a:rect l="l" t="t" r="r" b="b"/>
            <a:pathLst>
              <a:path w="5718636" h="5509675">
                <a:moveTo>
                  <a:pt x="0" y="0"/>
                </a:moveTo>
                <a:lnTo>
                  <a:pt x="2672821" y="0"/>
                </a:lnTo>
                <a:lnTo>
                  <a:pt x="2673116" y="639"/>
                </a:lnTo>
                <a:lnTo>
                  <a:pt x="3175662" y="639"/>
                </a:lnTo>
                <a:lnTo>
                  <a:pt x="5718636" y="5509675"/>
                </a:lnTo>
                <a:lnTo>
                  <a:pt x="502842" y="5509675"/>
                </a:lnTo>
                <a:lnTo>
                  <a:pt x="502842" y="5509036"/>
                </a:lnTo>
                <a:lnTo>
                  <a:pt x="0" y="5509036"/>
                </a:lnTo>
                <a:close/>
              </a:path>
            </a:pathLst>
          </a:custGeom>
        </p:spPr>
      </p:pic>
      <p:sp>
        <p:nvSpPr>
          <p:cNvPr id="9" name="Freeform: Shape 8">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2619" y="585526"/>
            <a:ext cx="8349381"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2" name="Title 1">
            <a:extLst>
              <a:ext uri="{FF2B5EF4-FFF2-40B4-BE49-F238E27FC236}">
                <a16:creationId xmlns:a16="http://schemas.microsoft.com/office/drawing/2014/main" id="{E8D5FF34-4B3D-A9DF-8F67-91DEAF001D0B}"/>
              </a:ext>
            </a:extLst>
          </p:cNvPr>
          <p:cNvSpPr>
            <a:spLocks noGrp="1"/>
          </p:cNvSpPr>
          <p:nvPr>
            <p:ph type="title"/>
          </p:nvPr>
        </p:nvSpPr>
        <p:spPr>
          <a:xfrm>
            <a:off x="5673747" y="1408814"/>
            <a:ext cx="5683102" cy="2235277"/>
          </a:xfrm>
        </p:spPr>
        <p:txBody>
          <a:bodyPr vert="horz" lIns="91440" tIns="45720" rIns="91440" bIns="45720" rtlCol="0" anchor="b">
            <a:normAutofit/>
          </a:bodyPr>
          <a:lstStyle/>
          <a:p>
            <a:r>
              <a:rPr lang="en-US" sz="5400">
                <a:solidFill>
                  <a:srgbClr val="FFFFFF"/>
                </a:solidFill>
              </a:rPr>
              <a:t>KNIFE CRIME</a:t>
            </a:r>
          </a:p>
        </p:txBody>
      </p:sp>
    </p:spTree>
    <p:extLst>
      <p:ext uri="{BB962C8B-B14F-4D97-AF65-F5344CB8AC3E}">
        <p14:creationId xmlns:p14="http://schemas.microsoft.com/office/powerpoint/2010/main" val="333721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UK gangs keeping knife and gun violence scoreboard">
            <a:hlinkClick r:id="" action="ppaction://media"/>
            <a:extLst>
              <a:ext uri="{FF2B5EF4-FFF2-40B4-BE49-F238E27FC236}">
                <a16:creationId xmlns:a16="http://schemas.microsoft.com/office/drawing/2014/main" id="{CA2E0069-245E-954A-26CC-7DF9127CD48A}"/>
              </a:ext>
            </a:extLst>
          </p:cNvPr>
          <p:cNvPicPr>
            <a:picLocks noGrp="1" noRot="1" noChangeAspect="1"/>
          </p:cNvPicPr>
          <p:nvPr>
            <p:ph idx="1"/>
            <a:videoFile r:link="rId1"/>
          </p:nvPr>
        </p:nvPicPr>
        <p:blipFill>
          <a:blip r:embed="rId4"/>
          <a:stretch>
            <a:fillRect/>
          </a:stretch>
        </p:blipFill>
        <p:spPr>
          <a:xfrm>
            <a:off x="907026" y="526554"/>
            <a:ext cx="10273448" cy="5804891"/>
          </a:xfrm>
          <a:prstGeom prst="rect">
            <a:avLst/>
          </a:prstGeom>
        </p:spPr>
      </p:pic>
    </p:spTree>
    <p:extLst>
      <p:ext uri="{BB962C8B-B14F-4D97-AF65-F5344CB8AC3E}">
        <p14:creationId xmlns:p14="http://schemas.microsoft.com/office/powerpoint/2010/main" val="347216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9">
            <a:extLst>
              <a:ext uri="{FF2B5EF4-FFF2-40B4-BE49-F238E27FC236}">
                <a16:creationId xmlns:a16="http://schemas.microsoft.com/office/drawing/2014/main" id="{5C9B446A-6343-4E56-90BA-061E4DDF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Freeform: Shape 21">
            <a:extLst>
              <a:ext uri="{FF2B5EF4-FFF2-40B4-BE49-F238E27FC236}">
                <a16:creationId xmlns:a16="http://schemas.microsoft.com/office/drawing/2014/main" id="{3EC72A1B-03D3-499C-B4BF-AC68EEC22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Freeform: Shape 23">
            <a:extLst>
              <a:ext uri="{FF2B5EF4-FFF2-40B4-BE49-F238E27FC236}">
                <a16:creationId xmlns:a16="http://schemas.microsoft.com/office/drawing/2014/main" id="{216322C2-3CF0-4D33-BF90-3F384CF6D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C184F8-C39B-364D-0A10-22A18CDD503B}"/>
              </a:ext>
            </a:extLst>
          </p:cNvPr>
          <p:cNvSpPr>
            <a:spLocks noGrp="1"/>
          </p:cNvSpPr>
          <p:nvPr>
            <p:ph type="title"/>
          </p:nvPr>
        </p:nvSpPr>
        <p:spPr>
          <a:xfrm>
            <a:off x="371094" y="1161288"/>
            <a:ext cx="3438144" cy="1124712"/>
          </a:xfrm>
        </p:spPr>
        <p:txBody>
          <a:bodyPr anchor="b">
            <a:normAutofit/>
          </a:bodyPr>
          <a:lstStyle/>
          <a:p>
            <a:r>
              <a:rPr lang="en-GB" sz="2600"/>
              <a:t>Prevalence of gang violence and knife crime</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D5544940-C996-A81A-AE21-6759D19216C5}"/>
              </a:ext>
            </a:extLst>
          </p:cNvPr>
          <p:cNvSpPr>
            <a:spLocks noGrp="1"/>
          </p:cNvSpPr>
          <p:nvPr>
            <p:ph idx="1"/>
          </p:nvPr>
        </p:nvSpPr>
        <p:spPr>
          <a:xfrm>
            <a:off x="216680" y="2619248"/>
            <a:ext cx="4329243" cy="3895985"/>
          </a:xfrm>
        </p:spPr>
        <p:txBody>
          <a:bodyPr anchor="t">
            <a:normAutofit fontScale="55000" lnSpcReduction="20000"/>
          </a:bodyPr>
          <a:lstStyle/>
          <a:p>
            <a:pPr marL="0" indent="0">
              <a:buNone/>
            </a:pPr>
            <a:r>
              <a:rPr lang="en-GB" sz="3100" b="0" i="0" dirty="0">
                <a:effectLst/>
                <a:latin typeface="Abadi" panose="020B0604020104020204" pitchFamily="34" charset="0"/>
              </a:rPr>
              <a:t>Knife-enabled crime recorded by the police saw a 10% increase to 49,027 offences in the year ending March 2022, from 44,642 in the year ending March 2021.</a:t>
            </a:r>
          </a:p>
          <a:p>
            <a:pPr marL="0" indent="0">
              <a:buNone/>
            </a:pPr>
            <a:endParaRPr lang="en-GB" sz="3100" dirty="0">
              <a:latin typeface="Abadi" panose="020B0604020104020204" pitchFamily="34" charset="0"/>
            </a:endParaRPr>
          </a:p>
          <a:p>
            <a:pPr marL="0" indent="0">
              <a:buNone/>
            </a:pPr>
            <a:r>
              <a:rPr lang="en-GB" sz="3100" dirty="0">
                <a:latin typeface="Abadi" panose="020B0604020104020204" pitchFamily="34" charset="0"/>
              </a:rPr>
              <a:t>It is hard to estimate the number of people in gangs. </a:t>
            </a:r>
          </a:p>
          <a:p>
            <a:pPr marL="0" indent="0">
              <a:buNone/>
            </a:pPr>
            <a:endParaRPr lang="en-GB" sz="3100" dirty="0">
              <a:latin typeface="Abadi" panose="020B0604020104020204" pitchFamily="34" charset="0"/>
            </a:endParaRPr>
          </a:p>
          <a:p>
            <a:pPr algn="l">
              <a:buFont typeface="Arial" panose="020B0604020202020204" pitchFamily="34" charset="0"/>
              <a:buChar char="•"/>
            </a:pPr>
            <a:r>
              <a:rPr lang="en-GB" sz="3100" b="0" i="0" dirty="0">
                <a:solidFill>
                  <a:srgbClr val="393939"/>
                </a:solidFill>
                <a:effectLst/>
                <a:latin typeface="Abadi" panose="020B0604020104020204" pitchFamily="34" charset="0"/>
              </a:rPr>
              <a:t>60,000 children may self-identify as a gang member or know a gang member who is a sibling</a:t>
            </a:r>
          </a:p>
          <a:p>
            <a:pPr algn="l">
              <a:buFont typeface="Arial" panose="020B0604020202020204" pitchFamily="34" charset="0"/>
              <a:buChar char="•"/>
            </a:pPr>
            <a:r>
              <a:rPr lang="en-GB" sz="3100" b="0" i="0" dirty="0">
                <a:solidFill>
                  <a:srgbClr val="393939"/>
                </a:solidFill>
                <a:effectLst/>
                <a:latin typeface="Abadi" panose="020B0604020104020204" pitchFamily="34" charset="0"/>
              </a:rPr>
              <a:t>300,000 children may know a gang member</a:t>
            </a:r>
          </a:p>
          <a:p>
            <a:pPr algn="l">
              <a:buFont typeface="Arial" panose="020B0604020202020204" pitchFamily="34" charset="0"/>
              <a:buChar char="•"/>
            </a:pPr>
            <a:r>
              <a:rPr lang="en-GB" sz="3100" b="0" i="0" dirty="0">
                <a:solidFill>
                  <a:srgbClr val="393939"/>
                </a:solidFill>
                <a:effectLst/>
                <a:latin typeface="Abadi" panose="020B0604020104020204" pitchFamily="34" charset="0"/>
              </a:rPr>
              <a:t>34,000 children may know a gang member and have been a victim of violence in the previous 12 months.</a:t>
            </a:r>
            <a:endParaRPr lang="en-GB" sz="3100" dirty="0">
              <a:latin typeface="Abadi" panose="020B0604020104020204" pitchFamily="34" charset="0"/>
            </a:endParaRPr>
          </a:p>
          <a:p>
            <a:pPr marL="0" indent="0">
              <a:buNone/>
            </a:pPr>
            <a:endParaRPr lang="en-GB" sz="1700" dirty="0"/>
          </a:p>
        </p:txBody>
      </p:sp>
      <p:pic>
        <p:nvPicPr>
          <p:cNvPr id="8" name="Picture 7">
            <a:extLst>
              <a:ext uri="{FF2B5EF4-FFF2-40B4-BE49-F238E27FC236}">
                <a16:creationId xmlns:a16="http://schemas.microsoft.com/office/drawing/2014/main" id="{966CCD13-2674-8239-D3A3-FD4FD50EF440}"/>
              </a:ext>
            </a:extLst>
          </p:cNvPr>
          <p:cNvPicPr>
            <a:picLocks noChangeAspect="1"/>
          </p:cNvPicPr>
          <p:nvPr/>
        </p:nvPicPr>
        <p:blipFill>
          <a:blip r:embed="rId3"/>
          <a:stretch>
            <a:fillRect/>
          </a:stretch>
        </p:blipFill>
        <p:spPr>
          <a:xfrm>
            <a:off x="4898967" y="1294557"/>
            <a:ext cx="6921940" cy="4378126"/>
          </a:xfrm>
          <a:prstGeom prst="rect">
            <a:avLst/>
          </a:prstGeom>
        </p:spPr>
      </p:pic>
    </p:spTree>
    <p:extLst>
      <p:ext uri="{BB962C8B-B14F-4D97-AF65-F5344CB8AC3E}">
        <p14:creationId xmlns:p14="http://schemas.microsoft.com/office/powerpoint/2010/main" val="2731093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A4520E-743A-6B46-48FF-1688729A601A}"/>
              </a:ext>
            </a:extLst>
          </p:cNvPr>
          <p:cNvSpPr>
            <a:spLocks noGrp="1"/>
          </p:cNvSpPr>
          <p:nvPr>
            <p:ph type="title"/>
          </p:nvPr>
        </p:nvSpPr>
        <p:spPr>
          <a:xfrm>
            <a:off x="643467" y="321734"/>
            <a:ext cx="10905066" cy="1135737"/>
          </a:xfrm>
        </p:spPr>
        <p:txBody>
          <a:bodyPr vert="horz" lIns="91440" tIns="45720" rIns="91440" bIns="45720" rtlCol="0" anchor="ctr">
            <a:normAutofit/>
          </a:bodyPr>
          <a:lstStyle/>
          <a:p>
            <a:r>
              <a:rPr lang="en-US" sz="3600" kern="1200">
                <a:solidFill>
                  <a:schemeClr val="tx1"/>
                </a:solidFill>
                <a:latin typeface="+mj-lt"/>
                <a:ea typeface="+mj-ea"/>
                <a:cs typeface="+mj-cs"/>
              </a:rPr>
              <a:t>Understanding patterns of knife crime</a:t>
            </a:r>
          </a:p>
        </p:txBody>
      </p:sp>
      <p:sp>
        <p:nvSpPr>
          <p:cNvPr id="6" name="TextBox 5">
            <a:extLst>
              <a:ext uri="{FF2B5EF4-FFF2-40B4-BE49-F238E27FC236}">
                <a16:creationId xmlns:a16="http://schemas.microsoft.com/office/drawing/2014/main" id="{414C084B-BEF7-C36B-34DE-B24B487762CA}"/>
              </a:ext>
            </a:extLst>
          </p:cNvPr>
          <p:cNvSpPr txBox="1"/>
          <p:nvPr/>
        </p:nvSpPr>
        <p:spPr>
          <a:xfrm>
            <a:off x="1341409" y="1750891"/>
            <a:ext cx="4008384" cy="4393982"/>
          </a:xfrm>
          <a:prstGeom prst="rect">
            <a:avLst/>
          </a:prstGeom>
          <a:solidFill>
            <a:schemeClr val="accent5">
              <a:lumMod val="20000"/>
              <a:lumOff val="80000"/>
            </a:schemeClr>
          </a:solidFill>
        </p:spPr>
        <p:txBody>
          <a:bodyPr vert="horz" lIns="91440" tIns="45720" rIns="91440" bIns="45720" rtlCol="0">
            <a:normAutofit fontScale="92500" lnSpcReduction="20000"/>
          </a:bodyPr>
          <a:lstStyle/>
          <a:p>
            <a:pPr indent="-228600">
              <a:lnSpc>
                <a:spcPct val="90000"/>
              </a:lnSpc>
              <a:spcAft>
                <a:spcPts val="600"/>
              </a:spcAft>
              <a:buFont typeface="Arial" panose="020B0604020202020204" pitchFamily="34" charset="0"/>
              <a:buChar char="•"/>
            </a:pPr>
            <a:r>
              <a:rPr lang="en-US" sz="2800" dirty="0">
                <a:latin typeface="Abadi" panose="020B0604020104020204" pitchFamily="34" charset="0"/>
              </a:rPr>
              <a:t>Murder locations were positively correlated with the percentage of the previous years’ young black respondents (aged 24-35) who believed knife crime was a major concern in that area.</a:t>
            </a:r>
          </a:p>
          <a:p>
            <a:pPr indent="-228600">
              <a:lnSpc>
                <a:spcPct val="90000"/>
              </a:lnSpc>
              <a:spcAft>
                <a:spcPts val="600"/>
              </a:spcAft>
              <a:buFont typeface="Arial" panose="020B0604020202020204" pitchFamily="34" charset="0"/>
              <a:buChar char="•"/>
            </a:pPr>
            <a:endParaRPr lang="en-US" sz="2800" dirty="0">
              <a:latin typeface="Abadi" panose="020B0604020104020204" pitchFamily="34" charset="0"/>
            </a:endParaRPr>
          </a:p>
          <a:p>
            <a:pPr indent="-228600">
              <a:lnSpc>
                <a:spcPct val="90000"/>
              </a:lnSpc>
              <a:spcAft>
                <a:spcPts val="600"/>
              </a:spcAft>
              <a:buFont typeface="Arial" panose="020B0604020202020204" pitchFamily="34" charset="0"/>
              <a:buChar char="•"/>
            </a:pPr>
            <a:endParaRPr lang="en-US" sz="2800" dirty="0">
              <a:latin typeface="Abadi" panose="020B0604020104020204" pitchFamily="34" charset="0"/>
            </a:endParaRPr>
          </a:p>
          <a:p>
            <a:pPr indent="-228600">
              <a:lnSpc>
                <a:spcPct val="90000"/>
              </a:lnSpc>
              <a:spcAft>
                <a:spcPts val="600"/>
              </a:spcAft>
              <a:buFont typeface="Arial" panose="020B0604020202020204" pitchFamily="34" charset="0"/>
              <a:buChar char="•"/>
            </a:pPr>
            <a:r>
              <a:rPr lang="en-GB" sz="2800" dirty="0">
                <a:latin typeface="Abadi" panose="020B0604020104020204" pitchFamily="34" charset="0"/>
              </a:rPr>
              <a:t> Analysis suggests a stronger link in London between gangs and knife crime since 2016.</a:t>
            </a:r>
            <a:endParaRPr lang="en-US" sz="2800" dirty="0">
              <a:latin typeface="Abadi" panose="020B0604020104020204" pitchFamily="34" charset="0"/>
            </a:endParaRP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p:txBody>
      </p:sp>
      <p:grpSp>
        <p:nvGrpSpPr>
          <p:cNvPr id="13" name="Group 12">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Content Placeholder 4">
            <a:extLst>
              <a:ext uri="{FF2B5EF4-FFF2-40B4-BE49-F238E27FC236}">
                <a16:creationId xmlns:a16="http://schemas.microsoft.com/office/drawing/2014/main" id="{9F95F328-A581-573C-D758-DE51CA05D8AD}"/>
              </a:ext>
            </a:extLst>
          </p:cNvPr>
          <p:cNvPicPr>
            <a:picLocks noGrp="1" noChangeAspect="1"/>
          </p:cNvPicPr>
          <p:nvPr>
            <p:ph idx="1"/>
          </p:nvPr>
        </p:nvPicPr>
        <p:blipFill rotWithShape="1">
          <a:blip r:embed="rId3"/>
          <a:srcRect l="22143" t="20721" r="29128" b="5272"/>
          <a:stretch/>
        </p:blipFill>
        <p:spPr>
          <a:xfrm>
            <a:off x="6270590" y="1782981"/>
            <a:ext cx="4302671" cy="4361892"/>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grpSp>
        <p:nvGrpSpPr>
          <p:cNvPr id="17" name="Group 16">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8" name="Rectangle 17">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796271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7E7B7-D278-B71A-0649-35A79CAC8060}"/>
              </a:ext>
            </a:extLst>
          </p:cNvPr>
          <p:cNvSpPr>
            <a:spLocks noGrp="1"/>
          </p:cNvSpPr>
          <p:nvPr>
            <p:ph type="title"/>
          </p:nvPr>
        </p:nvSpPr>
        <p:spPr>
          <a:solidFill>
            <a:schemeClr val="accent1"/>
          </a:solidFill>
        </p:spPr>
        <p:txBody>
          <a:bodyPr/>
          <a:lstStyle/>
          <a:p>
            <a:r>
              <a:rPr lang="en-GB" dirty="0">
                <a:solidFill>
                  <a:schemeClr val="accent1">
                    <a:lumMod val="20000"/>
                    <a:lumOff val="80000"/>
                  </a:schemeClr>
                </a:solidFill>
              </a:rPr>
              <a:t>Risk factors associated with knife crime</a:t>
            </a:r>
          </a:p>
        </p:txBody>
      </p:sp>
      <p:sp>
        <p:nvSpPr>
          <p:cNvPr id="3" name="Content Placeholder 2">
            <a:extLst>
              <a:ext uri="{FF2B5EF4-FFF2-40B4-BE49-F238E27FC236}">
                <a16:creationId xmlns:a16="http://schemas.microsoft.com/office/drawing/2014/main" id="{B258B04D-06F9-B469-0684-E1E7FB51CA4F}"/>
              </a:ext>
            </a:extLst>
          </p:cNvPr>
          <p:cNvSpPr>
            <a:spLocks noGrp="1"/>
          </p:cNvSpPr>
          <p:nvPr>
            <p:ph idx="1"/>
          </p:nvPr>
        </p:nvSpPr>
        <p:spPr/>
        <p:txBody>
          <a:bodyPr/>
          <a:lstStyle/>
          <a:p>
            <a:r>
              <a:rPr lang="en-GB" dirty="0"/>
              <a:t>Gender </a:t>
            </a:r>
          </a:p>
          <a:p>
            <a:r>
              <a:rPr lang="en-GB" dirty="0"/>
              <a:t>Age </a:t>
            </a:r>
          </a:p>
          <a:p>
            <a:r>
              <a:rPr lang="en-GB" dirty="0"/>
              <a:t>Adverse childhood experiences</a:t>
            </a:r>
          </a:p>
          <a:p>
            <a:r>
              <a:rPr lang="en-GB" dirty="0"/>
              <a:t>Educational attainment</a:t>
            </a:r>
          </a:p>
          <a:p>
            <a:r>
              <a:rPr lang="en-GB" dirty="0"/>
              <a:t>Ethnicity</a:t>
            </a:r>
          </a:p>
          <a:p>
            <a:endParaRPr lang="en-GB" dirty="0"/>
          </a:p>
        </p:txBody>
      </p:sp>
      <p:sp>
        <p:nvSpPr>
          <p:cNvPr id="4" name="TextBox 3">
            <a:extLst>
              <a:ext uri="{FF2B5EF4-FFF2-40B4-BE49-F238E27FC236}">
                <a16:creationId xmlns:a16="http://schemas.microsoft.com/office/drawing/2014/main" id="{6F425FD9-6166-070C-A799-DFDE09CC84F9}"/>
              </a:ext>
            </a:extLst>
          </p:cNvPr>
          <p:cNvSpPr txBox="1"/>
          <p:nvPr/>
        </p:nvSpPr>
        <p:spPr>
          <a:xfrm>
            <a:off x="375368" y="5709037"/>
            <a:ext cx="1749287" cy="369332"/>
          </a:xfrm>
          <a:prstGeom prst="rect">
            <a:avLst/>
          </a:prstGeom>
          <a:noFill/>
        </p:spPr>
        <p:txBody>
          <a:bodyPr wrap="square" rtlCol="0">
            <a:spAutoFit/>
          </a:bodyPr>
          <a:lstStyle/>
          <a:p>
            <a:r>
              <a:rPr lang="en-GB" dirty="0"/>
              <a:t>Brennan (2018)</a:t>
            </a:r>
          </a:p>
        </p:txBody>
      </p:sp>
      <p:sp>
        <p:nvSpPr>
          <p:cNvPr id="5" name="TextBox 4">
            <a:extLst>
              <a:ext uri="{FF2B5EF4-FFF2-40B4-BE49-F238E27FC236}">
                <a16:creationId xmlns:a16="http://schemas.microsoft.com/office/drawing/2014/main" id="{E198EDD1-EC92-B721-EBAC-F67B5E3862FD}"/>
              </a:ext>
            </a:extLst>
          </p:cNvPr>
          <p:cNvSpPr txBox="1"/>
          <p:nvPr/>
        </p:nvSpPr>
        <p:spPr>
          <a:xfrm>
            <a:off x="636104" y="4672072"/>
            <a:ext cx="4190337" cy="646331"/>
          </a:xfrm>
          <a:prstGeom prst="rect">
            <a:avLst/>
          </a:prstGeom>
          <a:solidFill>
            <a:schemeClr val="accent5">
              <a:lumMod val="20000"/>
              <a:lumOff val="80000"/>
            </a:schemeClr>
          </a:solidFill>
        </p:spPr>
        <p:txBody>
          <a:bodyPr wrap="square" rtlCol="0">
            <a:spAutoFit/>
          </a:bodyPr>
          <a:lstStyle/>
          <a:p>
            <a:pPr algn="ctr"/>
            <a:r>
              <a:rPr lang="en-GB" dirty="0"/>
              <a:t>WHAT DO YOU THINK THE RESEARCH SAYS?</a:t>
            </a:r>
          </a:p>
        </p:txBody>
      </p:sp>
      <p:pic>
        <p:nvPicPr>
          <p:cNvPr id="7" name="Picture 6">
            <a:extLst>
              <a:ext uri="{FF2B5EF4-FFF2-40B4-BE49-F238E27FC236}">
                <a16:creationId xmlns:a16="http://schemas.microsoft.com/office/drawing/2014/main" id="{593EEAA0-67AD-4FEA-CE5C-8FA519265740}"/>
              </a:ext>
            </a:extLst>
          </p:cNvPr>
          <p:cNvPicPr>
            <a:picLocks noChangeAspect="1"/>
          </p:cNvPicPr>
          <p:nvPr/>
        </p:nvPicPr>
        <p:blipFill rotWithShape="1">
          <a:blip r:embed="rId3"/>
          <a:srcRect l="23900" t="19942" r="30496" b="5324"/>
          <a:stretch/>
        </p:blipFill>
        <p:spPr>
          <a:xfrm>
            <a:off x="6783562" y="1765189"/>
            <a:ext cx="4506628" cy="49235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53360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F47488F-55FB-A5B9-7BFB-1BD4FC9867AB}"/>
              </a:ext>
            </a:extLst>
          </p:cNvPr>
          <p:cNvPicPr>
            <a:picLocks noChangeAspect="1"/>
          </p:cNvPicPr>
          <p:nvPr/>
        </p:nvPicPr>
        <p:blipFill rotWithShape="1">
          <a:blip r:embed="rId3">
            <a:alphaModFix amt="70000"/>
          </a:blip>
          <a:srcRect l="6818" t="16232" r="11250" b="9930"/>
          <a:stretch/>
        </p:blipFill>
        <p:spPr>
          <a:xfrm>
            <a:off x="549966" y="264609"/>
            <a:ext cx="11219290" cy="6328781"/>
          </a:xfrm>
          <a:prstGeom prst="rect">
            <a:avLst/>
          </a:prstGeom>
        </p:spPr>
      </p:pic>
      <p:sp>
        <p:nvSpPr>
          <p:cNvPr id="2" name="Title 1">
            <a:extLst>
              <a:ext uri="{FF2B5EF4-FFF2-40B4-BE49-F238E27FC236}">
                <a16:creationId xmlns:a16="http://schemas.microsoft.com/office/drawing/2014/main" id="{03753D78-6476-B5AF-3BCF-57D643C96890}"/>
              </a:ext>
            </a:extLst>
          </p:cNvPr>
          <p:cNvSpPr>
            <a:spLocks noGrp="1"/>
          </p:cNvSpPr>
          <p:nvPr>
            <p:ph type="title"/>
          </p:nvPr>
        </p:nvSpPr>
        <p:spPr>
          <a:xfrm>
            <a:off x="5339631" y="566678"/>
            <a:ext cx="4420262" cy="2242902"/>
          </a:xfrm>
        </p:spPr>
        <p:txBody>
          <a:bodyPr>
            <a:normAutofit/>
          </a:bodyPr>
          <a:lstStyle/>
          <a:p>
            <a:pPr algn="ctr"/>
            <a:r>
              <a:rPr lang="en-GB" b="1" dirty="0">
                <a:solidFill>
                  <a:schemeClr val="accent1">
                    <a:lumMod val="20000"/>
                    <a:lumOff val="80000"/>
                  </a:schemeClr>
                </a:solidFill>
                <a:latin typeface="Avenir Next LT Pro Light" panose="020B0304020202020204" pitchFamily="34" charset="0"/>
              </a:rPr>
              <a:t>Motivations for carrying weapons</a:t>
            </a:r>
          </a:p>
        </p:txBody>
      </p:sp>
      <p:sp>
        <p:nvSpPr>
          <p:cNvPr id="3" name="Content Placeholder 2">
            <a:extLst>
              <a:ext uri="{FF2B5EF4-FFF2-40B4-BE49-F238E27FC236}">
                <a16:creationId xmlns:a16="http://schemas.microsoft.com/office/drawing/2014/main" id="{CD1C821D-47F9-4EA9-F6BC-81966D16AF06}"/>
              </a:ext>
            </a:extLst>
          </p:cNvPr>
          <p:cNvSpPr>
            <a:spLocks noGrp="1"/>
          </p:cNvSpPr>
          <p:nvPr>
            <p:ph idx="1"/>
          </p:nvPr>
        </p:nvSpPr>
        <p:spPr>
          <a:xfrm>
            <a:off x="838200" y="1825625"/>
            <a:ext cx="4314245" cy="1603375"/>
          </a:xfrm>
          <a:solidFill>
            <a:schemeClr val="bg1"/>
          </a:solidFill>
        </p:spPr>
        <p:txBody>
          <a:bodyPr/>
          <a:lstStyle/>
          <a:p>
            <a:pPr marL="514350" indent="-514350">
              <a:buAutoNum type="arabicPeriod"/>
            </a:pPr>
            <a:r>
              <a:rPr lang="en-GB" b="1" dirty="0"/>
              <a:t>Self protection and fear</a:t>
            </a:r>
          </a:p>
          <a:p>
            <a:pPr marL="514350" indent="-514350">
              <a:buAutoNum type="arabicPeriod"/>
            </a:pPr>
            <a:r>
              <a:rPr lang="en-GB" b="1" dirty="0"/>
              <a:t>Self-presentation</a:t>
            </a:r>
          </a:p>
          <a:p>
            <a:pPr marL="514350" indent="-514350">
              <a:buAutoNum type="arabicPeriod"/>
            </a:pPr>
            <a:r>
              <a:rPr lang="en-GB" b="1" dirty="0"/>
              <a:t> Utility</a:t>
            </a:r>
          </a:p>
          <a:p>
            <a:pPr marL="0" indent="0">
              <a:buNone/>
            </a:pPr>
            <a:endParaRPr lang="en-GB" dirty="0"/>
          </a:p>
        </p:txBody>
      </p:sp>
      <p:sp>
        <p:nvSpPr>
          <p:cNvPr id="4" name="TextBox 3">
            <a:extLst>
              <a:ext uri="{FF2B5EF4-FFF2-40B4-BE49-F238E27FC236}">
                <a16:creationId xmlns:a16="http://schemas.microsoft.com/office/drawing/2014/main" id="{070F3469-D624-1308-05D2-275C09485D2A}"/>
              </a:ext>
            </a:extLst>
          </p:cNvPr>
          <p:cNvSpPr txBox="1"/>
          <p:nvPr/>
        </p:nvSpPr>
        <p:spPr>
          <a:xfrm>
            <a:off x="5057029" y="3429000"/>
            <a:ext cx="6130455" cy="2862322"/>
          </a:xfrm>
          <a:prstGeom prst="rect">
            <a:avLst/>
          </a:prstGeom>
          <a:solidFill>
            <a:schemeClr val="accent5">
              <a:lumMod val="20000"/>
              <a:lumOff val="80000"/>
            </a:schemeClr>
          </a:solidFill>
        </p:spPr>
        <p:txBody>
          <a:bodyPr wrap="square" rtlCol="0">
            <a:spAutoFit/>
          </a:bodyPr>
          <a:lstStyle/>
          <a:p>
            <a:pPr algn="ctr"/>
            <a:r>
              <a:rPr lang="en-GB" sz="3600" b="1" dirty="0" err="1"/>
              <a:t>Thinkpoint</a:t>
            </a:r>
            <a:r>
              <a:rPr lang="en-GB" sz="3600" b="1" dirty="0"/>
              <a:t>:</a:t>
            </a:r>
          </a:p>
          <a:p>
            <a:pPr algn="ctr"/>
            <a:endParaRPr lang="en-GB" sz="3600" b="1" dirty="0"/>
          </a:p>
          <a:p>
            <a:pPr algn="ctr"/>
            <a:r>
              <a:rPr lang="en-GB" sz="3600" b="1" dirty="0"/>
              <a:t>How can a lack of trust in the police affect the levels of knife crime?</a:t>
            </a:r>
          </a:p>
        </p:txBody>
      </p:sp>
    </p:spTree>
    <p:extLst>
      <p:ext uri="{BB962C8B-B14F-4D97-AF65-F5344CB8AC3E}">
        <p14:creationId xmlns:p14="http://schemas.microsoft.com/office/powerpoint/2010/main" val="12801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E0173-9B86-E944-1E6F-6D55F62976F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Local statistics for knife crime </a:t>
            </a:r>
          </a:p>
        </p:txBody>
      </p:sp>
      <p:graphicFrame>
        <p:nvGraphicFramePr>
          <p:cNvPr id="5" name="Content Placeholder 2">
            <a:extLst>
              <a:ext uri="{FF2B5EF4-FFF2-40B4-BE49-F238E27FC236}">
                <a16:creationId xmlns:a16="http://schemas.microsoft.com/office/drawing/2014/main" id="{FF3D7024-4AAA-1399-84BC-9474B296A9CD}"/>
              </a:ext>
            </a:extLst>
          </p:cNvPr>
          <p:cNvGraphicFramePr>
            <a:graphicFrameLocks noGrp="1"/>
          </p:cNvGraphicFramePr>
          <p:nvPr>
            <p:ph idx="1"/>
            <p:extLst>
              <p:ext uri="{D42A27DB-BD31-4B8C-83A1-F6EECF244321}">
                <p14:modId xmlns:p14="http://schemas.microsoft.com/office/powerpoint/2010/main" val="244061159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01899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9527FCEA-6143-4C5E-8C45-8AC9237AD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1A9F23AD-7A55-49F3-A3EC-743F47F36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7090"/>
            <a:ext cx="6741849" cy="5897880"/>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omputer&#10;&#10;Description automatically generated">
            <a:extLst>
              <a:ext uri="{FF2B5EF4-FFF2-40B4-BE49-F238E27FC236}">
                <a16:creationId xmlns:a16="http://schemas.microsoft.com/office/drawing/2014/main" id="{E5BC3E85-AE94-69ED-ECDB-98F4B7C19EF8}"/>
              </a:ext>
            </a:extLst>
          </p:cNvPr>
          <p:cNvPicPr>
            <a:picLocks noChangeAspect="1"/>
          </p:cNvPicPr>
          <p:nvPr/>
        </p:nvPicPr>
        <p:blipFill rotWithShape="1">
          <a:blip r:embed="rId3">
            <a:extLst>
              <a:ext uri="{28A0092B-C50C-407E-A947-70E740481C1C}">
                <a14:useLocalDpi xmlns:a14="http://schemas.microsoft.com/office/drawing/2010/main" val="0"/>
              </a:ext>
            </a:extLst>
          </a:blip>
          <a:srcRect l="24777" t="54451" r="24866"/>
          <a:stretch/>
        </p:blipFill>
        <p:spPr>
          <a:xfrm>
            <a:off x="641180" y="1863307"/>
            <a:ext cx="6410084" cy="3145446"/>
          </a:xfrm>
          <a:prstGeom prst="rect">
            <a:avLst/>
          </a:prstGeom>
        </p:spPr>
      </p:pic>
      <p:sp>
        <p:nvSpPr>
          <p:cNvPr id="43" name="Rectangle 42">
            <a:extLst>
              <a:ext uri="{FF2B5EF4-FFF2-40B4-BE49-F238E27FC236}">
                <a16:creationId xmlns:a16="http://schemas.microsoft.com/office/drawing/2014/main" id="{D7D9F91F-72C9-4DB9-ABD0-A8180D826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48006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screenshot of a computer&#10;&#10;Description automatically generated">
            <a:extLst>
              <a:ext uri="{FF2B5EF4-FFF2-40B4-BE49-F238E27FC236}">
                <a16:creationId xmlns:a16="http://schemas.microsoft.com/office/drawing/2014/main" id="{E8855CD4-9C9C-34EF-B888-7600842B8EA7}"/>
              </a:ext>
            </a:extLst>
          </p:cNvPr>
          <p:cNvPicPr>
            <a:picLocks noChangeAspect="1"/>
          </p:cNvPicPr>
          <p:nvPr/>
        </p:nvPicPr>
        <p:blipFill rotWithShape="1">
          <a:blip r:embed="rId4">
            <a:extLst>
              <a:ext uri="{28A0092B-C50C-407E-A947-70E740481C1C}">
                <a14:useLocalDpi xmlns:a14="http://schemas.microsoft.com/office/drawing/2010/main" val="0"/>
              </a:ext>
            </a:extLst>
          </a:blip>
          <a:srcRect l="15670" t="29724" r="38794"/>
          <a:stretch/>
        </p:blipFill>
        <p:spPr>
          <a:xfrm>
            <a:off x="8144891" y="643467"/>
            <a:ext cx="2956908" cy="2475653"/>
          </a:xfrm>
          <a:prstGeom prst="rect">
            <a:avLst/>
          </a:prstGeom>
        </p:spPr>
      </p:pic>
      <p:sp>
        <p:nvSpPr>
          <p:cNvPr id="45" name="Rectangle 44">
            <a:extLst>
              <a:ext uri="{FF2B5EF4-FFF2-40B4-BE49-F238E27FC236}">
                <a16:creationId xmlns:a16="http://schemas.microsoft.com/office/drawing/2014/main" id="{BE016956-CE9F-4946-8834-A8BC3529D0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60367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screenshot of a computer&#10;&#10;Description automatically generated">
            <a:extLst>
              <a:ext uri="{FF2B5EF4-FFF2-40B4-BE49-F238E27FC236}">
                <a16:creationId xmlns:a16="http://schemas.microsoft.com/office/drawing/2014/main" id="{0D03E6F7-A06D-961D-368B-AE61F53BEBB1}"/>
              </a:ext>
            </a:extLst>
          </p:cNvPr>
          <p:cNvPicPr>
            <a:picLocks noChangeAspect="1"/>
          </p:cNvPicPr>
          <p:nvPr/>
        </p:nvPicPr>
        <p:blipFill rotWithShape="1">
          <a:blip r:embed="rId5">
            <a:extLst>
              <a:ext uri="{28A0092B-C50C-407E-A947-70E740481C1C}">
                <a14:useLocalDpi xmlns:a14="http://schemas.microsoft.com/office/drawing/2010/main" val="0"/>
              </a:ext>
            </a:extLst>
          </a:blip>
          <a:srcRect l="15267" t="10685" r="36878"/>
          <a:stretch/>
        </p:blipFill>
        <p:spPr>
          <a:xfrm>
            <a:off x="8402792" y="3748194"/>
            <a:ext cx="2441107" cy="2471631"/>
          </a:xfrm>
          <a:prstGeom prst="rect">
            <a:avLst/>
          </a:prstGeom>
        </p:spPr>
      </p:pic>
    </p:spTree>
    <p:extLst>
      <p:ext uri="{BB962C8B-B14F-4D97-AF65-F5344CB8AC3E}">
        <p14:creationId xmlns:p14="http://schemas.microsoft.com/office/powerpoint/2010/main" val="3424752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8FE32F4-2DDF-8478-F91A-1D626407ABE6}"/>
              </a:ext>
            </a:extLst>
          </p:cNvPr>
          <p:cNvSpPr txBox="1"/>
          <p:nvPr/>
        </p:nvSpPr>
        <p:spPr>
          <a:xfrm>
            <a:off x="2513058" y="1422739"/>
            <a:ext cx="6714699" cy="3178689"/>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7200" kern="1200" dirty="0">
                <a:solidFill>
                  <a:srgbClr val="FFFFFF"/>
                </a:solidFill>
                <a:latin typeface="+mj-lt"/>
                <a:ea typeface="+mj-ea"/>
                <a:cs typeface="+mj-cs"/>
              </a:rPr>
              <a:t>Tackling gang violence and knife crime</a:t>
            </a:r>
          </a:p>
        </p:txBody>
      </p:sp>
      <p:sp>
        <p:nvSpPr>
          <p:cNvPr id="21" name="Rectangle 20">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6036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in a Blade">
            <a:hlinkClick r:id="" action="ppaction://media"/>
            <a:extLst>
              <a:ext uri="{FF2B5EF4-FFF2-40B4-BE49-F238E27FC236}">
                <a16:creationId xmlns:a16="http://schemas.microsoft.com/office/drawing/2014/main" id="{F267117F-23A4-1D9B-FA51-B61080943056}"/>
              </a:ext>
            </a:extLst>
          </p:cNvPr>
          <p:cNvPicPr>
            <a:picLocks noGrp="1" noRot="1" noChangeAspect="1"/>
          </p:cNvPicPr>
          <p:nvPr>
            <p:ph idx="1"/>
            <a:videoFile r:link="rId1"/>
          </p:nvPr>
        </p:nvPicPr>
        <p:blipFill>
          <a:blip r:embed="rId4"/>
          <a:stretch>
            <a:fillRect/>
          </a:stretch>
        </p:blipFill>
        <p:spPr>
          <a:xfrm>
            <a:off x="170953" y="96236"/>
            <a:ext cx="11850094" cy="6665527"/>
          </a:xfrm>
          <a:prstGeom prst="rect">
            <a:avLst/>
          </a:prstGeom>
        </p:spPr>
      </p:pic>
    </p:spTree>
    <p:extLst>
      <p:ext uri="{BB962C8B-B14F-4D97-AF65-F5344CB8AC3E}">
        <p14:creationId xmlns:p14="http://schemas.microsoft.com/office/powerpoint/2010/main" val="150375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1EA1DAFF-CECA-492F-BFA1-22C64956B8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5" name="Oval 14">
              <a:extLst>
                <a:ext uri="{FF2B5EF4-FFF2-40B4-BE49-F238E27FC236}">
                  <a16:creationId xmlns:a16="http://schemas.microsoft.com/office/drawing/2014/main" id="{5D3D3744-142C-4653-90AB-546FE6B84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0BC69CAC-820B-41BA-BFCA-79B45576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3D205E7A-88AB-4C4B-B8D1-5A76AA878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0D4286E9-8501-4EBF-874C-74897B4B6F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45586ADC-910E-45C9-BAB4-CB0EFBEE5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DAB594C5-5BB0-49AE-8AAC-AE40A6F8A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5" name="Straight Connector 24">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5" name="Picture 4">
            <a:extLst>
              <a:ext uri="{FF2B5EF4-FFF2-40B4-BE49-F238E27FC236}">
                <a16:creationId xmlns:a16="http://schemas.microsoft.com/office/drawing/2014/main" id="{0F376B57-3BD3-5241-DBD0-0926B5CBEEA9}"/>
              </a:ext>
            </a:extLst>
          </p:cNvPr>
          <p:cNvPicPr>
            <a:picLocks noChangeAspect="1"/>
          </p:cNvPicPr>
          <p:nvPr/>
        </p:nvPicPr>
        <p:blipFill rotWithShape="1">
          <a:blip r:embed="rId3"/>
          <a:srcRect t="2023" r="1" b="1"/>
          <a:stretch/>
        </p:blipFill>
        <p:spPr>
          <a:xfrm>
            <a:off x="1533786" y="308528"/>
            <a:ext cx="9420810" cy="3045985"/>
          </a:xfrm>
          <a:prstGeom prst="rect">
            <a:avLst/>
          </a:prstGeom>
        </p:spPr>
      </p:pic>
      <p:grpSp>
        <p:nvGrpSpPr>
          <p:cNvPr id="30" name="Group 29">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4192" y="482489"/>
            <a:ext cx="304800" cy="429768"/>
            <a:chOff x="215328" y="-46937"/>
            <a:chExt cx="304800" cy="2773841"/>
          </a:xfrm>
        </p:grpSpPr>
        <p:cxnSp>
          <p:nvCxnSpPr>
            <p:cNvPr id="31" name="Straight Connector 30">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Rectangle 35">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9" name="Straight Connector 38">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C537879A-173E-91B7-B951-4A89EB76C275}"/>
              </a:ext>
            </a:extLst>
          </p:cNvPr>
          <p:cNvSpPr>
            <a:spLocks noGrp="1"/>
          </p:cNvSpPr>
          <p:nvPr>
            <p:ph type="title"/>
          </p:nvPr>
        </p:nvSpPr>
        <p:spPr>
          <a:xfrm>
            <a:off x="630936" y="4018137"/>
            <a:ext cx="4569060" cy="2129586"/>
          </a:xfrm>
          <a:noFill/>
        </p:spPr>
        <p:txBody>
          <a:bodyPr anchor="t">
            <a:normAutofit/>
          </a:bodyPr>
          <a:lstStyle/>
          <a:p>
            <a:r>
              <a:rPr lang="en-GB">
                <a:solidFill>
                  <a:schemeClr val="bg1"/>
                </a:solidFill>
              </a:rPr>
              <a:t>Developing interventions to reduce knife crime</a:t>
            </a:r>
          </a:p>
        </p:txBody>
      </p:sp>
      <p:sp>
        <p:nvSpPr>
          <p:cNvPr id="3" name="Content Placeholder 2">
            <a:extLst>
              <a:ext uri="{FF2B5EF4-FFF2-40B4-BE49-F238E27FC236}">
                <a16:creationId xmlns:a16="http://schemas.microsoft.com/office/drawing/2014/main" id="{11ED9976-6110-8F42-C05B-1EEEE2C98B04}"/>
              </a:ext>
            </a:extLst>
          </p:cNvPr>
          <p:cNvSpPr>
            <a:spLocks noGrp="1"/>
          </p:cNvSpPr>
          <p:nvPr>
            <p:ph idx="1"/>
          </p:nvPr>
        </p:nvSpPr>
        <p:spPr>
          <a:xfrm>
            <a:off x="5486080" y="4018143"/>
            <a:ext cx="5674105" cy="2129599"/>
          </a:xfrm>
          <a:noFill/>
        </p:spPr>
        <p:txBody>
          <a:bodyPr anchor="t">
            <a:normAutofit/>
          </a:bodyPr>
          <a:lstStyle/>
          <a:p>
            <a:r>
              <a:rPr lang="en-GB" sz="1800" dirty="0">
                <a:solidFill>
                  <a:schemeClr val="bg1"/>
                </a:solidFill>
              </a:rPr>
              <a:t>Pulling levers</a:t>
            </a:r>
          </a:p>
          <a:p>
            <a:r>
              <a:rPr lang="en-GB" sz="1800" dirty="0">
                <a:solidFill>
                  <a:schemeClr val="bg1"/>
                </a:solidFill>
              </a:rPr>
              <a:t>Early intervention and prevention programmes</a:t>
            </a:r>
          </a:p>
          <a:p>
            <a:r>
              <a:rPr lang="en-GB" sz="1800" dirty="0">
                <a:solidFill>
                  <a:schemeClr val="bg1"/>
                </a:solidFill>
              </a:rPr>
              <a:t>Restorative Justice</a:t>
            </a:r>
          </a:p>
          <a:p>
            <a:r>
              <a:rPr lang="en-GB" sz="1800" dirty="0">
                <a:solidFill>
                  <a:schemeClr val="bg1"/>
                </a:solidFill>
              </a:rPr>
              <a:t>Knife Amnesties</a:t>
            </a:r>
          </a:p>
          <a:p>
            <a:r>
              <a:rPr lang="en-GB" sz="1800" dirty="0">
                <a:solidFill>
                  <a:schemeClr val="bg1"/>
                </a:solidFill>
              </a:rPr>
              <a:t>Community and educational interventions</a:t>
            </a:r>
          </a:p>
          <a:p>
            <a:endParaRPr lang="en-GB" sz="1800" dirty="0">
              <a:solidFill>
                <a:schemeClr val="bg1"/>
              </a:solidFill>
            </a:endParaRPr>
          </a:p>
          <a:p>
            <a:endParaRPr lang="en-GB" sz="1800" dirty="0">
              <a:solidFill>
                <a:schemeClr val="bg1"/>
              </a:solidFill>
            </a:endParaRPr>
          </a:p>
          <a:p>
            <a:endParaRPr lang="en-GB" sz="1800" dirty="0">
              <a:solidFill>
                <a:schemeClr val="bg1"/>
              </a:solidFill>
            </a:endParaRPr>
          </a:p>
          <a:p>
            <a:endParaRPr lang="en-GB" sz="1800" dirty="0">
              <a:solidFill>
                <a:schemeClr val="bg1"/>
              </a:solidFill>
            </a:endParaRPr>
          </a:p>
        </p:txBody>
      </p:sp>
    </p:spTree>
    <p:extLst>
      <p:ext uri="{BB962C8B-B14F-4D97-AF65-F5344CB8AC3E}">
        <p14:creationId xmlns:p14="http://schemas.microsoft.com/office/powerpoint/2010/main" val="1500075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8DC20BE-2EE3-423E-8873-7E684D033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A693EB7-865B-49B6-B0F4-7D3289D18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319511D-8951-4C0E-A98B-0B070288FE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4" name="Oval 13">
              <a:extLst>
                <a:ext uri="{FF2B5EF4-FFF2-40B4-BE49-F238E27FC236}">
                  <a16:creationId xmlns:a16="http://schemas.microsoft.com/office/drawing/2014/main" id="{E94F28A5-172A-481A-818A-BEBB655CA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6C84E780-BE3B-4240-9EA0-F435AE760F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B59A592-D2CE-40BE-B3E1-1B8D16F67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E99B7A38-17B0-4FB6-8DC2-568C4655A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FF4C7269-B196-486D-A47F-77BB23AAE9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ED89A2E8-95F8-4827-9432-1AA7E82579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F3856C81-415E-484F-93E4-C329F454D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CC95D42B-FBF3-4C81-8FD4-CBED235411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4" name="Straight Connector 23">
              <a:extLst>
                <a:ext uri="{FF2B5EF4-FFF2-40B4-BE49-F238E27FC236}">
                  <a16:creationId xmlns:a16="http://schemas.microsoft.com/office/drawing/2014/main" id="{F9A2762D-96C8-43A9-8FB4-B893A422FD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80D8D0F-A2C7-4629-B042-A99DF4CD1F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AA066E0-8819-4B74-B577-4F86B6ACB3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86822E5-6B0C-4271-AAEB-6E5B9AB9B8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18639AD1-4D74-4424-B02C-50AAADBE06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77278" y="4945279"/>
            <a:ext cx="1285875" cy="549007"/>
            <a:chOff x="7029447" y="3514725"/>
            <a:chExt cx="1285875" cy="549007"/>
          </a:xfrm>
        </p:grpSpPr>
        <p:cxnSp>
          <p:nvCxnSpPr>
            <p:cNvPr id="30" name="Straight Connector 29">
              <a:extLst>
                <a:ext uri="{FF2B5EF4-FFF2-40B4-BE49-F238E27FC236}">
                  <a16:creationId xmlns:a16="http://schemas.microsoft.com/office/drawing/2014/main" id="{741F3A5D-026C-48FF-BE29-DFBA51A917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5E9F231-9EEC-48FA-BD74-DF5FBF7354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EA3E55D-272D-4836-BF1B-B46C0248A0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9887AC4-55DC-42D7-B003-76ED4B52D0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B29481A6-9A3B-4120-9C9D-8BD206C929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54E220D0-6FEB-4727-960C-B637712D71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8" name="Straight Connector 37">
              <a:extLst>
                <a:ext uri="{FF2B5EF4-FFF2-40B4-BE49-F238E27FC236}">
                  <a16:creationId xmlns:a16="http://schemas.microsoft.com/office/drawing/2014/main" id="{30854E48-F0D5-4C38-80CF-950BE37A8F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6529B87-72DD-45B8-89EC-6358F8678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A5B663B-04AC-4C76-A8D2-80D94C33A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BB4FF8E-FA13-4808-9658-DC67573F79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7A1C3F1-F240-9C76-8E7A-B2557E9ACC72}"/>
              </a:ext>
            </a:extLst>
          </p:cNvPr>
          <p:cNvSpPr>
            <a:spLocks noGrp="1"/>
          </p:cNvSpPr>
          <p:nvPr>
            <p:ph type="title"/>
          </p:nvPr>
        </p:nvSpPr>
        <p:spPr>
          <a:xfrm>
            <a:off x="630935" y="630935"/>
            <a:ext cx="11081335" cy="5481275"/>
          </a:xfrm>
          <a:noFill/>
        </p:spPr>
        <p:txBody>
          <a:bodyPr vert="horz" lIns="91440" tIns="45720" rIns="91440" bIns="45720" rtlCol="0" anchor="t">
            <a:normAutofit/>
          </a:bodyPr>
          <a:lstStyle/>
          <a:p>
            <a:r>
              <a:rPr lang="en-US" sz="3600" kern="1200" dirty="0">
                <a:solidFill>
                  <a:schemeClr val="bg1"/>
                </a:solidFill>
                <a:latin typeface="+mj-lt"/>
                <a:ea typeface="+mj-ea"/>
                <a:cs typeface="+mj-cs"/>
              </a:rPr>
              <a:t>Neighbourhood – Tackling knife crime in Leicestershire </a:t>
            </a:r>
          </a:p>
        </p:txBody>
      </p:sp>
      <p:pic>
        <p:nvPicPr>
          <p:cNvPr id="4" name="Online Media 3" title="Neighbourhood policing - Tackling knife crime in Leicestershire">
            <a:hlinkClick r:id="" action="ppaction://media"/>
            <a:extLst>
              <a:ext uri="{FF2B5EF4-FFF2-40B4-BE49-F238E27FC236}">
                <a16:creationId xmlns:a16="http://schemas.microsoft.com/office/drawing/2014/main" id="{6B810F58-A8AC-FFDB-804F-F173514066F8}"/>
              </a:ext>
            </a:extLst>
          </p:cNvPr>
          <p:cNvPicPr>
            <a:picLocks noGrp="1" noRot="1" noChangeAspect="1"/>
          </p:cNvPicPr>
          <p:nvPr>
            <p:ph idx="1"/>
            <a:videoFile r:link="rId1"/>
          </p:nvPr>
        </p:nvPicPr>
        <p:blipFill>
          <a:blip r:embed="rId4"/>
          <a:stretch>
            <a:fillRect/>
          </a:stretch>
        </p:blipFill>
        <p:spPr>
          <a:xfrm>
            <a:off x="1840210" y="1429097"/>
            <a:ext cx="8491969" cy="4797968"/>
          </a:xfrm>
          <a:prstGeom prst="rect">
            <a:avLst/>
          </a:prstGeom>
        </p:spPr>
      </p:pic>
      <p:grpSp>
        <p:nvGrpSpPr>
          <p:cNvPr id="43" name="Group 42">
            <a:extLst>
              <a:ext uri="{FF2B5EF4-FFF2-40B4-BE49-F238E27FC236}">
                <a16:creationId xmlns:a16="http://schemas.microsoft.com/office/drawing/2014/main" id="{1D788327-7D9D-4E47-846F-020A8F5E23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009063" y="3253797"/>
            <a:ext cx="304800" cy="429768"/>
            <a:chOff x="215328" y="-46937"/>
            <a:chExt cx="304800" cy="2773841"/>
          </a:xfrm>
        </p:grpSpPr>
        <p:cxnSp>
          <p:nvCxnSpPr>
            <p:cNvPr id="44" name="Straight Connector 43">
              <a:extLst>
                <a:ext uri="{FF2B5EF4-FFF2-40B4-BE49-F238E27FC236}">
                  <a16:creationId xmlns:a16="http://schemas.microsoft.com/office/drawing/2014/main" id="{AB903337-D6B8-41EE-B6A3-4329C8D8E7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0D28A68-745E-44CC-A29E-0EB13A8442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B18D645-DE9C-49EB-85CC-C100857976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C7BB3B1F-5029-47B9-B1A5-2469BF49D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88653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7A4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AC6605-D98E-4704-F0BA-A17485FECE5C}"/>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No More Red Campaign</a:t>
            </a:r>
          </a:p>
        </p:txBody>
      </p:sp>
      <p:pic>
        <p:nvPicPr>
          <p:cNvPr id="5" name="Content Placeholder 4" descr="A group of people posing for a picture&#10;&#10;Description automatically generated">
            <a:extLst>
              <a:ext uri="{FF2B5EF4-FFF2-40B4-BE49-F238E27FC236}">
                <a16:creationId xmlns:a16="http://schemas.microsoft.com/office/drawing/2014/main" id="{6356DDDB-75EF-7436-943F-313B66EE9A4A}"/>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3348" t="8704" r="14906"/>
          <a:stretch/>
        </p:blipFill>
        <p:spPr>
          <a:xfrm>
            <a:off x="4207933" y="893394"/>
            <a:ext cx="7347537" cy="5072188"/>
          </a:xfrm>
          <a:prstGeom prst="rect">
            <a:avLst/>
          </a:prstGeom>
        </p:spPr>
      </p:pic>
    </p:spTree>
    <p:extLst>
      <p:ext uri="{BB962C8B-B14F-4D97-AF65-F5344CB8AC3E}">
        <p14:creationId xmlns:p14="http://schemas.microsoft.com/office/powerpoint/2010/main" val="585481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Isosceles Triangle 3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omputer&#10;&#10;Description automatically generated">
            <a:extLst>
              <a:ext uri="{FF2B5EF4-FFF2-40B4-BE49-F238E27FC236}">
                <a16:creationId xmlns:a16="http://schemas.microsoft.com/office/drawing/2014/main" id="{B7CA4B35-6D90-A235-CFF4-D1D702DF28E5}"/>
              </a:ext>
            </a:extLst>
          </p:cNvPr>
          <p:cNvPicPr>
            <a:picLocks noChangeAspect="1"/>
          </p:cNvPicPr>
          <p:nvPr/>
        </p:nvPicPr>
        <p:blipFill rotWithShape="1">
          <a:blip r:embed="rId3">
            <a:extLst>
              <a:ext uri="{28A0092B-C50C-407E-A947-70E740481C1C}">
                <a14:useLocalDpi xmlns:a14="http://schemas.microsoft.com/office/drawing/2010/main" val="0"/>
              </a:ext>
            </a:extLst>
          </a:blip>
          <a:srcRect t="8953" r="1295" b="32174"/>
          <a:stretch/>
        </p:blipFill>
        <p:spPr>
          <a:xfrm>
            <a:off x="643467" y="1664690"/>
            <a:ext cx="10905066" cy="3528619"/>
          </a:xfrm>
          <a:prstGeom prst="rect">
            <a:avLst/>
          </a:prstGeom>
          <a:ln>
            <a:noFill/>
          </a:ln>
        </p:spPr>
      </p:pic>
      <p:sp>
        <p:nvSpPr>
          <p:cNvPr id="39" name="Isosceles Triangle 3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094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797B9D-1CBF-6C5B-684E-163B07520400}"/>
              </a:ext>
            </a:extLst>
          </p:cNvPr>
          <p:cNvSpPr>
            <a:spLocks noGrp="1"/>
          </p:cNvSpPr>
          <p:nvPr>
            <p:ph type="title"/>
          </p:nvPr>
        </p:nvSpPr>
        <p:spPr>
          <a:xfrm>
            <a:off x="556532" y="643467"/>
            <a:ext cx="11210925" cy="744836"/>
          </a:xfrm>
        </p:spPr>
        <p:txBody>
          <a:bodyPr>
            <a:normAutofit/>
          </a:bodyPr>
          <a:lstStyle/>
          <a:p>
            <a:pPr algn="ctr"/>
            <a:r>
              <a:rPr lang="en-GB" sz="3200">
                <a:solidFill>
                  <a:schemeClr val="bg1"/>
                </a:solidFill>
              </a:rPr>
              <a:t>Operation Sceptre</a:t>
            </a:r>
          </a:p>
        </p:txBody>
      </p:sp>
      <p:pic>
        <p:nvPicPr>
          <p:cNvPr id="3" name="Online Media 2" title="Chief Inspector Nathan Murray talks about Operation Sceptre">
            <a:hlinkClick r:id="" action="ppaction://media"/>
            <a:extLst>
              <a:ext uri="{FF2B5EF4-FFF2-40B4-BE49-F238E27FC236}">
                <a16:creationId xmlns:a16="http://schemas.microsoft.com/office/drawing/2014/main" id="{5A6B7949-F82A-7084-81FB-CB4C9FDADCEC}"/>
              </a:ext>
            </a:extLst>
          </p:cNvPr>
          <p:cNvPicPr>
            <a:picLocks noRot="1" noChangeAspect="1"/>
          </p:cNvPicPr>
          <p:nvPr>
            <a:videoFile r:link="rId1"/>
          </p:nvPr>
        </p:nvPicPr>
        <p:blipFill>
          <a:blip r:embed="rId4"/>
          <a:stretch>
            <a:fillRect/>
          </a:stretch>
        </p:blipFill>
        <p:spPr>
          <a:xfrm>
            <a:off x="2207328" y="1675227"/>
            <a:ext cx="7777343" cy="4394199"/>
          </a:xfrm>
          <a:prstGeom prst="rect">
            <a:avLst/>
          </a:prstGeom>
        </p:spPr>
      </p:pic>
    </p:spTree>
    <p:extLst>
      <p:ext uri="{BB962C8B-B14F-4D97-AF65-F5344CB8AC3E}">
        <p14:creationId xmlns:p14="http://schemas.microsoft.com/office/powerpoint/2010/main" val="329178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C139A4-BC45-D0C9-9CFB-17C59F3CB6BD}"/>
              </a:ext>
            </a:extLst>
          </p:cNvPr>
          <p:cNvSpPr txBox="1"/>
          <p:nvPr/>
        </p:nvSpPr>
        <p:spPr>
          <a:xfrm>
            <a:off x="504378" y="1245705"/>
            <a:ext cx="3505494" cy="3785419"/>
          </a:xfrm>
          <a:prstGeom prst="rect">
            <a:avLst/>
          </a:prstGeom>
        </p:spPr>
        <p:txBody>
          <a:bodyPr vert="horz" lIns="91440" tIns="45720" rIns="91440" bIns="45720" rtlCol="0">
            <a:normAutofit fontScale="92500" lnSpcReduction="20000"/>
          </a:bodyPr>
          <a:lstStyle/>
          <a:p>
            <a:pPr indent="-228600">
              <a:lnSpc>
                <a:spcPct val="90000"/>
              </a:lnSpc>
              <a:spcAft>
                <a:spcPts val="600"/>
              </a:spcAft>
              <a:buFont typeface="Arial" panose="020B0604020202020204" pitchFamily="34" charset="0"/>
              <a:buChar char="•"/>
            </a:pPr>
            <a:endParaRPr lang="en-US" sz="4400" dirty="0"/>
          </a:p>
          <a:p>
            <a:pPr algn="ctr">
              <a:lnSpc>
                <a:spcPct val="90000"/>
              </a:lnSpc>
              <a:spcAft>
                <a:spcPts val="600"/>
              </a:spcAft>
            </a:pPr>
            <a:r>
              <a:rPr lang="en-US" sz="4400" dirty="0"/>
              <a:t>HOW EFFECTIVE ARE STOP AND SEARCH POWERS AT COMBATTING KNIFE CRIME?</a:t>
            </a:r>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50C769F-5DCB-0214-B1D0-AEC6752CA948}"/>
              </a:ext>
            </a:extLst>
          </p:cNvPr>
          <p:cNvPicPr>
            <a:picLocks noChangeAspect="1"/>
          </p:cNvPicPr>
          <p:nvPr/>
        </p:nvPicPr>
        <p:blipFill>
          <a:blip r:embed="rId3"/>
          <a:stretch>
            <a:fillRect/>
          </a:stretch>
        </p:blipFill>
        <p:spPr>
          <a:xfrm>
            <a:off x="5446934" y="807593"/>
            <a:ext cx="5937188" cy="5239568"/>
          </a:xfrm>
          <a:prstGeom prst="rect">
            <a:avLst/>
          </a:prstGeom>
          <a:effectLst/>
        </p:spPr>
      </p:pic>
    </p:spTree>
    <p:extLst>
      <p:ext uri="{BB962C8B-B14F-4D97-AF65-F5344CB8AC3E}">
        <p14:creationId xmlns:p14="http://schemas.microsoft.com/office/powerpoint/2010/main" val="2855104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3ADE-B151-4F16-DCF4-368C2C2589D0}"/>
              </a:ext>
            </a:extLst>
          </p:cNvPr>
          <p:cNvSpPr>
            <a:spLocks noGrp="1"/>
          </p:cNvSpPr>
          <p:nvPr>
            <p:ph type="title"/>
          </p:nvPr>
        </p:nvSpPr>
        <p:spPr>
          <a:xfrm>
            <a:off x="481013" y="3752849"/>
            <a:ext cx="3290887" cy="2452687"/>
          </a:xfrm>
        </p:spPr>
        <p:txBody>
          <a:bodyPr anchor="ctr">
            <a:normAutofit/>
          </a:bodyPr>
          <a:lstStyle/>
          <a:p>
            <a:pPr algn="ctr"/>
            <a:r>
              <a:rPr lang="en-GB" sz="3600" dirty="0"/>
              <a:t>JOINT ENTERPRISE</a:t>
            </a:r>
          </a:p>
        </p:txBody>
      </p:sp>
      <p:pic>
        <p:nvPicPr>
          <p:cNvPr id="5" name="Picture 4">
            <a:extLst>
              <a:ext uri="{FF2B5EF4-FFF2-40B4-BE49-F238E27FC236}">
                <a16:creationId xmlns:a16="http://schemas.microsoft.com/office/drawing/2014/main" id="{C1338164-A52E-87F9-7BEC-D705E813356E}"/>
              </a:ext>
            </a:extLst>
          </p:cNvPr>
          <p:cNvPicPr>
            <a:picLocks noChangeAspect="1"/>
          </p:cNvPicPr>
          <p:nvPr/>
        </p:nvPicPr>
        <p:blipFill rotWithShape="1">
          <a:blip r:embed="rId3"/>
          <a:srcRect l="2444" r="3913"/>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1873E5F-2080-5EE3-542A-214026A29585}"/>
              </a:ext>
            </a:extLst>
          </p:cNvPr>
          <p:cNvSpPr>
            <a:spLocks noGrp="1"/>
          </p:cNvSpPr>
          <p:nvPr>
            <p:ph idx="1"/>
          </p:nvPr>
        </p:nvSpPr>
        <p:spPr>
          <a:xfrm>
            <a:off x="4223982" y="3752850"/>
            <a:ext cx="7485413" cy="2452687"/>
          </a:xfrm>
        </p:spPr>
        <p:txBody>
          <a:bodyPr anchor="ctr">
            <a:normAutofit/>
          </a:bodyPr>
          <a:lstStyle/>
          <a:p>
            <a:pPr>
              <a:buFont typeface="Arial" panose="020B0604020202020204" pitchFamily="34" charset="0"/>
              <a:buChar char="•"/>
            </a:pPr>
            <a:r>
              <a:rPr lang="en-GB" sz="1800" b="0" i="0" dirty="0">
                <a:effectLst/>
                <a:latin typeface="ui-sans-serif"/>
              </a:rPr>
              <a:t>You were part of a group and someone in that group kills someone with a knife. This is</a:t>
            </a:r>
            <a:r>
              <a:rPr lang="en-GB" sz="1800" b="0" i="0" strike="sngStrike" dirty="0">
                <a:effectLst/>
                <a:latin typeface="ui-sans-serif"/>
              </a:rPr>
              <a:t> </a:t>
            </a:r>
            <a:r>
              <a:rPr lang="en-GB" sz="1800" b="0" i="0" dirty="0">
                <a:effectLst/>
                <a:latin typeface="ui-sans-serif"/>
              </a:rPr>
              <a:t>the same for any other weapon or physical attack.</a:t>
            </a:r>
          </a:p>
          <a:p>
            <a:pPr>
              <a:buFont typeface="Arial" panose="020B0604020202020204" pitchFamily="34" charset="0"/>
              <a:buChar char="•"/>
            </a:pPr>
            <a:r>
              <a:rPr lang="en-GB" sz="1800" b="0" i="0" dirty="0">
                <a:effectLst/>
                <a:latin typeface="ui-sans-serif"/>
              </a:rPr>
              <a:t>You were supporting the attacker’s actions in some way. This could be verbally by encouraging them or physically if you acted as a supportive presence.</a:t>
            </a:r>
          </a:p>
          <a:p>
            <a:pPr>
              <a:buFont typeface="Arial" panose="020B0604020202020204" pitchFamily="34" charset="0"/>
              <a:buChar char="•"/>
            </a:pPr>
            <a:r>
              <a:rPr lang="en-GB" sz="1800" b="0" i="0" dirty="0">
                <a:effectLst/>
                <a:latin typeface="ui-sans-serif"/>
              </a:rPr>
              <a:t>You knew that the person who made the attack was going to start violence against the victim, and you did nothing to stop it</a:t>
            </a:r>
          </a:p>
          <a:p>
            <a:pPr marL="0" indent="0">
              <a:buNone/>
            </a:pPr>
            <a:endParaRPr lang="en-GB" sz="1800" dirty="0"/>
          </a:p>
        </p:txBody>
      </p:sp>
    </p:spTree>
    <p:extLst>
      <p:ext uri="{BB962C8B-B14F-4D97-AF65-F5344CB8AC3E}">
        <p14:creationId xmlns:p14="http://schemas.microsoft.com/office/powerpoint/2010/main" val="3113720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C61379-3A6B-C04C-9CE7-F313DFF1C18A}"/>
              </a:ext>
            </a:extLst>
          </p:cNvPr>
          <p:cNvSpPr>
            <a:spLocks noGrp="1"/>
          </p:cNvSpPr>
          <p:nvPr>
            <p:ph type="title"/>
          </p:nvPr>
        </p:nvSpPr>
        <p:spPr>
          <a:xfrm>
            <a:off x="838200" y="585216"/>
            <a:ext cx="10515600" cy="1325563"/>
          </a:xfrm>
        </p:spPr>
        <p:txBody>
          <a:bodyPr vert="horz" lIns="91440" tIns="45720" rIns="91440" bIns="45720" rtlCol="0" anchor="ctr">
            <a:normAutofit/>
          </a:bodyPr>
          <a:lstStyle/>
          <a:p>
            <a:r>
              <a:rPr lang="en-US" sz="3700" b="0" i="0" dirty="0">
                <a:solidFill>
                  <a:schemeClr val="bg1"/>
                </a:solidFill>
                <a:effectLst/>
              </a:rPr>
              <a:t>Government strategy to tackle crime and gang activity</a:t>
            </a:r>
            <a:br>
              <a:rPr lang="en-US" sz="3700" b="0" i="0" dirty="0">
                <a:solidFill>
                  <a:schemeClr val="bg1"/>
                </a:solidFill>
                <a:effectLst/>
              </a:rPr>
            </a:br>
            <a:endParaRPr lang="en-US" sz="3700" dirty="0">
              <a:solidFill>
                <a:schemeClr val="bg1"/>
              </a:solidFill>
            </a:endParaRPr>
          </a:p>
        </p:txBody>
      </p:sp>
      <p:pic>
        <p:nvPicPr>
          <p:cNvPr id="5" name="Content Placeholder 4">
            <a:extLst>
              <a:ext uri="{FF2B5EF4-FFF2-40B4-BE49-F238E27FC236}">
                <a16:creationId xmlns:a16="http://schemas.microsoft.com/office/drawing/2014/main" id="{F4A5ACD3-659B-0282-DF2D-1968E6444DF2}"/>
              </a:ext>
            </a:extLst>
          </p:cNvPr>
          <p:cNvPicPr>
            <a:picLocks noGrp="1" noChangeAspect="1"/>
          </p:cNvPicPr>
          <p:nvPr>
            <p:ph idx="1"/>
          </p:nvPr>
        </p:nvPicPr>
        <p:blipFill rotWithShape="1">
          <a:blip r:embed="rId3"/>
          <a:srcRect l="8567" t="15661" r="10344" b="4335"/>
          <a:stretch/>
        </p:blipFill>
        <p:spPr>
          <a:xfrm>
            <a:off x="548639" y="2386584"/>
            <a:ext cx="5057029" cy="3330395"/>
          </a:xfrm>
          <a:prstGeom prst="rect">
            <a:avLst/>
          </a:prstGeom>
        </p:spPr>
      </p:pic>
      <p:sp>
        <p:nvSpPr>
          <p:cNvPr id="6" name="TextBox 5">
            <a:extLst>
              <a:ext uri="{FF2B5EF4-FFF2-40B4-BE49-F238E27FC236}">
                <a16:creationId xmlns:a16="http://schemas.microsoft.com/office/drawing/2014/main" id="{2AE3CB03-8987-CA18-9B73-33520EDF0313}"/>
              </a:ext>
            </a:extLst>
          </p:cNvPr>
          <p:cNvSpPr txBox="1"/>
          <p:nvPr/>
        </p:nvSpPr>
        <p:spPr>
          <a:xfrm>
            <a:off x="5470497" y="2516777"/>
            <a:ext cx="6392849" cy="3993752"/>
          </a:xfrm>
          <a:prstGeom prst="rect">
            <a:avLst/>
          </a:prstGeom>
        </p:spPr>
        <p:txBody>
          <a:bodyPr vert="horz" lIns="91440" tIns="45720" rIns="91440" bIns="45720" rtlCol="0" anchor="ctr">
            <a:normAutofit lnSpcReduction="10000"/>
          </a:bodyPr>
          <a:lstStyle/>
          <a:p>
            <a:pPr indent="-228600">
              <a:lnSpc>
                <a:spcPct val="90000"/>
              </a:lnSpc>
              <a:spcAft>
                <a:spcPts val="600"/>
              </a:spcAft>
              <a:buFont typeface="Arial" panose="020B0604020202020204" pitchFamily="34" charset="0"/>
              <a:buChar char="•"/>
            </a:pPr>
            <a:r>
              <a:rPr lang="en-US" b="0" i="0" dirty="0">
                <a:effectLst/>
              </a:rPr>
              <a:t>recruit 20,000 extra police officers by March 2023</a:t>
            </a:r>
          </a:p>
          <a:p>
            <a:pPr indent="-228600">
              <a:lnSpc>
                <a:spcPct val="90000"/>
              </a:lnSpc>
              <a:spcAft>
                <a:spcPts val="600"/>
              </a:spcAft>
              <a:buFont typeface="Arial" panose="020B0604020202020204" pitchFamily="34" charset="0"/>
              <a:buChar char="•"/>
            </a:pPr>
            <a:r>
              <a:rPr lang="en-US" b="0" i="0" dirty="0">
                <a:effectLst/>
              </a:rPr>
              <a:t>reconnecting the police with the public; </a:t>
            </a:r>
            <a:endParaRPr lang="en-US" dirty="0"/>
          </a:p>
          <a:p>
            <a:pPr indent="-228600">
              <a:lnSpc>
                <a:spcPct val="90000"/>
              </a:lnSpc>
              <a:spcAft>
                <a:spcPts val="600"/>
              </a:spcAft>
              <a:buFont typeface="Arial" panose="020B0604020202020204" pitchFamily="34" charset="0"/>
              <a:buChar char="•"/>
            </a:pPr>
            <a:r>
              <a:rPr lang="en-US" b="0" i="0" dirty="0">
                <a:effectLst/>
              </a:rPr>
              <a:t>targeted interventions and investments to support young people at risk of serious violence</a:t>
            </a:r>
          </a:p>
          <a:p>
            <a:pPr indent="-228600">
              <a:lnSpc>
                <a:spcPct val="90000"/>
              </a:lnSpc>
              <a:spcAft>
                <a:spcPts val="600"/>
              </a:spcAft>
              <a:buFont typeface="Arial" panose="020B0604020202020204" pitchFamily="34" charset="0"/>
              <a:buChar char="•"/>
            </a:pPr>
            <a:r>
              <a:rPr lang="en-US" b="0" i="0" dirty="0">
                <a:effectLst/>
              </a:rPr>
              <a:t>expanding the use of electronic monitoring for “serious acquisitive offenders” </a:t>
            </a:r>
          </a:p>
          <a:p>
            <a:pPr indent="-228600">
              <a:lnSpc>
                <a:spcPct val="90000"/>
              </a:lnSpc>
              <a:spcAft>
                <a:spcPts val="600"/>
              </a:spcAft>
              <a:buFont typeface="Arial" panose="020B0604020202020204" pitchFamily="34" charset="0"/>
              <a:buChar char="•"/>
            </a:pPr>
            <a:r>
              <a:rPr lang="en-US" b="0" i="0" dirty="0">
                <a:effectLst/>
              </a:rPr>
              <a:t>empowering the police to take more knives off the streets by increasing their stop and search powers </a:t>
            </a:r>
          </a:p>
          <a:p>
            <a:pPr indent="-228600">
              <a:lnSpc>
                <a:spcPct val="90000"/>
              </a:lnSpc>
              <a:spcAft>
                <a:spcPts val="600"/>
              </a:spcAft>
              <a:buFont typeface="Arial" panose="020B0604020202020204" pitchFamily="34" charset="0"/>
              <a:buChar char="•"/>
            </a:pPr>
            <a:r>
              <a:rPr lang="en-US" b="0" i="0" dirty="0">
                <a:effectLst/>
              </a:rPr>
              <a:t>investing to expand </a:t>
            </a:r>
            <a:r>
              <a:rPr lang="en-US" b="0" i="0" u="sng" dirty="0">
                <a:effectLst/>
                <a:hlinkClick r:id="rId4"/>
              </a:rPr>
              <a:t>Project Adder</a:t>
            </a:r>
            <a:r>
              <a:rPr lang="en-US" b="0" i="0" dirty="0">
                <a:effectLst/>
              </a:rPr>
              <a:t>, </a:t>
            </a:r>
          </a:p>
          <a:p>
            <a:pPr indent="-228600">
              <a:lnSpc>
                <a:spcPct val="90000"/>
              </a:lnSpc>
              <a:spcAft>
                <a:spcPts val="600"/>
              </a:spcAft>
              <a:buFont typeface="Arial" panose="020B0604020202020204" pitchFamily="34" charset="0"/>
              <a:buChar char="•"/>
            </a:pPr>
            <a:r>
              <a:rPr lang="en-US" b="0" i="0" dirty="0">
                <a:effectLst/>
              </a:rPr>
              <a:t>legislating for the new </a:t>
            </a:r>
            <a:r>
              <a:rPr lang="en-US" b="0" i="0" u="sng" dirty="0">
                <a:effectLst/>
                <a:hlinkClick r:id="rId5"/>
              </a:rPr>
              <a:t>serious violence duty</a:t>
            </a:r>
            <a:r>
              <a:rPr lang="en-US" b="0" i="0" dirty="0">
                <a:effectLst/>
              </a:rPr>
              <a:t> (now contained in the Police, Crime, Sentencing and Courts Act 2022), requiring local bodies (for example police, local authorities and health authorities) to work together on </a:t>
            </a:r>
            <a:r>
              <a:rPr lang="en-GB" b="0" i="0" dirty="0">
                <a:effectLst/>
              </a:rPr>
              <a:t>analysing</a:t>
            </a:r>
            <a:r>
              <a:rPr lang="en-US" b="0" i="0" dirty="0">
                <a:effectLst/>
              </a:rPr>
              <a:t> and implementing strategies to reduce serious violence in a certain area</a:t>
            </a:r>
          </a:p>
        </p:txBody>
      </p:sp>
    </p:spTree>
    <p:extLst>
      <p:ext uri="{BB962C8B-B14F-4D97-AF65-F5344CB8AC3E}">
        <p14:creationId xmlns:p14="http://schemas.microsoft.com/office/powerpoint/2010/main" val="2649363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29">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C965C7AE-075E-5DB4-C265-80B466EA06A7}"/>
              </a:ext>
            </a:extLst>
          </p:cNvPr>
          <p:cNvSpPr txBox="1"/>
          <p:nvPr/>
        </p:nvSpPr>
        <p:spPr>
          <a:xfrm>
            <a:off x="1137034" y="609597"/>
            <a:ext cx="9392421" cy="133084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tx1"/>
                </a:solidFill>
                <a:latin typeface="+mj-lt"/>
                <a:ea typeface="+mj-ea"/>
                <a:cs typeface="+mj-cs"/>
              </a:rPr>
              <a:t>Clear, Hold, Build strategy</a:t>
            </a:r>
          </a:p>
        </p:txBody>
      </p:sp>
      <p:sp>
        <p:nvSpPr>
          <p:cNvPr id="8" name="TextBox 7">
            <a:extLst>
              <a:ext uri="{FF2B5EF4-FFF2-40B4-BE49-F238E27FC236}">
                <a16:creationId xmlns:a16="http://schemas.microsoft.com/office/drawing/2014/main" id="{5A496FBC-5B03-D033-03D1-4949CB4095FA}"/>
              </a:ext>
            </a:extLst>
          </p:cNvPr>
          <p:cNvSpPr txBox="1"/>
          <p:nvPr/>
        </p:nvSpPr>
        <p:spPr>
          <a:xfrm>
            <a:off x="1137034" y="2198362"/>
            <a:ext cx="4958966" cy="391777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GB" sz="1700" dirty="0"/>
              <a:t>New strategy introduced by the Home Office.</a:t>
            </a:r>
            <a:endParaRPr lang="en-GB" sz="1700" dirty="0">
              <a:cs typeface="Calibri"/>
            </a:endParaRPr>
          </a:p>
          <a:p>
            <a:pPr marL="285750" indent="-228600">
              <a:lnSpc>
                <a:spcPct val="90000"/>
              </a:lnSpc>
              <a:spcAft>
                <a:spcPts val="600"/>
              </a:spcAft>
              <a:buFont typeface="Arial" panose="020B0604020202020204" pitchFamily="34" charset="0"/>
              <a:buChar char="•"/>
            </a:pPr>
            <a:r>
              <a:rPr lang="en-GB" sz="1700" dirty="0"/>
              <a:t>Aims – to build community resilience and make areas affected by </a:t>
            </a:r>
            <a:r>
              <a:rPr lang="en-GB" sz="1700"/>
              <a:t>Organised Crime safer place to </a:t>
            </a:r>
            <a:r>
              <a:rPr lang="en-GB" sz="1700" dirty="0"/>
              <a:t>live.</a:t>
            </a:r>
            <a:endParaRPr lang="en-GB" sz="1700" dirty="0">
              <a:cs typeface="Calibri"/>
            </a:endParaRPr>
          </a:p>
          <a:p>
            <a:pPr marL="285750" indent="-228600">
              <a:lnSpc>
                <a:spcPct val="90000"/>
              </a:lnSpc>
              <a:spcAft>
                <a:spcPts val="600"/>
              </a:spcAft>
              <a:buFont typeface="Arial" panose="020B0604020202020204" pitchFamily="34" charset="0"/>
              <a:buChar char="•"/>
            </a:pPr>
            <a:r>
              <a:rPr lang="en-GB" sz="1700" dirty="0"/>
              <a:t>The purpose is to:</a:t>
            </a:r>
            <a:endParaRPr lang="en-GB" sz="1700" dirty="0">
              <a:cs typeface="Calibri"/>
            </a:endParaRPr>
          </a:p>
          <a:p>
            <a:pPr marL="742950" lvl="1" indent="-228600">
              <a:lnSpc>
                <a:spcPct val="90000"/>
              </a:lnSpc>
              <a:spcAft>
                <a:spcPts val="600"/>
              </a:spcAft>
              <a:buFont typeface="Arial" panose="020B0604020202020204" pitchFamily="34" charset="0"/>
              <a:buChar char="•"/>
            </a:pPr>
            <a:r>
              <a:rPr lang="en-GB" sz="1700" dirty="0"/>
              <a:t>Clear – Arrest and disrupt Organised Crime Groups members and networks.</a:t>
            </a:r>
            <a:endParaRPr lang="en-GB" sz="1700" dirty="0">
              <a:cs typeface="Calibri"/>
            </a:endParaRPr>
          </a:p>
          <a:p>
            <a:pPr marL="742950" lvl="1" indent="-228600">
              <a:lnSpc>
                <a:spcPct val="90000"/>
              </a:lnSpc>
              <a:spcAft>
                <a:spcPts val="600"/>
              </a:spcAft>
              <a:buFont typeface="Arial" panose="020B0604020202020204" pitchFamily="34" charset="0"/>
              <a:buChar char="•"/>
            </a:pPr>
            <a:r>
              <a:rPr lang="en-GB" sz="1700" dirty="0"/>
              <a:t>Hold – This phase involves consolidating and stabilising the area in attempt to stop remaining or other Organised Crime Groups on capitalising from the power vacuum.</a:t>
            </a:r>
            <a:endParaRPr lang="en-GB" sz="1700" dirty="0">
              <a:cs typeface="Calibri"/>
            </a:endParaRPr>
          </a:p>
          <a:p>
            <a:pPr marL="742950" lvl="1" indent="-228600">
              <a:lnSpc>
                <a:spcPct val="90000"/>
              </a:lnSpc>
              <a:spcAft>
                <a:spcPts val="600"/>
              </a:spcAft>
              <a:buFont typeface="Arial" panose="020B0604020202020204" pitchFamily="34" charset="0"/>
              <a:buChar char="•"/>
            </a:pPr>
            <a:r>
              <a:rPr lang="en-GB" sz="1700" dirty="0"/>
              <a:t>Build – Deliver community empowered interventions that tackle the drivers of crime and exploitation of vulnerable people.</a:t>
            </a:r>
            <a:endParaRPr lang="en-GB" sz="1700" dirty="0">
              <a:cs typeface="Calibri"/>
            </a:endParaRPr>
          </a:p>
          <a:p>
            <a:pPr marL="285750" indent="-228600">
              <a:lnSpc>
                <a:spcPct val="90000"/>
              </a:lnSpc>
              <a:spcAft>
                <a:spcPts val="600"/>
              </a:spcAft>
              <a:buFont typeface="Arial" panose="020B0604020202020204" pitchFamily="34" charset="0"/>
              <a:buChar char="•"/>
            </a:pPr>
            <a:endParaRPr lang="en-US" sz="1700"/>
          </a:p>
        </p:txBody>
      </p:sp>
      <p:pic>
        <p:nvPicPr>
          <p:cNvPr id="5" name="Picture 4">
            <a:extLst>
              <a:ext uri="{FF2B5EF4-FFF2-40B4-BE49-F238E27FC236}">
                <a16:creationId xmlns:a16="http://schemas.microsoft.com/office/drawing/2014/main" id="{2B1460F3-FA15-1D55-4078-7F2116D48F22}"/>
              </a:ext>
            </a:extLst>
          </p:cNvPr>
          <p:cNvPicPr>
            <a:picLocks noChangeAspect="1"/>
          </p:cNvPicPr>
          <p:nvPr/>
        </p:nvPicPr>
        <p:blipFill>
          <a:blip r:embed="rId3"/>
          <a:stretch>
            <a:fillRect/>
          </a:stretch>
        </p:blipFill>
        <p:spPr>
          <a:xfrm>
            <a:off x="6719367" y="3530151"/>
            <a:ext cx="4788505" cy="1065441"/>
          </a:xfrm>
          <a:prstGeom prst="rect">
            <a:avLst/>
          </a:prstGeom>
        </p:spPr>
      </p:pic>
      <p:sp>
        <p:nvSpPr>
          <p:cNvPr id="48" name="Freeform: Shape 31">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114073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3ACDCE-9CF2-1C27-D3FB-86A390AE78C9}"/>
              </a:ext>
            </a:extLst>
          </p:cNvPr>
          <p:cNvSpPr>
            <a:spLocks noGrp="1"/>
          </p:cNvSpPr>
          <p:nvPr>
            <p:ph type="title"/>
          </p:nvPr>
        </p:nvSpPr>
        <p:spPr>
          <a:xfrm>
            <a:off x="761803" y="350196"/>
            <a:ext cx="4646904" cy="1624520"/>
          </a:xfrm>
        </p:spPr>
        <p:txBody>
          <a:bodyPr anchor="ctr">
            <a:normAutofit/>
          </a:bodyPr>
          <a:lstStyle/>
          <a:p>
            <a:r>
              <a:rPr lang="en-GB" sz="4000">
                <a:cs typeface="Calibri Light"/>
              </a:rPr>
              <a:t>Recap of the session</a:t>
            </a:r>
            <a:endParaRPr lang="en-GB" sz="4000"/>
          </a:p>
        </p:txBody>
      </p:sp>
      <p:sp>
        <p:nvSpPr>
          <p:cNvPr id="3" name="Content Placeholder 2">
            <a:extLst>
              <a:ext uri="{FF2B5EF4-FFF2-40B4-BE49-F238E27FC236}">
                <a16:creationId xmlns:a16="http://schemas.microsoft.com/office/drawing/2014/main" id="{54357467-24EB-AA4B-172D-522BB7FCAF8E}"/>
              </a:ext>
            </a:extLst>
          </p:cNvPr>
          <p:cNvSpPr>
            <a:spLocks noGrp="1"/>
          </p:cNvSpPr>
          <p:nvPr>
            <p:ph idx="1"/>
          </p:nvPr>
        </p:nvSpPr>
        <p:spPr>
          <a:xfrm>
            <a:off x="761802" y="2743200"/>
            <a:ext cx="4646905" cy="3613149"/>
          </a:xfrm>
        </p:spPr>
        <p:txBody>
          <a:bodyPr vert="horz" lIns="91440" tIns="45720" rIns="91440" bIns="45720" rtlCol="0" anchor="ctr">
            <a:normAutofit fontScale="92500" lnSpcReduction="10000"/>
          </a:bodyPr>
          <a:lstStyle/>
          <a:p>
            <a:pPr marL="0" indent="0">
              <a:buNone/>
            </a:pPr>
            <a:r>
              <a:rPr lang="en-GB" sz="2400" dirty="0">
                <a:ea typeface="Calibri"/>
                <a:cs typeface="Calibri"/>
              </a:rPr>
              <a:t>In today's session we have learnt about:</a:t>
            </a:r>
            <a:endParaRPr lang="en-US" sz="2400" dirty="0"/>
          </a:p>
          <a:p>
            <a:r>
              <a:rPr lang="en-GB" sz="2400" dirty="0">
                <a:latin typeface="Calibri"/>
                <a:ea typeface="Calibri"/>
                <a:cs typeface="Calibri"/>
              </a:rPr>
              <a:t> We have identified the prevalence of gang violence and knife crime in the UK.</a:t>
            </a:r>
            <a:br>
              <a:rPr lang="en-GB" sz="2400" dirty="0">
                <a:latin typeface="Calibri"/>
                <a:ea typeface="Calibri"/>
                <a:cs typeface="Calibri"/>
              </a:rPr>
            </a:br>
            <a:endParaRPr lang="en-GB" sz="2400" dirty="0">
              <a:latin typeface="Calibri"/>
              <a:ea typeface="Calibri"/>
              <a:cs typeface="Calibri"/>
            </a:endParaRPr>
          </a:p>
          <a:p>
            <a:r>
              <a:rPr lang="en-GB" sz="2400" dirty="0">
                <a:latin typeface="Calibri"/>
                <a:ea typeface="Calibri"/>
                <a:cs typeface="Calibri"/>
              </a:rPr>
              <a:t>We have looked at the correlation between gangs and knife crime</a:t>
            </a:r>
            <a:br>
              <a:rPr lang="en-GB" sz="2400" dirty="0">
                <a:latin typeface="Calibri"/>
                <a:ea typeface="Calibri"/>
                <a:cs typeface="Calibri"/>
              </a:rPr>
            </a:br>
            <a:endParaRPr lang="en-GB" sz="2400" dirty="0">
              <a:latin typeface="Calibri"/>
              <a:ea typeface="Calibri"/>
              <a:cs typeface="Calibri"/>
            </a:endParaRPr>
          </a:p>
          <a:p>
            <a:r>
              <a:rPr lang="en-GB" sz="2400" dirty="0">
                <a:latin typeface="Calibri"/>
                <a:ea typeface="Calibri"/>
                <a:cs typeface="Calibri"/>
              </a:rPr>
              <a:t>We have evaluated the strategies being used to address these crimes</a:t>
            </a:r>
            <a:endParaRPr lang="en-GB" sz="2400" dirty="0">
              <a:ea typeface="Calibri"/>
              <a:cs typeface="Calibri"/>
            </a:endParaRPr>
          </a:p>
        </p:txBody>
      </p:sp>
      <p:pic>
        <p:nvPicPr>
          <p:cNvPr id="5" name="Picture 4" descr="Exclamation mark on a yellow background">
            <a:extLst>
              <a:ext uri="{FF2B5EF4-FFF2-40B4-BE49-F238E27FC236}">
                <a16:creationId xmlns:a16="http://schemas.microsoft.com/office/drawing/2014/main" id="{06DAE336-579E-515A-5689-9AD781DDEF56}"/>
              </a:ext>
            </a:extLst>
          </p:cNvPr>
          <p:cNvPicPr>
            <a:picLocks noChangeAspect="1"/>
          </p:cNvPicPr>
          <p:nvPr/>
        </p:nvPicPr>
        <p:blipFill rotWithShape="1">
          <a:blip r:embed="rId2"/>
          <a:srcRect l="23088" r="10171"/>
          <a:stretch/>
        </p:blipFill>
        <p:spPr>
          <a:xfrm>
            <a:off x="6096000" y="1"/>
            <a:ext cx="6102825" cy="6858000"/>
          </a:xfrm>
          <a:prstGeom prst="rect">
            <a:avLst/>
          </a:prstGeom>
        </p:spPr>
      </p:pic>
    </p:spTree>
    <p:extLst>
      <p:ext uri="{BB962C8B-B14F-4D97-AF65-F5344CB8AC3E}">
        <p14:creationId xmlns:p14="http://schemas.microsoft.com/office/powerpoint/2010/main" val="38146202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AC4FAE-41D4-7CDF-FEA6-41C97CFE5665}"/>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4000" kern="1200">
                <a:solidFill>
                  <a:schemeClr val="tx2"/>
                </a:solidFill>
                <a:latin typeface="+mj-lt"/>
                <a:ea typeface="+mj-ea"/>
                <a:cs typeface="+mj-cs"/>
              </a:rPr>
              <a:t>Any Questions?</a:t>
            </a:r>
          </a:p>
        </p:txBody>
      </p:sp>
      <p:pic>
        <p:nvPicPr>
          <p:cNvPr id="6" name="Graphic 5" descr="Help">
            <a:extLst>
              <a:ext uri="{FF2B5EF4-FFF2-40B4-BE49-F238E27FC236}">
                <a16:creationId xmlns:a16="http://schemas.microsoft.com/office/drawing/2014/main" id="{1CC2BEDB-3948-6A3A-1724-5E6A768C8AD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2967093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58256" y="-358254"/>
            <a:ext cx="6858000" cy="7574507"/>
          </a:xfrm>
          <a:prstGeom prst="rect">
            <a:avLst/>
          </a:prstGeom>
          <a:ln>
            <a:noFill/>
          </a:ln>
          <a:effectLst>
            <a:outerShdw blurRad="457200" dist="63500" sx="99000" sy="990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80A17B-287E-DECF-AEFC-F56A3A391AC9}"/>
              </a:ext>
            </a:extLst>
          </p:cNvPr>
          <p:cNvSpPr>
            <a:spLocks noGrp="1"/>
          </p:cNvSpPr>
          <p:nvPr>
            <p:ph type="title"/>
          </p:nvPr>
        </p:nvSpPr>
        <p:spPr>
          <a:xfrm>
            <a:off x="523845" y="5546162"/>
            <a:ext cx="6661702" cy="953611"/>
          </a:xfrm>
        </p:spPr>
        <p:txBody>
          <a:bodyPr anchor="ctr">
            <a:normAutofit/>
          </a:bodyPr>
          <a:lstStyle/>
          <a:p>
            <a:r>
              <a:rPr lang="en-GB" sz="4000">
                <a:cs typeface="Calibri Light"/>
              </a:rPr>
              <a:t>Next Week</a:t>
            </a:r>
            <a:endParaRPr lang="en-GB" sz="4000"/>
          </a:p>
        </p:txBody>
      </p:sp>
      <p:pic>
        <p:nvPicPr>
          <p:cNvPr id="5" name="Picture 4" descr="Colourful pills stacked to make a bar graph">
            <a:extLst>
              <a:ext uri="{FF2B5EF4-FFF2-40B4-BE49-F238E27FC236}">
                <a16:creationId xmlns:a16="http://schemas.microsoft.com/office/drawing/2014/main" id="{692E295B-A8A6-9629-5327-0B71CE02C8E8}"/>
              </a:ext>
            </a:extLst>
          </p:cNvPr>
          <p:cNvPicPr>
            <a:picLocks noChangeAspect="1"/>
          </p:cNvPicPr>
          <p:nvPr/>
        </p:nvPicPr>
        <p:blipFill rotWithShape="1">
          <a:blip r:embed="rId2"/>
          <a:srcRect t="881" r="-1" b="-1"/>
          <a:stretch/>
        </p:blipFill>
        <p:spPr>
          <a:xfrm>
            <a:off x="20" y="-1"/>
            <a:ext cx="7574488" cy="5161587"/>
          </a:xfrm>
          <a:prstGeom prst="rect">
            <a:avLst/>
          </a:prstGeom>
        </p:spPr>
      </p:pic>
      <p:sp>
        <p:nvSpPr>
          <p:cNvPr id="3" name="Content Placeholder 2">
            <a:extLst>
              <a:ext uri="{FF2B5EF4-FFF2-40B4-BE49-F238E27FC236}">
                <a16:creationId xmlns:a16="http://schemas.microsoft.com/office/drawing/2014/main" id="{C7E636D2-6CE9-D914-0A22-42760D397ED1}"/>
              </a:ext>
            </a:extLst>
          </p:cNvPr>
          <p:cNvSpPr>
            <a:spLocks noGrp="1"/>
          </p:cNvSpPr>
          <p:nvPr>
            <p:ph idx="1"/>
          </p:nvPr>
        </p:nvSpPr>
        <p:spPr>
          <a:xfrm>
            <a:off x="8340064" y="743803"/>
            <a:ext cx="3144523" cy="5474173"/>
          </a:xfrm>
        </p:spPr>
        <p:txBody>
          <a:bodyPr vert="horz" lIns="91440" tIns="45720" rIns="91440" bIns="45720" rtlCol="0" anchor="ctr">
            <a:normAutofit/>
          </a:bodyPr>
          <a:lstStyle/>
          <a:p>
            <a:r>
              <a:rPr lang="en-GB" sz="2000" dirty="0">
                <a:ea typeface="Calibri"/>
                <a:cs typeface="Calibri"/>
              </a:rPr>
              <a:t>We will look at County lines, Violence and Drug supply</a:t>
            </a:r>
          </a:p>
          <a:p>
            <a:r>
              <a:rPr lang="en-GB" sz="2000" dirty="0">
                <a:ea typeface="Calibri"/>
                <a:cs typeface="Calibri"/>
              </a:rPr>
              <a:t>We will have a Guest Speaker – Carole Hopkins</a:t>
            </a:r>
            <a:endParaRPr lang="en-GB" sz="2000" dirty="0"/>
          </a:p>
        </p:txBody>
      </p:sp>
    </p:spTree>
    <p:extLst>
      <p:ext uri="{BB962C8B-B14F-4D97-AF65-F5344CB8AC3E}">
        <p14:creationId xmlns:p14="http://schemas.microsoft.com/office/powerpoint/2010/main" val="186295794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e9d3d092-969b-471c-9907-883939d0fd9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TotalTime>
  <Words>2701</Words>
  <Application>Microsoft Office PowerPoint</Application>
  <PresentationFormat>Widescreen</PresentationFormat>
  <Paragraphs>322</Paragraphs>
  <Slides>37</Slides>
  <Notes>32</Notes>
  <HiddenSlides>0</HiddenSlides>
  <MMClips>6</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Gang violence and knife crime</vt:lpstr>
      <vt:lpstr>Recap of last week</vt:lpstr>
      <vt:lpstr>Learning objectives  By the end of this session, you should be able to ……  - Identify the prevalence of gang violence and knife crime in the UK.  - Explore the causation between gangs and knife crime  - Evaluate strategies being used to address these crimes </vt:lpstr>
      <vt:lpstr>PowerPoint Presentation</vt:lpstr>
      <vt:lpstr>PowerPoint Presentation</vt:lpstr>
      <vt:lpstr>TASK</vt:lpstr>
      <vt:lpstr>Why do young people join gangs?</vt:lpstr>
      <vt:lpstr>Gang culture</vt:lpstr>
      <vt:lpstr>Street gangs</vt:lpstr>
      <vt:lpstr>ORGANISED CRIME GANGS</vt:lpstr>
      <vt:lpstr>PowerPoint Presentation</vt:lpstr>
      <vt:lpstr>Orders on conviction</vt:lpstr>
      <vt:lpstr>PowerPoint Presentation</vt:lpstr>
      <vt:lpstr>PowerPoint Presentation</vt:lpstr>
      <vt:lpstr>Ending gang violence</vt:lpstr>
      <vt:lpstr>KNIFE CRIME</vt:lpstr>
      <vt:lpstr>PowerPoint Presentation</vt:lpstr>
      <vt:lpstr>Prevalence of gang violence and knife crime</vt:lpstr>
      <vt:lpstr>Understanding patterns of knife crime</vt:lpstr>
      <vt:lpstr>Risk factors associated with knife crime</vt:lpstr>
      <vt:lpstr>Motivations for carrying weapons</vt:lpstr>
      <vt:lpstr>Local statistics for knife crime </vt:lpstr>
      <vt:lpstr>PowerPoint Presentation</vt:lpstr>
      <vt:lpstr>PowerPoint Presentation</vt:lpstr>
      <vt:lpstr>PowerPoint Presentation</vt:lpstr>
      <vt:lpstr>Developing interventions to reduce knife crime</vt:lpstr>
      <vt:lpstr>Neighbourhood – Tackling knife crime in Leicestershire </vt:lpstr>
      <vt:lpstr>No More Red Campaign</vt:lpstr>
      <vt:lpstr>PowerPoint Presentation</vt:lpstr>
      <vt:lpstr>Operation Sceptre</vt:lpstr>
      <vt:lpstr>PowerPoint Presentation</vt:lpstr>
      <vt:lpstr>JOINT ENTERPRISE</vt:lpstr>
      <vt:lpstr>Government strategy to tackle crime and gang activity </vt:lpstr>
      <vt:lpstr>PowerPoint Presentation</vt:lpstr>
      <vt:lpstr>Recap of the session</vt:lpstr>
      <vt:lpstr>Any Questions?</vt:lpstr>
      <vt:lpstr>Next Week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Gang violence and knife crime</dc:title>
  <dc:creator>Laura Knight</dc:creator>
  <cp:lastModifiedBy>Andrew James</cp:lastModifiedBy>
  <cp:revision>380</cp:revision>
  <dcterms:created xsi:type="dcterms:W3CDTF">2023-02-01T21:24:05Z</dcterms:created>
  <dcterms:modified xsi:type="dcterms:W3CDTF">2024-02-17T11:42:15Z</dcterms:modified>
</cp:coreProperties>
</file>