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0A741-274E-B264-4336-F9CDCDCABC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C42D0C-B22B-FF66-B46E-FC54B5EE0C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5F666-343A-B16B-0598-4C781AF8C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3086-517B-4F69-BAD9-FB6B5B1C611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C17063-06B4-F2C8-86B8-0F0038C7F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8781C3-A11F-E7E8-D662-702B6BB44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4A3BB-AFCD-40C9-B71E-546EDBCFE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172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A8051-1258-E3F7-1214-98B250D98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90B90-50CE-F501-93A4-C8A9551EB9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B0756D-5256-4917-1A40-43DA8430D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3086-517B-4F69-BAD9-FB6B5B1C611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80211E-C849-366F-366C-6147CBCCB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5BF426-73BB-5649-8BB3-DD4CA6EDC5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4A3BB-AFCD-40C9-B71E-546EDBCFE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8341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60032-8FD4-315D-C5B0-569050D5F0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4B5AB0-E349-5FDD-25AF-432F99F553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4C951-3C92-AE10-BD88-533959CA3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3086-517B-4F69-BAD9-FB6B5B1C611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EE3FCF-21C2-4DDB-CCC8-4230B6E17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11560-035B-CD56-AB85-C949AE3280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4A3BB-AFCD-40C9-B71E-546EDBCFE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913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32B99-73F6-8670-1755-E368854D5B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352D09-588E-B5BC-9EAB-59F6F1801F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99264F-6667-5468-F633-4DFF601577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6DCA0A-4A94-3501-0921-22ACBEBE3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3086-517B-4F69-BAD9-FB6B5B1C611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B2424F-9C0D-97D4-E0B3-AD3DBF1AD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BDD9D2-E63C-7313-3622-C3EA8DAF4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4A3BB-AFCD-40C9-B71E-546EDBCFE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465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F883EC-5192-04AD-9701-78276B642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2B0ACB-22C1-2016-5D20-0A504CC0F8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1ED0C6-420B-CF9C-2C7C-BBF6975894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EA1CBE-3825-FD3C-FEA5-BA185BDB1C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3151954-80AB-396A-A39B-CD7A4F6ABA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95A1BE2-D96F-6541-991E-F609E8E54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3086-517B-4F69-BAD9-FB6B5B1C611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4DB4F8E-8D6E-81E8-B053-429998C1D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CE11ED-67CA-676D-5F8B-009FFCABC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4A3BB-AFCD-40C9-B71E-546EDBCFE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282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B0A0F-E998-210B-233E-26A589764D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0DA3D2-77D6-EAD3-A389-C726D5C19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3086-517B-4F69-BAD9-FB6B5B1C611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8D73B1-2232-CDB3-2F48-EB33A3573D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4D9FA4-3E0D-088C-D292-9500D7A3C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4A3BB-AFCD-40C9-B71E-546EDBCFE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571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3CFA83-1C56-83CB-A34C-354D88E4F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3086-517B-4F69-BAD9-FB6B5B1C611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1C7D9A-DE34-4CF0-1456-DEDDFEAD9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23C830-4E07-755A-05C4-2D72A86333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4A3BB-AFCD-40C9-B71E-546EDBCFE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2314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D796E-C825-9459-4E7D-1AE9ACC35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FA8311-EB36-6220-D523-18DFDBE5DF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D9A3D9-38C2-BFCF-D44D-8221954AE5F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1D657F-738A-4CAF-10A4-8757BFF2B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3086-517B-4F69-BAD9-FB6B5B1C611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81297F-31B8-4E4C-C4EE-36690915A1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DA534F-8794-33A8-976B-83E4BF4A4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4A3BB-AFCD-40C9-B71E-546EDBCFE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1039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D0639-AA59-2FDB-56FB-86DC1FA28B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24D0AA6-26F2-89EC-CF8D-2C877DEDEB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F4ED21-8F20-4C39-3C7A-AD6F6D6F9F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0BF16B-2FC0-1361-82B6-97434498E2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3086-517B-4F69-BAD9-FB6B5B1C611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46EFD8-C9B9-5E57-B80D-38AECB420A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73A7ED-EF2A-1A21-4F20-4BD718CB0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4A3BB-AFCD-40C9-B71E-546EDBCFE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049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3FBAF-0A4A-89B2-4F94-75C42876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B5E22-FCD4-D88B-ECB2-0F4D22122A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3B2204-D583-AB7B-7C7B-D77BB77B4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3086-517B-4F69-BAD9-FB6B5B1C611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FF210C-4F22-44C9-65D5-34E7F4D35B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5405B-9F07-7956-1E35-F024C3CD0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4A3BB-AFCD-40C9-B71E-546EDBCFE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699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9100A62-4F49-C0EA-AF50-C4D6262E3DC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6CBAAD2-D649-4CC9-504E-325F062218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A05BF5-8D04-9A83-0F86-72ACE5BFD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D13086-517B-4F69-BAD9-FB6B5B1C611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51197B-B09B-0396-06D3-F7CC1948C6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9D527D-9CB8-45E1-6E5E-A00DE94A9D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4A3BB-AFCD-40C9-B71E-546EDBCFE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400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E9A82E-E676-A164-3448-222A8C5032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58D367-2463-D4CD-5077-666EA1B8D8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637365-D3EC-E47A-DB23-FDFAC728F3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13086-517B-4F69-BAD9-FB6B5B1C6110}" type="datetimeFigureOut">
              <a:rPr lang="en-GB" smtClean="0"/>
              <a:t>24/05/2023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A77CBB-A848-29A3-7082-0FE3172B146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BA301-53A1-91AB-46A3-C82DFAAA184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4A3BB-AFCD-40C9-B71E-546EDBCFEA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938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D7A7523-2E96-1D50-FE2E-4A19C526EAD0}"/>
              </a:ext>
            </a:extLst>
          </p:cNvPr>
          <p:cNvSpPr txBox="1"/>
          <p:nvPr/>
        </p:nvSpPr>
        <p:spPr>
          <a:xfrm>
            <a:off x="3048000" y="1498119"/>
            <a:ext cx="6096000" cy="38552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Foreign Languages and Cultural Awareness BMIH5003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Room Reservation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Viktoria Benko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number: 2130343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 name: 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41142438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135237B-7F45-2285-0440-25BC267BB05E}"/>
              </a:ext>
            </a:extLst>
          </p:cNvPr>
          <p:cNvSpPr txBox="1"/>
          <p:nvPr/>
        </p:nvSpPr>
        <p:spPr>
          <a:xfrm>
            <a:off x="4419600" y="522152"/>
            <a:ext cx="5699760" cy="10687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6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endParaRPr lang="en-GB" sz="16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it-IT" sz="1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 </a:t>
            </a:r>
            <a:r>
              <a:rPr lang="it-IT" sz="1600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it-IT" sz="1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oom </a:t>
            </a:r>
            <a:r>
              <a:rPr lang="it-IT" sz="1600" b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</a:t>
            </a:r>
            <a:r>
              <a:rPr lang="it-IT" sz="16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eservation  Audio</a:t>
            </a:r>
            <a:endParaRPr lang="en-GB" sz="1600" b="1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BE2E5FFC-EBE2-541C-35D2-8348AB53EA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203125" t="-203125" r="-203125" b="-203125"/>
          <a:stretch>
            <a:fillRect/>
          </a:stretch>
        </p:blipFill>
        <p:spPr>
          <a:xfrm>
            <a:off x="3048000" y="1903984"/>
            <a:ext cx="6196584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59654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165"/>
    </mc:Choice>
    <mc:Fallback>
      <p:transition spd="slow" advTm="511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32</Words>
  <Application>Microsoft Office PowerPoint</Application>
  <PresentationFormat>Widescreen</PresentationFormat>
  <Paragraphs>12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Viktoria Benko</dc:creator>
  <cp:lastModifiedBy>Viktoria Benko</cp:lastModifiedBy>
  <cp:revision>1</cp:revision>
  <dcterms:created xsi:type="dcterms:W3CDTF">2023-05-24T15:49:18Z</dcterms:created>
  <dcterms:modified xsi:type="dcterms:W3CDTF">2023-05-24T16:31:29Z</dcterms:modified>
</cp:coreProperties>
</file>