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5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05"/>
    <p:restoredTop sz="94648"/>
  </p:normalViewPr>
  <p:slideViewPr>
    <p:cSldViewPr snapToGrid="0">
      <p:cViewPr varScale="1">
        <p:scale>
          <a:sx n="78" d="100"/>
          <a:sy n="78" d="100"/>
        </p:scale>
        <p:origin x="200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0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0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DB3FA0-E306-414E-8464-47A7733428F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D6B495-B575-4300-8F42-D63D43E5FD4F}">
      <dgm:prSet/>
      <dgm:spPr/>
      <dgm:t>
        <a:bodyPr/>
        <a:lstStyle/>
        <a:p>
          <a:r>
            <a:rPr lang="en-US"/>
            <a:t>1. Introduction to “Deloitte UK”</a:t>
          </a:r>
        </a:p>
      </dgm:t>
    </dgm:pt>
    <dgm:pt modelId="{9F057483-567C-418A-8805-612CC5A62869}" type="parTrans" cxnId="{C30061B8-945C-490E-99C2-3C69D0323999}">
      <dgm:prSet/>
      <dgm:spPr/>
      <dgm:t>
        <a:bodyPr/>
        <a:lstStyle/>
        <a:p>
          <a:endParaRPr lang="en-US"/>
        </a:p>
      </dgm:t>
    </dgm:pt>
    <dgm:pt modelId="{F7988966-ACB2-47FA-9DC9-C70B2E4876D6}" type="sibTrans" cxnId="{C30061B8-945C-490E-99C2-3C69D0323999}">
      <dgm:prSet/>
      <dgm:spPr/>
      <dgm:t>
        <a:bodyPr/>
        <a:lstStyle/>
        <a:p>
          <a:endParaRPr lang="en-US"/>
        </a:p>
      </dgm:t>
    </dgm:pt>
    <dgm:pt modelId="{53FA4000-A933-4F27-8D51-1BDE2DEE5AA3}">
      <dgm:prSet/>
      <dgm:spPr/>
      <dgm:t>
        <a:bodyPr/>
        <a:lstStyle/>
        <a:p>
          <a:r>
            <a:rPr lang="en-US"/>
            <a:t>2. Recruitment Process Overview </a:t>
          </a:r>
        </a:p>
      </dgm:t>
    </dgm:pt>
    <dgm:pt modelId="{FE98280F-7272-46B4-BFF4-894D48EAB167}" type="parTrans" cxnId="{07A44C87-11EB-4321-B7D0-4F42D3C60C28}">
      <dgm:prSet/>
      <dgm:spPr/>
      <dgm:t>
        <a:bodyPr/>
        <a:lstStyle/>
        <a:p>
          <a:endParaRPr lang="en-US"/>
        </a:p>
      </dgm:t>
    </dgm:pt>
    <dgm:pt modelId="{149CA79C-CC36-4450-8C69-B52092518B6F}" type="sibTrans" cxnId="{07A44C87-11EB-4321-B7D0-4F42D3C60C28}">
      <dgm:prSet/>
      <dgm:spPr/>
      <dgm:t>
        <a:bodyPr/>
        <a:lstStyle/>
        <a:p>
          <a:endParaRPr lang="en-US"/>
        </a:p>
      </dgm:t>
    </dgm:pt>
    <dgm:pt modelId="{C482D26F-CABD-47A6-965D-A5CB35B6252F}">
      <dgm:prSet/>
      <dgm:spPr/>
      <dgm:t>
        <a:bodyPr/>
        <a:lstStyle/>
        <a:p>
          <a:r>
            <a:rPr lang="en-US"/>
            <a:t>3. Job analysis, description and person specification</a:t>
          </a:r>
        </a:p>
      </dgm:t>
    </dgm:pt>
    <dgm:pt modelId="{9B75CFC3-063D-4E00-83D5-3DCEF38C41F7}" type="parTrans" cxnId="{06D4509D-96C2-4469-A7C6-53ED5F17C1E8}">
      <dgm:prSet/>
      <dgm:spPr/>
      <dgm:t>
        <a:bodyPr/>
        <a:lstStyle/>
        <a:p>
          <a:endParaRPr lang="en-US"/>
        </a:p>
      </dgm:t>
    </dgm:pt>
    <dgm:pt modelId="{21639840-FE69-4083-8F9A-B1D68966F7A5}" type="sibTrans" cxnId="{06D4509D-96C2-4469-A7C6-53ED5F17C1E8}">
      <dgm:prSet/>
      <dgm:spPr/>
      <dgm:t>
        <a:bodyPr/>
        <a:lstStyle/>
        <a:p>
          <a:endParaRPr lang="en-US"/>
        </a:p>
      </dgm:t>
    </dgm:pt>
    <dgm:pt modelId="{69F77A81-28B3-416A-B1F9-1F2D54EAE998}">
      <dgm:prSet/>
      <dgm:spPr/>
      <dgm:t>
        <a:bodyPr/>
        <a:lstStyle/>
        <a:p>
          <a:r>
            <a:rPr lang="en-US" dirty="0"/>
            <a:t>4. Interview types.</a:t>
          </a:r>
        </a:p>
      </dgm:t>
    </dgm:pt>
    <dgm:pt modelId="{44C5DB2D-A8EA-4E43-A797-953227E66B58}" type="parTrans" cxnId="{ACE673A6-7879-492A-A026-5E215CBED26E}">
      <dgm:prSet/>
      <dgm:spPr/>
      <dgm:t>
        <a:bodyPr/>
        <a:lstStyle/>
        <a:p>
          <a:endParaRPr lang="en-US"/>
        </a:p>
      </dgm:t>
    </dgm:pt>
    <dgm:pt modelId="{9E84CEC0-21B1-4398-9D9A-15416F035C0B}" type="sibTrans" cxnId="{ACE673A6-7879-492A-A026-5E215CBED26E}">
      <dgm:prSet/>
      <dgm:spPr/>
      <dgm:t>
        <a:bodyPr/>
        <a:lstStyle/>
        <a:p>
          <a:endParaRPr lang="en-US"/>
        </a:p>
      </dgm:t>
    </dgm:pt>
    <dgm:pt modelId="{CDD9D3DA-40BB-4E7A-BAC8-2AEE2F0D8BAF}">
      <dgm:prSet/>
      <dgm:spPr/>
      <dgm:t>
        <a:bodyPr/>
        <a:lstStyle/>
        <a:p>
          <a:r>
            <a:rPr lang="en-US" dirty="0"/>
            <a:t>5. Structured Interview.</a:t>
          </a:r>
        </a:p>
      </dgm:t>
    </dgm:pt>
    <dgm:pt modelId="{E9D6F65C-2B31-4FBC-8F28-F4C0695415D3}" type="parTrans" cxnId="{57CF59F9-ED12-4E84-A574-98B977C7E069}">
      <dgm:prSet/>
      <dgm:spPr/>
      <dgm:t>
        <a:bodyPr/>
        <a:lstStyle/>
        <a:p>
          <a:endParaRPr lang="en-US"/>
        </a:p>
      </dgm:t>
    </dgm:pt>
    <dgm:pt modelId="{88D62333-5BF9-49F5-8A49-234775610725}" type="sibTrans" cxnId="{57CF59F9-ED12-4E84-A574-98B977C7E069}">
      <dgm:prSet/>
      <dgm:spPr/>
      <dgm:t>
        <a:bodyPr/>
        <a:lstStyle/>
        <a:p>
          <a:endParaRPr lang="en-US"/>
        </a:p>
      </dgm:t>
    </dgm:pt>
    <dgm:pt modelId="{5533E6E0-0B7B-4A72-B977-180BBE307CA0}">
      <dgm:prSet/>
      <dgm:spPr/>
      <dgm:t>
        <a:bodyPr/>
        <a:lstStyle/>
        <a:p>
          <a:r>
            <a:rPr lang="en-US"/>
            <a:t>6. Face-to-face vs Online interview </a:t>
          </a:r>
        </a:p>
      </dgm:t>
    </dgm:pt>
    <dgm:pt modelId="{2451FC10-B693-452C-955B-3B5416218846}" type="parTrans" cxnId="{E960A1A2-D40F-47CC-BE4E-FC76948A48AB}">
      <dgm:prSet/>
      <dgm:spPr/>
      <dgm:t>
        <a:bodyPr/>
        <a:lstStyle/>
        <a:p>
          <a:endParaRPr lang="en-US"/>
        </a:p>
      </dgm:t>
    </dgm:pt>
    <dgm:pt modelId="{51188944-81C4-4784-A6F2-104E7F67705B}" type="sibTrans" cxnId="{E960A1A2-D40F-47CC-BE4E-FC76948A48AB}">
      <dgm:prSet/>
      <dgm:spPr/>
      <dgm:t>
        <a:bodyPr/>
        <a:lstStyle/>
        <a:p>
          <a:endParaRPr lang="en-US"/>
        </a:p>
      </dgm:t>
    </dgm:pt>
    <dgm:pt modelId="{5C569E49-3A66-4941-B1C7-3ADF24EE6E76}">
      <dgm:prSet/>
      <dgm:spPr/>
      <dgm:t>
        <a:bodyPr/>
        <a:lstStyle/>
        <a:p>
          <a:r>
            <a:rPr lang="en-US"/>
            <a:t>7. Conclusion.</a:t>
          </a:r>
        </a:p>
      </dgm:t>
    </dgm:pt>
    <dgm:pt modelId="{1BC513BF-F7E4-4823-8CB1-1E4F37814B73}" type="parTrans" cxnId="{D18F3EA6-53CD-4729-87D2-02DB11074672}">
      <dgm:prSet/>
      <dgm:spPr/>
      <dgm:t>
        <a:bodyPr/>
        <a:lstStyle/>
        <a:p>
          <a:endParaRPr lang="en-US"/>
        </a:p>
      </dgm:t>
    </dgm:pt>
    <dgm:pt modelId="{4E140955-A106-4DE2-94FD-3B9E65A1E8E2}" type="sibTrans" cxnId="{D18F3EA6-53CD-4729-87D2-02DB11074672}">
      <dgm:prSet/>
      <dgm:spPr/>
      <dgm:t>
        <a:bodyPr/>
        <a:lstStyle/>
        <a:p>
          <a:endParaRPr lang="en-US"/>
        </a:p>
      </dgm:t>
    </dgm:pt>
    <dgm:pt modelId="{C0A555E5-65BC-407E-96F8-03829287CD1C}">
      <dgm:prSet/>
      <dgm:spPr/>
      <dgm:t>
        <a:bodyPr/>
        <a:lstStyle/>
        <a:p>
          <a:r>
            <a:rPr lang="en-US"/>
            <a:t>8. References. </a:t>
          </a:r>
        </a:p>
      </dgm:t>
    </dgm:pt>
    <dgm:pt modelId="{25839232-CE53-4E51-8C07-16CB37B55B8E}" type="parTrans" cxnId="{3AFF3553-C15D-436C-8432-EAC5E3B8B134}">
      <dgm:prSet/>
      <dgm:spPr/>
      <dgm:t>
        <a:bodyPr/>
        <a:lstStyle/>
        <a:p>
          <a:endParaRPr lang="en-US"/>
        </a:p>
      </dgm:t>
    </dgm:pt>
    <dgm:pt modelId="{C92A8628-891C-474C-9397-DF1BF79C2DAD}" type="sibTrans" cxnId="{3AFF3553-C15D-436C-8432-EAC5E3B8B134}">
      <dgm:prSet/>
      <dgm:spPr/>
      <dgm:t>
        <a:bodyPr/>
        <a:lstStyle/>
        <a:p>
          <a:endParaRPr lang="en-US"/>
        </a:p>
      </dgm:t>
    </dgm:pt>
    <dgm:pt modelId="{B4AFE108-C81A-7841-AF9D-0DE0CDF0D449}" type="pres">
      <dgm:prSet presAssocID="{32DB3FA0-E306-414E-8464-47A7733428F2}" presName="linear" presStyleCnt="0">
        <dgm:presLayoutVars>
          <dgm:animLvl val="lvl"/>
          <dgm:resizeHandles val="exact"/>
        </dgm:presLayoutVars>
      </dgm:prSet>
      <dgm:spPr/>
    </dgm:pt>
    <dgm:pt modelId="{29DD5BAE-E2A2-7144-A251-1BD334EFBA3F}" type="pres">
      <dgm:prSet presAssocID="{C5D6B495-B575-4300-8F42-D63D43E5FD4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E702E5D-883C-654E-B2D7-DF2056AE977E}" type="pres">
      <dgm:prSet presAssocID="{F7988966-ACB2-47FA-9DC9-C70B2E4876D6}" presName="spacer" presStyleCnt="0"/>
      <dgm:spPr/>
    </dgm:pt>
    <dgm:pt modelId="{CC791A1B-4E75-E449-90FE-C78DCBE1DE12}" type="pres">
      <dgm:prSet presAssocID="{53FA4000-A933-4F27-8D51-1BDE2DEE5AA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DEE7CCA3-E4E9-4344-91D2-5A99B56F384B}" type="pres">
      <dgm:prSet presAssocID="{149CA79C-CC36-4450-8C69-B52092518B6F}" presName="spacer" presStyleCnt="0"/>
      <dgm:spPr/>
    </dgm:pt>
    <dgm:pt modelId="{C4E3426A-1E73-F44E-8BB2-01B7B8493130}" type="pres">
      <dgm:prSet presAssocID="{C482D26F-CABD-47A6-965D-A5CB35B6252F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D2C886D-B2BF-2F4E-9105-281C7F212B6D}" type="pres">
      <dgm:prSet presAssocID="{21639840-FE69-4083-8F9A-B1D68966F7A5}" presName="spacer" presStyleCnt="0"/>
      <dgm:spPr/>
    </dgm:pt>
    <dgm:pt modelId="{E1B5A690-790F-994B-AC09-1D1829251456}" type="pres">
      <dgm:prSet presAssocID="{69F77A81-28B3-416A-B1F9-1F2D54EAE998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F88AE5A-2793-7C48-8354-281324A318C8}" type="pres">
      <dgm:prSet presAssocID="{9E84CEC0-21B1-4398-9D9A-15416F035C0B}" presName="spacer" presStyleCnt="0"/>
      <dgm:spPr/>
    </dgm:pt>
    <dgm:pt modelId="{8FDD109F-D459-4446-B674-D0FA9E79B628}" type="pres">
      <dgm:prSet presAssocID="{CDD9D3DA-40BB-4E7A-BAC8-2AEE2F0D8BA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26B2F45-6908-1A48-81B8-0C26680AF3C1}" type="pres">
      <dgm:prSet presAssocID="{88D62333-5BF9-49F5-8A49-234775610725}" presName="spacer" presStyleCnt="0"/>
      <dgm:spPr/>
    </dgm:pt>
    <dgm:pt modelId="{55DC5FCA-CE99-DC42-8319-98EE27FB83FB}" type="pres">
      <dgm:prSet presAssocID="{5533E6E0-0B7B-4A72-B977-180BBE307CA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02BD8F3-C108-1744-A24B-B16F39F75183}" type="pres">
      <dgm:prSet presAssocID="{51188944-81C4-4784-A6F2-104E7F67705B}" presName="spacer" presStyleCnt="0"/>
      <dgm:spPr/>
    </dgm:pt>
    <dgm:pt modelId="{60E08CAC-AB41-2343-A912-E1821FFC0896}" type="pres">
      <dgm:prSet presAssocID="{5C569E49-3A66-4941-B1C7-3ADF24EE6E76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2E9A167-EF56-CB4C-AEC9-A3A55DB5206E}" type="pres">
      <dgm:prSet presAssocID="{4E140955-A106-4DE2-94FD-3B9E65A1E8E2}" presName="spacer" presStyleCnt="0"/>
      <dgm:spPr/>
    </dgm:pt>
    <dgm:pt modelId="{078485DD-9F3B-4347-9D4D-08203F8C89F3}" type="pres">
      <dgm:prSet presAssocID="{C0A555E5-65BC-407E-96F8-03829287CD1C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3DF0938-8347-5847-84FB-B2F36C97421B}" type="presOf" srcId="{5533E6E0-0B7B-4A72-B977-180BBE307CA0}" destId="{55DC5FCA-CE99-DC42-8319-98EE27FB83FB}" srcOrd="0" destOrd="0" presId="urn:microsoft.com/office/officeart/2005/8/layout/vList2"/>
    <dgm:cxn modelId="{8333253B-B0EE-8248-B8D6-7DE19D6E4284}" type="presOf" srcId="{C482D26F-CABD-47A6-965D-A5CB35B6252F}" destId="{C4E3426A-1E73-F44E-8BB2-01B7B8493130}" srcOrd="0" destOrd="0" presId="urn:microsoft.com/office/officeart/2005/8/layout/vList2"/>
    <dgm:cxn modelId="{3AFF3553-C15D-436C-8432-EAC5E3B8B134}" srcId="{32DB3FA0-E306-414E-8464-47A7733428F2}" destId="{C0A555E5-65BC-407E-96F8-03829287CD1C}" srcOrd="7" destOrd="0" parTransId="{25839232-CE53-4E51-8C07-16CB37B55B8E}" sibTransId="{C92A8628-891C-474C-9397-DF1BF79C2DAD}"/>
    <dgm:cxn modelId="{44F0F686-221D-0B42-808B-3438B0BAF2C8}" type="presOf" srcId="{C0A555E5-65BC-407E-96F8-03829287CD1C}" destId="{078485DD-9F3B-4347-9D4D-08203F8C89F3}" srcOrd="0" destOrd="0" presId="urn:microsoft.com/office/officeart/2005/8/layout/vList2"/>
    <dgm:cxn modelId="{07A44C87-11EB-4321-B7D0-4F42D3C60C28}" srcId="{32DB3FA0-E306-414E-8464-47A7733428F2}" destId="{53FA4000-A933-4F27-8D51-1BDE2DEE5AA3}" srcOrd="1" destOrd="0" parTransId="{FE98280F-7272-46B4-BFF4-894D48EAB167}" sibTransId="{149CA79C-CC36-4450-8C69-B52092518B6F}"/>
    <dgm:cxn modelId="{7E3B7589-1680-2C42-8439-834298355810}" type="presOf" srcId="{69F77A81-28B3-416A-B1F9-1F2D54EAE998}" destId="{E1B5A690-790F-994B-AC09-1D1829251456}" srcOrd="0" destOrd="0" presId="urn:microsoft.com/office/officeart/2005/8/layout/vList2"/>
    <dgm:cxn modelId="{3F151C8E-5C7D-6140-879B-06392B2FC3CE}" type="presOf" srcId="{CDD9D3DA-40BB-4E7A-BAC8-2AEE2F0D8BAF}" destId="{8FDD109F-D459-4446-B674-D0FA9E79B628}" srcOrd="0" destOrd="0" presId="urn:microsoft.com/office/officeart/2005/8/layout/vList2"/>
    <dgm:cxn modelId="{788FA492-7CD5-DC4C-AF22-037D8C4B30E3}" type="presOf" srcId="{53FA4000-A933-4F27-8D51-1BDE2DEE5AA3}" destId="{CC791A1B-4E75-E449-90FE-C78DCBE1DE12}" srcOrd="0" destOrd="0" presId="urn:microsoft.com/office/officeart/2005/8/layout/vList2"/>
    <dgm:cxn modelId="{06D4509D-96C2-4469-A7C6-53ED5F17C1E8}" srcId="{32DB3FA0-E306-414E-8464-47A7733428F2}" destId="{C482D26F-CABD-47A6-965D-A5CB35B6252F}" srcOrd="2" destOrd="0" parTransId="{9B75CFC3-063D-4E00-83D5-3DCEF38C41F7}" sibTransId="{21639840-FE69-4083-8F9A-B1D68966F7A5}"/>
    <dgm:cxn modelId="{E960A1A2-D40F-47CC-BE4E-FC76948A48AB}" srcId="{32DB3FA0-E306-414E-8464-47A7733428F2}" destId="{5533E6E0-0B7B-4A72-B977-180BBE307CA0}" srcOrd="5" destOrd="0" parTransId="{2451FC10-B693-452C-955B-3B5416218846}" sibTransId="{51188944-81C4-4784-A6F2-104E7F67705B}"/>
    <dgm:cxn modelId="{D18F3EA6-53CD-4729-87D2-02DB11074672}" srcId="{32DB3FA0-E306-414E-8464-47A7733428F2}" destId="{5C569E49-3A66-4941-B1C7-3ADF24EE6E76}" srcOrd="6" destOrd="0" parTransId="{1BC513BF-F7E4-4823-8CB1-1E4F37814B73}" sibTransId="{4E140955-A106-4DE2-94FD-3B9E65A1E8E2}"/>
    <dgm:cxn modelId="{ACE673A6-7879-492A-A026-5E215CBED26E}" srcId="{32DB3FA0-E306-414E-8464-47A7733428F2}" destId="{69F77A81-28B3-416A-B1F9-1F2D54EAE998}" srcOrd="3" destOrd="0" parTransId="{44C5DB2D-A8EA-4E43-A797-953227E66B58}" sibTransId="{9E84CEC0-21B1-4398-9D9A-15416F035C0B}"/>
    <dgm:cxn modelId="{C136E5B4-76B2-E849-B6CD-D56ED9ACD88D}" type="presOf" srcId="{5C569E49-3A66-4941-B1C7-3ADF24EE6E76}" destId="{60E08CAC-AB41-2343-A912-E1821FFC0896}" srcOrd="0" destOrd="0" presId="urn:microsoft.com/office/officeart/2005/8/layout/vList2"/>
    <dgm:cxn modelId="{C30061B8-945C-490E-99C2-3C69D0323999}" srcId="{32DB3FA0-E306-414E-8464-47A7733428F2}" destId="{C5D6B495-B575-4300-8F42-D63D43E5FD4F}" srcOrd="0" destOrd="0" parTransId="{9F057483-567C-418A-8805-612CC5A62869}" sibTransId="{F7988966-ACB2-47FA-9DC9-C70B2E4876D6}"/>
    <dgm:cxn modelId="{B7C37EC7-8B05-8947-B510-C60707B00520}" type="presOf" srcId="{32DB3FA0-E306-414E-8464-47A7733428F2}" destId="{B4AFE108-C81A-7841-AF9D-0DE0CDF0D449}" srcOrd="0" destOrd="0" presId="urn:microsoft.com/office/officeart/2005/8/layout/vList2"/>
    <dgm:cxn modelId="{64A369F0-EADE-5246-9685-787BE80B469D}" type="presOf" srcId="{C5D6B495-B575-4300-8F42-D63D43E5FD4F}" destId="{29DD5BAE-E2A2-7144-A251-1BD334EFBA3F}" srcOrd="0" destOrd="0" presId="urn:microsoft.com/office/officeart/2005/8/layout/vList2"/>
    <dgm:cxn modelId="{57CF59F9-ED12-4E84-A574-98B977C7E069}" srcId="{32DB3FA0-E306-414E-8464-47A7733428F2}" destId="{CDD9D3DA-40BB-4E7A-BAC8-2AEE2F0D8BAF}" srcOrd="4" destOrd="0" parTransId="{E9D6F65C-2B31-4FBC-8F28-F4C0695415D3}" sibTransId="{88D62333-5BF9-49F5-8A49-234775610725}"/>
    <dgm:cxn modelId="{00E7C1F8-51EF-5C4B-A5FE-8C0FB96B408C}" type="presParOf" srcId="{B4AFE108-C81A-7841-AF9D-0DE0CDF0D449}" destId="{29DD5BAE-E2A2-7144-A251-1BD334EFBA3F}" srcOrd="0" destOrd="0" presId="urn:microsoft.com/office/officeart/2005/8/layout/vList2"/>
    <dgm:cxn modelId="{58808455-3B3A-664A-AD8B-58D3B3978617}" type="presParOf" srcId="{B4AFE108-C81A-7841-AF9D-0DE0CDF0D449}" destId="{CE702E5D-883C-654E-B2D7-DF2056AE977E}" srcOrd="1" destOrd="0" presId="urn:microsoft.com/office/officeart/2005/8/layout/vList2"/>
    <dgm:cxn modelId="{38FE56D8-234B-3547-AA25-256354BB37F3}" type="presParOf" srcId="{B4AFE108-C81A-7841-AF9D-0DE0CDF0D449}" destId="{CC791A1B-4E75-E449-90FE-C78DCBE1DE12}" srcOrd="2" destOrd="0" presId="urn:microsoft.com/office/officeart/2005/8/layout/vList2"/>
    <dgm:cxn modelId="{B8A189BE-CCBA-7A4B-AD6F-1C3148D43072}" type="presParOf" srcId="{B4AFE108-C81A-7841-AF9D-0DE0CDF0D449}" destId="{DEE7CCA3-E4E9-4344-91D2-5A99B56F384B}" srcOrd="3" destOrd="0" presId="urn:microsoft.com/office/officeart/2005/8/layout/vList2"/>
    <dgm:cxn modelId="{F9F90F01-1491-B745-BC74-930C3FB5DD41}" type="presParOf" srcId="{B4AFE108-C81A-7841-AF9D-0DE0CDF0D449}" destId="{C4E3426A-1E73-F44E-8BB2-01B7B8493130}" srcOrd="4" destOrd="0" presId="urn:microsoft.com/office/officeart/2005/8/layout/vList2"/>
    <dgm:cxn modelId="{EA8A2A67-BD7C-7543-AEB9-E714A21E28C1}" type="presParOf" srcId="{B4AFE108-C81A-7841-AF9D-0DE0CDF0D449}" destId="{2D2C886D-B2BF-2F4E-9105-281C7F212B6D}" srcOrd="5" destOrd="0" presId="urn:microsoft.com/office/officeart/2005/8/layout/vList2"/>
    <dgm:cxn modelId="{66C4D5F6-0F33-C945-A751-A288C0DB95AC}" type="presParOf" srcId="{B4AFE108-C81A-7841-AF9D-0DE0CDF0D449}" destId="{E1B5A690-790F-994B-AC09-1D1829251456}" srcOrd="6" destOrd="0" presId="urn:microsoft.com/office/officeart/2005/8/layout/vList2"/>
    <dgm:cxn modelId="{1A2765EC-ECA8-D249-960E-215F3CA74DA3}" type="presParOf" srcId="{B4AFE108-C81A-7841-AF9D-0DE0CDF0D449}" destId="{EF88AE5A-2793-7C48-8354-281324A318C8}" srcOrd="7" destOrd="0" presId="urn:microsoft.com/office/officeart/2005/8/layout/vList2"/>
    <dgm:cxn modelId="{AC818127-E95C-1D41-B5DC-3969DF9D0EB2}" type="presParOf" srcId="{B4AFE108-C81A-7841-AF9D-0DE0CDF0D449}" destId="{8FDD109F-D459-4446-B674-D0FA9E79B628}" srcOrd="8" destOrd="0" presId="urn:microsoft.com/office/officeart/2005/8/layout/vList2"/>
    <dgm:cxn modelId="{AE8FA312-F4FC-2D45-8558-C3C356D7D5FD}" type="presParOf" srcId="{B4AFE108-C81A-7841-AF9D-0DE0CDF0D449}" destId="{A26B2F45-6908-1A48-81B8-0C26680AF3C1}" srcOrd="9" destOrd="0" presId="urn:microsoft.com/office/officeart/2005/8/layout/vList2"/>
    <dgm:cxn modelId="{2BAAB820-D86C-1842-B6B3-F3DB97E2ACB3}" type="presParOf" srcId="{B4AFE108-C81A-7841-AF9D-0DE0CDF0D449}" destId="{55DC5FCA-CE99-DC42-8319-98EE27FB83FB}" srcOrd="10" destOrd="0" presId="urn:microsoft.com/office/officeart/2005/8/layout/vList2"/>
    <dgm:cxn modelId="{388722B8-F55A-3F40-839D-10221E62AC43}" type="presParOf" srcId="{B4AFE108-C81A-7841-AF9D-0DE0CDF0D449}" destId="{202BD8F3-C108-1744-A24B-B16F39F75183}" srcOrd="11" destOrd="0" presId="urn:microsoft.com/office/officeart/2005/8/layout/vList2"/>
    <dgm:cxn modelId="{37BAB1DF-E0AC-BA43-AC1E-5170F46CF34C}" type="presParOf" srcId="{B4AFE108-C81A-7841-AF9D-0DE0CDF0D449}" destId="{60E08CAC-AB41-2343-A912-E1821FFC0896}" srcOrd="12" destOrd="0" presId="urn:microsoft.com/office/officeart/2005/8/layout/vList2"/>
    <dgm:cxn modelId="{7625B649-6DE9-B348-9835-689539262900}" type="presParOf" srcId="{B4AFE108-C81A-7841-AF9D-0DE0CDF0D449}" destId="{C2E9A167-EF56-CB4C-AEC9-A3A55DB5206E}" srcOrd="13" destOrd="0" presId="urn:microsoft.com/office/officeart/2005/8/layout/vList2"/>
    <dgm:cxn modelId="{449D0293-02BD-4E49-A861-9BA4BD97FDCE}" type="presParOf" srcId="{B4AFE108-C81A-7841-AF9D-0DE0CDF0D449}" destId="{078485DD-9F3B-4347-9D4D-08203F8C89F3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D17AB1-1650-495B-ADD4-CEE5743EBC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F53E35A-F519-4CB6-A9ED-AD018B19F454}">
      <dgm:prSet/>
      <dgm:spPr/>
      <dgm:t>
        <a:bodyPr/>
        <a:lstStyle/>
        <a:p>
          <a:r>
            <a:rPr lang="en-US"/>
            <a:t>The recruitment  process ensure hiring right candidate at the right time for the right job.</a:t>
          </a:r>
        </a:p>
      </dgm:t>
    </dgm:pt>
    <dgm:pt modelId="{C72EAAE3-C22C-4287-9BAA-7588C1CE78E4}" type="parTrans" cxnId="{E55022DF-5640-47CA-A6FF-E0C779D8F261}">
      <dgm:prSet/>
      <dgm:spPr/>
      <dgm:t>
        <a:bodyPr/>
        <a:lstStyle/>
        <a:p>
          <a:endParaRPr lang="en-US"/>
        </a:p>
      </dgm:t>
    </dgm:pt>
    <dgm:pt modelId="{B9A614ED-C166-414F-8F84-55DEC3DE72C4}" type="sibTrans" cxnId="{E55022DF-5640-47CA-A6FF-E0C779D8F261}">
      <dgm:prSet/>
      <dgm:spPr/>
      <dgm:t>
        <a:bodyPr/>
        <a:lstStyle/>
        <a:p>
          <a:endParaRPr lang="en-US"/>
        </a:p>
      </dgm:t>
    </dgm:pt>
    <dgm:pt modelId="{9930D801-3335-4A48-9A28-D345A16330F0}">
      <dgm:prSet/>
      <dgm:spPr/>
      <dgm:t>
        <a:bodyPr/>
        <a:lstStyle/>
        <a:p>
          <a:r>
            <a:rPr lang="en-US"/>
            <a:t>MAIN steps are:</a:t>
          </a:r>
        </a:p>
      </dgm:t>
    </dgm:pt>
    <dgm:pt modelId="{C2C1A126-6682-469E-85E5-BA563A9B95D6}" type="parTrans" cxnId="{360B29C4-B3ED-4629-A65D-A8D46D8E0034}">
      <dgm:prSet/>
      <dgm:spPr/>
      <dgm:t>
        <a:bodyPr/>
        <a:lstStyle/>
        <a:p>
          <a:endParaRPr lang="en-US"/>
        </a:p>
      </dgm:t>
    </dgm:pt>
    <dgm:pt modelId="{1F3F2E8E-203F-46F2-AC0F-D0D8A6F1F5A5}" type="sibTrans" cxnId="{360B29C4-B3ED-4629-A65D-A8D46D8E0034}">
      <dgm:prSet/>
      <dgm:spPr/>
      <dgm:t>
        <a:bodyPr/>
        <a:lstStyle/>
        <a:p>
          <a:endParaRPr lang="en-US"/>
        </a:p>
      </dgm:t>
    </dgm:pt>
    <dgm:pt modelId="{1F5EA578-341D-4CF4-AFBF-19179AC65835}">
      <dgm:prSet/>
      <dgm:spPr/>
      <dgm:t>
        <a:bodyPr/>
        <a:lstStyle/>
        <a:p>
          <a:r>
            <a:rPr lang="en-US"/>
            <a:t>-Job analysis </a:t>
          </a:r>
        </a:p>
      </dgm:t>
    </dgm:pt>
    <dgm:pt modelId="{5669B597-C995-498F-989F-9A282BA90185}" type="parTrans" cxnId="{470D17A0-C766-48EC-BC81-2C678F6458DF}">
      <dgm:prSet/>
      <dgm:spPr/>
      <dgm:t>
        <a:bodyPr/>
        <a:lstStyle/>
        <a:p>
          <a:endParaRPr lang="en-US"/>
        </a:p>
      </dgm:t>
    </dgm:pt>
    <dgm:pt modelId="{D6421337-869B-4B75-AB16-2DD7DD2DE318}" type="sibTrans" cxnId="{470D17A0-C766-48EC-BC81-2C678F6458DF}">
      <dgm:prSet/>
      <dgm:spPr/>
      <dgm:t>
        <a:bodyPr/>
        <a:lstStyle/>
        <a:p>
          <a:endParaRPr lang="en-US"/>
        </a:p>
      </dgm:t>
    </dgm:pt>
    <dgm:pt modelId="{F4EF509A-8F02-4CE7-BD6E-B8D057E815A6}">
      <dgm:prSet/>
      <dgm:spPr/>
      <dgm:t>
        <a:bodyPr/>
        <a:lstStyle/>
        <a:p>
          <a:r>
            <a:rPr lang="en-US"/>
            <a:t>-Job description and person specification </a:t>
          </a:r>
        </a:p>
      </dgm:t>
    </dgm:pt>
    <dgm:pt modelId="{36F5EA91-7B3C-47D2-9DA9-AC5329A18DED}" type="parTrans" cxnId="{532999B3-34B1-48A2-BFB0-67643524AC26}">
      <dgm:prSet/>
      <dgm:spPr/>
      <dgm:t>
        <a:bodyPr/>
        <a:lstStyle/>
        <a:p>
          <a:endParaRPr lang="en-US"/>
        </a:p>
      </dgm:t>
    </dgm:pt>
    <dgm:pt modelId="{5F3AD7A7-8B0F-42A9-A04E-D172797AC9AF}" type="sibTrans" cxnId="{532999B3-34B1-48A2-BFB0-67643524AC26}">
      <dgm:prSet/>
      <dgm:spPr/>
      <dgm:t>
        <a:bodyPr/>
        <a:lstStyle/>
        <a:p>
          <a:endParaRPr lang="en-US"/>
        </a:p>
      </dgm:t>
    </dgm:pt>
    <dgm:pt modelId="{54D6905E-1AF9-4B76-ADBB-FFCD57A63C7C}">
      <dgm:prSet/>
      <dgm:spPr/>
      <dgm:t>
        <a:bodyPr/>
        <a:lstStyle/>
        <a:p>
          <a:r>
            <a:rPr lang="en-US"/>
            <a:t>-Advertising for the vacancy </a:t>
          </a:r>
        </a:p>
      </dgm:t>
    </dgm:pt>
    <dgm:pt modelId="{6F018540-06C5-41B2-A6D6-4B91B37043CE}" type="parTrans" cxnId="{1E64F4F0-DBA5-4AC4-A032-A517A92D4593}">
      <dgm:prSet/>
      <dgm:spPr/>
      <dgm:t>
        <a:bodyPr/>
        <a:lstStyle/>
        <a:p>
          <a:endParaRPr lang="en-US"/>
        </a:p>
      </dgm:t>
    </dgm:pt>
    <dgm:pt modelId="{86F29683-AF8B-4AEF-8EAC-12FBB470AC5F}" type="sibTrans" cxnId="{1E64F4F0-DBA5-4AC4-A032-A517A92D4593}">
      <dgm:prSet/>
      <dgm:spPr/>
      <dgm:t>
        <a:bodyPr/>
        <a:lstStyle/>
        <a:p>
          <a:endParaRPr lang="en-US"/>
        </a:p>
      </dgm:t>
    </dgm:pt>
    <dgm:pt modelId="{5753C280-4E0F-4044-A0E3-C70ED348DB0B}">
      <dgm:prSet/>
      <dgm:spPr/>
      <dgm:t>
        <a:bodyPr/>
        <a:lstStyle/>
        <a:p>
          <a:r>
            <a:rPr lang="en-US"/>
            <a:t>-Shortlisting candidates</a:t>
          </a:r>
        </a:p>
      </dgm:t>
    </dgm:pt>
    <dgm:pt modelId="{850CA89B-7C0E-4F2B-8D32-1D4B7D7C64EC}" type="parTrans" cxnId="{6B1F10AA-064C-42FE-8350-8600D16D8C3D}">
      <dgm:prSet/>
      <dgm:spPr/>
      <dgm:t>
        <a:bodyPr/>
        <a:lstStyle/>
        <a:p>
          <a:endParaRPr lang="en-US"/>
        </a:p>
      </dgm:t>
    </dgm:pt>
    <dgm:pt modelId="{16F90DC3-9F9B-4E23-AB06-39B7B1B62E5D}" type="sibTrans" cxnId="{6B1F10AA-064C-42FE-8350-8600D16D8C3D}">
      <dgm:prSet/>
      <dgm:spPr/>
      <dgm:t>
        <a:bodyPr/>
        <a:lstStyle/>
        <a:p>
          <a:endParaRPr lang="en-US"/>
        </a:p>
      </dgm:t>
    </dgm:pt>
    <dgm:pt modelId="{02C20FE3-E4E9-40C4-B1AC-5B33B3306E8A}">
      <dgm:prSet/>
      <dgm:spPr/>
      <dgm:t>
        <a:bodyPr/>
        <a:lstStyle/>
        <a:p>
          <a:r>
            <a:rPr lang="en-US"/>
            <a:t>-Interviews conducting.</a:t>
          </a:r>
        </a:p>
      </dgm:t>
    </dgm:pt>
    <dgm:pt modelId="{E40D9444-5F2E-43B5-8C69-3B9659FAB78B}" type="parTrans" cxnId="{BAA36F3A-38A5-44C9-AE36-556CA2B8A446}">
      <dgm:prSet/>
      <dgm:spPr/>
      <dgm:t>
        <a:bodyPr/>
        <a:lstStyle/>
        <a:p>
          <a:endParaRPr lang="en-US"/>
        </a:p>
      </dgm:t>
    </dgm:pt>
    <dgm:pt modelId="{F12BF9DF-805F-4654-A5DB-066FE3BE501E}" type="sibTrans" cxnId="{BAA36F3A-38A5-44C9-AE36-556CA2B8A446}">
      <dgm:prSet/>
      <dgm:spPr/>
      <dgm:t>
        <a:bodyPr/>
        <a:lstStyle/>
        <a:p>
          <a:endParaRPr lang="en-US"/>
        </a:p>
      </dgm:t>
    </dgm:pt>
    <dgm:pt modelId="{0AF1FEF0-EC52-470A-ACD8-E883E273C213}" type="pres">
      <dgm:prSet presAssocID="{DDD17AB1-1650-495B-ADD4-CEE5743EBC29}" presName="root" presStyleCnt="0">
        <dgm:presLayoutVars>
          <dgm:dir/>
          <dgm:resizeHandles val="exact"/>
        </dgm:presLayoutVars>
      </dgm:prSet>
      <dgm:spPr/>
    </dgm:pt>
    <dgm:pt modelId="{4491DFBC-7E3D-4B89-AB17-006C7CE095D3}" type="pres">
      <dgm:prSet presAssocID="{CF53E35A-F519-4CB6-A9ED-AD018B19F454}" presName="compNode" presStyleCnt="0"/>
      <dgm:spPr/>
    </dgm:pt>
    <dgm:pt modelId="{B224D62D-2D6C-4E7B-AD8A-E8AE964B3475}" type="pres">
      <dgm:prSet presAssocID="{CF53E35A-F519-4CB6-A9ED-AD018B19F454}" presName="bgRect" presStyleLbl="bgShp" presStyleIdx="0" presStyleCnt="7"/>
      <dgm:spPr/>
    </dgm:pt>
    <dgm:pt modelId="{D311258F-3479-4D79-8B72-35AC8A0CD7DD}" type="pres">
      <dgm:prSet presAssocID="{CF53E35A-F519-4CB6-A9ED-AD018B19F45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1BE17C2-A04D-4BB1-9C63-413DAA4141D9}" type="pres">
      <dgm:prSet presAssocID="{CF53E35A-F519-4CB6-A9ED-AD018B19F454}" presName="spaceRect" presStyleCnt="0"/>
      <dgm:spPr/>
    </dgm:pt>
    <dgm:pt modelId="{D6DF44B5-3118-4D4D-970E-6E3B5C950041}" type="pres">
      <dgm:prSet presAssocID="{CF53E35A-F519-4CB6-A9ED-AD018B19F454}" presName="parTx" presStyleLbl="revTx" presStyleIdx="0" presStyleCnt="7">
        <dgm:presLayoutVars>
          <dgm:chMax val="0"/>
          <dgm:chPref val="0"/>
        </dgm:presLayoutVars>
      </dgm:prSet>
      <dgm:spPr/>
    </dgm:pt>
    <dgm:pt modelId="{05F76B71-B3BB-44DE-B38D-E330130F79D3}" type="pres">
      <dgm:prSet presAssocID="{B9A614ED-C166-414F-8F84-55DEC3DE72C4}" presName="sibTrans" presStyleCnt="0"/>
      <dgm:spPr/>
    </dgm:pt>
    <dgm:pt modelId="{1AD17195-6107-42A3-92FB-8492651344F0}" type="pres">
      <dgm:prSet presAssocID="{9930D801-3335-4A48-9A28-D345A16330F0}" presName="compNode" presStyleCnt="0"/>
      <dgm:spPr/>
    </dgm:pt>
    <dgm:pt modelId="{0EF3FAA4-3C17-4EA1-B6EC-D6DA707F783C}" type="pres">
      <dgm:prSet presAssocID="{9930D801-3335-4A48-9A28-D345A16330F0}" presName="bgRect" presStyleLbl="bgShp" presStyleIdx="1" presStyleCnt="7"/>
      <dgm:spPr/>
    </dgm:pt>
    <dgm:pt modelId="{42331078-A689-40A5-A993-0B1747446965}" type="pres">
      <dgm:prSet presAssocID="{9930D801-3335-4A48-9A28-D345A16330F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BDCE185-A994-48FA-B10D-621186144285}" type="pres">
      <dgm:prSet presAssocID="{9930D801-3335-4A48-9A28-D345A16330F0}" presName="spaceRect" presStyleCnt="0"/>
      <dgm:spPr/>
    </dgm:pt>
    <dgm:pt modelId="{D471B741-454C-4D83-96D8-2D8D78CBB896}" type="pres">
      <dgm:prSet presAssocID="{9930D801-3335-4A48-9A28-D345A16330F0}" presName="parTx" presStyleLbl="revTx" presStyleIdx="1" presStyleCnt="7">
        <dgm:presLayoutVars>
          <dgm:chMax val="0"/>
          <dgm:chPref val="0"/>
        </dgm:presLayoutVars>
      </dgm:prSet>
      <dgm:spPr/>
    </dgm:pt>
    <dgm:pt modelId="{323F66AE-3809-436D-9142-02A308E66F6F}" type="pres">
      <dgm:prSet presAssocID="{1F3F2E8E-203F-46F2-AC0F-D0D8A6F1F5A5}" presName="sibTrans" presStyleCnt="0"/>
      <dgm:spPr/>
    </dgm:pt>
    <dgm:pt modelId="{C663418E-8173-46AF-86E8-0C19E41F45B9}" type="pres">
      <dgm:prSet presAssocID="{1F5EA578-341D-4CF4-AFBF-19179AC65835}" presName="compNode" presStyleCnt="0"/>
      <dgm:spPr/>
    </dgm:pt>
    <dgm:pt modelId="{6CDA668E-B7F7-473E-9A14-54917BA7C8EF}" type="pres">
      <dgm:prSet presAssocID="{1F5EA578-341D-4CF4-AFBF-19179AC65835}" presName="bgRect" presStyleLbl="bgShp" presStyleIdx="2" presStyleCnt="7"/>
      <dgm:spPr/>
    </dgm:pt>
    <dgm:pt modelId="{4325BE2F-8028-4467-BEB4-52726C19CB9E}" type="pres">
      <dgm:prSet presAssocID="{1F5EA578-341D-4CF4-AFBF-19179AC6583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E6BBFD9-94FF-4335-9ABC-C00FA74A46BB}" type="pres">
      <dgm:prSet presAssocID="{1F5EA578-341D-4CF4-AFBF-19179AC65835}" presName="spaceRect" presStyleCnt="0"/>
      <dgm:spPr/>
    </dgm:pt>
    <dgm:pt modelId="{03D712CD-81C0-4F29-8192-065E06512D6C}" type="pres">
      <dgm:prSet presAssocID="{1F5EA578-341D-4CF4-AFBF-19179AC65835}" presName="parTx" presStyleLbl="revTx" presStyleIdx="2" presStyleCnt="7">
        <dgm:presLayoutVars>
          <dgm:chMax val="0"/>
          <dgm:chPref val="0"/>
        </dgm:presLayoutVars>
      </dgm:prSet>
      <dgm:spPr/>
    </dgm:pt>
    <dgm:pt modelId="{D768C19A-D5D5-41DD-A5C5-24FA2FE33104}" type="pres">
      <dgm:prSet presAssocID="{D6421337-869B-4B75-AB16-2DD7DD2DE318}" presName="sibTrans" presStyleCnt="0"/>
      <dgm:spPr/>
    </dgm:pt>
    <dgm:pt modelId="{FC5D6DE5-4605-48EC-B72E-23E4BCD9051E}" type="pres">
      <dgm:prSet presAssocID="{F4EF509A-8F02-4CE7-BD6E-B8D057E815A6}" presName="compNode" presStyleCnt="0"/>
      <dgm:spPr/>
    </dgm:pt>
    <dgm:pt modelId="{4B347875-488F-4D1D-A67F-D56CAEE635F0}" type="pres">
      <dgm:prSet presAssocID="{F4EF509A-8F02-4CE7-BD6E-B8D057E815A6}" presName="bgRect" presStyleLbl="bgShp" presStyleIdx="3" presStyleCnt="7"/>
      <dgm:spPr/>
    </dgm:pt>
    <dgm:pt modelId="{AF21104F-205B-466B-80A2-04BC960E5AE3}" type="pres">
      <dgm:prSet presAssocID="{F4EF509A-8F02-4CE7-BD6E-B8D057E815A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BCF20417-B640-4535-948B-14EE964BC8FF}" type="pres">
      <dgm:prSet presAssocID="{F4EF509A-8F02-4CE7-BD6E-B8D057E815A6}" presName="spaceRect" presStyleCnt="0"/>
      <dgm:spPr/>
    </dgm:pt>
    <dgm:pt modelId="{3B68E66E-14E3-45FC-AF3E-F7F0CD30431C}" type="pres">
      <dgm:prSet presAssocID="{F4EF509A-8F02-4CE7-BD6E-B8D057E815A6}" presName="parTx" presStyleLbl="revTx" presStyleIdx="3" presStyleCnt="7">
        <dgm:presLayoutVars>
          <dgm:chMax val="0"/>
          <dgm:chPref val="0"/>
        </dgm:presLayoutVars>
      </dgm:prSet>
      <dgm:spPr/>
    </dgm:pt>
    <dgm:pt modelId="{60352CFF-130A-4CE0-A2AF-C8645384584C}" type="pres">
      <dgm:prSet presAssocID="{5F3AD7A7-8B0F-42A9-A04E-D172797AC9AF}" presName="sibTrans" presStyleCnt="0"/>
      <dgm:spPr/>
    </dgm:pt>
    <dgm:pt modelId="{967B6A9D-C275-4529-9760-FC399962C050}" type="pres">
      <dgm:prSet presAssocID="{54D6905E-1AF9-4B76-ADBB-FFCD57A63C7C}" presName="compNode" presStyleCnt="0"/>
      <dgm:spPr/>
    </dgm:pt>
    <dgm:pt modelId="{1C194BD6-8DF6-46CC-AF56-FA17B127AA87}" type="pres">
      <dgm:prSet presAssocID="{54D6905E-1AF9-4B76-ADBB-FFCD57A63C7C}" presName="bgRect" presStyleLbl="bgShp" presStyleIdx="4" presStyleCnt="7"/>
      <dgm:spPr/>
    </dgm:pt>
    <dgm:pt modelId="{8DC30104-8C28-43B5-AC43-EC615DA60B72}" type="pres">
      <dgm:prSet presAssocID="{54D6905E-1AF9-4B76-ADBB-FFCD57A63C7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82CAC29C-2175-4CDF-A483-A1F50A6D7A66}" type="pres">
      <dgm:prSet presAssocID="{54D6905E-1AF9-4B76-ADBB-FFCD57A63C7C}" presName="spaceRect" presStyleCnt="0"/>
      <dgm:spPr/>
    </dgm:pt>
    <dgm:pt modelId="{310D7172-7CC9-4935-A2E0-B2B7A7273F4F}" type="pres">
      <dgm:prSet presAssocID="{54D6905E-1AF9-4B76-ADBB-FFCD57A63C7C}" presName="parTx" presStyleLbl="revTx" presStyleIdx="4" presStyleCnt="7">
        <dgm:presLayoutVars>
          <dgm:chMax val="0"/>
          <dgm:chPref val="0"/>
        </dgm:presLayoutVars>
      </dgm:prSet>
      <dgm:spPr/>
    </dgm:pt>
    <dgm:pt modelId="{FD6C3229-EE97-47D6-925F-EF0439F8D3CE}" type="pres">
      <dgm:prSet presAssocID="{86F29683-AF8B-4AEF-8EAC-12FBB470AC5F}" presName="sibTrans" presStyleCnt="0"/>
      <dgm:spPr/>
    </dgm:pt>
    <dgm:pt modelId="{67832181-E495-497D-83C8-D4AD85F3C0AB}" type="pres">
      <dgm:prSet presAssocID="{5753C280-4E0F-4044-A0E3-C70ED348DB0B}" presName="compNode" presStyleCnt="0"/>
      <dgm:spPr/>
    </dgm:pt>
    <dgm:pt modelId="{FAE3682E-B384-4D5F-B640-419C11959033}" type="pres">
      <dgm:prSet presAssocID="{5753C280-4E0F-4044-A0E3-C70ED348DB0B}" presName="bgRect" presStyleLbl="bgShp" presStyleIdx="5" presStyleCnt="7"/>
      <dgm:spPr/>
    </dgm:pt>
    <dgm:pt modelId="{1CB8EF7C-9406-4F10-8CC0-7C403AD7ED9C}" type="pres">
      <dgm:prSet presAssocID="{5753C280-4E0F-4044-A0E3-C70ED348DB0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3C04EE8-1A20-42F8-BDA1-9C018FD22B2F}" type="pres">
      <dgm:prSet presAssocID="{5753C280-4E0F-4044-A0E3-C70ED348DB0B}" presName="spaceRect" presStyleCnt="0"/>
      <dgm:spPr/>
    </dgm:pt>
    <dgm:pt modelId="{8AA1E804-62ED-44AF-AD24-7896F3900769}" type="pres">
      <dgm:prSet presAssocID="{5753C280-4E0F-4044-A0E3-C70ED348DB0B}" presName="parTx" presStyleLbl="revTx" presStyleIdx="5" presStyleCnt="7">
        <dgm:presLayoutVars>
          <dgm:chMax val="0"/>
          <dgm:chPref val="0"/>
        </dgm:presLayoutVars>
      </dgm:prSet>
      <dgm:spPr/>
    </dgm:pt>
    <dgm:pt modelId="{E3A46B7E-CA27-4A6C-8D7F-4A7389D797E5}" type="pres">
      <dgm:prSet presAssocID="{16F90DC3-9F9B-4E23-AB06-39B7B1B62E5D}" presName="sibTrans" presStyleCnt="0"/>
      <dgm:spPr/>
    </dgm:pt>
    <dgm:pt modelId="{E027C4FA-A2F1-45A7-821C-D0AA184BE1C4}" type="pres">
      <dgm:prSet presAssocID="{02C20FE3-E4E9-40C4-B1AC-5B33B3306E8A}" presName="compNode" presStyleCnt="0"/>
      <dgm:spPr/>
    </dgm:pt>
    <dgm:pt modelId="{AA688FF2-43CC-46FB-840C-8A993675FA7D}" type="pres">
      <dgm:prSet presAssocID="{02C20FE3-E4E9-40C4-B1AC-5B33B3306E8A}" presName="bgRect" presStyleLbl="bgShp" presStyleIdx="6" presStyleCnt="7"/>
      <dgm:spPr/>
    </dgm:pt>
    <dgm:pt modelId="{A2D9EF64-00DE-4B75-BA9F-2918589B5AF5}" type="pres">
      <dgm:prSet presAssocID="{02C20FE3-E4E9-40C4-B1AC-5B33B3306E8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1EA68E2B-1511-4851-8D32-15BB4160CCD5}" type="pres">
      <dgm:prSet presAssocID="{02C20FE3-E4E9-40C4-B1AC-5B33B3306E8A}" presName="spaceRect" presStyleCnt="0"/>
      <dgm:spPr/>
    </dgm:pt>
    <dgm:pt modelId="{0A65D497-2473-4A55-B9D0-8C07E9A24E86}" type="pres">
      <dgm:prSet presAssocID="{02C20FE3-E4E9-40C4-B1AC-5B33B3306E8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A44BC23-B4F9-469E-A37A-15D49199C780}" type="presOf" srcId="{F4EF509A-8F02-4CE7-BD6E-B8D057E815A6}" destId="{3B68E66E-14E3-45FC-AF3E-F7F0CD30431C}" srcOrd="0" destOrd="0" presId="urn:microsoft.com/office/officeart/2018/2/layout/IconVerticalSolidList"/>
    <dgm:cxn modelId="{926A4C2A-D00A-4909-A69C-BE85FF09F648}" type="presOf" srcId="{1F5EA578-341D-4CF4-AFBF-19179AC65835}" destId="{03D712CD-81C0-4F29-8192-065E06512D6C}" srcOrd="0" destOrd="0" presId="urn:microsoft.com/office/officeart/2018/2/layout/IconVerticalSolidList"/>
    <dgm:cxn modelId="{B3BE172D-CDC6-4AAC-9630-AC9CA9BD3DB4}" type="presOf" srcId="{9930D801-3335-4A48-9A28-D345A16330F0}" destId="{D471B741-454C-4D83-96D8-2D8D78CBB896}" srcOrd="0" destOrd="0" presId="urn:microsoft.com/office/officeart/2018/2/layout/IconVerticalSolidList"/>
    <dgm:cxn modelId="{BAA36F3A-38A5-44C9-AE36-556CA2B8A446}" srcId="{DDD17AB1-1650-495B-ADD4-CEE5743EBC29}" destId="{02C20FE3-E4E9-40C4-B1AC-5B33B3306E8A}" srcOrd="6" destOrd="0" parTransId="{E40D9444-5F2E-43B5-8C69-3B9659FAB78B}" sibTransId="{F12BF9DF-805F-4654-A5DB-066FE3BE501E}"/>
    <dgm:cxn modelId="{1C8D9754-D2E3-4304-9921-FE85093723DF}" type="presOf" srcId="{5753C280-4E0F-4044-A0E3-C70ED348DB0B}" destId="{8AA1E804-62ED-44AF-AD24-7896F3900769}" srcOrd="0" destOrd="0" presId="urn:microsoft.com/office/officeart/2018/2/layout/IconVerticalSolidList"/>
    <dgm:cxn modelId="{720D4C5E-6ACD-4FFC-B3DE-3EA167955449}" type="presOf" srcId="{CF53E35A-F519-4CB6-A9ED-AD018B19F454}" destId="{D6DF44B5-3118-4D4D-970E-6E3B5C950041}" srcOrd="0" destOrd="0" presId="urn:microsoft.com/office/officeart/2018/2/layout/IconVerticalSolidList"/>
    <dgm:cxn modelId="{470D17A0-C766-48EC-BC81-2C678F6458DF}" srcId="{DDD17AB1-1650-495B-ADD4-CEE5743EBC29}" destId="{1F5EA578-341D-4CF4-AFBF-19179AC65835}" srcOrd="2" destOrd="0" parTransId="{5669B597-C995-498F-989F-9A282BA90185}" sibTransId="{D6421337-869B-4B75-AB16-2DD7DD2DE318}"/>
    <dgm:cxn modelId="{DBE6C9A4-CA1B-431E-AC28-ACB18C975DEB}" type="presOf" srcId="{DDD17AB1-1650-495B-ADD4-CEE5743EBC29}" destId="{0AF1FEF0-EC52-470A-ACD8-E883E273C213}" srcOrd="0" destOrd="0" presId="urn:microsoft.com/office/officeart/2018/2/layout/IconVerticalSolidList"/>
    <dgm:cxn modelId="{6B1F10AA-064C-42FE-8350-8600D16D8C3D}" srcId="{DDD17AB1-1650-495B-ADD4-CEE5743EBC29}" destId="{5753C280-4E0F-4044-A0E3-C70ED348DB0B}" srcOrd="5" destOrd="0" parTransId="{850CA89B-7C0E-4F2B-8D32-1D4B7D7C64EC}" sibTransId="{16F90DC3-9F9B-4E23-AB06-39B7B1B62E5D}"/>
    <dgm:cxn modelId="{532999B3-34B1-48A2-BFB0-67643524AC26}" srcId="{DDD17AB1-1650-495B-ADD4-CEE5743EBC29}" destId="{F4EF509A-8F02-4CE7-BD6E-B8D057E815A6}" srcOrd="3" destOrd="0" parTransId="{36F5EA91-7B3C-47D2-9DA9-AC5329A18DED}" sibTransId="{5F3AD7A7-8B0F-42A9-A04E-D172797AC9AF}"/>
    <dgm:cxn modelId="{46A5E5B3-D5A6-4E28-9A23-46F429F4B81A}" type="presOf" srcId="{54D6905E-1AF9-4B76-ADBB-FFCD57A63C7C}" destId="{310D7172-7CC9-4935-A2E0-B2B7A7273F4F}" srcOrd="0" destOrd="0" presId="urn:microsoft.com/office/officeart/2018/2/layout/IconVerticalSolidList"/>
    <dgm:cxn modelId="{360B29C4-B3ED-4629-A65D-A8D46D8E0034}" srcId="{DDD17AB1-1650-495B-ADD4-CEE5743EBC29}" destId="{9930D801-3335-4A48-9A28-D345A16330F0}" srcOrd="1" destOrd="0" parTransId="{C2C1A126-6682-469E-85E5-BA563A9B95D6}" sibTransId="{1F3F2E8E-203F-46F2-AC0F-D0D8A6F1F5A5}"/>
    <dgm:cxn modelId="{E55022DF-5640-47CA-A6FF-E0C779D8F261}" srcId="{DDD17AB1-1650-495B-ADD4-CEE5743EBC29}" destId="{CF53E35A-F519-4CB6-A9ED-AD018B19F454}" srcOrd="0" destOrd="0" parTransId="{C72EAAE3-C22C-4287-9BAA-7588C1CE78E4}" sibTransId="{B9A614ED-C166-414F-8F84-55DEC3DE72C4}"/>
    <dgm:cxn modelId="{1E64F4F0-DBA5-4AC4-A032-A517A92D4593}" srcId="{DDD17AB1-1650-495B-ADD4-CEE5743EBC29}" destId="{54D6905E-1AF9-4B76-ADBB-FFCD57A63C7C}" srcOrd="4" destOrd="0" parTransId="{6F018540-06C5-41B2-A6D6-4B91B37043CE}" sibTransId="{86F29683-AF8B-4AEF-8EAC-12FBB470AC5F}"/>
    <dgm:cxn modelId="{156ED5F8-DEDB-4A66-997B-141CC580D71E}" type="presOf" srcId="{02C20FE3-E4E9-40C4-B1AC-5B33B3306E8A}" destId="{0A65D497-2473-4A55-B9D0-8C07E9A24E86}" srcOrd="0" destOrd="0" presId="urn:microsoft.com/office/officeart/2018/2/layout/IconVerticalSolidList"/>
    <dgm:cxn modelId="{4A3A0E3F-EC55-4A1E-85F5-8A48B6D30189}" type="presParOf" srcId="{0AF1FEF0-EC52-470A-ACD8-E883E273C213}" destId="{4491DFBC-7E3D-4B89-AB17-006C7CE095D3}" srcOrd="0" destOrd="0" presId="urn:microsoft.com/office/officeart/2018/2/layout/IconVerticalSolidList"/>
    <dgm:cxn modelId="{CC210D61-9CAB-409E-A5A6-C7CA51F72699}" type="presParOf" srcId="{4491DFBC-7E3D-4B89-AB17-006C7CE095D3}" destId="{B224D62D-2D6C-4E7B-AD8A-E8AE964B3475}" srcOrd="0" destOrd="0" presId="urn:microsoft.com/office/officeart/2018/2/layout/IconVerticalSolidList"/>
    <dgm:cxn modelId="{E08DC962-6AA3-43A9-8DBC-77914284FAA1}" type="presParOf" srcId="{4491DFBC-7E3D-4B89-AB17-006C7CE095D3}" destId="{D311258F-3479-4D79-8B72-35AC8A0CD7DD}" srcOrd="1" destOrd="0" presId="urn:microsoft.com/office/officeart/2018/2/layout/IconVerticalSolidList"/>
    <dgm:cxn modelId="{6F922032-4CE3-45DC-9CAA-D67F154AB6AD}" type="presParOf" srcId="{4491DFBC-7E3D-4B89-AB17-006C7CE095D3}" destId="{F1BE17C2-A04D-4BB1-9C63-413DAA4141D9}" srcOrd="2" destOrd="0" presId="urn:microsoft.com/office/officeart/2018/2/layout/IconVerticalSolidList"/>
    <dgm:cxn modelId="{F2D3F0E8-BDE5-49E3-BE58-33754FAC863E}" type="presParOf" srcId="{4491DFBC-7E3D-4B89-AB17-006C7CE095D3}" destId="{D6DF44B5-3118-4D4D-970E-6E3B5C950041}" srcOrd="3" destOrd="0" presId="urn:microsoft.com/office/officeart/2018/2/layout/IconVerticalSolidList"/>
    <dgm:cxn modelId="{FB23562B-581F-4DB3-97FE-A6ECBDD977C8}" type="presParOf" srcId="{0AF1FEF0-EC52-470A-ACD8-E883E273C213}" destId="{05F76B71-B3BB-44DE-B38D-E330130F79D3}" srcOrd="1" destOrd="0" presId="urn:microsoft.com/office/officeart/2018/2/layout/IconVerticalSolidList"/>
    <dgm:cxn modelId="{6B4A4D2A-4B9F-4D46-8D0F-31971E7C3B47}" type="presParOf" srcId="{0AF1FEF0-EC52-470A-ACD8-E883E273C213}" destId="{1AD17195-6107-42A3-92FB-8492651344F0}" srcOrd="2" destOrd="0" presId="urn:microsoft.com/office/officeart/2018/2/layout/IconVerticalSolidList"/>
    <dgm:cxn modelId="{542C4BE9-1617-4C40-97B9-B75BC32D1609}" type="presParOf" srcId="{1AD17195-6107-42A3-92FB-8492651344F0}" destId="{0EF3FAA4-3C17-4EA1-B6EC-D6DA707F783C}" srcOrd="0" destOrd="0" presId="urn:microsoft.com/office/officeart/2018/2/layout/IconVerticalSolidList"/>
    <dgm:cxn modelId="{DE76FC77-C2CA-4734-9F39-06D416A822C6}" type="presParOf" srcId="{1AD17195-6107-42A3-92FB-8492651344F0}" destId="{42331078-A689-40A5-A993-0B1747446965}" srcOrd="1" destOrd="0" presId="urn:microsoft.com/office/officeart/2018/2/layout/IconVerticalSolidList"/>
    <dgm:cxn modelId="{4AA7C57F-A2A2-42CC-B2B9-34277035008F}" type="presParOf" srcId="{1AD17195-6107-42A3-92FB-8492651344F0}" destId="{8BDCE185-A994-48FA-B10D-621186144285}" srcOrd="2" destOrd="0" presId="urn:microsoft.com/office/officeart/2018/2/layout/IconVerticalSolidList"/>
    <dgm:cxn modelId="{65F44041-0CF8-4ED3-BF09-18AD45D54ABB}" type="presParOf" srcId="{1AD17195-6107-42A3-92FB-8492651344F0}" destId="{D471B741-454C-4D83-96D8-2D8D78CBB896}" srcOrd="3" destOrd="0" presId="urn:microsoft.com/office/officeart/2018/2/layout/IconVerticalSolidList"/>
    <dgm:cxn modelId="{6CAFD1A7-697F-4EB8-BE85-989E52942621}" type="presParOf" srcId="{0AF1FEF0-EC52-470A-ACD8-E883E273C213}" destId="{323F66AE-3809-436D-9142-02A308E66F6F}" srcOrd="3" destOrd="0" presId="urn:microsoft.com/office/officeart/2018/2/layout/IconVerticalSolidList"/>
    <dgm:cxn modelId="{648BFFC2-9A7A-4C87-A307-2293FD08446A}" type="presParOf" srcId="{0AF1FEF0-EC52-470A-ACD8-E883E273C213}" destId="{C663418E-8173-46AF-86E8-0C19E41F45B9}" srcOrd="4" destOrd="0" presId="urn:microsoft.com/office/officeart/2018/2/layout/IconVerticalSolidList"/>
    <dgm:cxn modelId="{1B883275-F04E-4E77-B68C-2A563248A28D}" type="presParOf" srcId="{C663418E-8173-46AF-86E8-0C19E41F45B9}" destId="{6CDA668E-B7F7-473E-9A14-54917BA7C8EF}" srcOrd="0" destOrd="0" presId="urn:microsoft.com/office/officeart/2018/2/layout/IconVerticalSolidList"/>
    <dgm:cxn modelId="{BCACA944-211F-4181-9FEA-AC8D75FE92DE}" type="presParOf" srcId="{C663418E-8173-46AF-86E8-0C19E41F45B9}" destId="{4325BE2F-8028-4467-BEB4-52726C19CB9E}" srcOrd="1" destOrd="0" presId="urn:microsoft.com/office/officeart/2018/2/layout/IconVerticalSolidList"/>
    <dgm:cxn modelId="{46F02E0E-4E69-431B-A3D2-C40659ECDF89}" type="presParOf" srcId="{C663418E-8173-46AF-86E8-0C19E41F45B9}" destId="{9E6BBFD9-94FF-4335-9ABC-C00FA74A46BB}" srcOrd="2" destOrd="0" presId="urn:microsoft.com/office/officeart/2018/2/layout/IconVerticalSolidList"/>
    <dgm:cxn modelId="{3C3DA0FF-0B06-4904-8176-BE389375FE59}" type="presParOf" srcId="{C663418E-8173-46AF-86E8-0C19E41F45B9}" destId="{03D712CD-81C0-4F29-8192-065E06512D6C}" srcOrd="3" destOrd="0" presId="urn:microsoft.com/office/officeart/2018/2/layout/IconVerticalSolidList"/>
    <dgm:cxn modelId="{F3B85258-16A5-4B83-A82C-E6D81171C8EF}" type="presParOf" srcId="{0AF1FEF0-EC52-470A-ACD8-E883E273C213}" destId="{D768C19A-D5D5-41DD-A5C5-24FA2FE33104}" srcOrd="5" destOrd="0" presId="urn:microsoft.com/office/officeart/2018/2/layout/IconVerticalSolidList"/>
    <dgm:cxn modelId="{BA6856A5-57D9-4A78-81B2-E9BA86F559F1}" type="presParOf" srcId="{0AF1FEF0-EC52-470A-ACD8-E883E273C213}" destId="{FC5D6DE5-4605-48EC-B72E-23E4BCD9051E}" srcOrd="6" destOrd="0" presId="urn:microsoft.com/office/officeart/2018/2/layout/IconVerticalSolidList"/>
    <dgm:cxn modelId="{28E0CBD9-451D-4FB4-BFBB-4B9EF4EE31BA}" type="presParOf" srcId="{FC5D6DE5-4605-48EC-B72E-23E4BCD9051E}" destId="{4B347875-488F-4D1D-A67F-D56CAEE635F0}" srcOrd="0" destOrd="0" presId="urn:microsoft.com/office/officeart/2018/2/layout/IconVerticalSolidList"/>
    <dgm:cxn modelId="{FEC34250-E625-4705-ACA4-A137759AF45C}" type="presParOf" srcId="{FC5D6DE5-4605-48EC-B72E-23E4BCD9051E}" destId="{AF21104F-205B-466B-80A2-04BC960E5AE3}" srcOrd="1" destOrd="0" presId="urn:microsoft.com/office/officeart/2018/2/layout/IconVerticalSolidList"/>
    <dgm:cxn modelId="{4585D7B4-5913-4D34-A60F-F0574C594AC4}" type="presParOf" srcId="{FC5D6DE5-4605-48EC-B72E-23E4BCD9051E}" destId="{BCF20417-B640-4535-948B-14EE964BC8FF}" srcOrd="2" destOrd="0" presId="urn:microsoft.com/office/officeart/2018/2/layout/IconVerticalSolidList"/>
    <dgm:cxn modelId="{5F9F01A6-18CC-4FB4-AF36-D32B8834DD6E}" type="presParOf" srcId="{FC5D6DE5-4605-48EC-B72E-23E4BCD9051E}" destId="{3B68E66E-14E3-45FC-AF3E-F7F0CD30431C}" srcOrd="3" destOrd="0" presId="urn:microsoft.com/office/officeart/2018/2/layout/IconVerticalSolidList"/>
    <dgm:cxn modelId="{0ED11C0E-9C8F-438D-B5AA-0576592D8B29}" type="presParOf" srcId="{0AF1FEF0-EC52-470A-ACD8-E883E273C213}" destId="{60352CFF-130A-4CE0-A2AF-C8645384584C}" srcOrd="7" destOrd="0" presId="urn:microsoft.com/office/officeart/2018/2/layout/IconVerticalSolidList"/>
    <dgm:cxn modelId="{3AC745AF-1576-4E4F-832E-1500D940B64D}" type="presParOf" srcId="{0AF1FEF0-EC52-470A-ACD8-E883E273C213}" destId="{967B6A9D-C275-4529-9760-FC399962C050}" srcOrd="8" destOrd="0" presId="urn:microsoft.com/office/officeart/2018/2/layout/IconVerticalSolidList"/>
    <dgm:cxn modelId="{644DE44E-81E8-4FBA-95F7-1BDD04F85831}" type="presParOf" srcId="{967B6A9D-C275-4529-9760-FC399962C050}" destId="{1C194BD6-8DF6-46CC-AF56-FA17B127AA87}" srcOrd="0" destOrd="0" presId="urn:microsoft.com/office/officeart/2018/2/layout/IconVerticalSolidList"/>
    <dgm:cxn modelId="{A6D0ECC8-D63D-4D06-A36D-1868889F8143}" type="presParOf" srcId="{967B6A9D-C275-4529-9760-FC399962C050}" destId="{8DC30104-8C28-43B5-AC43-EC615DA60B72}" srcOrd="1" destOrd="0" presId="urn:microsoft.com/office/officeart/2018/2/layout/IconVerticalSolidList"/>
    <dgm:cxn modelId="{5D372C02-FD7C-46F2-8632-E4B4E0D12C01}" type="presParOf" srcId="{967B6A9D-C275-4529-9760-FC399962C050}" destId="{82CAC29C-2175-4CDF-A483-A1F50A6D7A66}" srcOrd="2" destOrd="0" presId="urn:microsoft.com/office/officeart/2018/2/layout/IconVerticalSolidList"/>
    <dgm:cxn modelId="{C8821716-9EBA-4EA7-9426-45D3DA3DFF5D}" type="presParOf" srcId="{967B6A9D-C275-4529-9760-FC399962C050}" destId="{310D7172-7CC9-4935-A2E0-B2B7A7273F4F}" srcOrd="3" destOrd="0" presId="urn:microsoft.com/office/officeart/2018/2/layout/IconVerticalSolidList"/>
    <dgm:cxn modelId="{DF51D6AF-4F79-4DEB-9A72-31F14A4BAEA5}" type="presParOf" srcId="{0AF1FEF0-EC52-470A-ACD8-E883E273C213}" destId="{FD6C3229-EE97-47D6-925F-EF0439F8D3CE}" srcOrd="9" destOrd="0" presId="urn:microsoft.com/office/officeart/2018/2/layout/IconVerticalSolidList"/>
    <dgm:cxn modelId="{760FBB13-7CA0-41DA-8D85-2533D6D8A1B1}" type="presParOf" srcId="{0AF1FEF0-EC52-470A-ACD8-E883E273C213}" destId="{67832181-E495-497D-83C8-D4AD85F3C0AB}" srcOrd="10" destOrd="0" presId="urn:microsoft.com/office/officeart/2018/2/layout/IconVerticalSolidList"/>
    <dgm:cxn modelId="{C1882853-3CF0-45FB-B23F-A2B7BE4C777E}" type="presParOf" srcId="{67832181-E495-497D-83C8-D4AD85F3C0AB}" destId="{FAE3682E-B384-4D5F-B640-419C11959033}" srcOrd="0" destOrd="0" presId="urn:microsoft.com/office/officeart/2018/2/layout/IconVerticalSolidList"/>
    <dgm:cxn modelId="{3DAD0E51-2189-40DF-8710-0D61CC42DC0F}" type="presParOf" srcId="{67832181-E495-497D-83C8-D4AD85F3C0AB}" destId="{1CB8EF7C-9406-4F10-8CC0-7C403AD7ED9C}" srcOrd="1" destOrd="0" presId="urn:microsoft.com/office/officeart/2018/2/layout/IconVerticalSolidList"/>
    <dgm:cxn modelId="{B81D41F1-5A24-4C92-B8A9-C3310B54B3C0}" type="presParOf" srcId="{67832181-E495-497D-83C8-D4AD85F3C0AB}" destId="{83C04EE8-1A20-42F8-BDA1-9C018FD22B2F}" srcOrd="2" destOrd="0" presId="urn:microsoft.com/office/officeart/2018/2/layout/IconVerticalSolidList"/>
    <dgm:cxn modelId="{845BAA3C-4815-40CD-98A4-05B490673AAF}" type="presParOf" srcId="{67832181-E495-497D-83C8-D4AD85F3C0AB}" destId="{8AA1E804-62ED-44AF-AD24-7896F3900769}" srcOrd="3" destOrd="0" presId="urn:microsoft.com/office/officeart/2018/2/layout/IconVerticalSolidList"/>
    <dgm:cxn modelId="{7EF94040-BF0C-491C-982F-786974686F73}" type="presParOf" srcId="{0AF1FEF0-EC52-470A-ACD8-E883E273C213}" destId="{E3A46B7E-CA27-4A6C-8D7F-4A7389D797E5}" srcOrd="11" destOrd="0" presId="urn:microsoft.com/office/officeart/2018/2/layout/IconVerticalSolidList"/>
    <dgm:cxn modelId="{E0F61219-DD2C-4082-BC6F-25CB449C2BEF}" type="presParOf" srcId="{0AF1FEF0-EC52-470A-ACD8-E883E273C213}" destId="{E027C4FA-A2F1-45A7-821C-D0AA184BE1C4}" srcOrd="12" destOrd="0" presId="urn:microsoft.com/office/officeart/2018/2/layout/IconVerticalSolidList"/>
    <dgm:cxn modelId="{AC094C29-60E4-47BC-AD60-3A8EE370695F}" type="presParOf" srcId="{E027C4FA-A2F1-45A7-821C-D0AA184BE1C4}" destId="{AA688FF2-43CC-46FB-840C-8A993675FA7D}" srcOrd="0" destOrd="0" presId="urn:microsoft.com/office/officeart/2018/2/layout/IconVerticalSolidList"/>
    <dgm:cxn modelId="{7251947E-D9E2-42B2-83B0-F6F7FD7516F0}" type="presParOf" srcId="{E027C4FA-A2F1-45A7-821C-D0AA184BE1C4}" destId="{A2D9EF64-00DE-4B75-BA9F-2918589B5AF5}" srcOrd="1" destOrd="0" presId="urn:microsoft.com/office/officeart/2018/2/layout/IconVerticalSolidList"/>
    <dgm:cxn modelId="{F353EC5E-9338-4D76-8CAB-2923D8345114}" type="presParOf" srcId="{E027C4FA-A2F1-45A7-821C-D0AA184BE1C4}" destId="{1EA68E2B-1511-4851-8D32-15BB4160CCD5}" srcOrd="2" destOrd="0" presId="urn:microsoft.com/office/officeart/2018/2/layout/IconVerticalSolidList"/>
    <dgm:cxn modelId="{E8A22422-E52E-4B15-A1A1-C17FE7721AC4}" type="presParOf" srcId="{E027C4FA-A2F1-45A7-821C-D0AA184BE1C4}" destId="{0A65D497-2473-4A55-B9D0-8C07E9A24E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8BBDC0-16AC-46A9-9B56-151A4A4D326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A3404E-CF0C-41D4-A6C6-905641D5C77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100" dirty="0"/>
            <a:t>Job analysis involves collecting and reviewing detailed information about the Project Manager position.</a:t>
          </a:r>
        </a:p>
        <a:p>
          <a:pPr>
            <a:lnSpc>
              <a:spcPct val="100000"/>
            </a:lnSpc>
            <a:defRPr cap="all"/>
          </a:pPr>
          <a:r>
            <a:rPr lang="en-US" sz="1050" i="1" dirty="0"/>
            <a:t>(AIHR (2025); </a:t>
          </a:r>
          <a:r>
            <a:rPr lang="en-US" sz="1050" i="1" dirty="0" err="1"/>
            <a:t>vAN</a:t>
          </a:r>
          <a:r>
            <a:rPr lang="en-US" sz="1050" i="1" dirty="0"/>
            <a:t> </a:t>
          </a:r>
          <a:r>
            <a:rPr lang="en-US" sz="1050" i="1" dirty="0" err="1"/>
            <a:t>vulpen</a:t>
          </a:r>
          <a:r>
            <a:rPr lang="en-US" sz="1050" i="1" dirty="0"/>
            <a:t>, E.(2025); Deloitte UK Careers (2025)</a:t>
          </a:r>
        </a:p>
      </dgm:t>
    </dgm:pt>
    <dgm:pt modelId="{CCBC9788-BA5B-4595-9B78-57B293FA1376}" type="parTrans" cxnId="{463866EC-868D-4818-9361-7431B68753D0}">
      <dgm:prSet/>
      <dgm:spPr/>
      <dgm:t>
        <a:bodyPr/>
        <a:lstStyle/>
        <a:p>
          <a:endParaRPr lang="en-US"/>
        </a:p>
      </dgm:t>
    </dgm:pt>
    <dgm:pt modelId="{1D1EF0AA-8DAC-4E6E-81AF-4FCD6751D872}" type="sibTrans" cxnId="{463866EC-868D-4818-9361-7431B68753D0}">
      <dgm:prSet/>
      <dgm:spPr/>
      <dgm:t>
        <a:bodyPr/>
        <a:lstStyle/>
        <a:p>
          <a:endParaRPr lang="en-US"/>
        </a:p>
      </dgm:t>
    </dgm:pt>
    <dgm:pt modelId="{8E64FA1F-1348-4D2D-BAAA-CA65111112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It identifies the key duties, responsibilities and competences needed for successful performing. At Deloitte job analysis helps HR align the role’s requirements with bussines needs.  </a:t>
          </a:r>
        </a:p>
      </dgm:t>
    </dgm:pt>
    <dgm:pt modelId="{C53397E5-EEC9-49EF-B27B-FDB14298AA2C}" type="parTrans" cxnId="{6510E202-3E57-4381-A921-FE4CB2CCF225}">
      <dgm:prSet/>
      <dgm:spPr/>
      <dgm:t>
        <a:bodyPr/>
        <a:lstStyle/>
        <a:p>
          <a:endParaRPr lang="en-US"/>
        </a:p>
      </dgm:t>
    </dgm:pt>
    <dgm:pt modelId="{0CC41F02-50A0-455A-A8E7-B17EE22AFF18}" type="sibTrans" cxnId="{6510E202-3E57-4381-A921-FE4CB2CCF225}">
      <dgm:prSet/>
      <dgm:spPr/>
      <dgm:t>
        <a:bodyPr/>
        <a:lstStyle/>
        <a:p>
          <a:endParaRPr lang="en-US"/>
        </a:p>
      </dgm:t>
    </dgm:pt>
    <dgm:pt modelId="{D8569FCA-6482-4271-9FF1-EABC07164F42}" type="pres">
      <dgm:prSet presAssocID="{9F8BBDC0-16AC-46A9-9B56-151A4A4D3268}" presName="root" presStyleCnt="0">
        <dgm:presLayoutVars>
          <dgm:dir/>
          <dgm:resizeHandles val="exact"/>
        </dgm:presLayoutVars>
      </dgm:prSet>
      <dgm:spPr/>
    </dgm:pt>
    <dgm:pt modelId="{848E5038-6820-49BC-8801-2DF5281B9E9F}" type="pres">
      <dgm:prSet presAssocID="{29A3404E-CF0C-41D4-A6C6-905641D5C778}" presName="compNode" presStyleCnt="0"/>
      <dgm:spPr/>
    </dgm:pt>
    <dgm:pt modelId="{25CD9037-CB38-42A1-9B5B-AE07CFCADF3C}" type="pres">
      <dgm:prSet presAssocID="{29A3404E-CF0C-41D4-A6C6-905641D5C778}" presName="iconBgRect" presStyleLbl="bgShp" presStyleIdx="0" presStyleCnt="2"/>
      <dgm:spPr/>
    </dgm:pt>
    <dgm:pt modelId="{DC6CBD64-861A-4BDE-AB3F-4B6FF294A470}" type="pres">
      <dgm:prSet presAssocID="{29A3404E-CF0C-41D4-A6C6-905641D5C77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ABD950F-0A53-4B2B-89CC-33015324E9B9}" type="pres">
      <dgm:prSet presAssocID="{29A3404E-CF0C-41D4-A6C6-905641D5C778}" presName="spaceRect" presStyleCnt="0"/>
      <dgm:spPr/>
    </dgm:pt>
    <dgm:pt modelId="{2C870EE4-A756-40BF-9BE4-25C2C5AC521C}" type="pres">
      <dgm:prSet presAssocID="{29A3404E-CF0C-41D4-A6C6-905641D5C778}" presName="textRect" presStyleLbl="revTx" presStyleIdx="0" presStyleCnt="2">
        <dgm:presLayoutVars>
          <dgm:chMax val="1"/>
          <dgm:chPref val="1"/>
        </dgm:presLayoutVars>
      </dgm:prSet>
      <dgm:spPr/>
    </dgm:pt>
    <dgm:pt modelId="{C177A6FB-CA57-4C80-8140-7C5209FD1F26}" type="pres">
      <dgm:prSet presAssocID="{1D1EF0AA-8DAC-4E6E-81AF-4FCD6751D872}" presName="sibTrans" presStyleCnt="0"/>
      <dgm:spPr/>
    </dgm:pt>
    <dgm:pt modelId="{2F11BEC6-8CB6-4DC7-8DB8-E62C93F9C08F}" type="pres">
      <dgm:prSet presAssocID="{8E64FA1F-1348-4D2D-BAAA-CA651111122C}" presName="compNode" presStyleCnt="0"/>
      <dgm:spPr/>
    </dgm:pt>
    <dgm:pt modelId="{9CB79208-882D-4ECA-8BFB-ABA64BA0EDB8}" type="pres">
      <dgm:prSet presAssocID="{8E64FA1F-1348-4D2D-BAAA-CA651111122C}" presName="iconBgRect" presStyleLbl="bgShp" presStyleIdx="1" presStyleCnt="2"/>
      <dgm:spPr/>
    </dgm:pt>
    <dgm:pt modelId="{8BD2F986-30A8-47C7-9C7D-87E8BC86F7B1}" type="pres">
      <dgm:prSet presAssocID="{8E64FA1F-1348-4D2D-BAAA-CA651111122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0228424-AC3B-4469-B271-605A73424685}" type="pres">
      <dgm:prSet presAssocID="{8E64FA1F-1348-4D2D-BAAA-CA651111122C}" presName="spaceRect" presStyleCnt="0"/>
      <dgm:spPr/>
    </dgm:pt>
    <dgm:pt modelId="{A69DA518-3E91-4357-9016-B8189896BDC6}" type="pres">
      <dgm:prSet presAssocID="{8E64FA1F-1348-4D2D-BAAA-CA651111122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510E202-3E57-4381-A921-FE4CB2CCF225}" srcId="{9F8BBDC0-16AC-46A9-9B56-151A4A4D3268}" destId="{8E64FA1F-1348-4D2D-BAAA-CA651111122C}" srcOrd="1" destOrd="0" parTransId="{C53397E5-EEC9-49EF-B27B-FDB14298AA2C}" sibTransId="{0CC41F02-50A0-455A-A8E7-B17EE22AFF18}"/>
    <dgm:cxn modelId="{F456C824-079A-C04D-B173-3D03C6913070}" type="presOf" srcId="{29A3404E-CF0C-41D4-A6C6-905641D5C778}" destId="{2C870EE4-A756-40BF-9BE4-25C2C5AC521C}" srcOrd="0" destOrd="0" presId="urn:microsoft.com/office/officeart/2018/5/layout/IconCircleLabelList"/>
    <dgm:cxn modelId="{D09D277C-B617-A642-82D6-991434FFCAE7}" type="presOf" srcId="{9F8BBDC0-16AC-46A9-9B56-151A4A4D3268}" destId="{D8569FCA-6482-4271-9FF1-EABC07164F42}" srcOrd="0" destOrd="0" presId="urn:microsoft.com/office/officeart/2018/5/layout/IconCircleLabelList"/>
    <dgm:cxn modelId="{463866EC-868D-4818-9361-7431B68753D0}" srcId="{9F8BBDC0-16AC-46A9-9B56-151A4A4D3268}" destId="{29A3404E-CF0C-41D4-A6C6-905641D5C778}" srcOrd="0" destOrd="0" parTransId="{CCBC9788-BA5B-4595-9B78-57B293FA1376}" sibTransId="{1D1EF0AA-8DAC-4E6E-81AF-4FCD6751D872}"/>
    <dgm:cxn modelId="{AF6718FE-6335-B24A-B266-5D7E06369A5F}" type="presOf" srcId="{8E64FA1F-1348-4D2D-BAAA-CA651111122C}" destId="{A69DA518-3E91-4357-9016-B8189896BDC6}" srcOrd="0" destOrd="0" presId="urn:microsoft.com/office/officeart/2018/5/layout/IconCircleLabelList"/>
    <dgm:cxn modelId="{6A17DADC-FDA5-004D-8948-8DF3C2DB3E93}" type="presParOf" srcId="{D8569FCA-6482-4271-9FF1-EABC07164F42}" destId="{848E5038-6820-49BC-8801-2DF5281B9E9F}" srcOrd="0" destOrd="0" presId="urn:microsoft.com/office/officeart/2018/5/layout/IconCircleLabelList"/>
    <dgm:cxn modelId="{8D34B12A-38D2-564F-9F2E-73C177B24A4D}" type="presParOf" srcId="{848E5038-6820-49BC-8801-2DF5281B9E9F}" destId="{25CD9037-CB38-42A1-9B5B-AE07CFCADF3C}" srcOrd="0" destOrd="0" presId="urn:microsoft.com/office/officeart/2018/5/layout/IconCircleLabelList"/>
    <dgm:cxn modelId="{B6ADB83A-319A-B749-B9E6-B21B9EA1F1C5}" type="presParOf" srcId="{848E5038-6820-49BC-8801-2DF5281B9E9F}" destId="{DC6CBD64-861A-4BDE-AB3F-4B6FF294A470}" srcOrd="1" destOrd="0" presId="urn:microsoft.com/office/officeart/2018/5/layout/IconCircleLabelList"/>
    <dgm:cxn modelId="{D08EF7E4-211B-3E47-919F-4C5870938A9B}" type="presParOf" srcId="{848E5038-6820-49BC-8801-2DF5281B9E9F}" destId="{BABD950F-0A53-4B2B-89CC-33015324E9B9}" srcOrd="2" destOrd="0" presId="urn:microsoft.com/office/officeart/2018/5/layout/IconCircleLabelList"/>
    <dgm:cxn modelId="{1540859A-86C5-D34A-A9D2-BC31BA65DAEF}" type="presParOf" srcId="{848E5038-6820-49BC-8801-2DF5281B9E9F}" destId="{2C870EE4-A756-40BF-9BE4-25C2C5AC521C}" srcOrd="3" destOrd="0" presId="urn:microsoft.com/office/officeart/2018/5/layout/IconCircleLabelList"/>
    <dgm:cxn modelId="{EF96916D-B801-BD4C-BD38-163C365D5814}" type="presParOf" srcId="{D8569FCA-6482-4271-9FF1-EABC07164F42}" destId="{C177A6FB-CA57-4C80-8140-7C5209FD1F26}" srcOrd="1" destOrd="0" presId="urn:microsoft.com/office/officeart/2018/5/layout/IconCircleLabelList"/>
    <dgm:cxn modelId="{E695C7F2-7085-F84F-A031-73CC6B02F115}" type="presParOf" srcId="{D8569FCA-6482-4271-9FF1-EABC07164F42}" destId="{2F11BEC6-8CB6-4DC7-8DB8-E62C93F9C08F}" srcOrd="2" destOrd="0" presId="urn:microsoft.com/office/officeart/2018/5/layout/IconCircleLabelList"/>
    <dgm:cxn modelId="{A30DAEC0-365B-4D4C-BA34-33EC14E182D6}" type="presParOf" srcId="{2F11BEC6-8CB6-4DC7-8DB8-E62C93F9C08F}" destId="{9CB79208-882D-4ECA-8BFB-ABA64BA0EDB8}" srcOrd="0" destOrd="0" presId="urn:microsoft.com/office/officeart/2018/5/layout/IconCircleLabelList"/>
    <dgm:cxn modelId="{019F6948-D1E4-CF4E-BF25-C8EDB204F390}" type="presParOf" srcId="{2F11BEC6-8CB6-4DC7-8DB8-E62C93F9C08F}" destId="{8BD2F986-30A8-47C7-9C7D-87E8BC86F7B1}" srcOrd="1" destOrd="0" presId="urn:microsoft.com/office/officeart/2018/5/layout/IconCircleLabelList"/>
    <dgm:cxn modelId="{799F8642-D21A-E746-B6A6-CA84F7D58CE2}" type="presParOf" srcId="{2F11BEC6-8CB6-4DC7-8DB8-E62C93F9C08F}" destId="{80228424-AC3B-4469-B271-605A73424685}" srcOrd="2" destOrd="0" presId="urn:microsoft.com/office/officeart/2018/5/layout/IconCircleLabelList"/>
    <dgm:cxn modelId="{60FAE395-D0BF-B946-944E-4651207CA930}" type="presParOf" srcId="{2F11BEC6-8CB6-4DC7-8DB8-E62C93F9C08F}" destId="{A69DA518-3E91-4357-9016-B8189896BDC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3EB766-DE4B-4501-AF07-D0407C3E589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08DDAB-6EF5-4A09-AA79-4AA17342C046}">
      <dgm:prSet/>
      <dgm:spPr/>
      <dgm:t>
        <a:bodyPr/>
        <a:lstStyle/>
        <a:p>
          <a:r>
            <a:rPr lang="en-US"/>
            <a:t>Job Title: Project Manager </a:t>
          </a:r>
        </a:p>
      </dgm:t>
    </dgm:pt>
    <dgm:pt modelId="{74346B56-C39B-4430-AD77-21C8751AF48F}" type="parTrans" cxnId="{2591A9CC-25EE-45CE-AADA-FF7628BFC54C}">
      <dgm:prSet/>
      <dgm:spPr/>
      <dgm:t>
        <a:bodyPr/>
        <a:lstStyle/>
        <a:p>
          <a:endParaRPr lang="en-US"/>
        </a:p>
      </dgm:t>
    </dgm:pt>
    <dgm:pt modelId="{88C2D504-DE85-4E40-8CE8-C9F65F2AA54C}" type="sibTrans" cxnId="{2591A9CC-25EE-45CE-AADA-FF7628BFC54C}">
      <dgm:prSet/>
      <dgm:spPr/>
      <dgm:t>
        <a:bodyPr/>
        <a:lstStyle/>
        <a:p>
          <a:endParaRPr lang="en-US"/>
        </a:p>
      </dgm:t>
    </dgm:pt>
    <dgm:pt modelId="{B0BADF94-31A0-4A36-AAAC-3398E47D9EFE}">
      <dgm:prSet/>
      <dgm:spPr/>
      <dgm:t>
        <a:bodyPr/>
        <a:lstStyle/>
        <a:p>
          <a:r>
            <a:rPr lang="en-US"/>
            <a:t>Department: Consulting- Business Transformation</a:t>
          </a:r>
        </a:p>
      </dgm:t>
    </dgm:pt>
    <dgm:pt modelId="{B39E58C2-7509-42A6-AF99-1550082FDA38}" type="parTrans" cxnId="{26BD7D3C-DD13-47DF-A317-78CD1ED1B714}">
      <dgm:prSet/>
      <dgm:spPr/>
      <dgm:t>
        <a:bodyPr/>
        <a:lstStyle/>
        <a:p>
          <a:endParaRPr lang="en-US"/>
        </a:p>
      </dgm:t>
    </dgm:pt>
    <dgm:pt modelId="{DB1BE4DF-EF49-4A65-BDE8-5C201BC85062}" type="sibTrans" cxnId="{26BD7D3C-DD13-47DF-A317-78CD1ED1B714}">
      <dgm:prSet/>
      <dgm:spPr/>
      <dgm:t>
        <a:bodyPr/>
        <a:lstStyle/>
        <a:p>
          <a:endParaRPr lang="en-US"/>
        </a:p>
      </dgm:t>
    </dgm:pt>
    <dgm:pt modelId="{A3D66A7F-F227-4CE1-84D9-B49F1A587AB2}">
      <dgm:prSet/>
      <dgm:spPr/>
      <dgm:t>
        <a:bodyPr/>
        <a:lstStyle/>
        <a:p>
          <a:r>
            <a:rPr lang="en-US"/>
            <a:t>The Project Manager plays the main role in planning, coordinating and delievering business transformation projects for Deloitte’s clients. </a:t>
          </a:r>
        </a:p>
      </dgm:t>
    </dgm:pt>
    <dgm:pt modelId="{595E785A-9DBD-47BD-A8DB-9E9FFC8F1DAC}" type="parTrans" cxnId="{DA009231-D576-4095-BA68-F849A5E728CB}">
      <dgm:prSet/>
      <dgm:spPr/>
      <dgm:t>
        <a:bodyPr/>
        <a:lstStyle/>
        <a:p>
          <a:endParaRPr lang="en-US"/>
        </a:p>
      </dgm:t>
    </dgm:pt>
    <dgm:pt modelId="{6B2AD219-A84A-4F1E-A4A9-AF31618F2BF1}" type="sibTrans" cxnId="{DA009231-D576-4095-BA68-F849A5E728CB}">
      <dgm:prSet/>
      <dgm:spPr/>
      <dgm:t>
        <a:bodyPr/>
        <a:lstStyle/>
        <a:p>
          <a:endParaRPr lang="en-US"/>
        </a:p>
      </dgm:t>
    </dgm:pt>
    <dgm:pt modelId="{E97C0600-BBDB-4312-A4AE-37913C082426}">
      <dgm:prSet/>
      <dgm:spPr/>
      <dgm:t>
        <a:bodyPr/>
        <a:lstStyle/>
        <a:p>
          <a:r>
            <a:rPr lang="en-US" b="1"/>
            <a:t>Key Responsibilities include: </a:t>
          </a:r>
          <a:endParaRPr lang="en-US"/>
        </a:p>
      </dgm:t>
    </dgm:pt>
    <dgm:pt modelId="{700A7A0C-138E-4996-BFCC-12397BDA5423}" type="parTrans" cxnId="{A86CCDDA-6B32-4D35-B548-52F159BAB670}">
      <dgm:prSet/>
      <dgm:spPr/>
      <dgm:t>
        <a:bodyPr/>
        <a:lstStyle/>
        <a:p>
          <a:endParaRPr lang="en-US"/>
        </a:p>
      </dgm:t>
    </dgm:pt>
    <dgm:pt modelId="{968753DE-FC46-4E6A-AD43-DF66D885E797}" type="sibTrans" cxnId="{A86CCDDA-6B32-4D35-B548-52F159BAB670}">
      <dgm:prSet/>
      <dgm:spPr/>
      <dgm:t>
        <a:bodyPr/>
        <a:lstStyle/>
        <a:p>
          <a:endParaRPr lang="en-US"/>
        </a:p>
      </dgm:t>
    </dgm:pt>
    <dgm:pt modelId="{A8495A72-9C6E-4182-9A25-B48AAD51DA9D}">
      <dgm:prSet/>
      <dgm:spPr/>
      <dgm:t>
        <a:bodyPr/>
        <a:lstStyle/>
        <a:p>
          <a:r>
            <a:rPr lang="en-US"/>
            <a:t>-Managing Projects risks, timelines and budgets. </a:t>
          </a:r>
        </a:p>
      </dgm:t>
    </dgm:pt>
    <dgm:pt modelId="{32697A16-44FA-4A8D-AD77-8C8ABCAC5E3C}" type="parTrans" cxnId="{B6C4056B-D70B-4DD7-8121-C9CE5E894A68}">
      <dgm:prSet/>
      <dgm:spPr/>
      <dgm:t>
        <a:bodyPr/>
        <a:lstStyle/>
        <a:p>
          <a:endParaRPr lang="en-US"/>
        </a:p>
      </dgm:t>
    </dgm:pt>
    <dgm:pt modelId="{8EC1E5DB-DFB2-4A8D-B9D4-57DD1859222B}" type="sibTrans" cxnId="{B6C4056B-D70B-4DD7-8121-C9CE5E894A68}">
      <dgm:prSet/>
      <dgm:spPr/>
      <dgm:t>
        <a:bodyPr/>
        <a:lstStyle/>
        <a:p>
          <a:endParaRPr lang="en-US"/>
        </a:p>
      </dgm:t>
    </dgm:pt>
    <dgm:pt modelId="{0DEDAB2B-7B34-4F76-9268-CB4AB967067B}">
      <dgm:prSet/>
      <dgm:spPr/>
      <dgm:t>
        <a:bodyPr/>
        <a:lstStyle/>
        <a:p>
          <a:r>
            <a:rPr lang="en-US"/>
            <a:t>-Leading teams and maintain strong communication across departments </a:t>
          </a:r>
        </a:p>
      </dgm:t>
    </dgm:pt>
    <dgm:pt modelId="{562DF450-2DAB-4B1B-8673-ECA5A2B32069}" type="parTrans" cxnId="{CBB14530-3DA3-4F84-84FF-E57A86EE3DF4}">
      <dgm:prSet/>
      <dgm:spPr/>
      <dgm:t>
        <a:bodyPr/>
        <a:lstStyle/>
        <a:p>
          <a:endParaRPr lang="en-US"/>
        </a:p>
      </dgm:t>
    </dgm:pt>
    <dgm:pt modelId="{6DCCE0B5-0F14-488E-ABED-3B3E712A825D}" type="sibTrans" cxnId="{CBB14530-3DA3-4F84-84FF-E57A86EE3DF4}">
      <dgm:prSet/>
      <dgm:spPr/>
      <dgm:t>
        <a:bodyPr/>
        <a:lstStyle/>
        <a:p>
          <a:endParaRPr lang="en-US"/>
        </a:p>
      </dgm:t>
    </dgm:pt>
    <dgm:pt modelId="{81C7B1E5-1687-4587-AA11-038EA202474E}">
      <dgm:prSet/>
      <dgm:spPr/>
      <dgm:t>
        <a:bodyPr/>
        <a:lstStyle/>
        <a:p>
          <a:r>
            <a:rPr lang="en-US"/>
            <a:t>-Identify risks and developing mitigation plans.</a:t>
          </a:r>
        </a:p>
      </dgm:t>
    </dgm:pt>
    <dgm:pt modelId="{81F3C773-E6E4-4C0A-A64C-C893546F9D87}" type="parTrans" cxnId="{BAE1F200-1874-438E-B57A-99E66E9E2A86}">
      <dgm:prSet/>
      <dgm:spPr/>
      <dgm:t>
        <a:bodyPr/>
        <a:lstStyle/>
        <a:p>
          <a:endParaRPr lang="en-US"/>
        </a:p>
      </dgm:t>
    </dgm:pt>
    <dgm:pt modelId="{6E3AC034-DADA-4D98-A7E2-9836AC455CD4}" type="sibTrans" cxnId="{BAE1F200-1874-438E-B57A-99E66E9E2A86}">
      <dgm:prSet/>
      <dgm:spPr/>
      <dgm:t>
        <a:bodyPr/>
        <a:lstStyle/>
        <a:p>
          <a:endParaRPr lang="en-US"/>
        </a:p>
      </dgm:t>
    </dgm:pt>
    <dgm:pt modelId="{574A8E8E-8705-4E4E-8FC6-9996D1279C7E}">
      <dgm:prSet/>
      <dgm:spPr/>
      <dgm:t>
        <a:bodyPr/>
        <a:lstStyle/>
        <a:p>
          <a:r>
            <a:rPr lang="en-US"/>
            <a:t>-Progress reports to senior stakeholders and clients. </a:t>
          </a:r>
        </a:p>
      </dgm:t>
    </dgm:pt>
    <dgm:pt modelId="{BDFED3E7-BBEB-4559-9935-09BB20716E55}" type="parTrans" cxnId="{BB03AC38-3AA2-4AE6-BC6B-6A2B338DC82C}">
      <dgm:prSet/>
      <dgm:spPr/>
      <dgm:t>
        <a:bodyPr/>
        <a:lstStyle/>
        <a:p>
          <a:endParaRPr lang="en-US"/>
        </a:p>
      </dgm:t>
    </dgm:pt>
    <dgm:pt modelId="{D6B322B0-495C-46A4-8B3B-5ED81492D91B}" type="sibTrans" cxnId="{BB03AC38-3AA2-4AE6-BC6B-6A2B338DC82C}">
      <dgm:prSet/>
      <dgm:spPr/>
      <dgm:t>
        <a:bodyPr/>
        <a:lstStyle/>
        <a:p>
          <a:endParaRPr lang="en-US"/>
        </a:p>
      </dgm:t>
    </dgm:pt>
    <dgm:pt modelId="{537582CB-56AE-4A39-A8F4-3EB696B97882}">
      <dgm:prSet/>
      <dgm:spPr/>
      <dgm:t>
        <a:bodyPr/>
        <a:lstStyle/>
        <a:p>
          <a:r>
            <a:rPr lang="en-US"/>
            <a:t>A good job description not only defines expectations but also helps attract right candidates who align with Deloitte’s culture and standarts.</a:t>
          </a:r>
        </a:p>
      </dgm:t>
    </dgm:pt>
    <dgm:pt modelId="{DE6F53A1-B7EC-4DBB-BAF6-3F2F37E9FAA9}" type="parTrans" cxnId="{6B792920-8887-4C41-83F1-9971D938E281}">
      <dgm:prSet/>
      <dgm:spPr/>
      <dgm:t>
        <a:bodyPr/>
        <a:lstStyle/>
        <a:p>
          <a:endParaRPr lang="en-US"/>
        </a:p>
      </dgm:t>
    </dgm:pt>
    <dgm:pt modelId="{4261703B-FFFE-4D89-BDCD-9B05ACF0EEAF}" type="sibTrans" cxnId="{6B792920-8887-4C41-83F1-9971D938E281}">
      <dgm:prSet/>
      <dgm:spPr/>
      <dgm:t>
        <a:bodyPr/>
        <a:lstStyle/>
        <a:p>
          <a:endParaRPr lang="en-US"/>
        </a:p>
      </dgm:t>
    </dgm:pt>
    <dgm:pt modelId="{DC785F42-7371-444E-B1D9-F834CC1A8B84}" type="pres">
      <dgm:prSet presAssocID="{2C3EB766-DE4B-4501-AF07-D0407C3E5896}" presName="diagram" presStyleCnt="0">
        <dgm:presLayoutVars>
          <dgm:dir/>
          <dgm:resizeHandles val="exact"/>
        </dgm:presLayoutVars>
      </dgm:prSet>
      <dgm:spPr/>
    </dgm:pt>
    <dgm:pt modelId="{89E32735-8EF2-9840-AFA9-9B91DC47E7EC}" type="pres">
      <dgm:prSet presAssocID="{C608DDAB-6EF5-4A09-AA79-4AA17342C046}" presName="node" presStyleLbl="node1" presStyleIdx="0" presStyleCnt="9">
        <dgm:presLayoutVars>
          <dgm:bulletEnabled val="1"/>
        </dgm:presLayoutVars>
      </dgm:prSet>
      <dgm:spPr/>
    </dgm:pt>
    <dgm:pt modelId="{463EA027-61E4-324E-B26D-5B420C9CA8FB}" type="pres">
      <dgm:prSet presAssocID="{88C2D504-DE85-4E40-8CE8-C9F65F2AA54C}" presName="sibTrans" presStyleCnt="0"/>
      <dgm:spPr/>
    </dgm:pt>
    <dgm:pt modelId="{F2CEC983-08A8-0347-9782-267F6E482399}" type="pres">
      <dgm:prSet presAssocID="{B0BADF94-31A0-4A36-AAAC-3398E47D9EFE}" presName="node" presStyleLbl="node1" presStyleIdx="1" presStyleCnt="9">
        <dgm:presLayoutVars>
          <dgm:bulletEnabled val="1"/>
        </dgm:presLayoutVars>
      </dgm:prSet>
      <dgm:spPr/>
    </dgm:pt>
    <dgm:pt modelId="{1DF8FE5C-D2BA-4743-A9FC-457DA148E8DC}" type="pres">
      <dgm:prSet presAssocID="{DB1BE4DF-EF49-4A65-BDE8-5C201BC85062}" presName="sibTrans" presStyleCnt="0"/>
      <dgm:spPr/>
    </dgm:pt>
    <dgm:pt modelId="{220A9B03-6456-0447-948D-B142B8B259F1}" type="pres">
      <dgm:prSet presAssocID="{A3D66A7F-F227-4CE1-84D9-B49F1A587AB2}" presName="node" presStyleLbl="node1" presStyleIdx="2" presStyleCnt="9">
        <dgm:presLayoutVars>
          <dgm:bulletEnabled val="1"/>
        </dgm:presLayoutVars>
      </dgm:prSet>
      <dgm:spPr/>
    </dgm:pt>
    <dgm:pt modelId="{41D01361-49A2-F647-BBB9-590BAE3BFFC8}" type="pres">
      <dgm:prSet presAssocID="{6B2AD219-A84A-4F1E-A4A9-AF31618F2BF1}" presName="sibTrans" presStyleCnt="0"/>
      <dgm:spPr/>
    </dgm:pt>
    <dgm:pt modelId="{3382764B-9872-864A-8734-1B326CEC8F32}" type="pres">
      <dgm:prSet presAssocID="{E97C0600-BBDB-4312-A4AE-37913C082426}" presName="node" presStyleLbl="node1" presStyleIdx="3" presStyleCnt="9">
        <dgm:presLayoutVars>
          <dgm:bulletEnabled val="1"/>
        </dgm:presLayoutVars>
      </dgm:prSet>
      <dgm:spPr/>
    </dgm:pt>
    <dgm:pt modelId="{2C9DC873-A3C0-6B4A-961D-FF9BE3160EDD}" type="pres">
      <dgm:prSet presAssocID="{968753DE-FC46-4E6A-AD43-DF66D885E797}" presName="sibTrans" presStyleCnt="0"/>
      <dgm:spPr/>
    </dgm:pt>
    <dgm:pt modelId="{962918E5-B469-4843-85FA-C679A69900D7}" type="pres">
      <dgm:prSet presAssocID="{A8495A72-9C6E-4182-9A25-B48AAD51DA9D}" presName="node" presStyleLbl="node1" presStyleIdx="4" presStyleCnt="9">
        <dgm:presLayoutVars>
          <dgm:bulletEnabled val="1"/>
        </dgm:presLayoutVars>
      </dgm:prSet>
      <dgm:spPr/>
    </dgm:pt>
    <dgm:pt modelId="{614F4819-4A6E-C841-8488-98A6669E5EBF}" type="pres">
      <dgm:prSet presAssocID="{8EC1E5DB-DFB2-4A8D-B9D4-57DD1859222B}" presName="sibTrans" presStyleCnt="0"/>
      <dgm:spPr/>
    </dgm:pt>
    <dgm:pt modelId="{D273E045-584C-BB42-86EE-7F188BD80D41}" type="pres">
      <dgm:prSet presAssocID="{0DEDAB2B-7B34-4F76-9268-CB4AB967067B}" presName="node" presStyleLbl="node1" presStyleIdx="5" presStyleCnt="9">
        <dgm:presLayoutVars>
          <dgm:bulletEnabled val="1"/>
        </dgm:presLayoutVars>
      </dgm:prSet>
      <dgm:spPr/>
    </dgm:pt>
    <dgm:pt modelId="{10BF582C-2D38-5E49-9EAB-6EE923343E30}" type="pres">
      <dgm:prSet presAssocID="{6DCCE0B5-0F14-488E-ABED-3B3E712A825D}" presName="sibTrans" presStyleCnt="0"/>
      <dgm:spPr/>
    </dgm:pt>
    <dgm:pt modelId="{1BBD5FEA-0CA9-4845-BE50-060DE0048AE6}" type="pres">
      <dgm:prSet presAssocID="{81C7B1E5-1687-4587-AA11-038EA202474E}" presName="node" presStyleLbl="node1" presStyleIdx="6" presStyleCnt="9">
        <dgm:presLayoutVars>
          <dgm:bulletEnabled val="1"/>
        </dgm:presLayoutVars>
      </dgm:prSet>
      <dgm:spPr/>
    </dgm:pt>
    <dgm:pt modelId="{2257A47C-19DB-6D4E-9232-3C20AEDBCA7C}" type="pres">
      <dgm:prSet presAssocID="{6E3AC034-DADA-4D98-A7E2-9836AC455CD4}" presName="sibTrans" presStyleCnt="0"/>
      <dgm:spPr/>
    </dgm:pt>
    <dgm:pt modelId="{5BC3DE51-9D82-F941-8B7E-0410CD19D26F}" type="pres">
      <dgm:prSet presAssocID="{574A8E8E-8705-4E4E-8FC6-9996D1279C7E}" presName="node" presStyleLbl="node1" presStyleIdx="7" presStyleCnt="9">
        <dgm:presLayoutVars>
          <dgm:bulletEnabled val="1"/>
        </dgm:presLayoutVars>
      </dgm:prSet>
      <dgm:spPr/>
    </dgm:pt>
    <dgm:pt modelId="{56CF22DB-7A57-BE42-BF30-ADCB4D4E461E}" type="pres">
      <dgm:prSet presAssocID="{D6B322B0-495C-46A4-8B3B-5ED81492D91B}" presName="sibTrans" presStyleCnt="0"/>
      <dgm:spPr/>
    </dgm:pt>
    <dgm:pt modelId="{3502D8CE-39A5-0A44-8E24-1A97EED1E523}" type="pres">
      <dgm:prSet presAssocID="{537582CB-56AE-4A39-A8F4-3EB696B97882}" presName="node" presStyleLbl="node1" presStyleIdx="8" presStyleCnt="9">
        <dgm:presLayoutVars>
          <dgm:bulletEnabled val="1"/>
        </dgm:presLayoutVars>
      </dgm:prSet>
      <dgm:spPr/>
    </dgm:pt>
  </dgm:ptLst>
  <dgm:cxnLst>
    <dgm:cxn modelId="{BAE1F200-1874-438E-B57A-99E66E9E2A86}" srcId="{2C3EB766-DE4B-4501-AF07-D0407C3E5896}" destId="{81C7B1E5-1687-4587-AA11-038EA202474E}" srcOrd="6" destOrd="0" parTransId="{81F3C773-E6E4-4C0A-A64C-C893546F9D87}" sibTransId="{6E3AC034-DADA-4D98-A7E2-9836AC455CD4}"/>
    <dgm:cxn modelId="{6B792920-8887-4C41-83F1-9971D938E281}" srcId="{2C3EB766-DE4B-4501-AF07-D0407C3E5896}" destId="{537582CB-56AE-4A39-A8F4-3EB696B97882}" srcOrd="8" destOrd="0" parTransId="{DE6F53A1-B7EC-4DBB-BAF6-3F2F37E9FAA9}" sibTransId="{4261703B-FFFE-4D89-BDCD-9B05ACF0EEAF}"/>
    <dgm:cxn modelId="{E0418920-8E46-7347-AC99-EDD15F954470}" type="presOf" srcId="{537582CB-56AE-4A39-A8F4-3EB696B97882}" destId="{3502D8CE-39A5-0A44-8E24-1A97EED1E523}" srcOrd="0" destOrd="0" presId="urn:microsoft.com/office/officeart/2005/8/layout/default"/>
    <dgm:cxn modelId="{DFAF2923-ED79-454A-95B4-EED1ED25BE1F}" type="presOf" srcId="{81C7B1E5-1687-4587-AA11-038EA202474E}" destId="{1BBD5FEA-0CA9-4845-BE50-060DE0048AE6}" srcOrd="0" destOrd="0" presId="urn:microsoft.com/office/officeart/2005/8/layout/default"/>
    <dgm:cxn modelId="{CBB14530-3DA3-4F84-84FF-E57A86EE3DF4}" srcId="{2C3EB766-DE4B-4501-AF07-D0407C3E5896}" destId="{0DEDAB2B-7B34-4F76-9268-CB4AB967067B}" srcOrd="5" destOrd="0" parTransId="{562DF450-2DAB-4B1B-8673-ECA5A2B32069}" sibTransId="{6DCCE0B5-0F14-488E-ABED-3B3E712A825D}"/>
    <dgm:cxn modelId="{DA009231-D576-4095-BA68-F849A5E728CB}" srcId="{2C3EB766-DE4B-4501-AF07-D0407C3E5896}" destId="{A3D66A7F-F227-4CE1-84D9-B49F1A587AB2}" srcOrd="2" destOrd="0" parTransId="{595E785A-9DBD-47BD-A8DB-9E9FFC8F1DAC}" sibTransId="{6B2AD219-A84A-4F1E-A4A9-AF31618F2BF1}"/>
    <dgm:cxn modelId="{BB03AC38-3AA2-4AE6-BC6B-6A2B338DC82C}" srcId="{2C3EB766-DE4B-4501-AF07-D0407C3E5896}" destId="{574A8E8E-8705-4E4E-8FC6-9996D1279C7E}" srcOrd="7" destOrd="0" parTransId="{BDFED3E7-BBEB-4559-9935-09BB20716E55}" sibTransId="{D6B322B0-495C-46A4-8B3B-5ED81492D91B}"/>
    <dgm:cxn modelId="{26BD7D3C-DD13-47DF-A317-78CD1ED1B714}" srcId="{2C3EB766-DE4B-4501-AF07-D0407C3E5896}" destId="{B0BADF94-31A0-4A36-AAAC-3398E47D9EFE}" srcOrd="1" destOrd="0" parTransId="{B39E58C2-7509-42A6-AF99-1550082FDA38}" sibTransId="{DB1BE4DF-EF49-4A65-BDE8-5C201BC85062}"/>
    <dgm:cxn modelId="{EF3C1D66-3209-B247-8420-73390E40D91A}" type="presOf" srcId="{E97C0600-BBDB-4312-A4AE-37913C082426}" destId="{3382764B-9872-864A-8734-1B326CEC8F32}" srcOrd="0" destOrd="0" presId="urn:microsoft.com/office/officeart/2005/8/layout/default"/>
    <dgm:cxn modelId="{B6C4056B-D70B-4DD7-8121-C9CE5E894A68}" srcId="{2C3EB766-DE4B-4501-AF07-D0407C3E5896}" destId="{A8495A72-9C6E-4182-9A25-B48AAD51DA9D}" srcOrd="4" destOrd="0" parTransId="{32697A16-44FA-4A8D-AD77-8C8ABCAC5E3C}" sibTransId="{8EC1E5DB-DFB2-4A8D-B9D4-57DD1859222B}"/>
    <dgm:cxn modelId="{93E2D96F-9F31-F34E-B11B-19218FADA04D}" type="presOf" srcId="{A8495A72-9C6E-4182-9A25-B48AAD51DA9D}" destId="{962918E5-B469-4843-85FA-C679A69900D7}" srcOrd="0" destOrd="0" presId="urn:microsoft.com/office/officeart/2005/8/layout/default"/>
    <dgm:cxn modelId="{CAD56A80-6C28-784B-B533-5C25B7CBC8E9}" type="presOf" srcId="{2C3EB766-DE4B-4501-AF07-D0407C3E5896}" destId="{DC785F42-7371-444E-B1D9-F834CC1A8B84}" srcOrd="0" destOrd="0" presId="urn:microsoft.com/office/officeart/2005/8/layout/default"/>
    <dgm:cxn modelId="{0DCF2AB4-E723-9849-98D4-A9DC26721907}" type="presOf" srcId="{574A8E8E-8705-4E4E-8FC6-9996D1279C7E}" destId="{5BC3DE51-9D82-F941-8B7E-0410CD19D26F}" srcOrd="0" destOrd="0" presId="urn:microsoft.com/office/officeart/2005/8/layout/default"/>
    <dgm:cxn modelId="{2591A9CC-25EE-45CE-AADA-FF7628BFC54C}" srcId="{2C3EB766-DE4B-4501-AF07-D0407C3E5896}" destId="{C608DDAB-6EF5-4A09-AA79-4AA17342C046}" srcOrd="0" destOrd="0" parTransId="{74346B56-C39B-4430-AD77-21C8751AF48F}" sibTransId="{88C2D504-DE85-4E40-8CE8-C9F65F2AA54C}"/>
    <dgm:cxn modelId="{A86CCDDA-6B32-4D35-B548-52F159BAB670}" srcId="{2C3EB766-DE4B-4501-AF07-D0407C3E5896}" destId="{E97C0600-BBDB-4312-A4AE-37913C082426}" srcOrd="3" destOrd="0" parTransId="{700A7A0C-138E-4996-BFCC-12397BDA5423}" sibTransId="{968753DE-FC46-4E6A-AD43-DF66D885E797}"/>
    <dgm:cxn modelId="{CA4EF7DA-91EF-BE44-B88A-59E90731CB2B}" type="presOf" srcId="{C608DDAB-6EF5-4A09-AA79-4AA17342C046}" destId="{89E32735-8EF2-9840-AFA9-9B91DC47E7EC}" srcOrd="0" destOrd="0" presId="urn:microsoft.com/office/officeart/2005/8/layout/default"/>
    <dgm:cxn modelId="{97784BF1-AFE9-084D-A47C-91FB8CA051BD}" type="presOf" srcId="{A3D66A7F-F227-4CE1-84D9-B49F1A587AB2}" destId="{220A9B03-6456-0447-948D-B142B8B259F1}" srcOrd="0" destOrd="0" presId="urn:microsoft.com/office/officeart/2005/8/layout/default"/>
    <dgm:cxn modelId="{1FECDBF6-CB27-6048-98ED-CADEF05F6971}" type="presOf" srcId="{0DEDAB2B-7B34-4F76-9268-CB4AB967067B}" destId="{D273E045-584C-BB42-86EE-7F188BD80D41}" srcOrd="0" destOrd="0" presId="urn:microsoft.com/office/officeart/2005/8/layout/default"/>
    <dgm:cxn modelId="{606A34FF-9271-1943-8FBB-A6E364C1F521}" type="presOf" srcId="{B0BADF94-31A0-4A36-AAAC-3398E47D9EFE}" destId="{F2CEC983-08A8-0347-9782-267F6E482399}" srcOrd="0" destOrd="0" presId="urn:microsoft.com/office/officeart/2005/8/layout/default"/>
    <dgm:cxn modelId="{A1473A15-7119-F44D-AA24-218FB07B89B5}" type="presParOf" srcId="{DC785F42-7371-444E-B1D9-F834CC1A8B84}" destId="{89E32735-8EF2-9840-AFA9-9B91DC47E7EC}" srcOrd="0" destOrd="0" presId="urn:microsoft.com/office/officeart/2005/8/layout/default"/>
    <dgm:cxn modelId="{F72CC236-6684-BB41-A56C-BEE978C960EF}" type="presParOf" srcId="{DC785F42-7371-444E-B1D9-F834CC1A8B84}" destId="{463EA027-61E4-324E-B26D-5B420C9CA8FB}" srcOrd="1" destOrd="0" presId="urn:microsoft.com/office/officeart/2005/8/layout/default"/>
    <dgm:cxn modelId="{0D9CFF39-539A-1D47-A234-3F10CC45784F}" type="presParOf" srcId="{DC785F42-7371-444E-B1D9-F834CC1A8B84}" destId="{F2CEC983-08A8-0347-9782-267F6E482399}" srcOrd="2" destOrd="0" presId="urn:microsoft.com/office/officeart/2005/8/layout/default"/>
    <dgm:cxn modelId="{AAE64B7C-1AA0-364D-B011-2E6E0E3F5EE4}" type="presParOf" srcId="{DC785F42-7371-444E-B1D9-F834CC1A8B84}" destId="{1DF8FE5C-D2BA-4743-A9FC-457DA148E8DC}" srcOrd="3" destOrd="0" presId="urn:microsoft.com/office/officeart/2005/8/layout/default"/>
    <dgm:cxn modelId="{06402A2A-C2C3-9247-AB1C-83F04654A65A}" type="presParOf" srcId="{DC785F42-7371-444E-B1D9-F834CC1A8B84}" destId="{220A9B03-6456-0447-948D-B142B8B259F1}" srcOrd="4" destOrd="0" presId="urn:microsoft.com/office/officeart/2005/8/layout/default"/>
    <dgm:cxn modelId="{1FDFDEC2-8664-2D4A-8022-8FA2CCD0F204}" type="presParOf" srcId="{DC785F42-7371-444E-B1D9-F834CC1A8B84}" destId="{41D01361-49A2-F647-BBB9-590BAE3BFFC8}" srcOrd="5" destOrd="0" presId="urn:microsoft.com/office/officeart/2005/8/layout/default"/>
    <dgm:cxn modelId="{6E4122CC-3916-EF48-A6FF-717FACDA3145}" type="presParOf" srcId="{DC785F42-7371-444E-B1D9-F834CC1A8B84}" destId="{3382764B-9872-864A-8734-1B326CEC8F32}" srcOrd="6" destOrd="0" presId="urn:microsoft.com/office/officeart/2005/8/layout/default"/>
    <dgm:cxn modelId="{99A7CB8E-6216-4E40-AB65-AB6D87A690A2}" type="presParOf" srcId="{DC785F42-7371-444E-B1D9-F834CC1A8B84}" destId="{2C9DC873-A3C0-6B4A-961D-FF9BE3160EDD}" srcOrd="7" destOrd="0" presId="urn:microsoft.com/office/officeart/2005/8/layout/default"/>
    <dgm:cxn modelId="{5475098B-31A2-A645-A9A0-F98134EE324C}" type="presParOf" srcId="{DC785F42-7371-444E-B1D9-F834CC1A8B84}" destId="{962918E5-B469-4843-85FA-C679A69900D7}" srcOrd="8" destOrd="0" presId="urn:microsoft.com/office/officeart/2005/8/layout/default"/>
    <dgm:cxn modelId="{EFF200F3-62F3-434E-BFD5-C52A31C3E411}" type="presParOf" srcId="{DC785F42-7371-444E-B1D9-F834CC1A8B84}" destId="{614F4819-4A6E-C841-8488-98A6669E5EBF}" srcOrd="9" destOrd="0" presId="urn:microsoft.com/office/officeart/2005/8/layout/default"/>
    <dgm:cxn modelId="{4BD2BDE8-7FC7-1646-84CE-CAF4A908A67A}" type="presParOf" srcId="{DC785F42-7371-444E-B1D9-F834CC1A8B84}" destId="{D273E045-584C-BB42-86EE-7F188BD80D41}" srcOrd="10" destOrd="0" presId="urn:microsoft.com/office/officeart/2005/8/layout/default"/>
    <dgm:cxn modelId="{9F7B762A-DDB1-8C45-B312-45ABAC89A280}" type="presParOf" srcId="{DC785F42-7371-444E-B1D9-F834CC1A8B84}" destId="{10BF582C-2D38-5E49-9EAB-6EE923343E30}" srcOrd="11" destOrd="0" presId="urn:microsoft.com/office/officeart/2005/8/layout/default"/>
    <dgm:cxn modelId="{04A9E28F-F4A8-ED4C-B963-A675A9AD2C3A}" type="presParOf" srcId="{DC785F42-7371-444E-B1D9-F834CC1A8B84}" destId="{1BBD5FEA-0CA9-4845-BE50-060DE0048AE6}" srcOrd="12" destOrd="0" presId="urn:microsoft.com/office/officeart/2005/8/layout/default"/>
    <dgm:cxn modelId="{1DADE95A-B77D-FB41-B107-31EC8F5B35E0}" type="presParOf" srcId="{DC785F42-7371-444E-B1D9-F834CC1A8B84}" destId="{2257A47C-19DB-6D4E-9232-3C20AEDBCA7C}" srcOrd="13" destOrd="0" presId="urn:microsoft.com/office/officeart/2005/8/layout/default"/>
    <dgm:cxn modelId="{5E735867-4860-6049-BA3F-BCD859047B27}" type="presParOf" srcId="{DC785F42-7371-444E-B1D9-F834CC1A8B84}" destId="{5BC3DE51-9D82-F941-8B7E-0410CD19D26F}" srcOrd="14" destOrd="0" presId="urn:microsoft.com/office/officeart/2005/8/layout/default"/>
    <dgm:cxn modelId="{4052A304-F774-7241-A5B0-FE390BB2DED3}" type="presParOf" srcId="{DC785F42-7371-444E-B1D9-F834CC1A8B84}" destId="{56CF22DB-7A57-BE42-BF30-ADCB4D4E461E}" srcOrd="15" destOrd="0" presId="urn:microsoft.com/office/officeart/2005/8/layout/default"/>
    <dgm:cxn modelId="{8C73D909-6649-DD4F-B321-0167393F1AF4}" type="presParOf" srcId="{DC785F42-7371-444E-B1D9-F834CC1A8B84}" destId="{3502D8CE-39A5-0A44-8E24-1A97EED1E52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888ECC3-52EA-4EC0-A557-4A43F9DF8900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58871B-C9D5-4B27-9E8C-526A50FAF4EC}">
      <dgm:prSet/>
      <dgm:spPr/>
      <dgm:t>
        <a:bodyPr/>
        <a:lstStyle/>
        <a:p>
          <a:r>
            <a:rPr lang="en-US"/>
            <a:t>Essential Requirements:</a:t>
          </a:r>
        </a:p>
      </dgm:t>
    </dgm:pt>
    <dgm:pt modelId="{345F84C2-F502-4029-91AF-9795EEFCE351}" type="parTrans" cxnId="{1D30A9CE-356F-4FD4-AB88-6AFE981540B6}">
      <dgm:prSet/>
      <dgm:spPr/>
      <dgm:t>
        <a:bodyPr/>
        <a:lstStyle/>
        <a:p>
          <a:endParaRPr lang="en-US"/>
        </a:p>
      </dgm:t>
    </dgm:pt>
    <dgm:pt modelId="{46C751FB-0D00-436B-B865-59EC187AD6F5}" type="sibTrans" cxnId="{1D30A9CE-356F-4FD4-AB88-6AFE981540B6}">
      <dgm:prSet/>
      <dgm:spPr/>
      <dgm:t>
        <a:bodyPr/>
        <a:lstStyle/>
        <a:p>
          <a:endParaRPr lang="en-US"/>
        </a:p>
      </dgm:t>
    </dgm:pt>
    <dgm:pt modelId="{9E0CA893-5276-4214-85DE-D28FF6217BD5}">
      <dgm:prSet/>
      <dgm:spPr/>
      <dgm:t>
        <a:bodyPr/>
        <a:lstStyle/>
        <a:p>
          <a:r>
            <a:rPr lang="en-US"/>
            <a:t>Bussines and Management Degree mandatory.</a:t>
          </a:r>
        </a:p>
      </dgm:t>
    </dgm:pt>
    <dgm:pt modelId="{CC2A13D9-DD53-459E-A556-84F563268278}" type="parTrans" cxnId="{63FC3E58-16D1-43F0-B4F5-90F062EFB58D}">
      <dgm:prSet/>
      <dgm:spPr/>
      <dgm:t>
        <a:bodyPr/>
        <a:lstStyle/>
        <a:p>
          <a:endParaRPr lang="en-US"/>
        </a:p>
      </dgm:t>
    </dgm:pt>
    <dgm:pt modelId="{52E659F2-476A-46DB-9506-A72E214E0817}" type="sibTrans" cxnId="{63FC3E58-16D1-43F0-B4F5-90F062EFB58D}">
      <dgm:prSet/>
      <dgm:spPr/>
      <dgm:t>
        <a:bodyPr/>
        <a:lstStyle/>
        <a:p>
          <a:endParaRPr lang="en-US"/>
        </a:p>
      </dgm:t>
    </dgm:pt>
    <dgm:pt modelId="{2B715F6A-0B76-4CB3-BDCA-1288CD3F100E}">
      <dgm:prSet/>
      <dgm:spPr/>
      <dgm:t>
        <a:bodyPr/>
        <a:lstStyle/>
        <a:p>
          <a:r>
            <a:rPr lang="en-US"/>
            <a:t>3+ years of Project Management experience. </a:t>
          </a:r>
        </a:p>
      </dgm:t>
    </dgm:pt>
    <dgm:pt modelId="{5C8EF89A-19D6-4F34-B609-40E4C0D127A4}" type="parTrans" cxnId="{6958A565-1B68-45D5-BDDB-C279E633AEE3}">
      <dgm:prSet/>
      <dgm:spPr/>
      <dgm:t>
        <a:bodyPr/>
        <a:lstStyle/>
        <a:p>
          <a:endParaRPr lang="en-US"/>
        </a:p>
      </dgm:t>
    </dgm:pt>
    <dgm:pt modelId="{7EF43A87-9AC3-4167-8882-F32186913B16}" type="sibTrans" cxnId="{6958A565-1B68-45D5-BDDB-C279E633AEE3}">
      <dgm:prSet/>
      <dgm:spPr/>
      <dgm:t>
        <a:bodyPr/>
        <a:lstStyle/>
        <a:p>
          <a:endParaRPr lang="en-US"/>
        </a:p>
      </dgm:t>
    </dgm:pt>
    <dgm:pt modelId="{86B2B208-6B24-4454-A42F-621322A50CA2}">
      <dgm:prSet/>
      <dgm:spPr/>
      <dgm:t>
        <a:bodyPr/>
        <a:lstStyle/>
        <a:p>
          <a:r>
            <a:rPr lang="en-US"/>
            <a:t>Strong Leadership and Communication Skills. </a:t>
          </a:r>
        </a:p>
      </dgm:t>
    </dgm:pt>
    <dgm:pt modelId="{2885191D-25BF-47BA-8EF4-735DDCC3B821}" type="parTrans" cxnId="{7272E575-CF3E-40E7-A521-5E476178E53D}">
      <dgm:prSet/>
      <dgm:spPr/>
      <dgm:t>
        <a:bodyPr/>
        <a:lstStyle/>
        <a:p>
          <a:endParaRPr lang="en-US"/>
        </a:p>
      </dgm:t>
    </dgm:pt>
    <dgm:pt modelId="{07CC7ADB-C20E-4969-A62A-C519D08E5C39}" type="sibTrans" cxnId="{7272E575-CF3E-40E7-A521-5E476178E53D}">
      <dgm:prSet/>
      <dgm:spPr/>
      <dgm:t>
        <a:bodyPr/>
        <a:lstStyle/>
        <a:p>
          <a:endParaRPr lang="en-US"/>
        </a:p>
      </dgm:t>
    </dgm:pt>
    <dgm:pt modelId="{C5883D98-F35C-46CF-A396-1F95C752A6C3}">
      <dgm:prSet/>
      <dgm:spPr/>
      <dgm:t>
        <a:bodyPr/>
        <a:lstStyle/>
        <a:p>
          <a:r>
            <a:rPr lang="en-US"/>
            <a:t>Proficiency in MS Project and Agile tools. </a:t>
          </a:r>
        </a:p>
      </dgm:t>
    </dgm:pt>
    <dgm:pt modelId="{7EF4FC50-F210-40CF-8FEE-A029D1B9AF47}" type="parTrans" cxnId="{43833C69-A4C3-473B-AECC-AFE1E9F870D1}">
      <dgm:prSet/>
      <dgm:spPr/>
      <dgm:t>
        <a:bodyPr/>
        <a:lstStyle/>
        <a:p>
          <a:endParaRPr lang="en-US"/>
        </a:p>
      </dgm:t>
    </dgm:pt>
    <dgm:pt modelId="{659865DC-2F96-49B5-B820-BDD2AD57FA1E}" type="sibTrans" cxnId="{43833C69-A4C3-473B-AECC-AFE1E9F870D1}">
      <dgm:prSet/>
      <dgm:spPr/>
      <dgm:t>
        <a:bodyPr/>
        <a:lstStyle/>
        <a:p>
          <a:endParaRPr lang="en-US"/>
        </a:p>
      </dgm:t>
    </dgm:pt>
    <dgm:pt modelId="{8BCD6B88-0725-48C9-AB55-0BDBCB71AC07}">
      <dgm:prSet/>
      <dgm:spPr/>
      <dgm:t>
        <a:bodyPr/>
        <a:lstStyle/>
        <a:p>
          <a:r>
            <a:rPr lang="en-US"/>
            <a:t>Desirable:</a:t>
          </a:r>
        </a:p>
      </dgm:t>
    </dgm:pt>
    <dgm:pt modelId="{BA8D5F99-CFB4-42FE-A5A0-0A092B7BECCC}" type="parTrans" cxnId="{1F2AC2EB-0D68-444B-A7BF-E39665F9825B}">
      <dgm:prSet/>
      <dgm:spPr/>
      <dgm:t>
        <a:bodyPr/>
        <a:lstStyle/>
        <a:p>
          <a:endParaRPr lang="en-US"/>
        </a:p>
      </dgm:t>
    </dgm:pt>
    <dgm:pt modelId="{A405994F-17BC-4726-930B-75B2F04C7790}" type="sibTrans" cxnId="{1F2AC2EB-0D68-444B-A7BF-E39665F9825B}">
      <dgm:prSet/>
      <dgm:spPr/>
      <dgm:t>
        <a:bodyPr/>
        <a:lstStyle/>
        <a:p>
          <a:endParaRPr lang="en-US"/>
        </a:p>
      </dgm:t>
    </dgm:pt>
    <dgm:pt modelId="{6B9CB07B-8A2F-4733-B8ED-3938359F2DEC}">
      <dgm:prSet/>
      <dgm:spPr/>
      <dgm:t>
        <a:bodyPr/>
        <a:lstStyle/>
        <a:p>
          <a:r>
            <a:rPr lang="en-US"/>
            <a:t>PMP/PRINCE2 Certification</a:t>
          </a:r>
        </a:p>
      </dgm:t>
    </dgm:pt>
    <dgm:pt modelId="{F4CE19FB-ADB6-4729-B645-011EB73568D3}" type="parTrans" cxnId="{426DCB26-325E-40FA-8611-C886BCDFEBF0}">
      <dgm:prSet/>
      <dgm:spPr/>
      <dgm:t>
        <a:bodyPr/>
        <a:lstStyle/>
        <a:p>
          <a:endParaRPr lang="en-US"/>
        </a:p>
      </dgm:t>
    </dgm:pt>
    <dgm:pt modelId="{06E5B0A8-2722-47B5-B382-9A44094FA8E9}" type="sibTrans" cxnId="{426DCB26-325E-40FA-8611-C886BCDFEBF0}">
      <dgm:prSet/>
      <dgm:spPr/>
      <dgm:t>
        <a:bodyPr/>
        <a:lstStyle/>
        <a:p>
          <a:endParaRPr lang="en-US"/>
        </a:p>
      </dgm:t>
    </dgm:pt>
    <dgm:pt modelId="{05B78132-DC8C-4376-AB14-B3BCBB31D6F6}">
      <dgm:prSet/>
      <dgm:spPr/>
      <dgm:t>
        <a:bodyPr/>
        <a:lstStyle/>
        <a:p>
          <a:r>
            <a:rPr lang="en-US"/>
            <a:t>Experience in financial services and consulting. </a:t>
          </a:r>
        </a:p>
      </dgm:t>
    </dgm:pt>
    <dgm:pt modelId="{48A98D4E-B195-4BE3-9517-0096C0ED3523}" type="parTrans" cxnId="{860A097B-4764-412D-8C1B-3760E9BA58BF}">
      <dgm:prSet/>
      <dgm:spPr/>
      <dgm:t>
        <a:bodyPr/>
        <a:lstStyle/>
        <a:p>
          <a:endParaRPr lang="en-US"/>
        </a:p>
      </dgm:t>
    </dgm:pt>
    <dgm:pt modelId="{E8C8D52A-11D3-4116-9006-4A24B915487D}" type="sibTrans" cxnId="{860A097B-4764-412D-8C1B-3760E9BA58BF}">
      <dgm:prSet/>
      <dgm:spPr/>
      <dgm:t>
        <a:bodyPr/>
        <a:lstStyle/>
        <a:p>
          <a:endParaRPr lang="en-US"/>
        </a:p>
      </dgm:t>
    </dgm:pt>
    <dgm:pt modelId="{662CC626-A495-BA40-A967-DB4A7BB1CB85}" type="pres">
      <dgm:prSet presAssocID="{7888ECC3-52EA-4EC0-A557-4A43F9DF8900}" presName="diagram" presStyleCnt="0">
        <dgm:presLayoutVars>
          <dgm:dir/>
          <dgm:resizeHandles/>
        </dgm:presLayoutVars>
      </dgm:prSet>
      <dgm:spPr/>
    </dgm:pt>
    <dgm:pt modelId="{A7CFB93C-9DD7-564C-B812-5AFE57E4F526}" type="pres">
      <dgm:prSet presAssocID="{3658871B-C9D5-4B27-9E8C-526A50FAF4EC}" presName="firstNode" presStyleLbl="node1" presStyleIdx="0" presStyleCnt="8">
        <dgm:presLayoutVars>
          <dgm:bulletEnabled val="1"/>
        </dgm:presLayoutVars>
      </dgm:prSet>
      <dgm:spPr/>
    </dgm:pt>
    <dgm:pt modelId="{C150C2C1-98DE-134F-AABA-3FFC74C4EFF2}" type="pres">
      <dgm:prSet presAssocID="{46C751FB-0D00-436B-B865-59EC187AD6F5}" presName="sibTrans" presStyleLbl="sibTrans2D1" presStyleIdx="0" presStyleCnt="7"/>
      <dgm:spPr/>
    </dgm:pt>
    <dgm:pt modelId="{7A8BE13F-2FC1-3447-8B6E-D4251085A5A4}" type="pres">
      <dgm:prSet presAssocID="{9E0CA893-5276-4214-85DE-D28FF6217BD5}" presName="middleNode" presStyleCnt="0"/>
      <dgm:spPr/>
    </dgm:pt>
    <dgm:pt modelId="{480FFEC0-2F5B-6448-B049-A85FD03E9119}" type="pres">
      <dgm:prSet presAssocID="{9E0CA893-5276-4214-85DE-D28FF6217BD5}" presName="padding" presStyleLbl="node1" presStyleIdx="0" presStyleCnt="8"/>
      <dgm:spPr/>
    </dgm:pt>
    <dgm:pt modelId="{2369E95A-11AB-784E-8277-3FC934700CDF}" type="pres">
      <dgm:prSet presAssocID="{9E0CA893-5276-4214-85DE-D28FF6217BD5}" presName="shape" presStyleLbl="node1" presStyleIdx="1" presStyleCnt="8">
        <dgm:presLayoutVars>
          <dgm:bulletEnabled val="1"/>
        </dgm:presLayoutVars>
      </dgm:prSet>
      <dgm:spPr/>
    </dgm:pt>
    <dgm:pt modelId="{511456EC-6852-1741-8604-CA8F2B8DCD0D}" type="pres">
      <dgm:prSet presAssocID="{52E659F2-476A-46DB-9506-A72E214E0817}" presName="sibTrans" presStyleLbl="sibTrans2D1" presStyleIdx="1" presStyleCnt="7"/>
      <dgm:spPr/>
    </dgm:pt>
    <dgm:pt modelId="{1761CD91-5C9F-AA47-8064-03D334DC0974}" type="pres">
      <dgm:prSet presAssocID="{2B715F6A-0B76-4CB3-BDCA-1288CD3F100E}" presName="middleNode" presStyleCnt="0"/>
      <dgm:spPr/>
    </dgm:pt>
    <dgm:pt modelId="{52494055-DF66-954D-AAB3-66750F82B446}" type="pres">
      <dgm:prSet presAssocID="{2B715F6A-0B76-4CB3-BDCA-1288CD3F100E}" presName="padding" presStyleLbl="node1" presStyleIdx="1" presStyleCnt="8"/>
      <dgm:spPr/>
    </dgm:pt>
    <dgm:pt modelId="{EDD412AF-593F-A344-9657-24F834A990B7}" type="pres">
      <dgm:prSet presAssocID="{2B715F6A-0B76-4CB3-BDCA-1288CD3F100E}" presName="shape" presStyleLbl="node1" presStyleIdx="2" presStyleCnt="8">
        <dgm:presLayoutVars>
          <dgm:bulletEnabled val="1"/>
        </dgm:presLayoutVars>
      </dgm:prSet>
      <dgm:spPr/>
    </dgm:pt>
    <dgm:pt modelId="{C3779A68-0EE2-5440-BE40-2647832EAE85}" type="pres">
      <dgm:prSet presAssocID="{7EF43A87-9AC3-4167-8882-F32186913B16}" presName="sibTrans" presStyleLbl="sibTrans2D1" presStyleIdx="2" presStyleCnt="7"/>
      <dgm:spPr/>
    </dgm:pt>
    <dgm:pt modelId="{40E6AD85-371A-144A-90FC-882EE2ED772B}" type="pres">
      <dgm:prSet presAssocID="{86B2B208-6B24-4454-A42F-621322A50CA2}" presName="middleNode" presStyleCnt="0"/>
      <dgm:spPr/>
    </dgm:pt>
    <dgm:pt modelId="{38C53638-95C8-A94D-8E79-F5D6EEFADBCD}" type="pres">
      <dgm:prSet presAssocID="{86B2B208-6B24-4454-A42F-621322A50CA2}" presName="padding" presStyleLbl="node1" presStyleIdx="2" presStyleCnt="8"/>
      <dgm:spPr/>
    </dgm:pt>
    <dgm:pt modelId="{7AB27E10-BDA7-774F-94E0-B190200B57A8}" type="pres">
      <dgm:prSet presAssocID="{86B2B208-6B24-4454-A42F-621322A50CA2}" presName="shape" presStyleLbl="node1" presStyleIdx="3" presStyleCnt="8">
        <dgm:presLayoutVars>
          <dgm:bulletEnabled val="1"/>
        </dgm:presLayoutVars>
      </dgm:prSet>
      <dgm:spPr/>
    </dgm:pt>
    <dgm:pt modelId="{D5B29F2A-6CC0-7E4A-85B0-DAFDEB29EAB2}" type="pres">
      <dgm:prSet presAssocID="{07CC7ADB-C20E-4969-A62A-C519D08E5C39}" presName="sibTrans" presStyleLbl="sibTrans2D1" presStyleIdx="3" presStyleCnt="7"/>
      <dgm:spPr/>
    </dgm:pt>
    <dgm:pt modelId="{F2D553CF-1ADC-7642-87DC-0FFEAEC8D7B4}" type="pres">
      <dgm:prSet presAssocID="{C5883D98-F35C-46CF-A396-1F95C752A6C3}" presName="middleNode" presStyleCnt="0"/>
      <dgm:spPr/>
    </dgm:pt>
    <dgm:pt modelId="{4FB0C413-CEF2-3F45-848E-3AA46DD0F29D}" type="pres">
      <dgm:prSet presAssocID="{C5883D98-F35C-46CF-A396-1F95C752A6C3}" presName="padding" presStyleLbl="node1" presStyleIdx="3" presStyleCnt="8"/>
      <dgm:spPr/>
    </dgm:pt>
    <dgm:pt modelId="{AA2B1850-A9A2-A748-954C-47534624C925}" type="pres">
      <dgm:prSet presAssocID="{C5883D98-F35C-46CF-A396-1F95C752A6C3}" presName="shape" presStyleLbl="node1" presStyleIdx="4" presStyleCnt="8">
        <dgm:presLayoutVars>
          <dgm:bulletEnabled val="1"/>
        </dgm:presLayoutVars>
      </dgm:prSet>
      <dgm:spPr/>
    </dgm:pt>
    <dgm:pt modelId="{B94CEEE9-A823-0942-86D7-837E1A1B38C9}" type="pres">
      <dgm:prSet presAssocID="{659865DC-2F96-49B5-B820-BDD2AD57FA1E}" presName="sibTrans" presStyleLbl="sibTrans2D1" presStyleIdx="4" presStyleCnt="7"/>
      <dgm:spPr/>
    </dgm:pt>
    <dgm:pt modelId="{68CB0B1C-477A-7F4B-9B3D-6C7D14D6144E}" type="pres">
      <dgm:prSet presAssocID="{8BCD6B88-0725-48C9-AB55-0BDBCB71AC07}" presName="middleNode" presStyleCnt="0"/>
      <dgm:spPr/>
    </dgm:pt>
    <dgm:pt modelId="{C8FDD992-0FD4-8C49-9228-3EA74EA783E0}" type="pres">
      <dgm:prSet presAssocID="{8BCD6B88-0725-48C9-AB55-0BDBCB71AC07}" presName="padding" presStyleLbl="node1" presStyleIdx="4" presStyleCnt="8"/>
      <dgm:spPr/>
    </dgm:pt>
    <dgm:pt modelId="{ACA85709-C256-264E-BA62-AB17F951E733}" type="pres">
      <dgm:prSet presAssocID="{8BCD6B88-0725-48C9-AB55-0BDBCB71AC07}" presName="shape" presStyleLbl="node1" presStyleIdx="5" presStyleCnt="8">
        <dgm:presLayoutVars>
          <dgm:bulletEnabled val="1"/>
        </dgm:presLayoutVars>
      </dgm:prSet>
      <dgm:spPr/>
    </dgm:pt>
    <dgm:pt modelId="{2C8E6361-171A-1744-95C0-08103DFA410E}" type="pres">
      <dgm:prSet presAssocID="{A405994F-17BC-4726-930B-75B2F04C7790}" presName="sibTrans" presStyleLbl="sibTrans2D1" presStyleIdx="5" presStyleCnt="7"/>
      <dgm:spPr/>
    </dgm:pt>
    <dgm:pt modelId="{102A1D39-3074-5E42-8951-86BF573C4885}" type="pres">
      <dgm:prSet presAssocID="{6B9CB07B-8A2F-4733-B8ED-3938359F2DEC}" presName="middleNode" presStyleCnt="0"/>
      <dgm:spPr/>
    </dgm:pt>
    <dgm:pt modelId="{C79BDCBE-6956-ED4D-A990-A832FA3EA7BA}" type="pres">
      <dgm:prSet presAssocID="{6B9CB07B-8A2F-4733-B8ED-3938359F2DEC}" presName="padding" presStyleLbl="node1" presStyleIdx="5" presStyleCnt="8"/>
      <dgm:spPr/>
    </dgm:pt>
    <dgm:pt modelId="{DC211269-B6E3-CD45-BABD-7CB79FD56B04}" type="pres">
      <dgm:prSet presAssocID="{6B9CB07B-8A2F-4733-B8ED-3938359F2DEC}" presName="shape" presStyleLbl="node1" presStyleIdx="6" presStyleCnt="8">
        <dgm:presLayoutVars>
          <dgm:bulletEnabled val="1"/>
        </dgm:presLayoutVars>
      </dgm:prSet>
      <dgm:spPr/>
    </dgm:pt>
    <dgm:pt modelId="{21A73FC6-29A1-7A4D-AE54-E36669200A89}" type="pres">
      <dgm:prSet presAssocID="{06E5B0A8-2722-47B5-B382-9A44094FA8E9}" presName="sibTrans" presStyleLbl="sibTrans2D1" presStyleIdx="6" presStyleCnt="7"/>
      <dgm:spPr/>
    </dgm:pt>
    <dgm:pt modelId="{775677D2-9632-9947-8559-C79B9FC4796B}" type="pres">
      <dgm:prSet presAssocID="{05B78132-DC8C-4376-AB14-B3BCBB31D6F6}" presName="lastNode" presStyleLbl="node1" presStyleIdx="7" presStyleCnt="8">
        <dgm:presLayoutVars>
          <dgm:bulletEnabled val="1"/>
        </dgm:presLayoutVars>
      </dgm:prSet>
      <dgm:spPr/>
    </dgm:pt>
  </dgm:ptLst>
  <dgm:cxnLst>
    <dgm:cxn modelId="{339D7D05-7C89-3440-BE9D-322DED012157}" type="presOf" srcId="{A405994F-17BC-4726-930B-75B2F04C7790}" destId="{2C8E6361-171A-1744-95C0-08103DFA410E}" srcOrd="0" destOrd="0" presId="urn:microsoft.com/office/officeart/2005/8/layout/bProcess2"/>
    <dgm:cxn modelId="{F1945D0D-5C0C-B04F-93CB-39DFBBE2A566}" type="presOf" srcId="{3658871B-C9D5-4B27-9E8C-526A50FAF4EC}" destId="{A7CFB93C-9DD7-564C-B812-5AFE57E4F526}" srcOrd="0" destOrd="0" presId="urn:microsoft.com/office/officeart/2005/8/layout/bProcess2"/>
    <dgm:cxn modelId="{C5BCC218-DC55-7E40-835C-BAE713B9E588}" type="presOf" srcId="{659865DC-2F96-49B5-B820-BDD2AD57FA1E}" destId="{B94CEEE9-A823-0942-86D7-837E1A1B38C9}" srcOrd="0" destOrd="0" presId="urn:microsoft.com/office/officeart/2005/8/layout/bProcess2"/>
    <dgm:cxn modelId="{09E78122-8C2F-2C44-BE40-0E681FC5FD70}" type="presOf" srcId="{7888ECC3-52EA-4EC0-A557-4A43F9DF8900}" destId="{662CC626-A495-BA40-A967-DB4A7BB1CB85}" srcOrd="0" destOrd="0" presId="urn:microsoft.com/office/officeart/2005/8/layout/bProcess2"/>
    <dgm:cxn modelId="{B30E6C24-17A2-B943-A6DF-844C5EB84ADE}" type="presOf" srcId="{8BCD6B88-0725-48C9-AB55-0BDBCB71AC07}" destId="{ACA85709-C256-264E-BA62-AB17F951E733}" srcOrd="0" destOrd="0" presId="urn:microsoft.com/office/officeart/2005/8/layout/bProcess2"/>
    <dgm:cxn modelId="{426DCB26-325E-40FA-8611-C886BCDFEBF0}" srcId="{7888ECC3-52EA-4EC0-A557-4A43F9DF8900}" destId="{6B9CB07B-8A2F-4733-B8ED-3938359F2DEC}" srcOrd="6" destOrd="0" parTransId="{F4CE19FB-ADB6-4729-B645-011EB73568D3}" sibTransId="{06E5B0A8-2722-47B5-B382-9A44094FA8E9}"/>
    <dgm:cxn modelId="{6341862C-A69B-C94D-82F7-A8F215DB1FAB}" type="presOf" srcId="{6B9CB07B-8A2F-4733-B8ED-3938359F2DEC}" destId="{DC211269-B6E3-CD45-BABD-7CB79FD56B04}" srcOrd="0" destOrd="0" presId="urn:microsoft.com/office/officeart/2005/8/layout/bProcess2"/>
    <dgm:cxn modelId="{A5307835-0257-324A-A13F-ECDCB8947978}" type="presOf" srcId="{05B78132-DC8C-4376-AB14-B3BCBB31D6F6}" destId="{775677D2-9632-9947-8559-C79B9FC4796B}" srcOrd="0" destOrd="0" presId="urn:microsoft.com/office/officeart/2005/8/layout/bProcess2"/>
    <dgm:cxn modelId="{4F55014E-9D21-C441-B894-68CE43C97889}" type="presOf" srcId="{7EF43A87-9AC3-4167-8882-F32186913B16}" destId="{C3779A68-0EE2-5440-BE40-2647832EAE85}" srcOrd="0" destOrd="0" presId="urn:microsoft.com/office/officeart/2005/8/layout/bProcess2"/>
    <dgm:cxn modelId="{63FC3E58-16D1-43F0-B4F5-90F062EFB58D}" srcId="{7888ECC3-52EA-4EC0-A557-4A43F9DF8900}" destId="{9E0CA893-5276-4214-85DE-D28FF6217BD5}" srcOrd="1" destOrd="0" parTransId="{CC2A13D9-DD53-459E-A556-84F563268278}" sibTransId="{52E659F2-476A-46DB-9506-A72E214E0817}"/>
    <dgm:cxn modelId="{6958A565-1B68-45D5-BDDB-C279E633AEE3}" srcId="{7888ECC3-52EA-4EC0-A557-4A43F9DF8900}" destId="{2B715F6A-0B76-4CB3-BDCA-1288CD3F100E}" srcOrd="2" destOrd="0" parTransId="{5C8EF89A-19D6-4F34-B609-40E4C0D127A4}" sibTransId="{7EF43A87-9AC3-4167-8882-F32186913B16}"/>
    <dgm:cxn modelId="{43833C69-A4C3-473B-AECC-AFE1E9F870D1}" srcId="{7888ECC3-52EA-4EC0-A557-4A43F9DF8900}" destId="{C5883D98-F35C-46CF-A396-1F95C752A6C3}" srcOrd="4" destOrd="0" parTransId="{7EF4FC50-F210-40CF-8FEE-A029D1B9AF47}" sibTransId="{659865DC-2F96-49B5-B820-BDD2AD57FA1E}"/>
    <dgm:cxn modelId="{7272E575-CF3E-40E7-A521-5E476178E53D}" srcId="{7888ECC3-52EA-4EC0-A557-4A43F9DF8900}" destId="{86B2B208-6B24-4454-A42F-621322A50CA2}" srcOrd="3" destOrd="0" parTransId="{2885191D-25BF-47BA-8EF4-735DDCC3B821}" sibTransId="{07CC7ADB-C20E-4969-A62A-C519D08E5C39}"/>
    <dgm:cxn modelId="{16EF5B76-AA33-014A-BCFA-28E47B0367E8}" type="presOf" srcId="{06E5B0A8-2722-47B5-B382-9A44094FA8E9}" destId="{21A73FC6-29A1-7A4D-AE54-E36669200A89}" srcOrd="0" destOrd="0" presId="urn:microsoft.com/office/officeart/2005/8/layout/bProcess2"/>
    <dgm:cxn modelId="{860A097B-4764-412D-8C1B-3760E9BA58BF}" srcId="{7888ECC3-52EA-4EC0-A557-4A43F9DF8900}" destId="{05B78132-DC8C-4376-AB14-B3BCBB31D6F6}" srcOrd="7" destOrd="0" parTransId="{48A98D4E-B195-4BE3-9517-0096C0ED3523}" sibTransId="{E8C8D52A-11D3-4116-9006-4A24B915487D}"/>
    <dgm:cxn modelId="{1F7F6F9B-34CB-7942-B98C-50C212913E6C}" type="presOf" srcId="{46C751FB-0D00-436B-B865-59EC187AD6F5}" destId="{C150C2C1-98DE-134F-AABA-3FFC74C4EFF2}" srcOrd="0" destOrd="0" presId="urn:microsoft.com/office/officeart/2005/8/layout/bProcess2"/>
    <dgm:cxn modelId="{A6EC21AC-74F2-8C4B-B79D-A20D2A6D56F9}" type="presOf" srcId="{C5883D98-F35C-46CF-A396-1F95C752A6C3}" destId="{AA2B1850-A9A2-A748-954C-47534624C925}" srcOrd="0" destOrd="0" presId="urn:microsoft.com/office/officeart/2005/8/layout/bProcess2"/>
    <dgm:cxn modelId="{FF0702BF-1744-4845-8BBE-41E8327D8C90}" type="presOf" srcId="{2B715F6A-0B76-4CB3-BDCA-1288CD3F100E}" destId="{EDD412AF-593F-A344-9657-24F834A990B7}" srcOrd="0" destOrd="0" presId="urn:microsoft.com/office/officeart/2005/8/layout/bProcess2"/>
    <dgm:cxn modelId="{1D30A9CE-356F-4FD4-AB88-6AFE981540B6}" srcId="{7888ECC3-52EA-4EC0-A557-4A43F9DF8900}" destId="{3658871B-C9D5-4B27-9E8C-526A50FAF4EC}" srcOrd="0" destOrd="0" parTransId="{345F84C2-F502-4029-91AF-9795EEFCE351}" sibTransId="{46C751FB-0D00-436B-B865-59EC187AD6F5}"/>
    <dgm:cxn modelId="{8740FADF-CE4F-7744-9672-34BB6E85BEF2}" type="presOf" srcId="{9E0CA893-5276-4214-85DE-D28FF6217BD5}" destId="{2369E95A-11AB-784E-8277-3FC934700CDF}" srcOrd="0" destOrd="0" presId="urn:microsoft.com/office/officeart/2005/8/layout/bProcess2"/>
    <dgm:cxn modelId="{7C22C9E2-09DE-3346-A27F-B28CFE883E98}" type="presOf" srcId="{86B2B208-6B24-4454-A42F-621322A50CA2}" destId="{7AB27E10-BDA7-774F-94E0-B190200B57A8}" srcOrd="0" destOrd="0" presId="urn:microsoft.com/office/officeart/2005/8/layout/bProcess2"/>
    <dgm:cxn modelId="{C006CDE7-047F-4740-A537-AB7C945D6C4E}" type="presOf" srcId="{52E659F2-476A-46DB-9506-A72E214E0817}" destId="{511456EC-6852-1741-8604-CA8F2B8DCD0D}" srcOrd="0" destOrd="0" presId="urn:microsoft.com/office/officeart/2005/8/layout/bProcess2"/>
    <dgm:cxn modelId="{1F2AC2EB-0D68-444B-A7BF-E39665F9825B}" srcId="{7888ECC3-52EA-4EC0-A557-4A43F9DF8900}" destId="{8BCD6B88-0725-48C9-AB55-0BDBCB71AC07}" srcOrd="5" destOrd="0" parTransId="{BA8D5F99-CFB4-42FE-A5A0-0A092B7BECCC}" sibTransId="{A405994F-17BC-4726-930B-75B2F04C7790}"/>
    <dgm:cxn modelId="{BA3D76FE-4740-8E4B-9632-118BE525E90A}" type="presOf" srcId="{07CC7ADB-C20E-4969-A62A-C519D08E5C39}" destId="{D5B29F2A-6CC0-7E4A-85B0-DAFDEB29EAB2}" srcOrd="0" destOrd="0" presId="urn:microsoft.com/office/officeart/2005/8/layout/bProcess2"/>
    <dgm:cxn modelId="{0655AB9F-125E-064A-9C5E-3ABFD8E8D4B3}" type="presParOf" srcId="{662CC626-A495-BA40-A967-DB4A7BB1CB85}" destId="{A7CFB93C-9DD7-564C-B812-5AFE57E4F526}" srcOrd="0" destOrd="0" presId="urn:microsoft.com/office/officeart/2005/8/layout/bProcess2"/>
    <dgm:cxn modelId="{DA550062-1E0F-644E-A774-E9F752DBA1FB}" type="presParOf" srcId="{662CC626-A495-BA40-A967-DB4A7BB1CB85}" destId="{C150C2C1-98DE-134F-AABA-3FFC74C4EFF2}" srcOrd="1" destOrd="0" presId="urn:microsoft.com/office/officeart/2005/8/layout/bProcess2"/>
    <dgm:cxn modelId="{0DDF122D-9149-6143-8490-6E5425DA5190}" type="presParOf" srcId="{662CC626-A495-BA40-A967-DB4A7BB1CB85}" destId="{7A8BE13F-2FC1-3447-8B6E-D4251085A5A4}" srcOrd="2" destOrd="0" presId="urn:microsoft.com/office/officeart/2005/8/layout/bProcess2"/>
    <dgm:cxn modelId="{C6DA11C3-F9DE-3B42-B386-32A40999A384}" type="presParOf" srcId="{7A8BE13F-2FC1-3447-8B6E-D4251085A5A4}" destId="{480FFEC0-2F5B-6448-B049-A85FD03E9119}" srcOrd="0" destOrd="0" presId="urn:microsoft.com/office/officeart/2005/8/layout/bProcess2"/>
    <dgm:cxn modelId="{AA43BADF-ED7F-ED4F-82C5-D5D099FA4F4C}" type="presParOf" srcId="{7A8BE13F-2FC1-3447-8B6E-D4251085A5A4}" destId="{2369E95A-11AB-784E-8277-3FC934700CDF}" srcOrd="1" destOrd="0" presId="urn:microsoft.com/office/officeart/2005/8/layout/bProcess2"/>
    <dgm:cxn modelId="{44413244-C60C-7244-BF7D-FCCD1ED00DD4}" type="presParOf" srcId="{662CC626-A495-BA40-A967-DB4A7BB1CB85}" destId="{511456EC-6852-1741-8604-CA8F2B8DCD0D}" srcOrd="3" destOrd="0" presId="urn:microsoft.com/office/officeart/2005/8/layout/bProcess2"/>
    <dgm:cxn modelId="{BA2D9484-AABC-1C4E-91EE-F0A8E6150871}" type="presParOf" srcId="{662CC626-A495-BA40-A967-DB4A7BB1CB85}" destId="{1761CD91-5C9F-AA47-8064-03D334DC0974}" srcOrd="4" destOrd="0" presId="urn:microsoft.com/office/officeart/2005/8/layout/bProcess2"/>
    <dgm:cxn modelId="{6FFABE79-A011-3E4C-8B91-AF6C1D017F92}" type="presParOf" srcId="{1761CD91-5C9F-AA47-8064-03D334DC0974}" destId="{52494055-DF66-954D-AAB3-66750F82B446}" srcOrd="0" destOrd="0" presId="urn:microsoft.com/office/officeart/2005/8/layout/bProcess2"/>
    <dgm:cxn modelId="{9046DD1E-20F1-2147-9777-F5CDB9D0E1C8}" type="presParOf" srcId="{1761CD91-5C9F-AA47-8064-03D334DC0974}" destId="{EDD412AF-593F-A344-9657-24F834A990B7}" srcOrd="1" destOrd="0" presId="urn:microsoft.com/office/officeart/2005/8/layout/bProcess2"/>
    <dgm:cxn modelId="{15B6DDBA-88B1-0E43-8966-6E070F2C68C1}" type="presParOf" srcId="{662CC626-A495-BA40-A967-DB4A7BB1CB85}" destId="{C3779A68-0EE2-5440-BE40-2647832EAE85}" srcOrd="5" destOrd="0" presId="urn:microsoft.com/office/officeart/2005/8/layout/bProcess2"/>
    <dgm:cxn modelId="{8C77E9E3-88CD-394C-8FC6-E824048FC732}" type="presParOf" srcId="{662CC626-A495-BA40-A967-DB4A7BB1CB85}" destId="{40E6AD85-371A-144A-90FC-882EE2ED772B}" srcOrd="6" destOrd="0" presId="urn:microsoft.com/office/officeart/2005/8/layout/bProcess2"/>
    <dgm:cxn modelId="{ED44EA2D-B359-CE41-9D40-7C04D77C768F}" type="presParOf" srcId="{40E6AD85-371A-144A-90FC-882EE2ED772B}" destId="{38C53638-95C8-A94D-8E79-F5D6EEFADBCD}" srcOrd="0" destOrd="0" presId="urn:microsoft.com/office/officeart/2005/8/layout/bProcess2"/>
    <dgm:cxn modelId="{81D3BA69-4737-2546-A611-82B726B81CBD}" type="presParOf" srcId="{40E6AD85-371A-144A-90FC-882EE2ED772B}" destId="{7AB27E10-BDA7-774F-94E0-B190200B57A8}" srcOrd="1" destOrd="0" presId="urn:microsoft.com/office/officeart/2005/8/layout/bProcess2"/>
    <dgm:cxn modelId="{D4EF6E8A-B90B-E541-8955-3610096E90A3}" type="presParOf" srcId="{662CC626-A495-BA40-A967-DB4A7BB1CB85}" destId="{D5B29F2A-6CC0-7E4A-85B0-DAFDEB29EAB2}" srcOrd="7" destOrd="0" presId="urn:microsoft.com/office/officeart/2005/8/layout/bProcess2"/>
    <dgm:cxn modelId="{B6708DCF-8D54-8344-9DEE-D1A881D48B72}" type="presParOf" srcId="{662CC626-A495-BA40-A967-DB4A7BB1CB85}" destId="{F2D553CF-1ADC-7642-87DC-0FFEAEC8D7B4}" srcOrd="8" destOrd="0" presId="urn:microsoft.com/office/officeart/2005/8/layout/bProcess2"/>
    <dgm:cxn modelId="{D91ACED1-18FC-DB40-9D68-F0821E969F84}" type="presParOf" srcId="{F2D553CF-1ADC-7642-87DC-0FFEAEC8D7B4}" destId="{4FB0C413-CEF2-3F45-848E-3AA46DD0F29D}" srcOrd="0" destOrd="0" presId="urn:microsoft.com/office/officeart/2005/8/layout/bProcess2"/>
    <dgm:cxn modelId="{06B6C2CD-A4AC-8D4B-9826-886473E53884}" type="presParOf" srcId="{F2D553CF-1ADC-7642-87DC-0FFEAEC8D7B4}" destId="{AA2B1850-A9A2-A748-954C-47534624C925}" srcOrd="1" destOrd="0" presId="urn:microsoft.com/office/officeart/2005/8/layout/bProcess2"/>
    <dgm:cxn modelId="{5765D382-07A6-A042-9AD2-649A0DCAEDDF}" type="presParOf" srcId="{662CC626-A495-BA40-A967-DB4A7BB1CB85}" destId="{B94CEEE9-A823-0942-86D7-837E1A1B38C9}" srcOrd="9" destOrd="0" presId="urn:microsoft.com/office/officeart/2005/8/layout/bProcess2"/>
    <dgm:cxn modelId="{4741DDA4-6DF9-4E4C-B5AB-404E38DE1EB5}" type="presParOf" srcId="{662CC626-A495-BA40-A967-DB4A7BB1CB85}" destId="{68CB0B1C-477A-7F4B-9B3D-6C7D14D6144E}" srcOrd="10" destOrd="0" presId="urn:microsoft.com/office/officeart/2005/8/layout/bProcess2"/>
    <dgm:cxn modelId="{B1A3F39F-B364-8848-BA4E-0E7877D2B8F0}" type="presParOf" srcId="{68CB0B1C-477A-7F4B-9B3D-6C7D14D6144E}" destId="{C8FDD992-0FD4-8C49-9228-3EA74EA783E0}" srcOrd="0" destOrd="0" presId="urn:microsoft.com/office/officeart/2005/8/layout/bProcess2"/>
    <dgm:cxn modelId="{8499C098-E922-1F45-B156-DCA6198AE9AA}" type="presParOf" srcId="{68CB0B1C-477A-7F4B-9B3D-6C7D14D6144E}" destId="{ACA85709-C256-264E-BA62-AB17F951E733}" srcOrd="1" destOrd="0" presId="urn:microsoft.com/office/officeart/2005/8/layout/bProcess2"/>
    <dgm:cxn modelId="{96A9B34D-A2DA-F244-B283-D0C8CD483D32}" type="presParOf" srcId="{662CC626-A495-BA40-A967-DB4A7BB1CB85}" destId="{2C8E6361-171A-1744-95C0-08103DFA410E}" srcOrd="11" destOrd="0" presId="urn:microsoft.com/office/officeart/2005/8/layout/bProcess2"/>
    <dgm:cxn modelId="{1646494A-D1FD-6D4C-81E7-5629DB148D53}" type="presParOf" srcId="{662CC626-A495-BA40-A967-DB4A7BB1CB85}" destId="{102A1D39-3074-5E42-8951-86BF573C4885}" srcOrd="12" destOrd="0" presId="urn:microsoft.com/office/officeart/2005/8/layout/bProcess2"/>
    <dgm:cxn modelId="{6F15A030-AB42-FD46-B5E5-715712DF5516}" type="presParOf" srcId="{102A1D39-3074-5E42-8951-86BF573C4885}" destId="{C79BDCBE-6956-ED4D-A990-A832FA3EA7BA}" srcOrd="0" destOrd="0" presId="urn:microsoft.com/office/officeart/2005/8/layout/bProcess2"/>
    <dgm:cxn modelId="{81BD30CB-D2CE-4843-88F5-7ACF625A99F5}" type="presParOf" srcId="{102A1D39-3074-5E42-8951-86BF573C4885}" destId="{DC211269-B6E3-CD45-BABD-7CB79FD56B04}" srcOrd="1" destOrd="0" presId="urn:microsoft.com/office/officeart/2005/8/layout/bProcess2"/>
    <dgm:cxn modelId="{2F06381A-0C80-FF40-9AB8-4020F71E226E}" type="presParOf" srcId="{662CC626-A495-BA40-A967-DB4A7BB1CB85}" destId="{21A73FC6-29A1-7A4D-AE54-E36669200A89}" srcOrd="13" destOrd="0" presId="urn:microsoft.com/office/officeart/2005/8/layout/bProcess2"/>
    <dgm:cxn modelId="{AFC0E220-256E-C949-8742-DC86C77457A7}" type="presParOf" srcId="{662CC626-A495-BA40-A967-DB4A7BB1CB85}" destId="{775677D2-9632-9947-8559-C79B9FC4796B}" srcOrd="14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E83695-B185-46D3-827F-56164D11385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E557B4D-0F70-4470-928B-B4761A4C9AC5}">
      <dgm:prSet/>
      <dgm:spPr/>
      <dgm:t>
        <a:bodyPr/>
        <a:lstStyle/>
        <a:p>
          <a:r>
            <a:rPr lang="en-US"/>
            <a:t>A structured interview uses a consistent set of questions for all candidates to ensure transparency and fairness (Campion et al., 1997). </a:t>
          </a:r>
        </a:p>
      </dgm:t>
    </dgm:pt>
    <dgm:pt modelId="{C12FD4AE-5D7C-4593-B32A-00B32D2F7EF9}" type="parTrans" cxnId="{85AAA92B-1316-443E-AD5E-35DFEDE3314E}">
      <dgm:prSet/>
      <dgm:spPr/>
      <dgm:t>
        <a:bodyPr/>
        <a:lstStyle/>
        <a:p>
          <a:endParaRPr lang="en-US"/>
        </a:p>
      </dgm:t>
    </dgm:pt>
    <dgm:pt modelId="{F53DC4D7-564E-4FDE-BB97-979D1C3476B2}" type="sibTrans" cxnId="{85AAA92B-1316-443E-AD5E-35DFEDE3314E}">
      <dgm:prSet/>
      <dgm:spPr/>
      <dgm:t>
        <a:bodyPr/>
        <a:lstStyle/>
        <a:p>
          <a:endParaRPr lang="en-US"/>
        </a:p>
      </dgm:t>
    </dgm:pt>
    <dgm:pt modelId="{BFBED703-356A-4163-9607-7B1277F5E544}">
      <dgm:prSet/>
      <dgm:spPr/>
      <dgm:t>
        <a:bodyPr/>
        <a:lstStyle/>
        <a:p>
          <a:r>
            <a:rPr lang="en-US"/>
            <a:t>It focus on evaluation of the key skills and behaviours required for the role, based on the job description (Levashina et al., 2014).</a:t>
          </a:r>
        </a:p>
      </dgm:t>
    </dgm:pt>
    <dgm:pt modelId="{810C7A2A-02DC-4D34-810B-4B6A3E8616E7}" type="parTrans" cxnId="{21D87B0E-FB38-4752-932F-F3B8669C8A9A}">
      <dgm:prSet/>
      <dgm:spPr/>
      <dgm:t>
        <a:bodyPr/>
        <a:lstStyle/>
        <a:p>
          <a:endParaRPr lang="en-US"/>
        </a:p>
      </dgm:t>
    </dgm:pt>
    <dgm:pt modelId="{30873DF7-C483-4061-B823-0F73204FBF0B}" type="sibTrans" cxnId="{21D87B0E-FB38-4752-932F-F3B8669C8A9A}">
      <dgm:prSet/>
      <dgm:spPr/>
      <dgm:t>
        <a:bodyPr/>
        <a:lstStyle/>
        <a:p>
          <a:endParaRPr lang="en-US"/>
        </a:p>
      </dgm:t>
    </dgm:pt>
    <dgm:pt modelId="{8E5F3053-93A5-45DC-80EA-8ABBE4FEEA14}">
      <dgm:prSet/>
      <dgm:spPr/>
      <dgm:t>
        <a:bodyPr/>
        <a:lstStyle/>
        <a:p>
          <a:r>
            <a:rPr lang="en-US"/>
            <a:t>This approach improves the reliability and comparability of result what helps interviewers make more accurate hiring decisions (Huffcutt &amp; Arthur, 1994).</a:t>
          </a:r>
        </a:p>
        <a:p>
          <a:endParaRPr lang="en-US"/>
        </a:p>
        <a:p>
          <a:endParaRPr lang="en-US"/>
        </a:p>
        <a:p>
          <a:r>
            <a:rPr lang="en-US"/>
            <a:t>It also  reduces interviewer bias and makes the selection process more professional. (Cornway et al., 1995)</a:t>
          </a:r>
        </a:p>
      </dgm:t>
    </dgm:pt>
    <dgm:pt modelId="{43CED45A-ACB9-4242-80E4-BDBD6A7CC607}" type="parTrans" cxnId="{4494AC54-5083-4D56-8823-E1D039766E10}">
      <dgm:prSet/>
      <dgm:spPr/>
      <dgm:t>
        <a:bodyPr/>
        <a:lstStyle/>
        <a:p>
          <a:endParaRPr lang="en-US"/>
        </a:p>
      </dgm:t>
    </dgm:pt>
    <dgm:pt modelId="{47CD47EA-6221-46C0-8752-807FCAE69364}" type="sibTrans" cxnId="{4494AC54-5083-4D56-8823-E1D039766E10}">
      <dgm:prSet/>
      <dgm:spPr/>
      <dgm:t>
        <a:bodyPr/>
        <a:lstStyle/>
        <a:p>
          <a:endParaRPr lang="en-US"/>
        </a:p>
      </dgm:t>
    </dgm:pt>
    <dgm:pt modelId="{C148CDAE-073D-A34F-9676-014AAC7CEB52}" type="pres">
      <dgm:prSet presAssocID="{8FE83695-B185-46D3-827F-56164D11385C}" presName="linear" presStyleCnt="0">
        <dgm:presLayoutVars>
          <dgm:animLvl val="lvl"/>
          <dgm:resizeHandles val="exact"/>
        </dgm:presLayoutVars>
      </dgm:prSet>
      <dgm:spPr/>
    </dgm:pt>
    <dgm:pt modelId="{86B1130C-F0C6-C54D-8747-CB7A995978B1}" type="pres">
      <dgm:prSet presAssocID="{7E557B4D-0F70-4470-928B-B4761A4C9A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4D4D2F9-FD00-3F4C-A764-6B7BEE66BE5D}" type="pres">
      <dgm:prSet presAssocID="{F53DC4D7-564E-4FDE-BB97-979D1C3476B2}" presName="spacer" presStyleCnt="0"/>
      <dgm:spPr/>
    </dgm:pt>
    <dgm:pt modelId="{AEADC008-0D2E-EC45-93E5-97C7957685D3}" type="pres">
      <dgm:prSet presAssocID="{BFBED703-356A-4163-9607-7B1277F5E54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875300F-CA0A-E348-ADE0-8A92A6225C08}" type="pres">
      <dgm:prSet presAssocID="{30873DF7-C483-4061-B823-0F73204FBF0B}" presName="spacer" presStyleCnt="0"/>
      <dgm:spPr/>
    </dgm:pt>
    <dgm:pt modelId="{D62434D4-87BF-5849-A10B-93804E9CA0CC}" type="pres">
      <dgm:prSet presAssocID="{8E5F3053-93A5-45DC-80EA-8ABBE4FEEA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1D87B0E-FB38-4752-932F-F3B8669C8A9A}" srcId="{8FE83695-B185-46D3-827F-56164D11385C}" destId="{BFBED703-356A-4163-9607-7B1277F5E544}" srcOrd="1" destOrd="0" parTransId="{810C7A2A-02DC-4D34-810B-4B6A3E8616E7}" sibTransId="{30873DF7-C483-4061-B823-0F73204FBF0B}"/>
    <dgm:cxn modelId="{F2A29F10-CC56-714B-8F92-891F8BCFF5C2}" type="presOf" srcId="{8E5F3053-93A5-45DC-80EA-8ABBE4FEEA14}" destId="{D62434D4-87BF-5849-A10B-93804E9CA0CC}" srcOrd="0" destOrd="0" presId="urn:microsoft.com/office/officeart/2005/8/layout/vList2"/>
    <dgm:cxn modelId="{85AAA92B-1316-443E-AD5E-35DFEDE3314E}" srcId="{8FE83695-B185-46D3-827F-56164D11385C}" destId="{7E557B4D-0F70-4470-928B-B4761A4C9AC5}" srcOrd="0" destOrd="0" parTransId="{C12FD4AE-5D7C-4593-B32A-00B32D2F7EF9}" sibTransId="{F53DC4D7-564E-4FDE-BB97-979D1C3476B2}"/>
    <dgm:cxn modelId="{4494AC54-5083-4D56-8823-E1D039766E10}" srcId="{8FE83695-B185-46D3-827F-56164D11385C}" destId="{8E5F3053-93A5-45DC-80EA-8ABBE4FEEA14}" srcOrd="2" destOrd="0" parTransId="{43CED45A-ACB9-4242-80E4-BDBD6A7CC607}" sibTransId="{47CD47EA-6221-46C0-8752-807FCAE69364}"/>
    <dgm:cxn modelId="{13458E6F-06D2-7B4F-9EAB-B9FA2D0281C6}" type="presOf" srcId="{7E557B4D-0F70-4470-928B-B4761A4C9AC5}" destId="{86B1130C-F0C6-C54D-8747-CB7A995978B1}" srcOrd="0" destOrd="0" presId="urn:microsoft.com/office/officeart/2005/8/layout/vList2"/>
    <dgm:cxn modelId="{CDCDD28C-77C2-9349-9683-36FF17C21165}" type="presOf" srcId="{8FE83695-B185-46D3-827F-56164D11385C}" destId="{C148CDAE-073D-A34F-9676-014AAC7CEB52}" srcOrd="0" destOrd="0" presId="urn:microsoft.com/office/officeart/2005/8/layout/vList2"/>
    <dgm:cxn modelId="{82C723E5-6735-C741-A300-3F3723386B0C}" type="presOf" srcId="{BFBED703-356A-4163-9607-7B1277F5E544}" destId="{AEADC008-0D2E-EC45-93E5-97C7957685D3}" srcOrd="0" destOrd="0" presId="urn:microsoft.com/office/officeart/2005/8/layout/vList2"/>
    <dgm:cxn modelId="{2356E69B-517D-5742-AA59-0E7BDABBB8A1}" type="presParOf" srcId="{C148CDAE-073D-A34F-9676-014AAC7CEB52}" destId="{86B1130C-F0C6-C54D-8747-CB7A995978B1}" srcOrd="0" destOrd="0" presId="urn:microsoft.com/office/officeart/2005/8/layout/vList2"/>
    <dgm:cxn modelId="{33A5D8D5-8977-074C-9895-3F1A0B1E28CE}" type="presParOf" srcId="{C148CDAE-073D-A34F-9676-014AAC7CEB52}" destId="{84D4D2F9-FD00-3F4C-A764-6B7BEE66BE5D}" srcOrd="1" destOrd="0" presId="urn:microsoft.com/office/officeart/2005/8/layout/vList2"/>
    <dgm:cxn modelId="{AAF84BB4-2FC3-8F42-A7B8-FD4AFBD167F9}" type="presParOf" srcId="{C148CDAE-073D-A34F-9676-014AAC7CEB52}" destId="{AEADC008-0D2E-EC45-93E5-97C7957685D3}" srcOrd="2" destOrd="0" presId="urn:microsoft.com/office/officeart/2005/8/layout/vList2"/>
    <dgm:cxn modelId="{56A196E0-E233-864B-B3FF-E0CC0D8848E4}" type="presParOf" srcId="{C148CDAE-073D-A34F-9676-014AAC7CEB52}" destId="{C875300F-CA0A-E348-ADE0-8A92A6225C08}" srcOrd="3" destOrd="0" presId="urn:microsoft.com/office/officeart/2005/8/layout/vList2"/>
    <dgm:cxn modelId="{BD525597-2650-E246-9EC4-0E9D072A102C}" type="presParOf" srcId="{C148CDAE-073D-A34F-9676-014AAC7CEB52}" destId="{D62434D4-87BF-5849-A10B-93804E9CA0C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BA0579D-5EF5-4526-94D8-3D393D406AF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A696EE-F2B2-4823-9E10-1D566CC985C4}">
      <dgm:prSet/>
      <dgm:spPr/>
      <dgm:t>
        <a:bodyPr/>
        <a:lstStyle/>
        <a:p>
          <a:r>
            <a:rPr lang="en-US"/>
            <a:t>Panel Interviews involve multiple interviewers from HR and project departments. </a:t>
          </a:r>
        </a:p>
      </dgm:t>
    </dgm:pt>
    <dgm:pt modelId="{DEF61E75-E151-4F98-91C9-079244E52A6C}" type="parTrans" cxnId="{7BFE1678-EEF0-47AA-A2CE-E5AB35C48C8A}">
      <dgm:prSet/>
      <dgm:spPr/>
      <dgm:t>
        <a:bodyPr/>
        <a:lstStyle/>
        <a:p>
          <a:endParaRPr lang="en-US"/>
        </a:p>
      </dgm:t>
    </dgm:pt>
    <dgm:pt modelId="{CF0457B5-5529-44E6-9CD2-FC71B2C7E910}" type="sibTrans" cxnId="{7BFE1678-EEF0-47AA-A2CE-E5AB35C48C8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E80841B8-CF38-4665-8FAB-FCB36BDAEED9}">
      <dgm:prSet/>
      <dgm:spPr/>
      <dgm:t>
        <a:bodyPr/>
        <a:lstStyle/>
        <a:p>
          <a:r>
            <a:rPr lang="en-US"/>
            <a:t>They provide a broader evaluation of the candidate’s fits for the role.</a:t>
          </a:r>
        </a:p>
      </dgm:t>
    </dgm:pt>
    <dgm:pt modelId="{E615ECAE-000E-43A4-94B3-4FDB479D56D9}" type="parTrans" cxnId="{C8F15C8C-F208-4A0E-9009-8094D8D3DE64}">
      <dgm:prSet/>
      <dgm:spPr/>
      <dgm:t>
        <a:bodyPr/>
        <a:lstStyle/>
        <a:p>
          <a:endParaRPr lang="en-US"/>
        </a:p>
      </dgm:t>
    </dgm:pt>
    <dgm:pt modelId="{7952BDCD-A79F-404F-87FF-26EFD464F363}" type="sibTrans" cxnId="{C8F15C8C-F208-4A0E-9009-8094D8D3DE64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C6F589B8-0029-48D2-80DE-3A585EE48A79}">
      <dgm:prSet/>
      <dgm:spPr/>
      <dgm:t>
        <a:bodyPr/>
        <a:lstStyle/>
        <a:p>
          <a:r>
            <a:rPr lang="en-US" dirty="0"/>
            <a:t>At Deloitte Panel Interviews are very common used for senior and client-facing roles. </a:t>
          </a:r>
        </a:p>
      </dgm:t>
    </dgm:pt>
    <dgm:pt modelId="{F9694F75-B3CF-499B-892C-7C85BA3200E7}" type="parTrans" cxnId="{48FD83DF-0A2C-4FBB-B077-A76C1201194E}">
      <dgm:prSet/>
      <dgm:spPr/>
      <dgm:t>
        <a:bodyPr/>
        <a:lstStyle/>
        <a:p>
          <a:endParaRPr lang="en-US"/>
        </a:p>
      </dgm:t>
    </dgm:pt>
    <dgm:pt modelId="{B844D672-E74F-49CE-9040-C177872AA25E}" type="sibTrans" cxnId="{48FD83DF-0A2C-4FBB-B077-A76C1201194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B980580-9BBE-D746-AC5B-5A954279FE55}" type="pres">
      <dgm:prSet presAssocID="{8BA0579D-5EF5-4526-94D8-3D393D406AF3}" presName="Name0" presStyleCnt="0">
        <dgm:presLayoutVars>
          <dgm:animLvl val="lvl"/>
          <dgm:resizeHandles val="exact"/>
        </dgm:presLayoutVars>
      </dgm:prSet>
      <dgm:spPr/>
    </dgm:pt>
    <dgm:pt modelId="{B1103BEE-7DD5-B840-85E5-710BD8DA95D4}" type="pres">
      <dgm:prSet presAssocID="{72A696EE-F2B2-4823-9E10-1D566CC985C4}" presName="compositeNode" presStyleCnt="0">
        <dgm:presLayoutVars>
          <dgm:bulletEnabled val="1"/>
        </dgm:presLayoutVars>
      </dgm:prSet>
      <dgm:spPr/>
    </dgm:pt>
    <dgm:pt modelId="{66D48D52-9914-414A-92CF-338546C63C51}" type="pres">
      <dgm:prSet presAssocID="{72A696EE-F2B2-4823-9E10-1D566CC985C4}" presName="bgRect" presStyleLbl="alignNode1" presStyleIdx="0" presStyleCnt="3"/>
      <dgm:spPr/>
    </dgm:pt>
    <dgm:pt modelId="{95ADC5ED-481C-834F-926C-941A167D262C}" type="pres">
      <dgm:prSet presAssocID="{CF0457B5-5529-44E6-9CD2-FC71B2C7E910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1807F93F-02D1-6045-9418-A9469BB43018}" type="pres">
      <dgm:prSet presAssocID="{72A696EE-F2B2-4823-9E10-1D566CC985C4}" presName="nodeRect" presStyleLbl="alignNode1" presStyleIdx="0" presStyleCnt="3">
        <dgm:presLayoutVars>
          <dgm:bulletEnabled val="1"/>
        </dgm:presLayoutVars>
      </dgm:prSet>
      <dgm:spPr/>
    </dgm:pt>
    <dgm:pt modelId="{21BEE4C0-99E9-3644-9E4A-1704EDBF5D64}" type="pres">
      <dgm:prSet presAssocID="{CF0457B5-5529-44E6-9CD2-FC71B2C7E910}" presName="sibTrans" presStyleCnt="0"/>
      <dgm:spPr/>
    </dgm:pt>
    <dgm:pt modelId="{9974092C-4316-564F-BA84-FC73CA81AA94}" type="pres">
      <dgm:prSet presAssocID="{E80841B8-CF38-4665-8FAB-FCB36BDAEED9}" presName="compositeNode" presStyleCnt="0">
        <dgm:presLayoutVars>
          <dgm:bulletEnabled val="1"/>
        </dgm:presLayoutVars>
      </dgm:prSet>
      <dgm:spPr/>
    </dgm:pt>
    <dgm:pt modelId="{1E87C1AF-5BDF-B64A-8F8A-87C07E98D7FF}" type="pres">
      <dgm:prSet presAssocID="{E80841B8-CF38-4665-8FAB-FCB36BDAEED9}" presName="bgRect" presStyleLbl="alignNode1" presStyleIdx="1" presStyleCnt="3"/>
      <dgm:spPr/>
    </dgm:pt>
    <dgm:pt modelId="{5F714311-9027-FD4B-9B45-CC1F3E2E6C5F}" type="pres">
      <dgm:prSet presAssocID="{7952BDCD-A79F-404F-87FF-26EFD464F363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0F80EB0-60F7-8B48-8216-2908DE10E130}" type="pres">
      <dgm:prSet presAssocID="{E80841B8-CF38-4665-8FAB-FCB36BDAEED9}" presName="nodeRect" presStyleLbl="alignNode1" presStyleIdx="1" presStyleCnt="3">
        <dgm:presLayoutVars>
          <dgm:bulletEnabled val="1"/>
        </dgm:presLayoutVars>
      </dgm:prSet>
      <dgm:spPr/>
    </dgm:pt>
    <dgm:pt modelId="{804F8C19-E966-BC49-8F53-B3526D714335}" type="pres">
      <dgm:prSet presAssocID="{7952BDCD-A79F-404F-87FF-26EFD464F363}" presName="sibTrans" presStyleCnt="0"/>
      <dgm:spPr/>
    </dgm:pt>
    <dgm:pt modelId="{34D1190D-1745-DB42-93E5-24D5E117FFF8}" type="pres">
      <dgm:prSet presAssocID="{C6F589B8-0029-48D2-80DE-3A585EE48A79}" presName="compositeNode" presStyleCnt="0">
        <dgm:presLayoutVars>
          <dgm:bulletEnabled val="1"/>
        </dgm:presLayoutVars>
      </dgm:prSet>
      <dgm:spPr/>
    </dgm:pt>
    <dgm:pt modelId="{2AC8EA63-0D64-8246-BA07-88D5B4D36BF8}" type="pres">
      <dgm:prSet presAssocID="{C6F589B8-0029-48D2-80DE-3A585EE48A79}" presName="bgRect" presStyleLbl="alignNode1" presStyleIdx="2" presStyleCnt="3"/>
      <dgm:spPr/>
    </dgm:pt>
    <dgm:pt modelId="{93EDE1A9-9DFD-1C46-8017-DA5D70FD69A0}" type="pres">
      <dgm:prSet presAssocID="{B844D672-E74F-49CE-9040-C177872AA25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84B8029C-636A-464E-8334-C670232BC8B2}" type="pres">
      <dgm:prSet presAssocID="{C6F589B8-0029-48D2-80DE-3A585EE48A79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E4C7C720-D3B2-EA49-B6BA-354DF4E71870}" type="presOf" srcId="{8BA0579D-5EF5-4526-94D8-3D393D406AF3}" destId="{EB980580-9BBE-D746-AC5B-5A954279FE55}" srcOrd="0" destOrd="0" presId="urn:microsoft.com/office/officeart/2016/7/layout/LinearBlockProcessNumbered"/>
    <dgm:cxn modelId="{2CD25242-6B81-8749-AF1E-4ED3525F109C}" type="presOf" srcId="{72A696EE-F2B2-4823-9E10-1D566CC985C4}" destId="{1807F93F-02D1-6045-9418-A9469BB43018}" srcOrd="1" destOrd="0" presId="urn:microsoft.com/office/officeart/2016/7/layout/LinearBlockProcessNumbered"/>
    <dgm:cxn modelId="{F20D1463-DF19-7041-93D3-0471643F3514}" type="presOf" srcId="{B844D672-E74F-49CE-9040-C177872AA25E}" destId="{93EDE1A9-9DFD-1C46-8017-DA5D70FD69A0}" srcOrd="0" destOrd="0" presId="urn:microsoft.com/office/officeart/2016/7/layout/LinearBlockProcessNumbered"/>
    <dgm:cxn modelId="{7BFE1678-EEF0-47AA-A2CE-E5AB35C48C8A}" srcId="{8BA0579D-5EF5-4526-94D8-3D393D406AF3}" destId="{72A696EE-F2B2-4823-9E10-1D566CC985C4}" srcOrd="0" destOrd="0" parTransId="{DEF61E75-E151-4F98-91C9-079244E52A6C}" sibTransId="{CF0457B5-5529-44E6-9CD2-FC71B2C7E910}"/>
    <dgm:cxn modelId="{DBD0DC7F-598C-E140-A166-1C1661414865}" type="presOf" srcId="{CF0457B5-5529-44E6-9CD2-FC71B2C7E910}" destId="{95ADC5ED-481C-834F-926C-941A167D262C}" srcOrd="0" destOrd="0" presId="urn:microsoft.com/office/officeart/2016/7/layout/LinearBlockProcessNumbered"/>
    <dgm:cxn modelId="{C8F15C8C-F208-4A0E-9009-8094D8D3DE64}" srcId="{8BA0579D-5EF5-4526-94D8-3D393D406AF3}" destId="{E80841B8-CF38-4665-8FAB-FCB36BDAEED9}" srcOrd="1" destOrd="0" parTransId="{E615ECAE-000E-43A4-94B3-4FDB479D56D9}" sibTransId="{7952BDCD-A79F-404F-87FF-26EFD464F363}"/>
    <dgm:cxn modelId="{9325409B-5B3B-1D47-A0F4-401AC54B52E4}" type="presOf" srcId="{C6F589B8-0029-48D2-80DE-3A585EE48A79}" destId="{2AC8EA63-0D64-8246-BA07-88D5B4D36BF8}" srcOrd="0" destOrd="0" presId="urn:microsoft.com/office/officeart/2016/7/layout/LinearBlockProcessNumbered"/>
    <dgm:cxn modelId="{53470E9E-A4CC-2E49-987D-FAF9B9D966A9}" type="presOf" srcId="{E80841B8-CF38-4665-8FAB-FCB36BDAEED9}" destId="{1E87C1AF-5BDF-B64A-8F8A-87C07E98D7FF}" srcOrd="0" destOrd="0" presId="urn:microsoft.com/office/officeart/2016/7/layout/LinearBlockProcessNumbered"/>
    <dgm:cxn modelId="{5F9F59BF-5FEB-464B-B29E-403E6BF4473C}" type="presOf" srcId="{7952BDCD-A79F-404F-87FF-26EFD464F363}" destId="{5F714311-9027-FD4B-9B45-CC1F3E2E6C5F}" srcOrd="0" destOrd="0" presId="urn:microsoft.com/office/officeart/2016/7/layout/LinearBlockProcessNumbered"/>
    <dgm:cxn modelId="{DECD04CB-3262-BD42-95CA-1CBF9C008CCC}" type="presOf" srcId="{E80841B8-CF38-4665-8FAB-FCB36BDAEED9}" destId="{F0F80EB0-60F7-8B48-8216-2908DE10E130}" srcOrd="1" destOrd="0" presId="urn:microsoft.com/office/officeart/2016/7/layout/LinearBlockProcessNumbered"/>
    <dgm:cxn modelId="{48FD83DF-0A2C-4FBB-B077-A76C1201194E}" srcId="{8BA0579D-5EF5-4526-94D8-3D393D406AF3}" destId="{C6F589B8-0029-48D2-80DE-3A585EE48A79}" srcOrd="2" destOrd="0" parTransId="{F9694F75-B3CF-499B-892C-7C85BA3200E7}" sibTransId="{B844D672-E74F-49CE-9040-C177872AA25E}"/>
    <dgm:cxn modelId="{7EA39FF9-A8D4-0E4D-BC82-6F4170949436}" type="presOf" srcId="{C6F589B8-0029-48D2-80DE-3A585EE48A79}" destId="{84B8029C-636A-464E-8334-C670232BC8B2}" srcOrd="1" destOrd="0" presId="urn:microsoft.com/office/officeart/2016/7/layout/LinearBlockProcessNumbered"/>
    <dgm:cxn modelId="{BE0A92FB-B972-4940-8968-78D257286C91}" type="presOf" srcId="{72A696EE-F2B2-4823-9E10-1D566CC985C4}" destId="{66D48D52-9914-414A-92CF-338546C63C51}" srcOrd="0" destOrd="0" presId="urn:microsoft.com/office/officeart/2016/7/layout/LinearBlockProcessNumbered"/>
    <dgm:cxn modelId="{8E29D5C0-06D5-E44F-B902-6FDE2CB75670}" type="presParOf" srcId="{EB980580-9BBE-D746-AC5B-5A954279FE55}" destId="{B1103BEE-7DD5-B840-85E5-710BD8DA95D4}" srcOrd="0" destOrd="0" presId="urn:microsoft.com/office/officeart/2016/7/layout/LinearBlockProcessNumbered"/>
    <dgm:cxn modelId="{6C226F80-E358-724F-B6B9-A073EEE8FAA3}" type="presParOf" srcId="{B1103BEE-7DD5-B840-85E5-710BD8DA95D4}" destId="{66D48D52-9914-414A-92CF-338546C63C51}" srcOrd="0" destOrd="0" presId="urn:microsoft.com/office/officeart/2016/7/layout/LinearBlockProcessNumbered"/>
    <dgm:cxn modelId="{D6D16205-7749-4945-B18C-827DF1076894}" type="presParOf" srcId="{B1103BEE-7DD5-B840-85E5-710BD8DA95D4}" destId="{95ADC5ED-481C-834F-926C-941A167D262C}" srcOrd="1" destOrd="0" presId="urn:microsoft.com/office/officeart/2016/7/layout/LinearBlockProcessNumbered"/>
    <dgm:cxn modelId="{733D39C4-638A-694F-8AF5-5ECAF3E43296}" type="presParOf" srcId="{B1103BEE-7DD5-B840-85E5-710BD8DA95D4}" destId="{1807F93F-02D1-6045-9418-A9469BB43018}" srcOrd="2" destOrd="0" presId="urn:microsoft.com/office/officeart/2016/7/layout/LinearBlockProcessNumbered"/>
    <dgm:cxn modelId="{E008FFF9-D0CF-A248-8A30-B498CA9CF328}" type="presParOf" srcId="{EB980580-9BBE-D746-AC5B-5A954279FE55}" destId="{21BEE4C0-99E9-3644-9E4A-1704EDBF5D64}" srcOrd="1" destOrd="0" presId="urn:microsoft.com/office/officeart/2016/7/layout/LinearBlockProcessNumbered"/>
    <dgm:cxn modelId="{7FD79CC9-BE60-9D4E-A3DD-5D5780506DCC}" type="presParOf" srcId="{EB980580-9BBE-D746-AC5B-5A954279FE55}" destId="{9974092C-4316-564F-BA84-FC73CA81AA94}" srcOrd="2" destOrd="0" presId="urn:microsoft.com/office/officeart/2016/7/layout/LinearBlockProcessNumbered"/>
    <dgm:cxn modelId="{77904CC7-8774-E94C-A5E9-64FD29694CC4}" type="presParOf" srcId="{9974092C-4316-564F-BA84-FC73CA81AA94}" destId="{1E87C1AF-5BDF-B64A-8F8A-87C07E98D7FF}" srcOrd="0" destOrd="0" presId="urn:microsoft.com/office/officeart/2016/7/layout/LinearBlockProcessNumbered"/>
    <dgm:cxn modelId="{70EB5871-08DE-1140-87B5-248B27D5ECBE}" type="presParOf" srcId="{9974092C-4316-564F-BA84-FC73CA81AA94}" destId="{5F714311-9027-FD4B-9B45-CC1F3E2E6C5F}" srcOrd="1" destOrd="0" presId="urn:microsoft.com/office/officeart/2016/7/layout/LinearBlockProcessNumbered"/>
    <dgm:cxn modelId="{8DDA52CD-BB41-8245-8252-0C5816C95766}" type="presParOf" srcId="{9974092C-4316-564F-BA84-FC73CA81AA94}" destId="{F0F80EB0-60F7-8B48-8216-2908DE10E130}" srcOrd="2" destOrd="0" presId="urn:microsoft.com/office/officeart/2016/7/layout/LinearBlockProcessNumbered"/>
    <dgm:cxn modelId="{6726DECE-12C6-3947-8CDF-C7A847F26F4B}" type="presParOf" srcId="{EB980580-9BBE-D746-AC5B-5A954279FE55}" destId="{804F8C19-E966-BC49-8F53-B3526D714335}" srcOrd="3" destOrd="0" presId="urn:microsoft.com/office/officeart/2016/7/layout/LinearBlockProcessNumbered"/>
    <dgm:cxn modelId="{B3362E39-1956-2040-BDDC-517110355581}" type="presParOf" srcId="{EB980580-9BBE-D746-AC5B-5A954279FE55}" destId="{34D1190D-1745-DB42-93E5-24D5E117FFF8}" srcOrd="4" destOrd="0" presId="urn:microsoft.com/office/officeart/2016/7/layout/LinearBlockProcessNumbered"/>
    <dgm:cxn modelId="{473C6B25-33F8-C646-939F-FCA3522A9DC3}" type="presParOf" srcId="{34D1190D-1745-DB42-93E5-24D5E117FFF8}" destId="{2AC8EA63-0D64-8246-BA07-88D5B4D36BF8}" srcOrd="0" destOrd="0" presId="urn:microsoft.com/office/officeart/2016/7/layout/LinearBlockProcessNumbered"/>
    <dgm:cxn modelId="{52348932-3364-A34E-A329-255A491B748E}" type="presParOf" srcId="{34D1190D-1745-DB42-93E5-24D5E117FFF8}" destId="{93EDE1A9-9DFD-1C46-8017-DA5D70FD69A0}" srcOrd="1" destOrd="0" presId="urn:microsoft.com/office/officeart/2016/7/layout/LinearBlockProcessNumbered"/>
    <dgm:cxn modelId="{93110C8D-216F-8F48-92A5-00D58E358802}" type="presParOf" srcId="{34D1190D-1745-DB42-93E5-24D5E117FFF8}" destId="{84B8029C-636A-464E-8334-C670232BC8B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25D9D2-2E34-4C6D-8EB8-1E0D36F16EFB}" type="doc">
      <dgm:prSet loTypeId="urn:microsoft.com/office/officeart/2005/8/layout/matrix3" loCatId="matrix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17F7E1A1-160C-40B6-A187-56C3D1B9C36C}">
      <dgm:prSet/>
      <dgm:spPr/>
      <dgm:t>
        <a:bodyPr/>
        <a:lstStyle/>
        <a:p>
          <a:r>
            <a:rPr lang="en-US"/>
            <a:t>Effective questioning ensures deeper insights and understanding into candidate suitability. </a:t>
          </a:r>
        </a:p>
      </dgm:t>
    </dgm:pt>
    <dgm:pt modelId="{4C252B64-7EF5-427A-8646-30E118BE03D7}" type="parTrans" cxnId="{2039B000-656C-4F37-9459-314BAA41B749}">
      <dgm:prSet/>
      <dgm:spPr/>
      <dgm:t>
        <a:bodyPr/>
        <a:lstStyle/>
        <a:p>
          <a:endParaRPr lang="en-US"/>
        </a:p>
      </dgm:t>
    </dgm:pt>
    <dgm:pt modelId="{96CB05F4-ECA2-4534-858B-8027ECE3D33F}" type="sibTrans" cxnId="{2039B000-656C-4F37-9459-314BAA41B749}">
      <dgm:prSet/>
      <dgm:spPr/>
      <dgm:t>
        <a:bodyPr/>
        <a:lstStyle/>
        <a:p>
          <a:endParaRPr lang="en-US"/>
        </a:p>
      </dgm:t>
    </dgm:pt>
    <dgm:pt modelId="{251FDE37-E5DC-4CD0-8130-AEBB12FB7F32}">
      <dgm:prSet/>
      <dgm:spPr/>
      <dgm:t>
        <a:bodyPr/>
        <a:lstStyle/>
        <a:p>
          <a:r>
            <a:rPr lang="en-US"/>
            <a:t>Probing Questions- Explore specific detailed experience.</a:t>
          </a:r>
        </a:p>
      </dgm:t>
    </dgm:pt>
    <dgm:pt modelId="{0FB6CDE2-4E9D-421A-AFF0-D2858D804D44}" type="parTrans" cxnId="{9F14059A-5720-47C9-ACCF-7AD493A4BD64}">
      <dgm:prSet/>
      <dgm:spPr/>
      <dgm:t>
        <a:bodyPr/>
        <a:lstStyle/>
        <a:p>
          <a:endParaRPr lang="en-US"/>
        </a:p>
      </dgm:t>
    </dgm:pt>
    <dgm:pt modelId="{1E69A8FB-45D6-4D6E-9A49-1C288A569068}" type="sibTrans" cxnId="{9F14059A-5720-47C9-ACCF-7AD493A4BD64}">
      <dgm:prSet/>
      <dgm:spPr/>
      <dgm:t>
        <a:bodyPr/>
        <a:lstStyle/>
        <a:p>
          <a:endParaRPr lang="en-US"/>
        </a:p>
      </dgm:t>
    </dgm:pt>
    <dgm:pt modelId="{9150CDF9-8A63-4E7E-8C68-C559E7C1ADAB}">
      <dgm:prSet/>
      <dgm:spPr/>
      <dgm:t>
        <a:bodyPr/>
        <a:lstStyle/>
        <a:p>
          <a:r>
            <a:rPr lang="en-US"/>
            <a:t>Leading Questions-  Guide towards key competencies.</a:t>
          </a:r>
        </a:p>
      </dgm:t>
    </dgm:pt>
    <dgm:pt modelId="{006DBE6F-24D8-43B5-95AB-49CFAF6DDC82}" type="parTrans" cxnId="{0244D6BB-FD20-4E17-883F-B03BD4FADBEF}">
      <dgm:prSet/>
      <dgm:spPr/>
      <dgm:t>
        <a:bodyPr/>
        <a:lstStyle/>
        <a:p>
          <a:endParaRPr lang="en-US"/>
        </a:p>
      </dgm:t>
    </dgm:pt>
    <dgm:pt modelId="{5880C21B-ABC1-4D4E-A94A-8F7967D24776}" type="sibTrans" cxnId="{0244D6BB-FD20-4E17-883F-B03BD4FADBEF}">
      <dgm:prSet/>
      <dgm:spPr/>
      <dgm:t>
        <a:bodyPr/>
        <a:lstStyle/>
        <a:p>
          <a:endParaRPr lang="en-US"/>
        </a:p>
      </dgm:t>
    </dgm:pt>
    <dgm:pt modelId="{FBB238A3-84CC-4786-9AA0-878978E636E2}">
      <dgm:prSet/>
      <dgm:spPr/>
      <dgm:t>
        <a:bodyPr/>
        <a:lstStyle/>
        <a:p>
          <a:r>
            <a:rPr lang="en-US"/>
            <a:t>Socratic Questioning – Encourages critical thinking and reflection</a:t>
          </a:r>
        </a:p>
      </dgm:t>
    </dgm:pt>
    <dgm:pt modelId="{731075BC-7331-4C75-8769-2499693E4B5E}" type="parTrans" cxnId="{F7DD504A-1C65-487E-8120-76E25F98DCBA}">
      <dgm:prSet/>
      <dgm:spPr/>
      <dgm:t>
        <a:bodyPr/>
        <a:lstStyle/>
        <a:p>
          <a:endParaRPr lang="en-US"/>
        </a:p>
      </dgm:t>
    </dgm:pt>
    <dgm:pt modelId="{89B90F97-7DE2-4650-87C4-25A3B4E533F1}" type="sibTrans" cxnId="{F7DD504A-1C65-487E-8120-76E25F98DCBA}">
      <dgm:prSet/>
      <dgm:spPr/>
      <dgm:t>
        <a:bodyPr/>
        <a:lstStyle/>
        <a:p>
          <a:endParaRPr lang="en-US"/>
        </a:p>
      </dgm:t>
    </dgm:pt>
    <dgm:pt modelId="{A8A83ED5-0AF2-194E-841B-D6876099709B}" type="pres">
      <dgm:prSet presAssocID="{5525D9D2-2E34-4C6D-8EB8-1E0D36F16EFB}" presName="matrix" presStyleCnt="0">
        <dgm:presLayoutVars>
          <dgm:chMax val="1"/>
          <dgm:dir/>
          <dgm:resizeHandles val="exact"/>
        </dgm:presLayoutVars>
      </dgm:prSet>
      <dgm:spPr/>
    </dgm:pt>
    <dgm:pt modelId="{4790F393-0E49-EF40-9673-0B832CA57441}" type="pres">
      <dgm:prSet presAssocID="{5525D9D2-2E34-4C6D-8EB8-1E0D36F16EFB}" presName="diamond" presStyleLbl="bgShp" presStyleIdx="0" presStyleCnt="1"/>
      <dgm:spPr/>
    </dgm:pt>
    <dgm:pt modelId="{71CB2304-548E-3A44-8A88-8830DC35DE2D}" type="pres">
      <dgm:prSet presAssocID="{5525D9D2-2E34-4C6D-8EB8-1E0D36F16EF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9B352C5-10D8-9A4B-8EF2-D52C59CB0685}" type="pres">
      <dgm:prSet presAssocID="{5525D9D2-2E34-4C6D-8EB8-1E0D36F16EF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3D7312C-ECB7-F545-93C7-E03BC4C3D640}" type="pres">
      <dgm:prSet presAssocID="{5525D9D2-2E34-4C6D-8EB8-1E0D36F16EF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3F6D66E-1C27-4447-8894-A30705D1A04D}" type="pres">
      <dgm:prSet presAssocID="{5525D9D2-2E34-4C6D-8EB8-1E0D36F16EF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039B000-656C-4F37-9459-314BAA41B749}" srcId="{5525D9D2-2E34-4C6D-8EB8-1E0D36F16EFB}" destId="{17F7E1A1-160C-40B6-A187-56C3D1B9C36C}" srcOrd="0" destOrd="0" parTransId="{4C252B64-7EF5-427A-8646-30E118BE03D7}" sibTransId="{96CB05F4-ECA2-4534-858B-8027ECE3D33F}"/>
    <dgm:cxn modelId="{F7DD504A-1C65-487E-8120-76E25F98DCBA}" srcId="{5525D9D2-2E34-4C6D-8EB8-1E0D36F16EFB}" destId="{FBB238A3-84CC-4786-9AA0-878978E636E2}" srcOrd="3" destOrd="0" parTransId="{731075BC-7331-4C75-8769-2499693E4B5E}" sibTransId="{89B90F97-7DE2-4650-87C4-25A3B4E533F1}"/>
    <dgm:cxn modelId="{7105AE59-87ED-B844-9A0B-D8D113559A9C}" type="presOf" srcId="{FBB238A3-84CC-4786-9AA0-878978E636E2}" destId="{C3F6D66E-1C27-4447-8894-A30705D1A04D}" srcOrd="0" destOrd="0" presId="urn:microsoft.com/office/officeart/2005/8/layout/matrix3"/>
    <dgm:cxn modelId="{A3E04367-4698-B74F-A699-57A878FA4ED0}" type="presOf" srcId="{9150CDF9-8A63-4E7E-8C68-C559E7C1ADAB}" destId="{53D7312C-ECB7-F545-93C7-E03BC4C3D640}" srcOrd="0" destOrd="0" presId="urn:microsoft.com/office/officeart/2005/8/layout/matrix3"/>
    <dgm:cxn modelId="{53DA556F-5399-814A-8D1E-89786C849D40}" type="presOf" srcId="{5525D9D2-2E34-4C6D-8EB8-1E0D36F16EFB}" destId="{A8A83ED5-0AF2-194E-841B-D6876099709B}" srcOrd="0" destOrd="0" presId="urn:microsoft.com/office/officeart/2005/8/layout/matrix3"/>
    <dgm:cxn modelId="{9F14059A-5720-47C9-ACCF-7AD493A4BD64}" srcId="{5525D9D2-2E34-4C6D-8EB8-1E0D36F16EFB}" destId="{251FDE37-E5DC-4CD0-8130-AEBB12FB7F32}" srcOrd="1" destOrd="0" parTransId="{0FB6CDE2-4E9D-421A-AFF0-D2858D804D44}" sibTransId="{1E69A8FB-45D6-4D6E-9A49-1C288A569068}"/>
    <dgm:cxn modelId="{0244D6BB-FD20-4E17-883F-B03BD4FADBEF}" srcId="{5525D9D2-2E34-4C6D-8EB8-1E0D36F16EFB}" destId="{9150CDF9-8A63-4E7E-8C68-C559E7C1ADAB}" srcOrd="2" destOrd="0" parTransId="{006DBE6F-24D8-43B5-95AB-49CFAF6DDC82}" sibTransId="{5880C21B-ABC1-4D4E-A94A-8F7967D24776}"/>
    <dgm:cxn modelId="{062778D7-3E3F-AD44-A5C2-6437560CDEA0}" type="presOf" srcId="{251FDE37-E5DC-4CD0-8130-AEBB12FB7F32}" destId="{79B352C5-10D8-9A4B-8EF2-D52C59CB0685}" srcOrd="0" destOrd="0" presId="urn:microsoft.com/office/officeart/2005/8/layout/matrix3"/>
    <dgm:cxn modelId="{740942D8-AF4D-AF43-BA9E-D8506B9E97B3}" type="presOf" srcId="{17F7E1A1-160C-40B6-A187-56C3D1B9C36C}" destId="{71CB2304-548E-3A44-8A88-8830DC35DE2D}" srcOrd="0" destOrd="0" presId="urn:microsoft.com/office/officeart/2005/8/layout/matrix3"/>
    <dgm:cxn modelId="{52BDD1A9-39D3-BE41-BE23-F5DCA377A3CC}" type="presParOf" srcId="{A8A83ED5-0AF2-194E-841B-D6876099709B}" destId="{4790F393-0E49-EF40-9673-0B832CA57441}" srcOrd="0" destOrd="0" presId="urn:microsoft.com/office/officeart/2005/8/layout/matrix3"/>
    <dgm:cxn modelId="{BDB61FDD-6094-D04F-959C-018148538D72}" type="presParOf" srcId="{A8A83ED5-0AF2-194E-841B-D6876099709B}" destId="{71CB2304-548E-3A44-8A88-8830DC35DE2D}" srcOrd="1" destOrd="0" presId="urn:microsoft.com/office/officeart/2005/8/layout/matrix3"/>
    <dgm:cxn modelId="{760430CA-F68E-3C4E-81FE-1BD6CF8AD20C}" type="presParOf" srcId="{A8A83ED5-0AF2-194E-841B-D6876099709B}" destId="{79B352C5-10D8-9A4B-8EF2-D52C59CB0685}" srcOrd="2" destOrd="0" presId="urn:microsoft.com/office/officeart/2005/8/layout/matrix3"/>
    <dgm:cxn modelId="{863C5000-6B9B-F548-83F2-CFB9DA40ED42}" type="presParOf" srcId="{A8A83ED5-0AF2-194E-841B-D6876099709B}" destId="{53D7312C-ECB7-F545-93C7-E03BC4C3D640}" srcOrd="3" destOrd="0" presId="urn:microsoft.com/office/officeart/2005/8/layout/matrix3"/>
    <dgm:cxn modelId="{AF132E2B-36A8-0A4B-B2A5-4F692946F5B5}" type="presParOf" srcId="{A8A83ED5-0AF2-194E-841B-D6876099709B}" destId="{C3F6D66E-1C27-4447-8894-A30705D1A04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5E0F909-20A4-494C-A401-145F101D749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47F0CFA-6AD8-4095-B2FB-48A1FB20785B}">
      <dgm:prSet/>
      <dgm:spPr/>
      <dgm:t>
        <a:bodyPr/>
        <a:lstStyle/>
        <a:p>
          <a:r>
            <a:rPr lang="en-US"/>
            <a:t>Face-to-Face Interview:</a:t>
          </a:r>
        </a:p>
      </dgm:t>
    </dgm:pt>
    <dgm:pt modelId="{1D1C72E6-2D20-46F5-8233-B16E6F8E7EA6}" type="parTrans" cxnId="{9C6C17BD-1D17-4E23-A302-003521D5F490}">
      <dgm:prSet/>
      <dgm:spPr/>
      <dgm:t>
        <a:bodyPr/>
        <a:lstStyle/>
        <a:p>
          <a:endParaRPr lang="en-US"/>
        </a:p>
      </dgm:t>
    </dgm:pt>
    <dgm:pt modelId="{A60E3E7B-F8A2-40AA-95BF-0593F031D830}" type="sibTrans" cxnId="{9C6C17BD-1D17-4E23-A302-003521D5F490}">
      <dgm:prSet/>
      <dgm:spPr/>
      <dgm:t>
        <a:bodyPr/>
        <a:lstStyle/>
        <a:p>
          <a:endParaRPr lang="en-US"/>
        </a:p>
      </dgm:t>
    </dgm:pt>
    <dgm:pt modelId="{9384FF82-79F4-42AB-B7DA-256EC209C4CA}">
      <dgm:prSet/>
      <dgm:spPr/>
      <dgm:t>
        <a:bodyPr/>
        <a:lstStyle/>
        <a:p>
          <a:r>
            <a:rPr lang="en-US"/>
            <a:t>-Build stronger rapport and allows deeper body-language reading.</a:t>
          </a:r>
        </a:p>
      </dgm:t>
    </dgm:pt>
    <dgm:pt modelId="{A584AE79-E914-4823-82A5-560EF9F26D6C}" type="parTrans" cxnId="{7E3D728F-185B-4851-8D88-E36327B8941F}">
      <dgm:prSet/>
      <dgm:spPr/>
      <dgm:t>
        <a:bodyPr/>
        <a:lstStyle/>
        <a:p>
          <a:endParaRPr lang="en-US"/>
        </a:p>
      </dgm:t>
    </dgm:pt>
    <dgm:pt modelId="{6B56D237-076D-45A8-B771-EE0BE921C2E3}" type="sibTrans" cxnId="{7E3D728F-185B-4851-8D88-E36327B8941F}">
      <dgm:prSet/>
      <dgm:spPr/>
      <dgm:t>
        <a:bodyPr/>
        <a:lstStyle/>
        <a:p>
          <a:endParaRPr lang="en-US"/>
        </a:p>
      </dgm:t>
    </dgm:pt>
    <dgm:pt modelId="{517C5094-8E66-42B7-98FC-8683CFAC8D6C}">
      <dgm:prSet/>
      <dgm:spPr/>
      <dgm:t>
        <a:bodyPr/>
        <a:lstStyle/>
        <a:p>
          <a:r>
            <a:rPr lang="en-US"/>
            <a:t>-Suitable for assessing interpersonal skills. </a:t>
          </a:r>
        </a:p>
      </dgm:t>
    </dgm:pt>
    <dgm:pt modelId="{0A024EBF-A6B1-4A0C-86C3-2E443C16C21B}" type="parTrans" cxnId="{F5C9942D-54FF-4CBB-A883-71495B9EA387}">
      <dgm:prSet/>
      <dgm:spPr/>
      <dgm:t>
        <a:bodyPr/>
        <a:lstStyle/>
        <a:p>
          <a:endParaRPr lang="en-US"/>
        </a:p>
      </dgm:t>
    </dgm:pt>
    <dgm:pt modelId="{87D63148-DA8E-49F4-83EC-DA688D73DFA0}" type="sibTrans" cxnId="{F5C9942D-54FF-4CBB-A883-71495B9EA387}">
      <dgm:prSet/>
      <dgm:spPr/>
      <dgm:t>
        <a:bodyPr/>
        <a:lstStyle/>
        <a:p>
          <a:endParaRPr lang="en-US"/>
        </a:p>
      </dgm:t>
    </dgm:pt>
    <dgm:pt modelId="{8383F183-1FE1-4277-B7BA-FFABB0BCB595}">
      <dgm:prSet/>
      <dgm:spPr/>
      <dgm:t>
        <a:bodyPr/>
        <a:lstStyle/>
        <a:p>
          <a:r>
            <a:rPr lang="en-US"/>
            <a:t>Online Interview:</a:t>
          </a:r>
        </a:p>
      </dgm:t>
    </dgm:pt>
    <dgm:pt modelId="{E3F86BDD-03BA-4AD2-A2E2-70AA14C0BDCD}" type="parTrans" cxnId="{0ADE358A-9866-47DB-BAD8-1F366156A6E1}">
      <dgm:prSet/>
      <dgm:spPr/>
      <dgm:t>
        <a:bodyPr/>
        <a:lstStyle/>
        <a:p>
          <a:endParaRPr lang="en-US"/>
        </a:p>
      </dgm:t>
    </dgm:pt>
    <dgm:pt modelId="{E12BA64B-5CF6-4CE5-BD2A-F1D8C3FCF920}" type="sibTrans" cxnId="{0ADE358A-9866-47DB-BAD8-1F366156A6E1}">
      <dgm:prSet/>
      <dgm:spPr/>
      <dgm:t>
        <a:bodyPr/>
        <a:lstStyle/>
        <a:p>
          <a:endParaRPr lang="en-US"/>
        </a:p>
      </dgm:t>
    </dgm:pt>
    <dgm:pt modelId="{8D3C961C-213B-4382-ADD9-BDBEB9C9470F}">
      <dgm:prSet/>
      <dgm:spPr/>
      <dgm:t>
        <a:bodyPr/>
        <a:lstStyle/>
        <a:p>
          <a:r>
            <a:rPr lang="en-US"/>
            <a:t>-Offers flexibility, time and costs savings. </a:t>
          </a:r>
        </a:p>
      </dgm:t>
    </dgm:pt>
    <dgm:pt modelId="{4EC78A20-328F-4C96-A7DF-9A701F7CCC8B}" type="parTrans" cxnId="{EE4AADEB-9499-4B61-AAF4-4B9901A17512}">
      <dgm:prSet/>
      <dgm:spPr/>
      <dgm:t>
        <a:bodyPr/>
        <a:lstStyle/>
        <a:p>
          <a:endParaRPr lang="en-US"/>
        </a:p>
      </dgm:t>
    </dgm:pt>
    <dgm:pt modelId="{D82D7592-88AF-4C8A-B1B9-64F2FC021F0E}" type="sibTrans" cxnId="{EE4AADEB-9499-4B61-AAF4-4B9901A17512}">
      <dgm:prSet/>
      <dgm:spPr/>
      <dgm:t>
        <a:bodyPr/>
        <a:lstStyle/>
        <a:p>
          <a:endParaRPr lang="en-US"/>
        </a:p>
      </dgm:t>
    </dgm:pt>
    <dgm:pt modelId="{6081681B-031D-44EA-BA1A-898909944CED}">
      <dgm:prSet/>
      <dgm:spPr/>
      <dgm:t>
        <a:bodyPr/>
        <a:lstStyle/>
        <a:p>
          <a:r>
            <a:rPr lang="en-US"/>
            <a:t>-May limit non-verbal communication.</a:t>
          </a:r>
        </a:p>
      </dgm:t>
    </dgm:pt>
    <dgm:pt modelId="{C158DE29-8ED1-4625-92BB-AB3B41DAFEC3}" type="parTrans" cxnId="{BD19C227-ADCD-402A-BB3A-66B47ED5D531}">
      <dgm:prSet/>
      <dgm:spPr/>
      <dgm:t>
        <a:bodyPr/>
        <a:lstStyle/>
        <a:p>
          <a:endParaRPr lang="en-US"/>
        </a:p>
      </dgm:t>
    </dgm:pt>
    <dgm:pt modelId="{004A02DE-A344-4706-ABF8-14B79680ED34}" type="sibTrans" cxnId="{BD19C227-ADCD-402A-BB3A-66B47ED5D531}">
      <dgm:prSet/>
      <dgm:spPr/>
      <dgm:t>
        <a:bodyPr/>
        <a:lstStyle/>
        <a:p>
          <a:endParaRPr lang="en-US"/>
        </a:p>
      </dgm:t>
    </dgm:pt>
    <dgm:pt modelId="{757151B4-FAF0-4622-AC68-2215EEDF1E91}">
      <dgm:prSet/>
      <dgm:spPr/>
      <dgm:t>
        <a:bodyPr/>
        <a:lstStyle/>
        <a:p>
          <a:r>
            <a:rPr lang="en-US"/>
            <a:t>At Deloitte both are used, depending on project urgency or candidate’s location. </a:t>
          </a:r>
        </a:p>
      </dgm:t>
    </dgm:pt>
    <dgm:pt modelId="{A8DE95D0-B259-4E71-A338-272B2BD4CE63}" type="parTrans" cxnId="{A803A6BE-0C64-47C0-8F6C-F10374228F07}">
      <dgm:prSet/>
      <dgm:spPr/>
      <dgm:t>
        <a:bodyPr/>
        <a:lstStyle/>
        <a:p>
          <a:endParaRPr lang="en-US"/>
        </a:p>
      </dgm:t>
    </dgm:pt>
    <dgm:pt modelId="{DDDD0F38-A17B-41A4-B019-A01779E6F082}" type="sibTrans" cxnId="{A803A6BE-0C64-47C0-8F6C-F10374228F07}">
      <dgm:prSet/>
      <dgm:spPr/>
      <dgm:t>
        <a:bodyPr/>
        <a:lstStyle/>
        <a:p>
          <a:endParaRPr lang="en-US"/>
        </a:p>
      </dgm:t>
    </dgm:pt>
    <dgm:pt modelId="{46E89E1D-74B2-AE43-9C43-7C97FF920D56}" type="pres">
      <dgm:prSet presAssocID="{05E0F909-20A4-494C-A401-145F101D749E}" presName="linear" presStyleCnt="0">
        <dgm:presLayoutVars>
          <dgm:animLvl val="lvl"/>
          <dgm:resizeHandles val="exact"/>
        </dgm:presLayoutVars>
      </dgm:prSet>
      <dgm:spPr/>
    </dgm:pt>
    <dgm:pt modelId="{D6678F67-FF61-F04E-B1A4-1F36B0C7EA58}" type="pres">
      <dgm:prSet presAssocID="{447F0CFA-6AD8-4095-B2FB-48A1FB20785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A481537-3035-6445-8DFE-58CCFAC1A2E2}" type="pres">
      <dgm:prSet presAssocID="{A60E3E7B-F8A2-40AA-95BF-0593F031D830}" presName="spacer" presStyleCnt="0"/>
      <dgm:spPr/>
    </dgm:pt>
    <dgm:pt modelId="{7D499BB6-C9DC-0B4F-8986-0E76293D30C4}" type="pres">
      <dgm:prSet presAssocID="{9384FF82-79F4-42AB-B7DA-256EC209C4C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004A120-F762-CE42-A27D-02CEDAD53D2E}" type="pres">
      <dgm:prSet presAssocID="{6B56D237-076D-45A8-B771-EE0BE921C2E3}" presName="spacer" presStyleCnt="0"/>
      <dgm:spPr/>
    </dgm:pt>
    <dgm:pt modelId="{5CF2A719-CCB2-B642-9845-A3EF13C93028}" type="pres">
      <dgm:prSet presAssocID="{517C5094-8E66-42B7-98FC-8683CFAC8D6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1D3D490-AB59-6541-B0B5-75C210ECB65D}" type="pres">
      <dgm:prSet presAssocID="{87D63148-DA8E-49F4-83EC-DA688D73DFA0}" presName="spacer" presStyleCnt="0"/>
      <dgm:spPr/>
    </dgm:pt>
    <dgm:pt modelId="{35AB5B20-B6FC-484F-81EE-948DD96E78DB}" type="pres">
      <dgm:prSet presAssocID="{8383F183-1FE1-4277-B7BA-FFABB0BCB59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BB93EF0-0F1A-1140-B01A-019FF86BC736}" type="pres">
      <dgm:prSet presAssocID="{E12BA64B-5CF6-4CE5-BD2A-F1D8C3FCF920}" presName="spacer" presStyleCnt="0"/>
      <dgm:spPr/>
    </dgm:pt>
    <dgm:pt modelId="{3CEDBE7B-AC1B-674B-BAE4-4764EBF93BA8}" type="pres">
      <dgm:prSet presAssocID="{8D3C961C-213B-4382-ADD9-BDBEB9C9470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9B3213F-8102-4D46-ABF1-D0ED3C2EC90E}" type="pres">
      <dgm:prSet presAssocID="{D82D7592-88AF-4C8A-B1B9-64F2FC021F0E}" presName="spacer" presStyleCnt="0"/>
      <dgm:spPr/>
    </dgm:pt>
    <dgm:pt modelId="{AC443337-D159-5948-80DC-B183E612D445}" type="pres">
      <dgm:prSet presAssocID="{6081681B-031D-44EA-BA1A-898909944CE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295838-65F8-A647-B81E-64435B107923}" type="pres">
      <dgm:prSet presAssocID="{004A02DE-A344-4706-ABF8-14B79680ED34}" presName="spacer" presStyleCnt="0"/>
      <dgm:spPr/>
    </dgm:pt>
    <dgm:pt modelId="{F945F735-D7E7-E842-8577-8FE5C6002CDC}" type="pres">
      <dgm:prSet presAssocID="{757151B4-FAF0-4622-AC68-2215EEDF1E91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D058707-1EDF-9842-95D8-6E8AB1E67971}" type="presOf" srcId="{9384FF82-79F4-42AB-B7DA-256EC209C4CA}" destId="{7D499BB6-C9DC-0B4F-8986-0E76293D30C4}" srcOrd="0" destOrd="0" presId="urn:microsoft.com/office/officeart/2005/8/layout/vList2"/>
    <dgm:cxn modelId="{C429AE19-77B2-D640-AB13-90EC508CE616}" type="presOf" srcId="{8D3C961C-213B-4382-ADD9-BDBEB9C9470F}" destId="{3CEDBE7B-AC1B-674B-BAE4-4764EBF93BA8}" srcOrd="0" destOrd="0" presId="urn:microsoft.com/office/officeart/2005/8/layout/vList2"/>
    <dgm:cxn modelId="{C26B1C1C-1263-F64C-872A-209D0B8476B8}" type="presOf" srcId="{8383F183-1FE1-4277-B7BA-FFABB0BCB595}" destId="{35AB5B20-B6FC-484F-81EE-948DD96E78DB}" srcOrd="0" destOrd="0" presId="urn:microsoft.com/office/officeart/2005/8/layout/vList2"/>
    <dgm:cxn modelId="{761EC224-6A4E-084D-A7A8-31FF2C945F24}" type="presOf" srcId="{757151B4-FAF0-4622-AC68-2215EEDF1E91}" destId="{F945F735-D7E7-E842-8577-8FE5C6002CDC}" srcOrd="0" destOrd="0" presId="urn:microsoft.com/office/officeart/2005/8/layout/vList2"/>
    <dgm:cxn modelId="{BD19C227-ADCD-402A-BB3A-66B47ED5D531}" srcId="{05E0F909-20A4-494C-A401-145F101D749E}" destId="{6081681B-031D-44EA-BA1A-898909944CED}" srcOrd="5" destOrd="0" parTransId="{C158DE29-8ED1-4625-92BB-AB3B41DAFEC3}" sibTransId="{004A02DE-A344-4706-ABF8-14B79680ED34}"/>
    <dgm:cxn modelId="{F5C9942D-54FF-4CBB-A883-71495B9EA387}" srcId="{05E0F909-20A4-494C-A401-145F101D749E}" destId="{517C5094-8E66-42B7-98FC-8683CFAC8D6C}" srcOrd="2" destOrd="0" parTransId="{0A024EBF-A6B1-4A0C-86C3-2E443C16C21B}" sibTransId="{87D63148-DA8E-49F4-83EC-DA688D73DFA0}"/>
    <dgm:cxn modelId="{D4881B47-3E55-A846-953A-835C480B7BB4}" type="presOf" srcId="{05E0F909-20A4-494C-A401-145F101D749E}" destId="{46E89E1D-74B2-AE43-9C43-7C97FF920D56}" srcOrd="0" destOrd="0" presId="urn:microsoft.com/office/officeart/2005/8/layout/vList2"/>
    <dgm:cxn modelId="{0ADE358A-9866-47DB-BAD8-1F366156A6E1}" srcId="{05E0F909-20A4-494C-A401-145F101D749E}" destId="{8383F183-1FE1-4277-B7BA-FFABB0BCB595}" srcOrd="3" destOrd="0" parTransId="{E3F86BDD-03BA-4AD2-A2E2-70AA14C0BDCD}" sibTransId="{E12BA64B-5CF6-4CE5-BD2A-F1D8C3FCF920}"/>
    <dgm:cxn modelId="{7E3D728F-185B-4851-8D88-E36327B8941F}" srcId="{05E0F909-20A4-494C-A401-145F101D749E}" destId="{9384FF82-79F4-42AB-B7DA-256EC209C4CA}" srcOrd="1" destOrd="0" parTransId="{A584AE79-E914-4823-82A5-560EF9F26D6C}" sibTransId="{6B56D237-076D-45A8-B771-EE0BE921C2E3}"/>
    <dgm:cxn modelId="{91E0CF9C-87CE-C740-AA30-82DD70E00B25}" type="presOf" srcId="{447F0CFA-6AD8-4095-B2FB-48A1FB20785B}" destId="{D6678F67-FF61-F04E-B1A4-1F36B0C7EA58}" srcOrd="0" destOrd="0" presId="urn:microsoft.com/office/officeart/2005/8/layout/vList2"/>
    <dgm:cxn modelId="{83C685AD-EF25-9549-89DA-8B4B3B02D4E1}" type="presOf" srcId="{6081681B-031D-44EA-BA1A-898909944CED}" destId="{AC443337-D159-5948-80DC-B183E612D445}" srcOrd="0" destOrd="0" presId="urn:microsoft.com/office/officeart/2005/8/layout/vList2"/>
    <dgm:cxn modelId="{9C6C17BD-1D17-4E23-A302-003521D5F490}" srcId="{05E0F909-20A4-494C-A401-145F101D749E}" destId="{447F0CFA-6AD8-4095-B2FB-48A1FB20785B}" srcOrd="0" destOrd="0" parTransId="{1D1C72E6-2D20-46F5-8233-B16E6F8E7EA6}" sibTransId="{A60E3E7B-F8A2-40AA-95BF-0593F031D830}"/>
    <dgm:cxn modelId="{A803A6BE-0C64-47C0-8F6C-F10374228F07}" srcId="{05E0F909-20A4-494C-A401-145F101D749E}" destId="{757151B4-FAF0-4622-AC68-2215EEDF1E91}" srcOrd="6" destOrd="0" parTransId="{A8DE95D0-B259-4E71-A338-272B2BD4CE63}" sibTransId="{DDDD0F38-A17B-41A4-B019-A01779E6F082}"/>
    <dgm:cxn modelId="{6A0E72C9-E0EB-7045-8418-71070ABDB46C}" type="presOf" srcId="{517C5094-8E66-42B7-98FC-8683CFAC8D6C}" destId="{5CF2A719-CCB2-B642-9845-A3EF13C93028}" srcOrd="0" destOrd="0" presId="urn:microsoft.com/office/officeart/2005/8/layout/vList2"/>
    <dgm:cxn modelId="{EE4AADEB-9499-4B61-AAF4-4B9901A17512}" srcId="{05E0F909-20A4-494C-A401-145F101D749E}" destId="{8D3C961C-213B-4382-ADD9-BDBEB9C9470F}" srcOrd="4" destOrd="0" parTransId="{4EC78A20-328F-4C96-A7DF-9A701F7CCC8B}" sibTransId="{D82D7592-88AF-4C8A-B1B9-64F2FC021F0E}"/>
    <dgm:cxn modelId="{4F366D98-0968-434A-8E76-441D6EC9FAC8}" type="presParOf" srcId="{46E89E1D-74B2-AE43-9C43-7C97FF920D56}" destId="{D6678F67-FF61-F04E-B1A4-1F36B0C7EA58}" srcOrd="0" destOrd="0" presId="urn:microsoft.com/office/officeart/2005/8/layout/vList2"/>
    <dgm:cxn modelId="{34D13EA6-7672-DF42-A53C-0D4DFCB2B334}" type="presParOf" srcId="{46E89E1D-74B2-AE43-9C43-7C97FF920D56}" destId="{DA481537-3035-6445-8DFE-58CCFAC1A2E2}" srcOrd="1" destOrd="0" presId="urn:microsoft.com/office/officeart/2005/8/layout/vList2"/>
    <dgm:cxn modelId="{DFF597BB-FF30-F744-9FFB-F04AC3A8CA3D}" type="presParOf" srcId="{46E89E1D-74B2-AE43-9C43-7C97FF920D56}" destId="{7D499BB6-C9DC-0B4F-8986-0E76293D30C4}" srcOrd="2" destOrd="0" presId="urn:microsoft.com/office/officeart/2005/8/layout/vList2"/>
    <dgm:cxn modelId="{6BD1DDB9-95D5-174C-81B4-6C9139FAB5A9}" type="presParOf" srcId="{46E89E1D-74B2-AE43-9C43-7C97FF920D56}" destId="{9004A120-F762-CE42-A27D-02CEDAD53D2E}" srcOrd="3" destOrd="0" presId="urn:microsoft.com/office/officeart/2005/8/layout/vList2"/>
    <dgm:cxn modelId="{41169933-9D83-F441-A925-E78B47B66E46}" type="presParOf" srcId="{46E89E1D-74B2-AE43-9C43-7C97FF920D56}" destId="{5CF2A719-CCB2-B642-9845-A3EF13C93028}" srcOrd="4" destOrd="0" presId="urn:microsoft.com/office/officeart/2005/8/layout/vList2"/>
    <dgm:cxn modelId="{7A1A6F0A-8A94-0E4E-B8D7-CFA5A73C4097}" type="presParOf" srcId="{46E89E1D-74B2-AE43-9C43-7C97FF920D56}" destId="{01D3D490-AB59-6541-B0B5-75C210ECB65D}" srcOrd="5" destOrd="0" presId="urn:microsoft.com/office/officeart/2005/8/layout/vList2"/>
    <dgm:cxn modelId="{F94239C2-FA84-5E4E-88DE-9CE8A0B81C6D}" type="presParOf" srcId="{46E89E1D-74B2-AE43-9C43-7C97FF920D56}" destId="{35AB5B20-B6FC-484F-81EE-948DD96E78DB}" srcOrd="6" destOrd="0" presId="urn:microsoft.com/office/officeart/2005/8/layout/vList2"/>
    <dgm:cxn modelId="{4FE2C1F8-84EF-CA4F-91B8-4845694CC816}" type="presParOf" srcId="{46E89E1D-74B2-AE43-9C43-7C97FF920D56}" destId="{ABB93EF0-0F1A-1140-B01A-019FF86BC736}" srcOrd="7" destOrd="0" presId="urn:microsoft.com/office/officeart/2005/8/layout/vList2"/>
    <dgm:cxn modelId="{B57FEDB3-6469-654D-9F52-F04B26353BCE}" type="presParOf" srcId="{46E89E1D-74B2-AE43-9C43-7C97FF920D56}" destId="{3CEDBE7B-AC1B-674B-BAE4-4764EBF93BA8}" srcOrd="8" destOrd="0" presId="urn:microsoft.com/office/officeart/2005/8/layout/vList2"/>
    <dgm:cxn modelId="{ABCECBFA-E139-974D-AA02-5F0D3027A7C1}" type="presParOf" srcId="{46E89E1D-74B2-AE43-9C43-7C97FF920D56}" destId="{89B3213F-8102-4D46-ABF1-D0ED3C2EC90E}" srcOrd="9" destOrd="0" presId="urn:microsoft.com/office/officeart/2005/8/layout/vList2"/>
    <dgm:cxn modelId="{CEE161AF-54EA-3648-A748-3B3E9E02351A}" type="presParOf" srcId="{46E89E1D-74B2-AE43-9C43-7C97FF920D56}" destId="{AC443337-D159-5948-80DC-B183E612D445}" srcOrd="10" destOrd="0" presId="urn:microsoft.com/office/officeart/2005/8/layout/vList2"/>
    <dgm:cxn modelId="{13C9ABF1-F20E-4A4A-B019-0A0CC1DBB3FD}" type="presParOf" srcId="{46E89E1D-74B2-AE43-9C43-7C97FF920D56}" destId="{E2295838-65F8-A647-B81E-64435B107923}" srcOrd="11" destOrd="0" presId="urn:microsoft.com/office/officeart/2005/8/layout/vList2"/>
    <dgm:cxn modelId="{5BB128CC-A290-1D44-8937-D31FAE78D387}" type="presParOf" srcId="{46E89E1D-74B2-AE43-9C43-7C97FF920D56}" destId="{F945F735-D7E7-E842-8577-8FE5C6002CD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D5BAE-E2A2-7144-A251-1BD334EFBA3F}">
      <dsp:nvSpPr>
        <dsp:cNvPr id="0" name=""/>
        <dsp:cNvSpPr/>
      </dsp:nvSpPr>
      <dsp:spPr>
        <a:xfrm>
          <a:off x="0" y="96650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1. Introduction to “Deloitte UK”</a:t>
          </a:r>
        </a:p>
      </dsp:txBody>
      <dsp:txXfrm>
        <a:off x="19904" y="116554"/>
        <a:ext cx="6239073" cy="367937"/>
      </dsp:txXfrm>
    </dsp:sp>
    <dsp:sp modelId="{CC791A1B-4E75-E449-90FE-C78DCBE1DE12}">
      <dsp:nvSpPr>
        <dsp:cNvPr id="0" name=""/>
        <dsp:cNvSpPr/>
      </dsp:nvSpPr>
      <dsp:spPr>
        <a:xfrm>
          <a:off x="0" y="553355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2. Recruitment Process Overview </a:t>
          </a:r>
        </a:p>
      </dsp:txBody>
      <dsp:txXfrm>
        <a:off x="19904" y="573259"/>
        <a:ext cx="6239073" cy="367937"/>
      </dsp:txXfrm>
    </dsp:sp>
    <dsp:sp modelId="{C4E3426A-1E73-F44E-8BB2-01B7B8493130}">
      <dsp:nvSpPr>
        <dsp:cNvPr id="0" name=""/>
        <dsp:cNvSpPr/>
      </dsp:nvSpPr>
      <dsp:spPr>
        <a:xfrm>
          <a:off x="0" y="1010060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3. Job analysis, description and person specification</a:t>
          </a:r>
        </a:p>
      </dsp:txBody>
      <dsp:txXfrm>
        <a:off x="19904" y="1029964"/>
        <a:ext cx="6239073" cy="367937"/>
      </dsp:txXfrm>
    </dsp:sp>
    <dsp:sp modelId="{E1B5A690-790F-994B-AC09-1D1829251456}">
      <dsp:nvSpPr>
        <dsp:cNvPr id="0" name=""/>
        <dsp:cNvSpPr/>
      </dsp:nvSpPr>
      <dsp:spPr>
        <a:xfrm>
          <a:off x="0" y="1466765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4. Interview types.</a:t>
          </a:r>
        </a:p>
      </dsp:txBody>
      <dsp:txXfrm>
        <a:off x="19904" y="1486669"/>
        <a:ext cx="6239073" cy="367937"/>
      </dsp:txXfrm>
    </dsp:sp>
    <dsp:sp modelId="{8FDD109F-D459-4446-B674-D0FA9E79B628}">
      <dsp:nvSpPr>
        <dsp:cNvPr id="0" name=""/>
        <dsp:cNvSpPr/>
      </dsp:nvSpPr>
      <dsp:spPr>
        <a:xfrm>
          <a:off x="0" y="1923470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5. Structured Interview.</a:t>
          </a:r>
        </a:p>
      </dsp:txBody>
      <dsp:txXfrm>
        <a:off x="19904" y="1943374"/>
        <a:ext cx="6239073" cy="367937"/>
      </dsp:txXfrm>
    </dsp:sp>
    <dsp:sp modelId="{55DC5FCA-CE99-DC42-8319-98EE27FB83FB}">
      <dsp:nvSpPr>
        <dsp:cNvPr id="0" name=""/>
        <dsp:cNvSpPr/>
      </dsp:nvSpPr>
      <dsp:spPr>
        <a:xfrm>
          <a:off x="0" y="2380175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6. Face-to-face vs Online interview </a:t>
          </a:r>
        </a:p>
      </dsp:txBody>
      <dsp:txXfrm>
        <a:off x="19904" y="2400079"/>
        <a:ext cx="6239073" cy="367937"/>
      </dsp:txXfrm>
    </dsp:sp>
    <dsp:sp modelId="{60E08CAC-AB41-2343-A912-E1821FFC0896}">
      <dsp:nvSpPr>
        <dsp:cNvPr id="0" name=""/>
        <dsp:cNvSpPr/>
      </dsp:nvSpPr>
      <dsp:spPr>
        <a:xfrm>
          <a:off x="0" y="2836880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7. Conclusion.</a:t>
          </a:r>
        </a:p>
      </dsp:txBody>
      <dsp:txXfrm>
        <a:off x="19904" y="2856784"/>
        <a:ext cx="6239073" cy="367937"/>
      </dsp:txXfrm>
    </dsp:sp>
    <dsp:sp modelId="{078485DD-9F3B-4347-9D4D-08203F8C89F3}">
      <dsp:nvSpPr>
        <dsp:cNvPr id="0" name=""/>
        <dsp:cNvSpPr/>
      </dsp:nvSpPr>
      <dsp:spPr>
        <a:xfrm>
          <a:off x="0" y="3293585"/>
          <a:ext cx="627888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8. References. </a:t>
          </a:r>
        </a:p>
      </dsp:txBody>
      <dsp:txXfrm>
        <a:off x="19904" y="3313489"/>
        <a:ext cx="6239073" cy="367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4D62D-2D6C-4E7B-AD8A-E8AE964B3475}">
      <dsp:nvSpPr>
        <dsp:cNvPr id="0" name=""/>
        <dsp:cNvSpPr/>
      </dsp:nvSpPr>
      <dsp:spPr>
        <a:xfrm>
          <a:off x="0" y="473"/>
          <a:ext cx="6812280" cy="651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1258F-3479-4D79-8B72-35AC8A0CD7DD}">
      <dsp:nvSpPr>
        <dsp:cNvPr id="0" name=""/>
        <dsp:cNvSpPr/>
      </dsp:nvSpPr>
      <dsp:spPr>
        <a:xfrm>
          <a:off x="197170" y="147128"/>
          <a:ext cx="358491" cy="3584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F44B5-3118-4D4D-970E-6E3B5C950041}">
      <dsp:nvSpPr>
        <dsp:cNvPr id="0" name=""/>
        <dsp:cNvSpPr/>
      </dsp:nvSpPr>
      <dsp:spPr>
        <a:xfrm>
          <a:off x="752831" y="473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recruitment  process ensure hiring right candidate at the right time for the right job.</a:t>
          </a:r>
        </a:p>
      </dsp:txBody>
      <dsp:txXfrm>
        <a:off x="752831" y="473"/>
        <a:ext cx="6059448" cy="651802"/>
      </dsp:txXfrm>
    </dsp:sp>
    <dsp:sp modelId="{0EF3FAA4-3C17-4EA1-B6EC-D6DA707F783C}">
      <dsp:nvSpPr>
        <dsp:cNvPr id="0" name=""/>
        <dsp:cNvSpPr/>
      </dsp:nvSpPr>
      <dsp:spPr>
        <a:xfrm>
          <a:off x="0" y="815225"/>
          <a:ext cx="6812280" cy="6518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31078-A689-40A5-A993-0B1747446965}">
      <dsp:nvSpPr>
        <dsp:cNvPr id="0" name=""/>
        <dsp:cNvSpPr/>
      </dsp:nvSpPr>
      <dsp:spPr>
        <a:xfrm>
          <a:off x="197170" y="961881"/>
          <a:ext cx="358491" cy="3584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1B741-454C-4D83-96D8-2D8D78CBB896}">
      <dsp:nvSpPr>
        <dsp:cNvPr id="0" name=""/>
        <dsp:cNvSpPr/>
      </dsp:nvSpPr>
      <dsp:spPr>
        <a:xfrm>
          <a:off x="752831" y="815225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MAIN steps are:</a:t>
          </a:r>
        </a:p>
      </dsp:txBody>
      <dsp:txXfrm>
        <a:off x="752831" y="815225"/>
        <a:ext cx="6059448" cy="651802"/>
      </dsp:txXfrm>
    </dsp:sp>
    <dsp:sp modelId="{6CDA668E-B7F7-473E-9A14-54917BA7C8EF}">
      <dsp:nvSpPr>
        <dsp:cNvPr id="0" name=""/>
        <dsp:cNvSpPr/>
      </dsp:nvSpPr>
      <dsp:spPr>
        <a:xfrm>
          <a:off x="0" y="1629978"/>
          <a:ext cx="6812280" cy="6518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5BE2F-8028-4467-BEB4-52726C19CB9E}">
      <dsp:nvSpPr>
        <dsp:cNvPr id="0" name=""/>
        <dsp:cNvSpPr/>
      </dsp:nvSpPr>
      <dsp:spPr>
        <a:xfrm>
          <a:off x="197170" y="1776633"/>
          <a:ext cx="358491" cy="3584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712CD-81C0-4F29-8192-065E06512D6C}">
      <dsp:nvSpPr>
        <dsp:cNvPr id="0" name=""/>
        <dsp:cNvSpPr/>
      </dsp:nvSpPr>
      <dsp:spPr>
        <a:xfrm>
          <a:off x="752831" y="1629978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-Job analysis </a:t>
          </a:r>
        </a:p>
      </dsp:txBody>
      <dsp:txXfrm>
        <a:off x="752831" y="1629978"/>
        <a:ext cx="6059448" cy="651802"/>
      </dsp:txXfrm>
    </dsp:sp>
    <dsp:sp modelId="{4B347875-488F-4D1D-A67F-D56CAEE635F0}">
      <dsp:nvSpPr>
        <dsp:cNvPr id="0" name=""/>
        <dsp:cNvSpPr/>
      </dsp:nvSpPr>
      <dsp:spPr>
        <a:xfrm>
          <a:off x="0" y="2444730"/>
          <a:ext cx="6812280" cy="6518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1104F-205B-466B-80A2-04BC960E5AE3}">
      <dsp:nvSpPr>
        <dsp:cNvPr id="0" name=""/>
        <dsp:cNvSpPr/>
      </dsp:nvSpPr>
      <dsp:spPr>
        <a:xfrm>
          <a:off x="197170" y="2591386"/>
          <a:ext cx="358491" cy="3584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E66E-14E3-45FC-AF3E-F7F0CD30431C}">
      <dsp:nvSpPr>
        <dsp:cNvPr id="0" name=""/>
        <dsp:cNvSpPr/>
      </dsp:nvSpPr>
      <dsp:spPr>
        <a:xfrm>
          <a:off x="752831" y="2444730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-Job description and person specification </a:t>
          </a:r>
        </a:p>
      </dsp:txBody>
      <dsp:txXfrm>
        <a:off x="752831" y="2444730"/>
        <a:ext cx="6059448" cy="651802"/>
      </dsp:txXfrm>
    </dsp:sp>
    <dsp:sp modelId="{1C194BD6-8DF6-46CC-AF56-FA17B127AA87}">
      <dsp:nvSpPr>
        <dsp:cNvPr id="0" name=""/>
        <dsp:cNvSpPr/>
      </dsp:nvSpPr>
      <dsp:spPr>
        <a:xfrm>
          <a:off x="0" y="3259483"/>
          <a:ext cx="6812280" cy="6518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30104-8C28-43B5-AC43-EC615DA60B72}">
      <dsp:nvSpPr>
        <dsp:cNvPr id="0" name=""/>
        <dsp:cNvSpPr/>
      </dsp:nvSpPr>
      <dsp:spPr>
        <a:xfrm>
          <a:off x="197170" y="3406138"/>
          <a:ext cx="358491" cy="3584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D7172-7CC9-4935-A2E0-B2B7A7273F4F}">
      <dsp:nvSpPr>
        <dsp:cNvPr id="0" name=""/>
        <dsp:cNvSpPr/>
      </dsp:nvSpPr>
      <dsp:spPr>
        <a:xfrm>
          <a:off x="752831" y="3259483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-Advertising for the vacancy </a:t>
          </a:r>
        </a:p>
      </dsp:txBody>
      <dsp:txXfrm>
        <a:off x="752831" y="3259483"/>
        <a:ext cx="6059448" cy="651802"/>
      </dsp:txXfrm>
    </dsp:sp>
    <dsp:sp modelId="{FAE3682E-B384-4D5F-B640-419C11959033}">
      <dsp:nvSpPr>
        <dsp:cNvPr id="0" name=""/>
        <dsp:cNvSpPr/>
      </dsp:nvSpPr>
      <dsp:spPr>
        <a:xfrm>
          <a:off x="0" y="4074236"/>
          <a:ext cx="6812280" cy="651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B8EF7C-9406-4F10-8CC0-7C403AD7ED9C}">
      <dsp:nvSpPr>
        <dsp:cNvPr id="0" name=""/>
        <dsp:cNvSpPr/>
      </dsp:nvSpPr>
      <dsp:spPr>
        <a:xfrm>
          <a:off x="197170" y="4220891"/>
          <a:ext cx="358491" cy="3584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1E804-62ED-44AF-AD24-7896F3900769}">
      <dsp:nvSpPr>
        <dsp:cNvPr id="0" name=""/>
        <dsp:cNvSpPr/>
      </dsp:nvSpPr>
      <dsp:spPr>
        <a:xfrm>
          <a:off x="752831" y="4074236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-Shortlisting candidates</a:t>
          </a:r>
        </a:p>
      </dsp:txBody>
      <dsp:txXfrm>
        <a:off x="752831" y="4074236"/>
        <a:ext cx="6059448" cy="651802"/>
      </dsp:txXfrm>
    </dsp:sp>
    <dsp:sp modelId="{AA688FF2-43CC-46FB-840C-8A993675FA7D}">
      <dsp:nvSpPr>
        <dsp:cNvPr id="0" name=""/>
        <dsp:cNvSpPr/>
      </dsp:nvSpPr>
      <dsp:spPr>
        <a:xfrm>
          <a:off x="0" y="4888988"/>
          <a:ext cx="6812280" cy="6518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9EF64-00DE-4B75-BA9F-2918589B5AF5}">
      <dsp:nvSpPr>
        <dsp:cNvPr id="0" name=""/>
        <dsp:cNvSpPr/>
      </dsp:nvSpPr>
      <dsp:spPr>
        <a:xfrm>
          <a:off x="197170" y="5035643"/>
          <a:ext cx="358491" cy="35849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5D497-2473-4A55-B9D0-8C07E9A24E86}">
      <dsp:nvSpPr>
        <dsp:cNvPr id="0" name=""/>
        <dsp:cNvSpPr/>
      </dsp:nvSpPr>
      <dsp:spPr>
        <a:xfrm>
          <a:off x="752831" y="4888988"/>
          <a:ext cx="6059448" cy="65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2" tIns="68982" rIns="68982" bIns="689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-Interviews conducting.</a:t>
          </a:r>
        </a:p>
      </dsp:txBody>
      <dsp:txXfrm>
        <a:off x="752831" y="4888988"/>
        <a:ext cx="6059448" cy="6518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D9037-CB38-42A1-9B5B-AE07CFCADF3C}">
      <dsp:nvSpPr>
        <dsp:cNvPr id="0" name=""/>
        <dsp:cNvSpPr/>
      </dsp:nvSpPr>
      <dsp:spPr>
        <a:xfrm>
          <a:off x="2040228" y="40247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CBD64-861A-4BDE-AB3F-4B6FF294A470}">
      <dsp:nvSpPr>
        <dsp:cNvPr id="0" name=""/>
        <dsp:cNvSpPr/>
      </dsp:nvSpPr>
      <dsp:spPr>
        <a:xfrm>
          <a:off x="2508228" y="870473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70EE4-A756-40BF-9BE4-25C2C5AC521C}">
      <dsp:nvSpPr>
        <dsp:cNvPr id="0" name=""/>
        <dsp:cNvSpPr/>
      </dsp:nvSpPr>
      <dsp:spPr>
        <a:xfrm>
          <a:off x="1338228" y="3282473"/>
          <a:ext cx="3600000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Job analysis involves collecting and reviewing detailed information about the Project Manager position.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50" i="1" kern="1200" dirty="0"/>
            <a:t>(AIHR (2025); </a:t>
          </a:r>
          <a:r>
            <a:rPr lang="en-US" sz="1050" i="1" kern="1200" dirty="0" err="1"/>
            <a:t>vAN</a:t>
          </a:r>
          <a:r>
            <a:rPr lang="en-US" sz="1050" i="1" kern="1200" dirty="0"/>
            <a:t> </a:t>
          </a:r>
          <a:r>
            <a:rPr lang="en-US" sz="1050" i="1" kern="1200" dirty="0" err="1"/>
            <a:t>vulpen</a:t>
          </a:r>
          <a:r>
            <a:rPr lang="en-US" sz="1050" i="1" kern="1200" dirty="0"/>
            <a:t>, E.(2025); Deloitte UK Careers (2025)</a:t>
          </a:r>
        </a:p>
      </dsp:txBody>
      <dsp:txXfrm>
        <a:off x="1338228" y="3282473"/>
        <a:ext cx="3600000" cy="900000"/>
      </dsp:txXfrm>
    </dsp:sp>
    <dsp:sp modelId="{9CB79208-882D-4ECA-8BFB-ABA64BA0EDB8}">
      <dsp:nvSpPr>
        <dsp:cNvPr id="0" name=""/>
        <dsp:cNvSpPr/>
      </dsp:nvSpPr>
      <dsp:spPr>
        <a:xfrm>
          <a:off x="6270228" y="40247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D2F986-30A8-47C7-9C7D-87E8BC86F7B1}">
      <dsp:nvSpPr>
        <dsp:cNvPr id="0" name=""/>
        <dsp:cNvSpPr/>
      </dsp:nvSpPr>
      <dsp:spPr>
        <a:xfrm>
          <a:off x="6738228" y="870473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DA518-3E91-4357-9016-B8189896BDC6}">
      <dsp:nvSpPr>
        <dsp:cNvPr id="0" name=""/>
        <dsp:cNvSpPr/>
      </dsp:nvSpPr>
      <dsp:spPr>
        <a:xfrm>
          <a:off x="5568228" y="3282473"/>
          <a:ext cx="3600000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It identifies the key duties, responsibilities and competences needed for successful performing. At Deloitte job analysis helps HR align the role’s requirements with bussines needs.  </a:t>
          </a:r>
        </a:p>
      </dsp:txBody>
      <dsp:txXfrm>
        <a:off x="5568228" y="3282473"/>
        <a:ext cx="3600000" cy="90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E32735-8EF2-9840-AFA9-9B91DC47E7EC}">
      <dsp:nvSpPr>
        <dsp:cNvPr id="0" name=""/>
        <dsp:cNvSpPr/>
      </dsp:nvSpPr>
      <dsp:spPr>
        <a:xfrm>
          <a:off x="378088" y="205"/>
          <a:ext cx="2267506" cy="1360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Job Title: Project Manager </a:t>
          </a:r>
        </a:p>
      </dsp:txBody>
      <dsp:txXfrm>
        <a:off x="378088" y="205"/>
        <a:ext cx="2267506" cy="1360503"/>
      </dsp:txXfrm>
    </dsp:sp>
    <dsp:sp modelId="{F2CEC983-08A8-0347-9782-267F6E482399}">
      <dsp:nvSpPr>
        <dsp:cNvPr id="0" name=""/>
        <dsp:cNvSpPr/>
      </dsp:nvSpPr>
      <dsp:spPr>
        <a:xfrm>
          <a:off x="2872346" y="205"/>
          <a:ext cx="2267506" cy="1360503"/>
        </a:xfrm>
        <a:prstGeom prst="rect">
          <a:avLst/>
        </a:prstGeom>
        <a:solidFill>
          <a:schemeClr val="accent5">
            <a:hueOff val="2176233"/>
            <a:satOff val="962"/>
            <a:lumOff val="-10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Department: Consulting- Business Transformation</a:t>
          </a:r>
        </a:p>
      </dsp:txBody>
      <dsp:txXfrm>
        <a:off x="2872346" y="205"/>
        <a:ext cx="2267506" cy="1360503"/>
      </dsp:txXfrm>
    </dsp:sp>
    <dsp:sp modelId="{220A9B03-6456-0447-948D-B142B8B259F1}">
      <dsp:nvSpPr>
        <dsp:cNvPr id="0" name=""/>
        <dsp:cNvSpPr/>
      </dsp:nvSpPr>
      <dsp:spPr>
        <a:xfrm>
          <a:off x="5366603" y="205"/>
          <a:ext cx="2267506" cy="1360503"/>
        </a:xfrm>
        <a:prstGeom prst="rect">
          <a:avLst/>
        </a:prstGeom>
        <a:solidFill>
          <a:schemeClr val="accent5">
            <a:hueOff val="4352466"/>
            <a:satOff val="1923"/>
            <a:lumOff val="-21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Project Manager plays the main role in planning, coordinating and delievering business transformation projects for Deloitte’s clients. </a:t>
          </a:r>
        </a:p>
      </dsp:txBody>
      <dsp:txXfrm>
        <a:off x="5366603" y="205"/>
        <a:ext cx="2267506" cy="1360503"/>
      </dsp:txXfrm>
    </dsp:sp>
    <dsp:sp modelId="{3382764B-9872-864A-8734-1B326CEC8F32}">
      <dsp:nvSpPr>
        <dsp:cNvPr id="0" name=""/>
        <dsp:cNvSpPr/>
      </dsp:nvSpPr>
      <dsp:spPr>
        <a:xfrm>
          <a:off x="7860860" y="205"/>
          <a:ext cx="2267506" cy="1360503"/>
        </a:xfrm>
        <a:prstGeom prst="rect">
          <a:avLst/>
        </a:prstGeom>
        <a:solidFill>
          <a:schemeClr val="accent5">
            <a:hueOff val="6528700"/>
            <a:satOff val="2885"/>
            <a:lumOff val="-31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Key Responsibilities include: </a:t>
          </a:r>
          <a:endParaRPr lang="en-US" sz="1300" kern="1200"/>
        </a:p>
      </dsp:txBody>
      <dsp:txXfrm>
        <a:off x="7860860" y="205"/>
        <a:ext cx="2267506" cy="1360503"/>
      </dsp:txXfrm>
    </dsp:sp>
    <dsp:sp modelId="{962918E5-B469-4843-85FA-C679A69900D7}">
      <dsp:nvSpPr>
        <dsp:cNvPr id="0" name=""/>
        <dsp:cNvSpPr/>
      </dsp:nvSpPr>
      <dsp:spPr>
        <a:xfrm>
          <a:off x="378088" y="1587460"/>
          <a:ext cx="2267506" cy="1360503"/>
        </a:xfrm>
        <a:prstGeom prst="rect">
          <a:avLst/>
        </a:prstGeom>
        <a:solidFill>
          <a:schemeClr val="accent5">
            <a:hueOff val="8704933"/>
            <a:satOff val="3846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-Managing Projects risks, timelines and budgets. </a:t>
          </a:r>
        </a:p>
      </dsp:txBody>
      <dsp:txXfrm>
        <a:off x="378088" y="1587460"/>
        <a:ext cx="2267506" cy="1360503"/>
      </dsp:txXfrm>
    </dsp:sp>
    <dsp:sp modelId="{D273E045-584C-BB42-86EE-7F188BD80D41}">
      <dsp:nvSpPr>
        <dsp:cNvPr id="0" name=""/>
        <dsp:cNvSpPr/>
      </dsp:nvSpPr>
      <dsp:spPr>
        <a:xfrm>
          <a:off x="2872346" y="1587460"/>
          <a:ext cx="2267506" cy="1360503"/>
        </a:xfrm>
        <a:prstGeom prst="rect">
          <a:avLst/>
        </a:prstGeom>
        <a:solidFill>
          <a:schemeClr val="accent5">
            <a:hueOff val="10881166"/>
            <a:satOff val="4808"/>
            <a:lumOff val="-52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-Leading teams and maintain strong communication across departments </a:t>
          </a:r>
        </a:p>
      </dsp:txBody>
      <dsp:txXfrm>
        <a:off x="2872346" y="1587460"/>
        <a:ext cx="2267506" cy="1360503"/>
      </dsp:txXfrm>
    </dsp:sp>
    <dsp:sp modelId="{1BBD5FEA-0CA9-4845-BE50-060DE0048AE6}">
      <dsp:nvSpPr>
        <dsp:cNvPr id="0" name=""/>
        <dsp:cNvSpPr/>
      </dsp:nvSpPr>
      <dsp:spPr>
        <a:xfrm>
          <a:off x="5366603" y="1587460"/>
          <a:ext cx="2267506" cy="1360503"/>
        </a:xfrm>
        <a:prstGeom prst="rect">
          <a:avLst/>
        </a:prstGeom>
        <a:solidFill>
          <a:schemeClr val="accent5">
            <a:hueOff val="13057399"/>
            <a:satOff val="5769"/>
            <a:lumOff val="-63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-Identify risks and developing mitigation plans.</a:t>
          </a:r>
        </a:p>
      </dsp:txBody>
      <dsp:txXfrm>
        <a:off x="5366603" y="1587460"/>
        <a:ext cx="2267506" cy="1360503"/>
      </dsp:txXfrm>
    </dsp:sp>
    <dsp:sp modelId="{5BC3DE51-9D82-F941-8B7E-0410CD19D26F}">
      <dsp:nvSpPr>
        <dsp:cNvPr id="0" name=""/>
        <dsp:cNvSpPr/>
      </dsp:nvSpPr>
      <dsp:spPr>
        <a:xfrm>
          <a:off x="7860860" y="1587460"/>
          <a:ext cx="2267506" cy="1360503"/>
        </a:xfrm>
        <a:prstGeom prst="rect">
          <a:avLst/>
        </a:prstGeom>
        <a:solidFill>
          <a:schemeClr val="accent5">
            <a:hueOff val="15233633"/>
            <a:satOff val="6730"/>
            <a:lumOff val="-73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-Progress reports to senior stakeholders and clients. </a:t>
          </a:r>
        </a:p>
      </dsp:txBody>
      <dsp:txXfrm>
        <a:off x="7860860" y="1587460"/>
        <a:ext cx="2267506" cy="1360503"/>
      </dsp:txXfrm>
    </dsp:sp>
    <dsp:sp modelId="{3502D8CE-39A5-0A44-8E24-1A97EED1E523}">
      <dsp:nvSpPr>
        <dsp:cNvPr id="0" name=""/>
        <dsp:cNvSpPr/>
      </dsp:nvSpPr>
      <dsp:spPr>
        <a:xfrm>
          <a:off x="4119474" y="3174714"/>
          <a:ext cx="2267506" cy="1360503"/>
        </a:xfrm>
        <a:prstGeom prst="rect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good job description not only defines expectations but also helps attract right candidates who align with Deloitte’s culture and standarts.</a:t>
          </a:r>
        </a:p>
      </dsp:txBody>
      <dsp:txXfrm>
        <a:off x="4119474" y="3174714"/>
        <a:ext cx="2267506" cy="13605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FB93C-9DD7-564C-B812-5AFE57E4F526}">
      <dsp:nvSpPr>
        <dsp:cNvPr id="0" name=""/>
        <dsp:cNvSpPr/>
      </dsp:nvSpPr>
      <dsp:spPr>
        <a:xfrm>
          <a:off x="824739" y="64"/>
          <a:ext cx="1792790" cy="179279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Essential Requirements:</a:t>
          </a:r>
        </a:p>
      </dsp:txBody>
      <dsp:txXfrm>
        <a:off x="1087287" y="262612"/>
        <a:ext cx="1267694" cy="1267694"/>
      </dsp:txXfrm>
    </dsp:sp>
    <dsp:sp modelId="{C150C2C1-98DE-134F-AABA-3FFC74C4EFF2}">
      <dsp:nvSpPr>
        <dsp:cNvPr id="0" name=""/>
        <dsp:cNvSpPr/>
      </dsp:nvSpPr>
      <dsp:spPr>
        <a:xfrm rot="10800000">
          <a:off x="1407396" y="2024348"/>
          <a:ext cx="627476" cy="490767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9E95A-11AB-784E-8277-3FC934700CDF}">
      <dsp:nvSpPr>
        <dsp:cNvPr id="0" name=""/>
        <dsp:cNvSpPr/>
      </dsp:nvSpPr>
      <dsp:spPr>
        <a:xfrm>
          <a:off x="1123239" y="2718830"/>
          <a:ext cx="1195791" cy="1195791"/>
        </a:xfrm>
        <a:prstGeom prst="ellipse">
          <a:avLst/>
        </a:prstGeom>
        <a:solidFill>
          <a:schemeClr val="accent5">
            <a:hueOff val="2487124"/>
            <a:satOff val="1099"/>
            <a:lumOff val="-12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Bussines and Management Degree mandatory.</a:t>
          </a:r>
        </a:p>
      </dsp:txBody>
      <dsp:txXfrm>
        <a:off x="1298359" y="2893950"/>
        <a:ext cx="845551" cy="845551"/>
      </dsp:txXfrm>
    </dsp:sp>
    <dsp:sp modelId="{511456EC-6852-1741-8604-CA8F2B8DCD0D}">
      <dsp:nvSpPr>
        <dsp:cNvPr id="0" name=""/>
        <dsp:cNvSpPr/>
      </dsp:nvSpPr>
      <dsp:spPr>
        <a:xfrm rot="5400000">
          <a:off x="2765879" y="3071342"/>
          <a:ext cx="627476" cy="490767"/>
        </a:xfrm>
        <a:prstGeom prst="triangle">
          <a:avLst/>
        </a:prstGeom>
        <a:solidFill>
          <a:schemeClr val="accent5">
            <a:hueOff val="2901644"/>
            <a:satOff val="1282"/>
            <a:lumOff val="-14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412AF-593F-A344-9657-24F834A990B7}">
      <dsp:nvSpPr>
        <dsp:cNvPr id="0" name=""/>
        <dsp:cNvSpPr/>
      </dsp:nvSpPr>
      <dsp:spPr>
        <a:xfrm>
          <a:off x="3812425" y="2718830"/>
          <a:ext cx="1195791" cy="1195791"/>
        </a:xfrm>
        <a:prstGeom prst="ellipse">
          <a:avLst/>
        </a:prstGeom>
        <a:solidFill>
          <a:schemeClr val="accent5">
            <a:hueOff val="4974248"/>
            <a:satOff val="2198"/>
            <a:lumOff val="-24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3+ years of Project Management experience. </a:t>
          </a:r>
        </a:p>
      </dsp:txBody>
      <dsp:txXfrm>
        <a:off x="3987545" y="2893950"/>
        <a:ext cx="845551" cy="845551"/>
      </dsp:txXfrm>
    </dsp:sp>
    <dsp:sp modelId="{C3779A68-0EE2-5440-BE40-2647832EAE85}">
      <dsp:nvSpPr>
        <dsp:cNvPr id="0" name=""/>
        <dsp:cNvSpPr/>
      </dsp:nvSpPr>
      <dsp:spPr>
        <a:xfrm>
          <a:off x="4096582" y="1847319"/>
          <a:ext cx="627476" cy="490767"/>
        </a:xfrm>
        <a:prstGeom prst="triangle">
          <a:avLst/>
        </a:prstGeom>
        <a:solidFill>
          <a:schemeClr val="accent5">
            <a:hueOff val="5803289"/>
            <a:satOff val="2564"/>
            <a:lumOff val="-28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27E10-BDA7-774F-94E0-B190200B57A8}">
      <dsp:nvSpPr>
        <dsp:cNvPr id="0" name=""/>
        <dsp:cNvSpPr/>
      </dsp:nvSpPr>
      <dsp:spPr>
        <a:xfrm>
          <a:off x="3812425" y="298563"/>
          <a:ext cx="1195791" cy="1195791"/>
        </a:xfrm>
        <a:prstGeom prst="ellipse">
          <a:avLst/>
        </a:prstGeom>
        <a:solidFill>
          <a:schemeClr val="accent5">
            <a:hueOff val="7461371"/>
            <a:satOff val="3297"/>
            <a:lumOff val="-3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Strong Leadership and Communication Skills. </a:t>
          </a:r>
        </a:p>
      </dsp:txBody>
      <dsp:txXfrm>
        <a:off x="3987545" y="473683"/>
        <a:ext cx="845551" cy="845551"/>
      </dsp:txXfrm>
    </dsp:sp>
    <dsp:sp modelId="{D5B29F2A-6CC0-7E4A-85B0-DAFDEB29EAB2}">
      <dsp:nvSpPr>
        <dsp:cNvPr id="0" name=""/>
        <dsp:cNvSpPr/>
      </dsp:nvSpPr>
      <dsp:spPr>
        <a:xfrm rot="5400000">
          <a:off x="5455064" y="651075"/>
          <a:ext cx="627476" cy="490767"/>
        </a:xfrm>
        <a:prstGeom prst="triangle">
          <a:avLst/>
        </a:prstGeom>
        <a:solidFill>
          <a:schemeClr val="accent5">
            <a:hueOff val="8704933"/>
            <a:satOff val="3846"/>
            <a:lumOff val="-42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B1850-A9A2-A748-954C-47534624C925}">
      <dsp:nvSpPr>
        <dsp:cNvPr id="0" name=""/>
        <dsp:cNvSpPr/>
      </dsp:nvSpPr>
      <dsp:spPr>
        <a:xfrm>
          <a:off x="6501610" y="298563"/>
          <a:ext cx="1195791" cy="1195791"/>
        </a:xfrm>
        <a:prstGeom prst="ellipse">
          <a:avLst/>
        </a:prstGeom>
        <a:solidFill>
          <a:schemeClr val="accent5">
            <a:hueOff val="9948495"/>
            <a:satOff val="4395"/>
            <a:lumOff val="-48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Proficiency in MS Project and Agile tools. </a:t>
          </a:r>
        </a:p>
      </dsp:txBody>
      <dsp:txXfrm>
        <a:off x="6676730" y="473683"/>
        <a:ext cx="845551" cy="845551"/>
      </dsp:txXfrm>
    </dsp:sp>
    <dsp:sp modelId="{B94CEEE9-A823-0942-86D7-837E1A1B38C9}">
      <dsp:nvSpPr>
        <dsp:cNvPr id="0" name=""/>
        <dsp:cNvSpPr/>
      </dsp:nvSpPr>
      <dsp:spPr>
        <a:xfrm rot="10800000">
          <a:off x="6785768" y="1875098"/>
          <a:ext cx="627476" cy="490767"/>
        </a:xfrm>
        <a:prstGeom prst="triangle">
          <a:avLst/>
        </a:prstGeom>
        <a:solidFill>
          <a:schemeClr val="accent5">
            <a:hueOff val="11606578"/>
            <a:satOff val="5128"/>
            <a:lumOff val="-56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85709-C256-264E-BA62-AB17F951E733}">
      <dsp:nvSpPr>
        <dsp:cNvPr id="0" name=""/>
        <dsp:cNvSpPr/>
      </dsp:nvSpPr>
      <dsp:spPr>
        <a:xfrm>
          <a:off x="6501610" y="2718830"/>
          <a:ext cx="1195791" cy="1195791"/>
        </a:xfrm>
        <a:prstGeom prst="ellipse">
          <a:avLst/>
        </a:prstGeom>
        <a:solidFill>
          <a:schemeClr val="accent5">
            <a:hueOff val="12435619"/>
            <a:satOff val="5494"/>
            <a:lumOff val="-60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Desirable:</a:t>
          </a:r>
        </a:p>
      </dsp:txBody>
      <dsp:txXfrm>
        <a:off x="6676730" y="2893950"/>
        <a:ext cx="845551" cy="845551"/>
      </dsp:txXfrm>
    </dsp:sp>
    <dsp:sp modelId="{2C8E6361-171A-1744-95C0-08103DFA410E}">
      <dsp:nvSpPr>
        <dsp:cNvPr id="0" name=""/>
        <dsp:cNvSpPr/>
      </dsp:nvSpPr>
      <dsp:spPr>
        <a:xfrm rot="5400000">
          <a:off x="8144250" y="3071342"/>
          <a:ext cx="627476" cy="490767"/>
        </a:xfrm>
        <a:prstGeom prst="triangle">
          <a:avLst/>
        </a:prstGeom>
        <a:solidFill>
          <a:schemeClr val="accent5">
            <a:hueOff val="14508221"/>
            <a:satOff val="6410"/>
            <a:lumOff val="-702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11269-B6E3-CD45-BABD-7CB79FD56B04}">
      <dsp:nvSpPr>
        <dsp:cNvPr id="0" name=""/>
        <dsp:cNvSpPr/>
      </dsp:nvSpPr>
      <dsp:spPr>
        <a:xfrm>
          <a:off x="9190796" y="2718830"/>
          <a:ext cx="1195791" cy="1195791"/>
        </a:xfrm>
        <a:prstGeom prst="ellipse">
          <a:avLst/>
        </a:prstGeom>
        <a:solidFill>
          <a:schemeClr val="accent5">
            <a:hueOff val="14922742"/>
            <a:satOff val="6593"/>
            <a:lumOff val="-72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PMP/PRINCE2 Certification</a:t>
          </a:r>
        </a:p>
      </dsp:txBody>
      <dsp:txXfrm>
        <a:off x="9365916" y="2893950"/>
        <a:ext cx="845551" cy="845551"/>
      </dsp:txXfrm>
    </dsp:sp>
    <dsp:sp modelId="{21A73FC6-29A1-7A4D-AE54-E36669200A89}">
      <dsp:nvSpPr>
        <dsp:cNvPr id="0" name=""/>
        <dsp:cNvSpPr/>
      </dsp:nvSpPr>
      <dsp:spPr>
        <a:xfrm>
          <a:off x="9474953" y="1996569"/>
          <a:ext cx="627476" cy="490767"/>
        </a:xfrm>
        <a:prstGeom prst="triangle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677D2-9632-9947-8559-C79B9FC4796B}">
      <dsp:nvSpPr>
        <dsp:cNvPr id="0" name=""/>
        <dsp:cNvSpPr/>
      </dsp:nvSpPr>
      <dsp:spPr>
        <a:xfrm>
          <a:off x="8892296" y="64"/>
          <a:ext cx="1792790" cy="1792790"/>
        </a:xfrm>
        <a:prstGeom prst="ellipse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Experience in financial services and consulting. </a:t>
          </a:r>
        </a:p>
      </dsp:txBody>
      <dsp:txXfrm>
        <a:off x="9154844" y="262612"/>
        <a:ext cx="1267694" cy="12676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B1130C-F0C6-C54D-8747-CB7A995978B1}">
      <dsp:nvSpPr>
        <dsp:cNvPr id="0" name=""/>
        <dsp:cNvSpPr/>
      </dsp:nvSpPr>
      <dsp:spPr>
        <a:xfrm>
          <a:off x="0" y="121668"/>
          <a:ext cx="6830568" cy="17055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structured interview uses a consistent set of questions for all candidates to ensure transparency and fairness (Campion et al., 1997). </a:t>
          </a:r>
        </a:p>
      </dsp:txBody>
      <dsp:txXfrm>
        <a:off x="83259" y="204927"/>
        <a:ext cx="6664050" cy="1539049"/>
      </dsp:txXfrm>
    </dsp:sp>
    <dsp:sp modelId="{AEADC008-0D2E-EC45-93E5-97C7957685D3}">
      <dsp:nvSpPr>
        <dsp:cNvPr id="0" name=""/>
        <dsp:cNvSpPr/>
      </dsp:nvSpPr>
      <dsp:spPr>
        <a:xfrm>
          <a:off x="0" y="1867556"/>
          <a:ext cx="6830568" cy="1705567"/>
        </a:xfrm>
        <a:prstGeom prst="roundRect">
          <a:avLst/>
        </a:prstGeom>
        <a:solidFill>
          <a:schemeClr val="accent5">
            <a:hueOff val="8704933"/>
            <a:satOff val="3846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focus on evaluation of the key skills and behaviours required for the role, based on the job description (Levashina et al., 2014).</a:t>
          </a:r>
        </a:p>
      </dsp:txBody>
      <dsp:txXfrm>
        <a:off x="83259" y="1950815"/>
        <a:ext cx="6664050" cy="1539049"/>
      </dsp:txXfrm>
    </dsp:sp>
    <dsp:sp modelId="{D62434D4-87BF-5849-A10B-93804E9CA0CC}">
      <dsp:nvSpPr>
        <dsp:cNvPr id="0" name=""/>
        <dsp:cNvSpPr/>
      </dsp:nvSpPr>
      <dsp:spPr>
        <a:xfrm>
          <a:off x="0" y="3613443"/>
          <a:ext cx="6830568" cy="1705567"/>
        </a:xfrm>
        <a:prstGeom prst="roundRect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This approach improves the reliability and comparability of result what helps interviewers make more accurate hiring decisions (Huffcutt &amp; Arthur, 1994).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also  reduces interviewer bias and makes the selection process more professional. (Cornway et al., 1995)</a:t>
          </a:r>
        </a:p>
      </dsp:txBody>
      <dsp:txXfrm>
        <a:off x="83259" y="3696702"/>
        <a:ext cx="6664050" cy="15390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48D52-9914-414A-92CF-338546C63C51}">
      <dsp:nvSpPr>
        <dsp:cNvPr id="0" name=""/>
        <dsp:cNvSpPr/>
      </dsp:nvSpPr>
      <dsp:spPr>
        <a:xfrm>
          <a:off x="571" y="1532554"/>
          <a:ext cx="2315769" cy="27789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0" rIns="228747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Panel Interviews involve multiple interviewers from HR and project departments. </a:t>
          </a:r>
        </a:p>
      </dsp:txBody>
      <dsp:txXfrm>
        <a:off x="571" y="2644123"/>
        <a:ext cx="2315769" cy="1667353"/>
      </dsp:txXfrm>
    </dsp:sp>
    <dsp:sp modelId="{95ADC5ED-481C-834F-926C-941A167D262C}">
      <dsp:nvSpPr>
        <dsp:cNvPr id="0" name=""/>
        <dsp:cNvSpPr/>
      </dsp:nvSpPr>
      <dsp:spPr>
        <a:xfrm>
          <a:off x="571" y="1532554"/>
          <a:ext cx="2315769" cy="111156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165100" rIns="228747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01</a:t>
          </a:r>
        </a:p>
      </dsp:txBody>
      <dsp:txXfrm>
        <a:off x="571" y="1532554"/>
        <a:ext cx="2315769" cy="1111569"/>
      </dsp:txXfrm>
    </dsp:sp>
    <dsp:sp modelId="{1E87C1AF-5BDF-B64A-8F8A-87C07E98D7FF}">
      <dsp:nvSpPr>
        <dsp:cNvPr id="0" name=""/>
        <dsp:cNvSpPr/>
      </dsp:nvSpPr>
      <dsp:spPr>
        <a:xfrm>
          <a:off x="2501602" y="1532554"/>
          <a:ext cx="2315769" cy="2778922"/>
        </a:xfrm>
        <a:prstGeom prst="rect">
          <a:avLst/>
        </a:prstGeom>
        <a:solidFill>
          <a:schemeClr val="accent5">
            <a:hueOff val="8704933"/>
            <a:satOff val="3846"/>
            <a:lumOff val="-4216"/>
            <a:alphaOff val="0"/>
          </a:schemeClr>
        </a:solidFill>
        <a:ln w="12700" cap="flat" cmpd="sng" algn="ctr">
          <a:solidFill>
            <a:schemeClr val="accent5">
              <a:hueOff val="8704933"/>
              <a:satOff val="3846"/>
              <a:lumOff val="-42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0" rIns="228747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They provide a broader evaluation of the candidate’s fits for the role.</a:t>
          </a:r>
        </a:p>
      </dsp:txBody>
      <dsp:txXfrm>
        <a:off x="2501602" y="2644123"/>
        <a:ext cx="2315769" cy="1667353"/>
      </dsp:txXfrm>
    </dsp:sp>
    <dsp:sp modelId="{5F714311-9027-FD4B-9B45-CC1F3E2E6C5F}">
      <dsp:nvSpPr>
        <dsp:cNvPr id="0" name=""/>
        <dsp:cNvSpPr/>
      </dsp:nvSpPr>
      <dsp:spPr>
        <a:xfrm>
          <a:off x="2501602" y="1532554"/>
          <a:ext cx="2315769" cy="111156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165100" rIns="228747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02</a:t>
          </a:r>
        </a:p>
      </dsp:txBody>
      <dsp:txXfrm>
        <a:off x="2501602" y="1532554"/>
        <a:ext cx="2315769" cy="1111569"/>
      </dsp:txXfrm>
    </dsp:sp>
    <dsp:sp modelId="{2AC8EA63-0D64-8246-BA07-88D5B4D36BF8}">
      <dsp:nvSpPr>
        <dsp:cNvPr id="0" name=""/>
        <dsp:cNvSpPr/>
      </dsp:nvSpPr>
      <dsp:spPr>
        <a:xfrm>
          <a:off x="5002633" y="1532554"/>
          <a:ext cx="2315769" cy="2778922"/>
        </a:xfrm>
        <a:prstGeom prst="rect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 w="12700" cap="flat" cmpd="sng" algn="ctr">
          <a:solidFill>
            <a:schemeClr val="accent5">
              <a:hueOff val="17409866"/>
              <a:satOff val="7692"/>
              <a:lumOff val="-84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0" rIns="228747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 Deloitte Panel Interviews are very common used for senior and client-facing roles. </a:t>
          </a:r>
        </a:p>
      </dsp:txBody>
      <dsp:txXfrm>
        <a:off x="5002633" y="2644123"/>
        <a:ext cx="2315769" cy="1667353"/>
      </dsp:txXfrm>
    </dsp:sp>
    <dsp:sp modelId="{93EDE1A9-9DFD-1C46-8017-DA5D70FD69A0}">
      <dsp:nvSpPr>
        <dsp:cNvPr id="0" name=""/>
        <dsp:cNvSpPr/>
      </dsp:nvSpPr>
      <dsp:spPr>
        <a:xfrm>
          <a:off x="5002633" y="1532554"/>
          <a:ext cx="2315769" cy="111156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47" tIns="165100" rIns="228747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03</a:t>
          </a:r>
        </a:p>
      </dsp:txBody>
      <dsp:txXfrm>
        <a:off x="5002633" y="1532554"/>
        <a:ext cx="2315769" cy="111156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90F393-0E49-EF40-9673-0B832CA57441}">
      <dsp:nvSpPr>
        <dsp:cNvPr id="0" name=""/>
        <dsp:cNvSpPr/>
      </dsp:nvSpPr>
      <dsp:spPr>
        <a:xfrm>
          <a:off x="635507" y="0"/>
          <a:ext cx="5541264" cy="5541264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CB2304-548E-3A44-8A88-8830DC35DE2D}">
      <dsp:nvSpPr>
        <dsp:cNvPr id="0" name=""/>
        <dsp:cNvSpPr/>
      </dsp:nvSpPr>
      <dsp:spPr>
        <a:xfrm>
          <a:off x="1161928" y="526420"/>
          <a:ext cx="2161092" cy="216109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Effective questioning ensures deeper insights and understanding into candidate suitability. </a:t>
          </a:r>
        </a:p>
      </dsp:txBody>
      <dsp:txXfrm>
        <a:off x="1267424" y="631916"/>
        <a:ext cx="1950100" cy="1950100"/>
      </dsp:txXfrm>
    </dsp:sp>
    <dsp:sp modelId="{79B352C5-10D8-9A4B-8EF2-D52C59CB0685}">
      <dsp:nvSpPr>
        <dsp:cNvPr id="0" name=""/>
        <dsp:cNvSpPr/>
      </dsp:nvSpPr>
      <dsp:spPr>
        <a:xfrm>
          <a:off x="3489258" y="526420"/>
          <a:ext cx="2161092" cy="2161092"/>
        </a:xfrm>
        <a:prstGeom prst="roundRect">
          <a:avLst/>
        </a:prstGeom>
        <a:solidFill>
          <a:schemeClr val="accent3">
            <a:hueOff val="-2597926"/>
            <a:satOff val="-3031"/>
            <a:lumOff val="69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Probing Questions- Explore specific detailed experience.</a:t>
          </a:r>
        </a:p>
      </dsp:txBody>
      <dsp:txXfrm>
        <a:off x="3594754" y="631916"/>
        <a:ext cx="1950100" cy="1950100"/>
      </dsp:txXfrm>
    </dsp:sp>
    <dsp:sp modelId="{53D7312C-ECB7-F545-93C7-E03BC4C3D640}">
      <dsp:nvSpPr>
        <dsp:cNvPr id="0" name=""/>
        <dsp:cNvSpPr/>
      </dsp:nvSpPr>
      <dsp:spPr>
        <a:xfrm>
          <a:off x="1161928" y="2853750"/>
          <a:ext cx="2161092" cy="2161092"/>
        </a:xfrm>
        <a:prstGeom prst="roundRect">
          <a:avLst/>
        </a:prstGeom>
        <a:solidFill>
          <a:schemeClr val="accent3">
            <a:hueOff val="-5195852"/>
            <a:satOff val="-6063"/>
            <a:lumOff val="138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Leading Questions-  Guide towards key competencies.</a:t>
          </a:r>
        </a:p>
      </dsp:txBody>
      <dsp:txXfrm>
        <a:off x="1267424" y="2959246"/>
        <a:ext cx="1950100" cy="1950100"/>
      </dsp:txXfrm>
    </dsp:sp>
    <dsp:sp modelId="{C3F6D66E-1C27-4447-8894-A30705D1A04D}">
      <dsp:nvSpPr>
        <dsp:cNvPr id="0" name=""/>
        <dsp:cNvSpPr/>
      </dsp:nvSpPr>
      <dsp:spPr>
        <a:xfrm>
          <a:off x="3489258" y="2853750"/>
          <a:ext cx="2161092" cy="2161092"/>
        </a:xfrm>
        <a:prstGeom prst="roundRect">
          <a:avLst/>
        </a:prstGeom>
        <a:solidFill>
          <a:schemeClr val="accent3">
            <a:hueOff val="-7793778"/>
            <a:satOff val="-9094"/>
            <a:lumOff val="207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Socratic Questioning – Encourages critical thinking and reflection</a:t>
          </a:r>
        </a:p>
      </dsp:txBody>
      <dsp:txXfrm>
        <a:off x="3594754" y="2959246"/>
        <a:ext cx="1950100" cy="19501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78F67-FF61-F04E-B1A4-1F36B0C7EA58}">
      <dsp:nvSpPr>
        <dsp:cNvPr id="0" name=""/>
        <dsp:cNvSpPr/>
      </dsp:nvSpPr>
      <dsp:spPr>
        <a:xfrm>
          <a:off x="0" y="62135"/>
          <a:ext cx="6830568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Face-to-Face Interview:</a:t>
          </a:r>
        </a:p>
      </dsp:txBody>
      <dsp:txXfrm>
        <a:off x="34906" y="97041"/>
        <a:ext cx="6760756" cy="645240"/>
      </dsp:txXfrm>
    </dsp:sp>
    <dsp:sp modelId="{7D499BB6-C9DC-0B4F-8986-0E76293D30C4}">
      <dsp:nvSpPr>
        <dsp:cNvPr id="0" name=""/>
        <dsp:cNvSpPr/>
      </dsp:nvSpPr>
      <dsp:spPr>
        <a:xfrm>
          <a:off x="0" y="829027"/>
          <a:ext cx="6830568" cy="715052"/>
        </a:xfrm>
        <a:prstGeom prst="roundRect">
          <a:avLst/>
        </a:prstGeom>
        <a:solidFill>
          <a:schemeClr val="accent5">
            <a:hueOff val="2901644"/>
            <a:satOff val="1282"/>
            <a:lumOff val="-14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-Build stronger rapport and allows deeper body-language reading.</a:t>
          </a:r>
        </a:p>
      </dsp:txBody>
      <dsp:txXfrm>
        <a:off x="34906" y="863933"/>
        <a:ext cx="6760756" cy="645240"/>
      </dsp:txXfrm>
    </dsp:sp>
    <dsp:sp modelId="{5CF2A719-CCB2-B642-9845-A3EF13C93028}">
      <dsp:nvSpPr>
        <dsp:cNvPr id="0" name=""/>
        <dsp:cNvSpPr/>
      </dsp:nvSpPr>
      <dsp:spPr>
        <a:xfrm>
          <a:off x="0" y="1595920"/>
          <a:ext cx="6830568" cy="715052"/>
        </a:xfrm>
        <a:prstGeom prst="roundRect">
          <a:avLst/>
        </a:prstGeom>
        <a:solidFill>
          <a:schemeClr val="accent5">
            <a:hueOff val="5803289"/>
            <a:satOff val="2564"/>
            <a:lumOff val="-28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-Suitable for assessing interpersonal skills. </a:t>
          </a:r>
        </a:p>
      </dsp:txBody>
      <dsp:txXfrm>
        <a:off x="34906" y="1630826"/>
        <a:ext cx="6760756" cy="645240"/>
      </dsp:txXfrm>
    </dsp:sp>
    <dsp:sp modelId="{35AB5B20-B6FC-484F-81EE-948DD96E78DB}">
      <dsp:nvSpPr>
        <dsp:cNvPr id="0" name=""/>
        <dsp:cNvSpPr/>
      </dsp:nvSpPr>
      <dsp:spPr>
        <a:xfrm>
          <a:off x="0" y="2362813"/>
          <a:ext cx="6830568" cy="715052"/>
        </a:xfrm>
        <a:prstGeom prst="roundRect">
          <a:avLst/>
        </a:prstGeom>
        <a:solidFill>
          <a:schemeClr val="accent5">
            <a:hueOff val="8704933"/>
            <a:satOff val="3846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Online Interview:</a:t>
          </a:r>
        </a:p>
      </dsp:txBody>
      <dsp:txXfrm>
        <a:off x="34906" y="2397719"/>
        <a:ext cx="6760756" cy="645240"/>
      </dsp:txXfrm>
    </dsp:sp>
    <dsp:sp modelId="{3CEDBE7B-AC1B-674B-BAE4-4764EBF93BA8}">
      <dsp:nvSpPr>
        <dsp:cNvPr id="0" name=""/>
        <dsp:cNvSpPr/>
      </dsp:nvSpPr>
      <dsp:spPr>
        <a:xfrm>
          <a:off x="0" y="3129706"/>
          <a:ext cx="6830568" cy="715052"/>
        </a:xfrm>
        <a:prstGeom prst="roundRect">
          <a:avLst/>
        </a:prstGeom>
        <a:solidFill>
          <a:schemeClr val="accent5">
            <a:hueOff val="11606578"/>
            <a:satOff val="5128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-Offers flexibility, time and costs savings. </a:t>
          </a:r>
        </a:p>
      </dsp:txBody>
      <dsp:txXfrm>
        <a:off x="34906" y="3164612"/>
        <a:ext cx="6760756" cy="645240"/>
      </dsp:txXfrm>
    </dsp:sp>
    <dsp:sp modelId="{AC443337-D159-5948-80DC-B183E612D445}">
      <dsp:nvSpPr>
        <dsp:cNvPr id="0" name=""/>
        <dsp:cNvSpPr/>
      </dsp:nvSpPr>
      <dsp:spPr>
        <a:xfrm>
          <a:off x="0" y="3896599"/>
          <a:ext cx="6830568" cy="715052"/>
        </a:xfrm>
        <a:prstGeom prst="roundRect">
          <a:avLst/>
        </a:prstGeom>
        <a:solidFill>
          <a:schemeClr val="accent5">
            <a:hueOff val="14508221"/>
            <a:satOff val="6410"/>
            <a:lumOff val="-70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-May limit non-verbal communication.</a:t>
          </a:r>
        </a:p>
      </dsp:txBody>
      <dsp:txXfrm>
        <a:off x="34906" y="3931505"/>
        <a:ext cx="6760756" cy="645240"/>
      </dsp:txXfrm>
    </dsp:sp>
    <dsp:sp modelId="{F945F735-D7E7-E842-8577-8FE5C6002CDC}">
      <dsp:nvSpPr>
        <dsp:cNvPr id="0" name=""/>
        <dsp:cNvSpPr/>
      </dsp:nvSpPr>
      <dsp:spPr>
        <a:xfrm>
          <a:off x="0" y="4663492"/>
          <a:ext cx="6830568" cy="715052"/>
        </a:xfrm>
        <a:prstGeom prst="roundRect">
          <a:avLst/>
        </a:prstGeom>
        <a:solidFill>
          <a:schemeClr val="accent5">
            <a:hueOff val="17409866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At Deloitte both are used, depending on project urgency or candidate’s location. </a:t>
          </a:r>
        </a:p>
      </dsp:txBody>
      <dsp:txXfrm>
        <a:off x="34906" y="4698398"/>
        <a:ext cx="6760756" cy="64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48600-9732-3347-92C5-ACE29039E222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E9EBB-8C8E-5144-B99C-6994D18EC5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524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E9EBB-8C8E-5144-B99C-6994D18EC52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73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E9EBB-8C8E-5144-B99C-6994D18EC52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236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0122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000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482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89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61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704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657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150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862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72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4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37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3BD34A4-8D71-513B-95B7-EE3924FB2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3" r="5509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1D986-2C34-1740-C66A-4DFD19630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Recruitment and selection process for a PROJECT MANAGER AT DELOITTE UK</a:t>
            </a:r>
            <a:br>
              <a:rPr lang="en-US" sz="2600">
                <a:solidFill>
                  <a:schemeClr val="bg1"/>
                </a:solidFill>
              </a:rPr>
            </a:br>
            <a:r>
              <a:rPr lang="en-US" sz="2600">
                <a:solidFill>
                  <a:schemeClr val="bg1"/>
                </a:solidFill>
              </a:rPr>
              <a:t>Module: LCLM5002 Developing and Managing Individuals and Teams.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39E2BE-4AA8-01D9-1340-41F82B7270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>
                <a:solidFill>
                  <a:schemeClr val="bg1"/>
                </a:solidFill>
              </a:rPr>
              <a:t>Student: Vasile Vatamaniuc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chemeClr val="bg1"/>
                </a:solidFill>
              </a:rPr>
              <a:t>Student number: 2413828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chemeClr val="bg1"/>
                </a:solidFill>
              </a:rPr>
              <a:t>Tutor: Amer Kareem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1230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3857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001A4-1EDB-C136-8F6C-8D585DB93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872" y="952373"/>
            <a:ext cx="7248143" cy="1150747"/>
          </a:xfr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200" dirty="0"/>
              <a:t>Table of contents:</a:t>
            </a: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4A4BC4D1-96EF-451A-472D-41C7A2B83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86512" y="1361884"/>
            <a:ext cx="4734687" cy="4734687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9848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859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81650506-58E4-3C03-A8FC-FE2955819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547237"/>
              </p:ext>
            </p:extLst>
          </p:nvPr>
        </p:nvGraphicFramePr>
        <p:xfrm>
          <a:off x="5071872" y="2252870"/>
          <a:ext cx="6278881" cy="3797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1163F3-2200-50C2-26E2-42A2025353B7}"/>
              </a:ext>
            </a:extLst>
          </p:cNvPr>
          <p:cNvSpPr txBox="1"/>
          <p:nvPr/>
        </p:nvSpPr>
        <p:spPr>
          <a:xfrm>
            <a:off x="4012511" y="1505585"/>
            <a:ext cx="867338" cy="369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742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38362-73EF-E96F-69EF-9A2AD837B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Introduction to: “Deloitte UK “</a:t>
            </a:r>
            <a:endParaRPr lang="en-US" sz="5200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F5370-E3B6-6F7C-0743-5C11EAA17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1800"/>
              <a:t>”Delloite </a:t>
            </a:r>
            <a:r>
              <a:rPr lang="en-US" sz="1800" dirty="0"/>
              <a:t>UK” is one of the leading professional service </a:t>
            </a:r>
            <a:r>
              <a:rPr lang="en-US" sz="1800"/>
              <a:t>firms wich </a:t>
            </a:r>
            <a:r>
              <a:rPr lang="en-US" sz="1800" dirty="0"/>
              <a:t>offers consulting, audit, tax, and advisory services. With offices based in London they play a major role in business transformation and digital innovation projects. Recruiting skilled Project Managers is crucial to lead clients projects successfully and maintain Deloitte’s reputation at highest level. </a:t>
            </a:r>
          </a:p>
        </p:txBody>
      </p:sp>
      <p:pic>
        <p:nvPicPr>
          <p:cNvPr id="33" name="Graphic 32" descr="Recruitment Management">
            <a:extLst>
              <a:ext uri="{FF2B5EF4-FFF2-40B4-BE49-F238E27FC236}">
                <a16:creationId xmlns:a16="http://schemas.microsoft.com/office/drawing/2014/main" id="{BE9821B8-4131-8DEE-D6D4-20C10749F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E853DB-774E-2A0A-502C-DC996BFC2A27}"/>
              </a:ext>
            </a:extLst>
          </p:cNvPr>
          <p:cNvSpPr txBox="1"/>
          <p:nvPr/>
        </p:nvSpPr>
        <p:spPr>
          <a:xfrm>
            <a:off x="624114" y="345440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2FD96B-E10B-9BEE-14CC-FE47C450E25C}"/>
              </a:ext>
            </a:extLst>
          </p:cNvPr>
          <p:cNvSpPr txBox="1"/>
          <p:nvPr/>
        </p:nvSpPr>
        <p:spPr>
          <a:xfrm>
            <a:off x="6221186" y="685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D46472-0916-3581-FC3B-6650D785EE1E}"/>
              </a:ext>
            </a:extLst>
          </p:cNvPr>
          <p:cNvSpPr txBox="1"/>
          <p:nvPr/>
        </p:nvSpPr>
        <p:spPr>
          <a:xfrm>
            <a:off x="7429500" y="457200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065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33E6E5-939D-B283-392E-968268C72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US" dirty="0"/>
              <a:t>Recruitment Process Overview: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AA9DBF7-6C6C-C3D6-0D7D-3C5ED4628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58289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730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B9F97-11C2-3AC1-4A5A-5B9BAFAF6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US" dirty="0"/>
              <a:t>Job Analysis: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3657EFD-DBED-8E8A-BC89-AF3F15B40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1114636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8452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E10F9-8CF7-AD04-027B-CF4E4F720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dirty="0"/>
              <a:t>Job Description: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7CCF5-6C2B-D737-AF1D-38513D860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058795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7637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F282AF-EE0F-CA11-2DFA-CEA6CD90C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US" sz="4800"/>
              <a:t>Person Specification: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4B9A31B-6A43-826E-149D-18CD1AC2C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163782"/>
              </p:ext>
            </p:extLst>
          </p:nvPr>
        </p:nvGraphicFramePr>
        <p:xfrm>
          <a:off x="435429" y="2295252"/>
          <a:ext cx="11509827" cy="4213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221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76CE8-E3B1-43E3-4D30-A68FA42FD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3400"/>
              <a:t>Interview Types: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8DBF-94E7-D9DA-FBCC-3FC20C88F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1700" dirty="0"/>
              <a:t>Structured Interviews are designed with </a:t>
            </a:r>
            <a:r>
              <a:rPr lang="en-US" sz="1700" dirty="0" err="1"/>
              <a:t>standardised</a:t>
            </a:r>
            <a:r>
              <a:rPr lang="en-US" sz="1700" dirty="0"/>
              <a:t> questions that allows interviewers to evaluate each candidate by using same criteria, promoting fairness and reliability during selection process. </a:t>
            </a:r>
          </a:p>
          <a:p>
            <a:endParaRPr lang="en-US" sz="1700" dirty="0"/>
          </a:p>
          <a:p>
            <a:r>
              <a:rPr lang="en-US" sz="1700" dirty="0"/>
              <a:t>At Deloitte, structured interviews are used for assessing technical and leadership competencies. </a:t>
            </a:r>
          </a:p>
          <a:p>
            <a:endParaRPr lang="en-US" sz="1700" dirty="0"/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Sources: Thomas &amp;Co (2024); Evidenced (2024); Deloitte UK Careers (2025)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Pen placed on top of a signature line">
            <a:extLst>
              <a:ext uri="{FF2B5EF4-FFF2-40B4-BE49-F238E27FC236}">
                <a16:creationId xmlns:a16="http://schemas.microsoft.com/office/drawing/2014/main" id="{30B5AA1B-5A06-EE12-8EC5-1C426AA5E3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7" r="30679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4565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96D32-8513-1DC5-7DF1-ED65302A0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US" sz="3200"/>
              <a:t>Structured Interview:</a:t>
            </a: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ADE2C48-0106-466B-D48D-C778B6E2C8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333261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7555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378E6-46A1-9D4E-1A53-70762050D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US"/>
              <a:t>Panel Interview: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C64F1-810C-4F86-B33B-CCA7485B0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593376"/>
              </p:ext>
            </p:extLst>
          </p:nvPr>
        </p:nvGraphicFramePr>
        <p:xfrm>
          <a:off x="4553712" y="621792"/>
          <a:ext cx="7318974" cy="5844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5724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DB374-1091-CEFD-49B5-10E57D274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US" dirty="0"/>
              <a:t>Appropriate </a:t>
            </a:r>
            <a:r>
              <a:rPr lang="en-US" dirty="0" err="1"/>
              <a:t>Quesioning</a:t>
            </a:r>
            <a:r>
              <a:rPr lang="en-US" dirty="0"/>
              <a:t> Techniques: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CC28E5-188D-91BD-A131-34F30DD825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3707504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9079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ECD1D-5288-7E3F-7E3F-A27A520A3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  <a:ln>
            <a:headEnd type="none" w="med" len="med"/>
            <a:tailEnd type="non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200" dirty="0"/>
              <a:t>Face-to-Face VS Online Interview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BC7C7-0F9B-7929-D519-788CE8F42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5517962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5596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Person holding a puzzle piece">
            <a:extLst>
              <a:ext uri="{FF2B5EF4-FFF2-40B4-BE49-F238E27FC236}">
                <a16:creationId xmlns:a16="http://schemas.microsoft.com/office/drawing/2014/main" id="{03A8EE9B-8FCA-D700-3B13-94F3FA041F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9" r="7014" b="-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9DEE9-82A1-C6FF-F04F-64AB6FC04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Conclusion: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B61AD-1498-4FC6-15CC-5BAE59856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solidFill>
                  <a:schemeClr val="bg1"/>
                </a:solidFill>
              </a:rPr>
              <a:t>Recruiting the right Project Managers is a crucial for Deloitte’s success, business grow and transformation projects.</a:t>
            </a: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bg1"/>
                </a:solidFill>
              </a:rPr>
              <a:t>A structured recruitment process, combined with an effective interviewing and questioning teqhniuques ensure consistency and high performance.</a:t>
            </a: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bg1"/>
                </a:solidFill>
              </a:rPr>
              <a:t>Balancing technology with human interaction results a better hiring process and outcomes. </a:t>
            </a:r>
          </a:p>
        </p:txBody>
      </p:sp>
    </p:spTree>
    <p:extLst>
      <p:ext uri="{BB962C8B-B14F-4D97-AF65-F5344CB8AC3E}">
        <p14:creationId xmlns:p14="http://schemas.microsoft.com/office/powerpoint/2010/main" val="933568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954F66B-3BF3-4495-BAEE-BEB2B018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4FE95-22F5-DC8C-9D4D-E94D47FD9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1060" y="0"/>
            <a:ext cx="6272784" cy="1535051"/>
          </a:xfrm>
        </p:spPr>
        <p:txBody>
          <a:bodyPr anchor="b">
            <a:normAutofit/>
          </a:bodyPr>
          <a:lstStyle/>
          <a:p>
            <a:r>
              <a:rPr lang="en-US" sz="5200" dirty="0"/>
              <a:t>References:</a:t>
            </a:r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FDE2B878-5D98-707B-949F-22817CC172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200" y="1283758"/>
            <a:ext cx="4217332" cy="421733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34618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924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9A56-41EC-4F2C-4D16-B2761FCAF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586" y="1535050"/>
            <a:ext cx="7241378" cy="532664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Campion, M. A., Palmer, D. K., &amp; Campion, J. E. (1997). A review of structure in the selection interview. Personnel Psychology.</a:t>
            </a:r>
          </a:p>
          <a:p>
            <a:pPr>
              <a:lnSpc>
                <a:spcPct val="10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Levashina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J., Hartwell, C. J., Morgeson, F. P., &amp; Campion, M. A. (2014). The structured employment interview: Narrative and quantitative review of the literature. Personnel Psychology.</a:t>
            </a:r>
          </a:p>
          <a:p>
            <a:pPr>
              <a:lnSpc>
                <a:spcPct val="10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Huffcutt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I., &amp; Arthur, W. Jr. (1994). Hunter and Schmidt revisited: Interview validity for entry-level jobs. Journal of Applied Psychology.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Deloitte UK. (2025). Deloitte UK publishes 2025 financial results. Retrieved from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www.deloitte.com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/about/press-room/deloitte-uk-publishes-2025-financial-results.html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Deloitte UK. (2025). Annual Review 2025 – Performance and ESG metrics. Retrieved from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www.deloitte.com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/about/governance/content/annual-review-2025/performance-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esg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metrics.html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Deloitte UK. (2025). Annual Reports and Governance. Retrieved from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www.deloitte.com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/about/governance/annual-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reports.html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Job and Work Analysis: Methods, Research, and Applications for Human Resource Management. Sage.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ediţia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III-a). „Job analysis encompasses a wide range of crucial topics that help us understand what people do at work and why.”  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Vulpen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(AIHR). „A job analysis is a systematic process of identifying and determining the responsibilities, requirements, and nature of a job in detail.”  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Thomas &amp; Co. (2024). Structured Interviews – what they are and how they work. Retrieved from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www.thomas.co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/resources/type/hr-blog/structured-interviews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Evidenced. (2024, Aug 21). Why running structured interviews is so important. Retrieved from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www.evidenced.app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/blog/structured-interviews</a:t>
            </a:r>
          </a:p>
          <a:p>
            <a:pPr>
              <a:lnSpc>
                <a:spcPct val="100000"/>
              </a:lnSpc>
            </a:pPr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7179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8936</TotalTime>
  <Words>1110</Words>
  <Application>Microsoft Macintosh PowerPoint</Application>
  <PresentationFormat>Widescreen</PresentationFormat>
  <Paragraphs>96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Neue Haas Grotesk Text Pro</vt:lpstr>
      <vt:lpstr>AccentBoxVTI</vt:lpstr>
      <vt:lpstr>Recruitment and selection process for a PROJECT MANAGER AT DELOITTE UK Module: LCLM5002 Developing and Managing Individuals and Teams.</vt:lpstr>
      <vt:lpstr>Table of contents:</vt:lpstr>
      <vt:lpstr>Introduction to: “Deloitte UK “</vt:lpstr>
      <vt:lpstr>Recruitment Process Overview:</vt:lpstr>
      <vt:lpstr>Job Analysis:</vt:lpstr>
      <vt:lpstr>Job Description: </vt:lpstr>
      <vt:lpstr>Person Specification:</vt:lpstr>
      <vt:lpstr>Interview Types:</vt:lpstr>
      <vt:lpstr>Structured Interview:</vt:lpstr>
      <vt:lpstr>Panel Interview:</vt:lpstr>
      <vt:lpstr>Appropriate Quesioning Techniques:</vt:lpstr>
      <vt:lpstr>Face-to-Face VS Online Interview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Vatamaniuc (2413828)</dc:creator>
  <cp:lastModifiedBy>Vasile Vatamaniuc (2413828)</cp:lastModifiedBy>
  <cp:revision>3</cp:revision>
  <dcterms:created xsi:type="dcterms:W3CDTF">2025-11-05T14:01:33Z</dcterms:created>
  <dcterms:modified xsi:type="dcterms:W3CDTF">2025-11-11T18:57:57Z</dcterms:modified>
</cp:coreProperties>
</file>