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Lst>
  <p:sldIdLst>
    <p:sldId id="256" r:id="rId2"/>
    <p:sldId id="259" r:id="rId3"/>
    <p:sldId id="258"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06AD10-ADAE-554D-AB1A-7F36E8632CA0}" v="129" dt="2025-10-12T16:36:49.1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45"/>
    <p:restoredTop sz="94616"/>
  </p:normalViewPr>
  <p:slideViewPr>
    <p:cSldViewPr snapToGrid="0">
      <p:cViewPr varScale="1">
        <p:scale>
          <a:sx n="120" d="100"/>
          <a:sy n="120" d="100"/>
        </p:scale>
        <p:origin x="184" y="2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hadijah Mohmedyusuf Pathan (2504699)" userId="ae8cc245-d8c9-4695-a36b-fd37a0ab615c" providerId="ADAL" clId="{75C8D4ED-E1B4-5491-BF21-B1426E681887}"/>
    <pc:docChg chg="undo custSel addSld delSld modSld">
      <pc:chgData name="Khadijah Mohmedyusuf Pathan (2504699)" userId="ae8cc245-d8c9-4695-a36b-fd37a0ab615c" providerId="ADAL" clId="{75C8D4ED-E1B4-5491-BF21-B1426E681887}" dt="2025-10-12T16:38:54.501" v="5948" actId="26606"/>
      <pc:docMkLst>
        <pc:docMk/>
      </pc:docMkLst>
      <pc:sldChg chg="addSp delSp modSp del mod modClrScheme delDesignElem chgLayout">
        <pc:chgData name="Khadijah Mohmedyusuf Pathan (2504699)" userId="ae8cc245-d8c9-4695-a36b-fd37a0ab615c" providerId="ADAL" clId="{75C8D4ED-E1B4-5491-BF21-B1426E681887}" dt="2025-10-12T14:27:46.391" v="128" actId="2696"/>
        <pc:sldMkLst>
          <pc:docMk/>
          <pc:sldMk cId="2532413864" sldId="257"/>
        </pc:sldMkLst>
        <pc:spChg chg="mod ord">
          <ac:chgData name="Khadijah Mohmedyusuf Pathan (2504699)" userId="ae8cc245-d8c9-4695-a36b-fd37a0ab615c" providerId="ADAL" clId="{75C8D4ED-E1B4-5491-BF21-B1426E681887}" dt="2025-10-12T14:27:27.475" v="126" actId="700"/>
          <ac:spMkLst>
            <pc:docMk/>
            <pc:sldMk cId="2532413864" sldId="257"/>
            <ac:spMk id="2" creationId="{972326C0-FDA8-19A2-22A4-2F3CDBCAA55E}"/>
          </ac:spMkLst>
        </pc:spChg>
        <pc:spChg chg="add del mod ord">
          <ac:chgData name="Khadijah Mohmedyusuf Pathan (2504699)" userId="ae8cc245-d8c9-4695-a36b-fd37a0ab615c" providerId="ADAL" clId="{75C8D4ED-E1B4-5491-BF21-B1426E681887}" dt="2025-10-12T14:26:58.526" v="120" actId="700"/>
          <ac:spMkLst>
            <pc:docMk/>
            <pc:sldMk cId="2532413864" sldId="257"/>
            <ac:spMk id="3" creationId="{A7ABF356-1F5D-A27B-759B-B6E4CE727651}"/>
          </ac:spMkLst>
        </pc:spChg>
        <pc:spChg chg="add mod ord">
          <ac:chgData name="Khadijah Mohmedyusuf Pathan (2504699)" userId="ae8cc245-d8c9-4695-a36b-fd37a0ab615c" providerId="ADAL" clId="{75C8D4ED-E1B4-5491-BF21-B1426E681887}" dt="2025-10-12T14:27:27.475" v="126" actId="700"/>
          <ac:spMkLst>
            <pc:docMk/>
            <pc:sldMk cId="2532413864" sldId="257"/>
            <ac:spMk id="4" creationId="{069B234E-5CA0-ABE6-271B-DEBBE28F6D6A}"/>
          </ac:spMkLst>
        </pc:spChg>
        <pc:spChg chg="del">
          <ac:chgData name="Khadijah Mohmedyusuf Pathan (2504699)" userId="ae8cc245-d8c9-4695-a36b-fd37a0ab615c" providerId="ADAL" clId="{75C8D4ED-E1B4-5491-BF21-B1426E681887}" dt="2025-10-12T14:22:53.551" v="0" actId="700"/>
          <ac:spMkLst>
            <pc:docMk/>
            <pc:sldMk cId="2532413864" sldId="257"/>
            <ac:spMk id="21" creationId="{600DC1B0-7E1A-BD02-3F93-19E6B1B75075}"/>
          </ac:spMkLst>
        </pc:spChg>
        <pc:graphicFrameChg chg="mod ord">
          <ac:chgData name="Khadijah Mohmedyusuf Pathan (2504699)" userId="ae8cc245-d8c9-4695-a36b-fd37a0ab615c" providerId="ADAL" clId="{75C8D4ED-E1B4-5491-BF21-B1426E681887}" dt="2025-10-12T14:27:27.475" v="126" actId="700"/>
          <ac:graphicFrameMkLst>
            <pc:docMk/>
            <pc:sldMk cId="2532413864" sldId="257"/>
            <ac:graphicFrameMk id="5" creationId="{197A91C4-0A21-0020-6D47-DF6AFA57CFFC}"/>
          </ac:graphicFrameMkLst>
        </pc:graphicFrameChg>
      </pc:sldChg>
      <pc:sldChg chg="modSp mod">
        <pc:chgData name="Khadijah Mohmedyusuf Pathan (2504699)" userId="ae8cc245-d8c9-4695-a36b-fd37a0ab615c" providerId="ADAL" clId="{75C8D4ED-E1B4-5491-BF21-B1426E681887}" dt="2025-10-12T16:37:48.500" v="5941" actId="1076"/>
        <pc:sldMkLst>
          <pc:docMk/>
          <pc:sldMk cId="2974062476" sldId="258"/>
        </pc:sldMkLst>
        <pc:graphicFrameChg chg="mod">
          <ac:chgData name="Khadijah Mohmedyusuf Pathan (2504699)" userId="ae8cc245-d8c9-4695-a36b-fd37a0ab615c" providerId="ADAL" clId="{75C8D4ED-E1B4-5491-BF21-B1426E681887}" dt="2025-10-12T16:37:48.500" v="5941" actId="1076"/>
          <ac:graphicFrameMkLst>
            <pc:docMk/>
            <pc:sldMk cId="2974062476" sldId="258"/>
            <ac:graphicFrameMk id="28" creationId="{64017737-0C76-6544-556A-9CBA24D794B4}"/>
          </ac:graphicFrameMkLst>
        </pc:graphicFrameChg>
      </pc:sldChg>
      <pc:sldChg chg="addSp delSp modSp new mod setBg">
        <pc:chgData name="Khadijah Mohmedyusuf Pathan (2504699)" userId="ae8cc245-d8c9-4695-a36b-fd37a0ab615c" providerId="ADAL" clId="{75C8D4ED-E1B4-5491-BF21-B1426E681887}" dt="2025-10-12T14:38:31.276" v="1017" actId="20577"/>
        <pc:sldMkLst>
          <pc:docMk/>
          <pc:sldMk cId="2742994243" sldId="259"/>
        </pc:sldMkLst>
        <pc:spChg chg="mod">
          <ac:chgData name="Khadijah Mohmedyusuf Pathan (2504699)" userId="ae8cc245-d8c9-4695-a36b-fd37a0ab615c" providerId="ADAL" clId="{75C8D4ED-E1B4-5491-BF21-B1426E681887}" dt="2025-10-12T14:38:20.508" v="1015" actId="1076"/>
          <ac:spMkLst>
            <pc:docMk/>
            <pc:sldMk cId="2742994243" sldId="259"/>
            <ac:spMk id="2" creationId="{BC7D12D1-19B6-E56A-8B47-42A06F3C5A4D}"/>
          </ac:spMkLst>
        </pc:spChg>
        <pc:spChg chg="mod">
          <ac:chgData name="Khadijah Mohmedyusuf Pathan (2504699)" userId="ae8cc245-d8c9-4695-a36b-fd37a0ab615c" providerId="ADAL" clId="{75C8D4ED-E1B4-5491-BF21-B1426E681887}" dt="2025-10-12T14:38:31.276" v="1017" actId="20577"/>
          <ac:spMkLst>
            <pc:docMk/>
            <pc:sldMk cId="2742994243" sldId="259"/>
            <ac:spMk id="3" creationId="{6091D73E-F684-683A-8030-DF9E8C4E3ABD}"/>
          </ac:spMkLst>
        </pc:spChg>
        <pc:spChg chg="add del">
          <ac:chgData name="Khadijah Mohmedyusuf Pathan (2504699)" userId="ae8cc245-d8c9-4695-a36b-fd37a0ab615c" providerId="ADAL" clId="{75C8D4ED-E1B4-5491-BF21-B1426E681887}" dt="2025-10-12T14:37:20.989" v="1004" actId="26606"/>
          <ac:spMkLst>
            <pc:docMk/>
            <pc:sldMk cId="2742994243" sldId="259"/>
            <ac:spMk id="10" creationId="{37B65277-82C6-6D08-6DCA-4A7DCC3B7136}"/>
          </ac:spMkLst>
        </pc:spChg>
        <pc:spChg chg="add del">
          <ac:chgData name="Khadijah Mohmedyusuf Pathan (2504699)" userId="ae8cc245-d8c9-4695-a36b-fd37a0ab615c" providerId="ADAL" clId="{75C8D4ED-E1B4-5491-BF21-B1426E681887}" dt="2025-10-12T14:37:22.221" v="1006" actId="26606"/>
          <ac:spMkLst>
            <pc:docMk/>
            <pc:sldMk cId="2742994243" sldId="259"/>
            <ac:spMk id="12" creationId="{8207B083-EAC0-A5BB-C369-C9589EC7F2F0}"/>
          </ac:spMkLst>
        </pc:spChg>
        <pc:spChg chg="add del">
          <ac:chgData name="Khadijah Mohmedyusuf Pathan (2504699)" userId="ae8cc245-d8c9-4695-a36b-fd37a0ab615c" providerId="ADAL" clId="{75C8D4ED-E1B4-5491-BF21-B1426E681887}" dt="2025-10-12T14:37:27.625" v="1008" actId="26606"/>
          <ac:spMkLst>
            <pc:docMk/>
            <pc:sldMk cId="2742994243" sldId="259"/>
            <ac:spMk id="15" creationId="{37B65277-82C6-6D08-6DCA-4A7DCC3B7136}"/>
          </ac:spMkLst>
        </pc:spChg>
        <pc:spChg chg="add del">
          <ac:chgData name="Khadijah Mohmedyusuf Pathan (2504699)" userId="ae8cc245-d8c9-4695-a36b-fd37a0ab615c" providerId="ADAL" clId="{75C8D4ED-E1B4-5491-BF21-B1426E681887}" dt="2025-10-12T14:37:29.214" v="1010" actId="26606"/>
          <ac:spMkLst>
            <pc:docMk/>
            <pc:sldMk cId="2742994243" sldId="259"/>
            <ac:spMk id="18" creationId="{8207B083-EAC0-A5BB-C369-C9589EC7F2F0}"/>
          </ac:spMkLst>
        </pc:spChg>
        <pc:spChg chg="add del">
          <ac:chgData name="Khadijah Mohmedyusuf Pathan (2504699)" userId="ae8cc245-d8c9-4695-a36b-fd37a0ab615c" providerId="ADAL" clId="{75C8D4ED-E1B4-5491-BF21-B1426E681887}" dt="2025-10-12T14:37:58.050" v="1013" actId="26606"/>
          <ac:spMkLst>
            <pc:docMk/>
            <pc:sldMk cId="2742994243" sldId="259"/>
            <ac:spMk id="21" creationId="{37B65277-82C6-6D08-6DCA-4A7DCC3B7136}"/>
          </ac:spMkLst>
        </pc:spChg>
        <pc:spChg chg="add">
          <ac:chgData name="Khadijah Mohmedyusuf Pathan (2504699)" userId="ae8cc245-d8c9-4695-a36b-fd37a0ab615c" providerId="ADAL" clId="{75C8D4ED-E1B4-5491-BF21-B1426E681887}" dt="2025-10-12T14:37:58.050" v="1013" actId="26606"/>
          <ac:spMkLst>
            <pc:docMk/>
            <pc:sldMk cId="2742994243" sldId="259"/>
            <ac:spMk id="27" creationId="{37B65277-82C6-6D08-6DCA-4A7DCC3B7136}"/>
          </ac:spMkLst>
        </pc:spChg>
        <pc:picChg chg="add del">
          <ac:chgData name="Khadijah Mohmedyusuf Pathan (2504699)" userId="ae8cc245-d8c9-4695-a36b-fd37a0ab615c" providerId="ADAL" clId="{75C8D4ED-E1B4-5491-BF21-B1426E681887}" dt="2025-10-12T14:37:20.989" v="1004" actId="26606"/>
          <ac:picMkLst>
            <pc:docMk/>
            <pc:sldMk cId="2742994243" sldId="259"/>
            <ac:picMk id="7" creationId="{4954ECF4-6F7F-E0C7-AB7E-37758A97E15C}"/>
          </ac:picMkLst>
        </pc:picChg>
        <pc:picChg chg="add del">
          <ac:chgData name="Khadijah Mohmedyusuf Pathan (2504699)" userId="ae8cc245-d8c9-4695-a36b-fd37a0ab615c" providerId="ADAL" clId="{75C8D4ED-E1B4-5491-BF21-B1426E681887}" dt="2025-10-12T14:37:22.221" v="1006" actId="26606"/>
          <ac:picMkLst>
            <pc:docMk/>
            <pc:sldMk cId="2742994243" sldId="259"/>
            <ac:picMk id="13" creationId="{6DD3C00D-E97B-2049-6030-A941E02ED393}"/>
          </ac:picMkLst>
        </pc:picChg>
        <pc:picChg chg="add del">
          <ac:chgData name="Khadijah Mohmedyusuf Pathan (2504699)" userId="ae8cc245-d8c9-4695-a36b-fd37a0ab615c" providerId="ADAL" clId="{75C8D4ED-E1B4-5491-BF21-B1426E681887}" dt="2025-10-12T14:37:27.625" v="1008" actId="26606"/>
          <ac:picMkLst>
            <pc:docMk/>
            <pc:sldMk cId="2742994243" sldId="259"/>
            <ac:picMk id="16" creationId="{4954ECF4-6F7F-E0C7-AB7E-37758A97E15C}"/>
          </ac:picMkLst>
        </pc:picChg>
        <pc:picChg chg="add del">
          <ac:chgData name="Khadijah Mohmedyusuf Pathan (2504699)" userId="ae8cc245-d8c9-4695-a36b-fd37a0ab615c" providerId="ADAL" clId="{75C8D4ED-E1B4-5491-BF21-B1426E681887}" dt="2025-10-12T14:37:29.214" v="1010" actId="26606"/>
          <ac:picMkLst>
            <pc:docMk/>
            <pc:sldMk cId="2742994243" sldId="259"/>
            <ac:picMk id="19" creationId="{6DD3C00D-E97B-2049-6030-A941E02ED393}"/>
          </ac:picMkLst>
        </pc:picChg>
        <pc:picChg chg="add">
          <ac:chgData name="Khadijah Mohmedyusuf Pathan (2504699)" userId="ae8cc245-d8c9-4695-a36b-fd37a0ab615c" providerId="ADAL" clId="{75C8D4ED-E1B4-5491-BF21-B1426E681887}" dt="2025-10-12T14:37:29.217" v="1011" actId="26606"/>
          <ac:picMkLst>
            <pc:docMk/>
            <pc:sldMk cId="2742994243" sldId="259"/>
            <ac:picMk id="22" creationId="{4954ECF4-6F7F-E0C7-AB7E-37758A97E15C}"/>
          </ac:picMkLst>
        </pc:picChg>
      </pc:sldChg>
      <pc:sldChg chg="addSp delSp modSp new mod">
        <pc:chgData name="Khadijah Mohmedyusuf Pathan (2504699)" userId="ae8cc245-d8c9-4695-a36b-fd37a0ab615c" providerId="ADAL" clId="{75C8D4ED-E1B4-5491-BF21-B1426E681887}" dt="2025-10-12T16:06:16.738" v="3428" actId="26606"/>
        <pc:sldMkLst>
          <pc:docMk/>
          <pc:sldMk cId="1874573410" sldId="260"/>
        </pc:sldMkLst>
        <pc:spChg chg="mod">
          <ac:chgData name="Khadijah Mohmedyusuf Pathan (2504699)" userId="ae8cc245-d8c9-4695-a36b-fd37a0ab615c" providerId="ADAL" clId="{75C8D4ED-E1B4-5491-BF21-B1426E681887}" dt="2025-10-12T16:04:08.511" v="3347" actId="20577"/>
          <ac:spMkLst>
            <pc:docMk/>
            <pc:sldMk cId="1874573410" sldId="260"/>
            <ac:spMk id="2" creationId="{36DB4B7E-7326-DA2F-0BD4-3E838C9E8D51}"/>
          </ac:spMkLst>
        </pc:spChg>
        <pc:spChg chg="del mod">
          <ac:chgData name="Khadijah Mohmedyusuf Pathan (2504699)" userId="ae8cc245-d8c9-4695-a36b-fd37a0ab615c" providerId="ADAL" clId="{75C8D4ED-E1B4-5491-BF21-B1426E681887}" dt="2025-10-12T16:06:16.738" v="3428" actId="26606"/>
          <ac:spMkLst>
            <pc:docMk/>
            <pc:sldMk cId="1874573410" sldId="260"/>
            <ac:spMk id="3" creationId="{1BEEBF18-65A6-B18F-40DE-02FC20C0B86B}"/>
          </ac:spMkLst>
        </pc:spChg>
        <pc:graphicFrameChg chg="add">
          <ac:chgData name="Khadijah Mohmedyusuf Pathan (2504699)" userId="ae8cc245-d8c9-4695-a36b-fd37a0ab615c" providerId="ADAL" clId="{75C8D4ED-E1B4-5491-BF21-B1426E681887}" dt="2025-10-12T16:06:16.738" v="3428" actId="26606"/>
          <ac:graphicFrameMkLst>
            <pc:docMk/>
            <pc:sldMk cId="1874573410" sldId="260"/>
            <ac:graphicFrameMk id="5" creationId="{5174A710-C4EB-39EB-F722-77099C8EF3BD}"/>
          </ac:graphicFrameMkLst>
        </pc:graphicFrameChg>
      </pc:sldChg>
      <pc:sldChg chg="addSp delSp modSp new mod setBg">
        <pc:chgData name="Khadijah Mohmedyusuf Pathan (2504699)" userId="ae8cc245-d8c9-4695-a36b-fd37a0ab615c" providerId="ADAL" clId="{75C8D4ED-E1B4-5491-BF21-B1426E681887}" dt="2025-10-12T16:38:54.501" v="5948" actId="26606"/>
        <pc:sldMkLst>
          <pc:docMk/>
          <pc:sldMk cId="932460650" sldId="261"/>
        </pc:sldMkLst>
        <pc:spChg chg="mod">
          <ac:chgData name="Khadijah Mohmedyusuf Pathan (2504699)" userId="ae8cc245-d8c9-4695-a36b-fd37a0ab615c" providerId="ADAL" clId="{75C8D4ED-E1B4-5491-BF21-B1426E681887}" dt="2025-10-12T16:38:54.501" v="5948" actId="26606"/>
          <ac:spMkLst>
            <pc:docMk/>
            <pc:sldMk cId="932460650" sldId="261"/>
            <ac:spMk id="2" creationId="{7A3876FE-5A0B-B7DD-C187-CD45E2644CB1}"/>
          </ac:spMkLst>
        </pc:spChg>
        <pc:spChg chg="del mod">
          <ac:chgData name="Khadijah Mohmedyusuf Pathan (2504699)" userId="ae8cc245-d8c9-4695-a36b-fd37a0ab615c" providerId="ADAL" clId="{75C8D4ED-E1B4-5491-BF21-B1426E681887}" dt="2025-10-12T16:38:14.002" v="5947" actId="26606"/>
          <ac:spMkLst>
            <pc:docMk/>
            <pc:sldMk cId="932460650" sldId="261"/>
            <ac:spMk id="3" creationId="{A6193F5B-BA86-6AB7-97FA-9EB049CCB980}"/>
          </ac:spMkLst>
        </pc:spChg>
        <pc:spChg chg="add del">
          <ac:chgData name="Khadijah Mohmedyusuf Pathan (2504699)" userId="ae8cc245-d8c9-4695-a36b-fd37a0ab615c" providerId="ADAL" clId="{75C8D4ED-E1B4-5491-BF21-B1426E681887}" dt="2025-10-12T16:38:03.052" v="5944" actId="26606"/>
          <ac:spMkLst>
            <pc:docMk/>
            <pc:sldMk cId="932460650" sldId="261"/>
            <ac:spMk id="9" creationId="{92CC1E4F-F1F0-B945-BE50-C72A7103E8AC}"/>
          </ac:spMkLst>
        </pc:spChg>
        <pc:spChg chg="add del">
          <ac:chgData name="Khadijah Mohmedyusuf Pathan (2504699)" userId="ae8cc245-d8c9-4695-a36b-fd37a0ab615c" providerId="ADAL" clId="{75C8D4ED-E1B4-5491-BF21-B1426E681887}" dt="2025-10-12T16:38:13.984" v="5946" actId="26606"/>
          <ac:spMkLst>
            <pc:docMk/>
            <pc:sldMk cId="932460650" sldId="261"/>
            <ac:spMk id="11" creationId="{2961259D-605E-E200-FF9F-7C8C71D7C8E4}"/>
          </ac:spMkLst>
        </pc:spChg>
        <pc:spChg chg="add">
          <ac:chgData name="Khadijah Mohmedyusuf Pathan (2504699)" userId="ae8cc245-d8c9-4695-a36b-fd37a0ab615c" providerId="ADAL" clId="{75C8D4ED-E1B4-5491-BF21-B1426E681887}" dt="2025-10-12T16:38:54.501" v="5948" actId="26606"/>
          <ac:spMkLst>
            <pc:docMk/>
            <pc:sldMk cId="932460650" sldId="261"/>
            <ac:spMk id="19" creationId="{1A466FCC-26A6-AD0C-513D-472AAABEC282}"/>
          </ac:spMkLst>
        </pc:spChg>
        <pc:graphicFrameChg chg="add mod modGraphic">
          <ac:chgData name="Khadijah Mohmedyusuf Pathan (2504699)" userId="ae8cc245-d8c9-4695-a36b-fd37a0ab615c" providerId="ADAL" clId="{75C8D4ED-E1B4-5491-BF21-B1426E681887}" dt="2025-10-12T16:38:54.501" v="5948" actId="26606"/>
          <ac:graphicFrameMkLst>
            <pc:docMk/>
            <pc:sldMk cId="932460650" sldId="261"/>
            <ac:graphicFrameMk id="14" creationId="{4F56C585-4B35-5F3E-A74A-CA3BD6B76E4E}"/>
          </ac:graphicFrameMkLst>
        </pc:graphicFrameChg>
        <pc:picChg chg="add del">
          <ac:chgData name="Khadijah Mohmedyusuf Pathan (2504699)" userId="ae8cc245-d8c9-4695-a36b-fd37a0ab615c" providerId="ADAL" clId="{75C8D4ED-E1B4-5491-BF21-B1426E681887}" dt="2025-10-12T16:38:03.052" v="5944" actId="26606"/>
          <ac:picMkLst>
            <pc:docMk/>
            <pc:sldMk cId="932460650" sldId="261"/>
            <ac:picMk id="5" creationId="{C334D0AF-98CD-05E7-DFC8-494455FD9EBB}"/>
          </ac:picMkLst>
        </pc:picChg>
        <pc:picChg chg="add del">
          <ac:chgData name="Khadijah Mohmedyusuf Pathan (2504699)" userId="ae8cc245-d8c9-4695-a36b-fd37a0ab615c" providerId="ADAL" clId="{75C8D4ED-E1B4-5491-BF21-B1426E681887}" dt="2025-10-12T16:38:13.984" v="5946" actId="26606"/>
          <ac:picMkLst>
            <pc:docMk/>
            <pc:sldMk cId="932460650" sldId="261"/>
            <ac:picMk id="12" creationId="{A47C66DD-80B2-8D7E-1BA6-F14B88EA6BCF}"/>
          </ac:picMkLst>
        </pc:picChg>
      </pc:sldChg>
      <pc:sldChg chg="addSp modSp new mod setBg">
        <pc:chgData name="Khadijah Mohmedyusuf Pathan (2504699)" userId="ae8cc245-d8c9-4695-a36b-fd37a0ab615c" providerId="ADAL" clId="{75C8D4ED-E1B4-5491-BF21-B1426E681887}" dt="2025-10-12T16:15:31.614" v="4154" actId="20577"/>
        <pc:sldMkLst>
          <pc:docMk/>
          <pc:sldMk cId="3156255643" sldId="262"/>
        </pc:sldMkLst>
        <pc:spChg chg="mod">
          <ac:chgData name="Khadijah Mohmedyusuf Pathan (2504699)" userId="ae8cc245-d8c9-4695-a36b-fd37a0ab615c" providerId="ADAL" clId="{75C8D4ED-E1B4-5491-BF21-B1426E681887}" dt="2025-10-12T16:14:57.268" v="4148" actId="26606"/>
          <ac:spMkLst>
            <pc:docMk/>
            <pc:sldMk cId="3156255643" sldId="262"/>
            <ac:spMk id="2" creationId="{E0A69356-E9CA-11BD-42B6-B55AE4280B42}"/>
          </ac:spMkLst>
        </pc:spChg>
        <pc:spChg chg="mod">
          <ac:chgData name="Khadijah Mohmedyusuf Pathan (2504699)" userId="ae8cc245-d8c9-4695-a36b-fd37a0ab615c" providerId="ADAL" clId="{75C8D4ED-E1B4-5491-BF21-B1426E681887}" dt="2025-10-12T16:15:31.614" v="4154" actId="20577"/>
          <ac:spMkLst>
            <pc:docMk/>
            <pc:sldMk cId="3156255643" sldId="262"/>
            <ac:spMk id="3" creationId="{AA16D54A-BDE9-36C1-F5A9-B6DE0BB90AA6}"/>
          </ac:spMkLst>
        </pc:spChg>
        <pc:spChg chg="add">
          <ac:chgData name="Khadijah Mohmedyusuf Pathan (2504699)" userId="ae8cc245-d8c9-4695-a36b-fd37a0ab615c" providerId="ADAL" clId="{75C8D4ED-E1B4-5491-BF21-B1426E681887}" dt="2025-10-12T16:14:57.268" v="4148" actId="26606"/>
          <ac:spMkLst>
            <pc:docMk/>
            <pc:sldMk cId="3156255643" sldId="262"/>
            <ac:spMk id="10" creationId="{37B65277-82C6-6D08-6DCA-4A7DCC3B7136}"/>
          </ac:spMkLst>
        </pc:spChg>
        <pc:picChg chg="add">
          <ac:chgData name="Khadijah Mohmedyusuf Pathan (2504699)" userId="ae8cc245-d8c9-4695-a36b-fd37a0ab615c" providerId="ADAL" clId="{75C8D4ED-E1B4-5491-BF21-B1426E681887}" dt="2025-10-12T16:14:57.268" v="4148" actId="26606"/>
          <ac:picMkLst>
            <pc:docMk/>
            <pc:sldMk cId="3156255643" sldId="262"/>
            <ac:picMk id="7" creationId="{020C11E0-3AFE-F013-8B4B-5BF732FEE81A}"/>
          </ac:picMkLst>
        </pc:picChg>
      </pc:sldChg>
      <pc:sldChg chg="addSp delSp modSp new mod setBg">
        <pc:chgData name="Khadijah Mohmedyusuf Pathan (2504699)" userId="ae8cc245-d8c9-4695-a36b-fd37a0ab615c" providerId="ADAL" clId="{75C8D4ED-E1B4-5491-BF21-B1426E681887}" dt="2025-10-12T16:32:38.009" v="5918" actId="255"/>
        <pc:sldMkLst>
          <pc:docMk/>
          <pc:sldMk cId="1106774926" sldId="263"/>
        </pc:sldMkLst>
        <pc:spChg chg="mod">
          <ac:chgData name="Khadijah Mohmedyusuf Pathan (2504699)" userId="ae8cc245-d8c9-4695-a36b-fd37a0ab615c" providerId="ADAL" clId="{75C8D4ED-E1B4-5491-BF21-B1426E681887}" dt="2025-10-12T16:32:16.258" v="5915" actId="1076"/>
          <ac:spMkLst>
            <pc:docMk/>
            <pc:sldMk cId="1106774926" sldId="263"/>
            <ac:spMk id="2" creationId="{5197B340-6383-1719-3940-85C5DD0A07F0}"/>
          </ac:spMkLst>
        </pc:spChg>
        <pc:spChg chg="mod">
          <ac:chgData name="Khadijah Mohmedyusuf Pathan (2504699)" userId="ae8cc245-d8c9-4695-a36b-fd37a0ab615c" providerId="ADAL" clId="{75C8D4ED-E1B4-5491-BF21-B1426E681887}" dt="2025-10-12T16:32:38.009" v="5918" actId="255"/>
          <ac:spMkLst>
            <pc:docMk/>
            <pc:sldMk cId="1106774926" sldId="263"/>
            <ac:spMk id="3" creationId="{F8FC2FAD-57F9-26F6-8C56-74DE7DC35004}"/>
          </ac:spMkLst>
        </pc:spChg>
        <pc:spChg chg="add del">
          <ac:chgData name="Khadijah Mohmedyusuf Pathan (2504699)" userId="ae8cc245-d8c9-4695-a36b-fd37a0ab615c" providerId="ADAL" clId="{75C8D4ED-E1B4-5491-BF21-B1426E681887}" dt="2025-10-12T16:30:45.173" v="5901" actId="26606"/>
          <ac:spMkLst>
            <pc:docMk/>
            <pc:sldMk cId="1106774926" sldId="263"/>
            <ac:spMk id="8" creationId="{DDD1D22E-5996-E45B-92B2-659F701A4A3B}"/>
          </ac:spMkLst>
        </pc:spChg>
        <pc:spChg chg="add del">
          <ac:chgData name="Khadijah Mohmedyusuf Pathan (2504699)" userId="ae8cc245-d8c9-4695-a36b-fd37a0ab615c" providerId="ADAL" clId="{75C8D4ED-E1B4-5491-BF21-B1426E681887}" dt="2025-10-12T16:30:47.468" v="5903" actId="26606"/>
          <ac:spMkLst>
            <pc:docMk/>
            <pc:sldMk cId="1106774926" sldId="263"/>
            <ac:spMk id="9" creationId="{2961259D-605E-E200-FF9F-7C8C71D7C8E4}"/>
          </ac:spMkLst>
        </pc:spChg>
        <pc:spChg chg="add del">
          <ac:chgData name="Khadijah Mohmedyusuf Pathan (2504699)" userId="ae8cc245-d8c9-4695-a36b-fd37a0ab615c" providerId="ADAL" clId="{75C8D4ED-E1B4-5491-BF21-B1426E681887}" dt="2025-10-12T16:30:49.451" v="5905" actId="26606"/>
          <ac:spMkLst>
            <pc:docMk/>
            <pc:sldMk cId="1106774926" sldId="263"/>
            <ac:spMk id="11" creationId="{92CC1E4F-F1F0-B945-BE50-C72A7103E8AC}"/>
          </ac:spMkLst>
        </pc:spChg>
        <pc:spChg chg="add">
          <ac:chgData name="Khadijah Mohmedyusuf Pathan (2504699)" userId="ae8cc245-d8c9-4695-a36b-fd37a0ab615c" providerId="ADAL" clId="{75C8D4ED-E1B4-5491-BF21-B1426E681887}" dt="2025-10-12T16:30:49.476" v="5906" actId="26606"/>
          <ac:spMkLst>
            <pc:docMk/>
            <pc:sldMk cId="1106774926" sldId="263"/>
            <ac:spMk id="14" creationId="{2961259D-605E-E200-FF9F-7C8C71D7C8E4}"/>
          </ac:spMkLst>
        </pc:spChg>
        <pc:picChg chg="add del">
          <ac:chgData name="Khadijah Mohmedyusuf Pathan (2504699)" userId="ae8cc245-d8c9-4695-a36b-fd37a0ab615c" providerId="ADAL" clId="{75C8D4ED-E1B4-5491-BF21-B1426E681887}" dt="2025-10-12T16:30:47.468" v="5903" actId="26606"/>
          <ac:picMkLst>
            <pc:docMk/>
            <pc:sldMk cId="1106774926" sldId="263"/>
            <ac:picMk id="5" creationId="{606CA385-ED53-3BDA-00EF-AEECC89C13AB}"/>
          </ac:picMkLst>
        </pc:picChg>
        <pc:picChg chg="add del">
          <ac:chgData name="Khadijah Mohmedyusuf Pathan (2504699)" userId="ae8cc245-d8c9-4695-a36b-fd37a0ab615c" providerId="ADAL" clId="{75C8D4ED-E1B4-5491-BF21-B1426E681887}" dt="2025-10-12T16:30:49.451" v="5905" actId="26606"/>
          <ac:picMkLst>
            <pc:docMk/>
            <pc:sldMk cId="1106774926" sldId="263"/>
            <ac:picMk id="12" creationId="{55BC81A3-07FE-71FA-0893-E9D9C30782ED}"/>
          </ac:picMkLst>
        </pc:picChg>
        <pc:picChg chg="add">
          <ac:chgData name="Khadijah Mohmedyusuf Pathan (2504699)" userId="ae8cc245-d8c9-4695-a36b-fd37a0ab615c" providerId="ADAL" clId="{75C8D4ED-E1B4-5491-BF21-B1426E681887}" dt="2025-10-12T16:30:49.476" v="5906" actId="26606"/>
          <ac:picMkLst>
            <pc:docMk/>
            <pc:sldMk cId="1106774926" sldId="263"/>
            <ac:picMk id="15" creationId="{606CA385-ED53-3BDA-00EF-AEECC89C13AB}"/>
          </ac:picMkLst>
        </pc:picChg>
      </pc:sldChg>
      <pc:sldChg chg="modSp new mod">
        <pc:chgData name="Khadijah Mohmedyusuf Pathan (2504699)" userId="ae8cc245-d8c9-4695-a36b-fd37a0ab615c" providerId="ADAL" clId="{75C8D4ED-E1B4-5491-BF21-B1426E681887}" dt="2025-10-12T16:36:59.601" v="5940" actId="20577"/>
        <pc:sldMkLst>
          <pc:docMk/>
          <pc:sldMk cId="561329305" sldId="264"/>
        </pc:sldMkLst>
        <pc:spChg chg="mod">
          <ac:chgData name="Khadijah Mohmedyusuf Pathan (2504699)" userId="ae8cc245-d8c9-4695-a36b-fd37a0ab615c" providerId="ADAL" clId="{75C8D4ED-E1B4-5491-BF21-B1426E681887}" dt="2025-10-12T16:36:59.601" v="5940" actId="20577"/>
          <ac:spMkLst>
            <pc:docMk/>
            <pc:sldMk cId="561329305" sldId="264"/>
            <ac:spMk id="2" creationId="{180DD8C9-7088-B36A-CD6C-C5157FCF523C}"/>
          </ac:spMkLst>
        </pc:spChg>
        <pc:spChg chg="mod">
          <ac:chgData name="Khadijah Mohmedyusuf Pathan (2504699)" userId="ae8cc245-d8c9-4695-a36b-fd37a0ab615c" providerId="ADAL" clId="{75C8D4ED-E1B4-5491-BF21-B1426E681887}" dt="2025-10-12T16:36:49.181" v="5929" actId="20577"/>
          <ac:spMkLst>
            <pc:docMk/>
            <pc:sldMk cId="561329305" sldId="264"/>
            <ac:spMk id="3" creationId="{31D2194A-CA4E-5D21-FC49-B5FECEF6B54A}"/>
          </ac:spMkLst>
        </pc:sp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7E0B9C-80B2-4178-AD92-ED4B2BCA0112}"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47D77968-9DDE-4C69-96F0-04A269E5D44C}">
      <dgm:prSet/>
      <dgm:spPr/>
      <dgm:t>
        <a:bodyPr/>
        <a:lstStyle/>
        <a:p>
          <a:r>
            <a:rPr lang="en-US" dirty="0"/>
            <a:t>Word is used to produce paperwork and to maintain day to day tasks and everyday </a:t>
          </a:r>
          <a:r>
            <a:rPr lang="en-US" dirty="0" err="1"/>
            <a:t>managment</a:t>
          </a:r>
          <a:r>
            <a:rPr lang="en-US" dirty="0"/>
            <a:t> of a care home. </a:t>
          </a:r>
        </a:p>
      </dgm:t>
    </dgm:pt>
    <dgm:pt modelId="{BB5D8E7E-F805-4B41-A0B7-4B3D4E041E2A}" type="parTrans" cxnId="{F7081C69-054E-44A0-B5CD-DC520ED752E4}">
      <dgm:prSet/>
      <dgm:spPr/>
      <dgm:t>
        <a:bodyPr/>
        <a:lstStyle/>
        <a:p>
          <a:endParaRPr lang="en-US"/>
        </a:p>
      </dgm:t>
    </dgm:pt>
    <dgm:pt modelId="{F259F663-4758-4879-A8D5-C1C4E105C9C2}" type="sibTrans" cxnId="{F7081C69-054E-44A0-B5CD-DC520ED752E4}">
      <dgm:prSet/>
      <dgm:spPr/>
      <dgm:t>
        <a:bodyPr/>
        <a:lstStyle/>
        <a:p>
          <a:endParaRPr lang="en-US"/>
        </a:p>
      </dgm:t>
    </dgm:pt>
    <dgm:pt modelId="{F5D9A426-C5FE-4396-8543-C2B25421200F}">
      <dgm:prSet/>
      <dgm:spPr/>
      <dgm:t>
        <a:bodyPr/>
        <a:lstStyle/>
        <a:p>
          <a:r>
            <a:rPr lang="en-US" dirty="0"/>
            <a:t>Transfers can also be done on a computer then on a form making it faster to process and they can share private and confidential files amongst themselves and other healthcare platforms, this can hep employers work as a productive team.</a:t>
          </a:r>
        </a:p>
      </dgm:t>
    </dgm:pt>
    <dgm:pt modelId="{96D0148D-06E5-4F77-970D-358254B10D34}" type="parTrans" cxnId="{420F70A6-6BE4-4450-9ECC-29491346C76C}">
      <dgm:prSet/>
      <dgm:spPr/>
      <dgm:t>
        <a:bodyPr/>
        <a:lstStyle/>
        <a:p>
          <a:endParaRPr lang="en-US"/>
        </a:p>
      </dgm:t>
    </dgm:pt>
    <dgm:pt modelId="{63007AD5-8D90-4CA6-97F4-7DCD0B1A51CF}" type="sibTrans" cxnId="{420F70A6-6BE4-4450-9ECC-29491346C76C}">
      <dgm:prSet/>
      <dgm:spPr/>
      <dgm:t>
        <a:bodyPr/>
        <a:lstStyle/>
        <a:p>
          <a:endParaRPr lang="en-US"/>
        </a:p>
      </dgm:t>
    </dgm:pt>
    <dgm:pt modelId="{7E64E1E3-2941-4D07-AB71-34A257F82875}">
      <dgm:prSet/>
      <dgm:spPr/>
      <dgm:t>
        <a:bodyPr/>
        <a:lstStyle/>
        <a:p>
          <a:r>
            <a:rPr lang="en-US" dirty="0"/>
            <a:t>Information can also be kept up to date on a daily basis. You can use word to track residence, medication, safeguarding, and to track their growth. (the table tool can be used to track this)</a:t>
          </a:r>
        </a:p>
      </dgm:t>
    </dgm:pt>
    <dgm:pt modelId="{AA14C435-EDF2-493C-A023-C168DB839259}" type="parTrans" cxnId="{02EB3B4D-1A39-4845-8314-62FF391B6B84}">
      <dgm:prSet/>
      <dgm:spPr/>
      <dgm:t>
        <a:bodyPr/>
        <a:lstStyle/>
        <a:p>
          <a:endParaRPr lang="en-US"/>
        </a:p>
      </dgm:t>
    </dgm:pt>
    <dgm:pt modelId="{0D9B5BDF-B42E-4644-B256-9628BA3D5DC7}" type="sibTrans" cxnId="{02EB3B4D-1A39-4845-8314-62FF391B6B84}">
      <dgm:prSet/>
      <dgm:spPr/>
      <dgm:t>
        <a:bodyPr/>
        <a:lstStyle/>
        <a:p>
          <a:endParaRPr lang="en-US"/>
        </a:p>
      </dgm:t>
    </dgm:pt>
    <dgm:pt modelId="{F7414461-DCD0-4B99-B2C3-8929ED02DD8C}">
      <dgm:prSet/>
      <dgm:spPr/>
      <dgm:t>
        <a:bodyPr/>
        <a:lstStyle/>
        <a:p>
          <a:r>
            <a:rPr lang="en-US" dirty="0"/>
            <a:t>You can access their documents when on the go, when a new resident comes into the care home you will have easy access to their past records which helps you know what help they need </a:t>
          </a:r>
        </a:p>
      </dgm:t>
    </dgm:pt>
    <dgm:pt modelId="{D0A9154D-3A84-462A-B621-9EFFAA83C279}" type="parTrans" cxnId="{07067F94-C87E-4C88-84EE-CF389F6B3424}">
      <dgm:prSet/>
      <dgm:spPr/>
      <dgm:t>
        <a:bodyPr/>
        <a:lstStyle/>
        <a:p>
          <a:endParaRPr lang="en-US"/>
        </a:p>
      </dgm:t>
    </dgm:pt>
    <dgm:pt modelId="{03A85881-4B33-462F-9062-20360166F101}" type="sibTrans" cxnId="{07067F94-C87E-4C88-84EE-CF389F6B3424}">
      <dgm:prSet/>
      <dgm:spPr/>
      <dgm:t>
        <a:bodyPr/>
        <a:lstStyle/>
        <a:p>
          <a:endParaRPr lang="en-US"/>
        </a:p>
      </dgm:t>
    </dgm:pt>
    <dgm:pt modelId="{D7B542CB-4916-E349-B823-A0DAD0171092}" type="pres">
      <dgm:prSet presAssocID="{487E0B9C-80B2-4178-AD92-ED4B2BCA0112}" presName="linear" presStyleCnt="0">
        <dgm:presLayoutVars>
          <dgm:animLvl val="lvl"/>
          <dgm:resizeHandles val="exact"/>
        </dgm:presLayoutVars>
      </dgm:prSet>
      <dgm:spPr/>
    </dgm:pt>
    <dgm:pt modelId="{E3C764E6-11F4-6C44-8066-468E93A19E47}" type="pres">
      <dgm:prSet presAssocID="{47D77968-9DDE-4C69-96F0-04A269E5D44C}" presName="parentText" presStyleLbl="node1" presStyleIdx="0" presStyleCnt="4">
        <dgm:presLayoutVars>
          <dgm:chMax val="0"/>
          <dgm:bulletEnabled val="1"/>
        </dgm:presLayoutVars>
      </dgm:prSet>
      <dgm:spPr/>
    </dgm:pt>
    <dgm:pt modelId="{62F5E1F0-9DEE-6B47-8F5C-90C90E482D14}" type="pres">
      <dgm:prSet presAssocID="{F259F663-4758-4879-A8D5-C1C4E105C9C2}" presName="spacer" presStyleCnt="0"/>
      <dgm:spPr/>
    </dgm:pt>
    <dgm:pt modelId="{70036A61-7948-B244-AB09-5396FAF53BB4}" type="pres">
      <dgm:prSet presAssocID="{F5D9A426-C5FE-4396-8543-C2B25421200F}" presName="parentText" presStyleLbl="node1" presStyleIdx="1" presStyleCnt="4">
        <dgm:presLayoutVars>
          <dgm:chMax val="0"/>
          <dgm:bulletEnabled val="1"/>
        </dgm:presLayoutVars>
      </dgm:prSet>
      <dgm:spPr/>
    </dgm:pt>
    <dgm:pt modelId="{370C82F3-EB2E-EA49-9233-90800E094AAA}" type="pres">
      <dgm:prSet presAssocID="{63007AD5-8D90-4CA6-97F4-7DCD0B1A51CF}" presName="spacer" presStyleCnt="0"/>
      <dgm:spPr/>
    </dgm:pt>
    <dgm:pt modelId="{E37280DD-52C7-A341-B279-FE40D50180BE}" type="pres">
      <dgm:prSet presAssocID="{7E64E1E3-2941-4D07-AB71-34A257F82875}" presName="parentText" presStyleLbl="node1" presStyleIdx="2" presStyleCnt="4">
        <dgm:presLayoutVars>
          <dgm:chMax val="0"/>
          <dgm:bulletEnabled val="1"/>
        </dgm:presLayoutVars>
      </dgm:prSet>
      <dgm:spPr/>
    </dgm:pt>
    <dgm:pt modelId="{E206A6FF-9238-C945-95A7-B7E6E4386AC1}" type="pres">
      <dgm:prSet presAssocID="{0D9B5BDF-B42E-4644-B256-9628BA3D5DC7}" presName="spacer" presStyleCnt="0"/>
      <dgm:spPr/>
    </dgm:pt>
    <dgm:pt modelId="{F886DAFA-6DCE-4641-827B-39684813BAF0}" type="pres">
      <dgm:prSet presAssocID="{F7414461-DCD0-4B99-B2C3-8929ED02DD8C}" presName="parentText" presStyleLbl="node1" presStyleIdx="3" presStyleCnt="4">
        <dgm:presLayoutVars>
          <dgm:chMax val="0"/>
          <dgm:bulletEnabled val="1"/>
        </dgm:presLayoutVars>
      </dgm:prSet>
      <dgm:spPr/>
    </dgm:pt>
  </dgm:ptLst>
  <dgm:cxnLst>
    <dgm:cxn modelId="{0B0E0800-8C5E-4243-9483-490A33D4C47B}" type="presOf" srcId="{F5D9A426-C5FE-4396-8543-C2B25421200F}" destId="{70036A61-7948-B244-AB09-5396FAF53BB4}" srcOrd="0" destOrd="0" presId="urn:microsoft.com/office/officeart/2005/8/layout/vList2"/>
    <dgm:cxn modelId="{F7369A3A-09BF-BB49-9503-5BAECA61B10D}" type="presOf" srcId="{47D77968-9DDE-4C69-96F0-04A269E5D44C}" destId="{E3C764E6-11F4-6C44-8066-468E93A19E47}" srcOrd="0" destOrd="0" presId="urn:microsoft.com/office/officeart/2005/8/layout/vList2"/>
    <dgm:cxn modelId="{02EB3B4D-1A39-4845-8314-62FF391B6B84}" srcId="{487E0B9C-80B2-4178-AD92-ED4B2BCA0112}" destId="{7E64E1E3-2941-4D07-AB71-34A257F82875}" srcOrd="2" destOrd="0" parTransId="{AA14C435-EDF2-493C-A023-C168DB839259}" sibTransId="{0D9B5BDF-B42E-4644-B256-9628BA3D5DC7}"/>
    <dgm:cxn modelId="{F7081C69-054E-44A0-B5CD-DC520ED752E4}" srcId="{487E0B9C-80B2-4178-AD92-ED4B2BCA0112}" destId="{47D77968-9DDE-4C69-96F0-04A269E5D44C}" srcOrd="0" destOrd="0" parTransId="{BB5D8E7E-F805-4B41-A0B7-4B3D4E041E2A}" sibTransId="{F259F663-4758-4879-A8D5-C1C4E105C9C2}"/>
    <dgm:cxn modelId="{07067F94-C87E-4C88-84EE-CF389F6B3424}" srcId="{487E0B9C-80B2-4178-AD92-ED4B2BCA0112}" destId="{F7414461-DCD0-4B99-B2C3-8929ED02DD8C}" srcOrd="3" destOrd="0" parTransId="{D0A9154D-3A84-462A-B621-9EFFAA83C279}" sibTransId="{03A85881-4B33-462F-9062-20360166F101}"/>
    <dgm:cxn modelId="{420F70A6-6BE4-4450-9ECC-29491346C76C}" srcId="{487E0B9C-80B2-4178-AD92-ED4B2BCA0112}" destId="{F5D9A426-C5FE-4396-8543-C2B25421200F}" srcOrd="1" destOrd="0" parTransId="{96D0148D-06E5-4F77-970D-358254B10D34}" sibTransId="{63007AD5-8D90-4CA6-97F4-7DCD0B1A51CF}"/>
    <dgm:cxn modelId="{B95B08C4-3DA3-E243-9197-67B5430E407E}" type="presOf" srcId="{F7414461-DCD0-4B99-B2C3-8929ED02DD8C}" destId="{F886DAFA-6DCE-4641-827B-39684813BAF0}" srcOrd="0" destOrd="0" presId="urn:microsoft.com/office/officeart/2005/8/layout/vList2"/>
    <dgm:cxn modelId="{B389F3C9-E6D5-BF4F-B382-C37ECE67105C}" type="presOf" srcId="{7E64E1E3-2941-4D07-AB71-34A257F82875}" destId="{E37280DD-52C7-A341-B279-FE40D50180BE}" srcOrd="0" destOrd="0" presId="urn:microsoft.com/office/officeart/2005/8/layout/vList2"/>
    <dgm:cxn modelId="{A2FD0ADF-D4DB-9548-825C-000E660B55E2}" type="presOf" srcId="{487E0B9C-80B2-4178-AD92-ED4B2BCA0112}" destId="{D7B542CB-4916-E349-B823-A0DAD0171092}" srcOrd="0" destOrd="0" presId="urn:microsoft.com/office/officeart/2005/8/layout/vList2"/>
    <dgm:cxn modelId="{C9B7B9AF-47C4-5546-8AA9-1C65351311EC}" type="presParOf" srcId="{D7B542CB-4916-E349-B823-A0DAD0171092}" destId="{E3C764E6-11F4-6C44-8066-468E93A19E47}" srcOrd="0" destOrd="0" presId="urn:microsoft.com/office/officeart/2005/8/layout/vList2"/>
    <dgm:cxn modelId="{5788A08F-D770-D740-A0AF-C16E6E449DC7}" type="presParOf" srcId="{D7B542CB-4916-E349-B823-A0DAD0171092}" destId="{62F5E1F0-9DEE-6B47-8F5C-90C90E482D14}" srcOrd="1" destOrd="0" presId="urn:microsoft.com/office/officeart/2005/8/layout/vList2"/>
    <dgm:cxn modelId="{1155A5D9-AE4E-2145-AC9C-F3D091CF14A7}" type="presParOf" srcId="{D7B542CB-4916-E349-B823-A0DAD0171092}" destId="{70036A61-7948-B244-AB09-5396FAF53BB4}" srcOrd="2" destOrd="0" presId="urn:microsoft.com/office/officeart/2005/8/layout/vList2"/>
    <dgm:cxn modelId="{54FBF09A-8940-9D40-8022-049842830A44}" type="presParOf" srcId="{D7B542CB-4916-E349-B823-A0DAD0171092}" destId="{370C82F3-EB2E-EA49-9233-90800E094AAA}" srcOrd="3" destOrd="0" presId="urn:microsoft.com/office/officeart/2005/8/layout/vList2"/>
    <dgm:cxn modelId="{E63B2BE3-836B-144A-A732-32A4A223CAE3}" type="presParOf" srcId="{D7B542CB-4916-E349-B823-A0DAD0171092}" destId="{E37280DD-52C7-A341-B279-FE40D50180BE}" srcOrd="4" destOrd="0" presId="urn:microsoft.com/office/officeart/2005/8/layout/vList2"/>
    <dgm:cxn modelId="{A04BEB28-EF8D-8149-914F-93EBE8DC860A}" type="presParOf" srcId="{D7B542CB-4916-E349-B823-A0DAD0171092}" destId="{E206A6FF-9238-C945-95A7-B7E6E4386AC1}" srcOrd="5" destOrd="0" presId="urn:microsoft.com/office/officeart/2005/8/layout/vList2"/>
    <dgm:cxn modelId="{08A80DB0-4B70-A341-AD78-BA8479D9A1D8}" type="presParOf" srcId="{D7B542CB-4916-E349-B823-A0DAD0171092}" destId="{F886DAFA-6DCE-4641-827B-39684813BAF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2558F7F-29D1-42A6-9B5C-70D96B54C42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0A706799-D8F3-4FEF-A330-355A2EF6274C}">
      <dgm:prSet/>
      <dgm:spPr/>
      <dgm:t>
        <a:bodyPr/>
        <a:lstStyle/>
        <a:p>
          <a:pPr>
            <a:lnSpc>
              <a:spcPct val="100000"/>
            </a:lnSpc>
          </a:pPr>
          <a:r>
            <a:rPr lang="en-US"/>
            <a:t>Microsoft word is used in a care home to:</a:t>
          </a:r>
        </a:p>
      </dgm:t>
    </dgm:pt>
    <dgm:pt modelId="{30109FA9-7C5F-4987-9398-128FA1A0EE13}" type="parTrans" cxnId="{4E763CDA-CEF8-4990-B83C-7B19622EDF64}">
      <dgm:prSet/>
      <dgm:spPr/>
      <dgm:t>
        <a:bodyPr/>
        <a:lstStyle/>
        <a:p>
          <a:endParaRPr lang="en-US"/>
        </a:p>
      </dgm:t>
    </dgm:pt>
    <dgm:pt modelId="{A5707455-AD7A-4F57-9DA3-79E5733E9A60}" type="sibTrans" cxnId="{4E763CDA-CEF8-4990-B83C-7B19622EDF64}">
      <dgm:prSet/>
      <dgm:spPr/>
      <dgm:t>
        <a:bodyPr/>
        <a:lstStyle/>
        <a:p>
          <a:endParaRPr lang="en-US"/>
        </a:p>
      </dgm:t>
    </dgm:pt>
    <dgm:pt modelId="{187BCEBE-5D0A-4B7C-92B5-87F529A88835}">
      <dgm:prSet/>
      <dgm:spPr/>
      <dgm:t>
        <a:bodyPr/>
        <a:lstStyle/>
        <a:p>
          <a:pPr>
            <a:lnSpc>
              <a:spcPct val="100000"/>
            </a:lnSpc>
          </a:pPr>
          <a:r>
            <a:rPr lang="en-US"/>
            <a:t>Write and update plans for residents, this means that it will be made more easier and efficient </a:t>
          </a:r>
        </a:p>
      </dgm:t>
    </dgm:pt>
    <dgm:pt modelId="{FE2131B2-B141-4CF3-A344-78381F0B53FE}" type="parTrans" cxnId="{8CFA0C91-FCEA-436F-99B5-4A626E7CEBC8}">
      <dgm:prSet/>
      <dgm:spPr/>
      <dgm:t>
        <a:bodyPr/>
        <a:lstStyle/>
        <a:p>
          <a:endParaRPr lang="en-US"/>
        </a:p>
      </dgm:t>
    </dgm:pt>
    <dgm:pt modelId="{58EA8D06-9B0C-4E9A-B828-24E062529FE7}" type="sibTrans" cxnId="{8CFA0C91-FCEA-436F-99B5-4A626E7CEBC8}">
      <dgm:prSet/>
      <dgm:spPr/>
      <dgm:t>
        <a:bodyPr/>
        <a:lstStyle/>
        <a:p>
          <a:endParaRPr lang="en-US"/>
        </a:p>
      </dgm:t>
    </dgm:pt>
    <dgm:pt modelId="{81E7E6CF-8BF7-410E-B2D4-1534175BC778}">
      <dgm:prSet/>
      <dgm:spPr/>
      <dgm:t>
        <a:bodyPr/>
        <a:lstStyle/>
        <a:p>
          <a:pPr>
            <a:lnSpc>
              <a:spcPct val="100000"/>
            </a:lnSpc>
          </a:pPr>
          <a:r>
            <a:rPr lang="en-US"/>
            <a:t>Record daily notes and incident reports, this will help you keep in track of what medication each resident needs and have a track of their incidents and problems</a:t>
          </a:r>
        </a:p>
      </dgm:t>
    </dgm:pt>
    <dgm:pt modelId="{B01C0036-AFB5-4912-BE7B-8C9F94790669}" type="parTrans" cxnId="{86C38CE5-9E71-4807-8EB0-ACDAC903FCD1}">
      <dgm:prSet/>
      <dgm:spPr/>
      <dgm:t>
        <a:bodyPr/>
        <a:lstStyle/>
        <a:p>
          <a:endParaRPr lang="en-US"/>
        </a:p>
      </dgm:t>
    </dgm:pt>
    <dgm:pt modelId="{8AC77D69-BE6F-43D8-94A5-025BC7B69F93}" type="sibTrans" cxnId="{86C38CE5-9E71-4807-8EB0-ACDAC903FCD1}">
      <dgm:prSet/>
      <dgm:spPr/>
      <dgm:t>
        <a:bodyPr/>
        <a:lstStyle/>
        <a:p>
          <a:endParaRPr lang="en-US"/>
        </a:p>
      </dgm:t>
    </dgm:pt>
    <dgm:pt modelId="{D77990C0-3497-4BC2-85C1-415DA7FD7B07}">
      <dgm:prSet/>
      <dgm:spPr/>
      <dgm:t>
        <a:bodyPr/>
        <a:lstStyle/>
        <a:p>
          <a:pPr>
            <a:lnSpc>
              <a:spcPct val="100000"/>
            </a:lnSpc>
          </a:pPr>
          <a:r>
            <a:rPr lang="en-US"/>
            <a:t>Creating letters and notices for staff or families, this will make it easier to communicate and let them know any new updates about the resident like if they have a extra or less medication they need to take</a:t>
          </a:r>
        </a:p>
      </dgm:t>
    </dgm:pt>
    <dgm:pt modelId="{B5460424-6ADB-4A50-9114-06ED1236D3F4}" type="parTrans" cxnId="{05C3576C-69B1-42DC-A89B-BE1535E1DCF4}">
      <dgm:prSet/>
      <dgm:spPr/>
      <dgm:t>
        <a:bodyPr/>
        <a:lstStyle/>
        <a:p>
          <a:endParaRPr lang="en-US"/>
        </a:p>
      </dgm:t>
    </dgm:pt>
    <dgm:pt modelId="{48261C27-BB05-4477-B86B-44A0F5675DAC}" type="sibTrans" cxnId="{05C3576C-69B1-42DC-A89B-BE1535E1DCF4}">
      <dgm:prSet/>
      <dgm:spPr/>
      <dgm:t>
        <a:bodyPr/>
        <a:lstStyle/>
        <a:p>
          <a:endParaRPr lang="en-US"/>
        </a:p>
      </dgm:t>
    </dgm:pt>
    <dgm:pt modelId="{48FA7A55-C259-4AD6-BA7E-5F911B06870A}">
      <dgm:prSet/>
      <dgm:spPr/>
      <dgm:t>
        <a:bodyPr/>
        <a:lstStyle/>
        <a:p>
          <a:pPr>
            <a:lnSpc>
              <a:spcPct val="100000"/>
            </a:lnSpc>
          </a:pPr>
          <a:r>
            <a:rPr lang="en-US"/>
            <a:t>Design newsletters or posters for residents and visitors, this will help the place look more tidy and neat which gives a good impression and also will attract more people to come, people are attracted by organized places.</a:t>
          </a:r>
        </a:p>
      </dgm:t>
    </dgm:pt>
    <dgm:pt modelId="{79FC4887-C1D5-4BD6-B73E-DE20A12E3AA8}" type="parTrans" cxnId="{65BE01AF-BF63-4F72-BF53-989CFF2B4000}">
      <dgm:prSet/>
      <dgm:spPr/>
      <dgm:t>
        <a:bodyPr/>
        <a:lstStyle/>
        <a:p>
          <a:endParaRPr lang="en-US"/>
        </a:p>
      </dgm:t>
    </dgm:pt>
    <dgm:pt modelId="{230EACBC-6D0A-4696-A268-C73EF84BBE72}" type="sibTrans" cxnId="{65BE01AF-BF63-4F72-BF53-989CFF2B4000}">
      <dgm:prSet/>
      <dgm:spPr/>
      <dgm:t>
        <a:bodyPr/>
        <a:lstStyle/>
        <a:p>
          <a:endParaRPr lang="en-US"/>
        </a:p>
      </dgm:t>
    </dgm:pt>
    <dgm:pt modelId="{5C507144-E2F4-4A6D-9EF8-68B5668CF829}" type="pres">
      <dgm:prSet presAssocID="{82558F7F-29D1-42A6-9B5C-70D96B54C420}" presName="root" presStyleCnt="0">
        <dgm:presLayoutVars>
          <dgm:dir/>
          <dgm:resizeHandles val="exact"/>
        </dgm:presLayoutVars>
      </dgm:prSet>
      <dgm:spPr/>
    </dgm:pt>
    <dgm:pt modelId="{ABDEA32C-6258-4FF7-8E0C-7F75468F289C}" type="pres">
      <dgm:prSet presAssocID="{0A706799-D8F3-4FEF-A330-355A2EF6274C}" presName="compNode" presStyleCnt="0"/>
      <dgm:spPr/>
    </dgm:pt>
    <dgm:pt modelId="{8262FC20-CCE2-44D4-934B-AB34351710D2}" type="pres">
      <dgm:prSet presAssocID="{0A706799-D8F3-4FEF-A330-355A2EF6274C}" presName="bgRect" presStyleLbl="bgShp" presStyleIdx="0" presStyleCnt="5"/>
      <dgm:spPr/>
    </dgm:pt>
    <dgm:pt modelId="{5CAEE0BE-A086-4712-B528-0982FF16252E}" type="pres">
      <dgm:prSet presAssocID="{0A706799-D8F3-4FEF-A330-355A2EF6274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ell"/>
        </a:ext>
      </dgm:extLst>
    </dgm:pt>
    <dgm:pt modelId="{371DB009-47AF-450F-85E6-CF71B7FCF7FF}" type="pres">
      <dgm:prSet presAssocID="{0A706799-D8F3-4FEF-A330-355A2EF6274C}" presName="spaceRect" presStyleCnt="0"/>
      <dgm:spPr/>
    </dgm:pt>
    <dgm:pt modelId="{DF34CE34-D0CF-48C7-B085-E743D8723D9C}" type="pres">
      <dgm:prSet presAssocID="{0A706799-D8F3-4FEF-A330-355A2EF6274C}" presName="parTx" presStyleLbl="revTx" presStyleIdx="0" presStyleCnt="5">
        <dgm:presLayoutVars>
          <dgm:chMax val="0"/>
          <dgm:chPref val="0"/>
        </dgm:presLayoutVars>
      </dgm:prSet>
      <dgm:spPr/>
    </dgm:pt>
    <dgm:pt modelId="{21533F66-25F3-4758-AFA0-A811DFFDFA02}" type="pres">
      <dgm:prSet presAssocID="{A5707455-AD7A-4F57-9DA3-79E5733E9A60}" presName="sibTrans" presStyleCnt="0"/>
      <dgm:spPr/>
    </dgm:pt>
    <dgm:pt modelId="{68F80210-3989-4FB1-9CEA-A157EEFB1C56}" type="pres">
      <dgm:prSet presAssocID="{187BCEBE-5D0A-4B7C-92B5-87F529A88835}" presName="compNode" presStyleCnt="0"/>
      <dgm:spPr/>
    </dgm:pt>
    <dgm:pt modelId="{D228E9D5-C201-421A-9CBD-4DC230E1D1A6}" type="pres">
      <dgm:prSet presAssocID="{187BCEBE-5D0A-4B7C-92B5-87F529A88835}" presName="bgRect" presStyleLbl="bgShp" presStyleIdx="1" presStyleCnt="5"/>
      <dgm:spPr/>
    </dgm:pt>
    <dgm:pt modelId="{78C726E5-E7D9-4C90-8063-7CB33AF8C40D}" type="pres">
      <dgm:prSet presAssocID="{187BCEBE-5D0A-4B7C-92B5-87F529A8883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resentation with Checklist"/>
        </a:ext>
      </dgm:extLst>
    </dgm:pt>
    <dgm:pt modelId="{220799E8-0ACC-4F0B-98F6-134DB41FB8E3}" type="pres">
      <dgm:prSet presAssocID="{187BCEBE-5D0A-4B7C-92B5-87F529A88835}" presName="spaceRect" presStyleCnt="0"/>
      <dgm:spPr/>
    </dgm:pt>
    <dgm:pt modelId="{6EC99C7B-86A7-4A49-B61A-BF88C16B1F7C}" type="pres">
      <dgm:prSet presAssocID="{187BCEBE-5D0A-4B7C-92B5-87F529A88835}" presName="parTx" presStyleLbl="revTx" presStyleIdx="1" presStyleCnt="5">
        <dgm:presLayoutVars>
          <dgm:chMax val="0"/>
          <dgm:chPref val="0"/>
        </dgm:presLayoutVars>
      </dgm:prSet>
      <dgm:spPr/>
    </dgm:pt>
    <dgm:pt modelId="{536BA5A2-10A5-45DB-8CF1-81CD4982DABE}" type="pres">
      <dgm:prSet presAssocID="{58EA8D06-9B0C-4E9A-B828-24E062529FE7}" presName="sibTrans" presStyleCnt="0"/>
      <dgm:spPr/>
    </dgm:pt>
    <dgm:pt modelId="{09B9D980-22B0-40BB-B224-C24C434977B5}" type="pres">
      <dgm:prSet presAssocID="{81E7E6CF-8BF7-410E-B2D4-1534175BC778}" presName="compNode" presStyleCnt="0"/>
      <dgm:spPr/>
    </dgm:pt>
    <dgm:pt modelId="{A7932FDB-712E-4F66-AC99-E303B3DEC056}" type="pres">
      <dgm:prSet presAssocID="{81E7E6CF-8BF7-410E-B2D4-1534175BC778}" presName="bgRect" presStyleLbl="bgShp" presStyleIdx="2" presStyleCnt="5"/>
      <dgm:spPr/>
    </dgm:pt>
    <dgm:pt modelId="{EEE9D457-68F3-4175-9988-6D72C9437C3C}" type="pres">
      <dgm:prSet presAssocID="{81E7E6CF-8BF7-410E-B2D4-1534175BC77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octor"/>
        </a:ext>
      </dgm:extLst>
    </dgm:pt>
    <dgm:pt modelId="{4ED0C777-F15A-4F20-8B83-F7C57E943E78}" type="pres">
      <dgm:prSet presAssocID="{81E7E6CF-8BF7-410E-B2D4-1534175BC778}" presName="spaceRect" presStyleCnt="0"/>
      <dgm:spPr/>
    </dgm:pt>
    <dgm:pt modelId="{56C9F1DB-14E8-4AB6-A195-373D9803D84B}" type="pres">
      <dgm:prSet presAssocID="{81E7E6CF-8BF7-410E-B2D4-1534175BC778}" presName="parTx" presStyleLbl="revTx" presStyleIdx="2" presStyleCnt="5">
        <dgm:presLayoutVars>
          <dgm:chMax val="0"/>
          <dgm:chPref val="0"/>
        </dgm:presLayoutVars>
      </dgm:prSet>
      <dgm:spPr/>
    </dgm:pt>
    <dgm:pt modelId="{BFC07279-29A0-45D2-8269-87AA34861E43}" type="pres">
      <dgm:prSet presAssocID="{8AC77D69-BE6F-43D8-94A5-025BC7B69F93}" presName="sibTrans" presStyleCnt="0"/>
      <dgm:spPr/>
    </dgm:pt>
    <dgm:pt modelId="{CE5AA7D8-BB38-4443-8825-E66646C58A0D}" type="pres">
      <dgm:prSet presAssocID="{D77990C0-3497-4BC2-85C1-415DA7FD7B07}" presName="compNode" presStyleCnt="0"/>
      <dgm:spPr/>
    </dgm:pt>
    <dgm:pt modelId="{E316CC16-3A5A-467C-AC61-6CC3E70524C6}" type="pres">
      <dgm:prSet presAssocID="{D77990C0-3497-4BC2-85C1-415DA7FD7B07}" presName="bgRect" presStyleLbl="bgShp" presStyleIdx="3" presStyleCnt="5"/>
      <dgm:spPr/>
    </dgm:pt>
    <dgm:pt modelId="{08A6F099-FBDC-4224-94EB-88F2F8798526}" type="pres">
      <dgm:prSet presAssocID="{D77990C0-3497-4BC2-85C1-415DA7FD7B07}"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Open envelope"/>
        </a:ext>
      </dgm:extLst>
    </dgm:pt>
    <dgm:pt modelId="{3F17C6EE-1CFD-43AB-A288-7251303250FD}" type="pres">
      <dgm:prSet presAssocID="{D77990C0-3497-4BC2-85C1-415DA7FD7B07}" presName="spaceRect" presStyleCnt="0"/>
      <dgm:spPr/>
    </dgm:pt>
    <dgm:pt modelId="{F710B4BF-D80F-4019-9164-3169C7DA07C2}" type="pres">
      <dgm:prSet presAssocID="{D77990C0-3497-4BC2-85C1-415DA7FD7B07}" presName="parTx" presStyleLbl="revTx" presStyleIdx="3" presStyleCnt="5">
        <dgm:presLayoutVars>
          <dgm:chMax val="0"/>
          <dgm:chPref val="0"/>
        </dgm:presLayoutVars>
      </dgm:prSet>
      <dgm:spPr/>
    </dgm:pt>
    <dgm:pt modelId="{DC89C3AB-3A9E-4C9C-9A60-71C347CAE56B}" type="pres">
      <dgm:prSet presAssocID="{48261C27-BB05-4477-B86B-44A0F5675DAC}" presName="sibTrans" presStyleCnt="0"/>
      <dgm:spPr/>
    </dgm:pt>
    <dgm:pt modelId="{AC511423-30F0-4491-94DF-89D529BB50F7}" type="pres">
      <dgm:prSet presAssocID="{48FA7A55-C259-4AD6-BA7E-5F911B06870A}" presName="compNode" presStyleCnt="0"/>
      <dgm:spPr/>
    </dgm:pt>
    <dgm:pt modelId="{C476EDDD-41F4-4B3A-8DC6-4218FFD1E67D}" type="pres">
      <dgm:prSet presAssocID="{48FA7A55-C259-4AD6-BA7E-5F911B06870A}" presName="bgRect" presStyleLbl="bgShp" presStyleIdx="4" presStyleCnt="5"/>
      <dgm:spPr/>
    </dgm:pt>
    <dgm:pt modelId="{745DBAC4-E039-4038-8D05-B92DCAC990E4}" type="pres">
      <dgm:prSet presAssocID="{48FA7A55-C259-4AD6-BA7E-5F911B06870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Kiosk"/>
        </a:ext>
      </dgm:extLst>
    </dgm:pt>
    <dgm:pt modelId="{73B6317D-39CF-47C0-BD1E-4FB4EC72D4DA}" type="pres">
      <dgm:prSet presAssocID="{48FA7A55-C259-4AD6-BA7E-5F911B06870A}" presName="spaceRect" presStyleCnt="0"/>
      <dgm:spPr/>
    </dgm:pt>
    <dgm:pt modelId="{C4AA2AC1-84E0-44BE-BACC-2F54D78DD5C6}" type="pres">
      <dgm:prSet presAssocID="{48FA7A55-C259-4AD6-BA7E-5F911B06870A}" presName="parTx" presStyleLbl="revTx" presStyleIdx="4" presStyleCnt="5">
        <dgm:presLayoutVars>
          <dgm:chMax val="0"/>
          <dgm:chPref val="0"/>
        </dgm:presLayoutVars>
      </dgm:prSet>
      <dgm:spPr/>
    </dgm:pt>
  </dgm:ptLst>
  <dgm:cxnLst>
    <dgm:cxn modelId="{3B4F5E24-35F4-41E5-BCA5-39A24278B088}" type="presOf" srcId="{81E7E6CF-8BF7-410E-B2D4-1534175BC778}" destId="{56C9F1DB-14E8-4AB6-A195-373D9803D84B}" srcOrd="0" destOrd="0" presId="urn:microsoft.com/office/officeart/2018/2/layout/IconVerticalSolidList"/>
    <dgm:cxn modelId="{749E182A-3600-4CC5-977C-86F74138A676}" type="presOf" srcId="{48FA7A55-C259-4AD6-BA7E-5F911B06870A}" destId="{C4AA2AC1-84E0-44BE-BACC-2F54D78DD5C6}" srcOrd="0" destOrd="0" presId="urn:microsoft.com/office/officeart/2018/2/layout/IconVerticalSolidList"/>
    <dgm:cxn modelId="{05C3576C-69B1-42DC-A89B-BE1535E1DCF4}" srcId="{82558F7F-29D1-42A6-9B5C-70D96B54C420}" destId="{D77990C0-3497-4BC2-85C1-415DA7FD7B07}" srcOrd="3" destOrd="0" parTransId="{B5460424-6ADB-4A50-9114-06ED1236D3F4}" sibTransId="{48261C27-BB05-4477-B86B-44A0F5675DAC}"/>
    <dgm:cxn modelId="{D4B79174-FA3D-48FD-B5CA-1453FABCBEEE}" type="presOf" srcId="{D77990C0-3497-4BC2-85C1-415DA7FD7B07}" destId="{F710B4BF-D80F-4019-9164-3169C7DA07C2}" srcOrd="0" destOrd="0" presId="urn:microsoft.com/office/officeart/2018/2/layout/IconVerticalSolidList"/>
    <dgm:cxn modelId="{8CFA0C91-FCEA-436F-99B5-4A626E7CEBC8}" srcId="{82558F7F-29D1-42A6-9B5C-70D96B54C420}" destId="{187BCEBE-5D0A-4B7C-92B5-87F529A88835}" srcOrd="1" destOrd="0" parTransId="{FE2131B2-B141-4CF3-A344-78381F0B53FE}" sibTransId="{58EA8D06-9B0C-4E9A-B828-24E062529FE7}"/>
    <dgm:cxn modelId="{65BE01AF-BF63-4F72-BF53-989CFF2B4000}" srcId="{82558F7F-29D1-42A6-9B5C-70D96B54C420}" destId="{48FA7A55-C259-4AD6-BA7E-5F911B06870A}" srcOrd="4" destOrd="0" parTransId="{79FC4887-C1D5-4BD6-B73E-DE20A12E3AA8}" sibTransId="{230EACBC-6D0A-4696-A268-C73EF84BBE72}"/>
    <dgm:cxn modelId="{4E763CDA-CEF8-4990-B83C-7B19622EDF64}" srcId="{82558F7F-29D1-42A6-9B5C-70D96B54C420}" destId="{0A706799-D8F3-4FEF-A330-355A2EF6274C}" srcOrd="0" destOrd="0" parTransId="{30109FA9-7C5F-4987-9398-128FA1A0EE13}" sibTransId="{A5707455-AD7A-4F57-9DA3-79E5733E9A60}"/>
    <dgm:cxn modelId="{86C38CE5-9E71-4807-8EB0-ACDAC903FCD1}" srcId="{82558F7F-29D1-42A6-9B5C-70D96B54C420}" destId="{81E7E6CF-8BF7-410E-B2D4-1534175BC778}" srcOrd="2" destOrd="0" parTransId="{B01C0036-AFB5-4912-BE7B-8C9F94790669}" sibTransId="{8AC77D69-BE6F-43D8-94A5-025BC7B69F93}"/>
    <dgm:cxn modelId="{A6C647F7-B8EB-4739-9BFB-35926483886C}" type="presOf" srcId="{187BCEBE-5D0A-4B7C-92B5-87F529A88835}" destId="{6EC99C7B-86A7-4A49-B61A-BF88C16B1F7C}" srcOrd="0" destOrd="0" presId="urn:microsoft.com/office/officeart/2018/2/layout/IconVerticalSolidList"/>
    <dgm:cxn modelId="{E2E653F9-C4C1-454F-BCAD-B4D5CD398F0C}" type="presOf" srcId="{82558F7F-29D1-42A6-9B5C-70D96B54C420}" destId="{5C507144-E2F4-4A6D-9EF8-68B5668CF829}" srcOrd="0" destOrd="0" presId="urn:microsoft.com/office/officeart/2018/2/layout/IconVerticalSolidList"/>
    <dgm:cxn modelId="{8039D3FB-B4D8-40E5-B8C5-A07E236248D7}" type="presOf" srcId="{0A706799-D8F3-4FEF-A330-355A2EF6274C}" destId="{DF34CE34-D0CF-48C7-B085-E743D8723D9C}" srcOrd="0" destOrd="0" presId="urn:microsoft.com/office/officeart/2018/2/layout/IconVerticalSolidList"/>
    <dgm:cxn modelId="{12FA45E0-407C-4902-893F-8AFA1EBEFB93}" type="presParOf" srcId="{5C507144-E2F4-4A6D-9EF8-68B5668CF829}" destId="{ABDEA32C-6258-4FF7-8E0C-7F75468F289C}" srcOrd="0" destOrd="0" presId="urn:microsoft.com/office/officeart/2018/2/layout/IconVerticalSolidList"/>
    <dgm:cxn modelId="{C7DC140A-1601-4EE0-8D2C-21930052FED8}" type="presParOf" srcId="{ABDEA32C-6258-4FF7-8E0C-7F75468F289C}" destId="{8262FC20-CCE2-44D4-934B-AB34351710D2}" srcOrd="0" destOrd="0" presId="urn:microsoft.com/office/officeart/2018/2/layout/IconVerticalSolidList"/>
    <dgm:cxn modelId="{8A1C42DF-E347-493B-89A2-DDE4CEB6170F}" type="presParOf" srcId="{ABDEA32C-6258-4FF7-8E0C-7F75468F289C}" destId="{5CAEE0BE-A086-4712-B528-0982FF16252E}" srcOrd="1" destOrd="0" presId="urn:microsoft.com/office/officeart/2018/2/layout/IconVerticalSolidList"/>
    <dgm:cxn modelId="{D57749FE-17AE-44E6-B347-47E95E756FE1}" type="presParOf" srcId="{ABDEA32C-6258-4FF7-8E0C-7F75468F289C}" destId="{371DB009-47AF-450F-85E6-CF71B7FCF7FF}" srcOrd="2" destOrd="0" presId="urn:microsoft.com/office/officeart/2018/2/layout/IconVerticalSolidList"/>
    <dgm:cxn modelId="{029B39B1-8004-4FF8-82AA-CC76FAFD6008}" type="presParOf" srcId="{ABDEA32C-6258-4FF7-8E0C-7F75468F289C}" destId="{DF34CE34-D0CF-48C7-B085-E743D8723D9C}" srcOrd="3" destOrd="0" presId="urn:microsoft.com/office/officeart/2018/2/layout/IconVerticalSolidList"/>
    <dgm:cxn modelId="{4D571EF3-5FBE-4227-B8E3-94551F7CC16F}" type="presParOf" srcId="{5C507144-E2F4-4A6D-9EF8-68B5668CF829}" destId="{21533F66-25F3-4758-AFA0-A811DFFDFA02}" srcOrd="1" destOrd="0" presId="urn:microsoft.com/office/officeart/2018/2/layout/IconVerticalSolidList"/>
    <dgm:cxn modelId="{7EE2A924-D0B0-4792-A6B8-90208180663E}" type="presParOf" srcId="{5C507144-E2F4-4A6D-9EF8-68B5668CF829}" destId="{68F80210-3989-4FB1-9CEA-A157EEFB1C56}" srcOrd="2" destOrd="0" presId="urn:microsoft.com/office/officeart/2018/2/layout/IconVerticalSolidList"/>
    <dgm:cxn modelId="{FD4E943A-1579-4F95-B6EF-1C8FF7508091}" type="presParOf" srcId="{68F80210-3989-4FB1-9CEA-A157EEFB1C56}" destId="{D228E9D5-C201-421A-9CBD-4DC230E1D1A6}" srcOrd="0" destOrd="0" presId="urn:microsoft.com/office/officeart/2018/2/layout/IconVerticalSolidList"/>
    <dgm:cxn modelId="{6A6F430F-506F-4481-BDAA-3E4837D40551}" type="presParOf" srcId="{68F80210-3989-4FB1-9CEA-A157EEFB1C56}" destId="{78C726E5-E7D9-4C90-8063-7CB33AF8C40D}" srcOrd="1" destOrd="0" presId="urn:microsoft.com/office/officeart/2018/2/layout/IconVerticalSolidList"/>
    <dgm:cxn modelId="{A3C632EE-F71E-4FE4-B503-9BD253F7B9A0}" type="presParOf" srcId="{68F80210-3989-4FB1-9CEA-A157EEFB1C56}" destId="{220799E8-0ACC-4F0B-98F6-134DB41FB8E3}" srcOrd="2" destOrd="0" presId="urn:microsoft.com/office/officeart/2018/2/layout/IconVerticalSolidList"/>
    <dgm:cxn modelId="{2BBCAAE1-95AB-499D-8097-A2FB08FBE0C1}" type="presParOf" srcId="{68F80210-3989-4FB1-9CEA-A157EEFB1C56}" destId="{6EC99C7B-86A7-4A49-B61A-BF88C16B1F7C}" srcOrd="3" destOrd="0" presId="urn:microsoft.com/office/officeart/2018/2/layout/IconVerticalSolidList"/>
    <dgm:cxn modelId="{B71980B2-9B6E-4E7D-AD9A-0E1B236C0199}" type="presParOf" srcId="{5C507144-E2F4-4A6D-9EF8-68B5668CF829}" destId="{536BA5A2-10A5-45DB-8CF1-81CD4982DABE}" srcOrd="3" destOrd="0" presId="urn:microsoft.com/office/officeart/2018/2/layout/IconVerticalSolidList"/>
    <dgm:cxn modelId="{7F02E06E-74ED-4A9F-B5DA-B59D58058EC0}" type="presParOf" srcId="{5C507144-E2F4-4A6D-9EF8-68B5668CF829}" destId="{09B9D980-22B0-40BB-B224-C24C434977B5}" srcOrd="4" destOrd="0" presId="urn:microsoft.com/office/officeart/2018/2/layout/IconVerticalSolidList"/>
    <dgm:cxn modelId="{F1D8B8A8-B6B0-4021-94C6-C2B9C67B6699}" type="presParOf" srcId="{09B9D980-22B0-40BB-B224-C24C434977B5}" destId="{A7932FDB-712E-4F66-AC99-E303B3DEC056}" srcOrd="0" destOrd="0" presId="urn:microsoft.com/office/officeart/2018/2/layout/IconVerticalSolidList"/>
    <dgm:cxn modelId="{5303B3A1-C93A-4364-83C7-8CBD39626822}" type="presParOf" srcId="{09B9D980-22B0-40BB-B224-C24C434977B5}" destId="{EEE9D457-68F3-4175-9988-6D72C9437C3C}" srcOrd="1" destOrd="0" presId="urn:microsoft.com/office/officeart/2018/2/layout/IconVerticalSolidList"/>
    <dgm:cxn modelId="{5DD4CF50-DB82-4445-BFD6-D17B982B4B07}" type="presParOf" srcId="{09B9D980-22B0-40BB-B224-C24C434977B5}" destId="{4ED0C777-F15A-4F20-8B83-F7C57E943E78}" srcOrd="2" destOrd="0" presId="urn:microsoft.com/office/officeart/2018/2/layout/IconVerticalSolidList"/>
    <dgm:cxn modelId="{7BB49B1D-00D0-4827-87C4-CFEF522BEDA5}" type="presParOf" srcId="{09B9D980-22B0-40BB-B224-C24C434977B5}" destId="{56C9F1DB-14E8-4AB6-A195-373D9803D84B}" srcOrd="3" destOrd="0" presId="urn:microsoft.com/office/officeart/2018/2/layout/IconVerticalSolidList"/>
    <dgm:cxn modelId="{1B6B6A87-C3F7-4717-ACED-4946121185ED}" type="presParOf" srcId="{5C507144-E2F4-4A6D-9EF8-68B5668CF829}" destId="{BFC07279-29A0-45D2-8269-87AA34861E43}" srcOrd="5" destOrd="0" presId="urn:microsoft.com/office/officeart/2018/2/layout/IconVerticalSolidList"/>
    <dgm:cxn modelId="{3CD55284-C121-4782-BFB7-6389EBC90B75}" type="presParOf" srcId="{5C507144-E2F4-4A6D-9EF8-68B5668CF829}" destId="{CE5AA7D8-BB38-4443-8825-E66646C58A0D}" srcOrd="6" destOrd="0" presId="urn:microsoft.com/office/officeart/2018/2/layout/IconVerticalSolidList"/>
    <dgm:cxn modelId="{70545E0F-27BA-4E29-A0B3-E0BFAE159934}" type="presParOf" srcId="{CE5AA7D8-BB38-4443-8825-E66646C58A0D}" destId="{E316CC16-3A5A-467C-AC61-6CC3E70524C6}" srcOrd="0" destOrd="0" presId="urn:microsoft.com/office/officeart/2018/2/layout/IconVerticalSolidList"/>
    <dgm:cxn modelId="{543F3D67-3DCC-4D8F-940A-22D591841F42}" type="presParOf" srcId="{CE5AA7D8-BB38-4443-8825-E66646C58A0D}" destId="{08A6F099-FBDC-4224-94EB-88F2F8798526}" srcOrd="1" destOrd="0" presId="urn:microsoft.com/office/officeart/2018/2/layout/IconVerticalSolidList"/>
    <dgm:cxn modelId="{0390200F-8F08-419C-802B-BD31D4122F34}" type="presParOf" srcId="{CE5AA7D8-BB38-4443-8825-E66646C58A0D}" destId="{3F17C6EE-1CFD-43AB-A288-7251303250FD}" srcOrd="2" destOrd="0" presId="urn:microsoft.com/office/officeart/2018/2/layout/IconVerticalSolidList"/>
    <dgm:cxn modelId="{35320E74-A81C-4FFF-9597-A60E6777A687}" type="presParOf" srcId="{CE5AA7D8-BB38-4443-8825-E66646C58A0D}" destId="{F710B4BF-D80F-4019-9164-3169C7DA07C2}" srcOrd="3" destOrd="0" presId="urn:microsoft.com/office/officeart/2018/2/layout/IconVerticalSolidList"/>
    <dgm:cxn modelId="{7374B799-7281-4346-80BA-E8FA0EA2CDD2}" type="presParOf" srcId="{5C507144-E2F4-4A6D-9EF8-68B5668CF829}" destId="{DC89C3AB-3A9E-4C9C-9A60-71C347CAE56B}" srcOrd="7" destOrd="0" presId="urn:microsoft.com/office/officeart/2018/2/layout/IconVerticalSolidList"/>
    <dgm:cxn modelId="{34C75DB4-FDD8-4E79-BEAB-32AF984EEB5D}" type="presParOf" srcId="{5C507144-E2F4-4A6D-9EF8-68B5668CF829}" destId="{AC511423-30F0-4491-94DF-89D529BB50F7}" srcOrd="8" destOrd="0" presId="urn:microsoft.com/office/officeart/2018/2/layout/IconVerticalSolidList"/>
    <dgm:cxn modelId="{2A544B44-68BD-4262-B22D-55A24DF97209}" type="presParOf" srcId="{AC511423-30F0-4491-94DF-89D529BB50F7}" destId="{C476EDDD-41F4-4B3A-8DC6-4218FFD1E67D}" srcOrd="0" destOrd="0" presId="urn:microsoft.com/office/officeart/2018/2/layout/IconVerticalSolidList"/>
    <dgm:cxn modelId="{3F7A58E5-CCF2-49E7-BFA9-69854B0F982A}" type="presParOf" srcId="{AC511423-30F0-4491-94DF-89D529BB50F7}" destId="{745DBAC4-E039-4038-8D05-B92DCAC990E4}" srcOrd="1" destOrd="0" presId="urn:microsoft.com/office/officeart/2018/2/layout/IconVerticalSolidList"/>
    <dgm:cxn modelId="{704C0533-7192-4738-823D-AA6B23CE1BF7}" type="presParOf" srcId="{AC511423-30F0-4491-94DF-89D529BB50F7}" destId="{73B6317D-39CF-47C0-BD1E-4FB4EC72D4DA}" srcOrd="2" destOrd="0" presId="urn:microsoft.com/office/officeart/2018/2/layout/IconVerticalSolidList"/>
    <dgm:cxn modelId="{E63D73E4-6B0D-40F4-BF93-FEF9F09055E4}" type="presParOf" srcId="{AC511423-30F0-4491-94DF-89D529BB50F7}" destId="{C4AA2AC1-84E0-44BE-BACC-2F54D78DD5C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0AD2461-10C8-4AE8-98E2-6E88E115FD5E}" type="doc">
      <dgm:prSet loTypeId="urn:microsoft.com/office/officeart/2008/layout/LinedList" loCatId="list" qsTypeId="urn:microsoft.com/office/officeart/2005/8/quickstyle/simple1" qsCatId="simple" csTypeId="urn:microsoft.com/office/officeart/2005/8/colors/accent3_2" csCatId="accent3"/>
      <dgm:spPr/>
      <dgm:t>
        <a:bodyPr/>
        <a:lstStyle/>
        <a:p>
          <a:endParaRPr lang="en-US"/>
        </a:p>
      </dgm:t>
    </dgm:pt>
    <dgm:pt modelId="{615ABE02-BA9A-44CA-8C38-47E5DE7DB726}">
      <dgm:prSet/>
      <dgm:spPr/>
      <dgm:t>
        <a:bodyPr/>
        <a:lstStyle/>
        <a:p>
          <a:r>
            <a:rPr lang="en-US"/>
            <a:t>Pros:</a:t>
          </a:r>
        </a:p>
      </dgm:t>
    </dgm:pt>
    <dgm:pt modelId="{E8529BFF-34EE-45E0-A504-34C3DCA23AAD}" type="parTrans" cxnId="{2EDD9004-36B6-44BB-B3BF-1B85FB86714C}">
      <dgm:prSet/>
      <dgm:spPr/>
      <dgm:t>
        <a:bodyPr/>
        <a:lstStyle/>
        <a:p>
          <a:endParaRPr lang="en-US"/>
        </a:p>
      </dgm:t>
    </dgm:pt>
    <dgm:pt modelId="{A03E388C-E4B5-4417-8C60-3724D7C5B8DE}" type="sibTrans" cxnId="{2EDD9004-36B6-44BB-B3BF-1B85FB86714C}">
      <dgm:prSet/>
      <dgm:spPr/>
      <dgm:t>
        <a:bodyPr/>
        <a:lstStyle/>
        <a:p>
          <a:endParaRPr lang="en-US"/>
        </a:p>
      </dgm:t>
    </dgm:pt>
    <dgm:pt modelId="{ABF85D1A-C08A-40A1-81B4-56ED9746F446}">
      <dgm:prSet/>
      <dgm:spPr/>
      <dgm:t>
        <a:bodyPr/>
        <a:lstStyle/>
        <a:p>
          <a:r>
            <a:rPr lang="en-US"/>
            <a:t>It is easy to use as it allows staff to quickly create and edit documents</a:t>
          </a:r>
        </a:p>
      </dgm:t>
    </dgm:pt>
    <dgm:pt modelId="{97EC9425-BB19-442E-9030-721DE0368751}" type="parTrans" cxnId="{88301F6E-1055-429D-86ED-A436183184AF}">
      <dgm:prSet/>
      <dgm:spPr/>
      <dgm:t>
        <a:bodyPr/>
        <a:lstStyle/>
        <a:p>
          <a:endParaRPr lang="en-US"/>
        </a:p>
      </dgm:t>
    </dgm:pt>
    <dgm:pt modelId="{9C3A4940-231E-45B6-A948-63D961408A29}" type="sibTrans" cxnId="{88301F6E-1055-429D-86ED-A436183184AF}">
      <dgm:prSet/>
      <dgm:spPr/>
      <dgm:t>
        <a:bodyPr/>
        <a:lstStyle/>
        <a:p>
          <a:endParaRPr lang="en-US"/>
        </a:p>
      </dgm:t>
    </dgm:pt>
    <dgm:pt modelId="{2129E264-94E8-4681-88E7-AE19417674AE}">
      <dgm:prSet/>
      <dgm:spPr/>
      <dgm:t>
        <a:bodyPr/>
        <a:lstStyle/>
        <a:p>
          <a:r>
            <a:rPr lang="en-US"/>
            <a:t>It provides tools to make documents look neat and well organized</a:t>
          </a:r>
        </a:p>
      </dgm:t>
    </dgm:pt>
    <dgm:pt modelId="{E64A0315-F345-47B7-89B3-F2C6AF6B6A07}" type="parTrans" cxnId="{9BF929CB-B919-45ED-AE80-8C8DA1CEC584}">
      <dgm:prSet/>
      <dgm:spPr/>
      <dgm:t>
        <a:bodyPr/>
        <a:lstStyle/>
        <a:p>
          <a:endParaRPr lang="en-US"/>
        </a:p>
      </dgm:t>
    </dgm:pt>
    <dgm:pt modelId="{DD248B68-C9E4-47F6-85AD-6DD06969B8F1}" type="sibTrans" cxnId="{9BF929CB-B919-45ED-AE80-8C8DA1CEC584}">
      <dgm:prSet/>
      <dgm:spPr/>
      <dgm:t>
        <a:bodyPr/>
        <a:lstStyle/>
        <a:p>
          <a:endParaRPr lang="en-US"/>
        </a:p>
      </dgm:t>
    </dgm:pt>
    <dgm:pt modelId="{C4E52A20-A40A-4BDA-86C1-5115D7273748}">
      <dgm:prSet/>
      <dgm:spPr/>
      <dgm:t>
        <a:bodyPr/>
        <a:lstStyle/>
        <a:p>
          <a:r>
            <a:rPr lang="en-US"/>
            <a:t>It also helps checking spelling and grammer, it makes sure everything is written professionally and easy to understand</a:t>
          </a:r>
        </a:p>
      </dgm:t>
    </dgm:pt>
    <dgm:pt modelId="{8A59EE17-99B2-4063-9BA6-6096CD9139DE}" type="parTrans" cxnId="{EE9FA917-1CA1-48B0-9CBD-04E05574C19A}">
      <dgm:prSet/>
      <dgm:spPr/>
      <dgm:t>
        <a:bodyPr/>
        <a:lstStyle/>
        <a:p>
          <a:endParaRPr lang="en-US"/>
        </a:p>
      </dgm:t>
    </dgm:pt>
    <dgm:pt modelId="{D4E4EF2F-1AED-4DE7-84C3-CE8A6C9B96AE}" type="sibTrans" cxnId="{EE9FA917-1CA1-48B0-9CBD-04E05574C19A}">
      <dgm:prSet/>
      <dgm:spPr/>
      <dgm:t>
        <a:bodyPr/>
        <a:lstStyle/>
        <a:p>
          <a:endParaRPr lang="en-US"/>
        </a:p>
      </dgm:t>
    </dgm:pt>
    <dgm:pt modelId="{8B747248-D375-49BA-B39C-B589EC25BCF2}">
      <dgm:prSet/>
      <dgm:spPr/>
      <dgm:t>
        <a:bodyPr/>
        <a:lstStyle/>
        <a:p>
          <a:r>
            <a:rPr lang="en-US"/>
            <a:t>It offers templates that are easy to access for reports, letters, forms, saving a lot of time</a:t>
          </a:r>
        </a:p>
      </dgm:t>
    </dgm:pt>
    <dgm:pt modelId="{CFEBAC5B-9DBD-4D04-8571-3BF592833DA4}" type="parTrans" cxnId="{2D6072F8-B173-4037-BD33-C35F9C6276A6}">
      <dgm:prSet/>
      <dgm:spPr/>
      <dgm:t>
        <a:bodyPr/>
        <a:lstStyle/>
        <a:p>
          <a:endParaRPr lang="en-US"/>
        </a:p>
      </dgm:t>
    </dgm:pt>
    <dgm:pt modelId="{E10CE3C7-2A09-4D71-AD99-16F9DAFBB921}" type="sibTrans" cxnId="{2D6072F8-B173-4037-BD33-C35F9C6276A6}">
      <dgm:prSet/>
      <dgm:spPr/>
      <dgm:t>
        <a:bodyPr/>
        <a:lstStyle/>
        <a:p>
          <a:endParaRPr lang="en-US"/>
        </a:p>
      </dgm:t>
    </dgm:pt>
    <dgm:pt modelId="{4F1BA833-B56E-4CDE-A993-04C63774B343}">
      <dgm:prSet/>
      <dgm:spPr/>
      <dgm:t>
        <a:bodyPr/>
        <a:lstStyle/>
        <a:p>
          <a:r>
            <a:rPr lang="en-US"/>
            <a:t>Documents can be easily shared and opened on most computers, this makes it easy to access when in a rush or needing it asap</a:t>
          </a:r>
        </a:p>
      </dgm:t>
    </dgm:pt>
    <dgm:pt modelId="{7F250334-8A82-4ADF-A3AC-8CE09D63FB35}" type="parTrans" cxnId="{CD7F3BA6-B437-43A0-86E8-EC72BFB26458}">
      <dgm:prSet/>
      <dgm:spPr/>
      <dgm:t>
        <a:bodyPr/>
        <a:lstStyle/>
        <a:p>
          <a:endParaRPr lang="en-US"/>
        </a:p>
      </dgm:t>
    </dgm:pt>
    <dgm:pt modelId="{AC2B2F36-950F-480A-ACC5-FE868120C4F7}" type="sibTrans" cxnId="{CD7F3BA6-B437-43A0-86E8-EC72BFB26458}">
      <dgm:prSet/>
      <dgm:spPr/>
      <dgm:t>
        <a:bodyPr/>
        <a:lstStyle/>
        <a:p>
          <a:endParaRPr lang="en-US"/>
        </a:p>
      </dgm:t>
    </dgm:pt>
    <dgm:pt modelId="{DC770C99-213B-41DD-ABB2-30F93B48BCA8}">
      <dgm:prSet/>
      <dgm:spPr/>
      <dgm:t>
        <a:bodyPr/>
        <a:lstStyle/>
        <a:p>
          <a:r>
            <a:rPr lang="en-US"/>
            <a:t>Cons:</a:t>
          </a:r>
        </a:p>
      </dgm:t>
    </dgm:pt>
    <dgm:pt modelId="{0CD71A8D-E2CA-4846-92C2-5B68A2627C8A}" type="parTrans" cxnId="{F20435D8-20FC-4B3C-8C2D-812E162FCED9}">
      <dgm:prSet/>
      <dgm:spPr/>
      <dgm:t>
        <a:bodyPr/>
        <a:lstStyle/>
        <a:p>
          <a:endParaRPr lang="en-US"/>
        </a:p>
      </dgm:t>
    </dgm:pt>
    <dgm:pt modelId="{2AE47265-987B-44F9-89D2-F9BF9FF033CF}" type="sibTrans" cxnId="{F20435D8-20FC-4B3C-8C2D-812E162FCED9}">
      <dgm:prSet/>
      <dgm:spPr/>
      <dgm:t>
        <a:bodyPr/>
        <a:lstStyle/>
        <a:p>
          <a:endParaRPr lang="en-US"/>
        </a:p>
      </dgm:t>
    </dgm:pt>
    <dgm:pt modelId="{ED609BB4-EF75-4353-B82B-2C6DF7A57FAC}">
      <dgm:prSet/>
      <dgm:spPr/>
      <dgm:t>
        <a:bodyPr/>
        <a:lstStyle/>
        <a:p>
          <a:r>
            <a:rPr lang="en-US"/>
            <a:t>It can sometimes be difficult for beginners as some features are advanced and can be confusing without having anyone helping you</a:t>
          </a:r>
        </a:p>
      </dgm:t>
    </dgm:pt>
    <dgm:pt modelId="{51241C2B-E556-419B-9204-D7E4A8D75861}" type="parTrans" cxnId="{755AC693-91DE-46E4-8BCD-640FB245A625}">
      <dgm:prSet/>
      <dgm:spPr/>
      <dgm:t>
        <a:bodyPr/>
        <a:lstStyle/>
        <a:p>
          <a:endParaRPr lang="en-US"/>
        </a:p>
      </dgm:t>
    </dgm:pt>
    <dgm:pt modelId="{74A5EE0A-19DE-49C0-B18A-835AF2887ADE}" type="sibTrans" cxnId="{755AC693-91DE-46E4-8BCD-640FB245A625}">
      <dgm:prSet/>
      <dgm:spPr/>
      <dgm:t>
        <a:bodyPr/>
        <a:lstStyle/>
        <a:p>
          <a:endParaRPr lang="en-US"/>
        </a:p>
      </dgm:t>
    </dgm:pt>
    <dgm:pt modelId="{5BBEC785-C042-4194-9805-C15623CEAB23}">
      <dgm:prSet/>
      <dgm:spPr/>
      <dgm:t>
        <a:bodyPr/>
        <a:lstStyle/>
        <a:p>
          <a:r>
            <a:rPr lang="en-US"/>
            <a:t>Documents with images or tables can take up a lot of storage which can be sometimes hard to send or save as file sizes can be large</a:t>
          </a:r>
        </a:p>
      </dgm:t>
    </dgm:pt>
    <dgm:pt modelId="{086C85CB-D0A4-4697-BD7C-8CE1123F3E5D}" type="parTrans" cxnId="{FAD31BBC-E35D-48C2-A385-187D4D412818}">
      <dgm:prSet/>
      <dgm:spPr/>
      <dgm:t>
        <a:bodyPr/>
        <a:lstStyle/>
        <a:p>
          <a:endParaRPr lang="en-US"/>
        </a:p>
      </dgm:t>
    </dgm:pt>
    <dgm:pt modelId="{1F72AA0D-5749-43C8-98B0-93A636EBE762}" type="sibTrans" cxnId="{FAD31BBC-E35D-48C2-A385-187D4D412818}">
      <dgm:prSet/>
      <dgm:spPr/>
      <dgm:t>
        <a:bodyPr/>
        <a:lstStyle/>
        <a:p>
          <a:endParaRPr lang="en-US"/>
        </a:p>
      </dgm:t>
    </dgm:pt>
    <dgm:pt modelId="{4D1B10FA-9CD9-4634-99A2-A82CD4EBE06D}">
      <dgm:prSet/>
      <dgm:spPr/>
      <dgm:t>
        <a:bodyPr/>
        <a:lstStyle/>
        <a:p>
          <a:r>
            <a:rPr lang="en-US"/>
            <a:t>It isn’t free and can be abit costy for some organiziations</a:t>
          </a:r>
        </a:p>
      </dgm:t>
    </dgm:pt>
    <dgm:pt modelId="{2CA044AE-A9C0-422E-9F3E-3F9FB85BC54C}" type="parTrans" cxnId="{7C208CB5-0FF9-4CB7-A116-EF631E9A5FA1}">
      <dgm:prSet/>
      <dgm:spPr/>
      <dgm:t>
        <a:bodyPr/>
        <a:lstStyle/>
        <a:p>
          <a:endParaRPr lang="en-US"/>
        </a:p>
      </dgm:t>
    </dgm:pt>
    <dgm:pt modelId="{166D50BE-1542-42D5-A363-1BCD2E1E403B}" type="sibTrans" cxnId="{7C208CB5-0FF9-4CB7-A116-EF631E9A5FA1}">
      <dgm:prSet/>
      <dgm:spPr/>
      <dgm:t>
        <a:bodyPr/>
        <a:lstStyle/>
        <a:p>
          <a:endParaRPr lang="en-US"/>
        </a:p>
      </dgm:t>
    </dgm:pt>
    <dgm:pt modelId="{CF4EC290-99E4-44C1-A418-B8FA1E58ECFD}">
      <dgm:prSet/>
      <dgm:spPr/>
      <dgm:t>
        <a:bodyPr/>
        <a:lstStyle/>
        <a:p>
          <a:r>
            <a:rPr lang="en-US"/>
            <a:t>Layouts can change when sharing documents and become different versions which makes it difficult to understand once its shared</a:t>
          </a:r>
        </a:p>
      </dgm:t>
    </dgm:pt>
    <dgm:pt modelId="{9E462E47-6ADB-4732-A507-B829F0259194}" type="parTrans" cxnId="{FBCA1D56-ADD5-4357-9348-C9AB540B11F6}">
      <dgm:prSet/>
      <dgm:spPr/>
      <dgm:t>
        <a:bodyPr/>
        <a:lstStyle/>
        <a:p>
          <a:endParaRPr lang="en-US"/>
        </a:p>
      </dgm:t>
    </dgm:pt>
    <dgm:pt modelId="{320020BA-010E-4C60-82BE-7689D1CA084E}" type="sibTrans" cxnId="{FBCA1D56-ADD5-4357-9348-C9AB540B11F6}">
      <dgm:prSet/>
      <dgm:spPr/>
      <dgm:t>
        <a:bodyPr/>
        <a:lstStyle/>
        <a:p>
          <a:endParaRPr lang="en-US"/>
        </a:p>
      </dgm:t>
    </dgm:pt>
    <dgm:pt modelId="{ED5731CE-3CAA-49CC-9609-8098200A02B9}">
      <dgm:prSet/>
      <dgm:spPr/>
      <dgm:t>
        <a:bodyPr/>
        <a:lstStyle/>
        <a:p>
          <a:r>
            <a:rPr lang="en-US"/>
            <a:t>Staff need to have access to a computer or laptop to access word which might not always be available or working </a:t>
          </a:r>
        </a:p>
      </dgm:t>
    </dgm:pt>
    <dgm:pt modelId="{2F4439BE-A1E5-47A9-9ED5-6C09D8A74D74}" type="parTrans" cxnId="{7C5A0835-F466-4E1C-9D2B-F6CAD15616EE}">
      <dgm:prSet/>
      <dgm:spPr/>
      <dgm:t>
        <a:bodyPr/>
        <a:lstStyle/>
        <a:p>
          <a:endParaRPr lang="en-US"/>
        </a:p>
      </dgm:t>
    </dgm:pt>
    <dgm:pt modelId="{53D3351A-26C0-4BB4-BCED-578C432A55AF}" type="sibTrans" cxnId="{7C5A0835-F466-4E1C-9D2B-F6CAD15616EE}">
      <dgm:prSet/>
      <dgm:spPr/>
      <dgm:t>
        <a:bodyPr/>
        <a:lstStyle/>
        <a:p>
          <a:endParaRPr lang="en-US"/>
        </a:p>
      </dgm:t>
    </dgm:pt>
    <dgm:pt modelId="{E4CFB4C3-C85E-604F-B049-E5186F504A57}" type="pres">
      <dgm:prSet presAssocID="{F0AD2461-10C8-4AE8-98E2-6E88E115FD5E}" presName="vert0" presStyleCnt="0">
        <dgm:presLayoutVars>
          <dgm:dir/>
          <dgm:animOne val="branch"/>
          <dgm:animLvl val="lvl"/>
        </dgm:presLayoutVars>
      </dgm:prSet>
      <dgm:spPr/>
    </dgm:pt>
    <dgm:pt modelId="{01602C33-B22D-F145-9622-D9638C6BCCB4}" type="pres">
      <dgm:prSet presAssocID="{615ABE02-BA9A-44CA-8C38-47E5DE7DB726}" presName="thickLine" presStyleLbl="alignNode1" presStyleIdx="0" presStyleCnt="2"/>
      <dgm:spPr/>
    </dgm:pt>
    <dgm:pt modelId="{73B1DBD1-E7EE-5A41-AFD1-93F6D2EF2763}" type="pres">
      <dgm:prSet presAssocID="{615ABE02-BA9A-44CA-8C38-47E5DE7DB726}" presName="horz1" presStyleCnt="0"/>
      <dgm:spPr/>
    </dgm:pt>
    <dgm:pt modelId="{EEE1AF6F-A72B-3C49-9E5F-0D5D92F17DDA}" type="pres">
      <dgm:prSet presAssocID="{615ABE02-BA9A-44CA-8C38-47E5DE7DB726}" presName="tx1" presStyleLbl="revTx" presStyleIdx="0" presStyleCnt="12"/>
      <dgm:spPr/>
    </dgm:pt>
    <dgm:pt modelId="{95F8F74F-7920-9742-BAF9-E3FA12725925}" type="pres">
      <dgm:prSet presAssocID="{615ABE02-BA9A-44CA-8C38-47E5DE7DB726}" presName="vert1" presStyleCnt="0"/>
      <dgm:spPr/>
    </dgm:pt>
    <dgm:pt modelId="{397D4BDF-509B-994A-817B-0E0C084EDA58}" type="pres">
      <dgm:prSet presAssocID="{ABF85D1A-C08A-40A1-81B4-56ED9746F446}" presName="vertSpace2a" presStyleCnt="0"/>
      <dgm:spPr/>
    </dgm:pt>
    <dgm:pt modelId="{39745701-7E3C-BD4C-ACE5-A667980C9046}" type="pres">
      <dgm:prSet presAssocID="{ABF85D1A-C08A-40A1-81B4-56ED9746F446}" presName="horz2" presStyleCnt="0"/>
      <dgm:spPr/>
    </dgm:pt>
    <dgm:pt modelId="{A29D778C-1F48-6D4C-9DBD-D7059A4BC79C}" type="pres">
      <dgm:prSet presAssocID="{ABF85D1A-C08A-40A1-81B4-56ED9746F446}" presName="horzSpace2" presStyleCnt="0"/>
      <dgm:spPr/>
    </dgm:pt>
    <dgm:pt modelId="{C571BA3E-F412-E14A-B192-8EDCE45B05A4}" type="pres">
      <dgm:prSet presAssocID="{ABF85D1A-C08A-40A1-81B4-56ED9746F446}" presName="tx2" presStyleLbl="revTx" presStyleIdx="1" presStyleCnt="12"/>
      <dgm:spPr/>
    </dgm:pt>
    <dgm:pt modelId="{6DA28518-1455-EA49-B524-7AFD890DE50D}" type="pres">
      <dgm:prSet presAssocID="{ABF85D1A-C08A-40A1-81B4-56ED9746F446}" presName="vert2" presStyleCnt="0"/>
      <dgm:spPr/>
    </dgm:pt>
    <dgm:pt modelId="{A6408B60-8EAD-4947-B8A7-BFE26E7D8013}" type="pres">
      <dgm:prSet presAssocID="{ABF85D1A-C08A-40A1-81B4-56ED9746F446}" presName="thinLine2b" presStyleLbl="callout" presStyleIdx="0" presStyleCnt="10"/>
      <dgm:spPr/>
    </dgm:pt>
    <dgm:pt modelId="{B90EA580-E539-0646-8D2B-D98075375C4E}" type="pres">
      <dgm:prSet presAssocID="{ABF85D1A-C08A-40A1-81B4-56ED9746F446}" presName="vertSpace2b" presStyleCnt="0"/>
      <dgm:spPr/>
    </dgm:pt>
    <dgm:pt modelId="{B5C5E054-59A4-B34A-AFB8-50D3142D8651}" type="pres">
      <dgm:prSet presAssocID="{2129E264-94E8-4681-88E7-AE19417674AE}" presName="horz2" presStyleCnt="0"/>
      <dgm:spPr/>
    </dgm:pt>
    <dgm:pt modelId="{BD960F2A-BCB1-5A42-B45F-D97B0992C9F1}" type="pres">
      <dgm:prSet presAssocID="{2129E264-94E8-4681-88E7-AE19417674AE}" presName="horzSpace2" presStyleCnt="0"/>
      <dgm:spPr/>
    </dgm:pt>
    <dgm:pt modelId="{C457B1C6-1DFA-4B4F-A91F-152CB8B0359B}" type="pres">
      <dgm:prSet presAssocID="{2129E264-94E8-4681-88E7-AE19417674AE}" presName="tx2" presStyleLbl="revTx" presStyleIdx="2" presStyleCnt="12"/>
      <dgm:spPr/>
    </dgm:pt>
    <dgm:pt modelId="{3A39CD67-8C09-4C48-B9ED-E638338722D2}" type="pres">
      <dgm:prSet presAssocID="{2129E264-94E8-4681-88E7-AE19417674AE}" presName="vert2" presStyleCnt="0"/>
      <dgm:spPr/>
    </dgm:pt>
    <dgm:pt modelId="{CCF5070C-CAB6-BE49-9090-6EBE1B066348}" type="pres">
      <dgm:prSet presAssocID="{2129E264-94E8-4681-88E7-AE19417674AE}" presName="thinLine2b" presStyleLbl="callout" presStyleIdx="1" presStyleCnt="10"/>
      <dgm:spPr/>
    </dgm:pt>
    <dgm:pt modelId="{F98B6721-6348-684B-A0C3-0F168B20C3E5}" type="pres">
      <dgm:prSet presAssocID="{2129E264-94E8-4681-88E7-AE19417674AE}" presName="vertSpace2b" presStyleCnt="0"/>
      <dgm:spPr/>
    </dgm:pt>
    <dgm:pt modelId="{1A835FA2-FC57-6044-A66A-E14D89D90198}" type="pres">
      <dgm:prSet presAssocID="{C4E52A20-A40A-4BDA-86C1-5115D7273748}" presName="horz2" presStyleCnt="0"/>
      <dgm:spPr/>
    </dgm:pt>
    <dgm:pt modelId="{D3FF81CC-B91E-CB41-AB7C-2748EEBB3908}" type="pres">
      <dgm:prSet presAssocID="{C4E52A20-A40A-4BDA-86C1-5115D7273748}" presName="horzSpace2" presStyleCnt="0"/>
      <dgm:spPr/>
    </dgm:pt>
    <dgm:pt modelId="{90933417-4E1B-B144-8FBB-D75ADA149A8E}" type="pres">
      <dgm:prSet presAssocID="{C4E52A20-A40A-4BDA-86C1-5115D7273748}" presName="tx2" presStyleLbl="revTx" presStyleIdx="3" presStyleCnt="12"/>
      <dgm:spPr/>
    </dgm:pt>
    <dgm:pt modelId="{91441090-CF14-D642-890D-C54A390EA854}" type="pres">
      <dgm:prSet presAssocID="{C4E52A20-A40A-4BDA-86C1-5115D7273748}" presName="vert2" presStyleCnt="0"/>
      <dgm:spPr/>
    </dgm:pt>
    <dgm:pt modelId="{3592C765-F878-8440-9EC4-34CF4ED186E4}" type="pres">
      <dgm:prSet presAssocID="{C4E52A20-A40A-4BDA-86C1-5115D7273748}" presName="thinLine2b" presStyleLbl="callout" presStyleIdx="2" presStyleCnt="10"/>
      <dgm:spPr/>
    </dgm:pt>
    <dgm:pt modelId="{55CC343C-02E0-4B49-8967-B553648BE558}" type="pres">
      <dgm:prSet presAssocID="{C4E52A20-A40A-4BDA-86C1-5115D7273748}" presName="vertSpace2b" presStyleCnt="0"/>
      <dgm:spPr/>
    </dgm:pt>
    <dgm:pt modelId="{32E9F2F9-AE19-F046-9AC8-BE7268B343E0}" type="pres">
      <dgm:prSet presAssocID="{8B747248-D375-49BA-B39C-B589EC25BCF2}" presName="horz2" presStyleCnt="0"/>
      <dgm:spPr/>
    </dgm:pt>
    <dgm:pt modelId="{99549126-E11E-B546-AC54-62BD9ED0B4AC}" type="pres">
      <dgm:prSet presAssocID="{8B747248-D375-49BA-B39C-B589EC25BCF2}" presName="horzSpace2" presStyleCnt="0"/>
      <dgm:spPr/>
    </dgm:pt>
    <dgm:pt modelId="{2CBD8A18-CB92-B94D-81FC-5D770B418E0C}" type="pres">
      <dgm:prSet presAssocID="{8B747248-D375-49BA-B39C-B589EC25BCF2}" presName="tx2" presStyleLbl="revTx" presStyleIdx="4" presStyleCnt="12"/>
      <dgm:spPr/>
    </dgm:pt>
    <dgm:pt modelId="{B8752D51-E32C-754E-8216-99B7680EF675}" type="pres">
      <dgm:prSet presAssocID="{8B747248-D375-49BA-B39C-B589EC25BCF2}" presName="vert2" presStyleCnt="0"/>
      <dgm:spPr/>
    </dgm:pt>
    <dgm:pt modelId="{A212CE01-9C96-974D-9F95-2B29EA89F6BE}" type="pres">
      <dgm:prSet presAssocID="{8B747248-D375-49BA-B39C-B589EC25BCF2}" presName="thinLine2b" presStyleLbl="callout" presStyleIdx="3" presStyleCnt="10"/>
      <dgm:spPr/>
    </dgm:pt>
    <dgm:pt modelId="{A1CF60D0-E571-F64A-9ED3-C8DA9F200F9D}" type="pres">
      <dgm:prSet presAssocID="{8B747248-D375-49BA-B39C-B589EC25BCF2}" presName="vertSpace2b" presStyleCnt="0"/>
      <dgm:spPr/>
    </dgm:pt>
    <dgm:pt modelId="{9713FA9D-34A8-E843-9707-8CD3567AF4F3}" type="pres">
      <dgm:prSet presAssocID="{4F1BA833-B56E-4CDE-A993-04C63774B343}" presName="horz2" presStyleCnt="0"/>
      <dgm:spPr/>
    </dgm:pt>
    <dgm:pt modelId="{959FF09D-39FD-A945-AE4A-10C9272F26C3}" type="pres">
      <dgm:prSet presAssocID="{4F1BA833-B56E-4CDE-A993-04C63774B343}" presName="horzSpace2" presStyleCnt="0"/>
      <dgm:spPr/>
    </dgm:pt>
    <dgm:pt modelId="{65FB91EA-99B7-A948-A577-3E4DCE31EE5F}" type="pres">
      <dgm:prSet presAssocID="{4F1BA833-B56E-4CDE-A993-04C63774B343}" presName="tx2" presStyleLbl="revTx" presStyleIdx="5" presStyleCnt="12"/>
      <dgm:spPr/>
    </dgm:pt>
    <dgm:pt modelId="{4ADF6B8E-AC2A-5E47-8820-4959218FBDB1}" type="pres">
      <dgm:prSet presAssocID="{4F1BA833-B56E-4CDE-A993-04C63774B343}" presName="vert2" presStyleCnt="0"/>
      <dgm:spPr/>
    </dgm:pt>
    <dgm:pt modelId="{6AD51387-4107-7A4E-8CC1-1AE617F7094E}" type="pres">
      <dgm:prSet presAssocID="{4F1BA833-B56E-4CDE-A993-04C63774B343}" presName="thinLine2b" presStyleLbl="callout" presStyleIdx="4" presStyleCnt="10"/>
      <dgm:spPr/>
    </dgm:pt>
    <dgm:pt modelId="{1DFA8F89-1E90-5E42-ACE8-04AEB9BABB17}" type="pres">
      <dgm:prSet presAssocID="{4F1BA833-B56E-4CDE-A993-04C63774B343}" presName="vertSpace2b" presStyleCnt="0"/>
      <dgm:spPr/>
    </dgm:pt>
    <dgm:pt modelId="{7D76A3E9-BCF7-F549-B6AF-B888AE9FAE0C}" type="pres">
      <dgm:prSet presAssocID="{DC770C99-213B-41DD-ABB2-30F93B48BCA8}" presName="thickLine" presStyleLbl="alignNode1" presStyleIdx="1" presStyleCnt="2"/>
      <dgm:spPr/>
    </dgm:pt>
    <dgm:pt modelId="{49144E6B-A8CA-B54D-AC56-CA133A9708FB}" type="pres">
      <dgm:prSet presAssocID="{DC770C99-213B-41DD-ABB2-30F93B48BCA8}" presName="horz1" presStyleCnt="0"/>
      <dgm:spPr/>
    </dgm:pt>
    <dgm:pt modelId="{D3ED0731-D776-2B42-B7AA-838E728B91C4}" type="pres">
      <dgm:prSet presAssocID="{DC770C99-213B-41DD-ABB2-30F93B48BCA8}" presName="tx1" presStyleLbl="revTx" presStyleIdx="6" presStyleCnt="12"/>
      <dgm:spPr/>
    </dgm:pt>
    <dgm:pt modelId="{46917DA6-257E-8143-9DA4-DC7C6619D856}" type="pres">
      <dgm:prSet presAssocID="{DC770C99-213B-41DD-ABB2-30F93B48BCA8}" presName="vert1" presStyleCnt="0"/>
      <dgm:spPr/>
    </dgm:pt>
    <dgm:pt modelId="{AE5D77AB-56D1-294F-83CF-D68988278682}" type="pres">
      <dgm:prSet presAssocID="{ED609BB4-EF75-4353-B82B-2C6DF7A57FAC}" presName="vertSpace2a" presStyleCnt="0"/>
      <dgm:spPr/>
    </dgm:pt>
    <dgm:pt modelId="{FD641660-A988-C14C-AC46-291516621F49}" type="pres">
      <dgm:prSet presAssocID="{ED609BB4-EF75-4353-B82B-2C6DF7A57FAC}" presName="horz2" presStyleCnt="0"/>
      <dgm:spPr/>
    </dgm:pt>
    <dgm:pt modelId="{88B3AA07-693F-B84B-958E-E0E5E9B35932}" type="pres">
      <dgm:prSet presAssocID="{ED609BB4-EF75-4353-B82B-2C6DF7A57FAC}" presName="horzSpace2" presStyleCnt="0"/>
      <dgm:spPr/>
    </dgm:pt>
    <dgm:pt modelId="{90B4BAA5-9E0F-1248-8E43-731EE2977203}" type="pres">
      <dgm:prSet presAssocID="{ED609BB4-EF75-4353-B82B-2C6DF7A57FAC}" presName="tx2" presStyleLbl="revTx" presStyleIdx="7" presStyleCnt="12"/>
      <dgm:spPr/>
    </dgm:pt>
    <dgm:pt modelId="{F470DF59-33A7-FF44-9283-8AF71B903CEC}" type="pres">
      <dgm:prSet presAssocID="{ED609BB4-EF75-4353-B82B-2C6DF7A57FAC}" presName="vert2" presStyleCnt="0"/>
      <dgm:spPr/>
    </dgm:pt>
    <dgm:pt modelId="{B6BC3D2E-D33F-6241-9EFA-E300028E1FB4}" type="pres">
      <dgm:prSet presAssocID="{ED609BB4-EF75-4353-B82B-2C6DF7A57FAC}" presName="thinLine2b" presStyleLbl="callout" presStyleIdx="5" presStyleCnt="10"/>
      <dgm:spPr/>
    </dgm:pt>
    <dgm:pt modelId="{137ED8F0-D481-4349-A3B5-5348F6CD491C}" type="pres">
      <dgm:prSet presAssocID="{ED609BB4-EF75-4353-B82B-2C6DF7A57FAC}" presName="vertSpace2b" presStyleCnt="0"/>
      <dgm:spPr/>
    </dgm:pt>
    <dgm:pt modelId="{61F14ADB-D91D-BA43-9F5A-2FD74F21C4F6}" type="pres">
      <dgm:prSet presAssocID="{5BBEC785-C042-4194-9805-C15623CEAB23}" presName="horz2" presStyleCnt="0"/>
      <dgm:spPr/>
    </dgm:pt>
    <dgm:pt modelId="{88421767-AE17-0F4B-AD97-E92042256E3C}" type="pres">
      <dgm:prSet presAssocID="{5BBEC785-C042-4194-9805-C15623CEAB23}" presName="horzSpace2" presStyleCnt="0"/>
      <dgm:spPr/>
    </dgm:pt>
    <dgm:pt modelId="{8CE8C5A4-C34D-894A-88CF-48A88CD31957}" type="pres">
      <dgm:prSet presAssocID="{5BBEC785-C042-4194-9805-C15623CEAB23}" presName="tx2" presStyleLbl="revTx" presStyleIdx="8" presStyleCnt="12"/>
      <dgm:spPr/>
    </dgm:pt>
    <dgm:pt modelId="{1EE01AEE-8CE3-5A46-844C-F3AB99316D78}" type="pres">
      <dgm:prSet presAssocID="{5BBEC785-C042-4194-9805-C15623CEAB23}" presName="vert2" presStyleCnt="0"/>
      <dgm:spPr/>
    </dgm:pt>
    <dgm:pt modelId="{F51B8B8F-B5DB-0540-8CDA-1910C6AB40A8}" type="pres">
      <dgm:prSet presAssocID="{5BBEC785-C042-4194-9805-C15623CEAB23}" presName="thinLine2b" presStyleLbl="callout" presStyleIdx="6" presStyleCnt="10"/>
      <dgm:spPr/>
    </dgm:pt>
    <dgm:pt modelId="{E23A9BB9-44A7-1940-97CF-879B3733DADC}" type="pres">
      <dgm:prSet presAssocID="{5BBEC785-C042-4194-9805-C15623CEAB23}" presName="vertSpace2b" presStyleCnt="0"/>
      <dgm:spPr/>
    </dgm:pt>
    <dgm:pt modelId="{4B9269AF-683B-6C48-B261-963E82166781}" type="pres">
      <dgm:prSet presAssocID="{4D1B10FA-9CD9-4634-99A2-A82CD4EBE06D}" presName="horz2" presStyleCnt="0"/>
      <dgm:spPr/>
    </dgm:pt>
    <dgm:pt modelId="{CAB89B51-90B7-964B-9E2E-A650AEF6639D}" type="pres">
      <dgm:prSet presAssocID="{4D1B10FA-9CD9-4634-99A2-A82CD4EBE06D}" presName="horzSpace2" presStyleCnt="0"/>
      <dgm:spPr/>
    </dgm:pt>
    <dgm:pt modelId="{F9FEF9EA-09F8-6B4A-8374-0B8195968D4C}" type="pres">
      <dgm:prSet presAssocID="{4D1B10FA-9CD9-4634-99A2-A82CD4EBE06D}" presName="tx2" presStyleLbl="revTx" presStyleIdx="9" presStyleCnt="12"/>
      <dgm:spPr/>
    </dgm:pt>
    <dgm:pt modelId="{1BCF0A30-D2E8-9D42-9773-7B7AA2D68A5A}" type="pres">
      <dgm:prSet presAssocID="{4D1B10FA-9CD9-4634-99A2-A82CD4EBE06D}" presName="vert2" presStyleCnt="0"/>
      <dgm:spPr/>
    </dgm:pt>
    <dgm:pt modelId="{A2ACF06B-0E55-D542-9EF4-19BC12DDB903}" type="pres">
      <dgm:prSet presAssocID="{4D1B10FA-9CD9-4634-99A2-A82CD4EBE06D}" presName="thinLine2b" presStyleLbl="callout" presStyleIdx="7" presStyleCnt="10"/>
      <dgm:spPr/>
    </dgm:pt>
    <dgm:pt modelId="{321DB901-6188-CA49-9C2D-4AB4B5525A11}" type="pres">
      <dgm:prSet presAssocID="{4D1B10FA-9CD9-4634-99A2-A82CD4EBE06D}" presName="vertSpace2b" presStyleCnt="0"/>
      <dgm:spPr/>
    </dgm:pt>
    <dgm:pt modelId="{E6C87893-2FC2-094C-9053-AF12E971B524}" type="pres">
      <dgm:prSet presAssocID="{CF4EC290-99E4-44C1-A418-B8FA1E58ECFD}" presName="horz2" presStyleCnt="0"/>
      <dgm:spPr/>
    </dgm:pt>
    <dgm:pt modelId="{47677CF7-5664-9142-93AB-17D7DDC82159}" type="pres">
      <dgm:prSet presAssocID="{CF4EC290-99E4-44C1-A418-B8FA1E58ECFD}" presName="horzSpace2" presStyleCnt="0"/>
      <dgm:spPr/>
    </dgm:pt>
    <dgm:pt modelId="{BDD822A6-324D-CE42-8490-8A7FD2E59E7E}" type="pres">
      <dgm:prSet presAssocID="{CF4EC290-99E4-44C1-A418-B8FA1E58ECFD}" presName="tx2" presStyleLbl="revTx" presStyleIdx="10" presStyleCnt="12"/>
      <dgm:spPr/>
    </dgm:pt>
    <dgm:pt modelId="{FA9A1BEC-353E-5146-8A7A-2230A54E8942}" type="pres">
      <dgm:prSet presAssocID="{CF4EC290-99E4-44C1-A418-B8FA1E58ECFD}" presName="vert2" presStyleCnt="0"/>
      <dgm:spPr/>
    </dgm:pt>
    <dgm:pt modelId="{B6CAE05F-C961-FA44-8C73-E70A8975B85E}" type="pres">
      <dgm:prSet presAssocID="{CF4EC290-99E4-44C1-A418-B8FA1E58ECFD}" presName="thinLine2b" presStyleLbl="callout" presStyleIdx="8" presStyleCnt="10"/>
      <dgm:spPr/>
    </dgm:pt>
    <dgm:pt modelId="{1A4B72A8-EAD9-6841-A492-6085EE753544}" type="pres">
      <dgm:prSet presAssocID="{CF4EC290-99E4-44C1-A418-B8FA1E58ECFD}" presName="vertSpace2b" presStyleCnt="0"/>
      <dgm:spPr/>
    </dgm:pt>
    <dgm:pt modelId="{B7AB1B6A-D5BF-9549-9E5A-9D6A5DC9F5FE}" type="pres">
      <dgm:prSet presAssocID="{ED5731CE-3CAA-49CC-9609-8098200A02B9}" presName="horz2" presStyleCnt="0"/>
      <dgm:spPr/>
    </dgm:pt>
    <dgm:pt modelId="{284A806F-9968-A745-9282-E9DF481E7C90}" type="pres">
      <dgm:prSet presAssocID="{ED5731CE-3CAA-49CC-9609-8098200A02B9}" presName="horzSpace2" presStyleCnt="0"/>
      <dgm:spPr/>
    </dgm:pt>
    <dgm:pt modelId="{F7F82ACE-95B4-A34A-937F-0E8BF3D33D6D}" type="pres">
      <dgm:prSet presAssocID="{ED5731CE-3CAA-49CC-9609-8098200A02B9}" presName="tx2" presStyleLbl="revTx" presStyleIdx="11" presStyleCnt="12"/>
      <dgm:spPr/>
    </dgm:pt>
    <dgm:pt modelId="{F379D277-66D2-8F40-B755-8FB86DABE3B9}" type="pres">
      <dgm:prSet presAssocID="{ED5731CE-3CAA-49CC-9609-8098200A02B9}" presName="vert2" presStyleCnt="0"/>
      <dgm:spPr/>
    </dgm:pt>
    <dgm:pt modelId="{F926A964-9FAE-4A4C-8313-1B0D89A1D314}" type="pres">
      <dgm:prSet presAssocID="{ED5731CE-3CAA-49CC-9609-8098200A02B9}" presName="thinLine2b" presStyleLbl="callout" presStyleIdx="9" presStyleCnt="10"/>
      <dgm:spPr/>
    </dgm:pt>
    <dgm:pt modelId="{0A58EB79-CFFC-5644-A12D-F2F4352DFBF6}" type="pres">
      <dgm:prSet presAssocID="{ED5731CE-3CAA-49CC-9609-8098200A02B9}" presName="vertSpace2b" presStyleCnt="0"/>
      <dgm:spPr/>
    </dgm:pt>
  </dgm:ptLst>
  <dgm:cxnLst>
    <dgm:cxn modelId="{2EDD9004-36B6-44BB-B3BF-1B85FB86714C}" srcId="{F0AD2461-10C8-4AE8-98E2-6E88E115FD5E}" destId="{615ABE02-BA9A-44CA-8C38-47E5DE7DB726}" srcOrd="0" destOrd="0" parTransId="{E8529BFF-34EE-45E0-A504-34C3DCA23AAD}" sibTransId="{A03E388C-E4B5-4417-8C60-3724D7C5B8DE}"/>
    <dgm:cxn modelId="{EE9FA917-1CA1-48B0-9CBD-04E05574C19A}" srcId="{615ABE02-BA9A-44CA-8C38-47E5DE7DB726}" destId="{C4E52A20-A40A-4BDA-86C1-5115D7273748}" srcOrd="2" destOrd="0" parTransId="{8A59EE17-99B2-4063-9BA6-6096CD9139DE}" sibTransId="{D4E4EF2F-1AED-4DE7-84C3-CE8A6C9B96AE}"/>
    <dgm:cxn modelId="{7C5A0835-F466-4E1C-9D2B-F6CAD15616EE}" srcId="{DC770C99-213B-41DD-ABB2-30F93B48BCA8}" destId="{ED5731CE-3CAA-49CC-9609-8098200A02B9}" srcOrd="4" destOrd="0" parTransId="{2F4439BE-A1E5-47A9-9ED5-6C09D8A74D74}" sibTransId="{53D3351A-26C0-4BB4-BCED-578C432A55AF}"/>
    <dgm:cxn modelId="{D036BA3D-5374-5B42-A912-A8C553D26B92}" type="presOf" srcId="{ED5731CE-3CAA-49CC-9609-8098200A02B9}" destId="{F7F82ACE-95B4-A34A-937F-0E8BF3D33D6D}" srcOrd="0" destOrd="0" presId="urn:microsoft.com/office/officeart/2008/layout/LinedList"/>
    <dgm:cxn modelId="{FBCA1D56-ADD5-4357-9348-C9AB540B11F6}" srcId="{DC770C99-213B-41DD-ABB2-30F93B48BCA8}" destId="{CF4EC290-99E4-44C1-A418-B8FA1E58ECFD}" srcOrd="3" destOrd="0" parTransId="{9E462E47-6ADB-4732-A507-B829F0259194}" sibTransId="{320020BA-010E-4C60-82BE-7689D1CA084E}"/>
    <dgm:cxn modelId="{8BFFE05A-5919-D842-8BC1-F0C63968AD2A}" type="presOf" srcId="{8B747248-D375-49BA-B39C-B589EC25BCF2}" destId="{2CBD8A18-CB92-B94D-81FC-5D770B418E0C}" srcOrd="0" destOrd="0" presId="urn:microsoft.com/office/officeart/2008/layout/LinedList"/>
    <dgm:cxn modelId="{ED6EA05E-293D-3D41-AB07-16CB40444648}" type="presOf" srcId="{CF4EC290-99E4-44C1-A418-B8FA1E58ECFD}" destId="{BDD822A6-324D-CE42-8490-8A7FD2E59E7E}" srcOrd="0" destOrd="0" presId="urn:microsoft.com/office/officeart/2008/layout/LinedList"/>
    <dgm:cxn modelId="{8DA5E85F-1558-E747-AC0E-CA50B9EA9435}" type="presOf" srcId="{DC770C99-213B-41DD-ABB2-30F93B48BCA8}" destId="{D3ED0731-D776-2B42-B7AA-838E728B91C4}" srcOrd="0" destOrd="0" presId="urn:microsoft.com/office/officeart/2008/layout/LinedList"/>
    <dgm:cxn modelId="{88301F6E-1055-429D-86ED-A436183184AF}" srcId="{615ABE02-BA9A-44CA-8C38-47E5DE7DB726}" destId="{ABF85D1A-C08A-40A1-81B4-56ED9746F446}" srcOrd="0" destOrd="0" parTransId="{97EC9425-BB19-442E-9030-721DE0368751}" sibTransId="{9C3A4940-231E-45B6-A948-63D961408A29}"/>
    <dgm:cxn modelId="{C501FB7A-2431-1040-8691-60EB2CC02B83}" type="presOf" srcId="{5BBEC785-C042-4194-9805-C15623CEAB23}" destId="{8CE8C5A4-C34D-894A-88CF-48A88CD31957}" srcOrd="0" destOrd="0" presId="urn:microsoft.com/office/officeart/2008/layout/LinedList"/>
    <dgm:cxn modelId="{691EEE8A-7D07-154D-AB29-8B4AA6994F2E}" type="presOf" srcId="{ED609BB4-EF75-4353-B82B-2C6DF7A57FAC}" destId="{90B4BAA5-9E0F-1248-8E43-731EE2977203}" srcOrd="0" destOrd="0" presId="urn:microsoft.com/office/officeart/2008/layout/LinedList"/>
    <dgm:cxn modelId="{755AC693-91DE-46E4-8BCD-640FB245A625}" srcId="{DC770C99-213B-41DD-ABB2-30F93B48BCA8}" destId="{ED609BB4-EF75-4353-B82B-2C6DF7A57FAC}" srcOrd="0" destOrd="0" parTransId="{51241C2B-E556-419B-9204-D7E4A8D75861}" sibTransId="{74A5EE0A-19DE-49C0-B18A-835AF2887ADE}"/>
    <dgm:cxn modelId="{5E0BDE9D-EFD0-EF4F-9654-9F8E6DFCC4A6}" type="presOf" srcId="{4D1B10FA-9CD9-4634-99A2-A82CD4EBE06D}" destId="{F9FEF9EA-09F8-6B4A-8374-0B8195968D4C}" srcOrd="0" destOrd="0" presId="urn:microsoft.com/office/officeart/2008/layout/LinedList"/>
    <dgm:cxn modelId="{CD7F3BA6-B437-43A0-86E8-EC72BFB26458}" srcId="{615ABE02-BA9A-44CA-8C38-47E5DE7DB726}" destId="{4F1BA833-B56E-4CDE-A993-04C63774B343}" srcOrd="4" destOrd="0" parTransId="{7F250334-8A82-4ADF-A3AC-8CE09D63FB35}" sibTransId="{AC2B2F36-950F-480A-ACC5-FE868120C4F7}"/>
    <dgm:cxn modelId="{7C208CB5-0FF9-4CB7-A116-EF631E9A5FA1}" srcId="{DC770C99-213B-41DD-ABB2-30F93B48BCA8}" destId="{4D1B10FA-9CD9-4634-99A2-A82CD4EBE06D}" srcOrd="2" destOrd="0" parTransId="{2CA044AE-A9C0-422E-9F3E-3F9FB85BC54C}" sibTransId="{166D50BE-1542-42D5-A363-1BCD2E1E403B}"/>
    <dgm:cxn modelId="{FAD31BBC-E35D-48C2-A385-187D4D412818}" srcId="{DC770C99-213B-41DD-ABB2-30F93B48BCA8}" destId="{5BBEC785-C042-4194-9805-C15623CEAB23}" srcOrd="1" destOrd="0" parTransId="{086C85CB-D0A4-4697-BD7C-8CE1123F3E5D}" sibTransId="{1F72AA0D-5749-43C8-98B0-93A636EBE762}"/>
    <dgm:cxn modelId="{F1F74ABE-108C-A04A-B67E-4F0362FD8388}" type="presOf" srcId="{2129E264-94E8-4681-88E7-AE19417674AE}" destId="{C457B1C6-1DFA-4B4F-A91F-152CB8B0359B}" srcOrd="0" destOrd="0" presId="urn:microsoft.com/office/officeart/2008/layout/LinedList"/>
    <dgm:cxn modelId="{5AB20EC0-5645-574C-8F21-DACCB3F297AF}" type="presOf" srcId="{C4E52A20-A40A-4BDA-86C1-5115D7273748}" destId="{90933417-4E1B-B144-8FBB-D75ADA149A8E}" srcOrd="0" destOrd="0" presId="urn:microsoft.com/office/officeart/2008/layout/LinedList"/>
    <dgm:cxn modelId="{9BF929CB-B919-45ED-AE80-8C8DA1CEC584}" srcId="{615ABE02-BA9A-44CA-8C38-47E5DE7DB726}" destId="{2129E264-94E8-4681-88E7-AE19417674AE}" srcOrd="1" destOrd="0" parTransId="{E64A0315-F345-47B7-89B3-F2C6AF6B6A07}" sibTransId="{DD248B68-C9E4-47F6-85AD-6DD06969B8F1}"/>
    <dgm:cxn modelId="{F20435D8-20FC-4B3C-8C2D-812E162FCED9}" srcId="{F0AD2461-10C8-4AE8-98E2-6E88E115FD5E}" destId="{DC770C99-213B-41DD-ABB2-30F93B48BCA8}" srcOrd="1" destOrd="0" parTransId="{0CD71A8D-E2CA-4846-92C2-5B68A2627C8A}" sibTransId="{2AE47265-987B-44F9-89D2-F9BF9FF033CF}"/>
    <dgm:cxn modelId="{84DFD7DB-9D56-1440-BFA6-49EB4833AC7E}" type="presOf" srcId="{615ABE02-BA9A-44CA-8C38-47E5DE7DB726}" destId="{EEE1AF6F-A72B-3C49-9E5F-0D5D92F17DDA}" srcOrd="0" destOrd="0" presId="urn:microsoft.com/office/officeart/2008/layout/LinedList"/>
    <dgm:cxn modelId="{AFD9A2E0-FCE1-A14C-9644-88B6F8368061}" type="presOf" srcId="{ABF85D1A-C08A-40A1-81B4-56ED9746F446}" destId="{C571BA3E-F412-E14A-B192-8EDCE45B05A4}" srcOrd="0" destOrd="0" presId="urn:microsoft.com/office/officeart/2008/layout/LinedList"/>
    <dgm:cxn modelId="{2D6072F8-B173-4037-BD33-C35F9C6276A6}" srcId="{615ABE02-BA9A-44CA-8C38-47E5DE7DB726}" destId="{8B747248-D375-49BA-B39C-B589EC25BCF2}" srcOrd="3" destOrd="0" parTransId="{CFEBAC5B-9DBD-4D04-8571-3BF592833DA4}" sibTransId="{E10CE3C7-2A09-4D71-AD99-16F9DAFBB921}"/>
    <dgm:cxn modelId="{796759FD-4495-2F4A-8A7F-DAE3E98CD16E}" type="presOf" srcId="{F0AD2461-10C8-4AE8-98E2-6E88E115FD5E}" destId="{E4CFB4C3-C85E-604F-B049-E5186F504A57}" srcOrd="0" destOrd="0" presId="urn:microsoft.com/office/officeart/2008/layout/LinedList"/>
    <dgm:cxn modelId="{C37CFFFE-D450-F44F-B86B-C403EE9E5120}" type="presOf" srcId="{4F1BA833-B56E-4CDE-A993-04C63774B343}" destId="{65FB91EA-99B7-A948-A577-3E4DCE31EE5F}" srcOrd="0" destOrd="0" presId="urn:microsoft.com/office/officeart/2008/layout/LinedList"/>
    <dgm:cxn modelId="{FA371F99-5115-7F4A-8ED0-5CA6F6737482}" type="presParOf" srcId="{E4CFB4C3-C85E-604F-B049-E5186F504A57}" destId="{01602C33-B22D-F145-9622-D9638C6BCCB4}" srcOrd="0" destOrd="0" presId="urn:microsoft.com/office/officeart/2008/layout/LinedList"/>
    <dgm:cxn modelId="{06103B13-8F14-2646-BD48-F56152116218}" type="presParOf" srcId="{E4CFB4C3-C85E-604F-B049-E5186F504A57}" destId="{73B1DBD1-E7EE-5A41-AFD1-93F6D2EF2763}" srcOrd="1" destOrd="0" presId="urn:microsoft.com/office/officeart/2008/layout/LinedList"/>
    <dgm:cxn modelId="{5071C410-F0A1-D345-9A97-EC9EA0AE30EB}" type="presParOf" srcId="{73B1DBD1-E7EE-5A41-AFD1-93F6D2EF2763}" destId="{EEE1AF6F-A72B-3C49-9E5F-0D5D92F17DDA}" srcOrd="0" destOrd="0" presId="urn:microsoft.com/office/officeart/2008/layout/LinedList"/>
    <dgm:cxn modelId="{4DE0B592-79C2-D741-80A9-7FF277D677EF}" type="presParOf" srcId="{73B1DBD1-E7EE-5A41-AFD1-93F6D2EF2763}" destId="{95F8F74F-7920-9742-BAF9-E3FA12725925}" srcOrd="1" destOrd="0" presId="urn:microsoft.com/office/officeart/2008/layout/LinedList"/>
    <dgm:cxn modelId="{997AE763-D417-2844-9921-2E590C6099A8}" type="presParOf" srcId="{95F8F74F-7920-9742-BAF9-E3FA12725925}" destId="{397D4BDF-509B-994A-817B-0E0C084EDA58}" srcOrd="0" destOrd="0" presId="urn:microsoft.com/office/officeart/2008/layout/LinedList"/>
    <dgm:cxn modelId="{281B62A3-DBF3-9146-B76A-DFF5AECD4839}" type="presParOf" srcId="{95F8F74F-7920-9742-BAF9-E3FA12725925}" destId="{39745701-7E3C-BD4C-ACE5-A667980C9046}" srcOrd="1" destOrd="0" presId="urn:microsoft.com/office/officeart/2008/layout/LinedList"/>
    <dgm:cxn modelId="{70B78303-05CB-4E47-B3DD-A9D7D4884560}" type="presParOf" srcId="{39745701-7E3C-BD4C-ACE5-A667980C9046}" destId="{A29D778C-1F48-6D4C-9DBD-D7059A4BC79C}" srcOrd="0" destOrd="0" presId="urn:microsoft.com/office/officeart/2008/layout/LinedList"/>
    <dgm:cxn modelId="{FECAFA94-0CE9-F947-8948-82BA2BE095C6}" type="presParOf" srcId="{39745701-7E3C-BD4C-ACE5-A667980C9046}" destId="{C571BA3E-F412-E14A-B192-8EDCE45B05A4}" srcOrd="1" destOrd="0" presId="urn:microsoft.com/office/officeart/2008/layout/LinedList"/>
    <dgm:cxn modelId="{53F3683E-484D-8244-8882-72F782F76575}" type="presParOf" srcId="{39745701-7E3C-BD4C-ACE5-A667980C9046}" destId="{6DA28518-1455-EA49-B524-7AFD890DE50D}" srcOrd="2" destOrd="0" presId="urn:microsoft.com/office/officeart/2008/layout/LinedList"/>
    <dgm:cxn modelId="{A05253CF-15A2-5B4B-B682-63968359293E}" type="presParOf" srcId="{95F8F74F-7920-9742-BAF9-E3FA12725925}" destId="{A6408B60-8EAD-4947-B8A7-BFE26E7D8013}" srcOrd="2" destOrd="0" presId="urn:microsoft.com/office/officeart/2008/layout/LinedList"/>
    <dgm:cxn modelId="{CA57A40A-1412-324B-AAF9-D676C7288746}" type="presParOf" srcId="{95F8F74F-7920-9742-BAF9-E3FA12725925}" destId="{B90EA580-E539-0646-8D2B-D98075375C4E}" srcOrd="3" destOrd="0" presId="urn:microsoft.com/office/officeart/2008/layout/LinedList"/>
    <dgm:cxn modelId="{F92F9FB0-99A2-F34B-A7A1-A531A2349B1C}" type="presParOf" srcId="{95F8F74F-7920-9742-BAF9-E3FA12725925}" destId="{B5C5E054-59A4-B34A-AFB8-50D3142D8651}" srcOrd="4" destOrd="0" presId="urn:microsoft.com/office/officeart/2008/layout/LinedList"/>
    <dgm:cxn modelId="{238C39A4-DF5E-B640-A5FB-B9A129C4BE7C}" type="presParOf" srcId="{B5C5E054-59A4-B34A-AFB8-50D3142D8651}" destId="{BD960F2A-BCB1-5A42-B45F-D97B0992C9F1}" srcOrd="0" destOrd="0" presId="urn:microsoft.com/office/officeart/2008/layout/LinedList"/>
    <dgm:cxn modelId="{4984136F-7402-4F49-BAF4-979C90E9CF4F}" type="presParOf" srcId="{B5C5E054-59A4-B34A-AFB8-50D3142D8651}" destId="{C457B1C6-1DFA-4B4F-A91F-152CB8B0359B}" srcOrd="1" destOrd="0" presId="urn:microsoft.com/office/officeart/2008/layout/LinedList"/>
    <dgm:cxn modelId="{F03FB166-9EA0-384B-B2E4-71E68B04DEDE}" type="presParOf" srcId="{B5C5E054-59A4-B34A-AFB8-50D3142D8651}" destId="{3A39CD67-8C09-4C48-B9ED-E638338722D2}" srcOrd="2" destOrd="0" presId="urn:microsoft.com/office/officeart/2008/layout/LinedList"/>
    <dgm:cxn modelId="{A0F592AE-C52C-5A44-916A-2A410410E435}" type="presParOf" srcId="{95F8F74F-7920-9742-BAF9-E3FA12725925}" destId="{CCF5070C-CAB6-BE49-9090-6EBE1B066348}" srcOrd="5" destOrd="0" presId="urn:microsoft.com/office/officeart/2008/layout/LinedList"/>
    <dgm:cxn modelId="{43A86143-E3B2-4443-ABCF-8FF2B2F425FB}" type="presParOf" srcId="{95F8F74F-7920-9742-BAF9-E3FA12725925}" destId="{F98B6721-6348-684B-A0C3-0F168B20C3E5}" srcOrd="6" destOrd="0" presId="urn:microsoft.com/office/officeart/2008/layout/LinedList"/>
    <dgm:cxn modelId="{8D5D69E5-9EBD-3D47-8849-2805D78E2270}" type="presParOf" srcId="{95F8F74F-7920-9742-BAF9-E3FA12725925}" destId="{1A835FA2-FC57-6044-A66A-E14D89D90198}" srcOrd="7" destOrd="0" presId="urn:microsoft.com/office/officeart/2008/layout/LinedList"/>
    <dgm:cxn modelId="{54DF84E9-C708-3647-8815-2609D5BCDA53}" type="presParOf" srcId="{1A835FA2-FC57-6044-A66A-E14D89D90198}" destId="{D3FF81CC-B91E-CB41-AB7C-2748EEBB3908}" srcOrd="0" destOrd="0" presId="urn:microsoft.com/office/officeart/2008/layout/LinedList"/>
    <dgm:cxn modelId="{9203D622-9521-8A41-B3E3-43326110227E}" type="presParOf" srcId="{1A835FA2-FC57-6044-A66A-E14D89D90198}" destId="{90933417-4E1B-B144-8FBB-D75ADA149A8E}" srcOrd="1" destOrd="0" presId="urn:microsoft.com/office/officeart/2008/layout/LinedList"/>
    <dgm:cxn modelId="{795BB2C9-1F4B-A04A-9E5D-810643CE9020}" type="presParOf" srcId="{1A835FA2-FC57-6044-A66A-E14D89D90198}" destId="{91441090-CF14-D642-890D-C54A390EA854}" srcOrd="2" destOrd="0" presId="urn:microsoft.com/office/officeart/2008/layout/LinedList"/>
    <dgm:cxn modelId="{7F1A90C4-1E74-B14C-960A-10893CA7AC2C}" type="presParOf" srcId="{95F8F74F-7920-9742-BAF9-E3FA12725925}" destId="{3592C765-F878-8440-9EC4-34CF4ED186E4}" srcOrd="8" destOrd="0" presId="urn:microsoft.com/office/officeart/2008/layout/LinedList"/>
    <dgm:cxn modelId="{40E7D6DE-ECD9-084B-B7A1-EBD5BD4C31A2}" type="presParOf" srcId="{95F8F74F-7920-9742-BAF9-E3FA12725925}" destId="{55CC343C-02E0-4B49-8967-B553648BE558}" srcOrd="9" destOrd="0" presId="urn:microsoft.com/office/officeart/2008/layout/LinedList"/>
    <dgm:cxn modelId="{E98D868A-5823-5F4E-B8C2-718533CBD738}" type="presParOf" srcId="{95F8F74F-7920-9742-BAF9-E3FA12725925}" destId="{32E9F2F9-AE19-F046-9AC8-BE7268B343E0}" srcOrd="10" destOrd="0" presId="urn:microsoft.com/office/officeart/2008/layout/LinedList"/>
    <dgm:cxn modelId="{93E60269-4E43-4348-9DE9-383579E00D94}" type="presParOf" srcId="{32E9F2F9-AE19-F046-9AC8-BE7268B343E0}" destId="{99549126-E11E-B546-AC54-62BD9ED0B4AC}" srcOrd="0" destOrd="0" presId="urn:microsoft.com/office/officeart/2008/layout/LinedList"/>
    <dgm:cxn modelId="{5EB5D71A-C3A0-624B-AC30-0906BE305E34}" type="presParOf" srcId="{32E9F2F9-AE19-F046-9AC8-BE7268B343E0}" destId="{2CBD8A18-CB92-B94D-81FC-5D770B418E0C}" srcOrd="1" destOrd="0" presId="urn:microsoft.com/office/officeart/2008/layout/LinedList"/>
    <dgm:cxn modelId="{B5DE75CD-C17B-7840-97EB-9CB0ACB1D365}" type="presParOf" srcId="{32E9F2F9-AE19-F046-9AC8-BE7268B343E0}" destId="{B8752D51-E32C-754E-8216-99B7680EF675}" srcOrd="2" destOrd="0" presId="urn:microsoft.com/office/officeart/2008/layout/LinedList"/>
    <dgm:cxn modelId="{CE122DF4-C0EB-AF44-B2E2-00EB21923724}" type="presParOf" srcId="{95F8F74F-7920-9742-BAF9-E3FA12725925}" destId="{A212CE01-9C96-974D-9F95-2B29EA89F6BE}" srcOrd="11" destOrd="0" presId="urn:microsoft.com/office/officeart/2008/layout/LinedList"/>
    <dgm:cxn modelId="{E00C08EF-1DB9-474C-ABE8-4252038597A1}" type="presParOf" srcId="{95F8F74F-7920-9742-BAF9-E3FA12725925}" destId="{A1CF60D0-E571-F64A-9ED3-C8DA9F200F9D}" srcOrd="12" destOrd="0" presId="urn:microsoft.com/office/officeart/2008/layout/LinedList"/>
    <dgm:cxn modelId="{A00F120E-B913-7F4C-B253-241703EE324C}" type="presParOf" srcId="{95F8F74F-7920-9742-BAF9-E3FA12725925}" destId="{9713FA9D-34A8-E843-9707-8CD3567AF4F3}" srcOrd="13" destOrd="0" presId="urn:microsoft.com/office/officeart/2008/layout/LinedList"/>
    <dgm:cxn modelId="{AE57D1EE-7512-CC40-80CE-42257BE326B6}" type="presParOf" srcId="{9713FA9D-34A8-E843-9707-8CD3567AF4F3}" destId="{959FF09D-39FD-A945-AE4A-10C9272F26C3}" srcOrd="0" destOrd="0" presId="urn:microsoft.com/office/officeart/2008/layout/LinedList"/>
    <dgm:cxn modelId="{DFCDDFB5-C2D5-BB47-9497-B0C30C7D7202}" type="presParOf" srcId="{9713FA9D-34A8-E843-9707-8CD3567AF4F3}" destId="{65FB91EA-99B7-A948-A577-3E4DCE31EE5F}" srcOrd="1" destOrd="0" presId="urn:microsoft.com/office/officeart/2008/layout/LinedList"/>
    <dgm:cxn modelId="{0486D77D-8113-BC45-A510-63B8425776F2}" type="presParOf" srcId="{9713FA9D-34A8-E843-9707-8CD3567AF4F3}" destId="{4ADF6B8E-AC2A-5E47-8820-4959218FBDB1}" srcOrd="2" destOrd="0" presId="urn:microsoft.com/office/officeart/2008/layout/LinedList"/>
    <dgm:cxn modelId="{02F80673-C982-E84A-AF5A-9FB2BB26D1F7}" type="presParOf" srcId="{95F8F74F-7920-9742-BAF9-E3FA12725925}" destId="{6AD51387-4107-7A4E-8CC1-1AE617F7094E}" srcOrd="14" destOrd="0" presId="urn:microsoft.com/office/officeart/2008/layout/LinedList"/>
    <dgm:cxn modelId="{97332832-9049-3347-AC5D-0B7B0D65ECFA}" type="presParOf" srcId="{95F8F74F-7920-9742-BAF9-E3FA12725925}" destId="{1DFA8F89-1E90-5E42-ACE8-04AEB9BABB17}" srcOrd="15" destOrd="0" presId="urn:microsoft.com/office/officeart/2008/layout/LinedList"/>
    <dgm:cxn modelId="{7C97541C-1E6A-0D42-8DFE-B90C8F29ACA2}" type="presParOf" srcId="{E4CFB4C3-C85E-604F-B049-E5186F504A57}" destId="{7D76A3E9-BCF7-F549-B6AF-B888AE9FAE0C}" srcOrd="2" destOrd="0" presId="urn:microsoft.com/office/officeart/2008/layout/LinedList"/>
    <dgm:cxn modelId="{5C2DF938-6C77-E945-A2CB-69E1AAA2FB49}" type="presParOf" srcId="{E4CFB4C3-C85E-604F-B049-E5186F504A57}" destId="{49144E6B-A8CA-B54D-AC56-CA133A9708FB}" srcOrd="3" destOrd="0" presId="urn:microsoft.com/office/officeart/2008/layout/LinedList"/>
    <dgm:cxn modelId="{F724CD1E-1FBE-374C-AB39-5D64F8C297BF}" type="presParOf" srcId="{49144E6B-A8CA-B54D-AC56-CA133A9708FB}" destId="{D3ED0731-D776-2B42-B7AA-838E728B91C4}" srcOrd="0" destOrd="0" presId="urn:microsoft.com/office/officeart/2008/layout/LinedList"/>
    <dgm:cxn modelId="{36703992-3D67-DC41-8FA3-63479DC9BE01}" type="presParOf" srcId="{49144E6B-A8CA-B54D-AC56-CA133A9708FB}" destId="{46917DA6-257E-8143-9DA4-DC7C6619D856}" srcOrd="1" destOrd="0" presId="urn:microsoft.com/office/officeart/2008/layout/LinedList"/>
    <dgm:cxn modelId="{636D577C-285D-5943-BE41-456A55E8DCF5}" type="presParOf" srcId="{46917DA6-257E-8143-9DA4-DC7C6619D856}" destId="{AE5D77AB-56D1-294F-83CF-D68988278682}" srcOrd="0" destOrd="0" presId="urn:microsoft.com/office/officeart/2008/layout/LinedList"/>
    <dgm:cxn modelId="{4E488165-2AE2-9644-893C-0DEF2B04CDFC}" type="presParOf" srcId="{46917DA6-257E-8143-9DA4-DC7C6619D856}" destId="{FD641660-A988-C14C-AC46-291516621F49}" srcOrd="1" destOrd="0" presId="urn:microsoft.com/office/officeart/2008/layout/LinedList"/>
    <dgm:cxn modelId="{3A7CCCE5-7F52-444F-87FB-66ECD3D91051}" type="presParOf" srcId="{FD641660-A988-C14C-AC46-291516621F49}" destId="{88B3AA07-693F-B84B-958E-E0E5E9B35932}" srcOrd="0" destOrd="0" presId="urn:microsoft.com/office/officeart/2008/layout/LinedList"/>
    <dgm:cxn modelId="{F99F3F56-E105-C343-9BD5-D4F35CDBAEE5}" type="presParOf" srcId="{FD641660-A988-C14C-AC46-291516621F49}" destId="{90B4BAA5-9E0F-1248-8E43-731EE2977203}" srcOrd="1" destOrd="0" presId="urn:microsoft.com/office/officeart/2008/layout/LinedList"/>
    <dgm:cxn modelId="{943B52B0-3018-0249-BD3C-08326E4F44F2}" type="presParOf" srcId="{FD641660-A988-C14C-AC46-291516621F49}" destId="{F470DF59-33A7-FF44-9283-8AF71B903CEC}" srcOrd="2" destOrd="0" presId="urn:microsoft.com/office/officeart/2008/layout/LinedList"/>
    <dgm:cxn modelId="{E148E00D-BF74-3848-8FAF-702B393BB93B}" type="presParOf" srcId="{46917DA6-257E-8143-9DA4-DC7C6619D856}" destId="{B6BC3D2E-D33F-6241-9EFA-E300028E1FB4}" srcOrd="2" destOrd="0" presId="urn:microsoft.com/office/officeart/2008/layout/LinedList"/>
    <dgm:cxn modelId="{89FE0ED3-64BE-094D-BA86-84C6517358B6}" type="presParOf" srcId="{46917DA6-257E-8143-9DA4-DC7C6619D856}" destId="{137ED8F0-D481-4349-A3B5-5348F6CD491C}" srcOrd="3" destOrd="0" presId="urn:microsoft.com/office/officeart/2008/layout/LinedList"/>
    <dgm:cxn modelId="{203BFDFA-7CB8-7445-B78D-6F60F5981500}" type="presParOf" srcId="{46917DA6-257E-8143-9DA4-DC7C6619D856}" destId="{61F14ADB-D91D-BA43-9F5A-2FD74F21C4F6}" srcOrd="4" destOrd="0" presId="urn:microsoft.com/office/officeart/2008/layout/LinedList"/>
    <dgm:cxn modelId="{FABA131B-6BB8-F440-BEAE-B143F7499D8E}" type="presParOf" srcId="{61F14ADB-D91D-BA43-9F5A-2FD74F21C4F6}" destId="{88421767-AE17-0F4B-AD97-E92042256E3C}" srcOrd="0" destOrd="0" presId="urn:microsoft.com/office/officeart/2008/layout/LinedList"/>
    <dgm:cxn modelId="{FA8D179B-2456-6D44-85E5-3F85641DF4A6}" type="presParOf" srcId="{61F14ADB-D91D-BA43-9F5A-2FD74F21C4F6}" destId="{8CE8C5A4-C34D-894A-88CF-48A88CD31957}" srcOrd="1" destOrd="0" presId="urn:microsoft.com/office/officeart/2008/layout/LinedList"/>
    <dgm:cxn modelId="{F9912AA0-8E45-D94B-B0D6-DBE59470A5DC}" type="presParOf" srcId="{61F14ADB-D91D-BA43-9F5A-2FD74F21C4F6}" destId="{1EE01AEE-8CE3-5A46-844C-F3AB99316D78}" srcOrd="2" destOrd="0" presId="urn:microsoft.com/office/officeart/2008/layout/LinedList"/>
    <dgm:cxn modelId="{DE85EC01-2A41-CF4C-8D8A-9B8780435B12}" type="presParOf" srcId="{46917DA6-257E-8143-9DA4-DC7C6619D856}" destId="{F51B8B8F-B5DB-0540-8CDA-1910C6AB40A8}" srcOrd="5" destOrd="0" presId="urn:microsoft.com/office/officeart/2008/layout/LinedList"/>
    <dgm:cxn modelId="{74EA890A-24E7-DA43-A5DF-63BF559B8498}" type="presParOf" srcId="{46917DA6-257E-8143-9DA4-DC7C6619D856}" destId="{E23A9BB9-44A7-1940-97CF-879B3733DADC}" srcOrd="6" destOrd="0" presId="urn:microsoft.com/office/officeart/2008/layout/LinedList"/>
    <dgm:cxn modelId="{98707524-1E2E-AF4D-B513-E0BF8778C080}" type="presParOf" srcId="{46917DA6-257E-8143-9DA4-DC7C6619D856}" destId="{4B9269AF-683B-6C48-B261-963E82166781}" srcOrd="7" destOrd="0" presId="urn:microsoft.com/office/officeart/2008/layout/LinedList"/>
    <dgm:cxn modelId="{AE353A98-F1C6-4F4A-B14C-5AC2D40CB3A3}" type="presParOf" srcId="{4B9269AF-683B-6C48-B261-963E82166781}" destId="{CAB89B51-90B7-964B-9E2E-A650AEF6639D}" srcOrd="0" destOrd="0" presId="urn:microsoft.com/office/officeart/2008/layout/LinedList"/>
    <dgm:cxn modelId="{BC5971E5-492A-DC46-A558-00954BFFC21B}" type="presParOf" srcId="{4B9269AF-683B-6C48-B261-963E82166781}" destId="{F9FEF9EA-09F8-6B4A-8374-0B8195968D4C}" srcOrd="1" destOrd="0" presId="urn:microsoft.com/office/officeart/2008/layout/LinedList"/>
    <dgm:cxn modelId="{242158AE-E7BD-674B-8F38-1AC4EA0FDDD0}" type="presParOf" srcId="{4B9269AF-683B-6C48-B261-963E82166781}" destId="{1BCF0A30-D2E8-9D42-9773-7B7AA2D68A5A}" srcOrd="2" destOrd="0" presId="urn:microsoft.com/office/officeart/2008/layout/LinedList"/>
    <dgm:cxn modelId="{4E8AF900-6615-334D-902C-602020EF447F}" type="presParOf" srcId="{46917DA6-257E-8143-9DA4-DC7C6619D856}" destId="{A2ACF06B-0E55-D542-9EF4-19BC12DDB903}" srcOrd="8" destOrd="0" presId="urn:microsoft.com/office/officeart/2008/layout/LinedList"/>
    <dgm:cxn modelId="{ECD82F6F-827D-AD46-88F2-8129371F636F}" type="presParOf" srcId="{46917DA6-257E-8143-9DA4-DC7C6619D856}" destId="{321DB901-6188-CA49-9C2D-4AB4B5525A11}" srcOrd="9" destOrd="0" presId="urn:microsoft.com/office/officeart/2008/layout/LinedList"/>
    <dgm:cxn modelId="{33CCE1DF-2836-C642-AFE4-1AA79C55A043}" type="presParOf" srcId="{46917DA6-257E-8143-9DA4-DC7C6619D856}" destId="{E6C87893-2FC2-094C-9053-AF12E971B524}" srcOrd="10" destOrd="0" presId="urn:microsoft.com/office/officeart/2008/layout/LinedList"/>
    <dgm:cxn modelId="{186FCA9F-CDAE-9C47-8173-580C759AC925}" type="presParOf" srcId="{E6C87893-2FC2-094C-9053-AF12E971B524}" destId="{47677CF7-5664-9142-93AB-17D7DDC82159}" srcOrd="0" destOrd="0" presId="urn:microsoft.com/office/officeart/2008/layout/LinedList"/>
    <dgm:cxn modelId="{BB0F1186-115A-4F43-B441-9C19B47C98C2}" type="presParOf" srcId="{E6C87893-2FC2-094C-9053-AF12E971B524}" destId="{BDD822A6-324D-CE42-8490-8A7FD2E59E7E}" srcOrd="1" destOrd="0" presId="urn:microsoft.com/office/officeart/2008/layout/LinedList"/>
    <dgm:cxn modelId="{E4BF5020-88C1-7641-8B6F-2B32145E97FA}" type="presParOf" srcId="{E6C87893-2FC2-094C-9053-AF12E971B524}" destId="{FA9A1BEC-353E-5146-8A7A-2230A54E8942}" srcOrd="2" destOrd="0" presId="urn:microsoft.com/office/officeart/2008/layout/LinedList"/>
    <dgm:cxn modelId="{6C92E9F4-678A-2948-B7A1-8BC8507B4FC0}" type="presParOf" srcId="{46917DA6-257E-8143-9DA4-DC7C6619D856}" destId="{B6CAE05F-C961-FA44-8C73-E70A8975B85E}" srcOrd="11" destOrd="0" presId="urn:microsoft.com/office/officeart/2008/layout/LinedList"/>
    <dgm:cxn modelId="{6E058AA4-71AE-7842-A5FC-11C81FFBFA0C}" type="presParOf" srcId="{46917DA6-257E-8143-9DA4-DC7C6619D856}" destId="{1A4B72A8-EAD9-6841-A492-6085EE753544}" srcOrd="12" destOrd="0" presId="urn:microsoft.com/office/officeart/2008/layout/LinedList"/>
    <dgm:cxn modelId="{1B38E3E3-8C36-9045-AEAA-8631982CA5DF}" type="presParOf" srcId="{46917DA6-257E-8143-9DA4-DC7C6619D856}" destId="{B7AB1B6A-D5BF-9549-9E5A-9D6A5DC9F5FE}" srcOrd="13" destOrd="0" presId="urn:microsoft.com/office/officeart/2008/layout/LinedList"/>
    <dgm:cxn modelId="{DBC30936-18FA-BA4E-BB33-15358AC896FB}" type="presParOf" srcId="{B7AB1B6A-D5BF-9549-9E5A-9D6A5DC9F5FE}" destId="{284A806F-9968-A745-9282-E9DF481E7C90}" srcOrd="0" destOrd="0" presId="urn:microsoft.com/office/officeart/2008/layout/LinedList"/>
    <dgm:cxn modelId="{8E021508-57E4-594A-8587-250FB98912A9}" type="presParOf" srcId="{B7AB1B6A-D5BF-9549-9E5A-9D6A5DC9F5FE}" destId="{F7F82ACE-95B4-A34A-937F-0E8BF3D33D6D}" srcOrd="1" destOrd="0" presId="urn:microsoft.com/office/officeart/2008/layout/LinedList"/>
    <dgm:cxn modelId="{5F2BAEB0-4E69-DE48-B3D7-59CC4DCC4B20}" type="presParOf" srcId="{B7AB1B6A-D5BF-9549-9E5A-9D6A5DC9F5FE}" destId="{F379D277-66D2-8F40-B755-8FB86DABE3B9}" srcOrd="2" destOrd="0" presId="urn:microsoft.com/office/officeart/2008/layout/LinedList"/>
    <dgm:cxn modelId="{D2A406D7-2886-CF43-8B9D-0267332CF450}" type="presParOf" srcId="{46917DA6-257E-8143-9DA4-DC7C6619D856}" destId="{F926A964-9FAE-4A4C-8313-1B0D89A1D314}" srcOrd="14" destOrd="0" presId="urn:microsoft.com/office/officeart/2008/layout/LinedList"/>
    <dgm:cxn modelId="{F94609FA-8491-934B-9759-735759EF28AE}" type="presParOf" srcId="{46917DA6-257E-8143-9DA4-DC7C6619D856}" destId="{0A58EB79-CFFC-5644-A12D-F2F4352DFBF6}" srcOrd="15"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764E6-11F4-6C44-8066-468E93A19E47}">
      <dsp:nvSpPr>
        <dsp:cNvPr id="0" name=""/>
        <dsp:cNvSpPr/>
      </dsp:nvSpPr>
      <dsp:spPr>
        <a:xfrm>
          <a:off x="0" y="264666"/>
          <a:ext cx="6949440" cy="127544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Word is used to produce paperwork and to maintain day to day tasks and everyday </a:t>
          </a:r>
          <a:r>
            <a:rPr lang="en-US" sz="1800" kern="1200" dirty="0" err="1"/>
            <a:t>managment</a:t>
          </a:r>
          <a:r>
            <a:rPr lang="en-US" sz="1800" kern="1200" dirty="0"/>
            <a:t> of a care home. </a:t>
          </a:r>
        </a:p>
      </dsp:txBody>
      <dsp:txXfrm>
        <a:off x="62262" y="326928"/>
        <a:ext cx="6824916" cy="1150922"/>
      </dsp:txXfrm>
    </dsp:sp>
    <dsp:sp modelId="{70036A61-7948-B244-AB09-5396FAF53BB4}">
      <dsp:nvSpPr>
        <dsp:cNvPr id="0" name=""/>
        <dsp:cNvSpPr/>
      </dsp:nvSpPr>
      <dsp:spPr>
        <a:xfrm>
          <a:off x="0" y="1591952"/>
          <a:ext cx="6949440" cy="1275446"/>
        </a:xfrm>
        <a:prstGeom prst="roundRect">
          <a:avLst/>
        </a:prstGeom>
        <a:solidFill>
          <a:schemeClr val="accent2">
            <a:hueOff val="-347110"/>
            <a:satOff val="-7210"/>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Transfers can also be done on a computer then on a form making it faster to process and they can share private and confidential files amongst themselves and other healthcare platforms, this can hep employers work as a productive team.</a:t>
          </a:r>
        </a:p>
      </dsp:txBody>
      <dsp:txXfrm>
        <a:off x="62262" y="1654214"/>
        <a:ext cx="6824916" cy="1150922"/>
      </dsp:txXfrm>
    </dsp:sp>
    <dsp:sp modelId="{E37280DD-52C7-A341-B279-FE40D50180BE}">
      <dsp:nvSpPr>
        <dsp:cNvPr id="0" name=""/>
        <dsp:cNvSpPr/>
      </dsp:nvSpPr>
      <dsp:spPr>
        <a:xfrm>
          <a:off x="0" y="2919238"/>
          <a:ext cx="6949440" cy="1275446"/>
        </a:xfrm>
        <a:prstGeom prst="roundRect">
          <a:avLst/>
        </a:prstGeom>
        <a:solidFill>
          <a:schemeClr val="accent2">
            <a:hueOff val="-694219"/>
            <a:satOff val="-14421"/>
            <a:lumOff val="-392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Information can also be kept up to date on a daily basis. You can use word to track residence, medication, safeguarding, and to track their growth. (the table tool can be used to track this)</a:t>
          </a:r>
        </a:p>
      </dsp:txBody>
      <dsp:txXfrm>
        <a:off x="62262" y="2981500"/>
        <a:ext cx="6824916" cy="1150922"/>
      </dsp:txXfrm>
    </dsp:sp>
    <dsp:sp modelId="{F886DAFA-6DCE-4641-827B-39684813BAF0}">
      <dsp:nvSpPr>
        <dsp:cNvPr id="0" name=""/>
        <dsp:cNvSpPr/>
      </dsp:nvSpPr>
      <dsp:spPr>
        <a:xfrm>
          <a:off x="0" y="4246525"/>
          <a:ext cx="6949440" cy="1275446"/>
        </a:xfrm>
        <a:prstGeom prst="roundRect">
          <a:avLst/>
        </a:prstGeom>
        <a:solidFill>
          <a:schemeClr val="accent2">
            <a:hueOff val="-1041329"/>
            <a:satOff val="-21631"/>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You can access their documents when on the go, when a new resident comes into the care home you will have easy access to their past records which helps you know what help they need </a:t>
          </a:r>
        </a:p>
      </dsp:txBody>
      <dsp:txXfrm>
        <a:off x="62262" y="4308787"/>
        <a:ext cx="6824916" cy="11509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2FC20-CCE2-44D4-934B-AB34351710D2}">
      <dsp:nvSpPr>
        <dsp:cNvPr id="0" name=""/>
        <dsp:cNvSpPr/>
      </dsp:nvSpPr>
      <dsp:spPr>
        <a:xfrm>
          <a:off x="0" y="3588"/>
          <a:ext cx="10653579" cy="7644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AEE0BE-A086-4712-B528-0982FF16252E}">
      <dsp:nvSpPr>
        <dsp:cNvPr id="0" name=""/>
        <dsp:cNvSpPr/>
      </dsp:nvSpPr>
      <dsp:spPr>
        <a:xfrm>
          <a:off x="231243" y="175588"/>
          <a:ext cx="420442" cy="4204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34CE34-D0CF-48C7-B085-E743D8723D9C}">
      <dsp:nvSpPr>
        <dsp:cNvPr id="0" name=""/>
        <dsp:cNvSpPr/>
      </dsp:nvSpPr>
      <dsp:spPr>
        <a:xfrm>
          <a:off x="882930" y="3588"/>
          <a:ext cx="9770648" cy="764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903" tIns="80903" rIns="80903" bIns="80903" numCol="1" spcCol="1270" anchor="ctr" anchorCtr="0">
          <a:noAutofit/>
        </a:bodyPr>
        <a:lstStyle/>
        <a:p>
          <a:pPr marL="0" lvl="0" indent="0" algn="l" defTabSz="666750">
            <a:lnSpc>
              <a:spcPct val="100000"/>
            </a:lnSpc>
            <a:spcBef>
              <a:spcPct val="0"/>
            </a:spcBef>
            <a:spcAft>
              <a:spcPct val="35000"/>
            </a:spcAft>
            <a:buNone/>
          </a:pPr>
          <a:r>
            <a:rPr lang="en-US" sz="1500" kern="1200"/>
            <a:t>Microsoft word is used in a care home to:</a:t>
          </a:r>
        </a:p>
      </dsp:txBody>
      <dsp:txXfrm>
        <a:off x="882930" y="3588"/>
        <a:ext cx="9770648" cy="764441"/>
      </dsp:txXfrm>
    </dsp:sp>
    <dsp:sp modelId="{D228E9D5-C201-421A-9CBD-4DC230E1D1A6}">
      <dsp:nvSpPr>
        <dsp:cNvPr id="0" name=""/>
        <dsp:cNvSpPr/>
      </dsp:nvSpPr>
      <dsp:spPr>
        <a:xfrm>
          <a:off x="0" y="959141"/>
          <a:ext cx="10653579" cy="7644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C726E5-E7D9-4C90-8063-7CB33AF8C40D}">
      <dsp:nvSpPr>
        <dsp:cNvPr id="0" name=""/>
        <dsp:cNvSpPr/>
      </dsp:nvSpPr>
      <dsp:spPr>
        <a:xfrm>
          <a:off x="231243" y="1131140"/>
          <a:ext cx="420442" cy="4204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C99C7B-86A7-4A49-B61A-BF88C16B1F7C}">
      <dsp:nvSpPr>
        <dsp:cNvPr id="0" name=""/>
        <dsp:cNvSpPr/>
      </dsp:nvSpPr>
      <dsp:spPr>
        <a:xfrm>
          <a:off x="882930" y="959141"/>
          <a:ext cx="9770648" cy="764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903" tIns="80903" rIns="80903" bIns="80903" numCol="1" spcCol="1270" anchor="ctr" anchorCtr="0">
          <a:noAutofit/>
        </a:bodyPr>
        <a:lstStyle/>
        <a:p>
          <a:pPr marL="0" lvl="0" indent="0" algn="l" defTabSz="666750">
            <a:lnSpc>
              <a:spcPct val="100000"/>
            </a:lnSpc>
            <a:spcBef>
              <a:spcPct val="0"/>
            </a:spcBef>
            <a:spcAft>
              <a:spcPct val="35000"/>
            </a:spcAft>
            <a:buNone/>
          </a:pPr>
          <a:r>
            <a:rPr lang="en-US" sz="1500" kern="1200"/>
            <a:t>Write and update plans for residents, this means that it will be made more easier and efficient </a:t>
          </a:r>
        </a:p>
      </dsp:txBody>
      <dsp:txXfrm>
        <a:off x="882930" y="959141"/>
        <a:ext cx="9770648" cy="764441"/>
      </dsp:txXfrm>
    </dsp:sp>
    <dsp:sp modelId="{A7932FDB-712E-4F66-AC99-E303B3DEC056}">
      <dsp:nvSpPr>
        <dsp:cNvPr id="0" name=""/>
        <dsp:cNvSpPr/>
      </dsp:nvSpPr>
      <dsp:spPr>
        <a:xfrm>
          <a:off x="0" y="1914693"/>
          <a:ext cx="10653579" cy="7644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E9D457-68F3-4175-9988-6D72C9437C3C}">
      <dsp:nvSpPr>
        <dsp:cNvPr id="0" name=""/>
        <dsp:cNvSpPr/>
      </dsp:nvSpPr>
      <dsp:spPr>
        <a:xfrm>
          <a:off x="231243" y="2086692"/>
          <a:ext cx="420442" cy="42044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C9F1DB-14E8-4AB6-A195-373D9803D84B}">
      <dsp:nvSpPr>
        <dsp:cNvPr id="0" name=""/>
        <dsp:cNvSpPr/>
      </dsp:nvSpPr>
      <dsp:spPr>
        <a:xfrm>
          <a:off x="882930" y="1914693"/>
          <a:ext cx="9770648" cy="764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903" tIns="80903" rIns="80903" bIns="80903" numCol="1" spcCol="1270" anchor="ctr" anchorCtr="0">
          <a:noAutofit/>
        </a:bodyPr>
        <a:lstStyle/>
        <a:p>
          <a:pPr marL="0" lvl="0" indent="0" algn="l" defTabSz="666750">
            <a:lnSpc>
              <a:spcPct val="100000"/>
            </a:lnSpc>
            <a:spcBef>
              <a:spcPct val="0"/>
            </a:spcBef>
            <a:spcAft>
              <a:spcPct val="35000"/>
            </a:spcAft>
            <a:buNone/>
          </a:pPr>
          <a:r>
            <a:rPr lang="en-US" sz="1500" kern="1200"/>
            <a:t>Record daily notes and incident reports, this will help you keep in track of what medication each resident needs and have a track of their incidents and problems</a:t>
          </a:r>
        </a:p>
      </dsp:txBody>
      <dsp:txXfrm>
        <a:off x="882930" y="1914693"/>
        <a:ext cx="9770648" cy="764441"/>
      </dsp:txXfrm>
    </dsp:sp>
    <dsp:sp modelId="{E316CC16-3A5A-467C-AC61-6CC3E70524C6}">
      <dsp:nvSpPr>
        <dsp:cNvPr id="0" name=""/>
        <dsp:cNvSpPr/>
      </dsp:nvSpPr>
      <dsp:spPr>
        <a:xfrm>
          <a:off x="0" y="2870245"/>
          <a:ext cx="10653579" cy="7644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A6F099-FBDC-4224-94EB-88F2F8798526}">
      <dsp:nvSpPr>
        <dsp:cNvPr id="0" name=""/>
        <dsp:cNvSpPr/>
      </dsp:nvSpPr>
      <dsp:spPr>
        <a:xfrm>
          <a:off x="231243" y="3042244"/>
          <a:ext cx="420442" cy="42044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10B4BF-D80F-4019-9164-3169C7DA07C2}">
      <dsp:nvSpPr>
        <dsp:cNvPr id="0" name=""/>
        <dsp:cNvSpPr/>
      </dsp:nvSpPr>
      <dsp:spPr>
        <a:xfrm>
          <a:off x="882930" y="2870245"/>
          <a:ext cx="9770648" cy="764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903" tIns="80903" rIns="80903" bIns="80903" numCol="1" spcCol="1270" anchor="ctr" anchorCtr="0">
          <a:noAutofit/>
        </a:bodyPr>
        <a:lstStyle/>
        <a:p>
          <a:pPr marL="0" lvl="0" indent="0" algn="l" defTabSz="666750">
            <a:lnSpc>
              <a:spcPct val="100000"/>
            </a:lnSpc>
            <a:spcBef>
              <a:spcPct val="0"/>
            </a:spcBef>
            <a:spcAft>
              <a:spcPct val="35000"/>
            </a:spcAft>
            <a:buNone/>
          </a:pPr>
          <a:r>
            <a:rPr lang="en-US" sz="1500" kern="1200"/>
            <a:t>Creating letters and notices for staff or families, this will make it easier to communicate and let them know any new updates about the resident like if they have a extra or less medication they need to take</a:t>
          </a:r>
        </a:p>
      </dsp:txBody>
      <dsp:txXfrm>
        <a:off x="882930" y="2870245"/>
        <a:ext cx="9770648" cy="764441"/>
      </dsp:txXfrm>
    </dsp:sp>
    <dsp:sp modelId="{C476EDDD-41F4-4B3A-8DC6-4218FFD1E67D}">
      <dsp:nvSpPr>
        <dsp:cNvPr id="0" name=""/>
        <dsp:cNvSpPr/>
      </dsp:nvSpPr>
      <dsp:spPr>
        <a:xfrm>
          <a:off x="0" y="3825797"/>
          <a:ext cx="10653579" cy="76444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5DBAC4-E039-4038-8D05-B92DCAC990E4}">
      <dsp:nvSpPr>
        <dsp:cNvPr id="0" name=""/>
        <dsp:cNvSpPr/>
      </dsp:nvSpPr>
      <dsp:spPr>
        <a:xfrm>
          <a:off x="231243" y="3997796"/>
          <a:ext cx="420442" cy="42044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AA2AC1-84E0-44BE-BACC-2F54D78DD5C6}">
      <dsp:nvSpPr>
        <dsp:cNvPr id="0" name=""/>
        <dsp:cNvSpPr/>
      </dsp:nvSpPr>
      <dsp:spPr>
        <a:xfrm>
          <a:off x="882930" y="3825797"/>
          <a:ext cx="9770648" cy="764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903" tIns="80903" rIns="80903" bIns="80903" numCol="1" spcCol="1270" anchor="ctr" anchorCtr="0">
          <a:noAutofit/>
        </a:bodyPr>
        <a:lstStyle/>
        <a:p>
          <a:pPr marL="0" lvl="0" indent="0" algn="l" defTabSz="666750">
            <a:lnSpc>
              <a:spcPct val="100000"/>
            </a:lnSpc>
            <a:spcBef>
              <a:spcPct val="0"/>
            </a:spcBef>
            <a:spcAft>
              <a:spcPct val="35000"/>
            </a:spcAft>
            <a:buNone/>
          </a:pPr>
          <a:r>
            <a:rPr lang="en-US" sz="1500" kern="1200"/>
            <a:t>Design newsletters or posters for residents and visitors, this will help the place look more tidy and neat which gives a good impression and also will attract more people to come, people are attracted by organized places.</a:t>
          </a:r>
        </a:p>
      </dsp:txBody>
      <dsp:txXfrm>
        <a:off x="882930" y="3825797"/>
        <a:ext cx="9770648" cy="7644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602C33-B22D-F145-9622-D9638C6BCCB4}">
      <dsp:nvSpPr>
        <dsp:cNvPr id="0" name=""/>
        <dsp:cNvSpPr/>
      </dsp:nvSpPr>
      <dsp:spPr>
        <a:xfrm>
          <a:off x="0" y="0"/>
          <a:ext cx="7536203"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E1AF6F-A72B-3C49-9E5F-0D5D92F17DDA}">
      <dsp:nvSpPr>
        <dsp:cNvPr id="0" name=""/>
        <dsp:cNvSpPr/>
      </dsp:nvSpPr>
      <dsp:spPr>
        <a:xfrm>
          <a:off x="0" y="0"/>
          <a:ext cx="1507240" cy="2384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a:t>Pros:</a:t>
          </a:r>
        </a:p>
      </dsp:txBody>
      <dsp:txXfrm>
        <a:off x="0" y="0"/>
        <a:ext cx="1507240" cy="2384406"/>
      </dsp:txXfrm>
    </dsp:sp>
    <dsp:sp modelId="{C571BA3E-F412-E14A-B192-8EDCE45B05A4}">
      <dsp:nvSpPr>
        <dsp:cNvPr id="0" name=""/>
        <dsp:cNvSpPr/>
      </dsp:nvSpPr>
      <dsp:spPr>
        <a:xfrm>
          <a:off x="1620283" y="22470"/>
          <a:ext cx="5915919" cy="44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It is easy to use as it allows staff to quickly create and edit documents</a:t>
          </a:r>
        </a:p>
      </dsp:txBody>
      <dsp:txXfrm>
        <a:off x="1620283" y="22470"/>
        <a:ext cx="5915919" cy="449404"/>
      </dsp:txXfrm>
    </dsp:sp>
    <dsp:sp modelId="{A6408B60-8EAD-4947-B8A7-BFE26E7D8013}">
      <dsp:nvSpPr>
        <dsp:cNvPr id="0" name=""/>
        <dsp:cNvSpPr/>
      </dsp:nvSpPr>
      <dsp:spPr>
        <a:xfrm>
          <a:off x="1507240" y="471875"/>
          <a:ext cx="6028962" cy="0"/>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57B1C6-1DFA-4B4F-A91F-152CB8B0359B}">
      <dsp:nvSpPr>
        <dsp:cNvPr id="0" name=""/>
        <dsp:cNvSpPr/>
      </dsp:nvSpPr>
      <dsp:spPr>
        <a:xfrm>
          <a:off x="1620283" y="494345"/>
          <a:ext cx="5915919" cy="44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It provides tools to make documents look neat and well organized</a:t>
          </a:r>
        </a:p>
      </dsp:txBody>
      <dsp:txXfrm>
        <a:off x="1620283" y="494345"/>
        <a:ext cx="5915919" cy="449404"/>
      </dsp:txXfrm>
    </dsp:sp>
    <dsp:sp modelId="{CCF5070C-CAB6-BE49-9090-6EBE1B066348}">
      <dsp:nvSpPr>
        <dsp:cNvPr id="0" name=""/>
        <dsp:cNvSpPr/>
      </dsp:nvSpPr>
      <dsp:spPr>
        <a:xfrm>
          <a:off x="1507240" y="943750"/>
          <a:ext cx="6028962" cy="0"/>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933417-4E1B-B144-8FBB-D75ADA149A8E}">
      <dsp:nvSpPr>
        <dsp:cNvPr id="0" name=""/>
        <dsp:cNvSpPr/>
      </dsp:nvSpPr>
      <dsp:spPr>
        <a:xfrm>
          <a:off x="1620283" y="966220"/>
          <a:ext cx="5915919" cy="44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It also helps checking spelling and grammer, it makes sure everything is written professionally and easy to understand</a:t>
          </a:r>
        </a:p>
      </dsp:txBody>
      <dsp:txXfrm>
        <a:off x="1620283" y="966220"/>
        <a:ext cx="5915919" cy="449404"/>
      </dsp:txXfrm>
    </dsp:sp>
    <dsp:sp modelId="{3592C765-F878-8440-9EC4-34CF4ED186E4}">
      <dsp:nvSpPr>
        <dsp:cNvPr id="0" name=""/>
        <dsp:cNvSpPr/>
      </dsp:nvSpPr>
      <dsp:spPr>
        <a:xfrm>
          <a:off x="1507240" y="1415625"/>
          <a:ext cx="6028962" cy="0"/>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CBD8A18-CB92-B94D-81FC-5D770B418E0C}">
      <dsp:nvSpPr>
        <dsp:cNvPr id="0" name=""/>
        <dsp:cNvSpPr/>
      </dsp:nvSpPr>
      <dsp:spPr>
        <a:xfrm>
          <a:off x="1620283" y="1438095"/>
          <a:ext cx="5915919" cy="44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It offers templates that are easy to access for reports, letters, forms, saving a lot of time</a:t>
          </a:r>
        </a:p>
      </dsp:txBody>
      <dsp:txXfrm>
        <a:off x="1620283" y="1438095"/>
        <a:ext cx="5915919" cy="449404"/>
      </dsp:txXfrm>
    </dsp:sp>
    <dsp:sp modelId="{A212CE01-9C96-974D-9F95-2B29EA89F6BE}">
      <dsp:nvSpPr>
        <dsp:cNvPr id="0" name=""/>
        <dsp:cNvSpPr/>
      </dsp:nvSpPr>
      <dsp:spPr>
        <a:xfrm>
          <a:off x="1507240" y="1887500"/>
          <a:ext cx="6028962" cy="0"/>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5FB91EA-99B7-A948-A577-3E4DCE31EE5F}">
      <dsp:nvSpPr>
        <dsp:cNvPr id="0" name=""/>
        <dsp:cNvSpPr/>
      </dsp:nvSpPr>
      <dsp:spPr>
        <a:xfrm>
          <a:off x="1620283" y="1909970"/>
          <a:ext cx="5915919" cy="44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Documents can be easily shared and opened on most computers, this makes it easy to access when in a rush or needing it asap</a:t>
          </a:r>
        </a:p>
      </dsp:txBody>
      <dsp:txXfrm>
        <a:off x="1620283" y="1909970"/>
        <a:ext cx="5915919" cy="449404"/>
      </dsp:txXfrm>
    </dsp:sp>
    <dsp:sp modelId="{6AD51387-4107-7A4E-8CC1-1AE617F7094E}">
      <dsp:nvSpPr>
        <dsp:cNvPr id="0" name=""/>
        <dsp:cNvSpPr/>
      </dsp:nvSpPr>
      <dsp:spPr>
        <a:xfrm>
          <a:off x="1507240" y="2359375"/>
          <a:ext cx="6028962" cy="0"/>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76A3E9-BCF7-F549-B6AF-B888AE9FAE0C}">
      <dsp:nvSpPr>
        <dsp:cNvPr id="0" name=""/>
        <dsp:cNvSpPr/>
      </dsp:nvSpPr>
      <dsp:spPr>
        <a:xfrm>
          <a:off x="0" y="2384406"/>
          <a:ext cx="7536203"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ED0731-D776-2B42-B7AA-838E728B91C4}">
      <dsp:nvSpPr>
        <dsp:cNvPr id="0" name=""/>
        <dsp:cNvSpPr/>
      </dsp:nvSpPr>
      <dsp:spPr>
        <a:xfrm>
          <a:off x="0" y="2384406"/>
          <a:ext cx="1507240" cy="2384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en-US" sz="3600" kern="1200"/>
            <a:t>Cons:</a:t>
          </a:r>
        </a:p>
      </dsp:txBody>
      <dsp:txXfrm>
        <a:off x="0" y="2384406"/>
        <a:ext cx="1507240" cy="2384406"/>
      </dsp:txXfrm>
    </dsp:sp>
    <dsp:sp modelId="{90B4BAA5-9E0F-1248-8E43-731EE2977203}">
      <dsp:nvSpPr>
        <dsp:cNvPr id="0" name=""/>
        <dsp:cNvSpPr/>
      </dsp:nvSpPr>
      <dsp:spPr>
        <a:xfrm>
          <a:off x="1620283" y="2406877"/>
          <a:ext cx="5915919" cy="44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It can sometimes be difficult for beginners as some features are advanced and can be confusing without having anyone helping you</a:t>
          </a:r>
        </a:p>
      </dsp:txBody>
      <dsp:txXfrm>
        <a:off x="1620283" y="2406877"/>
        <a:ext cx="5915919" cy="449404"/>
      </dsp:txXfrm>
    </dsp:sp>
    <dsp:sp modelId="{B6BC3D2E-D33F-6241-9EFA-E300028E1FB4}">
      <dsp:nvSpPr>
        <dsp:cNvPr id="0" name=""/>
        <dsp:cNvSpPr/>
      </dsp:nvSpPr>
      <dsp:spPr>
        <a:xfrm>
          <a:off x="1507240" y="2856282"/>
          <a:ext cx="6028962" cy="0"/>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CE8C5A4-C34D-894A-88CF-48A88CD31957}">
      <dsp:nvSpPr>
        <dsp:cNvPr id="0" name=""/>
        <dsp:cNvSpPr/>
      </dsp:nvSpPr>
      <dsp:spPr>
        <a:xfrm>
          <a:off x="1620283" y="2878752"/>
          <a:ext cx="5915919" cy="44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Documents with images or tables can take up a lot of storage which can be sometimes hard to send or save as file sizes can be large</a:t>
          </a:r>
        </a:p>
      </dsp:txBody>
      <dsp:txXfrm>
        <a:off x="1620283" y="2878752"/>
        <a:ext cx="5915919" cy="449404"/>
      </dsp:txXfrm>
    </dsp:sp>
    <dsp:sp modelId="{F51B8B8F-B5DB-0540-8CDA-1910C6AB40A8}">
      <dsp:nvSpPr>
        <dsp:cNvPr id="0" name=""/>
        <dsp:cNvSpPr/>
      </dsp:nvSpPr>
      <dsp:spPr>
        <a:xfrm>
          <a:off x="1507240" y="3328157"/>
          <a:ext cx="6028962" cy="0"/>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9FEF9EA-09F8-6B4A-8374-0B8195968D4C}">
      <dsp:nvSpPr>
        <dsp:cNvPr id="0" name=""/>
        <dsp:cNvSpPr/>
      </dsp:nvSpPr>
      <dsp:spPr>
        <a:xfrm>
          <a:off x="1620283" y="3350627"/>
          <a:ext cx="5915919" cy="44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It isn’t free and can be abit costy for some organiziations</a:t>
          </a:r>
        </a:p>
      </dsp:txBody>
      <dsp:txXfrm>
        <a:off x="1620283" y="3350627"/>
        <a:ext cx="5915919" cy="449404"/>
      </dsp:txXfrm>
    </dsp:sp>
    <dsp:sp modelId="{A2ACF06B-0E55-D542-9EF4-19BC12DDB903}">
      <dsp:nvSpPr>
        <dsp:cNvPr id="0" name=""/>
        <dsp:cNvSpPr/>
      </dsp:nvSpPr>
      <dsp:spPr>
        <a:xfrm>
          <a:off x="1507240" y="3800032"/>
          <a:ext cx="6028962" cy="0"/>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DD822A6-324D-CE42-8490-8A7FD2E59E7E}">
      <dsp:nvSpPr>
        <dsp:cNvPr id="0" name=""/>
        <dsp:cNvSpPr/>
      </dsp:nvSpPr>
      <dsp:spPr>
        <a:xfrm>
          <a:off x="1620283" y="3822502"/>
          <a:ext cx="5915919" cy="44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Layouts can change when sharing documents and become different versions which makes it difficult to understand once its shared</a:t>
          </a:r>
        </a:p>
      </dsp:txBody>
      <dsp:txXfrm>
        <a:off x="1620283" y="3822502"/>
        <a:ext cx="5915919" cy="449404"/>
      </dsp:txXfrm>
    </dsp:sp>
    <dsp:sp modelId="{B6CAE05F-C961-FA44-8C73-E70A8975B85E}">
      <dsp:nvSpPr>
        <dsp:cNvPr id="0" name=""/>
        <dsp:cNvSpPr/>
      </dsp:nvSpPr>
      <dsp:spPr>
        <a:xfrm>
          <a:off x="1507240" y="4271907"/>
          <a:ext cx="6028962" cy="0"/>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F82ACE-95B4-A34A-937F-0E8BF3D33D6D}">
      <dsp:nvSpPr>
        <dsp:cNvPr id="0" name=""/>
        <dsp:cNvSpPr/>
      </dsp:nvSpPr>
      <dsp:spPr>
        <a:xfrm>
          <a:off x="1620283" y="4294377"/>
          <a:ext cx="5915919" cy="4494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US" sz="1200" kern="1200"/>
            <a:t>Staff need to have access to a computer or laptop to access word which might not always be available or working </a:t>
          </a:r>
        </a:p>
      </dsp:txBody>
      <dsp:txXfrm>
        <a:off x="1620283" y="4294377"/>
        <a:ext cx="5915919" cy="449404"/>
      </dsp:txXfrm>
    </dsp:sp>
    <dsp:sp modelId="{F926A964-9FAE-4A4C-8313-1B0D89A1D314}">
      <dsp:nvSpPr>
        <dsp:cNvPr id="0" name=""/>
        <dsp:cNvSpPr/>
      </dsp:nvSpPr>
      <dsp:spPr>
        <a:xfrm>
          <a:off x="1507240" y="4743782"/>
          <a:ext cx="6028962" cy="0"/>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10/12/25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34013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10/12/25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26267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10/12/25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472029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10/12/25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51216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10/12/25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40386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10/12/25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059553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10/12/25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44672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10/12/25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24883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10/12/25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46908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10/12/25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99352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10/12/25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4600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10/12/25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62926220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5" r:id="rId6"/>
    <p:sldLayoutId id="2147483680" r:id="rId7"/>
    <p:sldLayoutId id="2147483681" r:id="rId8"/>
    <p:sldLayoutId id="2147483682" r:id="rId9"/>
    <p:sldLayoutId id="2147483684" r:id="rId10"/>
    <p:sldLayoutId id="2147483683"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share.google/Upzv6ombOrJW6x0s0" TargetMode="External"/><Relationship Id="rId2" Type="http://schemas.openxmlformats.org/officeDocument/2006/relationships/hyperlink" Target="https://share.google/19rLy3TqPOizO1VyU" TargetMode="External"/><Relationship Id="rId1" Type="http://schemas.openxmlformats.org/officeDocument/2006/relationships/slideLayout" Target="../slideLayouts/slideLayout2.xml"/><Relationship Id="rId6" Type="http://schemas.openxmlformats.org/officeDocument/2006/relationships/hyperlink" Target="https://share.google/VmoZsPIxnJzaNUHzB" TargetMode="External"/><Relationship Id="rId5" Type="http://schemas.openxmlformats.org/officeDocument/2006/relationships/hyperlink" Target="https://share.google/7UiiWGFXhhA8o3Ie4" TargetMode="External"/><Relationship Id="rId4" Type="http://schemas.openxmlformats.org/officeDocument/2006/relationships/hyperlink" Target="https://share.google/VJynQYFkAhGIo9IB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A32057F-F015-B1B2-4E3E-2307F8EFC9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40EB75-53E3-009E-C848-8A6F081F7C59}"/>
              </a:ext>
            </a:extLst>
          </p:cNvPr>
          <p:cNvSpPr>
            <a:spLocks noGrp="1"/>
          </p:cNvSpPr>
          <p:nvPr>
            <p:ph type="ctrTitle"/>
          </p:nvPr>
        </p:nvSpPr>
        <p:spPr>
          <a:xfrm>
            <a:off x="7168896" y="1129554"/>
            <a:ext cx="4361688" cy="3475236"/>
          </a:xfrm>
        </p:spPr>
        <p:txBody>
          <a:bodyPr>
            <a:normAutofit/>
          </a:bodyPr>
          <a:lstStyle/>
          <a:p>
            <a:pPr algn="l"/>
            <a:r>
              <a:rPr lang="en-US" sz="3800" dirty="0"/>
              <a:t>Microsoft and outlook used safely in Sunrise Residential </a:t>
            </a:r>
            <a:r>
              <a:rPr lang="en-US" sz="3800" dirty="0" err="1"/>
              <a:t>carehome</a:t>
            </a:r>
            <a:r>
              <a:rPr lang="en-US" sz="3800" dirty="0"/>
              <a:t> </a:t>
            </a:r>
          </a:p>
        </p:txBody>
      </p:sp>
      <p:sp>
        <p:nvSpPr>
          <p:cNvPr id="3" name="Subtitle 2">
            <a:extLst>
              <a:ext uri="{FF2B5EF4-FFF2-40B4-BE49-F238E27FC236}">
                <a16:creationId xmlns:a16="http://schemas.microsoft.com/office/drawing/2014/main" id="{4FCDBFBF-8EB5-6B6C-9558-09D208166B08}"/>
              </a:ext>
            </a:extLst>
          </p:cNvPr>
          <p:cNvSpPr>
            <a:spLocks noGrp="1"/>
          </p:cNvSpPr>
          <p:nvPr>
            <p:ph type="subTitle" idx="1"/>
          </p:nvPr>
        </p:nvSpPr>
        <p:spPr>
          <a:xfrm>
            <a:off x="7168896" y="4731337"/>
            <a:ext cx="4206240" cy="1184584"/>
          </a:xfrm>
        </p:spPr>
        <p:txBody>
          <a:bodyPr>
            <a:normAutofit/>
          </a:bodyPr>
          <a:lstStyle/>
          <a:p>
            <a:pPr algn="l"/>
            <a:r>
              <a:rPr lang="en-US" dirty="0"/>
              <a:t>BY: Khadijah, Malaikah, </a:t>
            </a:r>
            <a:r>
              <a:rPr lang="en-GB"/>
              <a:t>shavontae</a:t>
            </a:r>
            <a:endParaRPr lang="en-US" dirty="0"/>
          </a:p>
        </p:txBody>
      </p:sp>
      <p:pic>
        <p:nvPicPr>
          <p:cNvPr id="4" name="Picture 3">
            <a:extLst>
              <a:ext uri="{FF2B5EF4-FFF2-40B4-BE49-F238E27FC236}">
                <a16:creationId xmlns:a16="http://schemas.microsoft.com/office/drawing/2014/main" id="{1EAE4E61-5D03-4386-57C9-45FFFA415867}"/>
              </a:ext>
            </a:extLst>
          </p:cNvPr>
          <p:cNvPicPr>
            <a:picLocks noChangeAspect="1"/>
          </p:cNvPicPr>
          <p:nvPr/>
        </p:nvPicPr>
        <p:blipFill>
          <a:blip r:embed="rId2"/>
          <a:srcRect l="12146" r="20737" b="1"/>
          <a:stretch>
            <a:fillRect/>
          </a:stretch>
        </p:blipFill>
        <p:spPr>
          <a:xfrm>
            <a:off x="20" y="1"/>
            <a:ext cx="6575591" cy="6858000"/>
          </a:xfrm>
          <a:prstGeom prst="rect">
            <a:avLst/>
          </a:prstGeom>
        </p:spPr>
      </p:pic>
    </p:spTree>
    <p:extLst>
      <p:ext uri="{BB962C8B-B14F-4D97-AF65-F5344CB8AC3E}">
        <p14:creationId xmlns:p14="http://schemas.microsoft.com/office/powerpoint/2010/main" val="2937004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D12D1-19B6-E56A-8B47-42A06F3C5A4D}"/>
              </a:ext>
            </a:extLst>
          </p:cNvPr>
          <p:cNvSpPr>
            <a:spLocks noGrp="1"/>
          </p:cNvSpPr>
          <p:nvPr>
            <p:ph type="title"/>
          </p:nvPr>
        </p:nvSpPr>
        <p:spPr>
          <a:xfrm>
            <a:off x="612648" y="137160"/>
            <a:ext cx="5862396" cy="1527048"/>
          </a:xfrm>
        </p:spPr>
        <p:txBody>
          <a:bodyPr anchor="b">
            <a:normAutofit/>
          </a:bodyPr>
          <a:lstStyle/>
          <a:p>
            <a:r>
              <a:rPr lang="en-US" dirty="0"/>
              <a:t>Introduction</a:t>
            </a:r>
          </a:p>
        </p:txBody>
      </p:sp>
      <p:sp>
        <p:nvSpPr>
          <p:cNvPr id="3" name="Content Placeholder 2">
            <a:extLst>
              <a:ext uri="{FF2B5EF4-FFF2-40B4-BE49-F238E27FC236}">
                <a16:creationId xmlns:a16="http://schemas.microsoft.com/office/drawing/2014/main" id="{6091D73E-F684-683A-8030-DF9E8C4E3ABD}"/>
              </a:ext>
            </a:extLst>
          </p:cNvPr>
          <p:cNvSpPr>
            <a:spLocks noGrp="1"/>
          </p:cNvSpPr>
          <p:nvPr>
            <p:ph idx="1"/>
          </p:nvPr>
        </p:nvSpPr>
        <p:spPr>
          <a:xfrm>
            <a:off x="612648" y="1897162"/>
            <a:ext cx="5862396" cy="4096512"/>
          </a:xfrm>
        </p:spPr>
        <p:txBody>
          <a:bodyPr>
            <a:noAutofit/>
          </a:bodyPr>
          <a:lstStyle/>
          <a:p>
            <a:pPr>
              <a:lnSpc>
                <a:spcPct val="110000"/>
              </a:lnSpc>
            </a:pPr>
            <a:r>
              <a:rPr lang="en-US" sz="1800" dirty="0"/>
              <a:t>Microsoft word helps care home workers create documents such as care plans, reports, and letters. It helps ensure that all written information is professional, clear and easy to share when needed. </a:t>
            </a:r>
          </a:p>
          <a:p>
            <a:pPr>
              <a:lnSpc>
                <a:spcPct val="110000"/>
              </a:lnSpc>
            </a:pPr>
            <a:r>
              <a:rPr lang="en-US" sz="1800" dirty="0"/>
              <a:t>Microsoft outlook is used for sending emails, meetings, managing staff </a:t>
            </a:r>
            <a:r>
              <a:rPr lang="en-US" sz="1800" dirty="0" err="1"/>
              <a:t>rotas</a:t>
            </a:r>
            <a:r>
              <a:rPr lang="en-US" sz="1800" dirty="0"/>
              <a:t> and appointments. This can be used to communicate with both colleges and family members.</a:t>
            </a:r>
          </a:p>
          <a:p>
            <a:pPr>
              <a:lnSpc>
                <a:spcPct val="110000"/>
              </a:lnSpc>
            </a:pPr>
            <a:r>
              <a:rPr lang="en-US" sz="1800" dirty="0"/>
              <a:t>Outlooks calendar feature helps organize stuff like appointments and reminders for meetings and medication. </a:t>
            </a:r>
          </a:p>
          <a:p>
            <a:pPr>
              <a:lnSpc>
                <a:spcPct val="110000"/>
              </a:lnSpc>
            </a:pPr>
            <a:r>
              <a:rPr lang="en-US" sz="1800" dirty="0"/>
              <a:t>They both help and make easy communicating with others and keeping It organized and record keeping in a care home. </a:t>
            </a:r>
          </a:p>
        </p:txBody>
      </p:sp>
      <p:pic>
        <p:nvPicPr>
          <p:cNvPr id="22" name="Graphic 21" descr="Suburban scene">
            <a:extLst>
              <a:ext uri="{FF2B5EF4-FFF2-40B4-BE49-F238E27FC236}">
                <a16:creationId xmlns:a16="http://schemas.microsoft.com/office/drawing/2014/main" id="{4954ECF4-6F7F-E0C7-AB7E-37758A97E15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91395" y="1102440"/>
            <a:ext cx="4681506" cy="4681506"/>
          </a:xfrm>
          <a:prstGeom prst="rect">
            <a:avLst/>
          </a:prstGeom>
        </p:spPr>
      </p:pic>
    </p:spTree>
    <p:extLst>
      <p:ext uri="{BB962C8B-B14F-4D97-AF65-F5344CB8AC3E}">
        <p14:creationId xmlns:p14="http://schemas.microsoft.com/office/powerpoint/2010/main" val="2742994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1D73BB-D094-F27A-12A9-8D148C3DDADD}"/>
              </a:ext>
            </a:extLst>
          </p:cNvPr>
          <p:cNvSpPr>
            <a:spLocks noGrp="1"/>
          </p:cNvSpPr>
          <p:nvPr>
            <p:ph type="title"/>
          </p:nvPr>
        </p:nvSpPr>
        <p:spPr>
          <a:xfrm>
            <a:off x="612649" y="548638"/>
            <a:ext cx="3493008" cy="5788152"/>
          </a:xfrm>
        </p:spPr>
        <p:txBody>
          <a:bodyPr anchor="ctr">
            <a:normAutofit/>
          </a:bodyPr>
          <a:lstStyle/>
          <a:p>
            <a:r>
              <a:rPr lang="en-US" sz="4000" dirty="0"/>
              <a:t>How does sunrise care home benefit from word?</a:t>
            </a:r>
          </a:p>
        </p:txBody>
      </p:sp>
      <p:graphicFrame>
        <p:nvGraphicFramePr>
          <p:cNvPr id="28" name="Content Placeholder 2">
            <a:extLst>
              <a:ext uri="{FF2B5EF4-FFF2-40B4-BE49-F238E27FC236}">
                <a16:creationId xmlns:a16="http://schemas.microsoft.com/office/drawing/2014/main" id="{64017737-0C76-6544-556A-9CBA24D794B4}"/>
              </a:ext>
            </a:extLst>
          </p:cNvPr>
          <p:cNvGraphicFramePr>
            <a:graphicFrameLocks noGrp="1"/>
          </p:cNvGraphicFramePr>
          <p:nvPr>
            <p:ph idx="1"/>
            <p:extLst>
              <p:ext uri="{D42A27DB-BD31-4B8C-83A1-F6EECF244321}">
                <p14:modId xmlns:p14="http://schemas.microsoft.com/office/powerpoint/2010/main" val="3865394276"/>
              </p:ext>
            </p:extLst>
          </p:nvPr>
        </p:nvGraphicFramePr>
        <p:xfrm>
          <a:off x="4718306" y="597546"/>
          <a:ext cx="6949440" cy="57866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4062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ppt_x"/>
                                          </p:val>
                                        </p:tav>
                                        <p:tav tm="100000">
                                          <p:val>
                                            <p:strVal val="#ppt_x"/>
                                          </p:val>
                                        </p:tav>
                                      </p:tavLst>
                                    </p:anim>
                                    <p:anim calcmode="lin" valueType="num">
                                      <p:cBhvr additive="base">
                                        <p:cTn id="1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8" grpId="0">
        <p:bldAsOne/>
      </p:bldGraphic>
      <p:bldGraphic spid="28" grpId="1">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B4B7E-7326-DA2F-0BD4-3E838C9E8D51}"/>
              </a:ext>
            </a:extLst>
          </p:cNvPr>
          <p:cNvSpPr>
            <a:spLocks noGrp="1"/>
          </p:cNvSpPr>
          <p:nvPr>
            <p:ph type="title"/>
          </p:nvPr>
        </p:nvSpPr>
        <p:spPr/>
        <p:txBody>
          <a:bodyPr/>
          <a:lstStyle/>
          <a:p>
            <a:r>
              <a:rPr lang="en-US" dirty="0"/>
              <a:t>How is word used in a care home?</a:t>
            </a:r>
          </a:p>
        </p:txBody>
      </p:sp>
      <p:graphicFrame>
        <p:nvGraphicFramePr>
          <p:cNvPr id="5" name="Content Placeholder 2">
            <a:extLst>
              <a:ext uri="{FF2B5EF4-FFF2-40B4-BE49-F238E27FC236}">
                <a16:creationId xmlns:a16="http://schemas.microsoft.com/office/drawing/2014/main" id="{5174A710-C4EB-39EB-F722-77099C8EF3BD}"/>
              </a:ext>
            </a:extLst>
          </p:cNvPr>
          <p:cNvGraphicFramePr>
            <a:graphicFrameLocks noGrp="1"/>
          </p:cNvGraphicFramePr>
          <p:nvPr>
            <p:ph idx="1"/>
          </p:nvPr>
        </p:nvGraphicFramePr>
        <p:xfrm>
          <a:off x="612647" y="1715532"/>
          <a:ext cx="10653579" cy="45938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4573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A466FCC-26A6-AD0C-513D-472AAABEC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3876FE-5A0B-B7DD-C187-CD45E2644CB1}"/>
              </a:ext>
            </a:extLst>
          </p:cNvPr>
          <p:cNvSpPr>
            <a:spLocks noGrp="1"/>
          </p:cNvSpPr>
          <p:nvPr>
            <p:ph type="title"/>
          </p:nvPr>
        </p:nvSpPr>
        <p:spPr>
          <a:xfrm>
            <a:off x="612650" y="1252728"/>
            <a:ext cx="2905613" cy="4768815"/>
          </a:xfrm>
        </p:spPr>
        <p:txBody>
          <a:bodyPr>
            <a:normAutofit/>
          </a:bodyPr>
          <a:lstStyle/>
          <a:p>
            <a:r>
              <a:rPr lang="en-US" sz="3200"/>
              <a:t>Pros and cons of microsoft word </a:t>
            </a:r>
          </a:p>
        </p:txBody>
      </p:sp>
      <p:graphicFrame>
        <p:nvGraphicFramePr>
          <p:cNvPr id="14" name="Content Placeholder 2">
            <a:extLst>
              <a:ext uri="{FF2B5EF4-FFF2-40B4-BE49-F238E27FC236}">
                <a16:creationId xmlns:a16="http://schemas.microsoft.com/office/drawing/2014/main" id="{4F56C585-4B35-5F3E-A74A-CA3BD6B76E4E}"/>
              </a:ext>
            </a:extLst>
          </p:cNvPr>
          <p:cNvGraphicFramePr>
            <a:graphicFrameLocks noGrp="1"/>
          </p:cNvGraphicFramePr>
          <p:nvPr>
            <p:ph idx="1"/>
            <p:extLst>
              <p:ext uri="{D42A27DB-BD31-4B8C-83A1-F6EECF244321}">
                <p14:modId xmlns:p14="http://schemas.microsoft.com/office/powerpoint/2010/main" val="2188929646"/>
              </p:ext>
            </p:extLst>
          </p:nvPr>
        </p:nvGraphicFramePr>
        <p:xfrm>
          <a:off x="4021483" y="1252728"/>
          <a:ext cx="7536203" cy="47688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2460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A69356-E9CA-11BD-42B6-B55AE4280B42}"/>
              </a:ext>
            </a:extLst>
          </p:cNvPr>
          <p:cNvSpPr>
            <a:spLocks noGrp="1"/>
          </p:cNvSpPr>
          <p:nvPr>
            <p:ph type="title"/>
          </p:nvPr>
        </p:nvSpPr>
        <p:spPr>
          <a:xfrm>
            <a:off x="612648" y="603504"/>
            <a:ext cx="5862396" cy="1527048"/>
          </a:xfrm>
        </p:spPr>
        <p:txBody>
          <a:bodyPr anchor="b">
            <a:normAutofit/>
          </a:bodyPr>
          <a:lstStyle/>
          <a:p>
            <a:r>
              <a:rPr lang="en-US" sz="3300" dirty="0"/>
              <a:t>How is outlook used in a care home?</a:t>
            </a:r>
            <a:br>
              <a:rPr lang="en-US" sz="3300" dirty="0"/>
            </a:br>
            <a:endParaRPr lang="en-US" sz="3300" dirty="0"/>
          </a:p>
        </p:txBody>
      </p:sp>
      <p:sp>
        <p:nvSpPr>
          <p:cNvPr id="3" name="Content Placeholder 2">
            <a:extLst>
              <a:ext uri="{FF2B5EF4-FFF2-40B4-BE49-F238E27FC236}">
                <a16:creationId xmlns:a16="http://schemas.microsoft.com/office/drawing/2014/main" id="{AA16D54A-BDE9-36C1-F5A9-B6DE0BB90AA6}"/>
              </a:ext>
            </a:extLst>
          </p:cNvPr>
          <p:cNvSpPr>
            <a:spLocks noGrp="1"/>
          </p:cNvSpPr>
          <p:nvPr>
            <p:ph idx="1"/>
          </p:nvPr>
        </p:nvSpPr>
        <p:spPr>
          <a:xfrm>
            <a:off x="612648" y="2212848"/>
            <a:ext cx="5862396" cy="4096512"/>
          </a:xfrm>
        </p:spPr>
        <p:txBody>
          <a:bodyPr>
            <a:normAutofit fontScale="92500" lnSpcReduction="20000"/>
          </a:bodyPr>
          <a:lstStyle/>
          <a:p>
            <a:pPr marL="0" indent="0">
              <a:lnSpc>
                <a:spcPct val="110000"/>
              </a:lnSpc>
              <a:buNone/>
            </a:pPr>
            <a:r>
              <a:rPr lang="en-US" sz="1800" dirty="0"/>
              <a:t>Outlook is used in a care home to:</a:t>
            </a:r>
          </a:p>
          <a:p>
            <a:pPr>
              <a:lnSpc>
                <a:spcPct val="110000"/>
              </a:lnSpc>
            </a:pPr>
            <a:r>
              <a:rPr lang="en-US" sz="1800" dirty="0"/>
              <a:t>Send and receive emails between staff, managers, healthcare professionals, families, this helps to communicate with everyone and easily and have access to them always</a:t>
            </a:r>
          </a:p>
          <a:p>
            <a:pPr>
              <a:lnSpc>
                <a:spcPct val="110000"/>
              </a:lnSpc>
            </a:pPr>
            <a:r>
              <a:rPr lang="en-US" sz="1800" dirty="0"/>
              <a:t>It helps organize meetings and schedules using the calendar for meetings, training and appointments. This allows to be organized and know what upcoming meetings there are </a:t>
            </a:r>
            <a:r>
              <a:rPr lang="en-US" sz="1800" dirty="0" err="1"/>
              <a:t>aswell</a:t>
            </a:r>
            <a:r>
              <a:rPr lang="en-US" sz="1800" dirty="0"/>
              <a:t> as others</a:t>
            </a:r>
          </a:p>
          <a:p>
            <a:pPr>
              <a:lnSpc>
                <a:spcPct val="110000"/>
              </a:lnSpc>
            </a:pPr>
            <a:r>
              <a:rPr lang="en-US" sz="1800" dirty="0"/>
              <a:t>It improves communication, organization and time </a:t>
            </a:r>
            <a:r>
              <a:rPr lang="en-US" sz="1800" dirty="0" err="1"/>
              <a:t>managment</a:t>
            </a:r>
            <a:r>
              <a:rPr lang="en-US" sz="1800" dirty="0"/>
              <a:t>, in the care home which is more professional and allows you to talk to other staff</a:t>
            </a:r>
          </a:p>
          <a:p>
            <a:pPr>
              <a:lnSpc>
                <a:spcPct val="110000"/>
              </a:lnSpc>
            </a:pPr>
            <a:r>
              <a:rPr lang="en-US" sz="1800" dirty="0"/>
              <a:t>It stores information will colleagues so you can go back incase you forget something</a:t>
            </a:r>
          </a:p>
          <a:p>
            <a:pPr>
              <a:lnSpc>
                <a:spcPct val="110000"/>
              </a:lnSpc>
            </a:pPr>
            <a:endParaRPr lang="en-US" sz="1500" dirty="0"/>
          </a:p>
          <a:p>
            <a:pPr>
              <a:lnSpc>
                <a:spcPct val="110000"/>
              </a:lnSpc>
            </a:pPr>
            <a:endParaRPr lang="en-US" sz="1500" dirty="0"/>
          </a:p>
        </p:txBody>
      </p:sp>
      <p:pic>
        <p:nvPicPr>
          <p:cNvPr id="7" name="Graphic 6" descr="Envelope">
            <a:extLst>
              <a:ext uri="{FF2B5EF4-FFF2-40B4-BE49-F238E27FC236}">
                <a16:creationId xmlns:a16="http://schemas.microsoft.com/office/drawing/2014/main" id="{020C11E0-3AFE-F013-8B4B-5BF732FEE81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91395" y="1102440"/>
            <a:ext cx="4681506" cy="4681506"/>
          </a:xfrm>
          <a:prstGeom prst="rect">
            <a:avLst/>
          </a:prstGeom>
        </p:spPr>
      </p:pic>
    </p:spTree>
    <p:extLst>
      <p:ext uri="{BB962C8B-B14F-4D97-AF65-F5344CB8AC3E}">
        <p14:creationId xmlns:p14="http://schemas.microsoft.com/office/powerpoint/2010/main" val="3156255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961259D-605E-E200-FF9F-7C8C71D7C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97B340-6383-1719-3940-85C5DD0A07F0}"/>
              </a:ext>
            </a:extLst>
          </p:cNvPr>
          <p:cNvSpPr>
            <a:spLocks noGrp="1"/>
          </p:cNvSpPr>
          <p:nvPr>
            <p:ph type="title"/>
          </p:nvPr>
        </p:nvSpPr>
        <p:spPr>
          <a:xfrm>
            <a:off x="836072" y="95693"/>
            <a:ext cx="5440681" cy="1135863"/>
          </a:xfrm>
        </p:spPr>
        <p:txBody>
          <a:bodyPr anchor="b">
            <a:normAutofit/>
          </a:bodyPr>
          <a:lstStyle/>
          <a:p>
            <a:r>
              <a:rPr lang="en-US" dirty="0"/>
              <a:t>Pros and cons of outlook</a:t>
            </a:r>
          </a:p>
        </p:txBody>
      </p:sp>
      <p:sp>
        <p:nvSpPr>
          <p:cNvPr id="3" name="Content Placeholder 2">
            <a:extLst>
              <a:ext uri="{FF2B5EF4-FFF2-40B4-BE49-F238E27FC236}">
                <a16:creationId xmlns:a16="http://schemas.microsoft.com/office/drawing/2014/main" id="{F8FC2FAD-57F9-26F6-8C56-74DE7DC35004}"/>
              </a:ext>
            </a:extLst>
          </p:cNvPr>
          <p:cNvSpPr>
            <a:spLocks noGrp="1"/>
          </p:cNvSpPr>
          <p:nvPr>
            <p:ph idx="1"/>
          </p:nvPr>
        </p:nvSpPr>
        <p:spPr>
          <a:xfrm>
            <a:off x="655320" y="1231556"/>
            <a:ext cx="6035041" cy="4096512"/>
          </a:xfrm>
        </p:spPr>
        <p:txBody>
          <a:bodyPr>
            <a:noAutofit/>
          </a:bodyPr>
          <a:lstStyle/>
          <a:p>
            <a:pPr marL="0" indent="0">
              <a:lnSpc>
                <a:spcPct val="110000"/>
              </a:lnSpc>
              <a:buNone/>
            </a:pPr>
            <a:r>
              <a:rPr lang="en-US" sz="1100" dirty="0"/>
              <a:t>Pros:</a:t>
            </a:r>
          </a:p>
          <a:p>
            <a:pPr marL="457200" indent="-457200">
              <a:lnSpc>
                <a:spcPct val="110000"/>
              </a:lnSpc>
              <a:buFont typeface="+mj-lt"/>
              <a:buAutoNum type="arabicPeriod"/>
            </a:pPr>
            <a:r>
              <a:rPr lang="en-US" sz="1050" dirty="0"/>
              <a:t>It makes it easy to send and receive emails quickly between staff and other professionals which makes it effective to communicate</a:t>
            </a:r>
          </a:p>
          <a:p>
            <a:pPr marL="457200" indent="-457200">
              <a:lnSpc>
                <a:spcPct val="110000"/>
              </a:lnSpc>
              <a:buFont typeface="+mj-lt"/>
              <a:buAutoNum type="arabicPeriod"/>
            </a:pPr>
            <a:r>
              <a:rPr lang="en-US" sz="1050" dirty="0"/>
              <a:t>It has a calendar already built in it which helps organize appointments, meetings and reminders in one place which makes it easy to access one place to another</a:t>
            </a:r>
          </a:p>
          <a:p>
            <a:pPr marL="457200" indent="-457200">
              <a:lnSpc>
                <a:spcPct val="110000"/>
              </a:lnSpc>
              <a:buFont typeface="+mj-lt"/>
              <a:buAutoNum type="arabicPeriod"/>
            </a:pPr>
            <a:r>
              <a:rPr lang="en-US" sz="1050" dirty="0"/>
              <a:t>It stores and </a:t>
            </a:r>
            <a:r>
              <a:rPr lang="en-GB" sz="1050" dirty="0"/>
              <a:t>organizes contact details which allows you to access peoples contact easily </a:t>
            </a:r>
          </a:p>
          <a:p>
            <a:pPr marL="457200" indent="-457200">
              <a:lnSpc>
                <a:spcPct val="110000"/>
              </a:lnSpc>
              <a:buFont typeface="+mj-lt"/>
              <a:buAutoNum type="arabicPeriod"/>
            </a:pPr>
            <a:r>
              <a:rPr lang="en-GB" sz="1050" dirty="0"/>
              <a:t>It has a task reminding feature which keeps staff on track with deadlines and important meetings, so there is no possible way of forgetting</a:t>
            </a:r>
          </a:p>
          <a:p>
            <a:pPr marL="457200" indent="-457200">
              <a:lnSpc>
                <a:spcPct val="110000"/>
              </a:lnSpc>
              <a:buFont typeface="+mj-lt"/>
              <a:buAutoNum type="arabicPeriod"/>
            </a:pPr>
            <a:r>
              <a:rPr lang="en-GB" sz="1050" dirty="0"/>
              <a:t>It also works well with word, excel and reams which allows a smooth work environment</a:t>
            </a:r>
          </a:p>
          <a:p>
            <a:pPr marL="0" indent="0">
              <a:lnSpc>
                <a:spcPct val="110000"/>
              </a:lnSpc>
              <a:buNone/>
            </a:pPr>
            <a:r>
              <a:rPr lang="en-US" sz="1100" dirty="0"/>
              <a:t>Cons:</a:t>
            </a:r>
          </a:p>
          <a:p>
            <a:pPr marL="457200" indent="-457200">
              <a:lnSpc>
                <a:spcPct val="110000"/>
              </a:lnSpc>
              <a:buFont typeface="+mj-lt"/>
              <a:buAutoNum type="arabicPeriod"/>
            </a:pPr>
            <a:r>
              <a:rPr lang="en-US" sz="1050" dirty="0"/>
              <a:t>Like </a:t>
            </a:r>
            <a:r>
              <a:rPr lang="en-US" sz="1050" dirty="0" err="1"/>
              <a:t>microsoft</a:t>
            </a:r>
            <a:r>
              <a:rPr lang="en-US" sz="1050" dirty="0"/>
              <a:t> word it is not free and may require monthly subscription costs which not all organizations can afford</a:t>
            </a:r>
          </a:p>
          <a:p>
            <a:pPr marL="457200" indent="-457200">
              <a:lnSpc>
                <a:spcPct val="110000"/>
              </a:lnSpc>
              <a:buFont typeface="+mj-lt"/>
              <a:buAutoNum type="arabicPeriod"/>
            </a:pPr>
            <a:r>
              <a:rPr lang="en-US" sz="1050" dirty="0"/>
              <a:t>It can also be complicated for beginners without any help or training as some features can be difficult to get your head around</a:t>
            </a:r>
          </a:p>
          <a:p>
            <a:pPr marL="457200" indent="-457200">
              <a:lnSpc>
                <a:spcPct val="110000"/>
              </a:lnSpc>
              <a:buFont typeface="+mj-lt"/>
              <a:buAutoNum type="arabicPeriod"/>
            </a:pPr>
            <a:r>
              <a:rPr lang="en-US" sz="1050" dirty="0"/>
              <a:t>You need to have access to the internet as most functions like sending emails need to have </a:t>
            </a:r>
            <a:r>
              <a:rPr lang="en-US" sz="1050" dirty="0" err="1"/>
              <a:t>wifi</a:t>
            </a:r>
            <a:r>
              <a:rPr lang="en-US" sz="1050" dirty="0"/>
              <a:t>, without </a:t>
            </a:r>
            <a:r>
              <a:rPr lang="en-US" sz="1050" dirty="0" err="1"/>
              <a:t>wifi</a:t>
            </a:r>
            <a:r>
              <a:rPr lang="en-US" sz="1050" dirty="0"/>
              <a:t> you wont get any emails sent</a:t>
            </a:r>
          </a:p>
          <a:p>
            <a:pPr marL="457200" indent="-457200">
              <a:lnSpc>
                <a:spcPct val="110000"/>
              </a:lnSpc>
              <a:buFont typeface="+mj-lt"/>
              <a:buAutoNum type="arabicPeriod"/>
            </a:pPr>
            <a:r>
              <a:rPr lang="en-US" sz="1050" dirty="0"/>
              <a:t>Too many emails saved can make it hard to manage as it can get too much and forget which email is what </a:t>
            </a:r>
          </a:p>
          <a:p>
            <a:pPr marL="457200" indent="-457200">
              <a:lnSpc>
                <a:spcPct val="110000"/>
              </a:lnSpc>
              <a:buFont typeface="+mj-lt"/>
              <a:buAutoNum type="arabicPeriod"/>
            </a:pPr>
            <a:r>
              <a:rPr lang="en-US" sz="1050" dirty="0"/>
              <a:t>If outlook is not managed properly, emails can be stolen or someone can log into your account which creates a </a:t>
            </a:r>
            <a:r>
              <a:rPr lang="en-US" sz="1050" dirty="0" err="1"/>
              <a:t>safegurading</a:t>
            </a:r>
            <a:r>
              <a:rPr lang="en-US" sz="1050" dirty="0"/>
              <a:t> issue as it can have private and confidential things sent</a:t>
            </a:r>
          </a:p>
        </p:txBody>
      </p:sp>
      <p:pic>
        <p:nvPicPr>
          <p:cNvPr id="15" name="Picture 14" descr="Calculator and folders">
            <a:extLst>
              <a:ext uri="{FF2B5EF4-FFF2-40B4-BE49-F238E27FC236}">
                <a16:creationId xmlns:a16="http://schemas.microsoft.com/office/drawing/2014/main" id="{606CA385-ED53-3BDA-00EF-AEECC89C13AB}"/>
              </a:ext>
            </a:extLst>
          </p:cNvPr>
          <p:cNvPicPr>
            <a:picLocks noChangeAspect="1"/>
          </p:cNvPicPr>
          <p:nvPr/>
        </p:nvPicPr>
        <p:blipFill>
          <a:blip r:embed="rId2"/>
          <a:srcRect l="15127" r="36466" b="-1"/>
          <a:stretch>
            <a:fillRect/>
          </a:stretch>
        </p:blipFill>
        <p:spPr>
          <a:xfrm>
            <a:off x="7345680" y="10"/>
            <a:ext cx="4846320" cy="6857990"/>
          </a:xfrm>
          <a:prstGeom prst="rect">
            <a:avLst/>
          </a:prstGeom>
        </p:spPr>
      </p:pic>
    </p:spTree>
    <p:extLst>
      <p:ext uri="{BB962C8B-B14F-4D97-AF65-F5344CB8AC3E}">
        <p14:creationId xmlns:p14="http://schemas.microsoft.com/office/powerpoint/2010/main" val="1106774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DD8C9-7088-B36A-CD6C-C5157FCF523C}"/>
              </a:ext>
            </a:extLst>
          </p:cNvPr>
          <p:cNvSpPr>
            <a:spLocks noGrp="1"/>
          </p:cNvSpPr>
          <p:nvPr>
            <p:ph type="title"/>
          </p:nvPr>
        </p:nvSpPr>
        <p:spPr/>
        <p:txBody>
          <a:bodyPr/>
          <a:lstStyle/>
          <a:p>
            <a:r>
              <a:rPr lang="en-US" dirty="0"/>
              <a:t>Reference</a:t>
            </a:r>
          </a:p>
        </p:txBody>
      </p:sp>
      <p:sp>
        <p:nvSpPr>
          <p:cNvPr id="3" name="Content Placeholder 2">
            <a:extLst>
              <a:ext uri="{FF2B5EF4-FFF2-40B4-BE49-F238E27FC236}">
                <a16:creationId xmlns:a16="http://schemas.microsoft.com/office/drawing/2014/main" id="{31D2194A-CA4E-5D21-FC49-B5FECEF6B54A}"/>
              </a:ext>
            </a:extLst>
          </p:cNvPr>
          <p:cNvSpPr>
            <a:spLocks noGrp="1"/>
          </p:cNvSpPr>
          <p:nvPr>
            <p:ph idx="1"/>
          </p:nvPr>
        </p:nvSpPr>
        <p:spPr/>
        <p:txBody>
          <a:bodyPr/>
          <a:lstStyle/>
          <a:p>
            <a:r>
              <a:rPr lang="en-US" dirty="0">
                <a:hlinkClick r:id="rId2"/>
              </a:rPr>
              <a:t>https://share.google/19rLy3TqPOizO1VyU</a:t>
            </a:r>
            <a:endParaRPr lang="en-US" dirty="0"/>
          </a:p>
          <a:p>
            <a:r>
              <a:rPr lang="en-US" dirty="0">
                <a:hlinkClick r:id="rId3"/>
              </a:rPr>
              <a:t>https://share.google/Upzv6ombOrJW6x0s0</a:t>
            </a:r>
            <a:endParaRPr lang="en-US" dirty="0"/>
          </a:p>
          <a:p>
            <a:r>
              <a:rPr lang="en-US" dirty="0">
                <a:hlinkClick r:id="rId4"/>
              </a:rPr>
              <a:t>https://share.google/VJynQYFkAhGIo9IBE</a:t>
            </a:r>
            <a:endParaRPr lang="en-US" dirty="0"/>
          </a:p>
          <a:p>
            <a:r>
              <a:rPr lang="en-US" dirty="0">
                <a:hlinkClick r:id="rId5"/>
              </a:rPr>
              <a:t>https://share.google/7UiiWGFXhhA8o3Ie4</a:t>
            </a:r>
            <a:endParaRPr lang="en-US" dirty="0"/>
          </a:p>
          <a:p>
            <a:r>
              <a:rPr lang="en-US" dirty="0">
                <a:hlinkClick r:id="rId6"/>
              </a:rPr>
              <a:t>https://share.google/VmoZsPIxnJzaNUHzB</a:t>
            </a:r>
            <a:endParaRPr lang="en-US" dirty="0"/>
          </a:p>
          <a:p>
            <a:endParaRPr lang="en-US" dirty="0"/>
          </a:p>
        </p:txBody>
      </p:sp>
    </p:spTree>
    <p:extLst>
      <p:ext uri="{BB962C8B-B14F-4D97-AF65-F5344CB8AC3E}">
        <p14:creationId xmlns:p14="http://schemas.microsoft.com/office/powerpoint/2010/main" val="561329305"/>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otalTime>607</TotalTime>
  <Words>1002</Words>
  <Application>Microsoft Office PowerPoint</Application>
  <PresentationFormat>Widescreen</PresentationFormat>
  <Paragraphs>56</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VanillaVTI</vt:lpstr>
      <vt:lpstr>Microsoft and outlook used safely in Sunrise Residential carehome </vt:lpstr>
      <vt:lpstr>Introduction</vt:lpstr>
      <vt:lpstr>How does sunrise care home benefit from word?</vt:lpstr>
      <vt:lpstr>How is word used in a care home?</vt:lpstr>
      <vt:lpstr>Pros and cons of microsoft word </vt:lpstr>
      <vt:lpstr>How is outlook used in a care home? </vt:lpstr>
      <vt:lpstr>Pros and cons of outlook</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Microsoft and outlook used safely in Sunrise Residential carehome </dc:title>
  <dc:creator>Khadijah Mohmedyusuf Pathan (2504699)</dc:creator>
  <cp:lastModifiedBy>Shavontae Bradnick (2504744)</cp:lastModifiedBy>
  <cp:revision>2</cp:revision>
  <dcterms:created xsi:type="dcterms:W3CDTF">2025-10-10T11:10:51Z</dcterms:created>
  <dcterms:modified xsi:type="dcterms:W3CDTF">2025-10-12T17:42:41Z</dcterms:modified>
</cp:coreProperties>
</file>