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4B5731-B2F9-E0B6-4F9A-213412E88F9F}" v="1959" dt="2025-10-07T15:17:27.338"/>
    <p1510:client id="{5163CA4F-9FF1-8E00-85C1-3715F8A72A35}" v="873" dt="2025-10-07T14:18:29.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n Ellahi (2419309)" userId="S::2419309@student.uwtsd.ac.uk::efe8463f-ea1f-4426-87e0-4390169040da" providerId="AD" clId="Web-{5163CA4F-9FF1-8E00-85C1-3715F8A72A35}"/>
    <pc:docChg chg="addSld modSld">
      <pc:chgData name="Salman Ellahi (2419309)" userId="S::2419309@student.uwtsd.ac.uk::efe8463f-ea1f-4426-87e0-4390169040da" providerId="AD" clId="Web-{5163CA4F-9FF1-8E00-85C1-3715F8A72A35}" dt="2025-10-07T14:18:29.061" v="485" actId="20577"/>
      <pc:docMkLst>
        <pc:docMk/>
      </pc:docMkLst>
      <pc:sldChg chg="modSp mod setBg">
        <pc:chgData name="Salman Ellahi (2419309)" userId="S::2419309@student.uwtsd.ac.uk::efe8463f-ea1f-4426-87e0-4390169040da" providerId="AD" clId="Web-{5163CA4F-9FF1-8E00-85C1-3715F8A72A35}" dt="2025-10-07T14:18:29.061" v="485" actId="20577"/>
        <pc:sldMkLst>
          <pc:docMk/>
          <pc:sldMk cId="1422782102" sldId="257"/>
        </pc:sldMkLst>
        <pc:spChg chg="mod">
          <ac:chgData name="Salman Ellahi (2419309)" userId="S::2419309@student.uwtsd.ac.uk::efe8463f-ea1f-4426-87e0-4390169040da" providerId="AD" clId="Web-{5163CA4F-9FF1-8E00-85C1-3715F8A72A35}" dt="2025-10-07T14:18:29.061" v="485" actId="20577"/>
          <ac:spMkLst>
            <pc:docMk/>
            <pc:sldMk cId="1422782102" sldId="257"/>
            <ac:spMk id="3" creationId="{7C733239-DA21-BDC2-712A-F60242E71BDA}"/>
          </ac:spMkLst>
        </pc:spChg>
      </pc:sldChg>
      <pc:sldChg chg="modSp">
        <pc:chgData name="Salman Ellahi (2419309)" userId="S::2419309@student.uwtsd.ac.uk::efe8463f-ea1f-4426-87e0-4390169040da" providerId="AD" clId="Web-{5163CA4F-9FF1-8E00-85C1-3715F8A72A35}" dt="2025-10-07T13:39:54.037" v="466" actId="20577"/>
        <pc:sldMkLst>
          <pc:docMk/>
          <pc:sldMk cId="4109055716" sldId="261"/>
        </pc:sldMkLst>
        <pc:spChg chg="mod">
          <ac:chgData name="Salman Ellahi (2419309)" userId="S::2419309@student.uwtsd.ac.uk::efe8463f-ea1f-4426-87e0-4390169040da" providerId="AD" clId="Web-{5163CA4F-9FF1-8E00-85C1-3715F8A72A35}" dt="2025-10-07T13:39:54.037" v="466" actId="20577"/>
          <ac:spMkLst>
            <pc:docMk/>
            <pc:sldMk cId="4109055716" sldId="261"/>
            <ac:spMk id="3" creationId="{C1258497-5FFE-4085-13B5-65030A8B0953}"/>
          </ac:spMkLst>
        </pc:spChg>
      </pc:sldChg>
      <pc:sldChg chg="delSp modSp">
        <pc:chgData name="Salman Ellahi (2419309)" userId="S::2419309@student.uwtsd.ac.uk::efe8463f-ea1f-4426-87e0-4390169040da" providerId="AD" clId="Web-{5163CA4F-9FF1-8E00-85C1-3715F8A72A35}" dt="2025-10-07T13:37:07.504" v="417" actId="20577"/>
        <pc:sldMkLst>
          <pc:docMk/>
          <pc:sldMk cId="2661378741" sldId="263"/>
        </pc:sldMkLst>
        <pc:spChg chg="del">
          <ac:chgData name="Salman Ellahi (2419309)" userId="S::2419309@student.uwtsd.ac.uk::efe8463f-ea1f-4426-87e0-4390169040da" providerId="AD" clId="Web-{5163CA4F-9FF1-8E00-85C1-3715F8A72A35}" dt="2025-10-07T13:34:56.050" v="382"/>
          <ac:spMkLst>
            <pc:docMk/>
            <pc:sldMk cId="2661378741" sldId="263"/>
            <ac:spMk id="3" creationId="{4928284C-AD42-1BAF-17D2-900BA58D393B}"/>
          </ac:spMkLst>
        </pc:spChg>
        <pc:spChg chg="mod">
          <ac:chgData name="Salman Ellahi (2419309)" userId="S::2419309@student.uwtsd.ac.uk::efe8463f-ea1f-4426-87e0-4390169040da" providerId="AD" clId="Web-{5163CA4F-9FF1-8E00-85C1-3715F8A72A35}" dt="2025-10-07T13:37:07.504" v="417" actId="20577"/>
          <ac:spMkLst>
            <pc:docMk/>
            <pc:sldMk cId="2661378741" sldId="263"/>
            <ac:spMk id="4" creationId="{7D3CD0A0-4BEC-7EC6-612D-5ADF65AA5459}"/>
          </ac:spMkLst>
        </pc:spChg>
      </pc:sldChg>
      <pc:sldChg chg="addSp delSp modSp new">
        <pc:chgData name="Salman Ellahi (2419309)" userId="S::2419309@student.uwtsd.ac.uk::efe8463f-ea1f-4426-87e0-4390169040da" providerId="AD" clId="Web-{5163CA4F-9FF1-8E00-85C1-3715F8A72A35}" dt="2025-10-07T14:17:53.717" v="477"/>
        <pc:sldMkLst>
          <pc:docMk/>
          <pc:sldMk cId="985628153" sldId="264"/>
        </pc:sldMkLst>
        <pc:spChg chg="mod">
          <ac:chgData name="Salman Ellahi (2419309)" userId="S::2419309@student.uwtsd.ac.uk::efe8463f-ea1f-4426-87e0-4390169040da" providerId="AD" clId="Web-{5163CA4F-9FF1-8E00-85C1-3715F8A72A35}" dt="2025-10-07T14:17:03.543" v="474" actId="20577"/>
          <ac:spMkLst>
            <pc:docMk/>
            <pc:sldMk cId="985628153" sldId="264"/>
            <ac:spMk id="2" creationId="{26A16783-754D-5BBD-D693-4022881442CF}"/>
          </ac:spMkLst>
        </pc:spChg>
        <pc:spChg chg="add del">
          <ac:chgData name="Salman Ellahi (2419309)" userId="S::2419309@student.uwtsd.ac.uk::efe8463f-ea1f-4426-87e0-4390169040da" providerId="AD" clId="Web-{5163CA4F-9FF1-8E00-85C1-3715F8A72A35}" dt="2025-10-07T14:17:53.717" v="477"/>
          <ac:spMkLst>
            <pc:docMk/>
            <pc:sldMk cId="985628153" sldId="264"/>
            <ac:spMk id="3" creationId="{AE0808D4-2C99-2195-86B9-82D36FA9B01A}"/>
          </ac:spMkLst>
        </pc:spChg>
      </pc:sldChg>
    </pc:docChg>
  </pc:docChgLst>
  <pc:docChgLst>
    <pc:chgData name="Salman Ellahi (2419309)" userId="S::2419309@student.uwtsd.ac.uk::efe8463f-ea1f-4426-87e0-4390169040da" providerId="AD" clId="Web-{CAAE7908-1D7F-8D40-B19E-869A11DB4A29}"/>
    <pc:docChg chg="modSld">
      <pc:chgData name="Salman Ellahi (2419309)" userId="S::2419309@student.uwtsd.ac.uk::efe8463f-ea1f-4426-87e0-4390169040da" providerId="AD" clId="Web-{CAAE7908-1D7F-8D40-B19E-869A11DB4A29}" dt="2025-10-05T13:51:07.168" v="0"/>
      <pc:docMkLst>
        <pc:docMk/>
      </pc:docMkLst>
      <pc:sldChg chg="addSp">
        <pc:chgData name="Salman Ellahi (2419309)" userId="S::2419309@student.uwtsd.ac.uk::efe8463f-ea1f-4426-87e0-4390169040da" providerId="AD" clId="Web-{CAAE7908-1D7F-8D40-B19E-869A11DB4A29}" dt="2025-10-05T13:51:07.168" v="0"/>
        <pc:sldMkLst>
          <pc:docMk/>
          <pc:sldMk cId="2661378741" sldId="263"/>
        </pc:sldMkLst>
        <pc:spChg chg="add">
          <ac:chgData name="Salman Ellahi (2419309)" userId="S::2419309@student.uwtsd.ac.uk::efe8463f-ea1f-4426-87e0-4390169040da" providerId="AD" clId="Web-{CAAE7908-1D7F-8D40-B19E-869A11DB4A29}" dt="2025-10-05T13:51:07.168" v="0"/>
          <ac:spMkLst>
            <pc:docMk/>
            <pc:sldMk cId="2661378741" sldId="263"/>
            <ac:spMk id="4" creationId="{7D3CD0A0-4BEC-7EC6-612D-5ADF65AA5459}"/>
          </ac:spMkLst>
        </pc:spChg>
      </pc:sldChg>
    </pc:docChg>
  </pc:docChgLst>
  <pc:docChgLst>
    <pc:chgData name="Salman Ellahi (2419309)" userId="S::2419309@student.uwtsd.ac.uk::efe8463f-ea1f-4426-87e0-4390169040da" providerId="AD" clId="Web-{27228EC5-3F35-D9E8-877E-784198C4635E}"/>
    <pc:docChg chg="addSld modSld">
      <pc:chgData name="Salman Ellahi (2419309)" userId="S::2419309@student.uwtsd.ac.uk::efe8463f-ea1f-4426-87e0-4390169040da" providerId="AD" clId="Web-{27228EC5-3F35-D9E8-877E-784198C4635E}" dt="2025-09-30T15:25:42.514" v="416" actId="20577"/>
      <pc:docMkLst>
        <pc:docMk/>
      </pc:docMkLst>
      <pc:sldChg chg="modSp">
        <pc:chgData name="Salman Ellahi (2419309)" userId="S::2419309@student.uwtsd.ac.uk::efe8463f-ea1f-4426-87e0-4390169040da" providerId="AD" clId="Web-{27228EC5-3F35-D9E8-877E-784198C4635E}" dt="2025-09-30T14:45:56.524" v="3" actId="20577"/>
        <pc:sldMkLst>
          <pc:docMk/>
          <pc:sldMk cId="1422782102" sldId="257"/>
        </pc:sldMkLst>
      </pc:sldChg>
      <pc:sldChg chg="modSp">
        <pc:chgData name="Salman Ellahi (2419309)" userId="S::2419309@student.uwtsd.ac.uk::efe8463f-ea1f-4426-87e0-4390169040da" providerId="AD" clId="Web-{27228EC5-3F35-D9E8-877E-784198C4635E}" dt="2025-09-30T15:08:45.819" v="291" actId="20577"/>
        <pc:sldMkLst>
          <pc:docMk/>
          <pc:sldMk cId="2079074347" sldId="258"/>
        </pc:sldMkLst>
        <pc:spChg chg="mod">
          <ac:chgData name="Salman Ellahi (2419309)" userId="S::2419309@student.uwtsd.ac.uk::efe8463f-ea1f-4426-87e0-4390169040da" providerId="AD" clId="Web-{27228EC5-3F35-D9E8-877E-784198C4635E}" dt="2025-09-30T15:08:45.819" v="291" actId="20577"/>
          <ac:spMkLst>
            <pc:docMk/>
            <pc:sldMk cId="2079074347" sldId="258"/>
            <ac:spMk id="3" creationId="{420A01C4-778A-8D44-4A80-A79D089C872E}"/>
          </ac:spMkLst>
        </pc:spChg>
      </pc:sldChg>
      <pc:sldChg chg="modSp">
        <pc:chgData name="Salman Ellahi (2419309)" userId="S::2419309@student.uwtsd.ac.uk::efe8463f-ea1f-4426-87e0-4390169040da" providerId="AD" clId="Web-{27228EC5-3F35-D9E8-877E-784198C4635E}" dt="2025-09-30T15:09:31.556" v="303" actId="20577"/>
        <pc:sldMkLst>
          <pc:docMk/>
          <pc:sldMk cId="864755617" sldId="259"/>
        </pc:sldMkLst>
        <pc:spChg chg="mod">
          <ac:chgData name="Salman Ellahi (2419309)" userId="S::2419309@student.uwtsd.ac.uk::efe8463f-ea1f-4426-87e0-4390169040da" providerId="AD" clId="Web-{27228EC5-3F35-D9E8-877E-784198C4635E}" dt="2025-09-30T15:09:31.556" v="303" actId="20577"/>
          <ac:spMkLst>
            <pc:docMk/>
            <pc:sldMk cId="864755617" sldId="259"/>
            <ac:spMk id="3" creationId="{C684A82F-108E-2F33-5335-28E03FD82E11}"/>
          </ac:spMkLst>
        </pc:spChg>
      </pc:sldChg>
      <pc:sldChg chg="modSp">
        <pc:chgData name="Salman Ellahi (2419309)" userId="S::2419309@student.uwtsd.ac.uk::efe8463f-ea1f-4426-87e0-4390169040da" providerId="AD" clId="Web-{27228EC5-3F35-D9E8-877E-784198C4635E}" dt="2025-09-30T15:06:48.190" v="287" actId="20577"/>
        <pc:sldMkLst>
          <pc:docMk/>
          <pc:sldMk cId="3324960418" sldId="260"/>
        </pc:sldMkLst>
        <pc:spChg chg="mod">
          <ac:chgData name="Salman Ellahi (2419309)" userId="S::2419309@student.uwtsd.ac.uk::efe8463f-ea1f-4426-87e0-4390169040da" providerId="AD" clId="Web-{27228EC5-3F35-D9E8-877E-784198C4635E}" dt="2025-09-30T15:06:48.190" v="287" actId="20577"/>
          <ac:spMkLst>
            <pc:docMk/>
            <pc:sldMk cId="3324960418" sldId="260"/>
            <ac:spMk id="3" creationId="{E5116543-A015-D352-27CF-219263E3AE35}"/>
          </ac:spMkLst>
        </pc:spChg>
      </pc:sldChg>
      <pc:sldChg chg="modSp">
        <pc:chgData name="Salman Ellahi (2419309)" userId="S::2419309@student.uwtsd.ac.uk::efe8463f-ea1f-4426-87e0-4390169040da" providerId="AD" clId="Web-{27228EC5-3F35-D9E8-877E-784198C4635E}" dt="2025-09-30T15:12:12.672" v="374" actId="20577"/>
        <pc:sldMkLst>
          <pc:docMk/>
          <pc:sldMk cId="4109055716" sldId="261"/>
        </pc:sldMkLst>
        <pc:spChg chg="mod">
          <ac:chgData name="Salman Ellahi (2419309)" userId="S::2419309@student.uwtsd.ac.uk::efe8463f-ea1f-4426-87e0-4390169040da" providerId="AD" clId="Web-{27228EC5-3F35-D9E8-877E-784198C4635E}" dt="2025-09-30T15:12:12.672" v="374" actId="20577"/>
          <ac:spMkLst>
            <pc:docMk/>
            <pc:sldMk cId="4109055716" sldId="261"/>
            <ac:spMk id="3" creationId="{C1258497-5FFE-4085-13B5-65030A8B0953}"/>
          </ac:spMkLst>
        </pc:spChg>
      </pc:sldChg>
      <pc:sldChg chg="modSp new">
        <pc:chgData name="Salman Ellahi (2419309)" userId="S::2419309@student.uwtsd.ac.uk::efe8463f-ea1f-4426-87e0-4390169040da" providerId="AD" clId="Web-{27228EC5-3F35-D9E8-877E-784198C4635E}" dt="2025-09-30T15:25:42.514" v="416" actId="20577"/>
        <pc:sldMkLst>
          <pc:docMk/>
          <pc:sldMk cId="2196261560" sldId="262"/>
        </pc:sldMkLst>
        <pc:spChg chg="mod">
          <ac:chgData name="Salman Ellahi (2419309)" userId="S::2419309@student.uwtsd.ac.uk::efe8463f-ea1f-4426-87e0-4390169040da" providerId="AD" clId="Web-{27228EC5-3F35-D9E8-877E-784198C4635E}" dt="2025-09-30T15:25:42.514" v="416" actId="20577"/>
          <ac:spMkLst>
            <pc:docMk/>
            <pc:sldMk cId="2196261560" sldId="262"/>
            <ac:spMk id="2" creationId="{0014D3B3-43A2-AA41-1209-0C86DF72ED23}"/>
          </ac:spMkLst>
        </pc:spChg>
      </pc:sldChg>
    </pc:docChg>
  </pc:docChgLst>
  <pc:docChgLst>
    <pc:chgData name="Salman Ellahi (2419309)" userId="S::2419309@student.uwtsd.ac.uk::efe8463f-ea1f-4426-87e0-4390169040da" providerId="AD" clId="Web-{373FA32E-1E7D-ACE3-6E05-CDA6039DDDF1}"/>
    <pc:docChg chg="addSld modSld">
      <pc:chgData name="Salman Ellahi (2419309)" userId="S::2419309@student.uwtsd.ac.uk::efe8463f-ea1f-4426-87e0-4390169040da" providerId="AD" clId="Web-{373FA32E-1E7D-ACE3-6E05-CDA6039DDDF1}" dt="2025-10-03T15:03:55.363" v="359"/>
      <pc:docMkLst>
        <pc:docMk/>
      </pc:docMkLst>
      <pc:sldChg chg="modSp">
        <pc:chgData name="Salman Ellahi (2419309)" userId="S::2419309@student.uwtsd.ac.uk::efe8463f-ea1f-4426-87e0-4390169040da" providerId="AD" clId="Web-{373FA32E-1E7D-ACE3-6E05-CDA6039DDDF1}" dt="2025-10-03T13:46:38.527" v="337" actId="20577"/>
        <pc:sldMkLst>
          <pc:docMk/>
          <pc:sldMk cId="4109055716" sldId="261"/>
        </pc:sldMkLst>
        <pc:spChg chg="mod">
          <ac:chgData name="Salman Ellahi (2419309)" userId="S::2419309@student.uwtsd.ac.uk::efe8463f-ea1f-4426-87e0-4390169040da" providerId="AD" clId="Web-{373FA32E-1E7D-ACE3-6E05-CDA6039DDDF1}" dt="2025-10-03T13:46:38.527" v="337" actId="20577"/>
          <ac:spMkLst>
            <pc:docMk/>
            <pc:sldMk cId="4109055716" sldId="261"/>
            <ac:spMk id="3" creationId="{C1258497-5FFE-4085-13B5-65030A8B0953}"/>
          </ac:spMkLst>
        </pc:spChg>
      </pc:sldChg>
      <pc:sldChg chg="modSp">
        <pc:chgData name="Salman Ellahi (2419309)" userId="S::2419309@student.uwtsd.ac.uk::efe8463f-ea1f-4426-87e0-4390169040da" providerId="AD" clId="Web-{373FA32E-1E7D-ACE3-6E05-CDA6039DDDF1}" dt="2025-10-03T15:03:18.128" v="344" actId="20577"/>
        <pc:sldMkLst>
          <pc:docMk/>
          <pc:sldMk cId="2196261560" sldId="262"/>
        </pc:sldMkLst>
        <pc:spChg chg="mod">
          <ac:chgData name="Salman Ellahi (2419309)" userId="S::2419309@student.uwtsd.ac.uk::efe8463f-ea1f-4426-87e0-4390169040da" providerId="AD" clId="Web-{373FA32E-1E7D-ACE3-6E05-CDA6039DDDF1}" dt="2025-10-03T15:02:47.643" v="342" actId="20577"/>
          <ac:spMkLst>
            <pc:docMk/>
            <pc:sldMk cId="2196261560" sldId="262"/>
            <ac:spMk id="2" creationId="{0014D3B3-43A2-AA41-1209-0C86DF72ED23}"/>
          </ac:spMkLst>
        </pc:spChg>
        <pc:spChg chg="mod">
          <ac:chgData name="Salman Ellahi (2419309)" userId="S::2419309@student.uwtsd.ac.uk::efe8463f-ea1f-4426-87e0-4390169040da" providerId="AD" clId="Web-{373FA32E-1E7D-ACE3-6E05-CDA6039DDDF1}" dt="2025-10-03T15:03:18.128" v="344" actId="20577"/>
          <ac:spMkLst>
            <pc:docMk/>
            <pc:sldMk cId="2196261560" sldId="262"/>
            <ac:spMk id="3" creationId="{A510581F-5474-E699-18B2-259D4BA13B1C}"/>
          </ac:spMkLst>
        </pc:spChg>
      </pc:sldChg>
      <pc:sldChg chg="addSp modSp new">
        <pc:chgData name="Salman Ellahi (2419309)" userId="S::2419309@student.uwtsd.ac.uk::efe8463f-ea1f-4426-87e0-4390169040da" providerId="AD" clId="Web-{373FA32E-1E7D-ACE3-6E05-CDA6039DDDF1}" dt="2025-10-03T15:03:55.363" v="359"/>
        <pc:sldMkLst>
          <pc:docMk/>
          <pc:sldMk cId="2661378741" sldId="263"/>
        </pc:sldMkLst>
        <pc:spChg chg="mod">
          <ac:chgData name="Salman Ellahi (2419309)" userId="S::2419309@student.uwtsd.ac.uk::efe8463f-ea1f-4426-87e0-4390169040da" providerId="AD" clId="Web-{373FA32E-1E7D-ACE3-6E05-CDA6039DDDF1}" dt="2025-10-03T15:03:49.863" v="358" actId="20577"/>
          <ac:spMkLst>
            <pc:docMk/>
            <pc:sldMk cId="2661378741" sldId="263"/>
            <ac:spMk id="2" creationId="{0EFF30FC-535E-D103-80F6-02A2D711686B}"/>
          </ac:spMkLst>
        </pc:spChg>
      </pc:sldChg>
    </pc:docChg>
  </pc:docChgLst>
  <pc:docChgLst>
    <pc:chgData name="Salman Ellahi (2419309)" userId="S::2419309@student.uwtsd.ac.uk::efe8463f-ea1f-4426-87e0-4390169040da" providerId="AD" clId="Web-{B65BB191-68C5-9892-EC23-C9F1CDE582B3}"/>
    <pc:docChg chg="modSld">
      <pc:chgData name="Salman Ellahi (2419309)" userId="S::2419309@student.uwtsd.ac.uk::efe8463f-ea1f-4426-87e0-4390169040da" providerId="AD" clId="Web-{B65BB191-68C5-9892-EC23-C9F1CDE582B3}" dt="2025-10-02T18:48:43.286" v="223" actId="20577"/>
      <pc:docMkLst>
        <pc:docMk/>
      </pc:docMkLst>
      <pc:sldChg chg="addSp modSp">
        <pc:chgData name="Salman Ellahi (2419309)" userId="S::2419309@student.uwtsd.ac.uk::efe8463f-ea1f-4426-87e0-4390169040da" providerId="AD" clId="Web-{B65BB191-68C5-9892-EC23-C9F1CDE582B3}" dt="2025-10-02T18:48:43.286" v="223" actId="20577"/>
        <pc:sldMkLst>
          <pc:docMk/>
          <pc:sldMk cId="2196261560" sldId="262"/>
        </pc:sldMkLst>
        <pc:spChg chg="add mod">
          <ac:chgData name="Salman Ellahi (2419309)" userId="S::2419309@student.uwtsd.ac.uk::efe8463f-ea1f-4426-87e0-4390169040da" providerId="AD" clId="Web-{B65BB191-68C5-9892-EC23-C9F1CDE582B3}" dt="2025-10-02T18:48:43.286" v="223" actId="20577"/>
          <ac:spMkLst>
            <pc:docMk/>
            <pc:sldMk cId="2196261560" sldId="262"/>
            <ac:spMk id="3" creationId="{A510581F-5474-E699-18B2-259D4BA13B1C}"/>
          </ac:spMkLst>
        </pc:spChg>
      </pc:sldChg>
    </pc:docChg>
  </pc:docChgLst>
  <pc:docChgLst>
    <pc:chgData name="Salman Ellahi (2419309)" userId="S::2419309@student.uwtsd.ac.uk::efe8463f-ea1f-4426-87e0-4390169040da" providerId="AD" clId="Web-{38D88103-803B-5D18-9EA7-A050D770B386}"/>
    <pc:docChg chg="addSld modSld">
      <pc:chgData name="Salman Ellahi (2419309)" userId="S::2419309@student.uwtsd.ac.uk::efe8463f-ea1f-4426-87e0-4390169040da" providerId="AD" clId="Web-{38D88103-803B-5D18-9EA7-A050D770B386}" dt="2025-09-26T17:05:01.252" v="1552" actId="1076"/>
      <pc:docMkLst>
        <pc:docMk/>
      </pc:docMkLst>
      <pc:sldChg chg="modSp new">
        <pc:chgData name="Salman Ellahi (2419309)" userId="S::2419309@student.uwtsd.ac.uk::efe8463f-ea1f-4426-87e0-4390169040da" providerId="AD" clId="Web-{38D88103-803B-5D18-9EA7-A050D770B386}" dt="2025-09-26T16:28:41.550" v="561" actId="20577"/>
        <pc:sldMkLst>
          <pc:docMk/>
          <pc:sldMk cId="1422782102" sldId="257"/>
        </pc:sldMkLst>
        <pc:spChg chg="mod">
          <ac:chgData name="Salman Ellahi (2419309)" userId="S::2419309@student.uwtsd.ac.uk::efe8463f-ea1f-4426-87e0-4390169040da" providerId="AD" clId="Web-{38D88103-803B-5D18-9EA7-A050D770B386}" dt="2025-09-26T16:09:31.227" v="11" actId="1076"/>
          <ac:spMkLst>
            <pc:docMk/>
            <pc:sldMk cId="1422782102" sldId="257"/>
            <ac:spMk id="2" creationId="{3C886A33-7B71-4B62-5180-23EE80DE5331}"/>
          </ac:spMkLst>
        </pc:spChg>
      </pc:sldChg>
      <pc:sldChg chg="modSp new">
        <pc:chgData name="Salman Ellahi (2419309)" userId="S::2419309@student.uwtsd.ac.uk::efe8463f-ea1f-4426-87e0-4390169040da" providerId="AD" clId="Web-{38D88103-803B-5D18-9EA7-A050D770B386}" dt="2025-09-26T17:04:21.657" v="1528" actId="20577"/>
        <pc:sldMkLst>
          <pc:docMk/>
          <pc:sldMk cId="2079074347" sldId="258"/>
        </pc:sldMkLst>
        <pc:spChg chg="mod">
          <ac:chgData name="Salman Ellahi (2419309)" userId="S::2419309@student.uwtsd.ac.uk::efe8463f-ea1f-4426-87e0-4390169040da" providerId="AD" clId="Web-{38D88103-803B-5D18-9EA7-A050D770B386}" dt="2025-09-26T16:29:35.664" v="580" actId="20577"/>
          <ac:spMkLst>
            <pc:docMk/>
            <pc:sldMk cId="2079074347" sldId="258"/>
            <ac:spMk id="2" creationId="{E5DB3417-775D-474D-14DF-0017BD04B415}"/>
          </ac:spMkLst>
        </pc:spChg>
        <pc:spChg chg="mod">
          <ac:chgData name="Salman Ellahi (2419309)" userId="S::2419309@student.uwtsd.ac.uk::efe8463f-ea1f-4426-87e0-4390169040da" providerId="AD" clId="Web-{38D88103-803B-5D18-9EA7-A050D770B386}" dt="2025-09-26T17:04:21.657" v="1528" actId="20577"/>
          <ac:spMkLst>
            <pc:docMk/>
            <pc:sldMk cId="2079074347" sldId="258"/>
            <ac:spMk id="3" creationId="{420A01C4-778A-8D44-4A80-A79D089C872E}"/>
          </ac:spMkLst>
        </pc:spChg>
      </pc:sldChg>
      <pc:sldChg chg="modSp new">
        <pc:chgData name="Salman Ellahi (2419309)" userId="S::2419309@student.uwtsd.ac.uk::efe8463f-ea1f-4426-87e0-4390169040da" providerId="AD" clId="Web-{38D88103-803B-5D18-9EA7-A050D770B386}" dt="2025-09-26T17:05:01.252" v="1552" actId="1076"/>
        <pc:sldMkLst>
          <pc:docMk/>
          <pc:sldMk cId="864755617" sldId="259"/>
        </pc:sldMkLst>
        <pc:spChg chg="mod">
          <ac:chgData name="Salman Ellahi (2419309)" userId="S::2419309@student.uwtsd.ac.uk::efe8463f-ea1f-4426-87e0-4390169040da" providerId="AD" clId="Web-{38D88103-803B-5D18-9EA7-A050D770B386}" dt="2025-09-26T17:04:56.017" v="1551" actId="20577"/>
          <ac:spMkLst>
            <pc:docMk/>
            <pc:sldMk cId="864755617" sldId="259"/>
            <ac:spMk id="2" creationId="{439EA3BF-962F-A428-39BB-7E431CF67494}"/>
          </ac:spMkLst>
        </pc:spChg>
        <pc:spChg chg="mod">
          <ac:chgData name="Salman Ellahi (2419309)" userId="S::2419309@student.uwtsd.ac.uk::efe8463f-ea1f-4426-87e0-4390169040da" providerId="AD" clId="Web-{38D88103-803B-5D18-9EA7-A050D770B386}" dt="2025-09-26T17:05:01.252" v="1552" actId="1076"/>
          <ac:spMkLst>
            <pc:docMk/>
            <pc:sldMk cId="864755617" sldId="259"/>
            <ac:spMk id="3" creationId="{C684A82F-108E-2F33-5335-28E03FD82E11}"/>
          </ac:spMkLst>
        </pc:spChg>
      </pc:sldChg>
    </pc:docChg>
  </pc:docChgLst>
  <pc:docChgLst>
    <pc:chgData name="Salman Ellahi (2419309)" userId="S::2419309@student.uwtsd.ac.uk::efe8463f-ea1f-4426-87e0-4390169040da" providerId="AD" clId="Web-{8A6C23A7-C511-5C44-E140-5D7CD0499767}"/>
    <pc:docChg chg="addSld modSld">
      <pc:chgData name="Salman Ellahi (2419309)" userId="S::2419309@student.uwtsd.ac.uk::efe8463f-ea1f-4426-87e0-4390169040da" providerId="AD" clId="Web-{8A6C23A7-C511-5C44-E140-5D7CD0499767}" dt="2025-09-28T12:18:15.596" v="581" actId="20577"/>
      <pc:docMkLst>
        <pc:docMk/>
      </pc:docMkLst>
      <pc:sldChg chg="modSp">
        <pc:chgData name="Salman Ellahi (2419309)" userId="S::2419309@student.uwtsd.ac.uk::efe8463f-ea1f-4426-87e0-4390169040da" providerId="AD" clId="Web-{8A6C23A7-C511-5C44-E140-5D7CD0499767}" dt="2025-09-28T12:18:01.392" v="580" actId="14100"/>
        <pc:sldMkLst>
          <pc:docMk/>
          <pc:sldMk cId="109857222" sldId="256"/>
        </pc:sldMkLst>
        <pc:spChg chg="mod">
          <ac:chgData name="Salman Ellahi (2419309)" userId="S::2419309@student.uwtsd.ac.uk::efe8463f-ea1f-4426-87e0-4390169040da" providerId="AD" clId="Web-{8A6C23A7-C511-5C44-E140-5D7CD0499767}" dt="2025-09-28T12:17:26.499" v="579" actId="20577"/>
          <ac:spMkLst>
            <pc:docMk/>
            <pc:sldMk cId="109857222" sldId="256"/>
            <ac:spMk id="2" creationId="{00000000-0000-0000-0000-000000000000}"/>
          </ac:spMkLst>
        </pc:spChg>
      </pc:sldChg>
      <pc:sldChg chg="modSp">
        <pc:chgData name="Salman Ellahi (2419309)" userId="S::2419309@student.uwtsd.ac.uk::efe8463f-ea1f-4426-87e0-4390169040da" providerId="AD" clId="Web-{8A6C23A7-C511-5C44-E140-5D7CD0499767}" dt="2025-09-28T12:18:15.596" v="581" actId="20577"/>
        <pc:sldMkLst>
          <pc:docMk/>
          <pc:sldMk cId="1422782102" sldId="257"/>
        </pc:sldMkLst>
      </pc:sldChg>
      <pc:sldChg chg="modSp">
        <pc:chgData name="Salman Ellahi (2419309)" userId="S::2419309@student.uwtsd.ac.uk::efe8463f-ea1f-4426-87e0-4390169040da" providerId="AD" clId="Web-{8A6C23A7-C511-5C44-E140-5D7CD0499767}" dt="2025-09-28T12:15:44.879" v="541" actId="20577"/>
        <pc:sldMkLst>
          <pc:docMk/>
          <pc:sldMk cId="864755617" sldId="259"/>
        </pc:sldMkLst>
        <pc:spChg chg="mod">
          <ac:chgData name="Salman Ellahi (2419309)" userId="S::2419309@student.uwtsd.ac.uk::efe8463f-ea1f-4426-87e0-4390169040da" providerId="AD" clId="Web-{8A6C23A7-C511-5C44-E140-5D7CD0499767}" dt="2025-09-28T12:05:21.193" v="252" actId="20577"/>
          <ac:spMkLst>
            <pc:docMk/>
            <pc:sldMk cId="864755617" sldId="259"/>
            <ac:spMk id="2" creationId="{439EA3BF-962F-A428-39BB-7E431CF67494}"/>
          </ac:spMkLst>
        </pc:spChg>
        <pc:spChg chg="mod">
          <ac:chgData name="Salman Ellahi (2419309)" userId="S::2419309@student.uwtsd.ac.uk::efe8463f-ea1f-4426-87e0-4390169040da" providerId="AD" clId="Web-{8A6C23A7-C511-5C44-E140-5D7CD0499767}" dt="2025-09-28T12:15:44.879" v="541" actId="20577"/>
          <ac:spMkLst>
            <pc:docMk/>
            <pc:sldMk cId="864755617" sldId="259"/>
            <ac:spMk id="3" creationId="{C684A82F-108E-2F33-5335-28E03FD82E11}"/>
          </ac:spMkLst>
        </pc:spChg>
      </pc:sldChg>
      <pc:sldChg chg="modSp new">
        <pc:chgData name="Salman Ellahi (2419309)" userId="S::2419309@student.uwtsd.ac.uk::efe8463f-ea1f-4426-87e0-4390169040da" providerId="AD" clId="Web-{8A6C23A7-C511-5C44-E140-5D7CD0499767}" dt="2025-09-28T12:16:24.149" v="564" actId="1076"/>
        <pc:sldMkLst>
          <pc:docMk/>
          <pc:sldMk cId="3324960418" sldId="260"/>
        </pc:sldMkLst>
        <pc:spChg chg="mod">
          <ac:chgData name="Salman Ellahi (2419309)" userId="S::2419309@student.uwtsd.ac.uk::efe8463f-ea1f-4426-87e0-4390169040da" providerId="AD" clId="Web-{8A6C23A7-C511-5C44-E140-5D7CD0499767}" dt="2025-09-28T12:16:19.226" v="563" actId="1076"/>
          <ac:spMkLst>
            <pc:docMk/>
            <pc:sldMk cId="3324960418" sldId="260"/>
            <ac:spMk id="2" creationId="{15873884-0806-F72D-E40E-36792B135DC0}"/>
          </ac:spMkLst>
        </pc:spChg>
        <pc:spChg chg="mod">
          <ac:chgData name="Salman Ellahi (2419309)" userId="S::2419309@student.uwtsd.ac.uk::efe8463f-ea1f-4426-87e0-4390169040da" providerId="AD" clId="Web-{8A6C23A7-C511-5C44-E140-5D7CD0499767}" dt="2025-09-28T12:16:24.149" v="564" actId="1076"/>
          <ac:spMkLst>
            <pc:docMk/>
            <pc:sldMk cId="3324960418" sldId="260"/>
            <ac:spMk id="3" creationId="{E5116543-A015-D352-27CF-219263E3AE35}"/>
          </ac:spMkLst>
        </pc:spChg>
      </pc:sldChg>
    </pc:docChg>
  </pc:docChgLst>
  <pc:docChgLst>
    <pc:chgData name="Salman Ellahi (2419309)" userId="S::2419309@student.uwtsd.ac.uk::efe8463f-ea1f-4426-87e0-4390169040da" providerId="AD" clId="Web-{484B5731-B2F9-E0B6-4F9A-213412E88F9F}"/>
    <pc:docChg chg="addSld modSld sldOrd">
      <pc:chgData name="Salman Ellahi (2419309)" userId="S::2419309@student.uwtsd.ac.uk::efe8463f-ea1f-4426-87e0-4390169040da" providerId="AD" clId="Web-{484B5731-B2F9-E0B6-4F9A-213412E88F9F}" dt="2025-10-07T15:17:27.338" v="1291" actId="20577"/>
      <pc:docMkLst>
        <pc:docMk/>
      </pc:docMkLst>
      <pc:sldChg chg="delSp">
        <pc:chgData name="Salman Ellahi (2419309)" userId="S::2419309@student.uwtsd.ac.uk::efe8463f-ea1f-4426-87e0-4390169040da" providerId="AD" clId="Web-{484B5731-B2F9-E0B6-4F9A-213412E88F9F}" dt="2025-10-07T15:10:05.733" v="1153"/>
        <pc:sldMkLst>
          <pc:docMk/>
          <pc:sldMk cId="109857222" sldId="256"/>
        </pc:sldMkLst>
        <pc:spChg chg="del">
          <ac:chgData name="Salman Ellahi (2419309)" userId="S::2419309@student.uwtsd.ac.uk::efe8463f-ea1f-4426-87e0-4390169040da" providerId="AD" clId="Web-{484B5731-B2F9-E0B6-4F9A-213412E88F9F}" dt="2025-10-07T15:10:05.733" v="1153"/>
          <ac:spMkLst>
            <pc:docMk/>
            <pc:sldMk cId="109857222" sldId="256"/>
            <ac:spMk id="3" creationId="{00000000-0000-0000-0000-000000000000}"/>
          </ac:spMkLst>
        </pc:spChg>
      </pc:sldChg>
      <pc:sldChg chg="addSp delSp modSp mod setBg">
        <pc:chgData name="Salman Ellahi (2419309)" userId="S::2419309@student.uwtsd.ac.uk::efe8463f-ea1f-4426-87e0-4390169040da" providerId="AD" clId="Web-{484B5731-B2F9-E0B6-4F9A-213412E88F9F}" dt="2025-10-07T15:08:53.732" v="1152" actId="20577"/>
        <pc:sldMkLst>
          <pc:docMk/>
          <pc:sldMk cId="1422782102" sldId="257"/>
        </pc:sldMkLst>
        <pc:spChg chg="del">
          <ac:chgData name="Salman Ellahi (2419309)" userId="S::2419309@student.uwtsd.ac.uk::efe8463f-ea1f-4426-87e0-4390169040da" providerId="AD" clId="Web-{484B5731-B2F9-E0B6-4F9A-213412E88F9F}" dt="2025-10-07T14:19:26.358" v="1"/>
          <ac:spMkLst>
            <pc:docMk/>
            <pc:sldMk cId="1422782102" sldId="257"/>
            <ac:spMk id="3" creationId="{7C733239-DA21-BDC2-712A-F60242E71BDA}"/>
          </ac:spMkLst>
        </pc:spChg>
        <pc:spChg chg="add mod">
          <ac:chgData name="Salman Ellahi (2419309)" userId="S::2419309@student.uwtsd.ac.uk::efe8463f-ea1f-4426-87e0-4390169040da" providerId="AD" clId="Web-{484B5731-B2F9-E0B6-4F9A-213412E88F9F}" dt="2025-10-07T15:08:53.732" v="1152" actId="20577"/>
          <ac:spMkLst>
            <pc:docMk/>
            <pc:sldMk cId="1422782102" sldId="257"/>
            <ac:spMk id="5" creationId="{396C51FF-4AB3-CEA6-D170-AA742D60BA48}"/>
          </ac:spMkLst>
        </pc:spChg>
        <pc:spChg chg="add mod">
          <ac:chgData name="Salman Ellahi (2419309)" userId="S::2419309@student.uwtsd.ac.uk::efe8463f-ea1f-4426-87e0-4390169040da" providerId="AD" clId="Web-{484B5731-B2F9-E0B6-4F9A-213412E88F9F}" dt="2025-10-07T14:24:34.613" v="211" actId="20577"/>
          <ac:spMkLst>
            <pc:docMk/>
            <pc:sldMk cId="1422782102" sldId="257"/>
            <ac:spMk id="6" creationId="{2A74D4A2-0851-16B5-22CA-BE670FA9F37B}"/>
          </ac:spMkLst>
        </pc:spChg>
      </pc:sldChg>
      <pc:sldChg chg="addSp modSp">
        <pc:chgData name="Salman Ellahi (2419309)" userId="S::2419309@student.uwtsd.ac.uk::efe8463f-ea1f-4426-87e0-4390169040da" providerId="AD" clId="Web-{484B5731-B2F9-E0B6-4F9A-213412E88F9F}" dt="2025-10-07T15:17:27.338" v="1291" actId="20577"/>
        <pc:sldMkLst>
          <pc:docMk/>
          <pc:sldMk cId="2079074347" sldId="258"/>
        </pc:sldMkLst>
        <pc:spChg chg="mod">
          <ac:chgData name="Salman Ellahi (2419309)" userId="S::2419309@student.uwtsd.ac.uk::efe8463f-ea1f-4426-87e0-4390169040da" providerId="AD" clId="Web-{484B5731-B2F9-E0B6-4F9A-213412E88F9F}" dt="2025-10-07T14:58:45.389" v="995" actId="14100"/>
          <ac:spMkLst>
            <pc:docMk/>
            <pc:sldMk cId="2079074347" sldId="258"/>
            <ac:spMk id="2" creationId="{E5DB3417-775D-474D-14DF-0017BD04B415}"/>
          </ac:spMkLst>
        </pc:spChg>
        <pc:spChg chg="mod">
          <ac:chgData name="Salman Ellahi (2419309)" userId="S::2419309@student.uwtsd.ac.uk::efe8463f-ea1f-4426-87e0-4390169040da" providerId="AD" clId="Web-{484B5731-B2F9-E0B6-4F9A-213412E88F9F}" dt="2025-10-07T15:03:31.640" v="1038" actId="14100"/>
          <ac:spMkLst>
            <pc:docMk/>
            <pc:sldMk cId="2079074347" sldId="258"/>
            <ac:spMk id="3" creationId="{420A01C4-778A-8D44-4A80-A79D089C872E}"/>
          </ac:spMkLst>
        </pc:spChg>
        <pc:spChg chg="add mod">
          <ac:chgData name="Salman Ellahi (2419309)" userId="S::2419309@student.uwtsd.ac.uk::efe8463f-ea1f-4426-87e0-4390169040da" providerId="AD" clId="Web-{484B5731-B2F9-E0B6-4F9A-213412E88F9F}" dt="2025-10-07T15:17:27.338" v="1291" actId="20577"/>
          <ac:spMkLst>
            <pc:docMk/>
            <pc:sldMk cId="2079074347" sldId="258"/>
            <ac:spMk id="4" creationId="{C1E2C3B8-DECF-2BFC-78C2-B77E13A63558}"/>
          </ac:spMkLst>
        </pc:spChg>
      </pc:sldChg>
      <pc:sldChg chg="modSp">
        <pc:chgData name="Salman Ellahi (2419309)" userId="S::2419309@student.uwtsd.ac.uk::efe8463f-ea1f-4426-87e0-4390169040da" providerId="AD" clId="Web-{484B5731-B2F9-E0B6-4F9A-213412E88F9F}" dt="2025-10-07T15:16:07.461" v="1268" actId="20577"/>
        <pc:sldMkLst>
          <pc:docMk/>
          <pc:sldMk cId="4109055716" sldId="261"/>
        </pc:sldMkLst>
        <pc:spChg chg="mod">
          <ac:chgData name="Salman Ellahi (2419309)" userId="S::2419309@student.uwtsd.ac.uk::efe8463f-ea1f-4426-87e0-4390169040da" providerId="AD" clId="Web-{484B5731-B2F9-E0B6-4F9A-213412E88F9F}" dt="2025-10-07T15:16:07.461" v="1268" actId="20577"/>
          <ac:spMkLst>
            <pc:docMk/>
            <pc:sldMk cId="4109055716" sldId="261"/>
            <ac:spMk id="3" creationId="{C1258497-5FFE-4085-13B5-65030A8B0953}"/>
          </ac:spMkLst>
        </pc:spChg>
      </pc:sldChg>
      <pc:sldChg chg="modSp">
        <pc:chgData name="Salman Ellahi (2419309)" userId="S::2419309@student.uwtsd.ac.uk::efe8463f-ea1f-4426-87e0-4390169040da" providerId="AD" clId="Web-{484B5731-B2F9-E0B6-4F9A-213412E88F9F}" dt="2025-10-07T15:16:52.540" v="1281" actId="20577"/>
        <pc:sldMkLst>
          <pc:docMk/>
          <pc:sldMk cId="2196261560" sldId="262"/>
        </pc:sldMkLst>
        <pc:spChg chg="mod">
          <ac:chgData name="Salman Ellahi (2419309)" userId="S::2419309@student.uwtsd.ac.uk::efe8463f-ea1f-4426-87e0-4390169040da" providerId="AD" clId="Web-{484B5731-B2F9-E0B6-4F9A-213412E88F9F}" dt="2025-10-07T15:16:52.540" v="1281" actId="20577"/>
          <ac:spMkLst>
            <pc:docMk/>
            <pc:sldMk cId="2196261560" sldId="262"/>
            <ac:spMk id="3" creationId="{A510581F-5474-E699-18B2-259D4BA13B1C}"/>
          </ac:spMkLst>
        </pc:spChg>
      </pc:sldChg>
      <pc:sldChg chg="modSp ord">
        <pc:chgData name="Salman Ellahi (2419309)" userId="S::2419309@student.uwtsd.ac.uk::efe8463f-ea1f-4426-87e0-4390169040da" providerId="AD" clId="Web-{484B5731-B2F9-E0B6-4F9A-213412E88F9F}" dt="2025-10-07T14:44:02.257" v="819"/>
        <pc:sldMkLst>
          <pc:docMk/>
          <pc:sldMk cId="2661378741" sldId="263"/>
        </pc:sldMkLst>
        <pc:spChg chg="mod">
          <ac:chgData name="Salman Ellahi (2419309)" userId="S::2419309@student.uwtsd.ac.uk::efe8463f-ea1f-4426-87e0-4390169040da" providerId="AD" clId="Web-{484B5731-B2F9-E0B6-4F9A-213412E88F9F}" dt="2025-10-07T14:37:29.792" v="543" actId="20577"/>
          <ac:spMkLst>
            <pc:docMk/>
            <pc:sldMk cId="2661378741" sldId="263"/>
            <ac:spMk id="2" creationId="{0EFF30FC-535E-D103-80F6-02A2D711686B}"/>
          </ac:spMkLst>
        </pc:spChg>
        <pc:spChg chg="mod">
          <ac:chgData name="Salman Ellahi (2419309)" userId="S::2419309@student.uwtsd.ac.uk::efe8463f-ea1f-4426-87e0-4390169040da" providerId="AD" clId="Web-{484B5731-B2F9-E0B6-4F9A-213412E88F9F}" dt="2025-10-07T14:42:31.959" v="811" actId="20577"/>
          <ac:spMkLst>
            <pc:docMk/>
            <pc:sldMk cId="2661378741" sldId="263"/>
            <ac:spMk id="4" creationId="{7D3CD0A0-4BEC-7EC6-612D-5ADF65AA5459}"/>
          </ac:spMkLst>
        </pc:spChg>
      </pc:sldChg>
      <pc:sldChg chg="addSp modSp ord">
        <pc:chgData name="Salman Ellahi (2419309)" userId="S::2419309@student.uwtsd.ac.uk::efe8463f-ea1f-4426-87e0-4390169040da" providerId="AD" clId="Web-{484B5731-B2F9-E0B6-4F9A-213412E88F9F}" dt="2025-10-07T15:16:36.743" v="1276" actId="20577"/>
        <pc:sldMkLst>
          <pc:docMk/>
          <pc:sldMk cId="985628153" sldId="264"/>
        </pc:sldMkLst>
        <pc:spChg chg="mod">
          <ac:chgData name="Salman Ellahi (2419309)" userId="S::2419309@student.uwtsd.ac.uk::efe8463f-ea1f-4426-87e0-4390169040da" providerId="AD" clId="Web-{484B5731-B2F9-E0B6-4F9A-213412E88F9F}" dt="2025-10-07T14:37:36.479" v="546" actId="20577"/>
          <ac:spMkLst>
            <pc:docMk/>
            <pc:sldMk cId="985628153" sldId="264"/>
            <ac:spMk id="2" creationId="{26A16783-754D-5BBD-D693-4022881442CF}"/>
          </ac:spMkLst>
        </pc:spChg>
        <pc:spChg chg="add mod">
          <ac:chgData name="Salman Ellahi (2419309)" userId="S::2419309@student.uwtsd.ac.uk::efe8463f-ea1f-4426-87e0-4390169040da" providerId="AD" clId="Web-{484B5731-B2F9-E0B6-4F9A-213412E88F9F}" dt="2025-10-07T15:16:36.743" v="1276" actId="20577"/>
          <ac:spMkLst>
            <pc:docMk/>
            <pc:sldMk cId="985628153" sldId="264"/>
            <ac:spMk id="3" creationId="{C9A26A16-2447-E7AD-0281-92FC56257054}"/>
          </ac:spMkLst>
        </pc:spChg>
      </pc:sldChg>
      <pc:sldChg chg="addSp delSp modSp new">
        <pc:chgData name="Salman Ellahi (2419309)" userId="S::2419309@student.uwtsd.ac.uk::efe8463f-ea1f-4426-87e0-4390169040da" providerId="AD" clId="Web-{484B5731-B2F9-E0B6-4F9A-213412E88F9F}" dt="2025-10-07T14:44:52.304" v="821" actId="20577"/>
        <pc:sldMkLst>
          <pc:docMk/>
          <pc:sldMk cId="2985616375" sldId="265"/>
        </pc:sldMkLst>
        <pc:spChg chg="mod">
          <ac:chgData name="Salman Ellahi (2419309)" userId="S::2419309@student.uwtsd.ac.uk::efe8463f-ea1f-4426-87e0-4390169040da" providerId="AD" clId="Web-{484B5731-B2F9-E0B6-4F9A-213412E88F9F}" dt="2025-10-07T14:44:52.304" v="821" actId="20577"/>
          <ac:spMkLst>
            <pc:docMk/>
            <pc:sldMk cId="2985616375" sldId="265"/>
            <ac:spMk id="2" creationId="{8658FBB5-82E6-F008-967B-E2D2AB0F5813}"/>
          </ac:spMkLst>
        </pc:spChg>
        <pc:spChg chg="add del">
          <ac:chgData name="Salman Ellahi (2419309)" userId="S::2419309@student.uwtsd.ac.uk::efe8463f-ea1f-4426-87e0-4390169040da" providerId="AD" clId="Web-{484B5731-B2F9-E0B6-4F9A-213412E88F9F}" dt="2025-10-07T14:37:56.386" v="552"/>
          <ac:spMkLst>
            <pc:docMk/>
            <pc:sldMk cId="2985616375" sldId="265"/>
            <ac:spMk id="3" creationId="{1A874629-D29F-C8C7-BCBC-7F972761D44D}"/>
          </ac:spMkLst>
        </pc:spChg>
        <pc:spChg chg="add mod">
          <ac:chgData name="Salman Ellahi (2419309)" userId="S::2419309@student.uwtsd.ac.uk::efe8463f-ea1f-4426-87e0-4390169040da" providerId="AD" clId="Web-{484B5731-B2F9-E0B6-4F9A-213412E88F9F}" dt="2025-10-07T14:40:06.752" v="779" actId="20577"/>
          <ac:spMkLst>
            <pc:docMk/>
            <pc:sldMk cId="2985616375" sldId="265"/>
            <ac:spMk id="4" creationId="{F65CDA97-54C3-2F7F-0257-DEE0C731DEDB}"/>
          </ac:spMkLst>
        </pc:spChg>
      </pc:sldChg>
    </pc:docChg>
  </pc:docChgLst>
  <pc:docChgLst>
    <pc:chgData name="Salman Ellahi (2419309)" userId="S::2419309@student.uwtsd.ac.uk::efe8463f-ea1f-4426-87e0-4390169040da" providerId="AD" clId="Web-{1DA42626-0F65-08B7-AA12-0DBF66E79DD6}"/>
    <pc:docChg chg="addSld modSld">
      <pc:chgData name="Salman Ellahi (2419309)" userId="S::2419309@student.uwtsd.ac.uk::efe8463f-ea1f-4426-87e0-4390169040da" providerId="AD" clId="Web-{1DA42626-0F65-08B7-AA12-0DBF66E79DD6}" dt="2025-09-29T19:06:08.694" v="509" actId="20577"/>
      <pc:docMkLst>
        <pc:docMk/>
      </pc:docMkLst>
      <pc:sldChg chg="modSp">
        <pc:chgData name="Salman Ellahi (2419309)" userId="S::2419309@student.uwtsd.ac.uk::efe8463f-ea1f-4426-87e0-4390169040da" providerId="AD" clId="Web-{1DA42626-0F65-08B7-AA12-0DBF66E79DD6}" dt="2025-09-29T18:50:05.917" v="302" actId="20577"/>
        <pc:sldMkLst>
          <pc:docMk/>
          <pc:sldMk cId="2079074347" sldId="258"/>
        </pc:sldMkLst>
        <pc:spChg chg="mod">
          <ac:chgData name="Salman Ellahi (2419309)" userId="S::2419309@student.uwtsd.ac.uk::efe8463f-ea1f-4426-87e0-4390169040da" providerId="AD" clId="Web-{1DA42626-0F65-08B7-AA12-0DBF66E79DD6}" dt="2025-09-29T18:50:05.917" v="302" actId="20577"/>
          <ac:spMkLst>
            <pc:docMk/>
            <pc:sldMk cId="2079074347" sldId="258"/>
            <ac:spMk id="3" creationId="{420A01C4-778A-8D44-4A80-A79D089C872E}"/>
          </ac:spMkLst>
        </pc:spChg>
      </pc:sldChg>
      <pc:sldChg chg="modSp">
        <pc:chgData name="Salman Ellahi (2419309)" userId="S::2419309@student.uwtsd.ac.uk::efe8463f-ea1f-4426-87e0-4390169040da" providerId="AD" clId="Web-{1DA42626-0F65-08B7-AA12-0DBF66E79DD6}" dt="2025-09-29T18:59:19.154" v="425" actId="20577"/>
        <pc:sldMkLst>
          <pc:docMk/>
          <pc:sldMk cId="864755617" sldId="259"/>
        </pc:sldMkLst>
        <pc:spChg chg="mod">
          <ac:chgData name="Salman Ellahi (2419309)" userId="S::2419309@student.uwtsd.ac.uk::efe8463f-ea1f-4426-87e0-4390169040da" providerId="AD" clId="Web-{1DA42626-0F65-08B7-AA12-0DBF66E79DD6}" dt="2025-09-29T18:59:19.154" v="425" actId="20577"/>
          <ac:spMkLst>
            <pc:docMk/>
            <pc:sldMk cId="864755617" sldId="259"/>
            <ac:spMk id="3" creationId="{C684A82F-108E-2F33-5335-28E03FD82E11}"/>
          </ac:spMkLst>
        </pc:spChg>
      </pc:sldChg>
      <pc:sldChg chg="modSp">
        <pc:chgData name="Salman Ellahi (2419309)" userId="S::2419309@student.uwtsd.ac.uk::efe8463f-ea1f-4426-87e0-4390169040da" providerId="AD" clId="Web-{1DA42626-0F65-08B7-AA12-0DBF66E79DD6}" dt="2025-09-29T18:48:48.679" v="290" actId="20577"/>
        <pc:sldMkLst>
          <pc:docMk/>
          <pc:sldMk cId="3324960418" sldId="260"/>
        </pc:sldMkLst>
        <pc:spChg chg="mod">
          <ac:chgData name="Salman Ellahi (2419309)" userId="S::2419309@student.uwtsd.ac.uk::efe8463f-ea1f-4426-87e0-4390169040da" providerId="AD" clId="Web-{1DA42626-0F65-08B7-AA12-0DBF66E79DD6}" dt="2025-09-29T18:48:48.679" v="290" actId="20577"/>
          <ac:spMkLst>
            <pc:docMk/>
            <pc:sldMk cId="3324960418" sldId="260"/>
            <ac:spMk id="3" creationId="{E5116543-A015-D352-27CF-219263E3AE35}"/>
          </ac:spMkLst>
        </pc:spChg>
      </pc:sldChg>
      <pc:sldChg chg="modSp new">
        <pc:chgData name="Salman Ellahi (2419309)" userId="S::2419309@student.uwtsd.ac.uk::efe8463f-ea1f-4426-87e0-4390169040da" providerId="AD" clId="Web-{1DA42626-0F65-08B7-AA12-0DBF66E79DD6}" dt="2025-09-29T19:06:08.694" v="509" actId="20577"/>
        <pc:sldMkLst>
          <pc:docMk/>
          <pc:sldMk cId="4109055716" sldId="261"/>
        </pc:sldMkLst>
        <pc:spChg chg="mod">
          <ac:chgData name="Salman Ellahi (2419309)" userId="S::2419309@student.uwtsd.ac.uk::efe8463f-ea1f-4426-87e0-4390169040da" providerId="AD" clId="Web-{1DA42626-0F65-08B7-AA12-0DBF66E79DD6}" dt="2025-09-29T19:01:59.992" v="442" actId="1076"/>
          <ac:spMkLst>
            <pc:docMk/>
            <pc:sldMk cId="4109055716" sldId="261"/>
            <ac:spMk id="2" creationId="{DE2D9C65-7767-69CD-678C-2967F76D944D}"/>
          </ac:spMkLst>
        </pc:spChg>
        <pc:spChg chg="mod">
          <ac:chgData name="Salman Ellahi (2419309)" userId="S::2419309@student.uwtsd.ac.uk::efe8463f-ea1f-4426-87e0-4390169040da" providerId="AD" clId="Web-{1DA42626-0F65-08B7-AA12-0DBF66E79DD6}" dt="2025-09-29T19:06:08.694" v="509" actId="20577"/>
          <ac:spMkLst>
            <pc:docMk/>
            <pc:sldMk cId="4109055716" sldId="261"/>
            <ac:spMk id="3" creationId="{C1258497-5FFE-4085-13B5-65030A8B0953}"/>
          </ac:spMkLst>
        </pc:spChg>
      </pc:sldChg>
    </pc:docChg>
  </pc:docChgLst>
  <pc:docChgLst>
    <pc:chgData name="Salman Ellahi (2419309)" userId="S::2419309@student.uwtsd.ac.uk::efe8463f-ea1f-4426-87e0-4390169040da" providerId="AD" clId="Web-{7D5187CF-32F8-5FAF-1E87-E5D4974021BC}"/>
    <pc:docChg chg="modSld sldOrd">
      <pc:chgData name="Salman Ellahi (2419309)" userId="S::2419309@student.uwtsd.ac.uk::efe8463f-ea1f-4426-87e0-4390169040da" providerId="AD" clId="Web-{7D5187CF-32F8-5FAF-1E87-E5D4974021BC}" dt="2025-09-30T16:09:43" v="448"/>
      <pc:docMkLst>
        <pc:docMk/>
      </pc:docMkLst>
      <pc:sldChg chg="ord">
        <pc:chgData name="Salman Ellahi (2419309)" userId="S::2419309@student.uwtsd.ac.uk::efe8463f-ea1f-4426-87e0-4390169040da" providerId="AD" clId="Web-{7D5187CF-32F8-5FAF-1E87-E5D4974021BC}" dt="2025-09-30T16:09:36.328" v="447"/>
        <pc:sldMkLst>
          <pc:docMk/>
          <pc:sldMk cId="2079074347" sldId="258"/>
        </pc:sldMkLst>
      </pc:sldChg>
      <pc:sldChg chg="ord">
        <pc:chgData name="Salman Ellahi (2419309)" userId="S::2419309@student.uwtsd.ac.uk::efe8463f-ea1f-4426-87e0-4390169040da" providerId="AD" clId="Web-{7D5187CF-32F8-5FAF-1E87-E5D4974021BC}" dt="2025-09-30T16:09:43" v="448"/>
        <pc:sldMkLst>
          <pc:docMk/>
          <pc:sldMk cId="864755617" sldId="259"/>
        </pc:sldMkLst>
      </pc:sldChg>
      <pc:sldChg chg="modSp">
        <pc:chgData name="Salman Ellahi (2419309)" userId="S::2419309@student.uwtsd.ac.uk::efe8463f-ea1f-4426-87e0-4390169040da" providerId="AD" clId="Web-{7D5187CF-32F8-5FAF-1E87-E5D4974021BC}" dt="2025-09-30T16:08:45.638" v="446" actId="20577"/>
        <pc:sldMkLst>
          <pc:docMk/>
          <pc:sldMk cId="3324960418" sldId="260"/>
        </pc:sldMkLst>
        <pc:spChg chg="mod">
          <ac:chgData name="Salman Ellahi (2419309)" userId="S::2419309@student.uwtsd.ac.uk::efe8463f-ea1f-4426-87e0-4390169040da" providerId="AD" clId="Web-{7D5187CF-32F8-5FAF-1E87-E5D4974021BC}" dt="2025-09-30T16:08:45.638" v="446" actId="20577"/>
          <ac:spMkLst>
            <pc:docMk/>
            <pc:sldMk cId="3324960418" sldId="260"/>
            <ac:spMk id="3" creationId="{E5116543-A015-D352-27CF-219263E3AE35}"/>
          </ac:spMkLst>
        </pc:spChg>
      </pc:sldChg>
    </pc:docChg>
  </pc:docChgLst>
  <pc:docChgLst>
    <pc:chgData name="Salman Ellahi (2419309)" userId="S::2419309@student.uwtsd.ac.uk::efe8463f-ea1f-4426-87e0-4390169040da" providerId="AD" clId="Web-{90EDB3F2-60F7-4CBB-4B17-AB00E1C3D8DA}"/>
    <pc:docChg chg="modSld addMainMaster delMainMaster">
      <pc:chgData name="Salman Ellahi (2419309)" userId="S::2419309@student.uwtsd.ac.uk::efe8463f-ea1f-4426-87e0-4390169040da" providerId="AD" clId="Web-{90EDB3F2-60F7-4CBB-4B17-AB00E1C3D8DA}" dt="2025-09-26T16:05:19.572" v="56"/>
      <pc:docMkLst>
        <pc:docMk/>
      </pc:docMkLst>
      <pc:sldChg chg="addSp delSp modSp mod setBg modClrScheme chgLayout">
        <pc:chgData name="Salman Ellahi (2419309)" userId="S::2419309@student.uwtsd.ac.uk::efe8463f-ea1f-4426-87e0-4390169040da" providerId="AD" clId="Web-{90EDB3F2-60F7-4CBB-4B17-AB00E1C3D8DA}" dt="2025-09-26T16:05:19.572" v="56"/>
        <pc:sldMkLst>
          <pc:docMk/>
          <pc:sldMk cId="109857222" sldId="256"/>
        </pc:sldMkLst>
        <pc:spChg chg="mod">
          <ac:chgData name="Salman Ellahi (2419309)" userId="S::2419309@student.uwtsd.ac.uk::efe8463f-ea1f-4426-87e0-4390169040da" providerId="AD" clId="Web-{90EDB3F2-60F7-4CBB-4B17-AB00E1C3D8DA}" dt="2025-09-26T16:05:19.572" v="56"/>
          <ac:spMkLst>
            <pc:docMk/>
            <pc:sldMk cId="109857222" sldId="256"/>
            <ac:spMk id="2" creationId="{00000000-0000-0000-0000-000000000000}"/>
          </ac:spMkLst>
        </pc:spChg>
        <pc:spChg chg="add">
          <ac:chgData name="Salman Ellahi (2419309)" userId="S::2419309@student.uwtsd.ac.uk::efe8463f-ea1f-4426-87e0-4390169040da" providerId="AD" clId="Web-{90EDB3F2-60F7-4CBB-4B17-AB00E1C3D8DA}" dt="2025-09-26T16:05:19.572" v="56"/>
          <ac:spMkLst>
            <pc:docMk/>
            <pc:sldMk cId="109857222" sldId="256"/>
            <ac:spMk id="16" creationId="{33E93247-6229-44AB-A550-739E971E690B}"/>
          </ac:spMkLst>
        </pc:spChg>
        <pc:picChg chg="add mod">
          <ac:chgData name="Salman Ellahi (2419309)" userId="S::2419309@student.uwtsd.ac.uk::efe8463f-ea1f-4426-87e0-4390169040da" providerId="AD" clId="Web-{90EDB3F2-60F7-4CBB-4B17-AB00E1C3D8DA}" dt="2025-09-26T16:05:19.572" v="56"/>
          <ac:picMkLst>
            <pc:docMk/>
            <pc:sldMk cId="109857222" sldId="256"/>
            <ac:picMk id="4" creationId="{A0CA29CF-78C9-C602-7681-CAFC0DB6E527}"/>
          </ac:picMkLst>
        </pc:picChg>
        <pc:cxnChg chg="add">
          <ac:chgData name="Salman Ellahi (2419309)" userId="S::2419309@student.uwtsd.ac.uk::efe8463f-ea1f-4426-87e0-4390169040da" providerId="AD" clId="Web-{90EDB3F2-60F7-4CBB-4B17-AB00E1C3D8DA}" dt="2025-09-26T16:05:19.572" v="56"/>
          <ac:cxnSpMkLst>
            <pc:docMk/>
            <pc:sldMk cId="109857222" sldId="256"/>
            <ac:cxnSpMk id="18" creationId="{EE2E603F-4A95-4FE8-BB06-211DFD75DBEF}"/>
          </ac:cxnSpMkLst>
        </pc:cxnChg>
        <pc:cxnChg chg="add">
          <ac:chgData name="Salman Ellahi (2419309)" userId="S::2419309@student.uwtsd.ac.uk::efe8463f-ea1f-4426-87e0-4390169040da" providerId="AD" clId="Web-{90EDB3F2-60F7-4CBB-4B17-AB00E1C3D8DA}" dt="2025-09-26T16:05:19.572" v="56"/>
          <ac:cxnSpMkLst>
            <pc:docMk/>
            <pc:sldMk cId="109857222" sldId="256"/>
            <ac:cxnSpMk id="20" creationId="{D7CC41EB-2D81-4303-9171-6401B388BA35}"/>
          </ac:cxnSpMkLst>
        </pc:cxnChg>
      </pc:sldChg>
      <pc:sldMasterChg chg="add addSldLayout">
        <pc:chgData name="Salman Ellahi (2419309)" userId="S::2419309@student.uwtsd.ac.uk::efe8463f-ea1f-4426-87e0-4390169040da" providerId="AD" clId="Web-{90EDB3F2-60F7-4CBB-4B17-AB00E1C3D8DA}" dt="2025-09-26T16:05:19.572" v="56"/>
        <pc:sldMasterMkLst>
          <pc:docMk/>
          <pc:sldMasterMk cId="3676912886" sldId="2147483696"/>
        </pc:sldMasterMkLst>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1381816275" sldId="2147483697"/>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3785194387" sldId="2147483698"/>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1292609744" sldId="2147483699"/>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2771387344" sldId="2147483700"/>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1072682249" sldId="2147483701"/>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3240882425" sldId="2147483702"/>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4239273580" sldId="2147483703"/>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1763053076" sldId="2147483704"/>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163886334" sldId="2147483705"/>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4174783774" sldId="2147483706"/>
          </pc:sldLayoutMkLst>
        </pc:sldLayoutChg>
        <pc:sldLayoutChg chg="add">
          <pc:chgData name="Salman Ellahi (2419309)" userId="S::2419309@student.uwtsd.ac.uk::efe8463f-ea1f-4426-87e0-4390169040da" providerId="AD" clId="Web-{90EDB3F2-60F7-4CBB-4B17-AB00E1C3D8DA}" dt="2025-09-26T16:05:19.572" v="56"/>
          <pc:sldLayoutMkLst>
            <pc:docMk/>
            <pc:sldMasterMk cId="3676912886" sldId="2147483696"/>
            <pc:sldLayoutMk cId="321043367"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8181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519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9260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71387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2682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0882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927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3053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88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4783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1043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691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CHttps:/www.verywellmind.com/autonomy-versues-shame-and-doubt2795733" TargetMode="External"/><Relationship Id="rId1" Type="http://schemas.openxmlformats.org/officeDocument/2006/relationships/slideLayout" Target="../slideLayouts/slideLayout2.xml"/><Relationship Id="rId5" Type="http://schemas.openxmlformats.org/officeDocument/2006/relationships/hyperlink" Target="https://brainly.in/question/57812527#:~:text=In%20summary%2C%20Erik%20Erikson's%20psychosocial,%2C%20simplicity%2C%20and%20potential%20biases" TargetMode="External"/><Relationship Id="rId4" Type="http://schemas.openxmlformats.org/officeDocument/2006/relationships/hyperlink" Target="https://www.simplypsychology.org/piaget-vs-eriks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38159" y="1177348"/>
            <a:ext cx="3330906" cy="3441068"/>
          </a:xfrm>
        </p:spPr>
        <p:txBody>
          <a:bodyPr>
            <a:normAutofit fontScale="90000"/>
          </a:bodyPr>
          <a:lstStyle/>
          <a:p>
            <a:pPr>
              <a:lnSpc>
                <a:spcPct val="90000"/>
              </a:lnSpc>
            </a:pPr>
            <a:r>
              <a:rPr lang="en-GB" sz="3300" dirty="0"/>
              <a:t>Student ID: 2419309 </a:t>
            </a:r>
            <a:br>
              <a:rPr lang="en-GB" sz="3300" dirty="0"/>
            </a:br>
            <a:r>
              <a:rPr lang="en-GB" sz="3300" dirty="0"/>
              <a:t>Salman Ellahi </a:t>
            </a:r>
            <a:br>
              <a:rPr lang="en-GB" sz="3300" dirty="0"/>
            </a:br>
            <a:br>
              <a:rPr lang="en-GB" sz="3300" dirty="0"/>
            </a:br>
            <a:r>
              <a:rPr lang="en-GB" sz="3300" dirty="0" err="1"/>
              <a:t>lecteur</a:t>
            </a:r>
            <a:r>
              <a:rPr lang="en-GB" sz="3300" dirty="0"/>
              <a:t>:</a:t>
            </a:r>
            <a:br>
              <a:rPr lang="en-US" dirty="0"/>
            </a:br>
            <a:r>
              <a:rPr lang="en-GB" sz="3300" dirty="0"/>
              <a:t> Alice Clayton</a:t>
            </a:r>
            <a:br>
              <a:rPr lang="en-GB" sz="3300" dirty="0"/>
            </a:br>
            <a:br>
              <a:rPr lang="en-GB" sz="3300" dirty="0"/>
            </a:br>
            <a:r>
              <a:rPr lang="en-GB" sz="3300" dirty="0"/>
              <a:t>Module: LCHS4010</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Toddler in autumn">
            <a:extLst>
              <a:ext uri="{FF2B5EF4-FFF2-40B4-BE49-F238E27FC236}">
                <a16:creationId xmlns:a16="http://schemas.microsoft.com/office/drawing/2014/main" id="{A0CA29CF-78C9-C602-7681-CAFC0DB6E527}"/>
              </a:ext>
            </a:extLst>
          </p:cNvPr>
          <p:cNvPicPr>
            <a:picLocks noChangeAspect="1"/>
          </p:cNvPicPr>
          <p:nvPr/>
        </p:nvPicPr>
        <p:blipFill>
          <a:blip r:embed="rId2"/>
          <a:srcRect l="16320" r="16320"/>
          <a:stretch>
            <a:fillRect/>
          </a:stretch>
        </p:blipFill>
        <p:spPr>
          <a:xfrm>
            <a:off x="1722079" y="863602"/>
            <a:ext cx="5181681" cy="5134757"/>
          </a:xfrm>
          <a:prstGeom prst="rect">
            <a:avLst/>
          </a:prstGeom>
        </p:spPr>
      </p:pic>
      <p:cxnSp>
        <p:nvCxnSpPr>
          <p:cNvPr id="20" name="Straight Connector 19">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6A33-7B71-4B62-5180-23EE80DE5331}"/>
              </a:ext>
            </a:extLst>
          </p:cNvPr>
          <p:cNvSpPr>
            <a:spLocks noGrp="1"/>
          </p:cNvSpPr>
          <p:nvPr>
            <p:ph type="title"/>
          </p:nvPr>
        </p:nvSpPr>
        <p:spPr>
          <a:xfrm>
            <a:off x="-3856" y="-5751"/>
            <a:ext cx="10691265" cy="1307592"/>
          </a:xfrm>
        </p:spPr>
        <p:txBody>
          <a:bodyPr/>
          <a:lstStyle/>
          <a:p>
            <a:r>
              <a:rPr lang="en-GB" dirty="0"/>
              <a:t>Introduction </a:t>
            </a:r>
          </a:p>
        </p:txBody>
      </p:sp>
      <p:sp>
        <p:nvSpPr>
          <p:cNvPr id="5" name="Content Placeholder 4">
            <a:extLst>
              <a:ext uri="{FF2B5EF4-FFF2-40B4-BE49-F238E27FC236}">
                <a16:creationId xmlns:a16="http://schemas.microsoft.com/office/drawing/2014/main" id="{396C51FF-4AB3-CEA6-D170-AA742D60BA48}"/>
              </a:ext>
            </a:extLst>
          </p:cNvPr>
          <p:cNvSpPr>
            <a:spLocks noGrp="1"/>
          </p:cNvSpPr>
          <p:nvPr>
            <p:ph idx="1"/>
          </p:nvPr>
        </p:nvSpPr>
        <p:spPr>
          <a:xfrm>
            <a:off x="441843" y="1718785"/>
            <a:ext cx="10691265" cy="3739896"/>
          </a:xfrm>
        </p:spPr>
        <p:txBody>
          <a:bodyPr vert="horz" lIns="91440" tIns="45720" rIns="91440" bIns="45720" rtlCol="0" anchor="t">
            <a:noAutofit/>
          </a:bodyPr>
          <a:lstStyle/>
          <a:p>
            <a:r>
              <a:rPr lang="en-US" dirty="0"/>
              <a:t>Erikson theory overview</a:t>
            </a:r>
          </a:p>
          <a:p>
            <a:endParaRPr lang="en-US" dirty="0"/>
          </a:p>
          <a:p>
            <a:r>
              <a:rPr lang="en-US" dirty="0"/>
              <a:t>Erikson stage 2/3 brief </a:t>
            </a:r>
          </a:p>
          <a:p>
            <a:endParaRPr lang="en-US" dirty="0"/>
          </a:p>
          <a:p>
            <a:r>
              <a:rPr lang="en-US" dirty="0"/>
              <a:t>Erikson relations towards Amira </a:t>
            </a:r>
          </a:p>
          <a:p>
            <a:endParaRPr lang="en-US" dirty="0"/>
          </a:p>
          <a:p>
            <a:r>
              <a:rPr lang="en-US" dirty="0"/>
              <a:t>Practical methods on Erikson theory to help Amira </a:t>
            </a:r>
          </a:p>
          <a:p>
            <a:endParaRPr lang="en-US" dirty="0"/>
          </a:p>
          <a:p>
            <a:r>
              <a:rPr lang="en-US" dirty="0"/>
              <a:t>Evaluation on strength and weakness on Erikson theory relation towards Amira </a:t>
            </a:r>
          </a:p>
          <a:p>
            <a:endParaRPr lang="en-US" dirty="0">
              <a:solidFill>
                <a:srgbClr val="000000"/>
              </a:solidFill>
            </a:endParaRPr>
          </a:p>
          <a:p>
            <a:r>
              <a:rPr lang="en-US" dirty="0">
                <a:solidFill>
                  <a:srgbClr val="000000"/>
                </a:solidFill>
              </a:rPr>
              <a:t>conclusion</a:t>
            </a:r>
            <a:endParaRPr lang="en-US">
              <a:solidFill>
                <a:srgbClr val="000000"/>
              </a:solidFill>
            </a:endParaRPr>
          </a:p>
          <a:p>
            <a:endParaRPr lang="en-US" dirty="0">
              <a:solidFill>
                <a:srgbClr val="000000"/>
              </a:solidFill>
            </a:endParaRPr>
          </a:p>
          <a:p>
            <a:endParaRPr lang="en-US" dirty="0">
              <a:solidFill>
                <a:srgbClr val="FF0000"/>
              </a:solidFill>
            </a:endParaRPr>
          </a:p>
          <a:p>
            <a:endParaRPr lang="en-US" dirty="0">
              <a:solidFill>
                <a:srgbClr val="FF0000"/>
              </a:solidFill>
            </a:endParaRPr>
          </a:p>
          <a:p>
            <a:endParaRPr lang="en-US" dirty="0"/>
          </a:p>
          <a:p>
            <a:endParaRPr lang="en-US" dirty="0"/>
          </a:p>
          <a:p>
            <a:endParaRPr lang="en-US" dirty="0"/>
          </a:p>
        </p:txBody>
      </p:sp>
      <p:sp>
        <p:nvSpPr>
          <p:cNvPr id="6" name="TextBox 5">
            <a:extLst>
              <a:ext uri="{FF2B5EF4-FFF2-40B4-BE49-F238E27FC236}">
                <a16:creationId xmlns:a16="http://schemas.microsoft.com/office/drawing/2014/main" id="{2A74D4A2-0851-16B5-22CA-BE670FA9F37B}"/>
              </a:ext>
            </a:extLst>
          </p:cNvPr>
          <p:cNvSpPr txBox="1"/>
          <p:nvPr/>
        </p:nvSpPr>
        <p:spPr>
          <a:xfrm>
            <a:off x="242454" y="969818"/>
            <a:ext cx="58362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On my PowerPoint slides I will be discussing on Erikson theory on relations towards Amira.</a:t>
            </a:r>
          </a:p>
        </p:txBody>
      </p:sp>
    </p:spTree>
    <p:extLst>
      <p:ext uri="{BB962C8B-B14F-4D97-AF65-F5344CB8AC3E}">
        <p14:creationId xmlns:p14="http://schemas.microsoft.com/office/powerpoint/2010/main" val="1422782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B3417-775D-474D-14DF-0017BD04B415}"/>
              </a:ext>
            </a:extLst>
          </p:cNvPr>
          <p:cNvSpPr>
            <a:spLocks noGrp="1"/>
          </p:cNvSpPr>
          <p:nvPr>
            <p:ph type="title"/>
          </p:nvPr>
        </p:nvSpPr>
        <p:spPr>
          <a:xfrm>
            <a:off x="456220" y="-5751"/>
            <a:ext cx="7154434" cy="617480"/>
          </a:xfrm>
        </p:spPr>
        <p:txBody>
          <a:bodyPr>
            <a:normAutofit fontScale="90000"/>
          </a:bodyPr>
          <a:lstStyle/>
          <a:p>
            <a:r>
              <a:rPr lang="en-GB" dirty="0"/>
              <a:t>Erikson  theory overview</a:t>
            </a:r>
          </a:p>
        </p:txBody>
      </p:sp>
      <p:sp>
        <p:nvSpPr>
          <p:cNvPr id="3" name="Content Placeholder 2">
            <a:extLst>
              <a:ext uri="{FF2B5EF4-FFF2-40B4-BE49-F238E27FC236}">
                <a16:creationId xmlns:a16="http://schemas.microsoft.com/office/drawing/2014/main" id="{420A01C4-778A-8D44-4A80-A79D089C872E}"/>
              </a:ext>
            </a:extLst>
          </p:cNvPr>
          <p:cNvSpPr>
            <a:spLocks noGrp="1"/>
          </p:cNvSpPr>
          <p:nvPr>
            <p:ph idx="1"/>
          </p:nvPr>
        </p:nvSpPr>
        <p:spPr>
          <a:xfrm>
            <a:off x="-3857" y="784256"/>
            <a:ext cx="11553907" cy="4645669"/>
          </a:xfrm>
        </p:spPr>
        <p:txBody>
          <a:bodyPr vert="horz" lIns="91440" tIns="45720" rIns="91440" bIns="45720" rtlCol="0" anchor="t">
            <a:normAutofit lnSpcReduction="10000"/>
          </a:bodyPr>
          <a:lstStyle/>
          <a:p>
            <a:pPr marL="0" indent="0">
              <a:buNone/>
            </a:pPr>
            <a:r>
              <a:rPr lang="en-GB" dirty="0"/>
              <a:t>Erik Erikson was born on the 15th June 1902</a:t>
            </a:r>
          </a:p>
          <a:p>
            <a:pPr marL="0" indent="0">
              <a:buNone/>
            </a:pPr>
            <a:r>
              <a:rPr lang="en-GB" dirty="0"/>
              <a:t>Erik Erikson was a psychologist who invented his own theory by exploring his development throughout life, including the events of childhood, Adulthood, and elderly. </a:t>
            </a:r>
            <a:endParaRPr lang="en-GB"/>
          </a:p>
          <a:p>
            <a:pPr marL="0" indent="0">
              <a:buNone/>
            </a:pPr>
            <a:r>
              <a:rPr lang="en-GB" dirty="0"/>
              <a:t>Erikson theory is beneficial towards Amira, as Erikson theory looks at childhood into detail. Erikson theory is beneficial towards the early years as it provides a framework for understanding on how social and emotional skills develop. </a:t>
            </a:r>
          </a:p>
          <a:p>
            <a:pPr marL="0" indent="0">
              <a:buNone/>
            </a:pPr>
            <a:r>
              <a:rPr lang="en-GB" dirty="0"/>
              <a:t>Erik Erikson embraced eight entire life-spans, where each stage that creates a crisis that must be resolved to form a healthy personality and a positive out-life. </a:t>
            </a:r>
          </a:p>
          <a:p>
            <a:pPr marL="0" indent="0">
              <a:buNone/>
            </a:pPr>
            <a:r>
              <a:rPr lang="en-GB" dirty="0"/>
              <a:t>The Erikson theory has helped relationships, and interactions with others in shaping personality developments. </a:t>
            </a:r>
          </a:p>
          <a:p>
            <a:pPr marL="0" indent="0">
              <a:buNone/>
            </a:pPr>
            <a:r>
              <a:rPr lang="en-GB" dirty="0"/>
              <a:t>There are many theories that focus on only childhood, but with Erikson theory it personally continues through-out childhood, adulthood, elderly lives. </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1E2C3B8-DECF-2BFC-78C2-B77E13A63558}"/>
              </a:ext>
            </a:extLst>
          </p:cNvPr>
          <p:cNvSpPr txBox="1"/>
          <p:nvPr/>
        </p:nvSpPr>
        <p:spPr>
          <a:xfrm>
            <a:off x="425570" y="5428891"/>
            <a:ext cx="115421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sz="1600" b="1" i="1" u="sng">
                <a:latin typeface="Merriweather"/>
                <a:ea typeface="Open Sans"/>
                <a:cs typeface="Open Sans"/>
              </a:rPr>
              <a:t>Erickson contributed several theories to the field of psychology. (Cherry, 2025)</a:t>
            </a:r>
            <a:endParaRPr lang="en-US" sz="1600" b="1" i="1">
              <a:latin typeface="Open Sans"/>
              <a:ea typeface="Open Sans"/>
              <a:cs typeface="Open Sans"/>
            </a:endParaRPr>
          </a:p>
        </p:txBody>
      </p:sp>
    </p:spTree>
    <p:extLst>
      <p:ext uri="{BB962C8B-B14F-4D97-AF65-F5344CB8AC3E}">
        <p14:creationId xmlns:p14="http://schemas.microsoft.com/office/powerpoint/2010/main" val="207907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EA3BF-962F-A428-39BB-7E431CF67494}"/>
              </a:ext>
            </a:extLst>
          </p:cNvPr>
          <p:cNvSpPr>
            <a:spLocks noGrp="1"/>
          </p:cNvSpPr>
          <p:nvPr>
            <p:ph type="title"/>
          </p:nvPr>
        </p:nvSpPr>
        <p:spPr>
          <a:xfrm>
            <a:off x="700635" y="-5751"/>
            <a:ext cx="10691265" cy="1307592"/>
          </a:xfrm>
        </p:spPr>
        <p:txBody>
          <a:bodyPr/>
          <a:lstStyle/>
          <a:p>
            <a:r>
              <a:rPr lang="en-GB" dirty="0"/>
              <a:t>Erikson  theory stage – 2 and 3 discussion</a:t>
            </a:r>
          </a:p>
        </p:txBody>
      </p:sp>
      <p:sp>
        <p:nvSpPr>
          <p:cNvPr id="3" name="Content Placeholder 2">
            <a:extLst>
              <a:ext uri="{FF2B5EF4-FFF2-40B4-BE49-F238E27FC236}">
                <a16:creationId xmlns:a16="http://schemas.microsoft.com/office/drawing/2014/main" id="{C684A82F-108E-2F33-5335-28E03FD82E11}"/>
              </a:ext>
            </a:extLst>
          </p:cNvPr>
          <p:cNvSpPr>
            <a:spLocks noGrp="1"/>
          </p:cNvSpPr>
          <p:nvPr>
            <p:ph idx="1"/>
          </p:nvPr>
        </p:nvSpPr>
        <p:spPr>
          <a:xfrm>
            <a:off x="183050" y="1143690"/>
            <a:ext cx="10964434" cy="4890084"/>
          </a:xfrm>
        </p:spPr>
        <p:txBody>
          <a:bodyPr vert="horz" lIns="91440" tIns="45720" rIns="91440" bIns="45720" rtlCol="0" anchor="t">
            <a:normAutofit/>
          </a:bodyPr>
          <a:lstStyle/>
          <a:p>
            <a:r>
              <a:rPr lang="en-GB" dirty="0"/>
              <a:t>Main discussion of today topic of Erikson theory which is mainly pointed at stage 2 and 3. </a:t>
            </a:r>
          </a:p>
          <a:p>
            <a:pPr marL="0" indent="0">
              <a:buNone/>
            </a:pPr>
            <a:r>
              <a:rPr lang="en-GB" dirty="0"/>
              <a:t>What is Erikson stage 2 and 3 meaning behind it?</a:t>
            </a:r>
          </a:p>
          <a:p>
            <a:pPr marL="0" indent="0">
              <a:buNone/>
            </a:pPr>
            <a:r>
              <a:rPr lang="en-GB" dirty="0"/>
              <a:t>Stage 2 – autonomy vs shame and doubt- this is between the ages of 18 months old and 3 years old and focuses on independence and personal control.</a:t>
            </a:r>
          </a:p>
          <a:p>
            <a:pPr marL="0" indent="0">
              <a:buNone/>
            </a:pPr>
            <a:r>
              <a:rPr lang="en-GB" b="1" i="1" u="sng" dirty="0"/>
              <a:t>A mom or dad who lets their child chose, which snacks they would like along with their lunch. (Cherry, 2025)</a:t>
            </a:r>
            <a:r>
              <a:rPr lang="en-GB" dirty="0"/>
              <a:t> </a:t>
            </a:r>
          </a:p>
          <a:p>
            <a:pPr marL="0" indent="0">
              <a:buNone/>
            </a:pPr>
            <a:r>
              <a:rPr lang="en-GB" dirty="0"/>
              <a:t>Stage 3 – initiative vs Guilt – between the ages of 3 and 6 – this is the pre-school years which Is characterized by children asserting control and power by allowing social interactions.</a:t>
            </a:r>
          </a:p>
          <a:p>
            <a:pPr marL="0" indent="0">
              <a:buNone/>
            </a:pPr>
            <a:r>
              <a:rPr lang="en-GB" dirty="0"/>
              <a:t>These two stages are crucial as this builds upon each other as stage 2 allows a inner self control and independence, where-as, stage 3 is the ability to explore the world more broadly. This theory of Erikson could help Amira to be more confident and open up to everyone.</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64755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73884-0806-F72D-E40E-36792B135DC0}"/>
              </a:ext>
            </a:extLst>
          </p:cNvPr>
          <p:cNvSpPr>
            <a:spLocks noGrp="1"/>
          </p:cNvSpPr>
          <p:nvPr>
            <p:ph type="title"/>
          </p:nvPr>
        </p:nvSpPr>
        <p:spPr>
          <a:xfrm>
            <a:off x="700634" y="123645"/>
            <a:ext cx="10461228" cy="790008"/>
          </a:xfrm>
        </p:spPr>
        <p:txBody>
          <a:bodyPr/>
          <a:lstStyle/>
          <a:p>
            <a:r>
              <a:rPr lang="en-GB" dirty="0"/>
              <a:t>Stage 2 – 3 relations to </a:t>
            </a:r>
            <a:r>
              <a:rPr lang="en-GB" dirty="0" err="1"/>
              <a:t>amira</a:t>
            </a:r>
            <a:r>
              <a:rPr lang="en-GB" dirty="0"/>
              <a:t> </a:t>
            </a:r>
          </a:p>
        </p:txBody>
      </p:sp>
      <p:sp>
        <p:nvSpPr>
          <p:cNvPr id="3" name="Content Placeholder 2">
            <a:extLst>
              <a:ext uri="{FF2B5EF4-FFF2-40B4-BE49-F238E27FC236}">
                <a16:creationId xmlns:a16="http://schemas.microsoft.com/office/drawing/2014/main" id="{E5116543-A015-D352-27CF-219263E3AE35}"/>
              </a:ext>
            </a:extLst>
          </p:cNvPr>
          <p:cNvSpPr>
            <a:spLocks noGrp="1"/>
          </p:cNvSpPr>
          <p:nvPr>
            <p:ph idx="1"/>
          </p:nvPr>
        </p:nvSpPr>
        <p:spPr>
          <a:xfrm>
            <a:off x="211805" y="913652"/>
            <a:ext cx="11295114" cy="5249518"/>
          </a:xfrm>
        </p:spPr>
        <p:txBody>
          <a:bodyPr vert="horz" lIns="91440" tIns="45720" rIns="91440" bIns="45720" rtlCol="0" anchor="t">
            <a:normAutofit fontScale="92500" lnSpcReduction="10000"/>
          </a:bodyPr>
          <a:lstStyle/>
          <a:p>
            <a:pPr>
              <a:buFont typeface="Calibri" panose="020B0604020202020204" pitchFamily="34" charset="0"/>
              <a:buChar char="-"/>
            </a:pPr>
            <a:r>
              <a:rPr lang="en-GB" dirty="0"/>
              <a:t>Amira current state is not so well as she does not like to interact with the other toddlers, and finds it difficult to communicate verbally. </a:t>
            </a:r>
            <a:endParaRPr lang="en-US"/>
          </a:p>
          <a:p>
            <a:pPr marL="0" indent="0">
              <a:buNone/>
            </a:pPr>
            <a:r>
              <a:rPr lang="en-GB" dirty="0"/>
              <a:t>I specifically have chosen Erikson theory to help Amira issue that she has been struggling recently, alongside with Erikson theory I believe the stage 2-3 will help with Amira on-going problems.  </a:t>
            </a:r>
          </a:p>
          <a:p>
            <a:pPr marL="0" indent="0">
              <a:buNone/>
            </a:pPr>
            <a:r>
              <a:rPr lang="en-GB" dirty="0"/>
              <a:t>How does Erikson theory help to explain with Amira current behaviour needs?</a:t>
            </a:r>
          </a:p>
          <a:p>
            <a:pPr marL="0" indent="0">
              <a:buNone/>
            </a:pPr>
            <a:r>
              <a:rPr lang="en-GB" dirty="0"/>
              <a:t>Environment – Erikson theory helps with Amira situation as Amira could be anxious due to her surroundings, which may be the case for her not to be involved into any activities.</a:t>
            </a:r>
          </a:p>
          <a:p>
            <a:pPr marL="342900" indent="-342900">
              <a:buFont typeface="Calibri" panose="020B0604020202020204" pitchFamily="34" charset="0"/>
              <a:buChar char="-"/>
            </a:pPr>
            <a:r>
              <a:rPr lang="en-GB" dirty="0"/>
              <a:t>Parents arguing</a:t>
            </a:r>
          </a:p>
          <a:p>
            <a:pPr marL="342900" indent="-342900">
              <a:buFont typeface="Calibri" panose="020B0604020202020204" pitchFamily="34" charset="0"/>
              <a:buChar char="-"/>
            </a:pPr>
            <a:r>
              <a:rPr lang="en-GB" dirty="0"/>
              <a:t>Neglect </a:t>
            </a:r>
          </a:p>
          <a:p>
            <a:pPr marL="0" indent="0">
              <a:buNone/>
            </a:pPr>
            <a:r>
              <a:rPr lang="en-GB" dirty="0"/>
              <a:t>Identifies issues – Erikson theory develops through a series of unresolved conflicts as this can affect Amira traits as she may have history of un-resolved issues. [shy, anxiety, and is use to be left out in conversations] </a:t>
            </a:r>
          </a:p>
          <a:p>
            <a:pPr marL="0" indent="0">
              <a:buNone/>
            </a:pPr>
            <a:r>
              <a:rPr lang="en-GB" dirty="0"/>
              <a:t>Does it include environment influences? Amira may have an environment of toddlers who like to communicate with each other's, as every child is different. Which may feel awkward towards Amira as she used to not being involved with anyone conversation or social activities.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24960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4D3B3-43A2-AA41-1209-0C86DF72ED23}"/>
              </a:ext>
            </a:extLst>
          </p:cNvPr>
          <p:cNvSpPr>
            <a:spLocks noGrp="1"/>
          </p:cNvSpPr>
          <p:nvPr>
            <p:ph type="title"/>
          </p:nvPr>
        </p:nvSpPr>
        <p:spPr>
          <a:xfrm>
            <a:off x="3949" y="783772"/>
            <a:ext cx="9363208" cy="1372906"/>
          </a:xfrm>
        </p:spPr>
        <p:txBody>
          <a:bodyPr>
            <a:normAutofit/>
          </a:bodyPr>
          <a:lstStyle/>
          <a:p>
            <a:r>
              <a:rPr lang="en-US" dirty="0"/>
              <a:t>Practical strategies on Erikson theory  to help Amira development </a:t>
            </a:r>
          </a:p>
        </p:txBody>
      </p:sp>
      <p:sp>
        <p:nvSpPr>
          <p:cNvPr id="3" name="TextBox 2">
            <a:extLst>
              <a:ext uri="{FF2B5EF4-FFF2-40B4-BE49-F238E27FC236}">
                <a16:creationId xmlns:a16="http://schemas.microsoft.com/office/drawing/2014/main" id="{A510581F-5474-E699-18B2-259D4BA13B1C}"/>
              </a:ext>
            </a:extLst>
          </p:cNvPr>
          <p:cNvSpPr txBox="1"/>
          <p:nvPr/>
        </p:nvSpPr>
        <p:spPr>
          <a:xfrm>
            <a:off x="264367" y="2363755"/>
            <a:ext cx="1161661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Many therapist use this theory to get their answers by:</a:t>
            </a:r>
          </a:p>
          <a:p>
            <a:r>
              <a:rPr lang="en-GB" dirty="0"/>
              <a:t> - identify Amira past struggles</a:t>
            </a:r>
          </a:p>
          <a:p>
            <a:pPr marL="285750" indent="-285750">
              <a:buFont typeface="Calibri"/>
              <a:buChar char="-"/>
            </a:pPr>
            <a:r>
              <a:rPr lang="en-GB" dirty="0"/>
              <a:t>Gain self-awareness </a:t>
            </a:r>
          </a:p>
          <a:p>
            <a:pPr marL="285750" indent="-285750">
              <a:buFont typeface="Calibri"/>
              <a:buChar char="-"/>
            </a:pPr>
            <a:r>
              <a:rPr lang="en-GB" dirty="0"/>
              <a:t>Develop Amira trust with each other </a:t>
            </a:r>
          </a:p>
          <a:p>
            <a:pPr marL="285750" indent="-285750">
              <a:buFont typeface="Calibri"/>
              <a:buChar char="-"/>
            </a:pPr>
            <a:r>
              <a:rPr lang="en-GB" dirty="0"/>
              <a:t>Interact with Amira more often so this can allow more confidence from Amira </a:t>
            </a:r>
          </a:p>
          <a:p>
            <a:pPr marL="285750" indent="-285750">
              <a:buFont typeface="Calibri"/>
              <a:buChar char="-"/>
            </a:pPr>
            <a:endParaRPr lang="en-GB" dirty="0"/>
          </a:p>
          <a:p>
            <a:r>
              <a:rPr lang="en-GB" dirty="0"/>
              <a:t>These Erikson theory points can be very beneficial as it can develop Amira self-confidence and stop Amira anxiety from participating into other group activity lessons.  </a:t>
            </a:r>
          </a:p>
          <a:p>
            <a:endParaRPr lang="en-GB" b="1" i="1" u="sng" dirty="0"/>
          </a:p>
          <a:p>
            <a:r>
              <a:rPr lang="en-GB" b="1" i="1" u="sng" dirty="0"/>
              <a:t>If caregivers encourage these efforts, children feel a sense of autonomy (</a:t>
            </a:r>
            <a:r>
              <a:rPr lang="en-GB" b="1" i="1" u="sng" dirty="0" err="1"/>
              <a:t>MCleod</a:t>
            </a:r>
            <a:r>
              <a:rPr lang="en-GB" b="1" i="1" u="sng" dirty="0"/>
              <a:t>, 2025)</a:t>
            </a:r>
            <a:r>
              <a:rPr lang="en-GB" dirty="0"/>
              <a:t> </a:t>
            </a:r>
          </a:p>
          <a:p>
            <a:endParaRPr lang="en-GB" dirty="0"/>
          </a:p>
          <a:p>
            <a:pPr marL="285750" indent="-285750">
              <a:buFont typeface="Calibri"/>
              <a:buChar char="-"/>
            </a:pPr>
            <a:endParaRPr lang="en-GB" dirty="0"/>
          </a:p>
          <a:p>
            <a:pPr marL="285750" indent="-285750">
              <a:buFont typeface="Calibri"/>
              <a:buChar char="-"/>
            </a:pPr>
            <a:endParaRPr lang="en-GB" dirty="0"/>
          </a:p>
          <a:p>
            <a:pPr marL="285750" indent="-285750">
              <a:buFont typeface="Calibri"/>
              <a:buChar char="-"/>
            </a:pPr>
            <a:endParaRPr lang="en-GB" dirty="0"/>
          </a:p>
        </p:txBody>
      </p:sp>
    </p:spTree>
    <p:extLst>
      <p:ext uri="{BB962C8B-B14F-4D97-AF65-F5344CB8AC3E}">
        <p14:creationId xmlns:p14="http://schemas.microsoft.com/office/powerpoint/2010/main" val="219626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30FC-535E-D103-80F6-02A2D711686B}"/>
              </a:ext>
            </a:extLst>
          </p:cNvPr>
          <p:cNvSpPr>
            <a:spLocks noGrp="1"/>
          </p:cNvSpPr>
          <p:nvPr>
            <p:ph type="title"/>
          </p:nvPr>
        </p:nvSpPr>
        <p:spPr>
          <a:xfrm>
            <a:off x="473025" y="-95003"/>
            <a:ext cx="10691265" cy="1307592"/>
          </a:xfrm>
        </p:spPr>
        <p:txBody>
          <a:bodyPr/>
          <a:lstStyle/>
          <a:p>
            <a:r>
              <a:rPr lang="en-US" dirty="0"/>
              <a:t>Evaluation strengths</a:t>
            </a:r>
          </a:p>
        </p:txBody>
      </p:sp>
      <p:sp>
        <p:nvSpPr>
          <p:cNvPr id="4" name="TextBox 3">
            <a:extLst>
              <a:ext uri="{FF2B5EF4-FFF2-40B4-BE49-F238E27FC236}">
                <a16:creationId xmlns:a16="http://schemas.microsoft.com/office/drawing/2014/main" id="{7D3CD0A0-4BEC-7EC6-612D-5ADF65AA5459}"/>
              </a:ext>
            </a:extLst>
          </p:cNvPr>
          <p:cNvSpPr txBox="1"/>
          <p:nvPr/>
        </p:nvSpPr>
        <p:spPr>
          <a:xfrm>
            <a:off x="62204" y="777551"/>
            <a:ext cx="1180322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Strength and weakness on Erikson theory towards Amira</a:t>
            </a:r>
          </a:p>
          <a:p>
            <a:endParaRPr lang="en-GB" dirty="0"/>
          </a:p>
          <a:p>
            <a:r>
              <a:rPr lang="en-GB" dirty="0"/>
              <a:t>Strength: </a:t>
            </a:r>
          </a:p>
          <a:p>
            <a:r>
              <a:rPr lang="en-GB" dirty="0"/>
              <a:t>Focuses on Amira social and cultural influences – Amira is shy, has anxiety to socialize, could possibly not speak the language and is used to her own language which could allow Amira to not be confident around her surroundings </a:t>
            </a:r>
          </a:p>
          <a:p>
            <a:endParaRPr lang="en-GB" dirty="0"/>
          </a:p>
          <a:p>
            <a:r>
              <a:rPr lang="en-GB" dirty="0"/>
              <a:t>Erikson theory helps us to understand Amira situation by understanding her human growth – </a:t>
            </a:r>
          </a:p>
          <a:p>
            <a:r>
              <a:rPr lang="en-GB" dirty="0"/>
              <a:t>will Amira face this situation in the future?</a:t>
            </a:r>
            <a:endParaRPr lang="en-GB"/>
          </a:p>
          <a:p>
            <a:endParaRPr lang="en-GB" dirty="0"/>
          </a:p>
          <a:p>
            <a:r>
              <a:rPr lang="en-GB" dirty="0"/>
              <a:t>Erikson theory is also another advantage </a:t>
            </a:r>
            <a:r>
              <a:rPr lang="en-GB" b="1" i="1" u="sng" dirty="0"/>
              <a:t>whereas this theory views life on a ongoing narrative where a person [Amira] can continually to resolve psychosocial crisis.</a:t>
            </a:r>
            <a:r>
              <a:rPr lang="en-GB" dirty="0"/>
              <a:t> -(</a:t>
            </a:r>
            <a:r>
              <a:rPr lang="en-GB" b="1" i="1" u="sng" dirty="0"/>
              <a:t>Ronnie, 2025)</a:t>
            </a:r>
            <a:r>
              <a:rPr lang="en-GB" dirty="0"/>
              <a:t>. this is important where the person could make sense of their life experience. </a:t>
            </a:r>
          </a:p>
          <a:p>
            <a:endParaRPr lang="en-GB" dirty="0"/>
          </a:p>
          <a:p>
            <a:endParaRPr lang="en-GB" dirty="0"/>
          </a:p>
        </p:txBody>
      </p:sp>
    </p:spTree>
    <p:extLst>
      <p:ext uri="{BB962C8B-B14F-4D97-AF65-F5344CB8AC3E}">
        <p14:creationId xmlns:p14="http://schemas.microsoft.com/office/powerpoint/2010/main" val="2661378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16783-754D-5BBD-D693-4022881442CF}"/>
              </a:ext>
            </a:extLst>
          </p:cNvPr>
          <p:cNvSpPr>
            <a:spLocks noGrp="1"/>
          </p:cNvSpPr>
          <p:nvPr>
            <p:ph type="title"/>
          </p:nvPr>
        </p:nvSpPr>
        <p:spPr>
          <a:xfrm>
            <a:off x="326824" y="-5751"/>
            <a:ext cx="10691265" cy="1307592"/>
          </a:xfrm>
        </p:spPr>
        <p:txBody>
          <a:bodyPr/>
          <a:lstStyle/>
          <a:p>
            <a:r>
              <a:rPr lang="en-US" dirty="0"/>
              <a:t>Evaluation Weaknesses</a:t>
            </a:r>
          </a:p>
        </p:txBody>
      </p:sp>
      <p:sp>
        <p:nvSpPr>
          <p:cNvPr id="3" name="TextBox 2">
            <a:extLst>
              <a:ext uri="{FF2B5EF4-FFF2-40B4-BE49-F238E27FC236}">
                <a16:creationId xmlns:a16="http://schemas.microsoft.com/office/drawing/2014/main" id="{C9A26A16-2447-E7AD-0281-92FC56257054}"/>
              </a:ext>
            </a:extLst>
          </p:cNvPr>
          <p:cNvSpPr txBox="1"/>
          <p:nvPr/>
        </p:nvSpPr>
        <p:spPr>
          <a:xfrm>
            <a:off x="928778" y="1431985"/>
            <a:ext cx="8580406"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egoe UI"/>
              </a:rPr>
              <a:t>Weakness: </a:t>
            </a:r>
            <a:r>
              <a:rPr lang="en-US" dirty="0">
                <a:cs typeface="Segoe UI"/>
              </a:rPr>
              <a:t>​</a:t>
            </a:r>
          </a:p>
          <a:p>
            <a:endParaRPr lang="en-GB" dirty="0">
              <a:cs typeface="Segoe UI"/>
            </a:endParaRPr>
          </a:p>
          <a:p>
            <a:r>
              <a:rPr lang="en-GB" dirty="0">
                <a:cs typeface="Segoe UI"/>
              </a:rPr>
              <a:t>The focus when using Erikson's theory is on Amira's social and emotional development but it does not explain the cognitive difficulties she is having with her language development. ​</a:t>
            </a:r>
            <a:endParaRPr lang="en-GB"/>
          </a:p>
          <a:p>
            <a:endParaRPr lang="en-GB" dirty="0">
              <a:cs typeface="Segoe UI"/>
            </a:endParaRPr>
          </a:p>
          <a:p>
            <a:endParaRPr lang="en-GB" dirty="0">
              <a:cs typeface="Segoe UI"/>
            </a:endParaRPr>
          </a:p>
          <a:p>
            <a:r>
              <a:rPr lang="en-GB" dirty="0">
                <a:cs typeface="Segoe UI"/>
              </a:rPr>
              <a:t>Therefore, we might also need to use an alternative theory which better explains this, for example Piaget's theory explains how children might not meet developmental milestones if they have not had opportunities to learn from their environments. Piaget's theory of cognitive development would stress the importance of helping Amira learn through lots of physical hands-on play. </a:t>
            </a:r>
          </a:p>
          <a:p>
            <a:endParaRPr lang="en-GB" sz="1600" dirty="0">
              <a:latin typeface="Calisto MT"/>
              <a:cs typeface="Segoe UI"/>
            </a:endParaRPr>
          </a:p>
          <a:p>
            <a:r>
              <a:rPr lang="en-GB" sz="1600" b="1" i="1" u="sng" dirty="0">
                <a:latin typeface="Georgia"/>
                <a:cs typeface="Segoe UI"/>
              </a:rPr>
              <a:t>Both </a:t>
            </a:r>
            <a:r>
              <a:rPr lang="en-GB" sz="1600" b="1" i="1" u="sng" dirty="0">
                <a:solidFill>
                  <a:srgbClr val="DB1F88"/>
                </a:solidFill>
                <a:latin typeface="Georgia"/>
                <a:cs typeface="Segoe UI"/>
                <a:hlinkClick r:id="rId2"/>
              </a:rPr>
              <a:t>Jean Piaget</a:t>
            </a:r>
            <a:r>
              <a:rPr lang="en-GB" sz="1600" b="1" i="1" u="sng" dirty="0">
                <a:latin typeface="Georgia"/>
                <a:cs typeface="Segoe UI"/>
              </a:rPr>
              <a:t> and </a:t>
            </a:r>
            <a:r>
              <a:rPr lang="en-GB" sz="1600" b="1" i="1" u="sng" dirty="0">
                <a:solidFill>
                  <a:srgbClr val="02838D"/>
                </a:solidFill>
                <a:latin typeface="Georgia"/>
                <a:cs typeface="Segoe UI"/>
                <a:hlinkClick r:id="rId3"/>
              </a:rPr>
              <a:t>Erik Erikson</a:t>
            </a:r>
            <a:r>
              <a:rPr lang="en-GB" sz="1600" b="1" i="1" u="sng" dirty="0">
                <a:latin typeface="Georgia"/>
                <a:cs typeface="Segoe UI"/>
              </a:rPr>
              <a:t> were influential developmental psychologists who proposed stage theories to explain how children grow and mature.</a:t>
            </a:r>
            <a:r>
              <a:rPr lang="en-GB" b="1" i="1" u="sng" dirty="0">
                <a:latin typeface="Georgia"/>
                <a:cs typeface="Segoe UI"/>
              </a:rPr>
              <a:t> (McLeod, 2025)</a:t>
            </a:r>
            <a:endParaRPr lang="en-GB" b="1" dirty="0" err="1"/>
          </a:p>
          <a:p>
            <a:endParaRPr lang="en-GB" dirty="0">
              <a:cs typeface="Segoe UI"/>
            </a:endParaRPr>
          </a:p>
          <a:p>
            <a:endParaRPr lang="en-GB" dirty="0">
              <a:cs typeface="Segoe UI"/>
            </a:endParaRPr>
          </a:p>
        </p:txBody>
      </p:sp>
    </p:spTree>
    <p:extLst>
      <p:ext uri="{BB962C8B-B14F-4D97-AF65-F5344CB8AC3E}">
        <p14:creationId xmlns:p14="http://schemas.microsoft.com/office/powerpoint/2010/main" val="985628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FBB5-82E6-F008-967B-E2D2AB0F5813}"/>
              </a:ext>
            </a:extLst>
          </p:cNvPr>
          <p:cNvSpPr>
            <a:spLocks noGrp="1"/>
          </p:cNvSpPr>
          <p:nvPr>
            <p:ph type="title"/>
          </p:nvPr>
        </p:nvSpPr>
        <p:spPr/>
        <p:txBody>
          <a:bodyPr>
            <a:normAutofit/>
          </a:bodyPr>
          <a:lstStyle/>
          <a:p>
            <a:r>
              <a:rPr lang="en-US" dirty="0"/>
              <a:t>Conclusion</a:t>
            </a:r>
          </a:p>
        </p:txBody>
      </p:sp>
      <p:sp>
        <p:nvSpPr>
          <p:cNvPr id="4" name="TextBox 3">
            <a:extLst>
              <a:ext uri="{FF2B5EF4-FFF2-40B4-BE49-F238E27FC236}">
                <a16:creationId xmlns:a16="http://schemas.microsoft.com/office/drawing/2014/main" id="{F65CDA97-54C3-2F7F-0257-DEE0C731DEDB}"/>
              </a:ext>
            </a:extLst>
          </p:cNvPr>
          <p:cNvSpPr txBox="1"/>
          <p:nvPr/>
        </p:nvSpPr>
        <p:spPr>
          <a:xfrm>
            <a:off x="1835727" y="3169227"/>
            <a:ext cx="9543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This presentation has used Erikson's psychosocial theory in order to explain the case study of Amira. </a:t>
            </a:r>
          </a:p>
          <a:p>
            <a:endParaRPr lang="en-US" dirty="0"/>
          </a:p>
          <a:p>
            <a:r>
              <a:rPr lang="en-US" dirty="0"/>
              <a:t>Erikson's theory is a useful one for helping develop strategies in the nursery to help her develop her social skills and reduce her anxiety. However, overall it might useful to use this alongside other theories like Piaget's in order to also help with her cognitive development. </a:t>
            </a:r>
          </a:p>
        </p:txBody>
      </p:sp>
    </p:spTree>
    <p:extLst>
      <p:ext uri="{BB962C8B-B14F-4D97-AF65-F5344CB8AC3E}">
        <p14:creationId xmlns:p14="http://schemas.microsoft.com/office/powerpoint/2010/main" val="2985616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D9C65-7767-69CD-678C-2967F76D944D}"/>
              </a:ext>
            </a:extLst>
          </p:cNvPr>
          <p:cNvSpPr>
            <a:spLocks noGrp="1"/>
          </p:cNvSpPr>
          <p:nvPr>
            <p:ph type="title"/>
          </p:nvPr>
        </p:nvSpPr>
        <p:spPr>
          <a:xfrm>
            <a:off x="700634" y="109268"/>
            <a:ext cx="10547492" cy="804385"/>
          </a:xfrm>
        </p:spPr>
        <p:txBody>
          <a:bodyPr/>
          <a:lstStyle/>
          <a:p>
            <a:r>
              <a:rPr lang="en-GB" dirty="0"/>
              <a:t>References </a:t>
            </a:r>
          </a:p>
        </p:txBody>
      </p:sp>
      <p:sp>
        <p:nvSpPr>
          <p:cNvPr id="3" name="Content Placeholder 2">
            <a:extLst>
              <a:ext uri="{FF2B5EF4-FFF2-40B4-BE49-F238E27FC236}">
                <a16:creationId xmlns:a16="http://schemas.microsoft.com/office/drawing/2014/main" id="{C1258497-5FFE-4085-13B5-65030A8B0953}"/>
              </a:ext>
            </a:extLst>
          </p:cNvPr>
          <p:cNvSpPr>
            <a:spLocks noGrp="1"/>
          </p:cNvSpPr>
          <p:nvPr>
            <p:ph idx="1"/>
          </p:nvPr>
        </p:nvSpPr>
        <p:spPr>
          <a:xfrm>
            <a:off x="240560" y="913652"/>
            <a:ext cx="11007567" cy="5120121"/>
          </a:xfrm>
        </p:spPr>
        <p:txBody>
          <a:bodyPr vert="horz" lIns="91440" tIns="45720" rIns="91440" bIns="45720" rtlCol="0" anchor="t">
            <a:normAutofit fontScale="92500"/>
          </a:bodyPr>
          <a:lstStyle/>
          <a:p>
            <a:pPr marL="0" indent="0">
              <a:buNone/>
            </a:pPr>
            <a:endParaRPr lang="en-GB" u="sng" dirty="0"/>
          </a:p>
          <a:p>
            <a:pPr marL="0" indent="0">
              <a:buNone/>
            </a:pPr>
            <a:r>
              <a:rPr lang="en-GB" sz="1600" dirty="0"/>
              <a:t>Cherry, K. (2025) </a:t>
            </a:r>
            <a:r>
              <a:rPr lang="en-GB" sz="1600" i="1" dirty="0"/>
              <a:t>Erikson's psychosocial theory. </a:t>
            </a:r>
            <a:r>
              <a:rPr lang="en-GB" sz="1600" u="sng" dirty="0">
                <a:hlinkClick r:id="rId2"/>
              </a:rPr>
              <a:t>Available at: https://www.verywellmind.com/autonomy-versues-shame-and-doubt2795733</a:t>
            </a:r>
            <a:r>
              <a:rPr lang="en-GB" sz="1600" dirty="0"/>
              <a:t> (Accessed: 30 September 2025). </a:t>
            </a:r>
          </a:p>
          <a:p>
            <a:pPr marL="0" indent="0">
              <a:buNone/>
            </a:pPr>
            <a:endParaRPr lang="en-GB" sz="1600" i="1" u="sng" dirty="0"/>
          </a:p>
          <a:p>
            <a:pPr marL="0" indent="0">
              <a:buNone/>
            </a:pPr>
            <a:r>
              <a:rPr lang="en-GB" sz="1600" dirty="0"/>
              <a:t>Cherry, K (2025) </a:t>
            </a:r>
            <a:r>
              <a:rPr lang="en-GB" sz="1600" i="1" dirty="0"/>
              <a:t>Biography of Erik Erikson </a:t>
            </a:r>
            <a:r>
              <a:rPr lang="en-GB" sz="1600" dirty="0"/>
              <a:t>Available at: verywellmind.com/erik-erikson-biography-1902-1994-2795538 (Accessed: 07 October 2025).</a:t>
            </a:r>
          </a:p>
          <a:p>
            <a:pPr marL="0" indent="0">
              <a:buNone/>
            </a:pPr>
            <a:endParaRPr lang="en-GB" sz="1600" dirty="0"/>
          </a:p>
          <a:p>
            <a:pPr marL="0" indent="0">
              <a:buNone/>
            </a:pPr>
            <a:r>
              <a:rPr lang="en-GB" sz="1600" dirty="0"/>
              <a:t>McLeod, S. (2025) </a:t>
            </a:r>
            <a:r>
              <a:rPr lang="en-GB" sz="1600" u="sng" dirty="0"/>
              <a:t>E</a:t>
            </a:r>
            <a:r>
              <a:rPr lang="en-GB" sz="1600" i="1" dirty="0"/>
              <a:t>rikson stages of development of psychosocial development .</a:t>
            </a:r>
            <a:r>
              <a:rPr lang="en-GB" sz="1600" u="sng" dirty="0"/>
              <a:t> </a:t>
            </a:r>
            <a:r>
              <a:rPr lang="en-GB" sz="1600" dirty="0"/>
              <a:t>Available at: </a:t>
            </a:r>
            <a:r>
              <a:rPr lang="en-GB" sz="1600" dirty="0">
                <a:ea typeface="+mn-lt"/>
                <a:cs typeface="+mn-lt"/>
                <a:hlinkClick r:id="rId3"/>
              </a:rPr>
              <a:t>https://www.simplypsychology.org/erik-erikson.html</a:t>
            </a:r>
            <a:r>
              <a:rPr lang="en-GB" sz="1600" dirty="0">
                <a:ea typeface="+mn-lt"/>
                <a:cs typeface="+mn-lt"/>
              </a:rPr>
              <a:t> (Accessed: 30 September 2025). </a:t>
            </a:r>
            <a:endParaRPr lang="en-GB" sz="1600" dirty="0"/>
          </a:p>
          <a:p>
            <a:pPr marL="0" indent="0">
              <a:buNone/>
            </a:pPr>
            <a:endParaRPr lang="en-GB" sz="1600" dirty="0"/>
          </a:p>
          <a:p>
            <a:pPr marL="0" indent="0">
              <a:buNone/>
            </a:pPr>
            <a:r>
              <a:rPr lang="en-GB" sz="1600" dirty="0"/>
              <a:t>McLeod, S (2024) </a:t>
            </a:r>
            <a:r>
              <a:rPr lang="en-GB" sz="1600" i="1" dirty="0"/>
              <a:t>Piaget vs </a:t>
            </a:r>
            <a:r>
              <a:rPr lang="en-GB" sz="1600" i="1" dirty="0" err="1"/>
              <a:t>erikson</a:t>
            </a:r>
            <a:r>
              <a:rPr lang="en-GB" sz="1600" i="1" dirty="0"/>
              <a:t>. Available at: </a:t>
            </a:r>
            <a:r>
              <a:rPr lang="en-GB" sz="1600" i="1" dirty="0">
                <a:ea typeface="+mn-lt"/>
                <a:cs typeface="+mn-lt"/>
                <a:hlinkClick r:id="rId4"/>
              </a:rPr>
              <a:t>https://www.simplypsychology.org/piaget-vs-erikson.html</a:t>
            </a:r>
            <a:r>
              <a:rPr lang="en-GB" sz="1600" i="1" dirty="0">
                <a:ea typeface="+mn-lt"/>
                <a:cs typeface="+mn-lt"/>
              </a:rPr>
              <a:t>. </a:t>
            </a:r>
            <a:r>
              <a:rPr lang="en-GB" sz="1600" dirty="0">
                <a:ea typeface="+mn-lt"/>
                <a:cs typeface="+mn-lt"/>
              </a:rPr>
              <a:t>[Accessed: 7 October 2025).</a:t>
            </a:r>
          </a:p>
          <a:p>
            <a:pPr marL="0" indent="0">
              <a:buNone/>
            </a:pPr>
            <a:endParaRPr lang="en-GB" sz="1600" i="1" u="sng" dirty="0"/>
          </a:p>
          <a:p>
            <a:pPr marL="0" indent="0">
              <a:buNone/>
            </a:pPr>
            <a:r>
              <a:rPr lang="en-GB" sz="1600" dirty="0"/>
              <a:t>Ronie, R. (2023) </a:t>
            </a:r>
            <a:r>
              <a:rPr lang="en-GB" sz="1600" i="1" dirty="0"/>
              <a:t>Merits and demerits of Erikson's psychological theory.</a:t>
            </a:r>
            <a:r>
              <a:rPr lang="en-GB" sz="1600" dirty="0"/>
              <a:t> Available at: </a:t>
            </a:r>
            <a:r>
              <a:rPr lang="en-GB" sz="1600" dirty="0">
                <a:hlinkClick r:id="rId5"/>
              </a:rPr>
              <a:t>https://brainly.in/question/57812527#:~:text=In%20summary%2C%20Erik%20Erikson's%20psychosocial,%2C%20simplicity%2C%20and%20potential%20biases</a:t>
            </a:r>
            <a:r>
              <a:rPr lang="en-GB" sz="1600" dirty="0"/>
              <a:t>.. (Accessed: 4 October 2025). </a:t>
            </a:r>
          </a:p>
          <a:p>
            <a:pPr marL="0" indent="0">
              <a:buNone/>
            </a:pPr>
            <a:endParaRPr lang="en-GB" b="1" i="1" u="sng" dirty="0"/>
          </a:p>
          <a:p>
            <a:pPr marL="0" indent="0">
              <a:buNone/>
            </a:pPr>
            <a:endParaRPr lang="en-GB" b="1" i="1" u="sng" dirty="0"/>
          </a:p>
          <a:p>
            <a:pPr marL="0" indent="0">
              <a:buNone/>
            </a:pPr>
            <a:endParaRPr lang="en-GB" b="1" i="1" u="sng" dirty="0"/>
          </a:p>
          <a:p>
            <a:pPr marL="0" indent="0">
              <a:buNone/>
            </a:pPr>
            <a:endParaRPr lang="en-GB" sz="1800" b="1" i="1" u="sng" dirty="0"/>
          </a:p>
          <a:p>
            <a:pPr marL="0" indent="0">
              <a:buNone/>
            </a:pPr>
            <a:endParaRPr lang="en-GB" sz="1800" b="1" i="1" u="sng" dirty="0"/>
          </a:p>
          <a:p>
            <a:pPr marL="0" indent="0">
              <a:buNone/>
            </a:pPr>
            <a:endParaRPr lang="en-GB" sz="1800" b="1" i="1" u="sng" dirty="0"/>
          </a:p>
          <a:p>
            <a:pPr marL="0" indent="0">
              <a:buNone/>
            </a:pPr>
            <a:endParaRPr lang="en-GB" sz="1800" b="1" i="1" u="sng" dirty="0"/>
          </a:p>
          <a:p>
            <a:pPr marL="0" indent="0">
              <a:buNone/>
            </a:pPr>
            <a:endParaRPr lang="en-GB" sz="1600" u="sng" dirty="0"/>
          </a:p>
        </p:txBody>
      </p:sp>
    </p:spTree>
    <p:extLst>
      <p:ext uri="{BB962C8B-B14F-4D97-AF65-F5344CB8AC3E}">
        <p14:creationId xmlns:p14="http://schemas.microsoft.com/office/powerpoint/2010/main" val="410905571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Student ID: 2419309  Salman Ellahi   lecteur:  Alice Clayton  Module: LCHS4010</vt:lpstr>
      <vt:lpstr>Introduction </vt:lpstr>
      <vt:lpstr>Erikson  theory overview</vt:lpstr>
      <vt:lpstr>Erikson  theory stage – 2 and 3 discussion</vt:lpstr>
      <vt:lpstr>Stage 2 – 3 relations to amira </vt:lpstr>
      <vt:lpstr>Practical strategies on Erikson theory  to help Amira development </vt:lpstr>
      <vt:lpstr>Evaluation strengths</vt:lpstr>
      <vt:lpstr>Evaluation Weaknesses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1327</cp:revision>
  <dcterms:created xsi:type="dcterms:W3CDTF">2025-09-26T15:59:35Z</dcterms:created>
  <dcterms:modified xsi:type="dcterms:W3CDTF">2025-10-07T15:17:27Z</dcterms:modified>
</cp:coreProperties>
</file>