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56" r:id="rId5"/>
    <p:sldId id="270" r:id="rId6"/>
    <p:sldId id="271" r:id="rId7"/>
    <p:sldId id="257" r:id="rId8"/>
    <p:sldId id="268" r:id="rId9"/>
    <p:sldId id="258" r:id="rId10"/>
    <p:sldId id="261" r:id="rId11"/>
    <p:sldId id="267" r:id="rId12"/>
    <p:sldId id="269" r:id="rId13"/>
    <p:sldId id="262" r:id="rId14"/>
    <p:sldId id="263" r:id="rId15"/>
    <p:sldId id="260" r:id="rId16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5600AC-EE03-4B0A-A5C1-C153B48D8F10}" v="74" dt="2022-04-10T15:19:11.325"/>
  </p1510:revLst>
</p1510:revInfo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599" autoAdjust="0"/>
  </p:normalViewPr>
  <p:slideViewPr>
    <p:cSldViewPr>
      <p:cViewPr varScale="1">
        <p:scale>
          <a:sx n="94" d="100"/>
          <a:sy n="94" d="100"/>
        </p:scale>
        <p:origin x="106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52" d="100"/>
          <a:sy n="52" d="100"/>
        </p:scale>
        <p:origin x="2664" y="3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tel Emilian Radu (2124591)" userId="fab5b0ab-8eb0-486b-ad23-cbe681f16e6b" providerId="ADAL" clId="{0D5600AC-EE03-4B0A-A5C1-C153B48D8F10}"/>
    <pc:docChg chg="undo custSel addSld modSld sldOrd">
      <pc:chgData name="Costel Emilian Radu (2124591)" userId="fab5b0ab-8eb0-486b-ad23-cbe681f16e6b" providerId="ADAL" clId="{0D5600AC-EE03-4B0A-A5C1-C153B48D8F10}" dt="2022-04-10T14:53:43.776" v="2498" actId="27636"/>
      <pc:docMkLst>
        <pc:docMk/>
      </pc:docMkLst>
      <pc:sldChg chg="modSp mod">
        <pc:chgData name="Costel Emilian Radu (2124591)" userId="fab5b0ab-8eb0-486b-ad23-cbe681f16e6b" providerId="ADAL" clId="{0D5600AC-EE03-4B0A-A5C1-C153B48D8F10}" dt="2022-03-20T13:07:09.855" v="1213" actId="20577"/>
        <pc:sldMkLst>
          <pc:docMk/>
          <pc:sldMk cId="1920111014" sldId="256"/>
        </pc:sldMkLst>
        <pc:spChg chg="mod">
          <ac:chgData name="Costel Emilian Radu (2124591)" userId="fab5b0ab-8eb0-486b-ad23-cbe681f16e6b" providerId="ADAL" clId="{0D5600AC-EE03-4B0A-A5C1-C153B48D8F10}" dt="2022-03-20T13:07:09.855" v="1213" actId="20577"/>
          <ac:spMkLst>
            <pc:docMk/>
            <pc:sldMk cId="1920111014" sldId="256"/>
            <ac:spMk id="3" creationId="{00000000-0000-0000-0000-000000000000}"/>
          </ac:spMkLst>
        </pc:spChg>
      </pc:sldChg>
      <pc:sldChg chg="addSp delSp modSp mod modClrScheme chgLayout">
        <pc:chgData name="Costel Emilian Radu (2124591)" userId="fab5b0ab-8eb0-486b-ad23-cbe681f16e6b" providerId="ADAL" clId="{0D5600AC-EE03-4B0A-A5C1-C153B48D8F10}" dt="2022-03-20T15:19:21.780" v="2018" actId="478"/>
        <pc:sldMkLst>
          <pc:docMk/>
          <pc:sldMk cId="2128536031" sldId="257"/>
        </pc:sldMkLst>
        <pc:spChg chg="add del mod">
          <ac:chgData name="Costel Emilian Radu (2124591)" userId="fab5b0ab-8eb0-486b-ad23-cbe681f16e6b" providerId="ADAL" clId="{0D5600AC-EE03-4B0A-A5C1-C153B48D8F10}" dt="2022-03-20T15:19:21.780" v="2018" actId="478"/>
          <ac:spMkLst>
            <pc:docMk/>
            <pc:sldMk cId="2128536031" sldId="257"/>
            <ac:spMk id="4" creationId="{D2D148BA-2FB9-4878-B6B5-3277F027CD7C}"/>
          </ac:spMkLst>
        </pc:spChg>
        <pc:spChg chg="mod">
          <ac:chgData name="Costel Emilian Radu (2124591)" userId="fab5b0ab-8eb0-486b-ad23-cbe681f16e6b" providerId="ADAL" clId="{0D5600AC-EE03-4B0A-A5C1-C153B48D8F10}" dt="2022-03-20T15:19:04.436" v="2016" actId="20577"/>
          <ac:spMkLst>
            <pc:docMk/>
            <pc:sldMk cId="2128536031" sldId="257"/>
            <ac:spMk id="13" creationId="{00000000-0000-0000-0000-000000000000}"/>
          </ac:spMkLst>
        </pc:spChg>
        <pc:spChg chg="del mod ord">
          <ac:chgData name="Costel Emilian Radu (2124591)" userId="fab5b0ab-8eb0-486b-ad23-cbe681f16e6b" providerId="ADAL" clId="{0D5600AC-EE03-4B0A-A5C1-C153B48D8F10}" dt="2022-03-20T15:19:14.150" v="2017" actId="478"/>
          <ac:spMkLst>
            <pc:docMk/>
            <pc:sldMk cId="2128536031" sldId="257"/>
            <ac:spMk id="14" creationId="{00000000-0000-0000-0000-000000000000}"/>
          </ac:spMkLst>
        </pc:spChg>
        <pc:picChg chg="add mod">
          <ac:chgData name="Costel Emilian Radu (2124591)" userId="fab5b0ab-8eb0-486b-ad23-cbe681f16e6b" providerId="ADAL" clId="{0D5600AC-EE03-4B0A-A5C1-C153B48D8F10}" dt="2022-03-20T08:12:27.242" v="160" actId="26606"/>
          <ac:picMkLst>
            <pc:docMk/>
            <pc:sldMk cId="2128536031" sldId="257"/>
            <ac:picMk id="3" creationId="{8EBDB357-3C67-4BE3-92B0-9026C48E6407}"/>
          </ac:picMkLst>
        </pc:picChg>
        <pc:picChg chg="add del mod">
          <ac:chgData name="Costel Emilian Radu (2124591)" userId="fab5b0ab-8eb0-486b-ad23-cbe681f16e6b" providerId="ADAL" clId="{0D5600AC-EE03-4B0A-A5C1-C153B48D8F10}" dt="2022-03-20T08:12:08.245" v="155" actId="478"/>
          <ac:picMkLst>
            <pc:docMk/>
            <pc:sldMk cId="2128536031" sldId="257"/>
            <ac:picMk id="4" creationId="{41FCB92D-2AE7-4B2A-87A7-20A43A56685F}"/>
          </ac:picMkLst>
        </pc:picChg>
      </pc:sldChg>
      <pc:sldChg chg="addSp delSp modSp mod">
        <pc:chgData name="Costel Emilian Radu (2124591)" userId="fab5b0ab-8eb0-486b-ad23-cbe681f16e6b" providerId="ADAL" clId="{0D5600AC-EE03-4B0A-A5C1-C153B48D8F10}" dt="2022-04-10T14:52:41.023" v="2333" actId="20577"/>
        <pc:sldMkLst>
          <pc:docMk/>
          <pc:sldMk cId="3847750985" sldId="258"/>
        </pc:sldMkLst>
        <pc:spChg chg="del">
          <ac:chgData name="Costel Emilian Radu (2124591)" userId="fab5b0ab-8eb0-486b-ad23-cbe681f16e6b" providerId="ADAL" clId="{0D5600AC-EE03-4B0A-A5C1-C153B48D8F10}" dt="2022-04-10T14:48:25.545" v="2263" actId="478"/>
          <ac:spMkLst>
            <pc:docMk/>
            <pc:sldMk cId="3847750985" sldId="258"/>
            <ac:spMk id="2" creationId="{00000000-0000-0000-0000-000000000000}"/>
          </ac:spMkLst>
        </pc:spChg>
        <pc:spChg chg="mod">
          <ac:chgData name="Costel Emilian Radu (2124591)" userId="fab5b0ab-8eb0-486b-ad23-cbe681f16e6b" providerId="ADAL" clId="{0D5600AC-EE03-4B0A-A5C1-C153B48D8F10}" dt="2022-04-10T14:48:34.003" v="2265" actId="1076"/>
          <ac:spMkLst>
            <pc:docMk/>
            <pc:sldMk cId="3847750985" sldId="258"/>
            <ac:spMk id="3" creationId="{5273260C-680D-4DAE-9CF4-146BA6E50FB8}"/>
          </ac:spMkLst>
        </pc:spChg>
        <pc:graphicFrameChg chg="add del mod">
          <ac:chgData name="Costel Emilian Radu (2124591)" userId="fab5b0ab-8eb0-486b-ad23-cbe681f16e6b" providerId="ADAL" clId="{0D5600AC-EE03-4B0A-A5C1-C153B48D8F10}" dt="2022-04-10T14:44:34.459" v="2156" actId="478"/>
          <ac:graphicFrameMkLst>
            <pc:docMk/>
            <pc:sldMk cId="3847750985" sldId="258"/>
            <ac:graphicFrameMk id="4" creationId="{31127C8C-0A5A-41A4-B16B-138684F837B0}"/>
          </ac:graphicFrameMkLst>
        </pc:graphicFrameChg>
        <pc:graphicFrameChg chg="add del mod modGraphic">
          <ac:chgData name="Costel Emilian Radu (2124591)" userId="fab5b0ab-8eb0-486b-ad23-cbe681f16e6b" providerId="ADAL" clId="{0D5600AC-EE03-4B0A-A5C1-C153B48D8F10}" dt="2022-04-10T14:51:47.706" v="2314" actId="478"/>
          <ac:graphicFrameMkLst>
            <pc:docMk/>
            <pc:sldMk cId="3847750985" sldId="258"/>
            <ac:graphicFrameMk id="5" creationId="{9E98519B-9536-4365-A7E5-DE1D5AD8861A}"/>
          </ac:graphicFrameMkLst>
        </pc:graphicFrameChg>
        <pc:graphicFrameChg chg="del mod modGraphic">
          <ac:chgData name="Costel Emilian Radu (2124591)" userId="fab5b0ab-8eb0-486b-ad23-cbe681f16e6b" providerId="ADAL" clId="{0D5600AC-EE03-4B0A-A5C1-C153B48D8F10}" dt="2022-04-10T14:48:23.681" v="2262" actId="478"/>
          <ac:graphicFrameMkLst>
            <pc:docMk/>
            <pc:sldMk cId="3847750985" sldId="258"/>
            <ac:graphicFrameMk id="6" creationId="{73E2DE36-6B20-4F7F-A61B-1DB8A09C5358}"/>
          </ac:graphicFrameMkLst>
        </pc:graphicFrameChg>
        <pc:graphicFrameChg chg="add mod modGraphic">
          <ac:chgData name="Costel Emilian Radu (2124591)" userId="fab5b0ab-8eb0-486b-ad23-cbe681f16e6b" providerId="ADAL" clId="{0D5600AC-EE03-4B0A-A5C1-C153B48D8F10}" dt="2022-04-10T14:52:41.023" v="2333" actId="20577"/>
          <ac:graphicFrameMkLst>
            <pc:docMk/>
            <pc:sldMk cId="3847750985" sldId="258"/>
            <ac:graphicFrameMk id="7" creationId="{C6959059-8483-49F2-965B-95D59CC8215A}"/>
          </ac:graphicFrameMkLst>
        </pc:graphicFrameChg>
      </pc:sldChg>
      <pc:sldChg chg="addSp delSp modSp mod modClrScheme chgLayout">
        <pc:chgData name="Costel Emilian Radu (2124591)" userId="fab5b0ab-8eb0-486b-ad23-cbe681f16e6b" providerId="ADAL" clId="{0D5600AC-EE03-4B0A-A5C1-C153B48D8F10}" dt="2022-04-10T14:53:43.776" v="2498" actId="27636"/>
        <pc:sldMkLst>
          <pc:docMk/>
          <pc:sldMk cId="3965807363" sldId="267"/>
        </pc:sldMkLst>
        <pc:spChg chg="mod">
          <ac:chgData name="Costel Emilian Radu (2124591)" userId="fab5b0ab-8eb0-486b-ad23-cbe681f16e6b" providerId="ADAL" clId="{0D5600AC-EE03-4B0A-A5C1-C153B48D8F10}" dt="2022-03-20T08:31:05.102" v="588" actId="26606"/>
          <ac:spMkLst>
            <pc:docMk/>
            <pc:sldMk cId="3965807363" sldId="267"/>
            <ac:spMk id="2" creationId="{00000000-0000-0000-0000-000000000000}"/>
          </ac:spMkLst>
        </pc:spChg>
        <pc:spChg chg="add mod ord">
          <ac:chgData name="Costel Emilian Radu (2124591)" userId="fab5b0ab-8eb0-486b-ad23-cbe681f16e6b" providerId="ADAL" clId="{0D5600AC-EE03-4B0A-A5C1-C153B48D8F10}" dt="2022-04-10T14:53:43.776" v="2498" actId="27636"/>
          <ac:spMkLst>
            <pc:docMk/>
            <pc:sldMk cId="3965807363" sldId="267"/>
            <ac:spMk id="4" creationId="{E0844683-FA19-4D4B-9C59-AD7ED6585F7C}"/>
          </ac:spMkLst>
        </pc:spChg>
        <pc:graphicFrameChg chg="del">
          <ac:chgData name="Costel Emilian Radu (2124591)" userId="fab5b0ab-8eb0-486b-ad23-cbe681f16e6b" providerId="ADAL" clId="{0D5600AC-EE03-4B0A-A5C1-C153B48D8F10}" dt="2022-03-20T08:14:51.861" v="161" actId="478"/>
          <ac:graphicFrameMkLst>
            <pc:docMk/>
            <pc:sldMk cId="3965807363" sldId="267"/>
            <ac:graphicFrameMk id="6" creationId="{00000000-0000-0000-0000-000000000000}"/>
          </ac:graphicFrameMkLst>
        </pc:graphicFrameChg>
        <pc:picChg chg="add del mod">
          <ac:chgData name="Costel Emilian Radu (2124591)" userId="fab5b0ab-8eb0-486b-ad23-cbe681f16e6b" providerId="ADAL" clId="{0D5600AC-EE03-4B0A-A5C1-C153B48D8F10}" dt="2022-03-20T08:25:02.689" v="420" actId="478"/>
          <ac:picMkLst>
            <pc:docMk/>
            <pc:sldMk cId="3965807363" sldId="267"/>
            <ac:picMk id="7" creationId="{1E45B581-599C-4216-BB1C-3111A859C22C}"/>
          </ac:picMkLst>
        </pc:picChg>
        <pc:picChg chg="add mod">
          <ac:chgData name="Costel Emilian Radu (2124591)" userId="fab5b0ab-8eb0-486b-ad23-cbe681f16e6b" providerId="ADAL" clId="{0D5600AC-EE03-4B0A-A5C1-C153B48D8F10}" dt="2022-03-20T08:31:05.102" v="588" actId="26606"/>
          <ac:picMkLst>
            <pc:docMk/>
            <pc:sldMk cId="3965807363" sldId="267"/>
            <ac:picMk id="8" creationId="{A1FB6050-30BD-459B-ABFC-1C231079374B}"/>
          </ac:picMkLst>
        </pc:picChg>
      </pc:sldChg>
      <pc:sldChg chg="addSp delSp modSp mod modClrScheme chgLayout">
        <pc:chgData name="Costel Emilian Radu (2124591)" userId="fab5b0ab-8eb0-486b-ad23-cbe681f16e6b" providerId="ADAL" clId="{0D5600AC-EE03-4B0A-A5C1-C153B48D8F10}" dt="2022-03-20T14:52:08.578" v="1933" actId="255"/>
        <pc:sldMkLst>
          <pc:docMk/>
          <pc:sldMk cId="223730991" sldId="268"/>
        </pc:sldMkLst>
        <pc:spChg chg="del mod">
          <ac:chgData name="Costel Emilian Radu (2124591)" userId="fab5b0ab-8eb0-486b-ad23-cbe681f16e6b" providerId="ADAL" clId="{0D5600AC-EE03-4B0A-A5C1-C153B48D8F10}" dt="2022-03-20T08:36:25.713" v="600" actId="26606"/>
          <ac:spMkLst>
            <pc:docMk/>
            <pc:sldMk cId="223730991" sldId="268"/>
            <ac:spMk id="2" creationId="{00000000-0000-0000-0000-000000000000}"/>
          </ac:spMkLst>
        </pc:spChg>
        <pc:spChg chg="add del mod">
          <ac:chgData name="Costel Emilian Radu (2124591)" userId="fab5b0ab-8eb0-486b-ad23-cbe681f16e6b" providerId="ADAL" clId="{0D5600AC-EE03-4B0A-A5C1-C153B48D8F10}" dt="2022-03-20T14:40:25.781" v="1910"/>
          <ac:spMkLst>
            <pc:docMk/>
            <pc:sldMk cId="223730991" sldId="268"/>
            <ac:spMk id="2" creationId="{2C4C3B50-6445-4C7B-9AD5-730AE30E3033}"/>
          </ac:spMkLst>
        </pc:spChg>
        <pc:spChg chg="add mod">
          <ac:chgData name="Costel Emilian Radu (2124591)" userId="fab5b0ab-8eb0-486b-ad23-cbe681f16e6b" providerId="ADAL" clId="{0D5600AC-EE03-4B0A-A5C1-C153B48D8F10}" dt="2022-03-20T14:52:08.578" v="1933" actId="255"/>
          <ac:spMkLst>
            <pc:docMk/>
            <pc:sldMk cId="223730991" sldId="268"/>
            <ac:spMk id="3" creationId="{A2C2892E-F6DA-4402-B3E6-9A660503D59D}"/>
          </ac:spMkLst>
        </pc:spChg>
        <pc:spChg chg="del">
          <ac:chgData name="Costel Emilian Radu (2124591)" userId="fab5b0ab-8eb0-486b-ad23-cbe681f16e6b" providerId="ADAL" clId="{0D5600AC-EE03-4B0A-A5C1-C153B48D8F10}" dt="2022-03-20T08:32:06.925" v="591" actId="478"/>
          <ac:spMkLst>
            <pc:docMk/>
            <pc:sldMk cId="223730991" sldId="268"/>
            <ac:spMk id="5" creationId="{00000000-0000-0000-0000-000000000000}"/>
          </ac:spMkLst>
        </pc:spChg>
        <pc:spChg chg="add del mod">
          <ac:chgData name="Costel Emilian Radu (2124591)" userId="fab5b0ab-8eb0-486b-ad23-cbe681f16e6b" providerId="ADAL" clId="{0D5600AC-EE03-4B0A-A5C1-C153B48D8F10}" dt="2022-03-20T08:32:09.055" v="593" actId="478"/>
          <ac:spMkLst>
            <pc:docMk/>
            <pc:sldMk cId="223730991" sldId="268"/>
            <ac:spMk id="6" creationId="{782CBE2A-D2F8-4420-8EE9-88FA7DD85379}"/>
          </ac:spMkLst>
        </pc:spChg>
        <pc:spChg chg="add del mod">
          <ac:chgData name="Costel Emilian Radu (2124591)" userId="fab5b0ab-8eb0-486b-ad23-cbe681f16e6b" providerId="ADAL" clId="{0D5600AC-EE03-4B0A-A5C1-C153B48D8F10}" dt="2022-03-20T08:32:10.976" v="594" actId="478"/>
          <ac:spMkLst>
            <pc:docMk/>
            <pc:sldMk cId="223730991" sldId="268"/>
            <ac:spMk id="8" creationId="{87C16EDF-C0A6-47B5-BEA1-00AB538F490B}"/>
          </ac:spMkLst>
        </pc:spChg>
        <pc:spChg chg="add del mod">
          <ac:chgData name="Costel Emilian Radu (2124591)" userId="fab5b0ab-8eb0-486b-ad23-cbe681f16e6b" providerId="ADAL" clId="{0D5600AC-EE03-4B0A-A5C1-C153B48D8F10}" dt="2022-03-20T08:41:44.921" v="659"/>
          <ac:spMkLst>
            <pc:docMk/>
            <pc:sldMk cId="223730991" sldId="268"/>
            <ac:spMk id="11" creationId="{6C0957A7-06C9-4A7F-8A91-9D3B2545190A}"/>
          </ac:spMkLst>
        </pc:spChg>
        <pc:spChg chg="add del mod">
          <ac:chgData name="Costel Emilian Radu (2124591)" userId="fab5b0ab-8eb0-486b-ad23-cbe681f16e6b" providerId="ADAL" clId="{0D5600AC-EE03-4B0A-A5C1-C153B48D8F10}" dt="2022-03-20T08:41:44.909" v="653"/>
          <ac:spMkLst>
            <pc:docMk/>
            <pc:sldMk cId="223730991" sldId="268"/>
            <ac:spMk id="12" creationId="{82589760-3A49-4052-9D5D-63C53EADFD93}"/>
          </ac:spMkLst>
        </pc:spChg>
        <pc:spChg chg="add del mod">
          <ac:chgData name="Costel Emilian Radu (2124591)" userId="fab5b0ab-8eb0-486b-ad23-cbe681f16e6b" providerId="ADAL" clId="{0D5600AC-EE03-4B0A-A5C1-C153B48D8F10}" dt="2022-03-20T08:41:44.916" v="655"/>
          <ac:spMkLst>
            <pc:docMk/>
            <pc:sldMk cId="223730991" sldId="268"/>
            <ac:spMk id="13" creationId="{7CB5A730-38BC-4EF4-8617-D393621BE7C6}"/>
          </ac:spMkLst>
        </pc:spChg>
        <pc:spChg chg="add del mod">
          <ac:chgData name="Costel Emilian Radu (2124591)" userId="fab5b0ab-8eb0-486b-ad23-cbe681f16e6b" providerId="ADAL" clId="{0D5600AC-EE03-4B0A-A5C1-C153B48D8F10}" dt="2022-03-20T08:41:44.916" v="657"/>
          <ac:spMkLst>
            <pc:docMk/>
            <pc:sldMk cId="223730991" sldId="268"/>
            <ac:spMk id="14" creationId="{21E47991-B222-478C-B269-1618CE4D1848}"/>
          </ac:spMkLst>
        </pc:spChg>
        <pc:spChg chg="add del mod">
          <ac:chgData name="Costel Emilian Radu (2124591)" userId="fab5b0ab-8eb0-486b-ad23-cbe681f16e6b" providerId="ADAL" clId="{0D5600AC-EE03-4B0A-A5C1-C153B48D8F10}" dt="2022-03-20T08:50:39.616" v="797" actId="478"/>
          <ac:spMkLst>
            <pc:docMk/>
            <pc:sldMk cId="223730991" sldId="268"/>
            <ac:spMk id="15" creationId="{6783587F-6FEC-8CB6-A43E-52BF723BC748}"/>
          </ac:spMkLst>
        </pc:spChg>
        <pc:spChg chg="add mod">
          <ac:chgData name="Costel Emilian Radu (2124591)" userId="fab5b0ab-8eb0-486b-ad23-cbe681f16e6b" providerId="ADAL" clId="{0D5600AC-EE03-4B0A-A5C1-C153B48D8F10}" dt="2022-03-20T08:44:03.106" v="683" actId="403"/>
          <ac:spMkLst>
            <pc:docMk/>
            <pc:sldMk cId="223730991" sldId="268"/>
            <ac:spMk id="16" creationId="{9CA025BC-8844-4660-94BE-FFC211CC3A66}"/>
          </ac:spMkLst>
        </pc:spChg>
        <pc:spChg chg="add del mod">
          <ac:chgData name="Costel Emilian Radu (2124591)" userId="fab5b0ab-8eb0-486b-ad23-cbe681f16e6b" providerId="ADAL" clId="{0D5600AC-EE03-4B0A-A5C1-C153B48D8F10}" dt="2022-03-20T08:42:02.298" v="661" actId="478"/>
          <ac:spMkLst>
            <pc:docMk/>
            <pc:sldMk cId="223730991" sldId="268"/>
            <ac:spMk id="17" creationId="{DCCEBD40-7D3E-2476-729B-34EEA3CDBE6D}"/>
          </ac:spMkLst>
        </pc:spChg>
        <pc:spChg chg="add mod">
          <ac:chgData name="Costel Emilian Radu (2124591)" userId="fab5b0ab-8eb0-486b-ad23-cbe681f16e6b" providerId="ADAL" clId="{0D5600AC-EE03-4B0A-A5C1-C153B48D8F10}" dt="2022-03-20T08:47:40.378" v="699" actId="1076"/>
          <ac:spMkLst>
            <pc:docMk/>
            <pc:sldMk cId="223730991" sldId="268"/>
            <ac:spMk id="18" creationId="{7DB73573-1C66-44E1-942B-B0CBC9585CD3}"/>
          </ac:spMkLst>
        </pc:spChg>
        <pc:spChg chg="add mod">
          <ac:chgData name="Costel Emilian Radu (2124591)" userId="fab5b0ab-8eb0-486b-ad23-cbe681f16e6b" providerId="ADAL" clId="{0D5600AC-EE03-4B0A-A5C1-C153B48D8F10}" dt="2022-03-20T08:47:50.472" v="700" actId="1076"/>
          <ac:spMkLst>
            <pc:docMk/>
            <pc:sldMk cId="223730991" sldId="268"/>
            <ac:spMk id="19" creationId="{64482A99-2D98-4759-8618-D45C76FEAC30}"/>
          </ac:spMkLst>
        </pc:spChg>
        <pc:spChg chg="add mod">
          <ac:chgData name="Costel Emilian Radu (2124591)" userId="fab5b0ab-8eb0-486b-ad23-cbe681f16e6b" providerId="ADAL" clId="{0D5600AC-EE03-4B0A-A5C1-C153B48D8F10}" dt="2022-03-20T08:47:56.385" v="701" actId="1076"/>
          <ac:spMkLst>
            <pc:docMk/>
            <pc:sldMk cId="223730991" sldId="268"/>
            <ac:spMk id="20" creationId="{FC62F799-32FA-4DDE-8744-023E723B33CF}"/>
          </ac:spMkLst>
        </pc:spChg>
        <pc:spChg chg="add mod">
          <ac:chgData name="Costel Emilian Radu (2124591)" userId="fab5b0ab-8eb0-486b-ad23-cbe681f16e6b" providerId="ADAL" clId="{0D5600AC-EE03-4B0A-A5C1-C153B48D8F10}" dt="2022-03-20T14:37:54.691" v="1847" actId="20577"/>
          <ac:spMkLst>
            <pc:docMk/>
            <pc:sldMk cId="223730991" sldId="268"/>
            <ac:spMk id="21" creationId="{93437890-2BFE-4A76-822A-7448D97F8168}"/>
          </ac:spMkLst>
        </pc:spChg>
        <pc:spChg chg="add del mod">
          <ac:chgData name="Costel Emilian Radu (2124591)" userId="fab5b0ab-8eb0-486b-ad23-cbe681f16e6b" providerId="ADAL" clId="{0D5600AC-EE03-4B0A-A5C1-C153B48D8F10}" dt="2022-03-20T09:00:12.562" v="1125" actId="478"/>
          <ac:spMkLst>
            <pc:docMk/>
            <pc:sldMk cId="223730991" sldId="268"/>
            <ac:spMk id="22" creationId="{BA9AC4B7-C655-4E77-9887-ABBDD11A77C1}"/>
          </ac:spMkLst>
        </pc:spChg>
        <pc:spChg chg="add del mod">
          <ac:chgData name="Costel Emilian Radu (2124591)" userId="fab5b0ab-8eb0-486b-ad23-cbe681f16e6b" providerId="ADAL" clId="{0D5600AC-EE03-4B0A-A5C1-C153B48D8F10}" dt="2022-03-20T08:50:45.068" v="798" actId="478"/>
          <ac:spMkLst>
            <pc:docMk/>
            <pc:sldMk cId="223730991" sldId="268"/>
            <ac:spMk id="24" creationId="{F9471946-ABE7-484B-B4C1-EBF1AB89A5D6}"/>
          </ac:spMkLst>
        </pc:spChg>
        <pc:spChg chg="add mod">
          <ac:chgData name="Costel Emilian Radu (2124591)" userId="fab5b0ab-8eb0-486b-ad23-cbe681f16e6b" providerId="ADAL" clId="{0D5600AC-EE03-4B0A-A5C1-C153B48D8F10}" dt="2022-03-20T14:37:26.947" v="1832" actId="20577"/>
          <ac:spMkLst>
            <pc:docMk/>
            <pc:sldMk cId="223730991" sldId="268"/>
            <ac:spMk id="25" creationId="{FB1C0E71-97B9-435D-9760-F994A7477C49}"/>
          </ac:spMkLst>
        </pc:spChg>
        <pc:spChg chg="add del mod">
          <ac:chgData name="Costel Emilian Radu (2124591)" userId="fab5b0ab-8eb0-486b-ad23-cbe681f16e6b" providerId="ADAL" clId="{0D5600AC-EE03-4B0A-A5C1-C153B48D8F10}" dt="2022-03-20T14:29:18.997" v="1671"/>
          <ac:spMkLst>
            <pc:docMk/>
            <pc:sldMk cId="223730991" sldId="268"/>
            <ac:spMk id="26" creationId="{F04B0AD6-043D-4324-9745-AFA4794DD6CB}"/>
          </ac:spMkLst>
        </pc:spChg>
        <pc:spChg chg="add mod">
          <ac:chgData name="Costel Emilian Radu (2124591)" userId="fab5b0ab-8eb0-486b-ad23-cbe681f16e6b" providerId="ADAL" clId="{0D5600AC-EE03-4B0A-A5C1-C153B48D8F10}" dt="2022-03-20T14:39:14.201" v="1908" actId="20577"/>
          <ac:spMkLst>
            <pc:docMk/>
            <pc:sldMk cId="223730991" sldId="268"/>
            <ac:spMk id="27" creationId="{1F726E22-50A0-4038-899F-69A69C03BD9F}"/>
          </ac:spMkLst>
        </pc:spChg>
        <pc:graphicFrameChg chg="del modGraphic">
          <ac:chgData name="Costel Emilian Radu (2124591)" userId="fab5b0ab-8eb0-486b-ad23-cbe681f16e6b" providerId="ADAL" clId="{0D5600AC-EE03-4B0A-A5C1-C153B48D8F10}" dt="2022-03-20T08:32:03.666" v="590" actId="478"/>
          <ac:graphicFrameMkLst>
            <pc:docMk/>
            <pc:sldMk cId="223730991" sldId="268"/>
            <ac:graphicFrameMk id="4" creationId="{00000000-0000-0000-0000-000000000000}"/>
          </ac:graphicFrameMkLst>
        </pc:graphicFrameChg>
        <pc:picChg chg="add del mod">
          <ac:chgData name="Costel Emilian Radu (2124591)" userId="fab5b0ab-8eb0-486b-ad23-cbe681f16e6b" providerId="ADAL" clId="{0D5600AC-EE03-4B0A-A5C1-C153B48D8F10}" dt="2022-03-20T08:41:44.909" v="651" actId="478"/>
          <ac:picMkLst>
            <pc:docMk/>
            <pc:sldMk cId="223730991" sldId="268"/>
            <ac:picMk id="10" creationId="{CFB45D89-0669-44D8-9D54-5690BA1427B5}"/>
          </ac:picMkLst>
        </pc:picChg>
        <pc:picChg chg="add del mod">
          <ac:chgData name="Costel Emilian Radu (2124591)" userId="fab5b0ab-8eb0-486b-ad23-cbe681f16e6b" providerId="ADAL" clId="{0D5600AC-EE03-4B0A-A5C1-C153B48D8F10}" dt="2022-03-20T08:58:44" v="1117" actId="478"/>
          <ac:picMkLst>
            <pc:docMk/>
            <pc:sldMk cId="223730991" sldId="268"/>
            <ac:picMk id="29" creationId="{517F1A03-E77E-4ADC-ACDA-E4BA6FE292C8}"/>
          </ac:picMkLst>
        </pc:picChg>
        <pc:picChg chg="add mod">
          <ac:chgData name="Costel Emilian Radu (2124591)" userId="fab5b0ab-8eb0-486b-ad23-cbe681f16e6b" providerId="ADAL" clId="{0D5600AC-EE03-4B0A-A5C1-C153B48D8F10}" dt="2022-03-20T09:00:19.649" v="1127" actId="1076"/>
          <ac:picMkLst>
            <pc:docMk/>
            <pc:sldMk cId="223730991" sldId="268"/>
            <ac:picMk id="31" creationId="{5ED22EB5-B7EC-4F26-9A91-EA6D0C19C83E}"/>
          </ac:picMkLst>
        </pc:picChg>
      </pc:sldChg>
      <pc:sldChg chg="addSp delSp modSp mod">
        <pc:chgData name="Costel Emilian Radu (2124591)" userId="fab5b0ab-8eb0-486b-ad23-cbe681f16e6b" providerId="ADAL" clId="{0D5600AC-EE03-4B0A-A5C1-C153B48D8F10}" dt="2022-03-20T14:56:12.672" v="1980" actId="1076"/>
        <pc:sldMkLst>
          <pc:docMk/>
          <pc:sldMk cId="1989555738" sldId="269"/>
        </pc:sldMkLst>
        <pc:spChg chg="del mod">
          <ac:chgData name="Costel Emilian Radu (2124591)" userId="fab5b0ab-8eb0-486b-ad23-cbe681f16e6b" providerId="ADAL" clId="{0D5600AC-EE03-4B0A-A5C1-C153B48D8F10}" dt="2022-03-20T14:54:21.603" v="1934" actId="478"/>
          <ac:spMkLst>
            <pc:docMk/>
            <pc:sldMk cId="1989555738" sldId="269"/>
            <ac:spMk id="2" creationId="{00000000-0000-0000-0000-000000000000}"/>
          </ac:spMkLst>
        </pc:spChg>
        <pc:spChg chg="add mod">
          <ac:chgData name="Costel Emilian Radu (2124591)" userId="fab5b0ab-8eb0-486b-ad23-cbe681f16e6b" providerId="ADAL" clId="{0D5600AC-EE03-4B0A-A5C1-C153B48D8F10}" dt="2022-03-20T14:56:12.672" v="1980" actId="1076"/>
          <ac:spMkLst>
            <pc:docMk/>
            <pc:sldMk cId="1989555738" sldId="269"/>
            <ac:spMk id="3" creationId="{3FC04CB3-2EFF-4F38-A08A-E14367D54008}"/>
          </ac:spMkLst>
        </pc:spChg>
        <pc:spChg chg="add del mod">
          <ac:chgData name="Costel Emilian Radu (2124591)" userId="fab5b0ab-8eb0-486b-ad23-cbe681f16e6b" providerId="ADAL" clId="{0D5600AC-EE03-4B0A-A5C1-C153B48D8F10}" dt="2022-03-20T14:54:25.328" v="1935" actId="478"/>
          <ac:spMkLst>
            <pc:docMk/>
            <pc:sldMk cId="1989555738" sldId="269"/>
            <ac:spMk id="5" creationId="{865D5F1A-8DC0-42E3-B391-BF9AC9DF9817}"/>
          </ac:spMkLst>
        </pc:spChg>
        <pc:spChg chg="del mod">
          <ac:chgData name="Costel Emilian Radu (2124591)" userId="fab5b0ab-8eb0-486b-ad23-cbe681f16e6b" providerId="ADAL" clId="{0D5600AC-EE03-4B0A-A5C1-C153B48D8F10}" dt="2022-03-20T14:54:29.626" v="1936" actId="478"/>
          <ac:spMkLst>
            <pc:docMk/>
            <pc:sldMk cId="1989555738" sldId="269"/>
            <ac:spMk id="6" creationId="{00000000-0000-0000-0000-000000000000}"/>
          </ac:spMkLst>
        </pc:spChg>
        <pc:graphicFrameChg chg="del mod">
          <ac:chgData name="Costel Emilian Radu (2124591)" userId="fab5b0ab-8eb0-486b-ad23-cbe681f16e6b" providerId="ADAL" clId="{0D5600AC-EE03-4B0A-A5C1-C153B48D8F10}" dt="2022-03-20T09:00:52.897" v="1134" actId="478"/>
          <ac:graphicFrameMkLst>
            <pc:docMk/>
            <pc:sldMk cId="1989555738" sldId="269"/>
            <ac:graphicFrameMk id="4" creationId="{00000000-0000-0000-0000-000000000000}"/>
          </ac:graphicFrameMkLst>
        </pc:graphicFrameChg>
      </pc:sldChg>
      <pc:sldChg chg="modSp new mod ord">
        <pc:chgData name="Costel Emilian Radu (2124591)" userId="fab5b0ab-8eb0-486b-ad23-cbe681f16e6b" providerId="ADAL" clId="{0D5600AC-EE03-4B0A-A5C1-C153B48D8F10}" dt="2022-04-06T18:00:22.165" v="2119" actId="1076"/>
        <pc:sldMkLst>
          <pc:docMk/>
          <pc:sldMk cId="2545090496" sldId="270"/>
        </pc:sldMkLst>
        <pc:spChg chg="mod">
          <ac:chgData name="Costel Emilian Radu (2124591)" userId="fab5b0ab-8eb0-486b-ad23-cbe681f16e6b" providerId="ADAL" clId="{0D5600AC-EE03-4B0A-A5C1-C153B48D8F10}" dt="2022-04-06T18:00:22.165" v="2119" actId="1076"/>
          <ac:spMkLst>
            <pc:docMk/>
            <pc:sldMk cId="2545090496" sldId="270"/>
            <ac:spMk id="2" creationId="{2C47B31E-C40C-420B-A334-1E6030AAF8F5}"/>
          </ac:spMkLst>
        </pc:spChg>
      </pc:sldChg>
    </pc:docChg>
  </pc:docChgLst>
  <pc:docChgLst>
    <pc:chgData name="Costel Emilian Radu" userId="fab5b0ab-8eb0-486b-ad23-cbe681f16e6b" providerId="ADAL" clId="{0D5600AC-EE03-4B0A-A5C1-C153B48D8F10}"/>
    <pc:docChg chg="undo custSel addSld delSld modSld sldOrd">
      <pc:chgData name="Costel Emilian Radu" userId="fab5b0ab-8eb0-486b-ad23-cbe681f16e6b" providerId="ADAL" clId="{0D5600AC-EE03-4B0A-A5C1-C153B48D8F10}" dt="2022-04-10T15:23:25.710" v="2961" actId="20577"/>
      <pc:docMkLst>
        <pc:docMk/>
      </pc:docMkLst>
      <pc:sldChg chg="modSp mod">
        <pc:chgData name="Costel Emilian Radu" userId="fab5b0ab-8eb0-486b-ad23-cbe681f16e6b" providerId="ADAL" clId="{0D5600AC-EE03-4B0A-A5C1-C153B48D8F10}" dt="2022-04-10T15:22:28.828" v="2948" actId="20577"/>
        <pc:sldMkLst>
          <pc:docMk/>
          <pc:sldMk cId="1920111014" sldId="256"/>
        </pc:sldMkLst>
        <pc:spChg chg="mod">
          <ac:chgData name="Costel Emilian Radu" userId="fab5b0ab-8eb0-486b-ad23-cbe681f16e6b" providerId="ADAL" clId="{0D5600AC-EE03-4B0A-A5C1-C153B48D8F10}" dt="2022-04-10T15:22:28.828" v="2948" actId="20577"/>
          <ac:spMkLst>
            <pc:docMk/>
            <pc:sldMk cId="1920111014" sldId="256"/>
            <ac:spMk id="3" creationId="{00000000-0000-0000-0000-000000000000}"/>
          </ac:spMkLst>
        </pc:spChg>
      </pc:sldChg>
      <pc:sldChg chg="addSp delSp modSp mod">
        <pc:chgData name="Costel Emilian Radu" userId="fab5b0ab-8eb0-486b-ad23-cbe681f16e6b" providerId="ADAL" clId="{0D5600AC-EE03-4B0A-A5C1-C153B48D8F10}" dt="2022-04-10T14:33:41.420" v="2733" actId="207"/>
        <pc:sldMkLst>
          <pc:docMk/>
          <pc:sldMk cId="2128536031" sldId="257"/>
        </pc:sldMkLst>
        <pc:spChg chg="add mod">
          <ac:chgData name="Costel Emilian Radu" userId="fab5b0ab-8eb0-486b-ad23-cbe681f16e6b" providerId="ADAL" clId="{0D5600AC-EE03-4B0A-A5C1-C153B48D8F10}" dt="2022-04-10T14:33:41.420" v="2733" actId="207"/>
          <ac:spMkLst>
            <pc:docMk/>
            <pc:sldMk cId="2128536031" sldId="257"/>
            <ac:spMk id="5" creationId="{0DFF6276-E6AE-48BF-9F21-5042730A6710}"/>
          </ac:spMkLst>
        </pc:spChg>
        <pc:spChg chg="mod">
          <ac:chgData name="Costel Emilian Radu" userId="fab5b0ab-8eb0-486b-ad23-cbe681f16e6b" providerId="ADAL" clId="{0D5600AC-EE03-4B0A-A5C1-C153B48D8F10}" dt="2022-04-10T12:51:48.154" v="1347" actId="20577"/>
          <ac:spMkLst>
            <pc:docMk/>
            <pc:sldMk cId="2128536031" sldId="257"/>
            <ac:spMk id="13" creationId="{00000000-0000-0000-0000-000000000000}"/>
          </ac:spMkLst>
        </pc:spChg>
        <pc:picChg chg="del">
          <ac:chgData name="Costel Emilian Radu" userId="fab5b0ab-8eb0-486b-ad23-cbe681f16e6b" providerId="ADAL" clId="{0D5600AC-EE03-4B0A-A5C1-C153B48D8F10}" dt="2022-04-10T10:53:45.882" v="201" actId="478"/>
          <ac:picMkLst>
            <pc:docMk/>
            <pc:sldMk cId="2128536031" sldId="257"/>
            <ac:picMk id="3" creationId="{8EBDB357-3C67-4BE3-92B0-9026C48E6407}"/>
          </ac:picMkLst>
        </pc:picChg>
        <pc:picChg chg="add mod">
          <ac:chgData name="Costel Emilian Radu" userId="fab5b0ab-8eb0-486b-ad23-cbe681f16e6b" providerId="ADAL" clId="{0D5600AC-EE03-4B0A-A5C1-C153B48D8F10}" dt="2022-04-10T10:58:49.583" v="254" actId="1076"/>
          <ac:picMkLst>
            <pc:docMk/>
            <pc:sldMk cId="2128536031" sldId="257"/>
            <ac:picMk id="4" creationId="{864D6227-73FB-4D7D-BAC8-9D5785595C43}"/>
          </ac:picMkLst>
        </pc:picChg>
      </pc:sldChg>
      <pc:sldChg chg="addSp delSp modSp mod ord">
        <pc:chgData name="Costel Emilian Radu" userId="fab5b0ab-8eb0-486b-ad23-cbe681f16e6b" providerId="ADAL" clId="{0D5600AC-EE03-4B0A-A5C1-C153B48D8F10}" dt="2022-04-10T14:35:20.192" v="2759" actId="1076"/>
        <pc:sldMkLst>
          <pc:docMk/>
          <pc:sldMk cId="3847750985" sldId="258"/>
        </pc:sldMkLst>
        <pc:spChg chg="mod">
          <ac:chgData name="Costel Emilian Radu" userId="fab5b0ab-8eb0-486b-ad23-cbe681f16e6b" providerId="ADAL" clId="{0D5600AC-EE03-4B0A-A5C1-C153B48D8F10}" dt="2022-04-10T11:38:02.215" v="1291" actId="6549"/>
          <ac:spMkLst>
            <pc:docMk/>
            <pc:sldMk cId="3847750985" sldId="258"/>
            <ac:spMk id="2" creationId="{00000000-0000-0000-0000-000000000000}"/>
          </ac:spMkLst>
        </pc:spChg>
        <pc:spChg chg="del mod">
          <ac:chgData name="Costel Emilian Radu" userId="fab5b0ab-8eb0-486b-ad23-cbe681f16e6b" providerId="ADAL" clId="{0D5600AC-EE03-4B0A-A5C1-C153B48D8F10}" dt="2022-04-10T11:15:47.267" v="495" actId="478"/>
          <ac:spMkLst>
            <pc:docMk/>
            <pc:sldMk cId="3847750985" sldId="258"/>
            <ac:spMk id="3" creationId="{00000000-0000-0000-0000-000000000000}"/>
          </ac:spMkLst>
        </pc:spChg>
        <pc:spChg chg="add mod">
          <ac:chgData name="Costel Emilian Radu" userId="fab5b0ab-8eb0-486b-ad23-cbe681f16e6b" providerId="ADAL" clId="{0D5600AC-EE03-4B0A-A5C1-C153B48D8F10}" dt="2022-04-10T14:35:20.192" v="2759" actId="1076"/>
          <ac:spMkLst>
            <pc:docMk/>
            <pc:sldMk cId="3847750985" sldId="258"/>
            <ac:spMk id="3" creationId="{5273260C-680D-4DAE-9CF4-146BA6E50FB8}"/>
          </ac:spMkLst>
        </pc:spChg>
        <pc:spChg chg="add del mod">
          <ac:chgData name="Costel Emilian Radu" userId="fab5b0ab-8eb0-486b-ad23-cbe681f16e6b" providerId="ADAL" clId="{0D5600AC-EE03-4B0A-A5C1-C153B48D8F10}" dt="2022-04-10T11:15:52.012" v="496" actId="478"/>
          <ac:spMkLst>
            <pc:docMk/>
            <pc:sldMk cId="3847750985" sldId="258"/>
            <ac:spMk id="5" creationId="{50613884-7AF4-4B22-ABB7-54F17F384CDF}"/>
          </ac:spMkLst>
        </pc:spChg>
        <pc:graphicFrameChg chg="add mod modGraphic">
          <ac:chgData name="Costel Emilian Radu" userId="fab5b0ab-8eb0-486b-ad23-cbe681f16e6b" providerId="ADAL" clId="{0D5600AC-EE03-4B0A-A5C1-C153B48D8F10}" dt="2022-04-10T14:34:59" v="2754" actId="1076"/>
          <ac:graphicFrameMkLst>
            <pc:docMk/>
            <pc:sldMk cId="3847750985" sldId="258"/>
            <ac:graphicFrameMk id="6" creationId="{73E2DE36-6B20-4F7F-A61B-1DB8A09C5358}"/>
          </ac:graphicFrameMkLst>
        </pc:graphicFrameChg>
      </pc:sldChg>
      <pc:sldChg chg="addSp delSp modSp mod ord">
        <pc:chgData name="Costel Emilian Radu" userId="fab5b0ab-8eb0-486b-ad23-cbe681f16e6b" providerId="ADAL" clId="{0D5600AC-EE03-4B0A-A5C1-C153B48D8F10}" dt="2022-04-10T15:18:54.634" v="2873"/>
        <pc:sldMkLst>
          <pc:docMk/>
          <pc:sldMk cId="4135151317" sldId="260"/>
        </pc:sldMkLst>
        <pc:spChg chg="mod">
          <ac:chgData name="Costel Emilian Radu" userId="fab5b0ab-8eb0-486b-ad23-cbe681f16e6b" providerId="ADAL" clId="{0D5600AC-EE03-4B0A-A5C1-C153B48D8F10}" dt="2022-04-10T10:57:11.283" v="241" actId="1076"/>
          <ac:spMkLst>
            <pc:docMk/>
            <pc:sldMk cId="4135151317" sldId="260"/>
            <ac:spMk id="2" creationId="{00000000-0000-0000-0000-000000000000}"/>
          </ac:spMkLst>
        </pc:spChg>
        <pc:spChg chg="del">
          <ac:chgData name="Costel Emilian Radu" userId="fab5b0ab-8eb0-486b-ad23-cbe681f16e6b" providerId="ADAL" clId="{0D5600AC-EE03-4B0A-A5C1-C153B48D8F10}" dt="2022-04-10T10:56:50.978" v="234" actId="478"/>
          <ac:spMkLst>
            <pc:docMk/>
            <pc:sldMk cId="4135151317" sldId="260"/>
            <ac:spMk id="3" creationId="{00000000-0000-0000-0000-000000000000}"/>
          </ac:spMkLst>
        </pc:spChg>
        <pc:spChg chg="del">
          <ac:chgData name="Costel Emilian Radu" userId="fab5b0ab-8eb0-486b-ad23-cbe681f16e6b" providerId="ADAL" clId="{0D5600AC-EE03-4B0A-A5C1-C153B48D8F10}" dt="2022-04-10T10:56:53.872" v="235" actId="478"/>
          <ac:spMkLst>
            <pc:docMk/>
            <pc:sldMk cId="4135151317" sldId="260"/>
            <ac:spMk id="4" creationId="{00000000-0000-0000-0000-000000000000}"/>
          </ac:spMkLst>
        </pc:spChg>
        <pc:spChg chg="del">
          <ac:chgData name="Costel Emilian Radu" userId="fab5b0ab-8eb0-486b-ad23-cbe681f16e6b" providerId="ADAL" clId="{0D5600AC-EE03-4B0A-A5C1-C153B48D8F10}" dt="2022-04-10T10:56:47.863" v="233" actId="478"/>
          <ac:spMkLst>
            <pc:docMk/>
            <pc:sldMk cId="4135151317" sldId="260"/>
            <ac:spMk id="5" creationId="{00000000-0000-0000-0000-000000000000}"/>
          </ac:spMkLst>
        </pc:spChg>
        <pc:spChg chg="del mod">
          <ac:chgData name="Costel Emilian Radu" userId="fab5b0ab-8eb0-486b-ad23-cbe681f16e6b" providerId="ADAL" clId="{0D5600AC-EE03-4B0A-A5C1-C153B48D8F10}" dt="2022-04-10T10:56:57.947" v="237" actId="478"/>
          <ac:spMkLst>
            <pc:docMk/>
            <pc:sldMk cId="4135151317" sldId="260"/>
            <ac:spMk id="6" creationId="{00000000-0000-0000-0000-000000000000}"/>
          </ac:spMkLst>
        </pc:spChg>
        <pc:spChg chg="add mod">
          <ac:chgData name="Costel Emilian Radu" userId="fab5b0ab-8eb0-486b-ad23-cbe681f16e6b" providerId="ADAL" clId="{0D5600AC-EE03-4B0A-A5C1-C153B48D8F10}" dt="2022-04-10T15:18:54.634" v="2873"/>
          <ac:spMkLst>
            <pc:docMk/>
            <pc:sldMk cId="4135151317" sldId="260"/>
            <ac:spMk id="7" creationId="{B2502C0E-DE06-40DB-A2BD-2689264EE6C9}"/>
          </ac:spMkLst>
        </pc:spChg>
      </pc:sldChg>
      <pc:sldChg chg="addSp modSp mod ord modClrScheme chgLayout">
        <pc:chgData name="Costel Emilian Radu" userId="fab5b0ab-8eb0-486b-ad23-cbe681f16e6b" providerId="ADAL" clId="{0D5600AC-EE03-4B0A-A5C1-C153B48D8F10}" dt="2022-04-10T13:00:27.563" v="1595" actId="26606"/>
        <pc:sldMkLst>
          <pc:docMk/>
          <pc:sldMk cId="2215894925" sldId="261"/>
        </pc:sldMkLst>
        <pc:spChg chg="mod">
          <ac:chgData name="Costel Emilian Radu" userId="fab5b0ab-8eb0-486b-ad23-cbe681f16e6b" providerId="ADAL" clId="{0D5600AC-EE03-4B0A-A5C1-C153B48D8F10}" dt="2022-04-10T13:00:27.563" v="1595" actId="26606"/>
          <ac:spMkLst>
            <pc:docMk/>
            <pc:sldMk cId="2215894925" sldId="261"/>
            <ac:spMk id="2" creationId="{00000000-0000-0000-0000-000000000000}"/>
          </ac:spMkLst>
        </pc:spChg>
        <pc:spChg chg="add mod ord">
          <ac:chgData name="Costel Emilian Radu" userId="fab5b0ab-8eb0-486b-ad23-cbe681f16e6b" providerId="ADAL" clId="{0D5600AC-EE03-4B0A-A5C1-C153B48D8F10}" dt="2022-04-10T13:00:27.563" v="1595" actId="26606"/>
          <ac:spMkLst>
            <pc:docMk/>
            <pc:sldMk cId="2215894925" sldId="261"/>
            <ac:spMk id="3" creationId="{29C547F5-9609-4161-A221-2DA30387AA25}"/>
          </ac:spMkLst>
        </pc:spChg>
        <pc:picChg chg="add mod">
          <ac:chgData name="Costel Emilian Radu" userId="fab5b0ab-8eb0-486b-ad23-cbe681f16e6b" providerId="ADAL" clId="{0D5600AC-EE03-4B0A-A5C1-C153B48D8F10}" dt="2022-04-10T13:00:27.563" v="1595" actId="26606"/>
          <ac:picMkLst>
            <pc:docMk/>
            <pc:sldMk cId="2215894925" sldId="261"/>
            <ac:picMk id="5" creationId="{8BF28AFD-9736-4207-B635-BD932546697B}"/>
          </ac:picMkLst>
        </pc:picChg>
      </pc:sldChg>
      <pc:sldChg chg="addSp modSp mod">
        <pc:chgData name="Costel Emilian Radu" userId="fab5b0ab-8eb0-486b-ad23-cbe681f16e6b" providerId="ADAL" clId="{0D5600AC-EE03-4B0A-A5C1-C153B48D8F10}" dt="2022-04-10T13:30:32.814" v="2465" actId="1076"/>
        <pc:sldMkLst>
          <pc:docMk/>
          <pc:sldMk cId="465021443" sldId="262"/>
        </pc:sldMkLst>
        <pc:spChg chg="add mod">
          <ac:chgData name="Costel Emilian Radu" userId="fab5b0ab-8eb0-486b-ad23-cbe681f16e6b" providerId="ADAL" clId="{0D5600AC-EE03-4B0A-A5C1-C153B48D8F10}" dt="2022-04-10T13:21:11.682" v="2316" actId="1076"/>
          <ac:spMkLst>
            <pc:docMk/>
            <pc:sldMk cId="465021443" sldId="262"/>
            <ac:spMk id="2" creationId="{57D2720D-2A08-4E66-943F-89C136E7E2B9}"/>
          </ac:spMkLst>
        </pc:spChg>
        <pc:spChg chg="add mod">
          <ac:chgData name="Costel Emilian Radu" userId="fab5b0ab-8eb0-486b-ad23-cbe681f16e6b" providerId="ADAL" clId="{0D5600AC-EE03-4B0A-A5C1-C153B48D8F10}" dt="2022-04-10T13:24:43.468" v="2364" actId="14100"/>
          <ac:spMkLst>
            <pc:docMk/>
            <pc:sldMk cId="465021443" sldId="262"/>
            <ac:spMk id="3" creationId="{5F9A83FE-F2CC-4CA9-A4BD-D5E249C20EDD}"/>
          </ac:spMkLst>
        </pc:spChg>
        <pc:spChg chg="add mod">
          <ac:chgData name="Costel Emilian Radu" userId="fab5b0ab-8eb0-486b-ad23-cbe681f16e6b" providerId="ADAL" clId="{0D5600AC-EE03-4B0A-A5C1-C153B48D8F10}" dt="2022-04-10T13:24:31.116" v="2363" actId="20577"/>
          <ac:spMkLst>
            <pc:docMk/>
            <pc:sldMk cId="465021443" sldId="262"/>
            <ac:spMk id="4" creationId="{A276F190-F21B-4F83-BE74-AE1A0CAE3568}"/>
          </ac:spMkLst>
        </pc:spChg>
        <pc:spChg chg="add mod">
          <ac:chgData name="Costel Emilian Radu" userId="fab5b0ab-8eb0-486b-ad23-cbe681f16e6b" providerId="ADAL" clId="{0D5600AC-EE03-4B0A-A5C1-C153B48D8F10}" dt="2022-04-10T13:26:33.874" v="2417" actId="14100"/>
          <ac:spMkLst>
            <pc:docMk/>
            <pc:sldMk cId="465021443" sldId="262"/>
            <ac:spMk id="5" creationId="{CA8D5FEC-19B6-4542-A5D2-FA0C1EAE4C9A}"/>
          </ac:spMkLst>
        </pc:spChg>
        <pc:spChg chg="add mod">
          <ac:chgData name="Costel Emilian Radu" userId="fab5b0ab-8eb0-486b-ad23-cbe681f16e6b" providerId="ADAL" clId="{0D5600AC-EE03-4B0A-A5C1-C153B48D8F10}" dt="2022-04-10T13:30:32.814" v="2465" actId="1076"/>
          <ac:spMkLst>
            <pc:docMk/>
            <pc:sldMk cId="465021443" sldId="262"/>
            <ac:spMk id="6" creationId="{E5E9B7B7-F734-4B15-8D85-E672F9613864}"/>
          </ac:spMkLst>
        </pc:spChg>
        <pc:spChg chg="add">
          <ac:chgData name="Costel Emilian Radu" userId="fab5b0ab-8eb0-486b-ad23-cbe681f16e6b" providerId="ADAL" clId="{0D5600AC-EE03-4B0A-A5C1-C153B48D8F10}" dt="2022-04-10T13:28:44.333" v="2418" actId="11529"/>
          <ac:spMkLst>
            <pc:docMk/>
            <pc:sldMk cId="465021443" sldId="262"/>
            <ac:spMk id="7" creationId="{7B89D866-7E7A-468F-83C5-512F20C392CC}"/>
          </ac:spMkLst>
        </pc:spChg>
        <pc:spChg chg="add mod">
          <ac:chgData name="Costel Emilian Radu" userId="fab5b0ab-8eb0-486b-ad23-cbe681f16e6b" providerId="ADAL" clId="{0D5600AC-EE03-4B0A-A5C1-C153B48D8F10}" dt="2022-04-10T13:30:26.310" v="2464" actId="1076"/>
          <ac:spMkLst>
            <pc:docMk/>
            <pc:sldMk cId="465021443" sldId="262"/>
            <ac:spMk id="8" creationId="{08268A61-BAAB-4EBE-A3C0-C1E3203E4AD2}"/>
          </ac:spMkLst>
        </pc:spChg>
      </pc:sldChg>
      <pc:sldChg chg="delSp modSp mod">
        <pc:chgData name="Costel Emilian Radu" userId="fab5b0ab-8eb0-486b-ad23-cbe681f16e6b" providerId="ADAL" clId="{0D5600AC-EE03-4B0A-A5C1-C153B48D8F10}" dt="2022-04-10T14:31:24.816" v="2729" actId="20577"/>
        <pc:sldMkLst>
          <pc:docMk/>
          <pc:sldMk cId="1797304117" sldId="263"/>
        </pc:sldMkLst>
        <pc:spChg chg="mod">
          <ac:chgData name="Costel Emilian Radu" userId="fab5b0ab-8eb0-486b-ad23-cbe681f16e6b" providerId="ADAL" clId="{0D5600AC-EE03-4B0A-A5C1-C153B48D8F10}" dt="2022-04-10T13:31:33.237" v="2506" actId="14100"/>
          <ac:spMkLst>
            <pc:docMk/>
            <pc:sldMk cId="1797304117" sldId="263"/>
            <ac:spMk id="2" creationId="{00000000-0000-0000-0000-000000000000}"/>
          </ac:spMkLst>
        </pc:spChg>
        <pc:spChg chg="del">
          <ac:chgData name="Costel Emilian Radu" userId="fab5b0ab-8eb0-486b-ad23-cbe681f16e6b" providerId="ADAL" clId="{0D5600AC-EE03-4B0A-A5C1-C153B48D8F10}" dt="2022-04-10T13:30:48.973" v="2466" actId="478"/>
          <ac:spMkLst>
            <pc:docMk/>
            <pc:sldMk cId="1797304117" sldId="263"/>
            <ac:spMk id="4" creationId="{00000000-0000-0000-0000-000000000000}"/>
          </ac:spMkLst>
        </pc:spChg>
        <pc:spChg chg="mod">
          <ac:chgData name="Costel Emilian Radu" userId="fab5b0ab-8eb0-486b-ad23-cbe681f16e6b" providerId="ADAL" clId="{0D5600AC-EE03-4B0A-A5C1-C153B48D8F10}" dt="2022-04-10T14:31:24.816" v="2729" actId="20577"/>
          <ac:spMkLst>
            <pc:docMk/>
            <pc:sldMk cId="1797304117" sldId="263"/>
            <ac:spMk id="6" creationId="{00000000-0000-0000-0000-000000000000}"/>
          </ac:spMkLst>
        </pc:spChg>
      </pc:sldChg>
      <pc:sldChg chg="del">
        <pc:chgData name="Costel Emilian Radu" userId="fab5b0ab-8eb0-486b-ad23-cbe681f16e6b" providerId="ADAL" clId="{0D5600AC-EE03-4B0A-A5C1-C153B48D8F10}" dt="2022-04-10T13:08:10.303" v="2275" actId="47"/>
        <pc:sldMkLst>
          <pc:docMk/>
          <pc:sldMk cId="1160959328" sldId="266"/>
        </pc:sldMkLst>
      </pc:sldChg>
      <pc:sldChg chg="addSp delSp modSp mod modClrScheme chgLayout">
        <pc:chgData name="Costel Emilian Radu" userId="fab5b0ab-8eb0-486b-ad23-cbe681f16e6b" providerId="ADAL" clId="{0D5600AC-EE03-4B0A-A5C1-C153B48D8F10}" dt="2022-04-10T15:23:25.710" v="2961" actId="20577"/>
        <pc:sldMkLst>
          <pc:docMk/>
          <pc:sldMk cId="3965807363" sldId="267"/>
        </pc:sldMkLst>
        <pc:spChg chg="mod">
          <ac:chgData name="Costel Emilian Radu" userId="fab5b0ab-8eb0-486b-ad23-cbe681f16e6b" providerId="ADAL" clId="{0D5600AC-EE03-4B0A-A5C1-C153B48D8F10}" dt="2022-04-10T15:15:52.682" v="2871" actId="14100"/>
          <ac:spMkLst>
            <pc:docMk/>
            <pc:sldMk cId="3965807363" sldId="267"/>
            <ac:spMk id="2" creationId="{00000000-0000-0000-0000-000000000000}"/>
          </ac:spMkLst>
        </pc:spChg>
        <pc:spChg chg="mod ord">
          <ac:chgData name="Costel Emilian Radu" userId="fab5b0ab-8eb0-486b-ad23-cbe681f16e6b" providerId="ADAL" clId="{0D5600AC-EE03-4B0A-A5C1-C153B48D8F10}" dt="2022-04-10T15:23:25.710" v="2961" actId="20577"/>
          <ac:spMkLst>
            <pc:docMk/>
            <pc:sldMk cId="3965807363" sldId="267"/>
            <ac:spMk id="4" creationId="{E0844683-FA19-4D4B-9C59-AD7ED6585F7C}"/>
          </ac:spMkLst>
        </pc:spChg>
        <pc:picChg chg="add mod">
          <ac:chgData name="Costel Emilian Radu" userId="fab5b0ab-8eb0-486b-ad23-cbe681f16e6b" providerId="ADAL" clId="{0D5600AC-EE03-4B0A-A5C1-C153B48D8F10}" dt="2022-04-10T13:13:09.018" v="2284" actId="26606"/>
          <ac:picMkLst>
            <pc:docMk/>
            <pc:sldMk cId="3965807363" sldId="267"/>
            <ac:picMk id="5" creationId="{08E16B75-6737-40D3-91C1-1181753E0B98}"/>
          </ac:picMkLst>
        </pc:picChg>
        <pc:picChg chg="del">
          <ac:chgData name="Costel Emilian Radu" userId="fab5b0ab-8eb0-486b-ad23-cbe681f16e6b" providerId="ADAL" clId="{0D5600AC-EE03-4B0A-A5C1-C153B48D8F10}" dt="2022-04-10T13:12:53.766" v="2279" actId="478"/>
          <ac:picMkLst>
            <pc:docMk/>
            <pc:sldMk cId="3965807363" sldId="267"/>
            <ac:picMk id="8" creationId="{A1FB6050-30BD-459B-ABFC-1C231079374B}"/>
          </ac:picMkLst>
        </pc:picChg>
      </pc:sldChg>
      <pc:sldChg chg="ord">
        <pc:chgData name="Costel Emilian Radu" userId="fab5b0ab-8eb0-486b-ad23-cbe681f16e6b" providerId="ADAL" clId="{0D5600AC-EE03-4B0A-A5C1-C153B48D8F10}" dt="2022-04-10T11:09:18.159" v="416"/>
        <pc:sldMkLst>
          <pc:docMk/>
          <pc:sldMk cId="223730991" sldId="268"/>
        </pc:sldMkLst>
      </pc:sldChg>
      <pc:sldChg chg="addSp modSp mod">
        <pc:chgData name="Costel Emilian Radu" userId="fab5b0ab-8eb0-486b-ad23-cbe681f16e6b" providerId="ADAL" clId="{0D5600AC-EE03-4B0A-A5C1-C153B48D8F10}" dt="2022-04-10T11:14:09.482" v="425" actId="1076"/>
        <pc:sldMkLst>
          <pc:docMk/>
          <pc:sldMk cId="1989555738" sldId="269"/>
        </pc:sldMkLst>
        <pc:picChg chg="add mod">
          <ac:chgData name="Costel Emilian Radu" userId="fab5b0ab-8eb0-486b-ad23-cbe681f16e6b" providerId="ADAL" clId="{0D5600AC-EE03-4B0A-A5C1-C153B48D8F10}" dt="2022-04-10T11:14:09.482" v="425" actId="1076"/>
          <ac:picMkLst>
            <pc:docMk/>
            <pc:sldMk cId="1989555738" sldId="269"/>
            <ac:picMk id="4" creationId="{46EDC422-9790-496F-886F-E5540D78CFA5}"/>
          </ac:picMkLst>
        </pc:picChg>
      </pc:sldChg>
      <pc:sldChg chg="delSp modSp mod">
        <pc:chgData name="Costel Emilian Radu" userId="fab5b0ab-8eb0-486b-ad23-cbe681f16e6b" providerId="ADAL" clId="{0D5600AC-EE03-4B0A-A5C1-C153B48D8F10}" dt="2022-04-10T13:07:23.767" v="2272" actId="20577"/>
        <pc:sldMkLst>
          <pc:docMk/>
          <pc:sldMk cId="2545090496" sldId="270"/>
        </pc:sldMkLst>
        <pc:spChg chg="mod">
          <ac:chgData name="Costel Emilian Radu" userId="fab5b0ab-8eb0-486b-ad23-cbe681f16e6b" providerId="ADAL" clId="{0D5600AC-EE03-4B0A-A5C1-C153B48D8F10}" dt="2022-04-10T13:07:23.767" v="2272" actId="20577"/>
          <ac:spMkLst>
            <pc:docMk/>
            <pc:sldMk cId="2545090496" sldId="270"/>
            <ac:spMk id="3" creationId="{944BCA07-9DE1-4A64-9C35-12F3DB49AAF2}"/>
          </ac:spMkLst>
        </pc:spChg>
        <pc:spChg chg="del mod">
          <ac:chgData name="Costel Emilian Radu" userId="fab5b0ab-8eb0-486b-ad23-cbe681f16e6b" providerId="ADAL" clId="{0D5600AC-EE03-4B0A-A5C1-C153B48D8F10}" dt="2022-04-10T10:51:20.430" v="176" actId="478"/>
          <ac:spMkLst>
            <pc:docMk/>
            <pc:sldMk cId="2545090496" sldId="270"/>
            <ac:spMk id="4" creationId="{23E9E069-5886-4F7B-8239-B8481651B853}"/>
          </ac:spMkLst>
        </pc:spChg>
      </pc:sldChg>
      <pc:sldChg chg="addSp delSp modSp new mod">
        <pc:chgData name="Costel Emilian Radu" userId="fab5b0ab-8eb0-486b-ad23-cbe681f16e6b" providerId="ADAL" clId="{0D5600AC-EE03-4B0A-A5C1-C153B48D8F10}" dt="2022-04-10T15:20:30.531" v="2928" actId="403"/>
        <pc:sldMkLst>
          <pc:docMk/>
          <pc:sldMk cId="1798779961" sldId="271"/>
        </pc:sldMkLst>
        <pc:spChg chg="mod">
          <ac:chgData name="Costel Emilian Radu" userId="fab5b0ab-8eb0-486b-ad23-cbe681f16e6b" providerId="ADAL" clId="{0D5600AC-EE03-4B0A-A5C1-C153B48D8F10}" dt="2022-04-10T15:19:20.532" v="2876" actId="26606"/>
          <ac:spMkLst>
            <pc:docMk/>
            <pc:sldMk cId="1798779961" sldId="271"/>
            <ac:spMk id="2" creationId="{60040173-5002-431A-AD48-89745322B927}"/>
          </ac:spMkLst>
        </pc:spChg>
        <pc:spChg chg="del mod">
          <ac:chgData name="Costel Emilian Radu" userId="fab5b0ab-8eb0-486b-ad23-cbe681f16e6b" providerId="ADAL" clId="{0D5600AC-EE03-4B0A-A5C1-C153B48D8F10}" dt="2022-04-10T11:04:26.060" v="347" actId="478"/>
          <ac:spMkLst>
            <pc:docMk/>
            <pc:sldMk cId="1798779961" sldId="271"/>
            <ac:spMk id="3" creationId="{00459D25-A20C-44B6-A8FF-A8B80C452981}"/>
          </ac:spMkLst>
        </pc:spChg>
        <pc:spChg chg="del">
          <ac:chgData name="Costel Emilian Radu" userId="fab5b0ab-8eb0-486b-ad23-cbe681f16e6b" providerId="ADAL" clId="{0D5600AC-EE03-4B0A-A5C1-C153B48D8F10}" dt="2022-04-10T11:04:29.040" v="348" actId="478"/>
          <ac:spMkLst>
            <pc:docMk/>
            <pc:sldMk cId="1798779961" sldId="271"/>
            <ac:spMk id="4" creationId="{34CB3968-8E55-4962-9C8C-06F1E031D9A7}"/>
          </ac:spMkLst>
        </pc:spChg>
        <pc:spChg chg="add mod">
          <ac:chgData name="Costel Emilian Radu" userId="fab5b0ab-8eb0-486b-ad23-cbe681f16e6b" providerId="ADAL" clId="{0D5600AC-EE03-4B0A-A5C1-C153B48D8F10}" dt="2022-04-10T15:20:30.531" v="2928" actId="403"/>
          <ac:spMkLst>
            <pc:docMk/>
            <pc:sldMk cId="1798779961" sldId="271"/>
            <ac:spMk id="5" creationId="{16DF727B-2AED-4162-9180-A79EBA4EC02B}"/>
          </ac:spMkLst>
        </pc:spChg>
        <pc:picChg chg="add mod">
          <ac:chgData name="Costel Emilian Radu" userId="fab5b0ab-8eb0-486b-ad23-cbe681f16e6b" providerId="ADAL" clId="{0D5600AC-EE03-4B0A-A5C1-C153B48D8F10}" dt="2022-04-10T15:19:20.532" v="2876" actId="26606"/>
          <ac:picMkLst>
            <pc:docMk/>
            <pc:sldMk cId="1798779961" sldId="271"/>
            <ac:picMk id="4" creationId="{92691AE3-7CED-45F6-B9DD-84F18A13F43B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AA43A-3F76-4A13-9CD6-36134EB429E3}" type="datetimeFigureOut">
              <a:rPr lang="en-US"/>
              <a:t>4/10/2022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0423A-8BCE-448E-A97B-03A88B2B12C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74A4F-2B7A-4ECB-A400-260B2FFC03C1}" type="datetimeFigureOut">
              <a:rPr lang="en-US"/>
              <a:t>4/10/2022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2A70B-78F2-4DCF-B53B-C990D2FAFB8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256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6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anchor="b">
            <a:noAutofit/>
          </a:bodyPr>
          <a:lstStyle>
            <a:lvl1pPr algn="l">
              <a:defRPr sz="44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255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58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60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56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grpSp>
        <p:nvGrpSpPr>
          <p:cNvPr id="615" name="frame" descr="Box graphic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grpSp>
        <p:nvGrpSpPr>
          <p:cNvPr id="614" name="frame" descr="Box graphic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7" name="line" descr="Line graphic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8012" y="277813"/>
            <a:ext cx="9144001" cy="5898573"/>
          </a:xfrm>
        </p:spPr>
        <p:txBody>
          <a:bodyPr vert="eaVert"/>
          <a:lstStyle>
            <a:lvl5pPr>
              <a:defRPr/>
            </a:lvl5pPr>
            <a:lvl6pPr marL="1261872" indent="0">
              <a:buNone/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dirty="0"/>
              <a:t>Click to edit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4/10/2022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E8FB1-0A7A-443E-AAF7-31D4FA1AA312}" type="datetimeFigureOut">
              <a:rPr lang="en-US" smtClean="0"/>
              <a:pPr/>
              <a:t>4/10/2022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A54BD-C84D-46CE-8B72-31BFB26ABA4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ors.wales/node/216" TargetMode="External"/><Relationship Id="rId7" Type="http://schemas.openxmlformats.org/officeDocument/2006/relationships/hyperlink" Target="https://mycustomstaffing.com/skills-employers-looking-2017/" TargetMode="External"/><Relationship Id="rId2" Type="http://schemas.openxmlformats.org/officeDocument/2006/relationships/hyperlink" Target="https://www.proofhub.com/articles/how-to-improve-teamwork-and-collaboration-skills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business2community.com/strategy/recognizing-the-skills-you-dont-have-is-an-important-skill-0310606" TargetMode="External"/><Relationship Id="rId5" Type="http://schemas.openxmlformats.org/officeDocument/2006/relationships/hyperlink" Target="https://uq-urbanplanning.org/employment-wheel/" TargetMode="External"/><Relationship Id="rId4" Type="http://schemas.openxmlformats.org/officeDocument/2006/relationships/hyperlink" Target="https://www.linkedin.com/pulse/swot-analysis-examples-uses-application-rahul-ratho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rmAutofit/>
          </a:bodyPr>
          <a:lstStyle/>
          <a:p>
            <a:r>
              <a:rPr lang="en-US"/>
              <a:t>Employability skills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981845" y="1905000"/>
            <a:ext cx="7776864" cy="4267200"/>
          </a:xfrm>
        </p:spPr>
        <p:txBody>
          <a:bodyPr>
            <a:normAutofit/>
          </a:bodyPr>
          <a:lstStyle/>
          <a:p>
            <a:r>
              <a:rPr lang="en-US" u="sng" dirty="0"/>
              <a:t>Academic and employability skills(BMSW4001_LON)</a:t>
            </a:r>
          </a:p>
          <a:p>
            <a:r>
              <a:rPr lang="en-US" u="sng" dirty="0"/>
              <a:t>Individual Presentation</a:t>
            </a:r>
          </a:p>
          <a:p>
            <a:endParaRPr lang="en-US" u="sng" dirty="0"/>
          </a:p>
          <a:p>
            <a:r>
              <a:rPr lang="en-US" dirty="0"/>
              <a:t>Costel Emilian Radu (2124591)</a:t>
            </a:r>
          </a:p>
          <a:p>
            <a:r>
              <a:rPr lang="en-US" dirty="0"/>
              <a:t>Lecturer Dr. Syed </a:t>
            </a:r>
            <a:r>
              <a:rPr lang="en-US" dirty="0" err="1"/>
              <a:t>Jaffery</a:t>
            </a:r>
            <a:endParaRPr lang="en-US" dirty="0"/>
          </a:p>
          <a:p>
            <a:r>
              <a:rPr lang="en-US" u="sng" dirty="0"/>
              <a:t>University of Wales Trinity Saint David</a:t>
            </a:r>
          </a:p>
          <a:p>
            <a:endParaRPr lang="en-US" dirty="0"/>
          </a:p>
        </p:txBody>
      </p:sp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71CC62FA-E160-4599-A2D4-4BA43CB5ECE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708" y="4167461"/>
            <a:ext cx="3221202" cy="24159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B31E-C40C-420B-A334-1E6030AAF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8108" y="620688"/>
            <a:ext cx="9143998" cy="1020762"/>
          </a:xfrm>
        </p:spPr>
        <p:txBody>
          <a:bodyPr>
            <a:normAutofit/>
          </a:bodyPr>
          <a:lstStyle/>
          <a:p>
            <a:r>
              <a:rPr lang="en-US" sz="4800" b="1" i="1" u="sng" dirty="0"/>
              <a:t>TABLE OF CONTENTS</a:t>
            </a:r>
            <a:endParaRPr lang="en-GB" sz="4800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BCA07-9DE1-4A64-9C35-12F3DB49AA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5940151" cy="4267200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Introduction……………………………………………3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Skills  to improve………………………………...…..4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SWOT analysis……………………………………..…5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Personal development plan……………………….6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Current skills…………………………………………...7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What employers are looking………………………8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Gibbs reflective cycle………………………………..9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Current Industry Trend…………………………….10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Conclusion…………………………………………….11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References…………………………………………….12</a:t>
            </a:r>
          </a:p>
        </p:txBody>
      </p:sp>
    </p:spTree>
    <p:extLst>
      <p:ext uri="{BB962C8B-B14F-4D97-AF65-F5344CB8AC3E}">
        <p14:creationId xmlns:p14="http://schemas.microsoft.com/office/powerpoint/2010/main" val="254509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40173-5002-431A-AD48-89745322B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Introduction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DF727B-2AED-4162-9180-A79EBA4EC02B}"/>
              </a:ext>
            </a:extLst>
          </p:cNvPr>
          <p:cNvSpPr txBox="1"/>
          <p:nvPr/>
        </p:nvSpPr>
        <p:spPr>
          <a:xfrm>
            <a:off x="1522413" y="1905000"/>
            <a:ext cx="4419599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SzPct val="100000"/>
            </a:pPr>
            <a:r>
              <a:rPr lang="en-US" sz="3200" dirty="0"/>
              <a:t>Currier delivery services</a:t>
            </a:r>
            <a:endParaRPr lang="en-GB" sz="3200" dirty="0"/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v"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691AE3-7CED-45F6-B9DD-84F18A13F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014" y="1905000"/>
            <a:ext cx="4267200" cy="4267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987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rmAutofit/>
          </a:bodyPr>
          <a:lstStyle/>
          <a:p>
            <a:r>
              <a:rPr lang="en-US" dirty="0"/>
              <a:t>Skills To Improve</a:t>
            </a:r>
          </a:p>
        </p:txBody>
      </p:sp>
      <p:pic>
        <p:nvPicPr>
          <p:cNvPr id="4" name="Picture 3" descr="A picture containing text, person, computer&#10;&#10;Description automatically generated">
            <a:extLst>
              <a:ext uri="{FF2B5EF4-FFF2-40B4-BE49-F238E27FC236}">
                <a16:creationId xmlns:a16="http://schemas.microsoft.com/office/drawing/2014/main" id="{864D6227-73FB-4D7D-BAC8-9D5785595C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764" y="3268323"/>
            <a:ext cx="5091320" cy="33279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FF6276-E6AE-48BF-9F21-5042730A6710}"/>
              </a:ext>
            </a:extLst>
          </p:cNvPr>
          <p:cNvSpPr txBox="1"/>
          <p:nvPr/>
        </p:nvSpPr>
        <p:spPr>
          <a:xfrm>
            <a:off x="5590356" y="1844824"/>
            <a:ext cx="6336705" cy="142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r>
              <a:rPr lang="en-US" sz="2400" b="1" dirty="0"/>
              <a:t>Public speaking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r>
              <a:rPr lang="en-US" sz="2400" b="1" dirty="0"/>
              <a:t>Time managing</a:t>
            </a:r>
          </a:p>
          <a:p>
            <a:pPr marL="457200" indent="-457200">
              <a:lnSpc>
                <a:spcPct val="90000"/>
              </a:lnSpc>
              <a:buFont typeface="+mj-lt"/>
              <a:buAutoNum type="alphaUcPeriod"/>
            </a:pPr>
            <a:r>
              <a:rPr lang="en-US" sz="2400" b="1" dirty="0"/>
              <a:t>Communication with my team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CA025BC-8844-4660-94BE-FFC211CC3A66}"/>
              </a:ext>
            </a:extLst>
          </p:cNvPr>
          <p:cNvSpPr/>
          <p:nvPr/>
        </p:nvSpPr>
        <p:spPr>
          <a:xfrm>
            <a:off x="1053852" y="2204864"/>
            <a:ext cx="914400" cy="914400"/>
          </a:xfrm>
          <a:prstGeom prst="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dirty="0"/>
              <a:t>S</a:t>
            </a:r>
            <a:endParaRPr lang="en-GB" sz="8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B73573-1C66-44E1-942B-B0CBC9585CD3}"/>
              </a:ext>
            </a:extLst>
          </p:cNvPr>
          <p:cNvSpPr/>
          <p:nvPr/>
        </p:nvSpPr>
        <p:spPr>
          <a:xfrm>
            <a:off x="1053852" y="4653136"/>
            <a:ext cx="914400" cy="914400"/>
          </a:xfrm>
          <a:prstGeom prst="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dirty="0"/>
              <a:t>W</a:t>
            </a:r>
            <a:endParaRPr lang="en-GB" sz="80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4482A99-2D98-4759-8618-D45C76FEAC30}"/>
              </a:ext>
            </a:extLst>
          </p:cNvPr>
          <p:cNvSpPr/>
          <p:nvPr/>
        </p:nvSpPr>
        <p:spPr>
          <a:xfrm>
            <a:off x="6022404" y="2204864"/>
            <a:ext cx="914400" cy="914400"/>
          </a:xfrm>
          <a:prstGeom prst="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dirty="0"/>
              <a:t>O</a:t>
            </a:r>
            <a:endParaRPr lang="en-GB" sz="80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62F799-32FA-4DDE-8744-023E723B33CF}"/>
              </a:ext>
            </a:extLst>
          </p:cNvPr>
          <p:cNvSpPr/>
          <p:nvPr/>
        </p:nvSpPr>
        <p:spPr>
          <a:xfrm>
            <a:off x="6022404" y="4653136"/>
            <a:ext cx="914400" cy="914400"/>
          </a:xfrm>
          <a:prstGeom prst="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dirty="0"/>
              <a:t>T</a:t>
            </a:r>
            <a:endParaRPr lang="en-GB" sz="8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3437890-2BFE-4A76-822A-7448D97F8168}"/>
              </a:ext>
            </a:extLst>
          </p:cNvPr>
          <p:cNvSpPr txBox="1"/>
          <p:nvPr/>
        </p:nvSpPr>
        <p:spPr>
          <a:xfrm>
            <a:off x="1968252" y="2204864"/>
            <a:ext cx="4054152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Time management skills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Team working</a:t>
            </a:r>
            <a:endParaRPr lang="en-GB" sz="1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B1C0E71-97B9-435D-9760-F994A7477C49}"/>
              </a:ext>
            </a:extLst>
          </p:cNvPr>
          <p:cNvSpPr txBox="1"/>
          <p:nvPr/>
        </p:nvSpPr>
        <p:spPr>
          <a:xfrm>
            <a:off x="6936804" y="2204864"/>
            <a:ext cx="3550096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Growth.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Benefits.</a:t>
            </a:r>
            <a:endParaRPr lang="en-GB" sz="1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F726E22-50A0-4038-899F-69A69C03BD9F}"/>
              </a:ext>
            </a:extLst>
          </p:cNvPr>
          <p:cNvSpPr txBox="1"/>
          <p:nvPr/>
        </p:nvSpPr>
        <p:spPr>
          <a:xfrm>
            <a:off x="6936804" y="4653136"/>
            <a:ext cx="3550096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Resources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Weaken competitive position.</a:t>
            </a:r>
            <a:endParaRPr lang="en-GB" sz="1400" dirty="0"/>
          </a:p>
        </p:txBody>
      </p:sp>
      <p:pic>
        <p:nvPicPr>
          <p:cNvPr id="31" name="Picture 30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5ED22EB5-B7EC-4F26-9A91-EA6D0C19C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6660" y="332656"/>
            <a:ext cx="2318993" cy="13289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2C2892E-F6DA-4402-B3E6-9A660503D59D}"/>
              </a:ext>
            </a:extLst>
          </p:cNvPr>
          <p:cNvSpPr txBox="1"/>
          <p:nvPr/>
        </p:nvSpPr>
        <p:spPr>
          <a:xfrm>
            <a:off x="2061964" y="4653136"/>
            <a:ext cx="1800200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Competition</a:t>
            </a:r>
          </a:p>
        </p:txBody>
      </p:sp>
    </p:spTree>
    <p:extLst>
      <p:ext uri="{BB962C8B-B14F-4D97-AF65-F5344CB8AC3E}">
        <p14:creationId xmlns:p14="http://schemas.microsoft.com/office/powerpoint/2010/main" val="22373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73260C-680D-4DAE-9CF4-146BA6E50FB8}"/>
              </a:ext>
            </a:extLst>
          </p:cNvPr>
          <p:cNvSpPr txBox="1"/>
          <p:nvPr/>
        </p:nvSpPr>
        <p:spPr>
          <a:xfrm>
            <a:off x="3946918" y="908720"/>
            <a:ext cx="3779911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3600" dirty="0"/>
              <a:t>Smart objectivities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C6959059-8483-49F2-965B-95D59CC821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8882200"/>
              </p:ext>
            </p:extLst>
          </p:nvPr>
        </p:nvGraphicFramePr>
        <p:xfrm>
          <a:off x="1485900" y="2240280"/>
          <a:ext cx="8959485" cy="2377440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791897">
                  <a:extLst>
                    <a:ext uri="{9D8B030D-6E8A-4147-A177-3AD203B41FA5}">
                      <a16:colId xmlns:a16="http://schemas.microsoft.com/office/drawing/2014/main" val="2706173718"/>
                    </a:ext>
                  </a:extLst>
                </a:gridCol>
                <a:gridCol w="1791897">
                  <a:extLst>
                    <a:ext uri="{9D8B030D-6E8A-4147-A177-3AD203B41FA5}">
                      <a16:colId xmlns:a16="http://schemas.microsoft.com/office/drawing/2014/main" val="635927797"/>
                    </a:ext>
                  </a:extLst>
                </a:gridCol>
                <a:gridCol w="1791897">
                  <a:extLst>
                    <a:ext uri="{9D8B030D-6E8A-4147-A177-3AD203B41FA5}">
                      <a16:colId xmlns:a16="http://schemas.microsoft.com/office/drawing/2014/main" val="2770399815"/>
                    </a:ext>
                  </a:extLst>
                </a:gridCol>
                <a:gridCol w="1791897">
                  <a:extLst>
                    <a:ext uri="{9D8B030D-6E8A-4147-A177-3AD203B41FA5}">
                      <a16:colId xmlns:a16="http://schemas.microsoft.com/office/drawing/2014/main" val="3817164938"/>
                    </a:ext>
                  </a:extLst>
                </a:gridCol>
                <a:gridCol w="1791897">
                  <a:extLst>
                    <a:ext uri="{9D8B030D-6E8A-4147-A177-3AD203B41FA5}">
                      <a16:colId xmlns:a16="http://schemas.microsoft.com/office/drawing/2014/main" val="20032878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Specific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Measurable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Attainable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Realistic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Time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1594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 management.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Set a goal for how much and how long it will take you to achieve it.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 soon as possible.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Yes.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New and harder tasks.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Every day there is a deadline.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2594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775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Current Skills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C547F5-9609-4161-A221-2DA30387AA25}"/>
              </a:ext>
            </a:extLst>
          </p:cNvPr>
          <p:cNvSpPr txBox="1"/>
          <p:nvPr/>
        </p:nvSpPr>
        <p:spPr>
          <a:xfrm>
            <a:off x="1522413" y="1905000"/>
            <a:ext cx="4419599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r>
              <a:rPr lang="en-GB" sz="2000"/>
              <a:t>IT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endParaRPr lang="en-GB" sz="200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r>
              <a:rPr lang="lt-LT" sz="2000"/>
              <a:t>Problem solving and desicion making</a:t>
            </a:r>
            <a:endParaRPr lang="en-GB" sz="200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endParaRPr lang="en-GB" sz="200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r>
              <a:rPr lang="en-GB" sz="2000"/>
              <a:t>Public speaking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endParaRPr lang="en-GB" sz="200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r>
              <a:rPr lang="en-GB" sz="2000"/>
              <a:t>Communication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endParaRPr lang="en-GB" sz="200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r>
              <a:rPr lang="en-GB" sz="2000"/>
              <a:t>Flexibility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endParaRPr lang="en-GB" sz="200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SzPct val="100000"/>
              <a:buFont typeface="Wingdings" panose="05000000000000000000" pitchFamily="2" charset="2"/>
              <a:buChar char="ü"/>
            </a:pPr>
            <a:r>
              <a:rPr lang="en-GB" sz="2000"/>
              <a:t>Teamwork</a:t>
            </a:r>
          </a:p>
        </p:txBody>
      </p:sp>
      <p:pic>
        <p:nvPicPr>
          <p:cNvPr id="5" name="Picture 4" descr="A picture containing transport, farm machine&#10;&#10;Description automatically generated">
            <a:extLst>
              <a:ext uri="{FF2B5EF4-FFF2-40B4-BE49-F238E27FC236}">
                <a16:creationId xmlns:a16="http://schemas.microsoft.com/office/drawing/2014/main" id="{8BF28AFD-9736-4207-B635-BD93254669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815" y="2458594"/>
            <a:ext cx="4419598" cy="3160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1589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7668342" cy="1020762"/>
          </a:xfrm>
        </p:spPr>
        <p:txBody>
          <a:bodyPr anchor="b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 What a businessman are looking</a:t>
            </a: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08E16B75-6737-40D3-91C1-1181753E0B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838" y="2813799"/>
            <a:ext cx="5669280" cy="2182672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844683-FA19-4D4B-9C59-AD7ED6585F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94612" y="1453958"/>
            <a:ext cx="2743200" cy="3950084"/>
          </a:xfrm>
        </p:spPr>
        <p:txBody>
          <a:bodyPr anchor="b">
            <a:normAutofit/>
          </a:bodyPr>
          <a:lstStyle/>
          <a:p>
            <a:pPr marL="514350" indent="-514350">
              <a:buFont typeface="+mj-lt"/>
              <a:buAutoNum type="romanUcPeriod"/>
            </a:pPr>
            <a:r>
              <a:rPr lang="en-US" sz="1800" u="sng" dirty="0"/>
              <a:t>Positive attitude -</a:t>
            </a:r>
            <a:r>
              <a:rPr lang="en-US" sz="1800" dirty="0"/>
              <a:t> Do not criticize others.</a:t>
            </a:r>
          </a:p>
          <a:p>
            <a:pPr marL="514350" indent="-514350">
              <a:buFont typeface="+mj-lt"/>
              <a:buAutoNum type="romanUcPeriod"/>
            </a:pPr>
            <a:r>
              <a:rPr lang="en-US" sz="1800" u="sng" dirty="0"/>
              <a:t>Cooperative</a:t>
            </a:r>
            <a:r>
              <a:rPr lang="en-US" sz="1800" dirty="0"/>
              <a:t> – Listening and acting professionally by communicating with all team .</a:t>
            </a:r>
          </a:p>
          <a:p>
            <a:pPr marL="538163" indent="-538163">
              <a:buFont typeface="+mj-lt"/>
              <a:buAutoNum type="romanUcPeriod"/>
            </a:pPr>
            <a:r>
              <a:rPr lang="en-US" sz="1800" u="sng" dirty="0"/>
              <a:t>Accepting and using Feedback </a:t>
            </a:r>
            <a:r>
              <a:rPr lang="en-US" sz="1800" dirty="0"/>
              <a:t>- Shows you what to learn and you’re willing to improve.</a:t>
            </a:r>
          </a:p>
          <a:p>
            <a:pPr marL="538163" indent="-538163">
              <a:buFont typeface="+mj-lt"/>
              <a:buAutoNum type="romanUcPeriod"/>
            </a:pPr>
            <a:r>
              <a:rPr lang="en-US" sz="1800" dirty="0" err="1"/>
              <a:t>Envoyerment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6580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FC04CB3-2EFF-4F38-A08A-E14367D54008}"/>
              </a:ext>
            </a:extLst>
          </p:cNvPr>
          <p:cNvSpPr txBox="1"/>
          <p:nvPr/>
        </p:nvSpPr>
        <p:spPr>
          <a:xfrm>
            <a:off x="4042184" y="692696"/>
            <a:ext cx="4104456" cy="7017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4400" i="1" dirty="0">
                <a:latin typeface="Agency FB" panose="020B0503020202020204" pitchFamily="34" charset="0"/>
              </a:rPr>
              <a:t>Gibbs reflective cycle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6EDC422-9790-496F-886F-E5540D78CF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084" y="1503133"/>
            <a:ext cx="5760640" cy="5487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55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D2720D-2A08-4E66-943F-89C136E7E2B9}"/>
              </a:ext>
            </a:extLst>
          </p:cNvPr>
          <p:cNvSpPr txBox="1"/>
          <p:nvPr/>
        </p:nvSpPr>
        <p:spPr>
          <a:xfrm>
            <a:off x="2998068" y="404664"/>
            <a:ext cx="9361040" cy="7017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4400" b="1" i="1" u="sng" dirty="0">
                <a:solidFill>
                  <a:srgbClr val="92D050"/>
                </a:solidFill>
              </a:rPr>
              <a:t>Current Industry Trend</a:t>
            </a:r>
            <a:endParaRPr lang="en-GB" sz="3600" b="1" i="1" u="sng" dirty="0">
              <a:solidFill>
                <a:srgbClr val="92D050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F9A83FE-F2CC-4CA9-A4BD-D5E249C20EDD}"/>
              </a:ext>
            </a:extLst>
          </p:cNvPr>
          <p:cNvSpPr/>
          <p:nvPr/>
        </p:nvSpPr>
        <p:spPr>
          <a:xfrm>
            <a:off x="1413892" y="1700808"/>
            <a:ext cx="2520280" cy="1224136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76F190-F21B-4F83-BE74-AE1A0CAE3568}"/>
              </a:ext>
            </a:extLst>
          </p:cNvPr>
          <p:cNvSpPr txBox="1"/>
          <p:nvPr/>
        </p:nvSpPr>
        <p:spPr>
          <a:xfrm>
            <a:off x="1413892" y="1700808"/>
            <a:ext cx="2520280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Overall improvements in the UK Job Market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A8D5FEC-19B6-4542-A5D2-FA0C1EAE4C9A}"/>
              </a:ext>
            </a:extLst>
          </p:cNvPr>
          <p:cNvSpPr/>
          <p:nvPr/>
        </p:nvSpPr>
        <p:spPr>
          <a:xfrm>
            <a:off x="4366220" y="3284984"/>
            <a:ext cx="2736304" cy="1440160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E9B7B7-F734-4B15-8D85-E672F9613864}"/>
              </a:ext>
            </a:extLst>
          </p:cNvPr>
          <p:cNvSpPr txBox="1"/>
          <p:nvPr/>
        </p:nvSpPr>
        <p:spPr>
          <a:xfrm>
            <a:off x="4510236" y="3460299"/>
            <a:ext cx="2736304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Sector wise improvement(Best sectors for jobs)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B89D866-7E7A-468F-83C5-512F20C392CC}"/>
              </a:ext>
            </a:extLst>
          </p:cNvPr>
          <p:cNvSpPr/>
          <p:nvPr/>
        </p:nvSpPr>
        <p:spPr>
          <a:xfrm>
            <a:off x="7966620" y="4797152"/>
            <a:ext cx="2736304" cy="1512168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268A61-BAAB-4EBE-A3C0-C1E3203E4AD2}"/>
              </a:ext>
            </a:extLst>
          </p:cNvPr>
          <p:cNvSpPr txBox="1"/>
          <p:nvPr/>
        </p:nvSpPr>
        <p:spPr>
          <a:xfrm>
            <a:off x="7945932" y="5174671"/>
            <a:ext cx="280831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UK Location/Region wise improvements</a:t>
            </a:r>
          </a:p>
        </p:txBody>
      </p:sp>
    </p:spTree>
    <p:extLst>
      <p:ext uri="{BB962C8B-B14F-4D97-AF65-F5344CB8AC3E}">
        <p14:creationId xmlns:p14="http://schemas.microsoft.com/office/powerpoint/2010/main" val="46502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4827" y="332656"/>
            <a:ext cx="4489745" cy="1020762"/>
          </a:xfrm>
        </p:spPr>
        <p:txBody>
          <a:bodyPr/>
          <a:lstStyle/>
          <a:p>
            <a:r>
              <a:rPr lang="en-US" sz="6000" dirty="0">
                <a:solidFill>
                  <a:srgbClr val="FFC000"/>
                </a:solidFill>
              </a:rPr>
              <a:t>Conclusion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Knowledge workers require ability to adjust and captures key issues quickly</a:t>
            </a:r>
          </a:p>
          <a:p>
            <a:r>
              <a:rPr lang="en-US" dirty="0"/>
              <a:t>Skills sets and competencies must be consigned to the learner</a:t>
            </a:r>
          </a:p>
          <a:p>
            <a:r>
              <a:rPr lang="en-US" dirty="0"/>
              <a:t>These skills can be developed trough observation, adaptation, </a:t>
            </a:r>
            <a:r>
              <a:rPr lang="en-US"/>
              <a:t>conscious efforts.</a:t>
            </a:r>
          </a:p>
        </p:txBody>
      </p:sp>
    </p:spTree>
    <p:extLst>
      <p:ext uri="{BB962C8B-B14F-4D97-AF65-F5344CB8AC3E}">
        <p14:creationId xmlns:p14="http://schemas.microsoft.com/office/powerpoint/2010/main" val="1797304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0156" y="404664"/>
            <a:ext cx="9143998" cy="1020762"/>
          </a:xfrm>
        </p:spPr>
        <p:txBody>
          <a:bodyPr/>
          <a:lstStyle/>
          <a:p>
            <a:r>
              <a:rPr lang="en-US" sz="4400" dirty="0"/>
              <a:t>References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502C0E-DE06-40DB-A2BD-2689264EE6C9}"/>
              </a:ext>
            </a:extLst>
          </p:cNvPr>
          <p:cNvSpPr txBox="1"/>
          <p:nvPr/>
        </p:nvSpPr>
        <p:spPr>
          <a:xfrm>
            <a:off x="1629916" y="1844824"/>
            <a:ext cx="9865096" cy="4413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hlinkClick r:id="rId2"/>
              </a:rPr>
              <a:t>https://www.proofhub.com/articles/how-to-improve-teamwork-and-collaboration-skills</a:t>
            </a: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hlinkClick r:id="rId3"/>
              </a:rPr>
              <a:t>https://educators.wales/node/216</a:t>
            </a:r>
            <a:endParaRPr lang="en-GB" sz="2400" b="1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hlinkClick r:id="rId4"/>
              </a:rPr>
              <a:t>https://www.linkedin.com/pulse/swot-analysis-examples-uses-application-rahul-rathore</a:t>
            </a:r>
            <a:endParaRPr lang="en-GB" sz="2400" b="1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hlinkClick r:id="rId5"/>
              </a:rPr>
              <a:t>https://uq-urbanplanning.org/employment-wheel/</a:t>
            </a:r>
            <a:endParaRPr lang="en-GB" sz="2400" b="1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hlinkClick r:id="rId6"/>
              </a:rPr>
              <a:t>https://www.business2community.com/strategy/recognizing-the-skills-you-dont-have-is-an-important-skill-0310606</a:t>
            </a:r>
            <a:endParaRPr lang="en-GB" sz="2400" b="1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400" b="1" dirty="0">
                <a:hlinkClick r:id="rId7"/>
              </a:rPr>
              <a:t>https://mycustomstaffing.com/skills-employers-looking-2017/</a:t>
            </a:r>
            <a:endParaRPr lang="en-GB" sz="2400" b="1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400" b="1" dirty="0"/>
              <a:t>https://www.indiamart.com/proddetail/courier-service-20548491862.html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2400" b="1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13515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TF00001018.potx" id="{D19C2884-2C55-4C1A-A5C2-5D03FF1F35A4}" vid="{5F7A9C6A-558C-4654-B762-2F22BC904FAE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d1a17051b5631d030e6d6a91677d5f90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95e2332df86e99e2a29cfe6ca225e2fc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3A4934-1ECB-42DD-881F-76C53474A7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8D6B906-8256-43FD-9424-2857B0ECAC82}">
  <ds:schemaRefs>
    <ds:schemaRef ds:uri="http://schemas.openxmlformats.org/package/2006/metadata/core-properties"/>
    <ds:schemaRef ds:uri="http://www.w3.org/XML/1998/namespace"/>
    <ds:schemaRef ds:uri="http://purl.org/dc/elements/1.1/"/>
    <ds:schemaRef ds:uri="2185e222-3c8d-40d1-8655-532d5209bd26"/>
    <ds:schemaRef ds:uri="http://schemas.microsoft.com/office/infopath/2007/PartnerControls"/>
    <ds:schemaRef ds:uri="http://schemas.microsoft.com/office/2006/documentManagement/types"/>
    <ds:schemaRef ds:uri="http://purl.org/dc/dcmitype/"/>
    <ds:schemaRef ds:uri="2fff46f4-612e-44ba-884a-bcd0b08f5dc6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103C287-81B6-491B-B582-C2E31D94D2E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Chalkboard education presentation (widescreen)</Template>
  <TotalTime>383</TotalTime>
  <Words>348</Words>
  <Application>Microsoft Office PowerPoint</Application>
  <PresentationFormat>Custom</PresentationFormat>
  <Paragraphs>81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Agency FB</vt:lpstr>
      <vt:lpstr>Arial</vt:lpstr>
      <vt:lpstr>Consolas</vt:lpstr>
      <vt:lpstr>Corbel</vt:lpstr>
      <vt:lpstr>Wingdings</vt:lpstr>
      <vt:lpstr>Chalkboard 16x9</vt:lpstr>
      <vt:lpstr>Employability skills analysis</vt:lpstr>
      <vt:lpstr>TABLE OF CONTENTS</vt:lpstr>
      <vt:lpstr>Introduction</vt:lpstr>
      <vt:lpstr>Skills To Improve</vt:lpstr>
      <vt:lpstr>PowerPoint Presentation</vt:lpstr>
      <vt:lpstr>PowerPoint Presentation</vt:lpstr>
      <vt:lpstr>Current Skills</vt:lpstr>
      <vt:lpstr> What a businessman are looking</vt:lpstr>
      <vt:lpstr>PowerPoint Presentation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skills analysis</dc:title>
  <dc:creator>Costel Emilian Radu (2124591)</dc:creator>
  <cp:lastModifiedBy>Costel Emilian Radu</cp:lastModifiedBy>
  <cp:revision>1</cp:revision>
  <dcterms:created xsi:type="dcterms:W3CDTF">2022-03-20T07:46:02Z</dcterms:created>
  <dcterms:modified xsi:type="dcterms:W3CDTF">2022-04-10T15:23:35Z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