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theme/themeOverride1.xml" ContentType="application/vnd.openxmlformats-officedocument.themeOverr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4"/>
  </p:sldMasterIdLst>
  <p:sldIdLst>
    <p:sldId id="266" r:id="rId5"/>
    <p:sldId id="316" r:id="rId6"/>
    <p:sldId id="309" r:id="rId7"/>
    <p:sldId id="311" r:id="rId8"/>
    <p:sldId id="312" r:id="rId9"/>
    <p:sldId id="313" r:id="rId10"/>
    <p:sldId id="314" r:id="rId11"/>
    <p:sldId id="315" r:id="rId12"/>
    <p:sldId id="310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CA24EB9-080A-48F8-9859-4B30BFEE16B3}" v="46" dt="2025-11-04T14:35:19.410"/>
    <p1510:client id="{EBE5F2D2-CE9D-4FED-831F-191210C46F08}" v="27" dt="2025-11-04T15:48:09.04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79" d="100"/>
          <a:sy n="79" d="100"/>
        </p:scale>
        <p:origin x="704" y="2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bson Silva" userId="6d33b668a28fee84" providerId="LiveId" clId="{3FDCC15F-0E73-4508-B8EE-4675F4A9871B}"/>
    <pc:docChg chg="undo custSel addSld delSld modSld sldOrd">
      <pc:chgData name="Robson Silva" userId="6d33b668a28fee84" providerId="LiveId" clId="{3FDCC15F-0E73-4508-B8EE-4675F4A9871B}" dt="2025-11-04T16:07:54.692" v="738" actId="255"/>
      <pc:docMkLst>
        <pc:docMk/>
      </pc:docMkLst>
      <pc:sldChg chg="modSp mod">
        <pc:chgData name="Robson Silva" userId="6d33b668a28fee84" providerId="LiveId" clId="{3FDCC15F-0E73-4508-B8EE-4675F4A9871B}" dt="2025-11-04T16:07:54.692" v="738" actId="255"/>
        <pc:sldMkLst>
          <pc:docMk/>
          <pc:sldMk cId="895915843" sldId="266"/>
        </pc:sldMkLst>
        <pc:spChg chg="mod">
          <ac:chgData name="Robson Silva" userId="6d33b668a28fee84" providerId="LiveId" clId="{3FDCC15F-0E73-4508-B8EE-4675F4A9871B}" dt="2025-11-04T16:07:39.268" v="736" actId="1076"/>
          <ac:spMkLst>
            <pc:docMk/>
            <pc:sldMk cId="895915843" sldId="266"/>
            <ac:spMk id="2" creationId="{9AB2EA78-AEB3-469B-9025-3B17201A457B}"/>
          </ac:spMkLst>
        </pc:spChg>
        <pc:spChg chg="mod">
          <ac:chgData name="Robson Silva" userId="6d33b668a28fee84" providerId="LiveId" clId="{3FDCC15F-0E73-4508-B8EE-4675F4A9871B}" dt="2025-11-04T16:07:54.692" v="738" actId="255"/>
          <ac:spMkLst>
            <pc:docMk/>
            <pc:sldMk cId="895915843" sldId="266"/>
            <ac:spMk id="3" creationId="{255E1F2F-E259-4EA8-9FFD-3A10AF541859}"/>
          </ac:spMkLst>
        </pc:spChg>
        <pc:picChg chg="mod">
          <ac:chgData name="Robson Silva" userId="6d33b668a28fee84" providerId="LiveId" clId="{3FDCC15F-0E73-4508-B8EE-4675F4A9871B}" dt="2025-11-04T16:07:32.828" v="734" actId="1076"/>
          <ac:picMkLst>
            <pc:docMk/>
            <pc:sldMk cId="895915843" sldId="266"/>
            <ac:picMk id="4" creationId="{630A1EFD-12EE-7311-01D6-8834BBE6571F}"/>
          </ac:picMkLst>
        </pc:picChg>
        <pc:picChg chg="mod">
          <ac:chgData name="Robson Silva" userId="6d33b668a28fee84" providerId="LiveId" clId="{3FDCC15F-0E73-4508-B8EE-4675F4A9871B}" dt="2025-11-04T16:07:12.770" v="730" actId="14100"/>
          <ac:picMkLst>
            <pc:docMk/>
            <pc:sldMk cId="895915843" sldId="266"/>
            <ac:picMk id="6" creationId="{8940CBE3-3F91-419A-A649-32AB388ECA8B}"/>
          </ac:picMkLst>
        </pc:picChg>
      </pc:sldChg>
      <pc:sldChg chg="modSp mod">
        <pc:chgData name="Robson Silva" userId="6d33b668a28fee84" providerId="LiveId" clId="{3FDCC15F-0E73-4508-B8EE-4675F4A9871B}" dt="2025-11-04T15:49:42.492" v="729" actId="255"/>
        <pc:sldMkLst>
          <pc:docMk/>
          <pc:sldMk cId="4225218796" sldId="309"/>
        </pc:sldMkLst>
        <pc:spChg chg="mod">
          <ac:chgData name="Robson Silva" userId="6d33b668a28fee84" providerId="LiveId" clId="{3FDCC15F-0E73-4508-B8EE-4675F4A9871B}" dt="2025-11-04T15:49:42.492" v="729" actId="255"/>
          <ac:spMkLst>
            <pc:docMk/>
            <pc:sldMk cId="4225218796" sldId="309"/>
            <ac:spMk id="3" creationId="{77F29EC1-FF0E-47FA-B4E9-67A47AB1E2CE}"/>
          </ac:spMkLst>
        </pc:spChg>
        <pc:picChg chg="mod">
          <ac:chgData name="Robson Silva" userId="6d33b668a28fee84" providerId="LiveId" clId="{3FDCC15F-0E73-4508-B8EE-4675F4A9871B}" dt="2025-11-04T15:49:28.847" v="727" actId="14100"/>
          <ac:picMkLst>
            <pc:docMk/>
            <pc:sldMk cId="4225218796" sldId="309"/>
            <ac:picMk id="7" creationId="{EDBD309E-3D0A-4D24-AF41-4578CF279868}"/>
          </ac:picMkLst>
        </pc:picChg>
      </pc:sldChg>
      <pc:sldChg chg="modSp mod">
        <pc:chgData name="Robson Silva" userId="6d33b668a28fee84" providerId="LiveId" clId="{3FDCC15F-0E73-4508-B8EE-4675F4A9871B}" dt="2025-11-04T15:11:44.731" v="100" actId="20577"/>
        <pc:sldMkLst>
          <pc:docMk/>
          <pc:sldMk cId="1388232138" sldId="310"/>
        </pc:sldMkLst>
        <pc:spChg chg="mod">
          <ac:chgData name="Robson Silva" userId="6d33b668a28fee84" providerId="LiveId" clId="{3FDCC15F-0E73-4508-B8EE-4675F4A9871B}" dt="2025-11-04T15:11:44.731" v="100" actId="20577"/>
          <ac:spMkLst>
            <pc:docMk/>
            <pc:sldMk cId="1388232138" sldId="310"/>
            <ac:spMk id="3" creationId="{2E84C45B-2A08-4A05-A6B8-1E0710363324}"/>
          </ac:spMkLst>
        </pc:spChg>
      </pc:sldChg>
      <pc:sldChg chg="modSp mod">
        <pc:chgData name="Robson Silva" userId="6d33b668a28fee84" providerId="LiveId" clId="{3FDCC15F-0E73-4508-B8EE-4675F4A9871B}" dt="2025-11-04T15:35:20.213" v="602" actId="1076"/>
        <pc:sldMkLst>
          <pc:docMk/>
          <pc:sldMk cId="1764352501" sldId="312"/>
        </pc:sldMkLst>
        <pc:picChg chg="mod">
          <ac:chgData name="Robson Silva" userId="6d33b668a28fee84" providerId="LiveId" clId="{3FDCC15F-0E73-4508-B8EE-4675F4A9871B}" dt="2025-11-04T15:35:20.213" v="602" actId="1076"/>
          <ac:picMkLst>
            <pc:docMk/>
            <pc:sldMk cId="1764352501" sldId="312"/>
            <ac:picMk id="10" creationId="{2A8582FB-CDA5-4D50-94FF-52F9A5A25629}"/>
          </ac:picMkLst>
        </pc:picChg>
      </pc:sldChg>
      <pc:sldChg chg="modSp mod">
        <pc:chgData name="Robson Silva" userId="6d33b668a28fee84" providerId="LiveId" clId="{3FDCC15F-0E73-4508-B8EE-4675F4A9871B}" dt="2025-11-04T15:31:37.250" v="599" actId="33524"/>
        <pc:sldMkLst>
          <pc:docMk/>
          <pc:sldMk cId="914223478" sldId="315"/>
        </pc:sldMkLst>
        <pc:spChg chg="mod">
          <ac:chgData name="Robson Silva" userId="6d33b668a28fee84" providerId="LiveId" clId="{3FDCC15F-0E73-4508-B8EE-4675F4A9871B}" dt="2025-11-04T15:12:07.014" v="112" actId="20577"/>
          <ac:spMkLst>
            <pc:docMk/>
            <pc:sldMk cId="914223478" sldId="315"/>
            <ac:spMk id="2" creationId="{0F2D2F94-51EF-4BC2-8EC3-8602666494CB}"/>
          </ac:spMkLst>
        </pc:spChg>
        <pc:spChg chg="mod">
          <ac:chgData name="Robson Silva" userId="6d33b668a28fee84" providerId="LiveId" clId="{3FDCC15F-0E73-4508-B8EE-4675F4A9871B}" dt="2025-11-04T15:31:37.250" v="599" actId="33524"/>
          <ac:spMkLst>
            <pc:docMk/>
            <pc:sldMk cId="914223478" sldId="315"/>
            <ac:spMk id="3" creationId="{B610C391-94D8-429D-A1BC-53347DB00850}"/>
          </ac:spMkLst>
        </pc:spChg>
      </pc:sldChg>
      <pc:sldChg chg="addSp delSp modSp new mod ord setBg modClrScheme chgLayout">
        <pc:chgData name="Robson Silva" userId="6d33b668a28fee84" providerId="LiveId" clId="{3FDCC15F-0E73-4508-B8EE-4675F4A9871B}" dt="2025-11-04T15:48:49.475" v="726" actId="1076"/>
        <pc:sldMkLst>
          <pc:docMk/>
          <pc:sldMk cId="3641556399" sldId="316"/>
        </pc:sldMkLst>
        <pc:spChg chg="add mod">
          <ac:chgData name="Robson Silva" userId="6d33b668a28fee84" providerId="LiveId" clId="{3FDCC15F-0E73-4508-B8EE-4675F4A9871B}" dt="2025-11-04T15:48:05.614" v="717" actId="26606"/>
          <ac:spMkLst>
            <pc:docMk/>
            <pc:sldMk cId="3641556399" sldId="316"/>
            <ac:spMk id="2" creationId="{9F7836AE-7F5C-187A-4EA0-F8C4D8D03F28}"/>
          </ac:spMkLst>
        </pc:spChg>
        <pc:spChg chg="add del mod">
          <ac:chgData name="Robson Silva" userId="6d33b668a28fee84" providerId="LiveId" clId="{3FDCC15F-0E73-4508-B8EE-4675F4A9871B}" dt="2025-11-04T15:48:05.614" v="717" actId="26606"/>
          <ac:spMkLst>
            <pc:docMk/>
            <pc:sldMk cId="3641556399" sldId="316"/>
            <ac:spMk id="3" creationId="{D6F40F4F-B281-C1D3-401B-064D04073AF0}"/>
          </ac:spMkLst>
        </pc:spChg>
        <pc:spChg chg="add mod">
          <ac:chgData name="Robson Silva" userId="6d33b668a28fee84" providerId="LiveId" clId="{3FDCC15F-0E73-4508-B8EE-4675F4A9871B}" dt="2025-11-04T15:19:25.040" v="117"/>
          <ac:spMkLst>
            <pc:docMk/>
            <pc:sldMk cId="3641556399" sldId="316"/>
            <ac:spMk id="4" creationId="{722A3C0E-4509-6F60-F50C-F1CAC7F7D2F3}"/>
          </ac:spMkLst>
        </pc:spChg>
        <pc:spChg chg="add">
          <ac:chgData name="Robson Silva" userId="6d33b668a28fee84" providerId="LiveId" clId="{3FDCC15F-0E73-4508-B8EE-4675F4A9871B}" dt="2025-11-04T15:19:17.993" v="116"/>
          <ac:spMkLst>
            <pc:docMk/>
            <pc:sldMk cId="3641556399" sldId="316"/>
            <ac:spMk id="5" creationId="{26F84337-0863-D452-5E51-A04B235ED66F}"/>
          </ac:spMkLst>
        </pc:spChg>
        <pc:spChg chg="add mod">
          <ac:chgData name="Robson Silva" userId="6d33b668a28fee84" providerId="LiveId" clId="{3FDCC15F-0E73-4508-B8EE-4675F4A9871B}" dt="2025-11-04T15:21:59.752" v="257"/>
          <ac:spMkLst>
            <pc:docMk/>
            <pc:sldMk cId="3641556399" sldId="316"/>
            <ac:spMk id="6" creationId="{4C67BBD5-6ACF-F39E-B2B1-D12962EE6418}"/>
          </ac:spMkLst>
        </pc:spChg>
        <pc:spChg chg="add del mod">
          <ac:chgData name="Robson Silva" userId="6d33b668a28fee84" providerId="LiveId" clId="{3FDCC15F-0E73-4508-B8EE-4675F4A9871B}" dt="2025-11-04T15:21:56.539" v="253" actId="1076"/>
          <ac:spMkLst>
            <pc:docMk/>
            <pc:sldMk cId="3641556399" sldId="316"/>
            <ac:spMk id="7" creationId="{C99ABE27-4608-3C1B-BDCE-49BFA0F84677}"/>
          </ac:spMkLst>
        </pc:spChg>
        <pc:spChg chg="add del">
          <ac:chgData name="Robson Silva" userId="6d33b668a28fee84" providerId="LiveId" clId="{3FDCC15F-0E73-4508-B8EE-4675F4A9871B}" dt="2025-11-04T15:36:15.860" v="605" actId="26606"/>
          <ac:spMkLst>
            <pc:docMk/>
            <pc:sldMk cId="3641556399" sldId="316"/>
            <ac:spMk id="8" creationId="{88F0A37D-2337-4AAF-98B0-7E4E9B98719A}"/>
          </ac:spMkLst>
        </pc:spChg>
        <pc:spChg chg="add del mod">
          <ac:chgData name="Robson Silva" userId="6d33b668a28fee84" providerId="LiveId" clId="{3FDCC15F-0E73-4508-B8EE-4675F4A9871B}" dt="2025-11-04T15:21:55.526" v="250" actId="22"/>
          <ac:spMkLst>
            <pc:docMk/>
            <pc:sldMk cId="3641556399" sldId="316"/>
            <ac:spMk id="9" creationId="{4ADC4057-2B50-5900-3A0F-9B4854DA1652}"/>
          </ac:spMkLst>
        </pc:spChg>
        <pc:spChg chg="add del mod">
          <ac:chgData name="Robson Silva" userId="6d33b668a28fee84" providerId="LiveId" clId="{3FDCC15F-0E73-4508-B8EE-4675F4A9871B}" dt="2025-11-04T15:38:19.799" v="626" actId="478"/>
          <ac:spMkLst>
            <pc:docMk/>
            <pc:sldMk cId="3641556399" sldId="316"/>
            <ac:spMk id="12" creationId="{61A5D4AB-728F-82A4-D515-F625BCAA6B36}"/>
          </ac:spMkLst>
        </pc:spChg>
        <pc:spChg chg="add del">
          <ac:chgData name="Robson Silva" userId="6d33b668a28fee84" providerId="LiveId" clId="{3FDCC15F-0E73-4508-B8EE-4675F4A9871B}" dt="2025-11-04T15:36:15.860" v="605" actId="26606"/>
          <ac:spMkLst>
            <pc:docMk/>
            <pc:sldMk cId="3641556399" sldId="316"/>
            <ac:spMk id="13" creationId="{F7234D70-FB65-4E99-985E-64D219674D45}"/>
          </ac:spMkLst>
        </pc:spChg>
        <pc:spChg chg="add del">
          <ac:chgData name="Robson Silva" userId="6d33b668a28fee84" providerId="LiveId" clId="{3FDCC15F-0E73-4508-B8EE-4675F4A9871B}" dt="2025-11-04T15:48:05.614" v="717" actId="26606"/>
          <ac:spMkLst>
            <pc:docMk/>
            <pc:sldMk cId="3641556399" sldId="316"/>
            <ac:spMk id="14" creationId="{88F0A37D-2337-4AAF-98B0-7E4E9B98719A}"/>
          </ac:spMkLst>
        </pc:spChg>
        <pc:spChg chg="add del">
          <ac:chgData name="Robson Silva" userId="6d33b668a28fee84" providerId="LiveId" clId="{3FDCC15F-0E73-4508-B8EE-4675F4A9871B}" dt="2025-11-04T15:48:05.614" v="717" actId="26606"/>
          <ac:spMkLst>
            <pc:docMk/>
            <pc:sldMk cId="3641556399" sldId="316"/>
            <ac:spMk id="16" creationId="{F7234D70-FB65-4E99-985E-64D219674D45}"/>
          </ac:spMkLst>
        </pc:spChg>
        <pc:spChg chg="add mod">
          <ac:chgData name="Robson Silva" userId="6d33b668a28fee84" providerId="LiveId" clId="{3FDCC15F-0E73-4508-B8EE-4675F4A9871B}" dt="2025-11-04T15:48:49.475" v="726" actId="1076"/>
          <ac:spMkLst>
            <pc:docMk/>
            <pc:sldMk cId="3641556399" sldId="316"/>
            <ac:spMk id="18" creationId="{48DAA68A-F317-A8AE-8E08-947ED6EBE80F}"/>
          </ac:spMkLst>
        </pc:spChg>
        <pc:graphicFrameChg chg="add del mod">
          <ac:chgData name="Robson Silva" userId="6d33b668a28fee84" providerId="LiveId" clId="{3FDCC15F-0E73-4508-B8EE-4675F4A9871B}" dt="2025-11-04T15:36:15.860" v="605" actId="26606"/>
          <ac:graphicFrameMkLst>
            <pc:docMk/>
            <pc:sldMk cId="3641556399" sldId="316"/>
            <ac:graphicFrameMk id="10" creationId="{26007942-F585-90EF-4618-3C4F8C1413EC}"/>
          </ac:graphicFrameMkLst>
        </pc:graphicFrameChg>
        <pc:graphicFrameChg chg="add del">
          <ac:chgData name="Robson Silva" userId="6d33b668a28fee84" providerId="LiveId" clId="{3FDCC15F-0E73-4508-B8EE-4675F4A9871B}" dt="2025-11-04T15:48:05.614" v="717" actId="26606"/>
          <ac:graphicFrameMkLst>
            <pc:docMk/>
            <pc:sldMk cId="3641556399" sldId="316"/>
            <ac:graphicFrameMk id="17" creationId="{77106826-05F6-BC16-0975-175543FD5013}"/>
          </ac:graphicFrameMkLst>
        </pc:graphicFrameChg>
        <pc:cxnChg chg="add del">
          <ac:chgData name="Robson Silva" userId="6d33b668a28fee84" providerId="LiveId" clId="{3FDCC15F-0E73-4508-B8EE-4675F4A9871B}" dt="2025-11-04T15:36:15.860" v="605" actId="26606"/>
          <ac:cxnSpMkLst>
            <pc:docMk/>
            <pc:sldMk cId="3641556399" sldId="316"/>
            <ac:cxnSpMk id="11" creationId="{F15CCCF0-E573-463A-9760-1FDC0B2CFBD7}"/>
          </ac:cxnSpMkLst>
        </pc:cxnChg>
        <pc:cxnChg chg="add del">
          <ac:chgData name="Robson Silva" userId="6d33b668a28fee84" providerId="LiveId" clId="{3FDCC15F-0E73-4508-B8EE-4675F4A9871B}" dt="2025-11-04T15:48:05.614" v="717" actId="26606"/>
          <ac:cxnSpMkLst>
            <pc:docMk/>
            <pc:sldMk cId="3641556399" sldId="316"/>
            <ac:cxnSpMk id="15" creationId="{F15CCCF0-E573-463A-9760-1FDC0B2CFBD7}"/>
          </ac:cxnSpMkLst>
        </pc:cxnChg>
      </pc:sldChg>
      <pc:sldChg chg="addSp modSp new del mod modClrScheme chgLayout">
        <pc:chgData name="Robson Silva" userId="6d33b668a28fee84" providerId="LiveId" clId="{3FDCC15F-0E73-4508-B8EE-4675F4A9871B}" dt="2025-11-04T15:12:11.708" v="113" actId="2696"/>
        <pc:sldMkLst>
          <pc:docMk/>
          <pc:sldMk cId="4289530440" sldId="317"/>
        </pc:sldMkLst>
        <pc:spChg chg="add mod">
          <ac:chgData name="Robson Silva" userId="6d33b668a28fee84" providerId="LiveId" clId="{3FDCC15F-0E73-4508-B8EE-4675F4A9871B}" dt="2025-11-04T15:01:46.116" v="83" actId="20577"/>
          <ac:spMkLst>
            <pc:docMk/>
            <pc:sldMk cId="4289530440" sldId="317"/>
            <ac:spMk id="2" creationId="{EF53E45C-B4AB-5DD0-4EDD-C0393040B929}"/>
          </ac:spMkLst>
        </pc:spChg>
        <pc:spChg chg="add mod">
          <ac:chgData name="Robson Silva" userId="6d33b668a28fee84" providerId="LiveId" clId="{3FDCC15F-0E73-4508-B8EE-4675F4A9871B}" dt="2025-11-04T15:00:28.374" v="4" actId="700"/>
          <ac:spMkLst>
            <pc:docMk/>
            <pc:sldMk cId="4289530440" sldId="317"/>
            <ac:spMk id="3" creationId="{088D071C-7A29-9BEF-C149-087EA33B6BC2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9E3965E-AC41-4711-9D10-E25ABB132D86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645152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F5DC8C3-BA5F-4EED-BB9A-A14272BD82A1}"/>
              </a:ext>
            </a:extLst>
          </p:cNvPr>
          <p:cNvCxnSpPr/>
          <p:nvPr/>
        </p:nvCxnSpPr>
        <p:spPr>
          <a:xfrm>
            <a:off x="1207658" y="4474741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25CCF1-92C0-4AF3-BFAF-492163191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84DA70-C731-4C70-880D-CCD4705E623C}" type="datetime1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51A78A9-3DFF-4937-A9F2-5D8CF495F3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AEB271-5CC0-4759-BC6E-8BE53AB227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8729323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54D8B55-9EA8-4B81-8E84-9B93B0A275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BE1D723-8F53-4F53-90B0-1982A396982E}" type="datetime1">
              <a:rPr lang="en-US" smtClean="0"/>
              <a:t>11/4/2025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62CA021-2578-47CB-822C-BDDFF7223B2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4AAB51D-4141-4682-9375-DAFD5FB9DD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9807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585C21A-8B93-4657-B5DF-7EAEAD3BE127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90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663440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1"/>
                </a:solidFill>
                <a:latin typeface="+mn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459DE2C1-4C52-40A3-8959-27B2C1BEBFF6}"/>
              </a:ext>
            </a:extLst>
          </p:cNvPr>
          <p:cNvCxnSpPr/>
          <p:nvPr/>
        </p:nvCxnSpPr>
        <p:spPr>
          <a:xfrm>
            <a:off x="1207658" y="4485132"/>
            <a:ext cx="98755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AF2E137-EC28-48F8-9198-1F0253902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7669AF7-7BEB-44E4-9852-375E34362B5B}" type="datetime1">
              <a:rPr lang="en-US" smtClean="0"/>
              <a:t>11/4/2025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189422CD-6F62-4DD6-89EF-07A60B42D21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1" name="Slide Number Placeholder 10">
            <a:extLst>
              <a:ext uri="{FF2B5EF4-FFF2-40B4-BE49-F238E27FC236}">
                <a16:creationId xmlns:a16="http://schemas.microsoft.com/office/drawing/2014/main" id="{69C6AFF8-42B4-4D05-969B-9F5FB335555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2331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120900"/>
            <a:ext cx="4639736" cy="374819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15944" y="2120900"/>
            <a:ext cx="4639736" cy="37481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782D47D-B0DC-4C40-BCC6-BBBA32584A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AAC38D-0552-4C82-B593-E6124DFADBE2}" type="datetime1">
              <a:rPr lang="en-US" smtClean="0"/>
              <a:t>11/4/2025</a:t>
            </a:fld>
            <a:endParaRPr lang="en-US"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4690D34E-7EBD-44B2-83CA-4C126A18D7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2AC511A1-9BBD-42DE-92FB-2AF44F8E97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76118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958274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15944" y="2057400"/>
            <a:ext cx="4639736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15944" y="2958273"/>
            <a:ext cx="4639736" cy="291082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AF8A515-AA94-45D1-9223-5C2272618D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DF0F1C-5577-4ACB-BB62-DF8F3C494C7E}" type="datetime1">
              <a:rPr lang="en-US" smtClean="0"/>
              <a:t>11/4/2025</a:t>
            </a:fld>
            <a:endParaRPr lang="en-US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D052F5BC-98E0-4D60-AD67-9547738B7D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38552DC-952E-41EA-AAAF-C2187523C0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28083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392073F-158F-44A3-8913-917AFFC1BC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775B394-D9F9-4F0C-B15D-605F45CB9E9F}" type="datetime1">
              <a:rPr lang="en-US" smtClean="0"/>
              <a:t>11/4/2025</a:t>
            </a:fld>
            <a:endParaRPr 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EED72207-24CA-42B7-A975-2F8E41CBA90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D01080F2-251A-4B88-9A62-16F46D724F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177117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A8E9C91B-7EAD-4562-AB0E-DFB9663AECE3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4E9223F-721F-47BF-9FD5-0F8D12FF0DE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667345-2558-425A-8533-9BFDBCE15005}" type="datetime1">
              <a:rPr lang="en-US" smtClean="0"/>
              <a:t>11/4/2025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915714-6BBA-4593-8591-4E26F7D58D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06F857-D2E1-44DD-ABDD-EBB739645B6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0701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16D90D66-BCB9-4229-A829-628874352AC0}"/>
              </a:ext>
            </a:extLst>
          </p:cNvPr>
          <p:cNvSpPr/>
          <p:nvPr/>
        </p:nvSpPr>
        <p:spPr>
          <a:xfrm>
            <a:off x="16" y="0"/>
            <a:ext cx="4654296" cy="68580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3466" y="786383"/>
            <a:ext cx="3517567" cy="2093975"/>
          </a:xfrm>
        </p:spPr>
        <p:txBody>
          <a:bodyPr anchor="b">
            <a:normAutofit/>
          </a:bodyPr>
          <a:lstStyle>
            <a:lvl1pPr>
              <a:lnSpc>
                <a:spcPct val="90000"/>
              </a:lnSpc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58984" y="812799"/>
            <a:ext cx="5928344" cy="52947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43465" y="3043050"/>
            <a:ext cx="3517567" cy="3064505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43464" y="6446520"/>
            <a:ext cx="3517568" cy="365125"/>
          </a:xfrm>
        </p:spPr>
        <p:txBody>
          <a:bodyPr/>
          <a:lstStyle>
            <a:lvl1pPr algn="l">
              <a:defRPr/>
            </a:lvl1pPr>
          </a:lstStyle>
          <a:p>
            <a:fld id="{92BEA474-078D-4E9B-9B14-09A87B19DC46}" type="datetime1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5458983" y="6446520"/>
            <a:ext cx="5334019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3A98EE3D-8CD1-4C3F-BD1C-C98C9596463C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130204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DA134939-39C0-4522-A125-A13DFDA66490}"/>
              </a:ext>
            </a:extLst>
          </p:cNvPr>
          <p:cNvSpPr/>
          <p:nvPr/>
        </p:nvSpPr>
        <p:spPr>
          <a:xfrm>
            <a:off x="0" y="4578350"/>
            <a:ext cx="12188825" cy="227965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578350"/>
          </a:xfrm>
          <a:solidFill>
            <a:schemeClr val="bg1">
              <a:lumMod val="85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79" y="4799362"/>
            <a:ext cx="10113645" cy="743682"/>
          </a:xfrm>
        </p:spPr>
        <p:txBody>
          <a:bodyPr tIns="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79" y="5715000"/>
            <a:ext cx="10113264" cy="60960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907D986-8816-4272-A432-0437A28A9828}" type="datetime1">
              <a:rPr lang="en-US" smtClean="0"/>
              <a:t>11/4/2025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097279" y="6446838"/>
            <a:ext cx="6818262" cy="365125"/>
          </a:xfrm>
        </p:spPr>
        <p:txBody>
          <a:bodyPr/>
          <a:lstStyle/>
          <a:p>
            <a:pPr algn="l"/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8268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16A0E3C-60E6-4F39-BC55-5F7C224E1F7C}"/>
              </a:ext>
            </a:extLst>
          </p:cNvPr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rgbClr val="2626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2108201"/>
            <a:ext cx="10058400" cy="3760891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218426" y="6446838"/>
            <a:ext cx="258485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rgbClr val="FFFFFF"/>
                </a:solidFill>
              </a:defRPr>
            </a:lvl1pPr>
          </a:lstStyle>
          <a:p>
            <a:fld id="{62D6E202-B606-4609-B914-27C9371A1F6D}" type="datetime1">
              <a:rPr lang="en-US" smtClean="0"/>
              <a:t>11/4/2025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97279" y="6446838"/>
            <a:ext cx="681826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993582" y="6446838"/>
            <a:ext cx="78001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3A98EE3D-8CD1-4C3F-BD1C-C98C9596463C}" type="slidenum">
              <a:rPr lang="en-US" smtClean="0"/>
              <a:t>‹#›</a:t>
            </a:fld>
            <a:endParaRPr lang="en-US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C5025DAC-8B93-4160-B017-3A274A5828C0}"/>
              </a:ext>
            </a:extLst>
          </p:cNvPr>
          <p:cNvCxnSpPr/>
          <p:nvPr/>
        </p:nvCxnSpPr>
        <p:spPr>
          <a:xfrm>
            <a:off x="1193532" y="1897380"/>
            <a:ext cx="996696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2160147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6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11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100000"/>
        </a:lnSpc>
        <a:spcBef>
          <a:spcPts val="200"/>
        </a:spcBef>
        <a:spcAft>
          <a:spcPts val="400"/>
        </a:spcAft>
        <a:buClrTx/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slideLayout" Target="../slideLayouts/slideLayout1.xml"/><Relationship Id="rId1" Type="http://schemas.openxmlformats.org/officeDocument/2006/relationships/themeOverride" Target="../theme/themeOverride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dhsc" TargetMode="External"/><Relationship Id="rId2" Type="http://schemas.openxmlformats.org/officeDocument/2006/relationships/hyperlink" Target="https://www.picmonkey.com/templates/presentation/swot-analysis-1920x1080?utm_source=chatgpt.com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corporatefinanceinstitute.com/resources/management/swot-analysi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4" name="Rectangle 23">
            <a:extLst>
              <a:ext uri="{FF2B5EF4-FFF2-40B4-BE49-F238E27FC236}">
                <a16:creationId xmlns:a16="http://schemas.microsoft.com/office/drawing/2014/main" id="{F452A527-3631-41ED-858D-3777A7D1496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Speak Pro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2EA78-AEB3-469B-9025-3B17201A45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805053" y="639098"/>
            <a:ext cx="4813072" cy="3494791"/>
          </a:xfrm>
        </p:spPr>
        <p:txBody>
          <a:bodyPr>
            <a:normAutofit/>
          </a:bodyPr>
          <a:lstStyle/>
          <a:p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SWOT Analysis Report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5E1F2F-E259-4EA8-9FFD-3A10AF54185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834358" y="4455620"/>
            <a:ext cx="6238959" cy="1928993"/>
          </a:xfrm>
        </p:spPr>
        <p:txBody>
          <a:bodyPr>
            <a:noAutofit/>
          </a:bodyPr>
          <a:lstStyle/>
          <a:p>
            <a:pPr algn="l"/>
            <a:r>
              <a:rPr lang="en-GB" sz="14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Robson de Souza Silva</a:t>
            </a:r>
          </a:p>
          <a:p>
            <a:pPr algn="l"/>
            <a:r>
              <a:rPr lang="en-GB" sz="14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Student number:2426585</a:t>
            </a:r>
          </a:p>
          <a:p>
            <a: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  <a:t>Module code: LCHS4009 -Certificate of Higher Education Skills for the Workplace (Health and Social Care) </a:t>
            </a:r>
          </a:p>
          <a:p>
            <a:pPr algn="l"/>
            <a:br>
              <a:rPr lang="en-GB" sz="14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400" b="1" i="0" dirty="0">
                <a:solidFill>
                  <a:srgbClr val="000000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LECTURER: Lou Wells</a:t>
            </a:r>
            <a:endParaRPr lang="en-US" sz="1400" b="1" dirty="0">
              <a:solidFill>
                <a:schemeClr val="tx1">
                  <a:lumMod val="85000"/>
                  <a:lumOff val="15000"/>
                </a:schemeClr>
              </a:solidFill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8940CBE3-3F91-419A-A649-32AB388ECA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1" y="10"/>
            <a:ext cx="5598683" cy="6857990"/>
          </a:xfrm>
          <a:prstGeom prst="rect">
            <a:avLst/>
          </a:prstGeom>
        </p:spPr>
      </p:pic>
      <p:cxnSp>
        <p:nvCxnSpPr>
          <p:cNvPr id="26" name="Straight Connector 25">
            <a:extLst>
              <a:ext uri="{FF2B5EF4-FFF2-40B4-BE49-F238E27FC236}">
                <a16:creationId xmlns:a16="http://schemas.microsoft.com/office/drawing/2014/main" id="{D28A9C89-B313-458F-9C85-515930A51A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805053" y="4294754"/>
            <a:ext cx="4389120" cy="0"/>
          </a:xfrm>
          <a:prstGeom prst="line">
            <a:avLst/>
          </a:prstGeom>
          <a:ln w="1270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Picture 3">
            <a:extLst>
              <a:ext uri="{FF2B5EF4-FFF2-40B4-BE49-F238E27FC236}">
                <a16:creationId xmlns:a16="http://schemas.microsoft.com/office/drawing/2014/main" id="{630A1EFD-12EE-7311-01D6-8834BBE6571F}"/>
              </a:ext>
            </a:extLst>
          </p:cNvPr>
          <p:cNvPicPr/>
          <p:nvPr/>
        </p:nvPicPr>
        <p:blipFill>
          <a:blip r:embed="rId4"/>
          <a:stretch>
            <a:fillRect/>
          </a:stretch>
        </p:blipFill>
        <p:spPr>
          <a:xfrm>
            <a:off x="6729999" y="165710"/>
            <a:ext cx="3700635" cy="17691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59158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836AE-7F5C-187A-4EA0-F8C4D8D03F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F40F4F-B281-C1D3-401B-064D04073AF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2108201"/>
            <a:ext cx="10451592" cy="3760891"/>
          </a:xfrm>
        </p:spPr>
        <p:txBody>
          <a:bodyPr/>
          <a:lstStyle/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Good Afternoon everyone.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Today, I’ll be presenting a SWOT Analysis, which stands for Strengths, Weaknesses, opportunities, 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and Threats.</a:t>
            </a:r>
          </a:p>
          <a:p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This presentation will provide an overview of each area  of the SWOT framework and highlight Key insights that can guide future planning and development.</a:t>
            </a:r>
          </a:p>
          <a:p>
            <a:endParaRPr lang="en-GB" dirty="0"/>
          </a:p>
        </p:txBody>
      </p:sp>
      <p:sp>
        <p:nvSpPr>
          <p:cNvPr id="18" name="Rectangle 17" descr="Dumbbell">
            <a:extLst>
              <a:ext uri="{FF2B5EF4-FFF2-40B4-BE49-F238E27FC236}">
                <a16:creationId xmlns:a16="http://schemas.microsoft.com/office/drawing/2014/main" id="{48DAA68A-F317-A8AE-8E08-947ED6EBE80F}"/>
              </a:ext>
            </a:extLst>
          </p:cNvPr>
          <p:cNvSpPr/>
          <p:nvPr/>
        </p:nvSpPr>
        <p:spPr>
          <a:xfrm>
            <a:off x="9466217" y="1737360"/>
            <a:ext cx="1898469" cy="1075509"/>
          </a:xfrm>
          <a:prstGeom prst="rect">
            <a:avLst/>
          </a:prstGeom>
          <a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  <a:ln>
            <a:noFill/>
          </a:ln>
        </p:spPr>
        <p:style>
          <a:lnRef idx="2">
            <a:scrgbClr r="0" g="0" b="0"/>
          </a:lnRef>
          <a:fillRef idx="1">
            <a:scrgbClr r="0" g="0" b="0"/>
          </a:fillRef>
          <a:effectRef idx="0">
            <a:schemeClr val="dk2">
              <a:hueOff val="0"/>
              <a:satOff val="0"/>
              <a:lumOff val="0"/>
              <a:alphaOff val="0"/>
            </a:schemeClr>
          </a:effectRef>
          <a:fontRef idx="minor">
            <a:schemeClr val="lt1"/>
          </a:fontRef>
        </p:style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415563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6AEE35-3081-48B4-9A20-7A0E1E9A0D8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SWOT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7F29EC1-FF0E-47FA-B4E9-67A47AB1E2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84861" y="1979250"/>
            <a:ext cx="4578728" cy="3760891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SWOT is a simple framework for analysing the Strengths, Weaknesses, Opportunities, and Threats related to a business or </a:t>
            </a:r>
            <a:r>
              <a:rPr lang="en-GB" sz="19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project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It helps identify internal advantages and disadvantages (strengths and weaknesses) and external chances or risks (opportunities and threats) for </a:t>
            </a:r>
            <a:r>
              <a:rPr lang="en-GB" sz="2100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better</a:t>
            </a:r>
            <a:r>
              <a:rPr lang="en-GB" b="0" i="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decision-making and strategy planning.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(You can find this on Corporate Finance Institute’s website.)</a:t>
            </a:r>
          </a:p>
          <a:p>
            <a:pPr marL="0" indent="0">
              <a:buNone/>
            </a:pPr>
            <a:endParaRPr lang="en-GB" b="0" i="0" dirty="0">
              <a:effectLst/>
              <a:latin typeface="fkGroteskNeue"/>
            </a:endParaRPr>
          </a:p>
          <a:p>
            <a:pPr marL="457200" indent="-457200">
              <a:buFont typeface="+mj-lt"/>
              <a:buAutoNum type="arabicPeriod"/>
            </a:pPr>
            <a:endParaRPr lang="en-GB" b="0" i="0" dirty="0">
              <a:effectLst/>
              <a:latin typeface="fkGroteskNeue"/>
            </a:endParaRPr>
          </a:p>
          <a:p>
            <a:pPr marL="457200" indent="-457200">
              <a:buFont typeface="+mj-lt"/>
              <a:buAutoNum type="arabicPeriod"/>
            </a:pPr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DBD309E-3D0A-4D24-AF41-4578CF27986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59383" y="1979250"/>
            <a:ext cx="6704844" cy="4000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2521879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76A48-1A14-4685-AF46-0CB6D14E9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Strengths</a:t>
            </a:r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1CCDEE8-0752-4F08-93C3-72497D83B407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7280" y="2695987"/>
            <a:ext cx="8828058" cy="25853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Working as a supervisor in health and social care</a:t>
            </a: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Strong leadership and communication skills.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Experienced in coordinating teams and ensuring compliance with care standards.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Empathetic and approachable, creating a positive working environment.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Good understanding of policies such as the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Care Act 2014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CQC standards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43B859F-9521-4212-8D61-A0C1316599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5050" y="1976067"/>
            <a:ext cx="1514475" cy="160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16444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76A48-1A14-4685-AF46-0CB6D14E9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Weakness</a:t>
            </a:r>
            <a:endParaRPr lang="en-GB"/>
          </a:p>
        </p:txBody>
      </p:sp>
      <p:sp>
        <p:nvSpPr>
          <p:cNvPr id="8" name="Rectangle 2">
            <a:extLst>
              <a:ext uri="{FF2B5EF4-FFF2-40B4-BE49-F238E27FC236}">
                <a16:creationId xmlns:a16="http://schemas.microsoft.com/office/drawing/2014/main" id="{D78AF533-7164-485A-A36B-7BAD37FBA05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7280" y="2464893"/>
            <a:ext cx="8537465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Sometimes take on too many responsibilities rather than delegating effectively.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Need to improve digital record-keeping and report-writing skills.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Occasionally find it challenging to manage conflict within teams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A8582FB-CDA5-4D50-94FF-52F9A5A2562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7013" y="2072692"/>
            <a:ext cx="2038350" cy="1485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643525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76A48-1A14-4685-AF46-0CB6D14E9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Opportunities</a:t>
            </a:r>
            <a:endParaRPr lang="en-GB"/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80AB2E22-AE5F-4E1C-937B-C811CB22507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6963" y="2049414"/>
            <a:ext cx="7177025" cy="23083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Training in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leadership, management, and digital care systems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Opportunities for promotion into senior or management roles.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Networking through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Skills for Care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and </a:t>
            </a:r>
            <a:r>
              <a:rPr kumimoji="0" lang="en-US" altLang="en-US" sz="1800" b="1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NHS Leadership Academy</a:t>
            </a: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CPD workshops, online courses, and mentoring programs.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387FCD1-E0A1-4B95-9625-6C97153CF8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50630" y="1913924"/>
            <a:ext cx="2305050" cy="1609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295487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B476A48-1A14-4685-AF46-0CB6D14E965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b="1">
                <a:latin typeface="Arial" panose="020B0604020202020204" pitchFamily="34" charset="0"/>
                <a:cs typeface="Arial" panose="020B0604020202020204" pitchFamily="34" charset="0"/>
              </a:rPr>
              <a:t>Threats</a:t>
            </a:r>
            <a:endParaRPr lang="en-GB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339B89D-8380-4515-9DCC-CF76B6D76FD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96963" y="2187913"/>
            <a:ext cx="6528390" cy="203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workload and staff shortages increasing stress levels.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Policy or funding changes impacting service delivery.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Burnout risk due to emotional demands of the role.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endParaRPr kumimoji="0" lang="en-US" altLang="en-US" sz="1800" b="0" i="0" u="none" strike="noStrike" cap="none" normalizeH="0" baseline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sz="1800" b="0" i="0" u="none" strike="noStrike" cap="none" normalizeH="0" baseline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Competition for senior management roles.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8B7F974-5558-4B2A-916D-4492DC5549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79180" y="1876425"/>
            <a:ext cx="2476500" cy="15525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967686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2D2F94-51EF-4BC2-8EC3-8602666494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610C391-94D8-429D-A1BC-53347DB008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</a:rPr>
              <a:t>With my strong communication skills, I would learn digital skills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endParaRPr lang="en-GB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</a:rPr>
              <a:t>Will resolve any conflicts with communication skill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endParaRPr lang="en-GB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</a:rPr>
              <a:t>Also learn to delegate work</a:t>
            </a: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endParaRPr lang="en-GB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342900" indent="-34290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endParaRPr lang="en-GB" sz="1800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indent="0" eaLnBrk="0" fontAlgn="base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</a:pPr>
            <a:r>
              <a:rPr lang="en-GB" sz="1800" dirty="0">
                <a:solidFill>
                  <a:schemeClr val="tx1"/>
                </a:solidFill>
                <a:latin typeface="Arial" panose="020B0604020202020204" pitchFamily="34" charset="0"/>
              </a:rPr>
              <a:t>Overcome the weakness by utilising my  strengths.</a:t>
            </a:r>
          </a:p>
          <a:p>
            <a:pPr marL="0" indent="0">
              <a:buNone/>
            </a:pPr>
            <a:r>
              <a:rPr lang="en-GB" dirty="0"/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91422347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C6D547-1D2F-4236-AB40-C28DDC8D8BB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8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84C45B-2A08-4A05-A6B8-1E071036332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indent="-228600">
              <a:buFont typeface="+mj-lt"/>
              <a:buAutoNum type="arabicPeriod"/>
            </a:pPr>
            <a:r>
              <a:rPr lang="en-GB" sz="1200" i="1" dirty="0" err="1">
                <a:latin typeface="Arial" panose="020B0604020202020204" pitchFamily="34" charset="0"/>
                <a:cs typeface="Arial" panose="020B0604020202020204" pitchFamily="34" charset="0"/>
              </a:rPr>
              <a:t>PicMonkey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. (2025) SWOT Analysis Presentation Template (1920 × 1080). Available at: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https://www.picmonkey.com/templates/presentation/swot-analysis-1920x1080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(Accessed: 3 November 2025).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Skills for Care (2023). Developing your career in adult social care. [Online] Available at: https://www.skillsforcare.org.uk</a:t>
            </a:r>
          </a:p>
          <a:p>
            <a:pPr marL="228600" indent="-228600">
              <a:buFont typeface="+mj-lt"/>
              <a:buAutoNum type="arabicPeriod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Department of Health and Social Care (2022). Health and Care Workforce Strategy for England. [Online] Available at: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https://www.gov.uk/dhsc</a:t>
            </a:r>
            <a:endParaRPr lang="en-GB" sz="12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28600" indent="-228600">
              <a:buFont typeface="+mj-lt"/>
              <a:buAutoNum type="arabicPeriod"/>
            </a:pP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Corporate Finance Institute (n.d.) </a:t>
            </a:r>
            <a:r>
              <a:rPr lang="en-GB" sz="1200" i="1" dirty="0">
                <a:latin typeface="Arial" panose="020B0604020202020204" pitchFamily="34" charset="0"/>
                <a:cs typeface="Arial" panose="020B0604020202020204" pitchFamily="34" charset="0"/>
              </a:rPr>
              <a:t>SWOT Analysis – How to do it properly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https://corporatefinanceinstitute.com/resources/management/swot-analysis/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(Accessed: 4 November 2025).</a:t>
            </a:r>
          </a:p>
          <a:p>
            <a:pPr marL="457200" indent="-457200">
              <a:buFont typeface="+mj-lt"/>
              <a:buAutoNum type="arabicPeriod"/>
            </a:pPr>
            <a:endParaRPr lang="en-GB" sz="1400" i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8232138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VTI">
  <a:themeElements>
    <a:clrScheme name="">
      <a:dk1>
        <a:srgbClr val="000000"/>
      </a:dk1>
      <a:lt1>
        <a:srgbClr val="FFFFFF"/>
      </a:lt1>
      <a:dk2>
        <a:srgbClr val="243541"/>
      </a:dk2>
      <a:lt2>
        <a:srgbClr val="E2E5E8"/>
      </a:lt2>
      <a:accent1>
        <a:srgbClr val="E88B33"/>
      </a:accent1>
      <a:accent2>
        <a:srgbClr val="AEA33A"/>
      </a:accent2>
      <a:accent3>
        <a:srgbClr val="8CAB4A"/>
      </a:accent3>
      <a:accent4>
        <a:srgbClr val="57B636"/>
      </a:accent4>
      <a:accent5>
        <a:srgbClr val="2EBA43"/>
      </a:accent5>
      <a:accent6>
        <a:srgbClr val="33B67D"/>
      </a:accent6>
      <a:hlink>
        <a:srgbClr val="5F84A8"/>
      </a:hlink>
      <a:folHlink>
        <a:srgbClr val="7F7F7F"/>
      </a:folHlink>
    </a:clrScheme>
    <a:fontScheme name="Retrospect">
      <a:majorFont>
        <a:latin typeface="Georgia Pro Cond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Speak Pro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VTI" id="{ABE3C30C-0FC0-4450-828E-52DE70F1BCCB}" vid="{A6E2497D-935A-4CFD-B9FD-6DCB15FA68BF}"/>
    </a:ext>
  </a:extLst>
</a:theme>
</file>

<file path=ppt/theme/themeOverride1.xml><?xml version="1.0" encoding="utf-8"?>
<a:themeOverride xmlns:a="http://schemas.openxmlformats.org/drawingml/2006/main">
  <a:clrScheme name="Custom 40">
    <a:dk1>
      <a:sysClr val="windowText" lastClr="000000"/>
    </a:dk1>
    <a:lt1>
      <a:sysClr val="window" lastClr="FFFFFF"/>
    </a:lt1>
    <a:dk2>
      <a:srgbClr val="545D57"/>
    </a:dk2>
    <a:lt2>
      <a:srgbClr val="EBEBE8"/>
    </a:lt2>
    <a:accent1>
      <a:srgbClr val="579858"/>
    </a:accent1>
    <a:accent2>
      <a:srgbClr val="ED583E"/>
    </a:accent2>
    <a:accent3>
      <a:srgbClr val="D3BA59"/>
    </a:accent3>
    <a:accent4>
      <a:srgbClr val="4C94AC"/>
    </a:accent4>
    <a:accent5>
      <a:srgbClr val="A09E84"/>
    </a:accent5>
    <a:accent6>
      <a:srgbClr val="FC7D4A"/>
    </a:accent6>
    <a:hlink>
      <a:srgbClr val="04A2DA"/>
    </a:hlink>
    <a:folHlink>
      <a:srgbClr val="808080"/>
    </a:folHlink>
  </a:clrScheme>
</a:themeOverrid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12" ma:contentTypeDescription="Create a new document." ma:contentTypeScope="" ma:versionID="a410dd7f93c95333ffa1b60ed6adedd1">
  <xsd:schema xmlns:xsd="http://www.w3.org/2001/XMLSchema" xmlns:xs="http://www.w3.org/2001/XMLSchema" xmlns:p="http://schemas.microsoft.com/office/2006/metadata/properties" xmlns:ns2="71af3243-3dd4-4a8d-8c0d-dd76da1f02a5" xmlns:ns3="16c05727-aa75-4e4a-9b5f-8a80a1165891" targetNamespace="http://schemas.microsoft.com/office/2006/metadata/properties" ma:root="true" ma:fieldsID="a936d9baba76aa3866493feff160faab" ns2:_="" ns3:_="">
    <xsd:import namespace="71af3243-3dd4-4a8d-8c0d-dd76da1f02a5"/>
    <xsd:import namespace="16c05727-aa75-4e4a-9b5f-8a80a1165891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tatus xmlns="71af3243-3dd4-4a8d-8c0d-dd76da1f02a5">Not started</Status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16377351-63A1-4C2E-8C9A-66CDD70F16AC}">
  <ds:schemaRefs>
    <ds:schemaRef ds:uri="16c05727-aa75-4e4a-9b5f-8a80a1165891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31F006B4-A9E1-4F39-85C8-FB836F9193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F3CD65D-61A5-43C9-A837-6EC73C7DA8AB}">
  <ds:schemaRefs>
    <ds:schemaRef ds:uri="71af3243-3dd4-4a8d-8c0d-dd76da1f02a5"/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{196AE951-DCD1-40DF-BB81-7E4C25D41E4D}TF235124e3-e6db-4c6d-93c8-733f2fadbc609fb6f57c_win32-b1e91d96f19e</Template>
  <TotalTime>70</TotalTime>
  <Words>478</Words>
  <Application>Microsoft Office PowerPoint</Application>
  <PresentationFormat>Widescreen</PresentationFormat>
  <Paragraphs>61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5" baseType="lpstr">
      <vt:lpstr>fkGroteskNeue</vt:lpstr>
      <vt:lpstr>Arial</vt:lpstr>
      <vt:lpstr>Calibri</vt:lpstr>
      <vt:lpstr>Georgia Pro Cond Light</vt:lpstr>
      <vt:lpstr>Speak Pro</vt:lpstr>
      <vt:lpstr>RetrospectVTI</vt:lpstr>
      <vt:lpstr>SWOT Analysis Report</vt:lpstr>
      <vt:lpstr>Introduction</vt:lpstr>
      <vt:lpstr>SWOT</vt:lpstr>
      <vt:lpstr>Strengths</vt:lpstr>
      <vt:lpstr>Weakness</vt:lpstr>
      <vt:lpstr>Opportunities</vt:lpstr>
      <vt:lpstr>Threats</vt:lpstr>
      <vt:lpstr>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cp:lastModifiedBy>Robson Silva</cp:lastModifiedBy>
  <cp:revision>1</cp:revision>
  <dcterms:created xsi:type="dcterms:W3CDTF">2025-11-03T14:56:03Z</dcterms:created>
  <dcterms:modified xsi:type="dcterms:W3CDTF">2025-11-04T16:08:01Z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