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70" r:id="rId2"/>
    <p:sldId id="256" r:id="rId3"/>
    <p:sldId id="269" r:id="rId4"/>
    <p:sldId id="257" r:id="rId5"/>
    <p:sldId id="258" r:id="rId6"/>
    <p:sldId id="259" r:id="rId7"/>
    <p:sldId id="260" r:id="rId8"/>
    <p:sldId id="261" r:id="rId9"/>
    <p:sldId id="262" r:id="rId10"/>
    <p:sldId id="263" r:id="rId11"/>
    <p:sldId id="264" r:id="rId12"/>
    <p:sldId id="265" r:id="rId13"/>
    <p:sldId id="266" r:id="rId14"/>
    <p:sldId id="267" r:id="rId15"/>
    <p:sldId id="26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29D6C0-E725-470C-B246-1DD40F26A5A5}" v="203" dt="2023-07-01T12:35:37.3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p:cViewPr varScale="1">
        <p:scale>
          <a:sx n="74" d="100"/>
          <a:sy n="74" d="100"/>
        </p:scale>
        <p:origin x="37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diagrams/_rels/data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8.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EB6407-AA25-43D5-BA38-DAE071EF5BCC}" type="doc">
      <dgm:prSet loTypeId="urn:microsoft.com/office/officeart/2005/8/layout/vList2" loCatId="list" qsTypeId="urn:microsoft.com/office/officeart/2005/8/quickstyle/simple1" qsCatId="simple" csTypeId="urn:microsoft.com/office/officeart/2005/8/colors/accent3_2" csCatId="accent3"/>
      <dgm:spPr/>
      <dgm:t>
        <a:bodyPr/>
        <a:lstStyle/>
        <a:p>
          <a:endParaRPr lang="en-US"/>
        </a:p>
      </dgm:t>
    </dgm:pt>
    <dgm:pt modelId="{80B21F37-1D07-4501-884F-9DA20E842A43}">
      <dgm:prSet/>
      <dgm:spPr/>
      <dgm:t>
        <a:bodyPr/>
        <a:lstStyle/>
        <a:p>
          <a:r>
            <a:rPr lang="en-US"/>
            <a:t>For Tesla, the post-pandemic global business landscape offers opportunities and difficulties. </a:t>
          </a:r>
        </a:p>
      </dgm:t>
    </dgm:pt>
    <dgm:pt modelId="{DEB0F4FC-AC9B-467C-9A86-918D6F1AA654}" type="parTrans" cxnId="{AE115732-EFE9-4412-8643-8CB4AE5DEC5B}">
      <dgm:prSet/>
      <dgm:spPr/>
      <dgm:t>
        <a:bodyPr/>
        <a:lstStyle/>
        <a:p>
          <a:endParaRPr lang="en-US"/>
        </a:p>
      </dgm:t>
    </dgm:pt>
    <dgm:pt modelId="{1E3C223D-5A30-4334-9994-FE9F791C01C5}" type="sibTrans" cxnId="{AE115732-EFE9-4412-8643-8CB4AE5DEC5B}">
      <dgm:prSet/>
      <dgm:spPr/>
      <dgm:t>
        <a:bodyPr/>
        <a:lstStyle/>
        <a:p>
          <a:endParaRPr lang="en-US"/>
        </a:p>
      </dgm:t>
    </dgm:pt>
    <dgm:pt modelId="{91EF9F5A-A950-4F73-A6E4-83C7783E2BBE}">
      <dgm:prSet/>
      <dgm:spPr/>
      <dgm:t>
        <a:bodyPr/>
        <a:lstStyle/>
        <a:p>
          <a:r>
            <a:rPr lang="en-US"/>
            <a:t>Besides, the market for Tesla's environmentally friendly transportation options is favorable because of rising environmental awareness and government support for electric vehicles. </a:t>
          </a:r>
        </a:p>
      </dgm:t>
    </dgm:pt>
    <dgm:pt modelId="{022EFDDB-3616-4A2E-A116-3B02539EA629}" type="parTrans" cxnId="{462486D3-65AF-45C3-8A01-81256AA37986}">
      <dgm:prSet/>
      <dgm:spPr/>
      <dgm:t>
        <a:bodyPr/>
        <a:lstStyle/>
        <a:p>
          <a:endParaRPr lang="en-US"/>
        </a:p>
      </dgm:t>
    </dgm:pt>
    <dgm:pt modelId="{BD07E283-00A5-4A84-B229-8701D5DC14AC}" type="sibTrans" cxnId="{462486D3-65AF-45C3-8A01-81256AA37986}">
      <dgm:prSet/>
      <dgm:spPr/>
      <dgm:t>
        <a:bodyPr/>
        <a:lstStyle/>
        <a:p>
          <a:endParaRPr lang="en-US"/>
        </a:p>
      </dgm:t>
    </dgm:pt>
    <dgm:pt modelId="{9514DE11-FE0C-4378-B33F-799BCE29E817}">
      <dgm:prSet/>
      <dgm:spPr/>
      <dgm:t>
        <a:bodyPr/>
        <a:lstStyle/>
        <a:p>
          <a:r>
            <a:rPr lang="en-US"/>
            <a:t>The push for decarbonization and the rising demand for clean energy aligns with Tesla's purpose and potentially expand the market. </a:t>
          </a:r>
        </a:p>
      </dgm:t>
    </dgm:pt>
    <dgm:pt modelId="{4C477609-E7AF-4051-B180-EA8044226F10}" type="parTrans" cxnId="{528AFDEA-F933-4EF2-B608-4EF45FABBF98}">
      <dgm:prSet/>
      <dgm:spPr/>
      <dgm:t>
        <a:bodyPr/>
        <a:lstStyle/>
        <a:p>
          <a:endParaRPr lang="en-US"/>
        </a:p>
      </dgm:t>
    </dgm:pt>
    <dgm:pt modelId="{76919C59-8E7F-49FD-A627-012B4A6145CE}" type="sibTrans" cxnId="{528AFDEA-F933-4EF2-B608-4EF45FABBF98}">
      <dgm:prSet/>
      <dgm:spPr/>
      <dgm:t>
        <a:bodyPr/>
        <a:lstStyle/>
        <a:p>
          <a:endParaRPr lang="en-US"/>
        </a:p>
      </dgm:t>
    </dgm:pt>
    <dgm:pt modelId="{FCEDF7AB-22CC-4578-9357-670D814671E6}">
      <dgm:prSet/>
      <dgm:spPr/>
      <dgm:t>
        <a:bodyPr/>
        <a:lstStyle/>
        <a:p>
          <a:r>
            <a:rPr lang="en-US"/>
            <a:t>Tesla competes against established manufacturers and newcomers to the electric vehicle market, among other external variables, in a highly competitive business. </a:t>
          </a:r>
        </a:p>
      </dgm:t>
    </dgm:pt>
    <dgm:pt modelId="{C77734A6-3EDF-4B87-9DD4-610D32E889DF}" type="parTrans" cxnId="{63E92F2E-E418-43F3-AAC9-E6079CB9094E}">
      <dgm:prSet/>
      <dgm:spPr/>
      <dgm:t>
        <a:bodyPr/>
        <a:lstStyle/>
        <a:p>
          <a:endParaRPr lang="en-US"/>
        </a:p>
      </dgm:t>
    </dgm:pt>
    <dgm:pt modelId="{A9464819-8A7C-4A6F-93D6-306ED88E7658}" type="sibTrans" cxnId="{63E92F2E-E418-43F3-AAC9-E6079CB9094E}">
      <dgm:prSet/>
      <dgm:spPr/>
      <dgm:t>
        <a:bodyPr/>
        <a:lstStyle/>
        <a:p>
          <a:endParaRPr lang="en-US"/>
        </a:p>
      </dgm:t>
    </dgm:pt>
    <dgm:pt modelId="{1E1E4FC8-C82F-4661-A0D4-917F1AF5D557}">
      <dgm:prSet/>
      <dgm:spPr/>
      <dgm:t>
        <a:bodyPr/>
        <a:lstStyle/>
        <a:p>
          <a:r>
            <a:rPr lang="en-US"/>
            <a:t>The demand for electric vehicles may also be impacted by shifting laws, rules, and incentives governing emissions requirements and incentives. </a:t>
          </a:r>
        </a:p>
      </dgm:t>
    </dgm:pt>
    <dgm:pt modelId="{9D727765-0990-4C12-8DE2-299082314C1F}" type="parTrans" cxnId="{F4D1943C-CB1B-46F4-B7C4-1446FDFF8CF4}">
      <dgm:prSet/>
      <dgm:spPr/>
      <dgm:t>
        <a:bodyPr/>
        <a:lstStyle/>
        <a:p>
          <a:endParaRPr lang="en-US"/>
        </a:p>
      </dgm:t>
    </dgm:pt>
    <dgm:pt modelId="{D790B81C-1E48-413D-B548-95D8B7A4C235}" type="sibTrans" cxnId="{F4D1943C-CB1B-46F4-B7C4-1446FDFF8CF4}">
      <dgm:prSet/>
      <dgm:spPr/>
      <dgm:t>
        <a:bodyPr/>
        <a:lstStyle/>
        <a:p>
          <a:endParaRPr lang="en-US"/>
        </a:p>
      </dgm:t>
    </dgm:pt>
    <dgm:pt modelId="{66606021-576F-4BB6-AA47-108E30FD42FF}">
      <dgm:prSet/>
      <dgm:spPr/>
      <dgm:t>
        <a:bodyPr/>
        <a:lstStyle/>
        <a:p>
          <a:r>
            <a:rPr lang="en-US"/>
            <a:t>In addition, economic factors like variations in energy prices, consumer purchasing power, and the stability of the global economy might affect how well Tesla does on the market (Chehertma, 2022).</a:t>
          </a:r>
        </a:p>
      </dgm:t>
    </dgm:pt>
    <dgm:pt modelId="{55E8B91A-F471-42D6-B37B-719C7007F1D0}" type="parTrans" cxnId="{96AAE543-5510-4F90-8909-A28C30C278EC}">
      <dgm:prSet/>
      <dgm:spPr/>
      <dgm:t>
        <a:bodyPr/>
        <a:lstStyle/>
        <a:p>
          <a:endParaRPr lang="en-US"/>
        </a:p>
      </dgm:t>
    </dgm:pt>
    <dgm:pt modelId="{863863DD-040E-4F3D-8BEE-F2F6C1EB5611}" type="sibTrans" cxnId="{96AAE543-5510-4F90-8909-A28C30C278EC}">
      <dgm:prSet/>
      <dgm:spPr/>
      <dgm:t>
        <a:bodyPr/>
        <a:lstStyle/>
        <a:p>
          <a:endParaRPr lang="en-US"/>
        </a:p>
      </dgm:t>
    </dgm:pt>
    <dgm:pt modelId="{89A6D62F-9C8B-45DB-A5C5-3B09A5991A03}" type="pres">
      <dgm:prSet presAssocID="{A0EB6407-AA25-43D5-BA38-DAE071EF5BCC}" presName="linear" presStyleCnt="0">
        <dgm:presLayoutVars>
          <dgm:animLvl val="lvl"/>
          <dgm:resizeHandles val="exact"/>
        </dgm:presLayoutVars>
      </dgm:prSet>
      <dgm:spPr/>
      <dgm:t>
        <a:bodyPr/>
        <a:lstStyle/>
        <a:p>
          <a:endParaRPr lang="en-US"/>
        </a:p>
      </dgm:t>
    </dgm:pt>
    <dgm:pt modelId="{A6966E2E-39FB-4AA6-84B2-F3CCA270D581}" type="pres">
      <dgm:prSet presAssocID="{80B21F37-1D07-4501-884F-9DA20E842A43}" presName="parentText" presStyleLbl="node1" presStyleIdx="0" presStyleCnt="6">
        <dgm:presLayoutVars>
          <dgm:chMax val="0"/>
          <dgm:bulletEnabled val="1"/>
        </dgm:presLayoutVars>
      </dgm:prSet>
      <dgm:spPr/>
      <dgm:t>
        <a:bodyPr/>
        <a:lstStyle/>
        <a:p>
          <a:endParaRPr lang="en-US"/>
        </a:p>
      </dgm:t>
    </dgm:pt>
    <dgm:pt modelId="{5EAC9A70-503B-439D-A5AC-3B67985A08E3}" type="pres">
      <dgm:prSet presAssocID="{1E3C223D-5A30-4334-9994-FE9F791C01C5}" presName="spacer" presStyleCnt="0"/>
      <dgm:spPr/>
    </dgm:pt>
    <dgm:pt modelId="{89E00FF0-DFCD-4BA3-BAB2-8B54371BB69F}" type="pres">
      <dgm:prSet presAssocID="{91EF9F5A-A950-4F73-A6E4-83C7783E2BBE}" presName="parentText" presStyleLbl="node1" presStyleIdx="1" presStyleCnt="6">
        <dgm:presLayoutVars>
          <dgm:chMax val="0"/>
          <dgm:bulletEnabled val="1"/>
        </dgm:presLayoutVars>
      </dgm:prSet>
      <dgm:spPr/>
      <dgm:t>
        <a:bodyPr/>
        <a:lstStyle/>
        <a:p>
          <a:endParaRPr lang="en-US"/>
        </a:p>
      </dgm:t>
    </dgm:pt>
    <dgm:pt modelId="{731362D1-B730-4B86-BAD1-8A16A4CC1DE6}" type="pres">
      <dgm:prSet presAssocID="{BD07E283-00A5-4A84-B229-8701D5DC14AC}" presName="spacer" presStyleCnt="0"/>
      <dgm:spPr/>
    </dgm:pt>
    <dgm:pt modelId="{D41A41F3-1E6F-40D2-B7F2-62D935C5A120}" type="pres">
      <dgm:prSet presAssocID="{9514DE11-FE0C-4378-B33F-799BCE29E817}" presName="parentText" presStyleLbl="node1" presStyleIdx="2" presStyleCnt="6">
        <dgm:presLayoutVars>
          <dgm:chMax val="0"/>
          <dgm:bulletEnabled val="1"/>
        </dgm:presLayoutVars>
      </dgm:prSet>
      <dgm:spPr/>
      <dgm:t>
        <a:bodyPr/>
        <a:lstStyle/>
        <a:p>
          <a:endParaRPr lang="en-US"/>
        </a:p>
      </dgm:t>
    </dgm:pt>
    <dgm:pt modelId="{990C0514-F928-4A61-A101-8483974D4E8E}" type="pres">
      <dgm:prSet presAssocID="{76919C59-8E7F-49FD-A627-012B4A6145CE}" presName="spacer" presStyleCnt="0"/>
      <dgm:spPr/>
    </dgm:pt>
    <dgm:pt modelId="{668F3D7A-1FD4-469E-8854-20D150806EE1}" type="pres">
      <dgm:prSet presAssocID="{FCEDF7AB-22CC-4578-9357-670D814671E6}" presName="parentText" presStyleLbl="node1" presStyleIdx="3" presStyleCnt="6">
        <dgm:presLayoutVars>
          <dgm:chMax val="0"/>
          <dgm:bulletEnabled val="1"/>
        </dgm:presLayoutVars>
      </dgm:prSet>
      <dgm:spPr/>
      <dgm:t>
        <a:bodyPr/>
        <a:lstStyle/>
        <a:p>
          <a:endParaRPr lang="en-US"/>
        </a:p>
      </dgm:t>
    </dgm:pt>
    <dgm:pt modelId="{13D5DBEE-8047-4F64-AFB2-B7537ADE0F42}" type="pres">
      <dgm:prSet presAssocID="{A9464819-8A7C-4A6F-93D6-306ED88E7658}" presName="spacer" presStyleCnt="0"/>
      <dgm:spPr/>
    </dgm:pt>
    <dgm:pt modelId="{EC2D5698-61C7-4F8C-BFFB-2A1B79B39B6A}" type="pres">
      <dgm:prSet presAssocID="{1E1E4FC8-C82F-4661-A0D4-917F1AF5D557}" presName="parentText" presStyleLbl="node1" presStyleIdx="4" presStyleCnt="6">
        <dgm:presLayoutVars>
          <dgm:chMax val="0"/>
          <dgm:bulletEnabled val="1"/>
        </dgm:presLayoutVars>
      </dgm:prSet>
      <dgm:spPr/>
      <dgm:t>
        <a:bodyPr/>
        <a:lstStyle/>
        <a:p>
          <a:endParaRPr lang="en-US"/>
        </a:p>
      </dgm:t>
    </dgm:pt>
    <dgm:pt modelId="{7661D617-0E6B-491B-B05C-727A1FCCA52C}" type="pres">
      <dgm:prSet presAssocID="{D790B81C-1E48-413D-B548-95D8B7A4C235}" presName="spacer" presStyleCnt="0"/>
      <dgm:spPr/>
    </dgm:pt>
    <dgm:pt modelId="{EDF31ECA-8215-4998-B6D1-510E99482F32}" type="pres">
      <dgm:prSet presAssocID="{66606021-576F-4BB6-AA47-108E30FD42FF}" presName="parentText" presStyleLbl="node1" presStyleIdx="5" presStyleCnt="6">
        <dgm:presLayoutVars>
          <dgm:chMax val="0"/>
          <dgm:bulletEnabled val="1"/>
        </dgm:presLayoutVars>
      </dgm:prSet>
      <dgm:spPr/>
      <dgm:t>
        <a:bodyPr/>
        <a:lstStyle/>
        <a:p>
          <a:endParaRPr lang="en-US"/>
        </a:p>
      </dgm:t>
    </dgm:pt>
  </dgm:ptLst>
  <dgm:cxnLst>
    <dgm:cxn modelId="{462486D3-65AF-45C3-8A01-81256AA37986}" srcId="{A0EB6407-AA25-43D5-BA38-DAE071EF5BCC}" destId="{91EF9F5A-A950-4F73-A6E4-83C7783E2BBE}" srcOrd="1" destOrd="0" parTransId="{022EFDDB-3616-4A2E-A116-3B02539EA629}" sibTransId="{BD07E283-00A5-4A84-B229-8701D5DC14AC}"/>
    <dgm:cxn modelId="{93642B59-6E7A-490A-9768-A37AC55D8DF5}" type="presOf" srcId="{FCEDF7AB-22CC-4578-9357-670D814671E6}" destId="{668F3D7A-1FD4-469E-8854-20D150806EE1}" srcOrd="0" destOrd="0" presId="urn:microsoft.com/office/officeart/2005/8/layout/vList2"/>
    <dgm:cxn modelId="{ABC79CF1-E04D-43C4-8E8E-455CD796C7D6}" type="presOf" srcId="{A0EB6407-AA25-43D5-BA38-DAE071EF5BCC}" destId="{89A6D62F-9C8B-45DB-A5C5-3B09A5991A03}" srcOrd="0" destOrd="0" presId="urn:microsoft.com/office/officeart/2005/8/layout/vList2"/>
    <dgm:cxn modelId="{63E92F2E-E418-43F3-AAC9-E6079CB9094E}" srcId="{A0EB6407-AA25-43D5-BA38-DAE071EF5BCC}" destId="{FCEDF7AB-22CC-4578-9357-670D814671E6}" srcOrd="3" destOrd="0" parTransId="{C77734A6-3EDF-4B87-9DD4-610D32E889DF}" sibTransId="{A9464819-8A7C-4A6F-93D6-306ED88E7658}"/>
    <dgm:cxn modelId="{528AFDEA-F933-4EF2-B608-4EF45FABBF98}" srcId="{A0EB6407-AA25-43D5-BA38-DAE071EF5BCC}" destId="{9514DE11-FE0C-4378-B33F-799BCE29E817}" srcOrd="2" destOrd="0" parTransId="{4C477609-E7AF-4051-B180-EA8044226F10}" sibTransId="{76919C59-8E7F-49FD-A627-012B4A6145CE}"/>
    <dgm:cxn modelId="{AE115732-EFE9-4412-8643-8CB4AE5DEC5B}" srcId="{A0EB6407-AA25-43D5-BA38-DAE071EF5BCC}" destId="{80B21F37-1D07-4501-884F-9DA20E842A43}" srcOrd="0" destOrd="0" parTransId="{DEB0F4FC-AC9B-467C-9A86-918D6F1AA654}" sibTransId="{1E3C223D-5A30-4334-9994-FE9F791C01C5}"/>
    <dgm:cxn modelId="{CEFDC38B-66B7-4E57-9003-74E821503F5C}" type="presOf" srcId="{80B21F37-1D07-4501-884F-9DA20E842A43}" destId="{A6966E2E-39FB-4AA6-84B2-F3CCA270D581}" srcOrd="0" destOrd="0" presId="urn:microsoft.com/office/officeart/2005/8/layout/vList2"/>
    <dgm:cxn modelId="{42AE9D22-2CBF-424F-85AA-FA9535DE9347}" type="presOf" srcId="{66606021-576F-4BB6-AA47-108E30FD42FF}" destId="{EDF31ECA-8215-4998-B6D1-510E99482F32}" srcOrd="0" destOrd="0" presId="urn:microsoft.com/office/officeart/2005/8/layout/vList2"/>
    <dgm:cxn modelId="{F4D1943C-CB1B-46F4-B7C4-1446FDFF8CF4}" srcId="{A0EB6407-AA25-43D5-BA38-DAE071EF5BCC}" destId="{1E1E4FC8-C82F-4661-A0D4-917F1AF5D557}" srcOrd="4" destOrd="0" parTransId="{9D727765-0990-4C12-8DE2-299082314C1F}" sibTransId="{D790B81C-1E48-413D-B548-95D8B7A4C235}"/>
    <dgm:cxn modelId="{A9BCED71-816B-440E-BFDB-DEEFB13D6156}" type="presOf" srcId="{91EF9F5A-A950-4F73-A6E4-83C7783E2BBE}" destId="{89E00FF0-DFCD-4BA3-BAB2-8B54371BB69F}" srcOrd="0" destOrd="0" presId="urn:microsoft.com/office/officeart/2005/8/layout/vList2"/>
    <dgm:cxn modelId="{517F1428-2665-4F16-B5E0-69F855596EEE}" type="presOf" srcId="{1E1E4FC8-C82F-4661-A0D4-917F1AF5D557}" destId="{EC2D5698-61C7-4F8C-BFFB-2A1B79B39B6A}" srcOrd="0" destOrd="0" presId="urn:microsoft.com/office/officeart/2005/8/layout/vList2"/>
    <dgm:cxn modelId="{D04C7A03-6F63-46EE-AEF6-968BF800AB29}" type="presOf" srcId="{9514DE11-FE0C-4378-B33F-799BCE29E817}" destId="{D41A41F3-1E6F-40D2-B7F2-62D935C5A120}" srcOrd="0" destOrd="0" presId="urn:microsoft.com/office/officeart/2005/8/layout/vList2"/>
    <dgm:cxn modelId="{96AAE543-5510-4F90-8909-A28C30C278EC}" srcId="{A0EB6407-AA25-43D5-BA38-DAE071EF5BCC}" destId="{66606021-576F-4BB6-AA47-108E30FD42FF}" srcOrd="5" destOrd="0" parTransId="{55E8B91A-F471-42D6-B37B-719C7007F1D0}" sibTransId="{863863DD-040E-4F3D-8BEE-F2F6C1EB5611}"/>
    <dgm:cxn modelId="{4C0ECCA6-4F1B-475F-9BC5-A83F970B7A28}" type="presParOf" srcId="{89A6D62F-9C8B-45DB-A5C5-3B09A5991A03}" destId="{A6966E2E-39FB-4AA6-84B2-F3CCA270D581}" srcOrd="0" destOrd="0" presId="urn:microsoft.com/office/officeart/2005/8/layout/vList2"/>
    <dgm:cxn modelId="{EFD4A9E9-C724-4FDE-B40B-1FA2036F37A4}" type="presParOf" srcId="{89A6D62F-9C8B-45DB-A5C5-3B09A5991A03}" destId="{5EAC9A70-503B-439D-A5AC-3B67985A08E3}" srcOrd="1" destOrd="0" presId="urn:microsoft.com/office/officeart/2005/8/layout/vList2"/>
    <dgm:cxn modelId="{B1CC18EB-54CE-4CE2-90C2-7B558923C20C}" type="presParOf" srcId="{89A6D62F-9C8B-45DB-A5C5-3B09A5991A03}" destId="{89E00FF0-DFCD-4BA3-BAB2-8B54371BB69F}" srcOrd="2" destOrd="0" presId="urn:microsoft.com/office/officeart/2005/8/layout/vList2"/>
    <dgm:cxn modelId="{2BB28365-3824-46E8-A603-1D640869D81F}" type="presParOf" srcId="{89A6D62F-9C8B-45DB-A5C5-3B09A5991A03}" destId="{731362D1-B730-4B86-BAD1-8A16A4CC1DE6}" srcOrd="3" destOrd="0" presId="urn:microsoft.com/office/officeart/2005/8/layout/vList2"/>
    <dgm:cxn modelId="{5460DA89-D6AF-422D-92A6-DB38897465CA}" type="presParOf" srcId="{89A6D62F-9C8B-45DB-A5C5-3B09A5991A03}" destId="{D41A41F3-1E6F-40D2-B7F2-62D935C5A120}" srcOrd="4" destOrd="0" presId="urn:microsoft.com/office/officeart/2005/8/layout/vList2"/>
    <dgm:cxn modelId="{9CBC0DA9-8AC0-4A9F-8A87-2A4A4E19DD4F}" type="presParOf" srcId="{89A6D62F-9C8B-45DB-A5C5-3B09A5991A03}" destId="{990C0514-F928-4A61-A101-8483974D4E8E}" srcOrd="5" destOrd="0" presId="urn:microsoft.com/office/officeart/2005/8/layout/vList2"/>
    <dgm:cxn modelId="{745028D6-4DA6-4566-8DBC-F2E9C4D76F74}" type="presParOf" srcId="{89A6D62F-9C8B-45DB-A5C5-3B09A5991A03}" destId="{668F3D7A-1FD4-469E-8854-20D150806EE1}" srcOrd="6" destOrd="0" presId="urn:microsoft.com/office/officeart/2005/8/layout/vList2"/>
    <dgm:cxn modelId="{7BDA53D6-E631-43A3-8685-F919319547FC}" type="presParOf" srcId="{89A6D62F-9C8B-45DB-A5C5-3B09A5991A03}" destId="{13D5DBEE-8047-4F64-AFB2-B7537ADE0F42}" srcOrd="7" destOrd="0" presId="urn:microsoft.com/office/officeart/2005/8/layout/vList2"/>
    <dgm:cxn modelId="{F54F6779-26A1-48D3-ACE7-DB683092E6D5}" type="presParOf" srcId="{89A6D62F-9C8B-45DB-A5C5-3B09A5991A03}" destId="{EC2D5698-61C7-4F8C-BFFB-2A1B79B39B6A}" srcOrd="8" destOrd="0" presId="urn:microsoft.com/office/officeart/2005/8/layout/vList2"/>
    <dgm:cxn modelId="{9EB83ACC-532D-4B93-8B76-CAEFFD2E5A1A}" type="presParOf" srcId="{89A6D62F-9C8B-45DB-A5C5-3B09A5991A03}" destId="{7661D617-0E6B-491B-B05C-727A1FCCA52C}" srcOrd="9" destOrd="0" presId="urn:microsoft.com/office/officeart/2005/8/layout/vList2"/>
    <dgm:cxn modelId="{DD2D3BE0-AA22-4B8F-9CBA-D4A8DC30A288}" type="presParOf" srcId="{89A6D62F-9C8B-45DB-A5C5-3B09A5991A03}" destId="{EDF31ECA-8215-4998-B6D1-510E99482F32}"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7427C64-8F68-4936-A382-CF1DC05F1E72}"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E1E3328-1FC9-45E8-996F-326C6D8A5D7B}">
      <dgm:prSet/>
      <dgm:spPr/>
      <dgm:t>
        <a:bodyPr/>
        <a:lstStyle/>
        <a:p>
          <a:r>
            <a:rPr lang="en-US"/>
            <a:t>Tesla's strategy to address current challenges in the post-pandemic global business environment includes resource allocation as a critical component. The company must carefully manage its resources to ensure successful operations and long-term growth.</a:t>
          </a:r>
        </a:p>
      </dgm:t>
    </dgm:pt>
    <dgm:pt modelId="{54CA6EC8-3097-438A-A120-88E9BF3A7E3A}" type="parTrans" cxnId="{FAD6F587-2921-4208-90CA-4679A3B74037}">
      <dgm:prSet/>
      <dgm:spPr/>
      <dgm:t>
        <a:bodyPr/>
        <a:lstStyle/>
        <a:p>
          <a:endParaRPr lang="en-US"/>
        </a:p>
      </dgm:t>
    </dgm:pt>
    <dgm:pt modelId="{04CB12CB-5262-4556-9A2E-8A5060AFB0E1}" type="sibTrans" cxnId="{FAD6F587-2921-4208-90CA-4679A3B74037}">
      <dgm:prSet/>
      <dgm:spPr/>
      <dgm:t>
        <a:bodyPr/>
        <a:lstStyle/>
        <a:p>
          <a:endParaRPr lang="en-US"/>
        </a:p>
      </dgm:t>
    </dgm:pt>
    <dgm:pt modelId="{548A5336-2E7A-4936-AED4-8A3AAED893AF}">
      <dgm:prSet/>
      <dgm:spPr/>
      <dgm:t>
        <a:bodyPr/>
        <a:lstStyle/>
        <a:p>
          <a:r>
            <a:rPr lang="en-US"/>
            <a:t>Research and development (R&amp;D) funding is one area where Tesla receives assistance. Tesla devotes a significant portion of its assets to R&amp;D efforts to maintain its position at the forefront of innovation. In doing so, the organization can enhance its vehicles' self-sustaining riding abilities, battery efficiency, and electric vehicle technology. Tesla can maintain its competitive edge and fulfill changing customer expectations by allocating resources to R&amp;D (Park, 2020). </a:t>
          </a:r>
        </a:p>
      </dgm:t>
    </dgm:pt>
    <dgm:pt modelId="{F043AE8B-AE19-4FC5-BFC3-08A3363035BF}" type="parTrans" cxnId="{E52A105B-2286-4AE4-96A2-53DD150D5FE5}">
      <dgm:prSet/>
      <dgm:spPr/>
      <dgm:t>
        <a:bodyPr/>
        <a:lstStyle/>
        <a:p>
          <a:endParaRPr lang="en-US"/>
        </a:p>
      </dgm:t>
    </dgm:pt>
    <dgm:pt modelId="{52882251-99B3-485A-9256-0D074853606C}" type="sibTrans" cxnId="{E52A105B-2286-4AE4-96A2-53DD150D5FE5}">
      <dgm:prSet/>
      <dgm:spPr/>
      <dgm:t>
        <a:bodyPr/>
        <a:lstStyle/>
        <a:p>
          <a:endParaRPr lang="en-US"/>
        </a:p>
      </dgm:t>
    </dgm:pt>
    <dgm:pt modelId="{B8E410C5-D385-4785-9377-CC57345CA157}">
      <dgm:prSet/>
      <dgm:spPr/>
      <dgm:t>
        <a:bodyPr/>
        <a:lstStyle/>
        <a:p>
          <a:r>
            <a:rPr lang="en-US"/>
            <a:t>Production and manufacturing are two additional essential factors in the allocation of resources for Tesla. Through the continued operation of Gigafactories around the world, the firm has been able to increase its manufacturing capacity. Allocating funds to improve manufacturing capabilities enables Tesla to increase car production, reduce costs through economies of scale, and satisfy the rising demand for its electric vehicles. </a:t>
          </a:r>
        </a:p>
      </dgm:t>
    </dgm:pt>
    <dgm:pt modelId="{DB983099-F52C-420A-BA66-143737CCA334}" type="parTrans" cxnId="{094A496F-AF88-4185-834F-D3D48CF13CE9}">
      <dgm:prSet/>
      <dgm:spPr/>
      <dgm:t>
        <a:bodyPr/>
        <a:lstStyle/>
        <a:p>
          <a:endParaRPr lang="en-US"/>
        </a:p>
      </dgm:t>
    </dgm:pt>
    <dgm:pt modelId="{39191A8F-140F-428F-A81B-0AFF14E8C7AA}" type="sibTrans" cxnId="{094A496F-AF88-4185-834F-D3D48CF13CE9}">
      <dgm:prSet/>
      <dgm:spPr/>
      <dgm:t>
        <a:bodyPr/>
        <a:lstStyle/>
        <a:p>
          <a:endParaRPr lang="en-US"/>
        </a:p>
      </dgm:t>
    </dgm:pt>
    <dgm:pt modelId="{12535D02-1E30-4DFD-8EAA-FA45AF6CE151}" type="pres">
      <dgm:prSet presAssocID="{47427C64-8F68-4936-A382-CF1DC05F1E72}" presName="linear" presStyleCnt="0">
        <dgm:presLayoutVars>
          <dgm:animLvl val="lvl"/>
          <dgm:resizeHandles val="exact"/>
        </dgm:presLayoutVars>
      </dgm:prSet>
      <dgm:spPr/>
      <dgm:t>
        <a:bodyPr/>
        <a:lstStyle/>
        <a:p>
          <a:endParaRPr lang="en-US"/>
        </a:p>
      </dgm:t>
    </dgm:pt>
    <dgm:pt modelId="{3FABDFAE-2DE3-4B01-BD5B-30B436F8FFF4}" type="pres">
      <dgm:prSet presAssocID="{EE1E3328-1FC9-45E8-996F-326C6D8A5D7B}" presName="parentText" presStyleLbl="node1" presStyleIdx="0" presStyleCnt="3">
        <dgm:presLayoutVars>
          <dgm:chMax val="0"/>
          <dgm:bulletEnabled val="1"/>
        </dgm:presLayoutVars>
      </dgm:prSet>
      <dgm:spPr/>
      <dgm:t>
        <a:bodyPr/>
        <a:lstStyle/>
        <a:p>
          <a:endParaRPr lang="en-US"/>
        </a:p>
      </dgm:t>
    </dgm:pt>
    <dgm:pt modelId="{B4E53939-D872-4C23-8697-4771442C6CC5}" type="pres">
      <dgm:prSet presAssocID="{04CB12CB-5262-4556-9A2E-8A5060AFB0E1}" presName="spacer" presStyleCnt="0"/>
      <dgm:spPr/>
    </dgm:pt>
    <dgm:pt modelId="{AD94D8D9-F11E-48D4-80F5-84C032359D44}" type="pres">
      <dgm:prSet presAssocID="{548A5336-2E7A-4936-AED4-8A3AAED893AF}" presName="parentText" presStyleLbl="node1" presStyleIdx="1" presStyleCnt="3">
        <dgm:presLayoutVars>
          <dgm:chMax val="0"/>
          <dgm:bulletEnabled val="1"/>
        </dgm:presLayoutVars>
      </dgm:prSet>
      <dgm:spPr/>
      <dgm:t>
        <a:bodyPr/>
        <a:lstStyle/>
        <a:p>
          <a:endParaRPr lang="en-US"/>
        </a:p>
      </dgm:t>
    </dgm:pt>
    <dgm:pt modelId="{B542AD47-320A-4C5C-95C4-CF08BECD330D}" type="pres">
      <dgm:prSet presAssocID="{52882251-99B3-485A-9256-0D074853606C}" presName="spacer" presStyleCnt="0"/>
      <dgm:spPr/>
    </dgm:pt>
    <dgm:pt modelId="{236987C4-88F6-4E79-B7CD-5E67B2E3C4EA}" type="pres">
      <dgm:prSet presAssocID="{B8E410C5-D385-4785-9377-CC57345CA157}" presName="parentText" presStyleLbl="node1" presStyleIdx="2" presStyleCnt="3">
        <dgm:presLayoutVars>
          <dgm:chMax val="0"/>
          <dgm:bulletEnabled val="1"/>
        </dgm:presLayoutVars>
      </dgm:prSet>
      <dgm:spPr/>
      <dgm:t>
        <a:bodyPr/>
        <a:lstStyle/>
        <a:p>
          <a:endParaRPr lang="en-US"/>
        </a:p>
      </dgm:t>
    </dgm:pt>
  </dgm:ptLst>
  <dgm:cxnLst>
    <dgm:cxn modelId="{094A496F-AF88-4185-834F-D3D48CF13CE9}" srcId="{47427C64-8F68-4936-A382-CF1DC05F1E72}" destId="{B8E410C5-D385-4785-9377-CC57345CA157}" srcOrd="2" destOrd="0" parTransId="{DB983099-F52C-420A-BA66-143737CCA334}" sibTransId="{39191A8F-140F-428F-A81B-0AFF14E8C7AA}"/>
    <dgm:cxn modelId="{FAD6F587-2921-4208-90CA-4679A3B74037}" srcId="{47427C64-8F68-4936-A382-CF1DC05F1E72}" destId="{EE1E3328-1FC9-45E8-996F-326C6D8A5D7B}" srcOrd="0" destOrd="0" parTransId="{54CA6EC8-3097-438A-A120-88E9BF3A7E3A}" sibTransId="{04CB12CB-5262-4556-9A2E-8A5060AFB0E1}"/>
    <dgm:cxn modelId="{5181EF95-6EF2-4630-84F8-B60CE0CDAA6C}" type="presOf" srcId="{548A5336-2E7A-4936-AED4-8A3AAED893AF}" destId="{AD94D8D9-F11E-48D4-80F5-84C032359D44}" srcOrd="0" destOrd="0" presId="urn:microsoft.com/office/officeart/2005/8/layout/vList2"/>
    <dgm:cxn modelId="{F681FD45-86FA-4316-B457-55E75BB62884}" type="presOf" srcId="{47427C64-8F68-4936-A382-CF1DC05F1E72}" destId="{12535D02-1E30-4DFD-8EAA-FA45AF6CE151}" srcOrd="0" destOrd="0" presId="urn:microsoft.com/office/officeart/2005/8/layout/vList2"/>
    <dgm:cxn modelId="{C76F6F3F-68F1-41C0-BC1F-43D485C3AB02}" type="presOf" srcId="{EE1E3328-1FC9-45E8-996F-326C6D8A5D7B}" destId="{3FABDFAE-2DE3-4B01-BD5B-30B436F8FFF4}" srcOrd="0" destOrd="0" presId="urn:microsoft.com/office/officeart/2005/8/layout/vList2"/>
    <dgm:cxn modelId="{3B70B5ED-23D5-4661-A034-FC504F3674CC}" type="presOf" srcId="{B8E410C5-D385-4785-9377-CC57345CA157}" destId="{236987C4-88F6-4E79-B7CD-5E67B2E3C4EA}" srcOrd="0" destOrd="0" presId="urn:microsoft.com/office/officeart/2005/8/layout/vList2"/>
    <dgm:cxn modelId="{E52A105B-2286-4AE4-96A2-53DD150D5FE5}" srcId="{47427C64-8F68-4936-A382-CF1DC05F1E72}" destId="{548A5336-2E7A-4936-AED4-8A3AAED893AF}" srcOrd="1" destOrd="0" parTransId="{F043AE8B-AE19-4FC5-BFC3-08A3363035BF}" sibTransId="{52882251-99B3-485A-9256-0D074853606C}"/>
    <dgm:cxn modelId="{E2429901-5BA6-4843-8B2B-5747BE4F6D8E}" type="presParOf" srcId="{12535D02-1E30-4DFD-8EAA-FA45AF6CE151}" destId="{3FABDFAE-2DE3-4B01-BD5B-30B436F8FFF4}" srcOrd="0" destOrd="0" presId="urn:microsoft.com/office/officeart/2005/8/layout/vList2"/>
    <dgm:cxn modelId="{74B5BE58-5A47-4F1B-A03E-115BEE400D43}" type="presParOf" srcId="{12535D02-1E30-4DFD-8EAA-FA45AF6CE151}" destId="{B4E53939-D872-4C23-8697-4771442C6CC5}" srcOrd="1" destOrd="0" presId="urn:microsoft.com/office/officeart/2005/8/layout/vList2"/>
    <dgm:cxn modelId="{044F0738-8355-4819-8828-B064021F7868}" type="presParOf" srcId="{12535D02-1E30-4DFD-8EAA-FA45AF6CE151}" destId="{AD94D8D9-F11E-48D4-80F5-84C032359D44}" srcOrd="2" destOrd="0" presId="urn:microsoft.com/office/officeart/2005/8/layout/vList2"/>
    <dgm:cxn modelId="{039E9E9E-052A-4A0C-B1A6-CF25951EABC4}" type="presParOf" srcId="{12535D02-1E30-4DFD-8EAA-FA45AF6CE151}" destId="{B542AD47-320A-4C5C-95C4-CF08BECD330D}" srcOrd="3" destOrd="0" presId="urn:microsoft.com/office/officeart/2005/8/layout/vList2"/>
    <dgm:cxn modelId="{EBF2B89C-CC38-42B4-A15E-F3FA39C1D924}" type="presParOf" srcId="{12535D02-1E30-4DFD-8EAA-FA45AF6CE151}" destId="{236987C4-88F6-4E79-B7CD-5E67B2E3C4EA}"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3F6A32-523B-4375-AAC7-34E30D987340}"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C2076C71-181C-46B3-945D-39FED1CA36C7}">
      <dgm:prSet/>
      <dgm:spPr/>
      <dgm:t>
        <a:bodyPr/>
        <a:lstStyle/>
        <a:p>
          <a:r>
            <a:rPr lang="en-US"/>
            <a:t>Tesla's competitive strategy is crucial for securing a long-lasting competitive edge in the post-pandemic global economic landscape. Understanding the opportunities and problems that exist in the industry will help Tesla create a thorough plan for separating from the crowd and maintaining an edge over rivals. </a:t>
          </a:r>
        </a:p>
      </dgm:t>
    </dgm:pt>
    <dgm:pt modelId="{F3541258-B763-4821-AE33-3F9235CEAE41}" type="parTrans" cxnId="{0EB33B6D-9B27-4D09-B190-5E9DAE38B027}">
      <dgm:prSet/>
      <dgm:spPr/>
      <dgm:t>
        <a:bodyPr/>
        <a:lstStyle/>
        <a:p>
          <a:endParaRPr lang="en-US"/>
        </a:p>
      </dgm:t>
    </dgm:pt>
    <dgm:pt modelId="{98B585C8-5A55-42DB-A1DB-7F16AF1B93C1}" type="sibTrans" cxnId="{0EB33B6D-9B27-4D09-B190-5E9DAE38B027}">
      <dgm:prSet/>
      <dgm:spPr/>
      <dgm:t>
        <a:bodyPr/>
        <a:lstStyle/>
        <a:p>
          <a:endParaRPr lang="en-US"/>
        </a:p>
      </dgm:t>
    </dgm:pt>
    <dgm:pt modelId="{0B4A3ECF-14A5-4D0D-BBFC-CE3E7DFF695D}">
      <dgm:prSet/>
      <dgm:spPr/>
      <dgm:t>
        <a:bodyPr/>
        <a:lstStyle/>
        <a:p>
          <a:r>
            <a:rPr lang="en-US"/>
            <a:t>Product differentiation is one of the central tenets of Tesla's competitive strategy. The company has established itself as a pioneer in the electric vehicle age by producing high-overall performance vehicles with long-range and cutting-edge technologies. </a:t>
          </a:r>
        </a:p>
      </dgm:t>
    </dgm:pt>
    <dgm:pt modelId="{A005B0FA-7959-4433-9436-8F92469B106B}" type="parTrans" cxnId="{C08D2BE6-1BDC-4C87-B7AD-98CA2061B479}">
      <dgm:prSet/>
      <dgm:spPr/>
      <dgm:t>
        <a:bodyPr/>
        <a:lstStyle/>
        <a:p>
          <a:endParaRPr lang="en-US"/>
        </a:p>
      </dgm:t>
    </dgm:pt>
    <dgm:pt modelId="{1B1603C9-DB4F-4D98-98AA-AFBCB095A423}" type="sibTrans" cxnId="{C08D2BE6-1BDC-4C87-B7AD-98CA2061B479}">
      <dgm:prSet/>
      <dgm:spPr/>
      <dgm:t>
        <a:bodyPr/>
        <a:lstStyle/>
        <a:p>
          <a:endParaRPr lang="en-US"/>
        </a:p>
      </dgm:t>
    </dgm:pt>
    <dgm:pt modelId="{5BFE8B64-A24E-4FA3-BC1F-546083007758}">
      <dgm:prSet/>
      <dgm:spPr/>
      <dgm:t>
        <a:bodyPr/>
        <a:lstStyle/>
        <a:p>
          <a:r>
            <a:rPr lang="en-US"/>
            <a:t>In addition, a further factor in Tesla's competitive advantage is its dedication to vertical integration. Due to the company's control over the entire value chain, cost savings, quality control, and shorter innovation cycles are possible from battery manufacture through infrastructure for charging. </a:t>
          </a:r>
        </a:p>
      </dgm:t>
    </dgm:pt>
    <dgm:pt modelId="{8990C842-73B3-49D0-9A5B-854A9C4C842C}" type="parTrans" cxnId="{41332A7F-88FC-4E2B-A7E0-41D67259C681}">
      <dgm:prSet/>
      <dgm:spPr/>
      <dgm:t>
        <a:bodyPr/>
        <a:lstStyle/>
        <a:p>
          <a:endParaRPr lang="en-US"/>
        </a:p>
      </dgm:t>
    </dgm:pt>
    <dgm:pt modelId="{40DAE14E-7C08-4894-9A58-AF1CC932342E}" type="sibTrans" cxnId="{41332A7F-88FC-4E2B-A7E0-41D67259C681}">
      <dgm:prSet/>
      <dgm:spPr/>
      <dgm:t>
        <a:bodyPr/>
        <a:lstStyle/>
        <a:p>
          <a:endParaRPr lang="en-US"/>
        </a:p>
      </dgm:t>
    </dgm:pt>
    <dgm:pt modelId="{C2276E10-5D09-4804-9161-9473F2CBF756}">
      <dgm:prSet/>
      <dgm:spPr/>
      <dgm:t>
        <a:bodyPr/>
        <a:lstStyle/>
        <a:p>
          <a:r>
            <a:rPr lang="en-US"/>
            <a:t>Tesla's aggressive strategy also heavily emphasizes developing a powerful logo. The business has positioned itself as an aspirational and ecologically conscious brand, luring customers who share its goals and ideals. </a:t>
          </a:r>
        </a:p>
      </dgm:t>
    </dgm:pt>
    <dgm:pt modelId="{A6CCA33F-FD91-4844-B6D6-6E59079F94C1}" type="parTrans" cxnId="{4A21DC1F-B861-459C-82C2-5DB93BF93AEC}">
      <dgm:prSet/>
      <dgm:spPr/>
      <dgm:t>
        <a:bodyPr/>
        <a:lstStyle/>
        <a:p>
          <a:endParaRPr lang="en-US"/>
        </a:p>
      </dgm:t>
    </dgm:pt>
    <dgm:pt modelId="{5233E3AB-A761-48FB-82B4-4459A3B5C16A}" type="sibTrans" cxnId="{4A21DC1F-B861-459C-82C2-5DB93BF93AEC}">
      <dgm:prSet/>
      <dgm:spPr/>
      <dgm:t>
        <a:bodyPr/>
        <a:lstStyle/>
        <a:p>
          <a:endParaRPr lang="en-US"/>
        </a:p>
      </dgm:t>
    </dgm:pt>
    <dgm:pt modelId="{BF721933-D43F-45DC-936E-80F3CAF652F4}">
      <dgm:prSet/>
      <dgm:spPr/>
      <dgm:t>
        <a:bodyPr/>
        <a:lstStyle/>
        <a:p>
          <a:r>
            <a:rPr lang="en-US"/>
            <a:t>Furthermore, Tesla's investment in creating a global charging network, the Supercharger network, helps reduce range anxiety and gives the company a competitive edge over other manufacturers of electric vehicles. </a:t>
          </a:r>
        </a:p>
      </dgm:t>
    </dgm:pt>
    <dgm:pt modelId="{EAF37541-579B-461F-894A-4BC7B39F32D1}" type="parTrans" cxnId="{6186691D-B209-4B21-AB42-3EC20A96AC5F}">
      <dgm:prSet/>
      <dgm:spPr/>
      <dgm:t>
        <a:bodyPr/>
        <a:lstStyle/>
        <a:p>
          <a:endParaRPr lang="en-US"/>
        </a:p>
      </dgm:t>
    </dgm:pt>
    <dgm:pt modelId="{EBBD63CF-512E-4089-8864-BCA1B09C4E11}" type="sibTrans" cxnId="{6186691D-B209-4B21-AB42-3EC20A96AC5F}">
      <dgm:prSet/>
      <dgm:spPr/>
      <dgm:t>
        <a:bodyPr/>
        <a:lstStyle/>
        <a:p>
          <a:endParaRPr lang="en-US"/>
        </a:p>
      </dgm:t>
    </dgm:pt>
    <dgm:pt modelId="{39138EF2-D21B-4448-993D-0CD4920F7267}" type="pres">
      <dgm:prSet presAssocID="{D13F6A32-523B-4375-AAC7-34E30D987340}" presName="linear" presStyleCnt="0">
        <dgm:presLayoutVars>
          <dgm:animLvl val="lvl"/>
          <dgm:resizeHandles val="exact"/>
        </dgm:presLayoutVars>
      </dgm:prSet>
      <dgm:spPr/>
      <dgm:t>
        <a:bodyPr/>
        <a:lstStyle/>
        <a:p>
          <a:endParaRPr lang="en-US"/>
        </a:p>
      </dgm:t>
    </dgm:pt>
    <dgm:pt modelId="{5A37BFE3-93B1-4F3B-AADB-7E8896C5DEA3}" type="pres">
      <dgm:prSet presAssocID="{C2076C71-181C-46B3-945D-39FED1CA36C7}" presName="parentText" presStyleLbl="node1" presStyleIdx="0" presStyleCnt="5">
        <dgm:presLayoutVars>
          <dgm:chMax val="0"/>
          <dgm:bulletEnabled val="1"/>
        </dgm:presLayoutVars>
      </dgm:prSet>
      <dgm:spPr/>
      <dgm:t>
        <a:bodyPr/>
        <a:lstStyle/>
        <a:p>
          <a:endParaRPr lang="en-US"/>
        </a:p>
      </dgm:t>
    </dgm:pt>
    <dgm:pt modelId="{6103A709-3E1B-465F-9DCE-D69460AB2484}" type="pres">
      <dgm:prSet presAssocID="{98B585C8-5A55-42DB-A1DB-7F16AF1B93C1}" presName="spacer" presStyleCnt="0"/>
      <dgm:spPr/>
    </dgm:pt>
    <dgm:pt modelId="{653E5634-A43D-409E-8C84-AB2FD7A9023B}" type="pres">
      <dgm:prSet presAssocID="{0B4A3ECF-14A5-4D0D-BBFC-CE3E7DFF695D}" presName="parentText" presStyleLbl="node1" presStyleIdx="1" presStyleCnt="5">
        <dgm:presLayoutVars>
          <dgm:chMax val="0"/>
          <dgm:bulletEnabled val="1"/>
        </dgm:presLayoutVars>
      </dgm:prSet>
      <dgm:spPr/>
      <dgm:t>
        <a:bodyPr/>
        <a:lstStyle/>
        <a:p>
          <a:endParaRPr lang="en-US"/>
        </a:p>
      </dgm:t>
    </dgm:pt>
    <dgm:pt modelId="{2C88BBCC-DAC9-4AC6-8D78-DC621E863133}" type="pres">
      <dgm:prSet presAssocID="{1B1603C9-DB4F-4D98-98AA-AFBCB095A423}" presName="spacer" presStyleCnt="0"/>
      <dgm:spPr/>
    </dgm:pt>
    <dgm:pt modelId="{B1B449AF-13D4-45B9-9A93-7468B471C0AF}" type="pres">
      <dgm:prSet presAssocID="{5BFE8B64-A24E-4FA3-BC1F-546083007758}" presName="parentText" presStyleLbl="node1" presStyleIdx="2" presStyleCnt="5">
        <dgm:presLayoutVars>
          <dgm:chMax val="0"/>
          <dgm:bulletEnabled val="1"/>
        </dgm:presLayoutVars>
      </dgm:prSet>
      <dgm:spPr/>
      <dgm:t>
        <a:bodyPr/>
        <a:lstStyle/>
        <a:p>
          <a:endParaRPr lang="en-US"/>
        </a:p>
      </dgm:t>
    </dgm:pt>
    <dgm:pt modelId="{7CFE3FA9-EE42-4E71-9D6C-617113AE3CA8}" type="pres">
      <dgm:prSet presAssocID="{40DAE14E-7C08-4894-9A58-AF1CC932342E}" presName="spacer" presStyleCnt="0"/>
      <dgm:spPr/>
    </dgm:pt>
    <dgm:pt modelId="{FA120BDC-AAE8-45E6-A0F7-EACCC6061540}" type="pres">
      <dgm:prSet presAssocID="{C2276E10-5D09-4804-9161-9473F2CBF756}" presName="parentText" presStyleLbl="node1" presStyleIdx="3" presStyleCnt="5">
        <dgm:presLayoutVars>
          <dgm:chMax val="0"/>
          <dgm:bulletEnabled val="1"/>
        </dgm:presLayoutVars>
      </dgm:prSet>
      <dgm:spPr/>
      <dgm:t>
        <a:bodyPr/>
        <a:lstStyle/>
        <a:p>
          <a:endParaRPr lang="en-US"/>
        </a:p>
      </dgm:t>
    </dgm:pt>
    <dgm:pt modelId="{EEE91452-252C-45DB-8D65-5113FA7566C0}" type="pres">
      <dgm:prSet presAssocID="{5233E3AB-A761-48FB-82B4-4459A3B5C16A}" presName="spacer" presStyleCnt="0"/>
      <dgm:spPr/>
    </dgm:pt>
    <dgm:pt modelId="{A92E7A5E-8911-48C8-B9CF-C7776919F85D}" type="pres">
      <dgm:prSet presAssocID="{BF721933-D43F-45DC-936E-80F3CAF652F4}" presName="parentText" presStyleLbl="node1" presStyleIdx="4" presStyleCnt="5">
        <dgm:presLayoutVars>
          <dgm:chMax val="0"/>
          <dgm:bulletEnabled val="1"/>
        </dgm:presLayoutVars>
      </dgm:prSet>
      <dgm:spPr/>
      <dgm:t>
        <a:bodyPr/>
        <a:lstStyle/>
        <a:p>
          <a:endParaRPr lang="en-US"/>
        </a:p>
      </dgm:t>
    </dgm:pt>
  </dgm:ptLst>
  <dgm:cxnLst>
    <dgm:cxn modelId="{4A42D6D2-C1FC-4592-8F05-A5D70C72664C}" type="presOf" srcId="{5BFE8B64-A24E-4FA3-BC1F-546083007758}" destId="{B1B449AF-13D4-45B9-9A93-7468B471C0AF}" srcOrd="0" destOrd="0" presId="urn:microsoft.com/office/officeart/2005/8/layout/vList2"/>
    <dgm:cxn modelId="{6186691D-B209-4B21-AB42-3EC20A96AC5F}" srcId="{D13F6A32-523B-4375-AAC7-34E30D987340}" destId="{BF721933-D43F-45DC-936E-80F3CAF652F4}" srcOrd="4" destOrd="0" parTransId="{EAF37541-579B-461F-894A-4BC7B39F32D1}" sibTransId="{EBBD63CF-512E-4089-8864-BCA1B09C4E11}"/>
    <dgm:cxn modelId="{F5684155-0447-47E6-A3A0-C87710CBEA99}" type="presOf" srcId="{C2076C71-181C-46B3-945D-39FED1CA36C7}" destId="{5A37BFE3-93B1-4F3B-AADB-7E8896C5DEA3}" srcOrd="0" destOrd="0" presId="urn:microsoft.com/office/officeart/2005/8/layout/vList2"/>
    <dgm:cxn modelId="{3484C5C4-EED6-4EDA-ACC6-83D312F31CF8}" type="presOf" srcId="{BF721933-D43F-45DC-936E-80F3CAF652F4}" destId="{A92E7A5E-8911-48C8-B9CF-C7776919F85D}" srcOrd="0" destOrd="0" presId="urn:microsoft.com/office/officeart/2005/8/layout/vList2"/>
    <dgm:cxn modelId="{C08D2BE6-1BDC-4C87-B7AD-98CA2061B479}" srcId="{D13F6A32-523B-4375-AAC7-34E30D987340}" destId="{0B4A3ECF-14A5-4D0D-BBFC-CE3E7DFF695D}" srcOrd="1" destOrd="0" parTransId="{A005B0FA-7959-4433-9436-8F92469B106B}" sibTransId="{1B1603C9-DB4F-4D98-98AA-AFBCB095A423}"/>
    <dgm:cxn modelId="{0EB33B6D-9B27-4D09-B190-5E9DAE38B027}" srcId="{D13F6A32-523B-4375-AAC7-34E30D987340}" destId="{C2076C71-181C-46B3-945D-39FED1CA36C7}" srcOrd="0" destOrd="0" parTransId="{F3541258-B763-4821-AE33-3F9235CEAE41}" sibTransId="{98B585C8-5A55-42DB-A1DB-7F16AF1B93C1}"/>
    <dgm:cxn modelId="{4A21DC1F-B861-459C-82C2-5DB93BF93AEC}" srcId="{D13F6A32-523B-4375-AAC7-34E30D987340}" destId="{C2276E10-5D09-4804-9161-9473F2CBF756}" srcOrd="3" destOrd="0" parTransId="{A6CCA33F-FD91-4844-B6D6-6E59079F94C1}" sibTransId="{5233E3AB-A761-48FB-82B4-4459A3B5C16A}"/>
    <dgm:cxn modelId="{76C9511C-4958-4AE4-92D7-DB9916D93FF1}" type="presOf" srcId="{0B4A3ECF-14A5-4D0D-BBFC-CE3E7DFF695D}" destId="{653E5634-A43D-409E-8C84-AB2FD7A9023B}" srcOrd="0" destOrd="0" presId="urn:microsoft.com/office/officeart/2005/8/layout/vList2"/>
    <dgm:cxn modelId="{CBCC2A98-A7DF-4214-8594-EB0162DB285A}" type="presOf" srcId="{D13F6A32-523B-4375-AAC7-34E30D987340}" destId="{39138EF2-D21B-4448-993D-0CD4920F7267}" srcOrd="0" destOrd="0" presId="urn:microsoft.com/office/officeart/2005/8/layout/vList2"/>
    <dgm:cxn modelId="{3DA54117-1C8F-4BB1-A843-204D8C77CFE2}" type="presOf" srcId="{C2276E10-5D09-4804-9161-9473F2CBF756}" destId="{FA120BDC-AAE8-45E6-A0F7-EACCC6061540}" srcOrd="0" destOrd="0" presId="urn:microsoft.com/office/officeart/2005/8/layout/vList2"/>
    <dgm:cxn modelId="{41332A7F-88FC-4E2B-A7E0-41D67259C681}" srcId="{D13F6A32-523B-4375-AAC7-34E30D987340}" destId="{5BFE8B64-A24E-4FA3-BC1F-546083007758}" srcOrd="2" destOrd="0" parTransId="{8990C842-73B3-49D0-9A5B-854A9C4C842C}" sibTransId="{40DAE14E-7C08-4894-9A58-AF1CC932342E}"/>
    <dgm:cxn modelId="{E36307B8-7E64-47AA-A8F1-51921C6B12EF}" type="presParOf" srcId="{39138EF2-D21B-4448-993D-0CD4920F7267}" destId="{5A37BFE3-93B1-4F3B-AADB-7E8896C5DEA3}" srcOrd="0" destOrd="0" presId="urn:microsoft.com/office/officeart/2005/8/layout/vList2"/>
    <dgm:cxn modelId="{D5B5304C-DF46-494B-AFEB-63373344E568}" type="presParOf" srcId="{39138EF2-D21B-4448-993D-0CD4920F7267}" destId="{6103A709-3E1B-465F-9DCE-D69460AB2484}" srcOrd="1" destOrd="0" presId="urn:microsoft.com/office/officeart/2005/8/layout/vList2"/>
    <dgm:cxn modelId="{0E7875CC-B92A-48CE-A193-FD4813DFD8A7}" type="presParOf" srcId="{39138EF2-D21B-4448-993D-0CD4920F7267}" destId="{653E5634-A43D-409E-8C84-AB2FD7A9023B}" srcOrd="2" destOrd="0" presId="urn:microsoft.com/office/officeart/2005/8/layout/vList2"/>
    <dgm:cxn modelId="{591081DD-03F0-49B8-A9E1-9D790D52E56A}" type="presParOf" srcId="{39138EF2-D21B-4448-993D-0CD4920F7267}" destId="{2C88BBCC-DAC9-4AC6-8D78-DC621E863133}" srcOrd="3" destOrd="0" presId="urn:microsoft.com/office/officeart/2005/8/layout/vList2"/>
    <dgm:cxn modelId="{92EF0C38-5DA7-4FBC-AA21-79F717C5D7EE}" type="presParOf" srcId="{39138EF2-D21B-4448-993D-0CD4920F7267}" destId="{B1B449AF-13D4-45B9-9A93-7468B471C0AF}" srcOrd="4" destOrd="0" presId="urn:microsoft.com/office/officeart/2005/8/layout/vList2"/>
    <dgm:cxn modelId="{8EFC9C6E-9BDA-444A-BFC8-E4E55B860830}" type="presParOf" srcId="{39138EF2-D21B-4448-993D-0CD4920F7267}" destId="{7CFE3FA9-EE42-4E71-9D6C-617113AE3CA8}" srcOrd="5" destOrd="0" presId="urn:microsoft.com/office/officeart/2005/8/layout/vList2"/>
    <dgm:cxn modelId="{03CB14E2-8C3A-40BA-8B7D-934FE068466B}" type="presParOf" srcId="{39138EF2-D21B-4448-993D-0CD4920F7267}" destId="{FA120BDC-AAE8-45E6-A0F7-EACCC6061540}" srcOrd="6" destOrd="0" presId="urn:microsoft.com/office/officeart/2005/8/layout/vList2"/>
    <dgm:cxn modelId="{F3456203-B0A5-40B4-B4BA-D45501934034}" type="presParOf" srcId="{39138EF2-D21B-4448-993D-0CD4920F7267}" destId="{EEE91452-252C-45DB-8D65-5113FA7566C0}" srcOrd="7" destOrd="0" presId="urn:microsoft.com/office/officeart/2005/8/layout/vList2"/>
    <dgm:cxn modelId="{F889A022-44B6-49C0-A5E7-89AB41D0D91E}" type="presParOf" srcId="{39138EF2-D21B-4448-993D-0CD4920F7267}" destId="{A92E7A5E-8911-48C8-B9CF-C7776919F85D}"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DA969C9-80C2-4772-99C2-A868E73AA71E}"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0BCCA1D2-4430-4E4C-858B-E8F882E47EDE}">
      <dgm:prSet/>
      <dgm:spPr/>
      <dgm:t>
        <a:bodyPr/>
        <a:lstStyle/>
        <a:p>
          <a:pPr>
            <a:lnSpc>
              <a:spcPct val="100000"/>
            </a:lnSpc>
          </a:pPr>
          <a:r>
            <a:rPr lang="en-US"/>
            <a:t>In conclusion, Tesla's success in the post-pandemic global business environment depends on its ability to handle challenging circumstances and take advantage of possibilities.</a:t>
          </a:r>
        </a:p>
      </dgm:t>
    </dgm:pt>
    <dgm:pt modelId="{281B6E36-3B7C-4E37-B4F2-0A4365D14CF2}" type="parTrans" cxnId="{532510EF-B00E-4C77-94F2-85C0E00938D7}">
      <dgm:prSet/>
      <dgm:spPr/>
      <dgm:t>
        <a:bodyPr/>
        <a:lstStyle/>
        <a:p>
          <a:endParaRPr lang="en-US"/>
        </a:p>
      </dgm:t>
    </dgm:pt>
    <dgm:pt modelId="{ADBA3A11-1E93-49A6-A0C0-461DAA540FED}" type="sibTrans" cxnId="{532510EF-B00E-4C77-94F2-85C0E00938D7}">
      <dgm:prSet/>
      <dgm:spPr/>
      <dgm:t>
        <a:bodyPr/>
        <a:lstStyle/>
        <a:p>
          <a:endParaRPr lang="en-US"/>
        </a:p>
      </dgm:t>
    </dgm:pt>
    <dgm:pt modelId="{8447771A-3720-4669-8503-C38522C2DBDA}">
      <dgm:prSet/>
      <dgm:spPr/>
      <dgm:t>
        <a:bodyPr/>
        <a:lstStyle/>
        <a:p>
          <a:pPr>
            <a:lnSpc>
              <a:spcPct val="100000"/>
            </a:lnSpc>
          </a:pPr>
          <a:r>
            <a:rPr lang="en-US"/>
            <a:t>Tesla can achieve a durable competitive advantage through a thorough market study, resource allocation, developing a competitive strategy, and deploying unproven advertising and CSR efforts. </a:t>
          </a:r>
        </a:p>
      </dgm:t>
    </dgm:pt>
    <dgm:pt modelId="{5AB6B77B-B2D1-49E7-A3F1-3AA72CEB576B}" type="parTrans" cxnId="{6DBB7412-D5A3-49DF-86DC-BF884E86BBF8}">
      <dgm:prSet/>
      <dgm:spPr/>
      <dgm:t>
        <a:bodyPr/>
        <a:lstStyle/>
        <a:p>
          <a:endParaRPr lang="en-US"/>
        </a:p>
      </dgm:t>
    </dgm:pt>
    <dgm:pt modelId="{C6B7F3E3-EBB9-427F-A9C6-0678BDE5CD02}" type="sibTrans" cxnId="{6DBB7412-D5A3-49DF-86DC-BF884E86BBF8}">
      <dgm:prSet/>
      <dgm:spPr/>
      <dgm:t>
        <a:bodyPr/>
        <a:lstStyle/>
        <a:p>
          <a:endParaRPr lang="en-US"/>
        </a:p>
      </dgm:t>
    </dgm:pt>
    <dgm:pt modelId="{30770F98-C4B6-4FC9-99E8-2300CA097F00}">
      <dgm:prSet/>
      <dgm:spPr/>
      <dgm:t>
        <a:bodyPr/>
        <a:lstStyle/>
        <a:p>
          <a:pPr>
            <a:lnSpc>
              <a:spcPct val="100000"/>
            </a:lnSpc>
          </a:pPr>
          <a:r>
            <a:rPr lang="en-US"/>
            <a:t>Tesla can maintain its position as a market leader and continue influencing the development of sustainable transportation by increasing its market presence and affordability, investing in improved battery technology, bolstering the infrastructure for charging and encouraging customer participation.</a:t>
          </a:r>
        </a:p>
      </dgm:t>
    </dgm:pt>
    <dgm:pt modelId="{9D373FD4-69FA-4CCE-AD00-C4D8876A0A8B}" type="parTrans" cxnId="{1FDA45C6-98BF-4E85-9F91-657CFAA8547E}">
      <dgm:prSet/>
      <dgm:spPr/>
      <dgm:t>
        <a:bodyPr/>
        <a:lstStyle/>
        <a:p>
          <a:endParaRPr lang="en-US"/>
        </a:p>
      </dgm:t>
    </dgm:pt>
    <dgm:pt modelId="{F07B6AF4-2507-4367-9365-861CF24073F7}" type="sibTrans" cxnId="{1FDA45C6-98BF-4E85-9F91-657CFAA8547E}">
      <dgm:prSet/>
      <dgm:spPr/>
      <dgm:t>
        <a:bodyPr/>
        <a:lstStyle/>
        <a:p>
          <a:endParaRPr lang="en-US"/>
        </a:p>
      </dgm:t>
    </dgm:pt>
    <dgm:pt modelId="{DA75E9DA-3E52-468A-8BD6-3701CF7F25ED}" type="pres">
      <dgm:prSet presAssocID="{7DA969C9-80C2-4772-99C2-A868E73AA71E}" presName="root" presStyleCnt="0">
        <dgm:presLayoutVars>
          <dgm:dir/>
          <dgm:resizeHandles val="exact"/>
        </dgm:presLayoutVars>
      </dgm:prSet>
      <dgm:spPr/>
      <dgm:t>
        <a:bodyPr/>
        <a:lstStyle/>
        <a:p>
          <a:endParaRPr lang="en-US"/>
        </a:p>
      </dgm:t>
    </dgm:pt>
    <dgm:pt modelId="{E549AD52-8FB6-4873-950A-E405764CCF52}" type="pres">
      <dgm:prSet presAssocID="{0BCCA1D2-4430-4E4C-858B-E8F882E47EDE}" presName="compNode" presStyleCnt="0"/>
      <dgm:spPr/>
    </dgm:pt>
    <dgm:pt modelId="{6E3757C2-D295-404B-95F2-7959EC5CA21D}" type="pres">
      <dgm:prSet presAssocID="{0BCCA1D2-4430-4E4C-858B-E8F882E47EDE}" presName="bgRect" presStyleLbl="bgShp" presStyleIdx="0" presStyleCnt="3"/>
      <dgm:spPr/>
    </dgm:pt>
    <dgm:pt modelId="{8D6A9F30-36E1-41C7-93E3-AEA5D1C068FC}" type="pres">
      <dgm:prSet presAssocID="{0BCCA1D2-4430-4E4C-858B-E8F882E47EDE}"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t>
        <a:bodyPr/>
        <a:lstStyle/>
        <a:p>
          <a:endParaRPr lang="en-US"/>
        </a:p>
      </dgm:t>
      <dgm:extLst>
        <a:ext uri="{E40237B7-FDA0-4F09-8148-C483321AD2D9}">
          <dgm14:cNvPr xmlns:dgm14="http://schemas.microsoft.com/office/drawing/2010/diagram" id="0" name="" descr="Earth Globe Americas"/>
        </a:ext>
      </dgm:extLst>
    </dgm:pt>
    <dgm:pt modelId="{45B9350C-4833-4720-A2A6-7FD95E2F4D6D}" type="pres">
      <dgm:prSet presAssocID="{0BCCA1D2-4430-4E4C-858B-E8F882E47EDE}" presName="spaceRect" presStyleCnt="0"/>
      <dgm:spPr/>
    </dgm:pt>
    <dgm:pt modelId="{E6B687AE-A786-4FC3-9506-A0ABBECB3B00}" type="pres">
      <dgm:prSet presAssocID="{0BCCA1D2-4430-4E4C-858B-E8F882E47EDE}" presName="parTx" presStyleLbl="revTx" presStyleIdx="0" presStyleCnt="3">
        <dgm:presLayoutVars>
          <dgm:chMax val="0"/>
          <dgm:chPref val="0"/>
        </dgm:presLayoutVars>
      </dgm:prSet>
      <dgm:spPr/>
      <dgm:t>
        <a:bodyPr/>
        <a:lstStyle/>
        <a:p>
          <a:endParaRPr lang="en-US"/>
        </a:p>
      </dgm:t>
    </dgm:pt>
    <dgm:pt modelId="{FEABE413-9E0B-4003-BEBB-078FB663CC47}" type="pres">
      <dgm:prSet presAssocID="{ADBA3A11-1E93-49A6-A0C0-461DAA540FED}" presName="sibTrans" presStyleCnt="0"/>
      <dgm:spPr/>
    </dgm:pt>
    <dgm:pt modelId="{2D8218C3-978C-410F-9974-AC03E92F818B}" type="pres">
      <dgm:prSet presAssocID="{8447771A-3720-4669-8503-C38522C2DBDA}" presName="compNode" presStyleCnt="0"/>
      <dgm:spPr/>
    </dgm:pt>
    <dgm:pt modelId="{A84C2BF5-D9A3-447E-B700-E35AF8E6E8D3}" type="pres">
      <dgm:prSet presAssocID="{8447771A-3720-4669-8503-C38522C2DBDA}" presName="bgRect" presStyleLbl="bgShp" presStyleIdx="1" presStyleCnt="3"/>
      <dgm:spPr/>
    </dgm:pt>
    <dgm:pt modelId="{B2EAD660-A4E8-45C5-9486-B2DD66D1C62C}" type="pres">
      <dgm:prSet presAssocID="{8447771A-3720-4669-8503-C38522C2DBDA}"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t>
        <a:bodyPr/>
        <a:lstStyle/>
        <a:p>
          <a:endParaRPr lang="en-US"/>
        </a:p>
      </dgm:t>
      <dgm:extLst>
        <a:ext uri="{E40237B7-FDA0-4F09-8148-C483321AD2D9}">
          <dgm14:cNvPr xmlns:dgm14="http://schemas.microsoft.com/office/drawing/2010/diagram" id="0" name="" descr="Electric Car"/>
        </a:ext>
      </dgm:extLst>
    </dgm:pt>
    <dgm:pt modelId="{3F8BAD4E-3EF9-4B1A-BFDC-FF8C517EC45B}" type="pres">
      <dgm:prSet presAssocID="{8447771A-3720-4669-8503-C38522C2DBDA}" presName="spaceRect" presStyleCnt="0"/>
      <dgm:spPr/>
    </dgm:pt>
    <dgm:pt modelId="{2FDD2C6C-6EF8-404C-BD4A-414ED0395D4B}" type="pres">
      <dgm:prSet presAssocID="{8447771A-3720-4669-8503-C38522C2DBDA}" presName="parTx" presStyleLbl="revTx" presStyleIdx="1" presStyleCnt="3">
        <dgm:presLayoutVars>
          <dgm:chMax val="0"/>
          <dgm:chPref val="0"/>
        </dgm:presLayoutVars>
      </dgm:prSet>
      <dgm:spPr/>
      <dgm:t>
        <a:bodyPr/>
        <a:lstStyle/>
        <a:p>
          <a:endParaRPr lang="en-US"/>
        </a:p>
      </dgm:t>
    </dgm:pt>
    <dgm:pt modelId="{C673B117-233E-4ED7-AC0F-51540774F432}" type="pres">
      <dgm:prSet presAssocID="{C6B7F3E3-EBB9-427F-A9C6-0678BDE5CD02}" presName="sibTrans" presStyleCnt="0"/>
      <dgm:spPr/>
    </dgm:pt>
    <dgm:pt modelId="{69BF28CA-32B3-4210-A5F8-A37BA545093E}" type="pres">
      <dgm:prSet presAssocID="{30770F98-C4B6-4FC9-99E8-2300CA097F00}" presName="compNode" presStyleCnt="0"/>
      <dgm:spPr/>
    </dgm:pt>
    <dgm:pt modelId="{F64F1E48-86F0-4BA2-AB12-CAEFB4FD17DA}" type="pres">
      <dgm:prSet presAssocID="{30770F98-C4B6-4FC9-99E8-2300CA097F00}" presName="bgRect" presStyleLbl="bgShp" presStyleIdx="2" presStyleCnt="3"/>
      <dgm:spPr/>
    </dgm:pt>
    <dgm:pt modelId="{58CCCEF3-FA8D-468B-AE0D-24BC0F682D9F}" type="pres">
      <dgm:prSet presAssocID="{30770F98-C4B6-4FC9-99E8-2300CA097F00}"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t>
        <a:bodyPr/>
        <a:lstStyle/>
        <a:p>
          <a:endParaRPr lang="en-US"/>
        </a:p>
      </dgm:t>
      <dgm:extLst>
        <a:ext uri="{E40237B7-FDA0-4F09-8148-C483321AD2D9}">
          <dgm14:cNvPr xmlns:dgm14="http://schemas.microsoft.com/office/drawing/2010/diagram" id="0" name="" descr="Scooter"/>
        </a:ext>
      </dgm:extLst>
    </dgm:pt>
    <dgm:pt modelId="{B5E15C9B-D458-4D33-8262-AEF56AF6D4B4}" type="pres">
      <dgm:prSet presAssocID="{30770F98-C4B6-4FC9-99E8-2300CA097F00}" presName="spaceRect" presStyleCnt="0"/>
      <dgm:spPr/>
    </dgm:pt>
    <dgm:pt modelId="{A042CF8B-4FD5-466E-A30A-6AFFA3C37C30}" type="pres">
      <dgm:prSet presAssocID="{30770F98-C4B6-4FC9-99E8-2300CA097F00}" presName="parTx" presStyleLbl="revTx" presStyleIdx="2" presStyleCnt="3">
        <dgm:presLayoutVars>
          <dgm:chMax val="0"/>
          <dgm:chPref val="0"/>
        </dgm:presLayoutVars>
      </dgm:prSet>
      <dgm:spPr/>
      <dgm:t>
        <a:bodyPr/>
        <a:lstStyle/>
        <a:p>
          <a:endParaRPr lang="en-US"/>
        </a:p>
      </dgm:t>
    </dgm:pt>
  </dgm:ptLst>
  <dgm:cxnLst>
    <dgm:cxn modelId="{6DBB7412-D5A3-49DF-86DC-BF884E86BBF8}" srcId="{7DA969C9-80C2-4772-99C2-A868E73AA71E}" destId="{8447771A-3720-4669-8503-C38522C2DBDA}" srcOrd="1" destOrd="0" parTransId="{5AB6B77B-B2D1-49E7-A3F1-3AA72CEB576B}" sibTransId="{C6B7F3E3-EBB9-427F-A9C6-0678BDE5CD02}"/>
    <dgm:cxn modelId="{5A0DF460-62EE-46B1-A674-3FF2C0A45962}" type="presOf" srcId="{8447771A-3720-4669-8503-C38522C2DBDA}" destId="{2FDD2C6C-6EF8-404C-BD4A-414ED0395D4B}" srcOrd="0" destOrd="0" presId="urn:microsoft.com/office/officeart/2018/2/layout/IconVerticalSolidList"/>
    <dgm:cxn modelId="{92D4AEB1-B8DD-40FC-B8FD-4E66024807A5}" type="presOf" srcId="{30770F98-C4B6-4FC9-99E8-2300CA097F00}" destId="{A042CF8B-4FD5-466E-A30A-6AFFA3C37C30}" srcOrd="0" destOrd="0" presId="urn:microsoft.com/office/officeart/2018/2/layout/IconVerticalSolidList"/>
    <dgm:cxn modelId="{11355ADA-CA03-4F95-B8D9-38186A9D03C4}" type="presOf" srcId="{0BCCA1D2-4430-4E4C-858B-E8F882E47EDE}" destId="{E6B687AE-A786-4FC3-9506-A0ABBECB3B00}" srcOrd="0" destOrd="0" presId="urn:microsoft.com/office/officeart/2018/2/layout/IconVerticalSolidList"/>
    <dgm:cxn modelId="{6D6B6A02-C546-475F-B966-D3AAABAD9446}" type="presOf" srcId="{7DA969C9-80C2-4772-99C2-A868E73AA71E}" destId="{DA75E9DA-3E52-468A-8BD6-3701CF7F25ED}" srcOrd="0" destOrd="0" presId="urn:microsoft.com/office/officeart/2018/2/layout/IconVerticalSolidList"/>
    <dgm:cxn modelId="{532510EF-B00E-4C77-94F2-85C0E00938D7}" srcId="{7DA969C9-80C2-4772-99C2-A868E73AA71E}" destId="{0BCCA1D2-4430-4E4C-858B-E8F882E47EDE}" srcOrd="0" destOrd="0" parTransId="{281B6E36-3B7C-4E37-B4F2-0A4365D14CF2}" sibTransId="{ADBA3A11-1E93-49A6-A0C0-461DAA540FED}"/>
    <dgm:cxn modelId="{1FDA45C6-98BF-4E85-9F91-657CFAA8547E}" srcId="{7DA969C9-80C2-4772-99C2-A868E73AA71E}" destId="{30770F98-C4B6-4FC9-99E8-2300CA097F00}" srcOrd="2" destOrd="0" parTransId="{9D373FD4-69FA-4CCE-AD00-C4D8876A0A8B}" sibTransId="{F07B6AF4-2507-4367-9365-861CF24073F7}"/>
    <dgm:cxn modelId="{057609B7-D101-4AA9-A820-064627045D35}" type="presParOf" srcId="{DA75E9DA-3E52-468A-8BD6-3701CF7F25ED}" destId="{E549AD52-8FB6-4873-950A-E405764CCF52}" srcOrd="0" destOrd="0" presId="urn:microsoft.com/office/officeart/2018/2/layout/IconVerticalSolidList"/>
    <dgm:cxn modelId="{1F350293-8181-4CB5-B000-3C62224C0284}" type="presParOf" srcId="{E549AD52-8FB6-4873-950A-E405764CCF52}" destId="{6E3757C2-D295-404B-95F2-7959EC5CA21D}" srcOrd="0" destOrd="0" presId="urn:microsoft.com/office/officeart/2018/2/layout/IconVerticalSolidList"/>
    <dgm:cxn modelId="{817A7F20-FA7E-45EE-8B57-DDF80F6A30B6}" type="presParOf" srcId="{E549AD52-8FB6-4873-950A-E405764CCF52}" destId="{8D6A9F30-36E1-41C7-93E3-AEA5D1C068FC}" srcOrd="1" destOrd="0" presId="urn:microsoft.com/office/officeart/2018/2/layout/IconVerticalSolidList"/>
    <dgm:cxn modelId="{3335451A-913E-4588-8FBE-6185CD5FA3B8}" type="presParOf" srcId="{E549AD52-8FB6-4873-950A-E405764CCF52}" destId="{45B9350C-4833-4720-A2A6-7FD95E2F4D6D}" srcOrd="2" destOrd="0" presId="urn:microsoft.com/office/officeart/2018/2/layout/IconVerticalSolidList"/>
    <dgm:cxn modelId="{A01E64E6-62F2-4072-B255-2EBE059E092F}" type="presParOf" srcId="{E549AD52-8FB6-4873-950A-E405764CCF52}" destId="{E6B687AE-A786-4FC3-9506-A0ABBECB3B00}" srcOrd="3" destOrd="0" presId="urn:microsoft.com/office/officeart/2018/2/layout/IconVerticalSolidList"/>
    <dgm:cxn modelId="{46C8F935-72CB-4A07-97C7-AF40F40B22CE}" type="presParOf" srcId="{DA75E9DA-3E52-468A-8BD6-3701CF7F25ED}" destId="{FEABE413-9E0B-4003-BEBB-078FB663CC47}" srcOrd="1" destOrd="0" presId="urn:microsoft.com/office/officeart/2018/2/layout/IconVerticalSolidList"/>
    <dgm:cxn modelId="{FC2A436D-9E65-4DFE-B640-00727D9D9A51}" type="presParOf" srcId="{DA75E9DA-3E52-468A-8BD6-3701CF7F25ED}" destId="{2D8218C3-978C-410F-9974-AC03E92F818B}" srcOrd="2" destOrd="0" presId="urn:microsoft.com/office/officeart/2018/2/layout/IconVerticalSolidList"/>
    <dgm:cxn modelId="{1F0A15F9-9AAA-46A4-9F6A-CE87E25CAEE7}" type="presParOf" srcId="{2D8218C3-978C-410F-9974-AC03E92F818B}" destId="{A84C2BF5-D9A3-447E-B700-E35AF8E6E8D3}" srcOrd="0" destOrd="0" presId="urn:microsoft.com/office/officeart/2018/2/layout/IconVerticalSolidList"/>
    <dgm:cxn modelId="{B91E6FCF-29D4-404F-BFA9-C44D2D9D841B}" type="presParOf" srcId="{2D8218C3-978C-410F-9974-AC03E92F818B}" destId="{B2EAD660-A4E8-45C5-9486-B2DD66D1C62C}" srcOrd="1" destOrd="0" presId="urn:microsoft.com/office/officeart/2018/2/layout/IconVerticalSolidList"/>
    <dgm:cxn modelId="{F083F150-E1D4-48CC-B62F-39541A9A9290}" type="presParOf" srcId="{2D8218C3-978C-410F-9974-AC03E92F818B}" destId="{3F8BAD4E-3EF9-4B1A-BFDC-FF8C517EC45B}" srcOrd="2" destOrd="0" presId="urn:microsoft.com/office/officeart/2018/2/layout/IconVerticalSolidList"/>
    <dgm:cxn modelId="{0E594FC4-199D-49F1-B942-149B08013669}" type="presParOf" srcId="{2D8218C3-978C-410F-9974-AC03E92F818B}" destId="{2FDD2C6C-6EF8-404C-BD4A-414ED0395D4B}" srcOrd="3" destOrd="0" presId="urn:microsoft.com/office/officeart/2018/2/layout/IconVerticalSolidList"/>
    <dgm:cxn modelId="{1589578E-C220-494D-9ACE-0C48A6930EAB}" type="presParOf" srcId="{DA75E9DA-3E52-468A-8BD6-3701CF7F25ED}" destId="{C673B117-233E-4ED7-AC0F-51540774F432}" srcOrd="3" destOrd="0" presId="urn:microsoft.com/office/officeart/2018/2/layout/IconVerticalSolidList"/>
    <dgm:cxn modelId="{E99C88C8-7432-4A12-BA1A-0FED4973AE63}" type="presParOf" srcId="{DA75E9DA-3E52-468A-8BD6-3701CF7F25ED}" destId="{69BF28CA-32B3-4210-A5F8-A37BA545093E}" srcOrd="4" destOrd="0" presId="urn:microsoft.com/office/officeart/2018/2/layout/IconVerticalSolidList"/>
    <dgm:cxn modelId="{EF6E6000-5D79-4740-AE95-8EF96D7571FE}" type="presParOf" srcId="{69BF28CA-32B3-4210-A5F8-A37BA545093E}" destId="{F64F1E48-86F0-4BA2-AB12-CAEFB4FD17DA}" srcOrd="0" destOrd="0" presId="urn:microsoft.com/office/officeart/2018/2/layout/IconVerticalSolidList"/>
    <dgm:cxn modelId="{C62BEE5B-CDD4-4291-8A0D-CC1E287DFF5E}" type="presParOf" srcId="{69BF28CA-32B3-4210-A5F8-A37BA545093E}" destId="{58CCCEF3-FA8D-468B-AE0D-24BC0F682D9F}" srcOrd="1" destOrd="0" presId="urn:microsoft.com/office/officeart/2018/2/layout/IconVerticalSolidList"/>
    <dgm:cxn modelId="{7B312E81-28AD-40AC-9E62-C9CACC8DF4B2}" type="presParOf" srcId="{69BF28CA-32B3-4210-A5F8-A37BA545093E}" destId="{B5E15C9B-D458-4D33-8262-AEF56AF6D4B4}" srcOrd="2" destOrd="0" presId="urn:microsoft.com/office/officeart/2018/2/layout/IconVerticalSolidList"/>
    <dgm:cxn modelId="{36CC0062-CEC8-4D12-B02B-F3D21A63362B}" type="presParOf" srcId="{69BF28CA-32B3-4210-A5F8-A37BA545093E}" destId="{A042CF8B-4FD5-466E-A30A-6AFFA3C37C3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B5A457-38CB-4698-B668-866C66A520B6}" type="datetimeFigureOut">
              <a:t>7/10/2023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E1AF5B-18CE-464D-BD6A-AC32911EB5A3}" type="slidenum">
              <a:t>‹#›</a:t>
            </a:fld>
            <a:endParaRPr lang="en-US"/>
          </a:p>
        </p:txBody>
      </p:sp>
    </p:spTree>
    <p:extLst>
      <p:ext uri="{BB962C8B-B14F-4D97-AF65-F5344CB8AC3E}">
        <p14:creationId xmlns:p14="http://schemas.microsoft.com/office/powerpoint/2010/main" val="34472653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Tesla's internal characteristics are paramount in determining its market performance in the post-pandemic age. Elon Musk's charismatic leadership, the company's unique electric vehicle technology, and its strong brand image are its competitive advantages. Tesla has established itself as a global leader in the sector because of its capacity to create cutting-edge electric vehicles with exceptional range and performance. Additionally, Tesla has a competitive advantage due to its vertically integrated business strategy, which includes everything from battery manufacturing to charging infrastructure. Its Gigafactories provide cost savings and economies of scale in manufacturing. Tesla does, however, have some internal issues. Its ability to satisfy consumer demand has occasionally been hampered by restrictions on production capacity, supply chain problems, and quality control problems (Adams </a:t>
            </a:r>
            <a:r>
              <a:rPr lang="en-US" i="1" dirty="0"/>
              <a:t>et al</a:t>
            </a:r>
            <a:r>
              <a:rPr lang="en-US" dirty="0"/>
              <a:t>., 2019).</a:t>
            </a:r>
          </a:p>
          <a:p>
            <a:endParaRPr lang="en-US" dirty="0">
              <a:cs typeface="Calibri"/>
            </a:endParaRPr>
          </a:p>
        </p:txBody>
      </p:sp>
      <p:sp>
        <p:nvSpPr>
          <p:cNvPr id="4" name="Slide Number Placeholder 3"/>
          <p:cNvSpPr>
            <a:spLocks noGrp="1"/>
          </p:cNvSpPr>
          <p:nvPr>
            <p:ph type="sldNum" sz="quarter" idx="5"/>
          </p:nvPr>
        </p:nvSpPr>
        <p:spPr/>
        <p:txBody>
          <a:bodyPr/>
          <a:lstStyle/>
          <a:p>
            <a:fld id="{F9E1AF5B-18CE-464D-BD6A-AC32911EB5A3}" type="slidenum">
              <a:t>3</a:t>
            </a:fld>
            <a:endParaRPr lang="en-US"/>
          </a:p>
        </p:txBody>
      </p:sp>
    </p:spTree>
    <p:extLst>
      <p:ext uri="{BB962C8B-B14F-4D97-AF65-F5344CB8AC3E}">
        <p14:creationId xmlns:p14="http://schemas.microsoft.com/office/powerpoint/2010/main" val="41218364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The rise of digitalization, rising brand awareness and competitiveness, changes in consumer purchasing behavior, and the necessity for businesses to adopt "green" practices and exhibit corporate social responsibility are just a few of the significant challenges the post-pandemic business environment has faced (</a:t>
            </a:r>
            <a:r>
              <a:rPr lang="en-US" dirty="0" err="1"/>
              <a:t>Eltarabily</a:t>
            </a:r>
            <a:r>
              <a:rPr lang="en-US" dirty="0"/>
              <a:t> and </a:t>
            </a:r>
            <a:r>
              <a:rPr lang="en-US" dirty="0" err="1"/>
              <a:t>Elghezanwy</a:t>
            </a:r>
            <a:r>
              <a:rPr lang="en-US" dirty="0"/>
              <a:t>, 2020). This presentation's critical analysis will delve into the global business climate of Tesla, a known international company. Examining the internal and external factors that affect Tesla's market performance, identifying potential market failure factors, exploring how the company allocates resources to deal with current issues, developing a competitive strategy for gaining a sustainable competitive advantage and assessing Tesla's green marketing and CSR strategies are all topics covered in this presentation. Finally, it will offer Tesla advice on strengthening its competitive position in the post-pandemic economic climate (Atik </a:t>
            </a:r>
            <a:r>
              <a:rPr lang="en-US" i="1" dirty="0"/>
              <a:t>et al</a:t>
            </a:r>
            <a:r>
              <a:rPr lang="en-US" dirty="0"/>
              <a:t>., 2023).</a:t>
            </a:r>
          </a:p>
          <a:p>
            <a:endParaRPr lang="en-US" dirty="0">
              <a:cs typeface="Calibri"/>
            </a:endParaRPr>
          </a:p>
        </p:txBody>
      </p:sp>
      <p:sp>
        <p:nvSpPr>
          <p:cNvPr id="4" name="Slide Number Placeholder 3"/>
          <p:cNvSpPr>
            <a:spLocks noGrp="1"/>
          </p:cNvSpPr>
          <p:nvPr>
            <p:ph type="sldNum" sz="quarter" idx="5"/>
          </p:nvPr>
        </p:nvSpPr>
        <p:spPr/>
        <p:txBody>
          <a:bodyPr/>
          <a:lstStyle/>
          <a:p>
            <a:fld id="{F9E1AF5B-18CE-464D-BD6A-AC32911EB5A3}" type="slidenum">
              <a:t>4</a:t>
            </a:fld>
            <a:endParaRPr lang="en-US"/>
          </a:p>
        </p:txBody>
      </p:sp>
    </p:spTree>
    <p:extLst>
      <p:ext uri="{BB962C8B-B14F-4D97-AF65-F5344CB8AC3E}">
        <p14:creationId xmlns:p14="http://schemas.microsoft.com/office/powerpoint/2010/main" val="1777354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Tesla's internal characteristics are paramount in determining its market performance in the post-pandemic age. Elon Musk's charismatic leadership, the company's unique electric vehicle technology, and its strong brand image are its competitive advantages. Tesla has established itself as a global leader in the sector because of its capacity to create cutting-edge electric vehicles with exceptional range and performance. Additionally, Tesla has a competitive advantage due to its vertically integrated business strategy, which includes everything from battery manufacturing to charging infrastructure. Its Gigafactories provide cost savings and economies of scale in manufacturing. Tesla does, however, have some internal issues. Its ability to satisfy consumer demand has occasionally been hampered by restrictions on production capacity, supply chain problems, and quality control problems (Adams </a:t>
            </a:r>
            <a:r>
              <a:rPr lang="en-US" i="1" dirty="0"/>
              <a:t>et al</a:t>
            </a:r>
            <a:r>
              <a:rPr lang="en-US" dirty="0"/>
              <a:t>., 2019).</a:t>
            </a:r>
          </a:p>
          <a:p>
            <a:endParaRPr lang="en-US" dirty="0">
              <a:cs typeface="Calibri"/>
            </a:endParaRPr>
          </a:p>
        </p:txBody>
      </p:sp>
      <p:sp>
        <p:nvSpPr>
          <p:cNvPr id="4" name="Slide Number Placeholder 3"/>
          <p:cNvSpPr>
            <a:spLocks noGrp="1"/>
          </p:cNvSpPr>
          <p:nvPr>
            <p:ph type="sldNum" sz="quarter" idx="5"/>
          </p:nvPr>
        </p:nvSpPr>
        <p:spPr/>
        <p:txBody>
          <a:bodyPr/>
          <a:lstStyle/>
          <a:p>
            <a:fld id="{F9E1AF5B-18CE-464D-BD6A-AC32911EB5A3}" type="slidenum">
              <a:t>5</a:t>
            </a:fld>
            <a:endParaRPr lang="en-US"/>
          </a:p>
        </p:txBody>
      </p:sp>
    </p:spTree>
    <p:extLst>
      <p:ext uri="{BB962C8B-B14F-4D97-AF65-F5344CB8AC3E}">
        <p14:creationId xmlns:p14="http://schemas.microsoft.com/office/powerpoint/2010/main" val="30206510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 External Factors</a:t>
            </a:r>
          </a:p>
          <a:p>
            <a:pPr algn="just"/>
            <a:r>
              <a:rPr lang="en-US" dirty="0"/>
              <a:t>For Tesla, the post-pandemic global business landscape offers opportunities and difficulties. Besides, the market for Tesla's environmentally friendly transportation options is favorable because of rising environmental awareness and government support for electric vehicles. The push for decarbonization and the rising demand for clean energy aligns with Tesla's purpose and potentially expand the market. Tesla competes against established manufacturers and newcomers to the electric vehicle market, among other external variables, in a highly competitive business. The demand for electric vehicles may also be impacted by shifting laws, rules, and incentives governing emissions requirements and incentives. In addition, economic factors like variations in energy prices, consumer purchasing power, and the stability of the global economy might affect how well Tesla does on the market (</a:t>
            </a:r>
            <a:r>
              <a:rPr lang="en-US" dirty="0" err="1"/>
              <a:t>Chehertma</a:t>
            </a:r>
            <a:r>
              <a:rPr lang="en-US" dirty="0"/>
              <a:t>, 2022).</a:t>
            </a:r>
          </a:p>
          <a:p>
            <a:endParaRPr lang="en-US" dirty="0">
              <a:cs typeface="Calibri"/>
            </a:endParaRPr>
          </a:p>
        </p:txBody>
      </p:sp>
      <p:sp>
        <p:nvSpPr>
          <p:cNvPr id="4" name="Slide Number Placeholder 3"/>
          <p:cNvSpPr>
            <a:spLocks noGrp="1"/>
          </p:cNvSpPr>
          <p:nvPr>
            <p:ph type="sldNum" sz="quarter" idx="5"/>
          </p:nvPr>
        </p:nvSpPr>
        <p:spPr/>
        <p:txBody>
          <a:bodyPr/>
          <a:lstStyle/>
          <a:p>
            <a:fld id="{F9E1AF5B-18CE-464D-BD6A-AC32911EB5A3}" type="slidenum">
              <a:t>6</a:t>
            </a:fld>
            <a:endParaRPr lang="en-US"/>
          </a:p>
        </p:txBody>
      </p:sp>
    </p:spTree>
    <p:extLst>
      <p:ext uri="{BB962C8B-B14F-4D97-AF65-F5344CB8AC3E}">
        <p14:creationId xmlns:p14="http://schemas.microsoft.com/office/powerpoint/2010/main" val="36407685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Tesla's strategy to address current challenges in the post-pandemic global business environment includes resource allocation as a critical component. The company must carefully manage its resources to ensure successful operations and long-term growth.</a:t>
            </a:r>
          </a:p>
          <a:p>
            <a:pPr algn="just"/>
            <a:r>
              <a:rPr lang="en-US" dirty="0"/>
              <a:t>Research and development (R&amp;D) funding is one area where Tesla receives assistance. Tesla devotes a significant portion of its assets to R&amp;D efforts to maintain its position at the forefront of innovation. In doing so, the organization can enhance its vehicles' self-sustaining riding abilities, battery efficiency, and electric vehicle technology. Tesla can maintain its competitive edge and fulfill changing customer expectations by allocating resources to R&amp;D (Park, 2020). </a:t>
            </a:r>
          </a:p>
          <a:p>
            <a:pPr algn="just"/>
            <a:r>
              <a:rPr lang="en-US" dirty="0"/>
              <a:t>Production and manufacturing are two additional essential factors in the allocation of resources for Tesla. Through the continued operation of Gigafactories around the world, the firm has been able to increase its manufacturing capacity. Allocating funds to improve manufacturing capabilities enables Tesla to increase car production, reduce costs through economies of scale, and satisfy the rising demand for its electric vehicles. </a:t>
            </a:r>
          </a:p>
          <a:p>
            <a:endParaRPr lang="en-US" dirty="0">
              <a:cs typeface="Calibri"/>
            </a:endParaRPr>
          </a:p>
        </p:txBody>
      </p:sp>
      <p:sp>
        <p:nvSpPr>
          <p:cNvPr id="4" name="Slide Number Placeholder 3"/>
          <p:cNvSpPr>
            <a:spLocks noGrp="1"/>
          </p:cNvSpPr>
          <p:nvPr>
            <p:ph type="sldNum" sz="quarter" idx="5"/>
          </p:nvPr>
        </p:nvSpPr>
        <p:spPr/>
        <p:txBody>
          <a:bodyPr/>
          <a:lstStyle/>
          <a:p>
            <a:fld id="{F9E1AF5B-18CE-464D-BD6A-AC32911EB5A3}" type="slidenum">
              <a:t>7</a:t>
            </a:fld>
            <a:endParaRPr lang="en-US"/>
          </a:p>
        </p:txBody>
      </p:sp>
    </p:spTree>
    <p:extLst>
      <p:ext uri="{BB962C8B-B14F-4D97-AF65-F5344CB8AC3E}">
        <p14:creationId xmlns:p14="http://schemas.microsoft.com/office/powerpoint/2010/main" val="30466041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Tesla invests resources in brand awareness, advertising, marketing, research, development, and production. The company invests in social media, public relations, and advertising to enhance its brand visibility and connect with a larger target market. By allocating funds to marketing initiatives, Tesla can stand out in a crowded market and draw in a sufficient number of customers (Deepak and Jeyakumar, 2019).</a:t>
            </a:r>
          </a:p>
          <a:p>
            <a:pPr algn="just"/>
            <a:r>
              <a:rPr lang="en-US" dirty="0"/>
              <a:t>Furthermore, Tesla has committed funds to expand and build its Supercharger network, crucial for providing easy and convenient charging infrastructure for its electric vehicles. By providing this assistance, Tesla customers are guaranteed a dependable and environmentally friendly charging experience, increasing overall customer happiness and promoting the adoption of electric cars.</a:t>
            </a:r>
          </a:p>
          <a:p>
            <a:endParaRPr lang="en-US" dirty="0">
              <a:cs typeface="Calibri"/>
            </a:endParaRPr>
          </a:p>
        </p:txBody>
      </p:sp>
      <p:sp>
        <p:nvSpPr>
          <p:cNvPr id="4" name="Slide Number Placeholder 3"/>
          <p:cNvSpPr>
            <a:spLocks noGrp="1"/>
          </p:cNvSpPr>
          <p:nvPr>
            <p:ph type="sldNum" sz="quarter" idx="5"/>
          </p:nvPr>
        </p:nvSpPr>
        <p:spPr/>
        <p:txBody>
          <a:bodyPr/>
          <a:lstStyle/>
          <a:p>
            <a:fld id="{F9E1AF5B-18CE-464D-BD6A-AC32911EB5A3}" type="slidenum">
              <a:t>8</a:t>
            </a:fld>
            <a:endParaRPr lang="en-US"/>
          </a:p>
        </p:txBody>
      </p:sp>
    </p:spTree>
    <p:extLst>
      <p:ext uri="{BB962C8B-B14F-4D97-AF65-F5344CB8AC3E}">
        <p14:creationId xmlns:p14="http://schemas.microsoft.com/office/powerpoint/2010/main" val="1530215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t>Tesla's competitive strategy is crucial for securing a long-lasting competitive edge in the post-pandemic global economic landscape. Understanding the opportunities and problems that exist in the industry will help Tesla create a thorough plan for separating from the crowd and maintaining an edge over rivals. </a:t>
            </a:r>
          </a:p>
          <a:p>
            <a:pPr algn="just"/>
            <a:r>
              <a:rPr lang="en-US" dirty="0"/>
              <a:t>Product differentiation is one of the central tenets of Tesla's competitive strategy. The company has established itself as a pioneer in the electric vehicle age by producing high-overall performance vehicles with long-range and cutting-edge technologies. Concerning traditional automakers, Tesla stands apart because it acknowledges ongoing innovation and technological developments. By highlighting its distinctive price proposition, Tesla attracts clients who value sustainability, cutting-edge technology, and a superior riding experience (Leach </a:t>
            </a:r>
            <a:r>
              <a:rPr lang="en-US" i="1" dirty="0"/>
              <a:t>et al</a:t>
            </a:r>
            <a:r>
              <a:rPr lang="en-US" dirty="0"/>
              <a:t>., 2021). </a:t>
            </a:r>
            <a:endParaRPr lang="en-US" dirty="0">
              <a:cs typeface="Calibri"/>
            </a:endParaRPr>
          </a:p>
          <a:p>
            <a:pPr algn="just"/>
            <a:r>
              <a:rPr lang="en-US" dirty="0"/>
              <a:t>In addition, a further factor in Tesla's competitive advantage is its dedication to vertical integration. Due to the company's control over the entire value chain, cost savings, quality control, and shorter innovation cycles are possible from battery manufacture through infrastructure for charging. With more control over its goods, Tesla can better provide a streamlined and integrated customer experience due to this connection. </a:t>
            </a:r>
            <a:endParaRPr lang="en-US" dirty="0">
              <a:cs typeface="Calibri"/>
            </a:endParaRPr>
          </a:p>
          <a:p>
            <a:pPr algn="just"/>
            <a:r>
              <a:rPr lang="en-US" dirty="0"/>
              <a:t>Tesla's aggressive strategy also heavily emphasizes developing a powerful logo. The business has positioned itself as an aspirational and ecologically conscious brand, luring customers who share its goals and ideals. Tesla has a competitive edge due to its substantial brand equity and tremendous popularity, which customers associate with modern technology, innovation, and sustainability (</a:t>
            </a:r>
            <a:r>
              <a:rPr lang="en-US" dirty="0" err="1"/>
              <a:t>Kotabe</a:t>
            </a:r>
            <a:r>
              <a:rPr lang="en-US" dirty="0"/>
              <a:t> and Helsen, 2022).</a:t>
            </a:r>
            <a:endParaRPr lang="en-US" dirty="0">
              <a:cs typeface="Calibri"/>
            </a:endParaRPr>
          </a:p>
          <a:p>
            <a:pPr algn="just"/>
            <a:r>
              <a:rPr lang="en-US" dirty="0"/>
              <a:t>Furthermore, Tesla's investment in creating a global charging network, the Supercharger network, helps reduce range anxiety and gives the company a competitive edge over other manufacturers of electric vehicles. Tesla owners can profit from long-distance travel due to the extensive charging infrastructure, which also widely promotes electric vehicle use.</a:t>
            </a:r>
            <a:endParaRPr lang="en-US" dirty="0">
              <a:cs typeface="Calibri"/>
            </a:endParaRPr>
          </a:p>
          <a:p>
            <a:pPr algn="just"/>
            <a:endParaRPr lang="en-US" dirty="0">
              <a:cs typeface="Calibri"/>
            </a:endParaRPr>
          </a:p>
        </p:txBody>
      </p:sp>
      <p:sp>
        <p:nvSpPr>
          <p:cNvPr id="4" name="Slide Number Placeholder 3"/>
          <p:cNvSpPr>
            <a:spLocks noGrp="1"/>
          </p:cNvSpPr>
          <p:nvPr>
            <p:ph type="sldNum" sz="quarter" idx="5"/>
          </p:nvPr>
        </p:nvSpPr>
        <p:spPr/>
        <p:txBody>
          <a:bodyPr/>
          <a:lstStyle/>
          <a:p>
            <a:fld id="{F9E1AF5B-18CE-464D-BD6A-AC32911EB5A3}" type="slidenum">
              <a:t>9</a:t>
            </a:fld>
            <a:endParaRPr lang="en-US"/>
          </a:p>
        </p:txBody>
      </p:sp>
    </p:spTree>
    <p:extLst>
      <p:ext uri="{BB962C8B-B14F-4D97-AF65-F5344CB8AC3E}">
        <p14:creationId xmlns:p14="http://schemas.microsoft.com/office/powerpoint/2010/main" val="19565842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Tesla's green marketing and corporate social responsibility (CSR) initiatives significantly contribute to the company's ability to weather the challenges of the post-pandemic global business environment. These tactics support Tesla's mission of providing sustainable transportation while enhancing its competitive advantage and brand recognition. </a:t>
            </a:r>
          </a:p>
          <a:p>
            <a:pPr algn="just"/>
            <a:r>
              <a:rPr lang="en-US" dirty="0"/>
              <a:t>Tesla promotes its electric vehicles as a way to cut carbon emissions and fight climate change, which is one of the company's most ineffective marketing strategies. The company highlights the advantages of electric automobiles for the environment by emphasizing zero emissions and reduced reliance on fossil fuels. The influential environmental impact that consumers may have by choosing electric vehicles is noted in Tesla's marketing campaigns (Hao </a:t>
            </a:r>
            <a:r>
              <a:rPr lang="en-US" i="1" dirty="0"/>
              <a:t>et al</a:t>
            </a:r>
            <a:r>
              <a:rPr lang="en-US" dirty="0"/>
              <a:t>., 2020).</a:t>
            </a:r>
          </a:p>
          <a:p>
            <a:pPr algn="just"/>
            <a:r>
              <a:rPr lang="en-US" dirty="0"/>
              <a:t>Tesla's commitment to CSR is also evident in its sustainability-focused initiatives. The company invests in renewable energy projects through its subsidiary SolarCity, such as solar energy generation and energy storage solutions. Tesla demonstrates its commitment to reducing the carbon footprint associated with its operations and goods by actively advocating and imposing simple electrical solutions. </a:t>
            </a:r>
          </a:p>
          <a:p>
            <a:endParaRPr lang="en-US" dirty="0">
              <a:cs typeface="Calibri"/>
            </a:endParaRPr>
          </a:p>
        </p:txBody>
      </p:sp>
      <p:sp>
        <p:nvSpPr>
          <p:cNvPr id="4" name="Slide Number Placeholder 3"/>
          <p:cNvSpPr>
            <a:spLocks noGrp="1"/>
          </p:cNvSpPr>
          <p:nvPr>
            <p:ph type="sldNum" sz="quarter" idx="5"/>
          </p:nvPr>
        </p:nvSpPr>
        <p:spPr/>
        <p:txBody>
          <a:bodyPr/>
          <a:lstStyle/>
          <a:p>
            <a:fld id="{F9E1AF5B-18CE-464D-BD6A-AC32911EB5A3}" type="slidenum">
              <a:t>10</a:t>
            </a:fld>
            <a:endParaRPr lang="en-US"/>
          </a:p>
        </p:txBody>
      </p:sp>
    </p:spTree>
    <p:extLst>
      <p:ext uri="{BB962C8B-B14F-4D97-AF65-F5344CB8AC3E}">
        <p14:creationId xmlns:p14="http://schemas.microsoft.com/office/powerpoint/2010/main" val="22187820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Tesla also pays close attention to resource conservation and recycling. The group aggressively promotes battery recycling and looks into cutting-edge methods of repurposing and reusing materials. Tesla is committed to recycling to create a closed-loop battery system to reduce waste and improve resource efficiency. </a:t>
            </a:r>
          </a:p>
          <a:p>
            <a:pPr algn="just"/>
            <a:r>
              <a:rPr lang="en-US" dirty="0"/>
              <a:t>In terms of CSR, Tesla is interested in networking and charitable endeavors. The company has launched initiatives like the Tesla Impact Fund, which supports businesses promoting environmental sustainability, renewable energy, and education. Tesla is committed to having a significant impact beyond its products, as evidenced by its involvement in charitable and community projects (Ladson-Billings, 2021). </a:t>
            </a:r>
          </a:p>
          <a:p>
            <a:pPr algn="just"/>
            <a:r>
              <a:rPr lang="en-US" dirty="0"/>
              <a:t>By implementing these inexperienced CSR and advertising techniques, Tesla increases consumer familiarity with its logo, and fosters trust among those who care about the environment. It sets itself apart from rivals by displaying a comprehensive approach to sustainability that includes the products it sells and its operations, network participation, and environmental programs.</a:t>
            </a:r>
          </a:p>
          <a:p>
            <a:endParaRPr lang="en-US" dirty="0">
              <a:cs typeface="Calibri"/>
            </a:endParaRPr>
          </a:p>
        </p:txBody>
      </p:sp>
      <p:sp>
        <p:nvSpPr>
          <p:cNvPr id="4" name="Slide Number Placeholder 3"/>
          <p:cNvSpPr>
            <a:spLocks noGrp="1"/>
          </p:cNvSpPr>
          <p:nvPr>
            <p:ph type="sldNum" sz="quarter" idx="5"/>
          </p:nvPr>
        </p:nvSpPr>
        <p:spPr/>
        <p:txBody>
          <a:bodyPr/>
          <a:lstStyle/>
          <a:p>
            <a:fld id="{F9E1AF5B-18CE-464D-BD6A-AC32911EB5A3}" type="slidenum">
              <a:t>11</a:t>
            </a:fld>
            <a:endParaRPr lang="en-US"/>
          </a:p>
        </p:txBody>
      </p:sp>
    </p:spTree>
    <p:extLst>
      <p:ext uri="{BB962C8B-B14F-4D97-AF65-F5344CB8AC3E}">
        <p14:creationId xmlns:p14="http://schemas.microsoft.com/office/powerpoint/2010/main" val="37506481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Tesla may want to take into account the following advice to acquire a competitive edge in the post-pandemic business environment:</a:t>
            </a:r>
          </a:p>
          <a:p>
            <a:pPr algn="just"/>
            <a:r>
              <a:rPr lang="en-US" b="1" dirty="0"/>
              <a:t>Expand Global Market Presence: Tesla</a:t>
            </a:r>
            <a:r>
              <a:rPr lang="en-US" dirty="0"/>
              <a:t> has to continue to extend its marketplace attain by entering new markets and focusing on regions with excessive boom potential for electric motors. By information neighborhood purchaser alternatives and adapting its advertising techniques, Tesla can fortify its aggressive position and growth market proportion (</a:t>
            </a:r>
            <a:r>
              <a:rPr lang="en-US" dirty="0" err="1"/>
              <a:t>Eltarabily</a:t>
            </a:r>
            <a:r>
              <a:rPr lang="en-US" dirty="0"/>
              <a:t> and </a:t>
            </a:r>
            <a:r>
              <a:rPr lang="en-US" dirty="0" err="1"/>
              <a:t>Elghezanwy</a:t>
            </a:r>
            <a:r>
              <a:rPr lang="en-US" dirty="0"/>
              <a:t>, 2020). </a:t>
            </a:r>
          </a:p>
          <a:p>
            <a:pPr algn="just"/>
            <a:r>
              <a:rPr lang="en-US" b="1" dirty="0"/>
              <a:t>Enhance Affordability and Accessibility</a:t>
            </a:r>
            <a:r>
              <a:rPr lang="en-US" dirty="0"/>
              <a:t>: While Tesla vehicles have won recognition in most of the top rate sections, there is an opportunity to make electric-powered vehicles extra accessible to a much broader range of consumers. Tesla must explore options to broaden more low-priced models without compromising on exceptional and overall performance. This can assist in capturing a more considerable marketplace percentage and faucet into new customer segments. </a:t>
            </a:r>
          </a:p>
          <a:p>
            <a:pPr algn="just"/>
            <a:r>
              <a:rPr lang="en-US" b="1" dirty="0"/>
              <a:t>Invest in Advanced Battery Technology</a:t>
            </a:r>
            <a:r>
              <a:rPr lang="en-US" dirty="0"/>
              <a:t>: As the core aspect of electric automobiles, the battery era is essential in performance and range. Tesla must continue to spend money on research and improvement to improve battery performance, reduce fees, and make a more extensive vehicle range. Advancements in battery generation can give Tesla a competitive gain in phrases of longer-lasting and extra value-effective electric-powered motors (Benjamin </a:t>
            </a:r>
            <a:r>
              <a:rPr lang="en-US" i="1" dirty="0"/>
              <a:t>et al</a:t>
            </a:r>
            <a:r>
              <a:rPr lang="en-US" dirty="0"/>
              <a:t>., 2020). </a:t>
            </a:r>
          </a:p>
          <a:p>
            <a:pPr algn="just"/>
            <a:r>
              <a:rPr lang="en-US" b="1" dirty="0"/>
              <a:t>Strengthen Charging Infrastructure</a:t>
            </a:r>
            <a:r>
              <a:rPr lang="en-US" dirty="0"/>
              <a:t>: Tesla should similarly enlarge its Supercharger community and invest in fast-</a:t>
            </a:r>
            <a:r>
              <a:rPr lang="en-US" dirty="0" err="1"/>
              <a:t>charging</a:t>
            </a:r>
            <a:r>
              <a:rPr lang="en-US" dirty="0"/>
              <a:t> technology. This will address range tension concerns and offer a seamless charging experience for clients. A robust charging infrastructure supports Tesla's very own cars and contributes to the broader adoption of electric motors, solidifying Tesla's function as a marketplace chief. </a:t>
            </a:r>
          </a:p>
          <a:p>
            <a:pPr algn="just"/>
            <a:r>
              <a:rPr lang="en-US" b="1" dirty="0"/>
              <a:t>Foster Customer Engagement and Loyalty</a:t>
            </a:r>
            <a:r>
              <a:rPr lang="en-US" dirty="0"/>
              <a:t>: Tesla must be mindful of improving consumer enjoyment and building long-term relationships. This can be achieved thru personalized services, assertive communication, and modern possession packages. Engaging with clients and listening to their comments will help Tesla recognize their evolving wishes and choices, allowing the business enterprise to enhance its products and services continuously.</a:t>
            </a:r>
          </a:p>
          <a:p>
            <a:pPr algn="just"/>
            <a:r>
              <a:rPr lang="en-US" dirty="0"/>
              <a:t>By putting the recommendations into practice, Tesla will stand out from the competition, maintain its competitive advantage, and continue to dominate the world of electric vehicles in the post-pandemic economy (Deepak and Jeyakumar, 2019).  </a:t>
            </a:r>
          </a:p>
          <a:p>
            <a:endParaRPr lang="en-US" dirty="0">
              <a:cs typeface="Calibri"/>
            </a:endParaRPr>
          </a:p>
        </p:txBody>
      </p:sp>
      <p:sp>
        <p:nvSpPr>
          <p:cNvPr id="4" name="Slide Number Placeholder 3"/>
          <p:cNvSpPr>
            <a:spLocks noGrp="1"/>
          </p:cNvSpPr>
          <p:nvPr>
            <p:ph type="sldNum" sz="quarter" idx="5"/>
          </p:nvPr>
        </p:nvSpPr>
        <p:spPr/>
        <p:txBody>
          <a:bodyPr/>
          <a:lstStyle/>
          <a:p>
            <a:fld id="{F9E1AF5B-18CE-464D-BD6A-AC32911EB5A3}" type="slidenum">
              <a:t>12</a:t>
            </a:fld>
            <a:endParaRPr lang="en-US"/>
          </a:p>
        </p:txBody>
      </p:sp>
    </p:spTree>
    <p:extLst>
      <p:ext uri="{BB962C8B-B14F-4D97-AF65-F5344CB8AC3E}">
        <p14:creationId xmlns:p14="http://schemas.microsoft.com/office/powerpoint/2010/main" val="29423196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In conclusion, Tesla's success in the post-pandemic global business environment depends on its ability to handle challenging circumstances and take advantage of possibilities. Tesla can achieve a durable competitive advantage through a thorough market study, resource allocation, developing a competitive strategy, and deploying unproven advertising and CSR efforts. Tesla can maintain its position as a market leader and continue influencing the development of sustainable transportation by increasing its market presence and affordability, investing in improved battery technology, bolstering the infrastructure for charging and encouraging customer participation.</a:t>
            </a:r>
          </a:p>
          <a:p>
            <a:endParaRPr lang="en-US" dirty="0">
              <a:cs typeface="Calibri"/>
            </a:endParaRPr>
          </a:p>
        </p:txBody>
      </p:sp>
      <p:sp>
        <p:nvSpPr>
          <p:cNvPr id="4" name="Slide Number Placeholder 3"/>
          <p:cNvSpPr>
            <a:spLocks noGrp="1"/>
          </p:cNvSpPr>
          <p:nvPr>
            <p:ph type="sldNum" sz="quarter" idx="5"/>
          </p:nvPr>
        </p:nvSpPr>
        <p:spPr/>
        <p:txBody>
          <a:bodyPr/>
          <a:lstStyle/>
          <a:p>
            <a:fld id="{F9E1AF5B-18CE-464D-BD6A-AC32911EB5A3}" type="slidenum">
              <a:t>13</a:t>
            </a:fld>
            <a:endParaRPr lang="en-US"/>
          </a:p>
        </p:txBody>
      </p:sp>
    </p:spTree>
    <p:extLst>
      <p:ext uri="{BB962C8B-B14F-4D97-AF65-F5344CB8AC3E}">
        <p14:creationId xmlns:p14="http://schemas.microsoft.com/office/powerpoint/2010/main" val="29263203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Atik, D., Dholakia, N. and </a:t>
            </a:r>
            <a:r>
              <a:rPr lang="en-US" dirty="0" err="1"/>
              <a:t>Ozgun</a:t>
            </a:r>
            <a:r>
              <a:rPr lang="en-US" dirty="0"/>
              <a:t>, A., 2023. Post-Pandemic Futures: Balancing Technological Optimism with Sociocultural Fairness. </a:t>
            </a:r>
            <a:r>
              <a:rPr lang="en-US" i="1" dirty="0"/>
              <a:t>Global Business Review</a:t>
            </a:r>
            <a:r>
              <a:rPr lang="en-US" dirty="0"/>
              <a:t>, p.09721509221142110. </a:t>
            </a:r>
          </a:p>
          <a:p>
            <a:pPr algn="just"/>
            <a:r>
              <a:rPr lang="en-US" dirty="0" err="1"/>
              <a:t>Chehertma</a:t>
            </a:r>
            <a:r>
              <a:rPr lang="en-US" dirty="0"/>
              <a:t>, B., 2022. </a:t>
            </a:r>
            <a:r>
              <a:rPr lang="en-US" i="1" dirty="0"/>
              <a:t>International competitiveness management of Tesla, Inc. during the COVID-19 pandemic</a:t>
            </a:r>
            <a:r>
              <a:rPr lang="en-US" dirty="0"/>
              <a:t> (Doctoral dissertation, Private Higher Educational Establishment-Institute “Ukrainian-American Concordia University”). </a:t>
            </a:r>
          </a:p>
          <a:p>
            <a:pPr algn="just"/>
            <a:r>
              <a:rPr lang="en-US" dirty="0"/>
              <a:t>Adams, P., Freitas, I.M.B. and Fontana, R., 2019. Strategic orientation, innovation performance and the moderating influence of marketing management. </a:t>
            </a:r>
            <a:r>
              <a:rPr lang="en-US" i="1" dirty="0"/>
              <a:t>Journal of Business Research</a:t>
            </a:r>
            <a:r>
              <a:rPr lang="en-US" dirty="0"/>
              <a:t>, </a:t>
            </a:r>
            <a:r>
              <a:rPr lang="en-US" i="1" dirty="0"/>
              <a:t>97</a:t>
            </a:r>
            <a:r>
              <a:rPr lang="en-US" dirty="0"/>
              <a:t>, pp.129-140. </a:t>
            </a:r>
          </a:p>
          <a:p>
            <a:pPr algn="just"/>
            <a:r>
              <a:rPr lang="en-US" dirty="0"/>
              <a:t>Deepak, R.K.A. and Jeyakumar, S., 2019. </a:t>
            </a:r>
            <a:r>
              <a:rPr lang="en-US" i="1" dirty="0"/>
              <a:t>Marketing management</a:t>
            </a:r>
            <a:r>
              <a:rPr lang="en-US" dirty="0"/>
              <a:t>. </a:t>
            </a:r>
            <a:r>
              <a:rPr lang="en-US" dirty="0" err="1"/>
              <a:t>Educreation</a:t>
            </a:r>
            <a:r>
              <a:rPr lang="en-US" dirty="0"/>
              <a:t> Publishing.</a:t>
            </a:r>
          </a:p>
          <a:p>
            <a:pPr algn="just"/>
            <a:r>
              <a:rPr lang="en-US" dirty="0" err="1"/>
              <a:t>Kotabe</a:t>
            </a:r>
            <a:r>
              <a:rPr lang="en-US" dirty="0"/>
              <a:t>, M.M. and Helsen, K., 2022. </a:t>
            </a:r>
            <a:r>
              <a:rPr lang="en-US" i="1" dirty="0"/>
              <a:t>Global marketing management</a:t>
            </a:r>
            <a:r>
              <a:rPr lang="en-US" dirty="0"/>
              <a:t>. John Wiley &amp; Sons. </a:t>
            </a:r>
          </a:p>
          <a:p>
            <a:pPr algn="just"/>
            <a:r>
              <a:rPr lang="en-US" dirty="0"/>
              <a:t>Park, S., 2020. </a:t>
            </a:r>
            <a:r>
              <a:rPr lang="en-US" i="1" dirty="0"/>
              <a:t>Marketing management</a:t>
            </a:r>
            <a:r>
              <a:rPr lang="en-US" dirty="0"/>
              <a:t> (Vol. 3). </a:t>
            </a:r>
            <a:r>
              <a:rPr lang="en-US" dirty="0" err="1"/>
              <a:t>Seohee</a:t>
            </a:r>
            <a:r>
              <a:rPr lang="en-US" dirty="0"/>
              <a:t> Academy.</a:t>
            </a:r>
          </a:p>
          <a:p>
            <a:pPr algn="just"/>
            <a:r>
              <a:rPr lang="en-US" dirty="0"/>
              <a:t>Leach, M., MacGregor, H., Scoones, I. and Wilkinson, A., 2021. Post-pandemic transformations: How and why COVID-19 requires us to rethink development. </a:t>
            </a:r>
            <a:r>
              <a:rPr lang="en-US" i="1" dirty="0"/>
              <a:t>World Development</a:t>
            </a:r>
            <a:r>
              <a:rPr lang="en-US" dirty="0"/>
              <a:t>, </a:t>
            </a:r>
            <a:r>
              <a:rPr lang="en-US" i="1" dirty="0"/>
              <a:t>138</a:t>
            </a:r>
            <a:r>
              <a:rPr lang="en-US" dirty="0"/>
              <a:t>, p.105233.</a:t>
            </a:r>
          </a:p>
          <a:p>
            <a:pPr algn="just"/>
            <a:r>
              <a:rPr lang="en-US" dirty="0"/>
              <a:t>Ladson-Billings, G., 2021. I'm here for the hard re-set: Post-pandemic pedagogy to preserve our culture. </a:t>
            </a:r>
            <a:r>
              <a:rPr lang="en-US" i="1" dirty="0"/>
              <a:t>Equity &amp; Excellence in Education</a:t>
            </a:r>
            <a:r>
              <a:rPr lang="en-US" dirty="0"/>
              <a:t>, </a:t>
            </a:r>
            <a:r>
              <a:rPr lang="en-US" i="1" dirty="0"/>
              <a:t>54</a:t>
            </a:r>
            <a:r>
              <a:rPr lang="en-US" dirty="0"/>
              <a:t>(1), pp.68-78.</a:t>
            </a:r>
          </a:p>
          <a:p>
            <a:pPr algn="just"/>
            <a:r>
              <a:rPr lang="en-US" dirty="0"/>
              <a:t>Benjamin, S., </a:t>
            </a:r>
            <a:r>
              <a:rPr lang="en-US" dirty="0" err="1"/>
              <a:t>Dillette</a:t>
            </a:r>
            <a:r>
              <a:rPr lang="en-US" dirty="0"/>
              <a:t>, A. and Alderman, D.H., 2020. “We can’t return to normal”: committing to tourism equity in the post-pandemic age. </a:t>
            </a:r>
            <a:r>
              <a:rPr lang="en-US" i="1" dirty="0"/>
              <a:t>Tourism Geographies</a:t>
            </a:r>
            <a:r>
              <a:rPr lang="en-US" dirty="0"/>
              <a:t>, </a:t>
            </a:r>
            <a:r>
              <a:rPr lang="en-US" i="1" dirty="0"/>
              <a:t>22</a:t>
            </a:r>
            <a:r>
              <a:rPr lang="en-US" dirty="0"/>
              <a:t>(3), pp.476-483.</a:t>
            </a:r>
          </a:p>
          <a:p>
            <a:pPr algn="just"/>
            <a:r>
              <a:rPr lang="en-US" dirty="0" err="1"/>
              <a:t>Eltarabily</a:t>
            </a:r>
            <a:r>
              <a:rPr lang="en-US" dirty="0"/>
              <a:t>, S. and </a:t>
            </a:r>
            <a:r>
              <a:rPr lang="en-US" dirty="0" err="1"/>
              <a:t>Elghezanwy</a:t>
            </a:r>
            <a:r>
              <a:rPr lang="en-US" dirty="0"/>
              <a:t>, D., 2020. Post-pandemic cities-the impact of COVID-19 on cities and urban design. </a:t>
            </a:r>
            <a:r>
              <a:rPr lang="en-US" i="1" dirty="0"/>
              <a:t>Architecture Research</a:t>
            </a:r>
            <a:r>
              <a:rPr lang="en-US" dirty="0"/>
              <a:t>, </a:t>
            </a:r>
            <a:r>
              <a:rPr lang="en-US" i="1" dirty="0"/>
              <a:t>10</a:t>
            </a:r>
            <a:r>
              <a:rPr lang="en-US" dirty="0"/>
              <a:t>(3), pp.75-84.</a:t>
            </a:r>
          </a:p>
          <a:p>
            <a:pPr algn="just"/>
            <a:r>
              <a:rPr lang="en-US" dirty="0"/>
              <a:t>Hao, F., Xiao, Q. and Chon, K., 2020. COVID-19 and China’s hotel industry: Impacts, a disaster management framework, and post-pandemic agenda. </a:t>
            </a:r>
            <a:r>
              <a:rPr lang="en-US" i="1" dirty="0"/>
              <a:t>International journal of hospitality management</a:t>
            </a:r>
            <a:r>
              <a:rPr lang="en-US" dirty="0"/>
              <a:t>, </a:t>
            </a:r>
            <a:r>
              <a:rPr lang="en-US" i="1" dirty="0"/>
              <a:t>90</a:t>
            </a:r>
            <a:r>
              <a:rPr lang="en-US" dirty="0"/>
              <a:t>, p.102636.</a:t>
            </a:r>
          </a:p>
          <a:p>
            <a:endParaRPr lang="en-US" dirty="0">
              <a:cs typeface="Calibri"/>
            </a:endParaRPr>
          </a:p>
        </p:txBody>
      </p:sp>
      <p:sp>
        <p:nvSpPr>
          <p:cNvPr id="4" name="Slide Number Placeholder 3"/>
          <p:cNvSpPr>
            <a:spLocks noGrp="1"/>
          </p:cNvSpPr>
          <p:nvPr>
            <p:ph type="sldNum" sz="quarter" idx="5"/>
          </p:nvPr>
        </p:nvSpPr>
        <p:spPr/>
        <p:txBody>
          <a:bodyPr/>
          <a:lstStyle/>
          <a:p>
            <a:fld id="{F9E1AF5B-18CE-464D-BD6A-AC32911EB5A3}" type="slidenum">
              <a:t>14</a:t>
            </a:fld>
            <a:endParaRPr lang="en-US"/>
          </a:p>
        </p:txBody>
      </p:sp>
    </p:spTree>
    <p:extLst>
      <p:ext uri="{BB962C8B-B14F-4D97-AF65-F5344CB8AC3E}">
        <p14:creationId xmlns:p14="http://schemas.microsoft.com/office/powerpoint/2010/main" val="38613149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7/10/2023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7/10/2023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7/10/2023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7/10/2023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7/10/2023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7/10/2023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1400" dirty="0" smtClean="0">
                <a:latin typeface="Arial" panose="020B0604020202020204" pitchFamily="34" charset="0"/>
                <a:cs typeface="Arial" panose="020B0604020202020204" pitchFamily="34" charset="0"/>
              </a:rPr>
              <a:t/>
            </a:r>
            <a:br>
              <a:rPr lang="en-US" sz="1400" dirty="0" smtClean="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
            </a:r>
            <a:br>
              <a:rPr lang="en-US" sz="1400" dirty="0">
                <a:latin typeface="Arial" panose="020B0604020202020204" pitchFamily="34" charset="0"/>
                <a:cs typeface="Arial" panose="020B0604020202020204" pitchFamily="34" charset="0"/>
              </a:rPr>
            </a:br>
            <a:r>
              <a:rPr lang="en-US" sz="1400" dirty="0" smtClean="0">
                <a:latin typeface="Arial" panose="020B0604020202020204" pitchFamily="34" charset="0"/>
                <a:cs typeface="Arial" panose="020B0604020202020204" pitchFamily="34" charset="0"/>
              </a:rPr>
              <a:t/>
            </a:r>
            <a:br>
              <a:rPr lang="en-US" sz="1400" dirty="0" smtClean="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
            </a:r>
            <a:br>
              <a:rPr lang="en-US" sz="1400" dirty="0">
                <a:latin typeface="Arial" panose="020B0604020202020204" pitchFamily="34" charset="0"/>
                <a:cs typeface="Arial" panose="020B0604020202020204" pitchFamily="34" charset="0"/>
              </a:rPr>
            </a:br>
            <a:r>
              <a:rPr lang="en-US" sz="1400" dirty="0" smtClean="0">
                <a:latin typeface="Arial" panose="020B0604020202020204" pitchFamily="34" charset="0"/>
                <a:cs typeface="Arial" panose="020B0604020202020204" pitchFamily="34" charset="0"/>
              </a:rPr>
              <a:t/>
            </a:r>
            <a:br>
              <a:rPr lang="en-US" sz="1400" dirty="0" smtClean="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
            </a:r>
            <a:br>
              <a:rPr lang="en-US" sz="1400" dirty="0">
                <a:latin typeface="Arial" panose="020B0604020202020204" pitchFamily="34" charset="0"/>
                <a:cs typeface="Arial" panose="020B0604020202020204" pitchFamily="34" charset="0"/>
              </a:rPr>
            </a:br>
            <a:r>
              <a:rPr lang="en-US" sz="1400" dirty="0" smtClean="0">
                <a:latin typeface="Arial" panose="020B0604020202020204" pitchFamily="34" charset="0"/>
                <a:cs typeface="Arial" panose="020B0604020202020204" pitchFamily="34" charset="0"/>
              </a:rPr>
              <a:t/>
            </a:r>
            <a:br>
              <a:rPr lang="en-US" sz="1400" dirty="0" smtClean="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
            </a:r>
            <a:br>
              <a:rPr lang="en-US" sz="1400" dirty="0">
                <a:latin typeface="Arial" panose="020B0604020202020204" pitchFamily="34" charset="0"/>
                <a:cs typeface="Arial" panose="020B0604020202020204" pitchFamily="34" charset="0"/>
              </a:rPr>
            </a:br>
            <a:r>
              <a:rPr lang="en-US" sz="1400" dirty="0" smtClean="0">
                <a:latin typeface="Arial" panose="020B0604020202020204" pitchFamily="34" charset="0"/>
                <a:cs typeface="Arial" panose="020B0604020202020204" pitchFamily="34" charset="0"/>
              </a:rPr>
              <a:t/>
            </a:r>
            <a:br>
              <a:rPr lang="en-US" sz="1400" dirty="0" smtClean="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
            </a:r>
            <a:br>
              <a:rPr lang="en-US" sz="1400" dirty="0">
                <a:latin typeface="Arial" panose="020B0604020202020204" pitchFamily="34" charset="0"/>
                <a:cs typeface="Arial" panose="020B0604020202020204" pitchFamily="34" charset="0"/>
              </a:rPr>
            </a:br>
            <a:r>
              <a:rPr lang="en-US" sz="1400" dirty="0" smtClean="0">
                <a:latin typeface="Arial" panose="020B0604020202020204" pitchFamily="34" charset="0"/>
                <a:cs typeface="Arial" panose="020B0604020202020204" pitchFamily="34" charset="0"/>
              </a:rPr>
              <a:t/>
            </a:r>
            <a:br>
              <a:rPr lang="en-US" sz="1400" dirty="0" smtClean="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
            </a:r>
            <a:br>
              <a:rPr lang="en-US" sz="1400" dirty="0">
                <a:latin typeface="Arial" panose="020B0604020202020204" pitchFamily="34" charset="0"/>
                <a:cs typeface="Arial" panose="020B0604020202020204" pitchFamily="34" charset="0"/>
              </a:rPr>
            </a:br>
            <a:r>
              <a:rPr lang="en-US" sz="1400" dirty="0" smtClean="0">
                <a:latin typeface="Arial" panose="020B0604020202020204" pitchFamily="34" charset="0"/>
                <a:cs typeface="Arial" panose="020B0604020202020204" pitchFamily="34" charset="0"/>
              </a:rPr>
              <a:t/>
            </a:r>
            <a:br>
              <a:rPr lang="en-US" sz="1400" dirty="0" smtClean="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
            </a:r>
            <a:br>
              <a:rPr lang="en-US" sz="1400" dirty="0">
                <a:latin typeface="Arial" panose="020B0604020202020204" pitchFamily="34" charset="0"/>
                <a:cs typeface="Arial" panose="020B0604020202020204" pitchFamily="34" charset="0"/>
              </a:rPr>
            </a:br>
            <a:r>
              <a:rPr lang="en-US" sz="1400" dirty="0" smtClean="0">
                <a:latin typeface="Arial" panose="020B0604020202020204" pitchFamily="34" charset="0"/>
                <a:cs typeface="Arial" panose="020B0604020202020204" pitchFamily="34" charset="0"/>
              </a:rPr>
              <a:t/>
            </a:r>
            <a:br>
              <a:rPr lang="en-US" sz="1400" dirty="0" smtClean="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
            </a:r>
            <a:br>
              <a:rPr lang="en-US" sz="1400" dirty="0">
                <a:latin typeface="Arial" panose="020B0604020202020204" pitchFamily="34" charset="0"/>
                <a:cs typeface="Arial" panose="020B0604020202020204" pitchFamily="34" charset="0"/>
              </a:rPr>
            </a:br>
            <a:r>
              <a:rPr lang="en-US" sz="1400" dirty="0" smtClean="0">
                <a:latin typeface="Arial" panose="020B0604020202020204" pitchFamily="34" charset="0"/>
                <a:cs typeface="Arial" panose="020B0604020202020204" pitchFamily="34" charset="0"/>
              </a:rPr>
              <a:t/>
            </a:r>
            <a:br>
              <a:rPr lang="en-US" sz="1400" dirty="0" smtClean="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
            </a:r>
            <a:br>
              <a:rPr lang="en-US" sz="1400" dirty="0">
                <a:latin typeface="Arial" panose="020B0604020202020204" pitchFamily="34" charset="0"/>
                <a:cs typeface="Arial" panose="020B0604020202020204" pitchFamily="34" charset="0"/>
              </a:rPr>
            </a:br>
            <a:r>
              <a:rPr lang="en-US" sz="1400" dirty="0" smtClean="0">
                <a:latin typeface="Arial" panose="020B0604020202020204" pitchFamily="34" charset="0"/>
                <a:cs typeface="Arial" panose="020B0604020202020204" pitchFamily="34" charset="0"/>
              </a:rPr>
              <a:t>Student name: Viral </a:t>
            </a:r>
            <a:r>
              <a:rPr lang="en-US" sz="1400" dirty="0" err="1" smtClean="0">
                <a:latin typeface="Arial" panose="020B0604020202020204" pitchFamily="34" charset="0"/>
                <a:cs typeface="Arial" panose="020B0604020202020204" pitchFamily="34" charset="0"/>
              </a:rPr>
              <a:t>Jivani</a:t>
            </a:r>
            <a:r>
              <a:rPr lang="en-US" sz="1400" dirty="0" smtClean="0">
                <a:latin typeface="Arial" panose="020B0604020202020204" pitchFamily="34" charset="0"/>
                <a:cs typeface="Arial" panose="020B0604020202020204" pitchFamily="34" charset="0"/>
              </a:rPr>
              <a:t/>
            </a:r>
            <a:br>
              <a:rPr lang="en-US" sz="1400" dirty="0" smtClean="0">
                <a:latin typeface="Arial" panose="020B0604020202020204" pitchFamily="34" charset="0"/>
                <a:cs typeface="Arial" panose="020B0604020202020204" pitchFamily="34" charset="0"/>
              </a:rPr>
            </a:br>
            <a:r>
              <a:rPr lang="en-US" sz="1400" dirty="0" smtClean="0">
                <a:latin typeface="Arial" panose="020B0604020202020204" pitchFamily="34" charset="0"/>
                <a:cs typeface="Arial" panose="020B0604020202020204" pitchFamily="34" charset="0"/>
              </a:rPr>
              <a:t>Student number : 2242374</a:t>
            </a:r>
            <a:br>
              <a:rPr lang="en-US" sz="1400" dirty="0" smtClean="0">
                <a:latin typeface="Arial" panose="020B0604020202020204" pitchFamily="34" charset="0"/>
                <a:cs typeface="Arial" panose="020B0604020202020204" pitchFamily="34" charset="0"/>
              </a:rPr>
            </a:br>
            <a:r>
              <a:rPr lang="en-US" sz="1400" dirty="0" smtClean="0">
                <a:latin typeface="Arial" panose="020B0604020202020204" pitchFamily="34" charset="0"/>
                <a:cs typeface="Arial" panose="020B0604020202020204" pitchFamily="34" charset="0"/>
              </a:rPr>
              <a:t>Lecturer Name : </a:t>
            </a:r>
            <a:r>
              <a:rPr lang="en-US" sz="1400" dirty="0" err="1" smtClean="0">
                <a:latin typeface="Arial" panose="020B0604020202020204" pitchFamily="34" charset="0"/>
                <a:cs typeface="Arial" panose="020B0604020202020204" pitchFamily="34" charset="0"/>
              </a:rPr>
              <a:t>Efua</a:t>
            </a:r>
            <a:r>
              <a:rPr lang="en-US" sz="1400" dirty="0" smtClean="0">
                <a:latin typeface="Arial" panose="020B0604020202020204" pitchFamily="34" charset="0"/>
                <a:cs typeface="Arial" panose="020B0604020202020204" pitchFamily="34" charset="0"/>
              </a:rPr>
              <a:t> Adams</a:t>
            </a:r>
            <a:br>
              <a:rPr lang="en-US" sz="1400" dirty="0" smtClean="0">
                <a:latin typeface="Arial" panose="020B0604020202020204" pitchFamily="34" charset="0"/>
                <a:cs typeface="Arial" panose="020B0604020202020204" pitchFamily="34" charset="0"/>
              </a:rPr>
            </a:br>
            <a:r>
              <a:rPr lang="en-US" sz="1400" dirty="0" smtClean="0">
                <a:latin typeface="Arial" panose="020B0604020202020204" pitchFamily="34" charset="0"/>
                <a:cs typeface="Arial" panose="020B0604020202020204" pitchFamily="34" charset="0"/>
              </a:rPr>
              <a:t>Module name : Marketing Management (LCMB7001)</a:t>
            </a:r>
            <a:br>
              <a:rPr lang="en-US" sz="1400" dirty="0" smtClean="0">
                <a:latin typeface="Arial" panose="020B0604020202020204" pitchFamily="34" charset="0"/>
                <a:cs typeface="Arial" panose="020B0604020202020204" pitchFamily="34" charset="0"/>
              </a:rPr>
            </a:br>
            <a:r>
              <a:rPr lang="en-GB" sz="1400" b="1" dirty="0">
                <a:latin typeface="Arial" panose="020B0604020202020204" pitchFamily="34" charset="0"/>
                <a:cs typeface="Arial" panose="020B0604020202020204" pitchFamily="34" charset="0"/>
              </a:rPr>
              <a:t>PRESENTATION - A Critical Analysis of the Global Business Environment - Post Pandemic </a:t>
            </a:r>
            <a:r>
              <a:rPr lang="en-US" sz="1400" dirty="0" smtClean="0">
                <a:latin typeface="Arial" panose="020B0604020202020204" pitchFamily="34" charset="0"/>
                <a:cs typeface="Arial" panose="020B0604020202020204" pitchFamily="34" charset="0"/>
              </a:rPr>
              <a:t/>
            </a:r>
            <a:br>
              <a:rPr lang="en-US" sz="1400" dirty="0" smtClean="0">
                <a:latin typeface="Arial" panose="020B0604020202020204" pitchFamily="34" charset="0"/>
                <a:cs typeface="Arial" panose="020B0604020202020204" pitchFamily="34" charset="0"/>
              </a:rPr>
            </a:br>
            <a:r>
              <a:rPr lang="en-US" sz="1400" dirty="0">
                <a:latin typeface="Arial" panose="020B0604020202020204" pitchFamily="34" charset="0"/>
                <a:cs typeface="Arial" panose="020B0604020202020204" pitchFamily="34" charset="0"/>
              </a:rPr>
              <a:t/>
            </a:r>
            <a:br>
              <a:rPr lang="en-US" sz="1400" dirty="0">
                <a:latin typeface="Arial" panose="020B0604020202020204" pitchFamily="34" charset="0"/>
                <a:cs typeface="Arial" panose="020B0604020202020204" pitchFamily="34" charset="0"/>
              </a:rPr>
            </a:b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599352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9" name="Rectangle 8">
            <a:extLst>
              <a:ext uri="{FF2B5EF4-FFF2-40B4-BE49-F238E27FC236}">
                <a16:creationId xmlns:a16="http://schemas.microsoft.com/office/drawing/2014/main" xmlns="" id="{0E91F5CA-B392-444C-88E3-BF5BAAEBDEB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0">
            <a:extLst>
              <a:ext uri="{FF2B5EF4-FFF2-40B4-BE49-F238E27FC236}">
                <a16:creationId xmlns:a16="http://schemas.microsoft.com/office/drawing/2014/main" xmlns="" id="{DFCA2118-59A2-4310-A4B2-F2CBA821E84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4940492"/>
            <a:ext cx="12192000" cy="1924333"/>
          </a:xfrm>
          <a:custGeom>
            <a:avLst/>
            <a:gdLst>
              <a:gd name="connsiteX0" fmla="*/ 6189199 w 12192000"/>
              <a:gd name="connsiteY0" fmla="*/ 588 h 1924333"/>
              <a:gd name="connsiteX1" fmla="*/ 6207079 w 12192000"/>
              <a:gd name="connsiteY1" fmla="*/ 2850 h 1924333"/>
              <a:gd name="connsiteX2" fmla="*/ 6285610 w 12192000"/>
              <a:gd name="connsiteY2" fmla="*/ 18131 h 1924333"/>
              <a:gd name="connsiteX3" fmla="*/ 6378008 w 12192000"/>
              <a:gd name="connsiteY3" fmla="*/ 24625 h 1924333"/>
              <a:gd name="connsiteX4" fmla="*/ 6466340 w 12192000"/>
              <a:gd name="connsiteY4" fmla="*/ 21366 h 1924333"/>
              <a:gd name="connsiteX5" fmla="*/ 6553334 w 12192000"/>
              <a:gd name="connsiteY5" fmla="*/ 35307 h 1924333"/>
              <a:gd name="connsiteX6" fmla="*/ 6626068 w 12192000"/>
              <a:gd name="connsiteY6" fmla="*/ 58045 h 1924333"/>
              <a:gd name="connsiteX7" fmla="*/ 6692303 w 12192000"/>
              <a:gd name="connsiteY7" fmla="*/ 91487 h 1924333"/>
              <a:gd name="connsiteX8" fmla="*/ 6733670 w 12192000"/>
              <a:gd name="connsiteY8" fmla="*/ 118130 h 1924333"/>
              <a:gd name="connsiteX9" fmla="*/ 6798016 w 12192000"/>
              <a:gd name="connsiteY9" fmla="*/ 112271 h 1924333"/>
              <a:gd name="connsiteX10" fmla="*/ 6801081 w 12192000"/>
              <a:gd name="connsiteY10" fmla="*/ 114963 h 1924333"/>
              <a:gd name="connsiteX11" fmla="*/ 6819351 w 12192000"/>
              <a:gd name="connsiteY11" fmla="*/ 128825 h 1924333"/>
              <a:gd name="connsiteX12" fmla="*/ 6852732 w 12192000"/>
              <a:gd name="connsiteY12" fmla="*/ 123321 h 1924333"/>
              <a:gd name="connsiteX13" fmla="*/ 6865247 w 12192000"/>
              <a:gd name="connsiteY13" fmla="*/ 128836 h 1924333"/>
              <a:gd name="connsiteX14" fmla="*/ 6905517 w 12192000"/>
              <a:gd name="connsiteY14" fmla="*/ 129265 h 1924333"/>
              <a:gd name="connsiteX15" fmla="*/ 6950286 w 12192000"/>
              <a:gd name="connsiteY15" fmla="*/ 150104 h 1924333"/>
              <a:gd name="connsiteX16" fmla="*/ 7003442 w 12192000"/>
              <a:gd name="connsiteY16" fmla="*/ 136136 h 1924333"/>
              <a:gd name="connsiteX17" fmla="*/ 7160047 w 12192000"/>
              <a:gd name="connsiteY17" fmla="*/ 166721 h 1924333"/>
              <a:gd name="connsiteX18" fmla="*/ 7325604 w 12192000"/>
              <a:gd name="connsiteY18" fmla="*/ 215867 h 1924333"/>
              <a:gd name="connsiteX19" fmla="*/ 7540522 w 12192000"/>
              <a:gd name="connsiteY19" fmla="*/ 239374 h 1924333"/>
              <a:gd name="connsiteX20" fmla="*/ 7612071 w 12192000"/>
              <a:gd name="connsiteY20" fmla="*/ 229553 h 1924333"/>
              <a:gd name="connsiteX21" fmla="*/ 7651995 w 12192000"/>
              <a:gd name="connsiteY21" fmla="*/ 244567 h 1924333"/>
              <a:gd name="connsiteX22" fmla="*/ 7725761 w 12192000"/>
              <a:gd name="connsiteY22" fmla="*/ 258638 h 1924333"/>
              <a:gd name="connsiteX23" fmla="*/ 7823038 w 12192000"/>
              <a:gd name="connsiteY23" fmla="*/ 287078 h 1924333"/>
              <a:gd name="connsiteX24" fmla="*/ 7866405 w 12192000"/>
              <a:gd name="connsiteY24" fmla="*/ 287288 h 1924333"/>
              <a:gd name="connsiteX25" fmla="*/ 7875021 w 12192000"/>
              <a:gd name="connsiteY25" fmla="*/ 288224 h 1924333"/>
              <a:gd name="connsiteX26" fmla="*/ 7875146 w 12192000"/>
              <a:gd name="connsiteY26" fmla="*/ 288614 h 1924333"/>
              <a:gd name="connsiteX27" fmla="*/ 7907443 w 12192000"/>
              <a:gd name="connsiteY27" fmla="*/ 291752 h 1924333"/>
              <a:gd name="connsiteX28" fmla="*/ 7912892 w 12192000"/>
              <a:gd name="connsiteY28" fmla="*/ 294833 h 1924333"/>
              <a:gd name="connsiteX29" fmla="*/ 7946345 w 12192000"/>
              <a:gd name="connsiteY29" fmla="*/ 319359 h 1924333"/>
              <a:gd name="connsiteX30" fmla="*/ 8021238 w 12192000"/>
              <a:gd name="connsiteY30" fmla="*/ 315159 h 1924333"/>
              <a:gd name="connsiteX31" fmla="*/ 8094697 w 12192000"/>
              <a:gd name="connsiteY31" fmla="*/ 351819 h 1924333"/>
              <a:gd name="connsiteX32" fmla="*/ 8155208 w 12192000"/>
              <a:gd name="connsiteY32" fmla="*/ 371168 h 1924333"/>
              <a:gd name="connsiteX33" fmla="*/ 8248472 w 12192000"/>
              <a:gd name="connsiteY33" fmla="*/ 400489 h 1924333"/>
              <a:gd name="connsiteX34" fmla="*/ 8300068 w 12192000"/>
              <a:gd name="connsiteY34" fmla="*/ 405531 h 1924333"/>
              <a:gd name="connsiteX35" fmla="*/ 8356293 w 12192000"/>
              <a:gd name="connsiteY35" fmla="*/ 403328 h 1924333"/>
              <a:gd name="connsiteX36" fmla="*/ 8475838 w 12192000"/>
              <a:gd name="connsiteY36" fmla="*/ 435524 h 1924333"/>
              <a:gd name="connsiteX37" fmla="*/ 8575216 w 12192000"/>
              <a:gd name="connsiteY37" fmla="*/ 450198 h 1924333"/>
              <a:gd name="connsiteX38" fmla="*/ 8588650 w 12192000"/>
              <a:gd name="connsiteY38" fmla="*/ 447070 h 1924333"/>
              <a:gd name="connsiteX39" fmla="*/ 8612184 w 12192000"/>
              <a:gd name="connsiteY39" fmla="*/ 439577 h 1924333"/>
              <a:gd name="connsiteX40" fmla="*/ 8630713 w 12192000"/>
              <a:gd name="connsiteY40" fmla="*/ 433015 h 1924333"/>
              <a:gd name="connsiteX41" fmla="*/ 8704240 w 12192000"/>
              <a:gd name="connsiteY41" fmla="*/ 422865 h 1924333"/>
              <a:gd name="connsiteX42" fmla="*/ 8829513 w 12192000"/>
              <a:gd name="connsiteY42" fmla="*/ 429389 h 1924333"/>
              <a:gd name="connsiteX43" fmla="*/ 9083651 w 12192000"/>
              <a:gd name="connsiteY43" fmla="*/ 390744 h 1924333"/>
              <a:gd name="connsiteX44" fmla="*/ 9371402 w 12192000"/>
              <a:gd name="connsiteY44" fmla="*/ 371809 h 1924333"/>
              <a:gd name="connsiteX45" fmla="*/ 9429586 w 12192000"/>
              <a:gd name="connsiteY45" fmla="*/ 369213 h 1924333"/>
              <a:gd name="connsiteX46" fmla="*/ 9489757 w 12192000"/>
              <a:gd name="connsiteY46" fmla="*/ 377814 h 1924333"/>
              <a:gd name="connsiteX47" fmla="*/ 9516954 w 12192000"/>
              <a:gd name="connsiteY47" fmla="*/ 376991 h 1924333"/>
              <a:gd name="connsiteX48" fmla="*/ 9645588 w 12192000"/>
              <a:gd name="connsiteY48" fmla="*/ 363590 h 1924333"/>
              <a:gd name="connsiteX49" fmla="*/ 9722896 w 12192000"/>
              <a:gd name="connsiteY49" fmla="*/ 360983 h 1924333"/>
              <a:gd name="connsiteX50" fmla="*/ 9752803 w 12192000"/>
              <a:gd name="connsiteY50" fmla="*/ 368492 h 1924333"/>
              <a:gd name="connsiteX51" fmla="*/ 9890305 w 12192000"/>
              <a:gd name="connsiteY51" fmla="*/ 380736 h 1924333"/>
              <a:gd name="connsiteX52" fmla="*/ 9939767 w 12192000"/>
              <a:gd name="connsiteY52" fmla="*/ 377776 h 1924333"/>
              <a:gd name="connsiteX53" fmla="*/ 9944355 w 12192000"/>
              <a:gd name="connsiteY53" fmla="*/ 377352 h 1924333"/>
              <a:gd name="connsiteX54" fmla="*/ 9953719 w 12192000"/>
              <a:gd name="connsiteY54" fmla="*/ 375642 h 1924333"/>
              <a:gd name="connsiteX55" fmla="*/ 9955809 w 12192000"/>
              <a:gd name="connsiteY55" fmla="*/ 376294 h 1924333"/>
              <a:gd name="connsiteX56" fmla="*/ 10032710 w 12192000"/>
              <a:gd name="connsiteY56" fmla="*/ 394940 h 1924333"/>
              <a:gd name="connsiteX57" fmla="*/ 10049925 w 12192000"/>
              <a:gd name="connsiteY57" fmla="*/ 404971 h 1924333"/>
              <a:gd name="connsiteX58" fmla="*/ 10112671 w 12192000"/>
              <a:gd name="connsiteY58" fmla="*/ 414549 h 1924333"/>
              <a:gd name="connsiteX59" fmla="*/ 10170853 w 12192000"/>
              <a:gd name="connsiteY59" fmla="*/ 435168 h 1924333"/>
              <a:gd name="connsiteX60" fmla="*/ 10290184 w 12192000"/>
              <a:gd name="connsiteY60" fmla="*/ 448123 h 1924333"/>
              <a:gd name="connsiteX61" fmla="*/ 10320158 w 12192000"/>
              <a:gd name="connsiteY61" fmla="*/ 458352 h 1924333"/>
              <a:gd name="connsiteX62" fmla="*/ 10321815 w 12192000"/>
              <a:gd name="connsiteY62" fmla="*/ 463087 h 1924333"/>
              <a:gd name="connsiteX63" fmla="*/ 10373742 w 12192000"/>
              <a:gd name="connsiteY63" fmla="*/ 464538 h 1924333"/>
              <a:gd name="connsiteX64" fmla="*/ 10428532 w 12192000"/>
              <a:gd name="connsiteY64" fmla="*/ 492504 h 1924333"/>
              <a:gd name="connsiteX65" fmla="*/ 10466490 w 12192000"/>
              <a:gd name="connsiteY65" fmla="*/ 517759 h 1924333"/>
              <a:gd name="connsiteX66" fmla="*/ 10466675 w 12192000"/>
              <a:gd name="connsiteY66" fmla="*/ 522076 h 1924333"/>
              <a:gd name="connsiteX67" fmla="*/ 10470309 w 12192000"/>
              <a:gd name="connsiteY67" fmla="*/ 522792 h 1924333"/>
              <a:gd name="connsiteX68" fmla="*/ 10474138 w 12192000"/>
              <a:gd name="connsiteY68" fmla="*/ 519761 h 1924333"/>
              <a:gd name="connsiteX69" fmla="*/ 10501100 w 12192000"/>
              <a:gd name="connsiteY69" fmla="*/ 528263 h 1924333"/>
              <a:gd name="connsiteX70" fmla="*/ 10502395 w 12192000"/>
              <a:gd name="connsiteY70" fmla="*/ 536393 h 1924333"/>
              <a:gd name="connsiteX71" fmla="*/ 10689496 w 12192000"/>
              <a:gd name="connsiteY71" fmla="*/ 560233 h 1924333"/>
              <a:gd name="connsiteX72" fmla="*/ 10788736 w 12192000"/>
              <a:gd name="connsiteY72" fmla="*/ 613188 h 1924333"/>
              <a:gd name="connsiteX73" fmla="*/ 10819747 w 12192000"/>
              <a:gd name="connsiteY73" fmla="*/ 621351 h 1924333"/>
              <a:gd name="connsiteX74" fmla="*/ 10864632 w 12192000"/>
              <a:gd name="connsiteY74" fmla="*/ 644858 h 1924333"/>
              <a:gd name="connsiteX75" fmla="*/ 10929407 w 12192000"/>
              <a:gd name="connsiteY75" fmla="*/ 652945 h 1924333"/>
              <a:gd name="connsiteX76" fmla="*/ 10979412 w 12192000"/>
              <a:gd name="connsiteY76" fmla="*/ 654217 h 1924333"/>
              <a:gd name="connsiteX77" fmla="*/ 11006959 w 12192000"/>
              <a:gd name="connsiteY77" fmla="*/ 657017 h 1924333"/>
              <a:gd name="connsiteX78" fmla="*/ 11077038 w 12192000"/>
              <a:gd name="connsiteY78" fmla="*/ 668487 h 1924333"/>
              <a:gd name="connsiteX79" fmla="*/ 11157850 w 12192000"/>
              <a:gd name="connsiteY79" fmla="*/ 693164 h 1924333"/>
              <a:gd name="connsiteX80" fmla="*/ 11175276 w 12192000"/>
              <a:gd name="connsiteY80" fmla="*/ 697243 h 1924333"/>
              <a:gd name="connsiteX81" fmla="*/ 11191131 w 12192000"/>
              <a:gd name="connsiteY81" fmla="*/ 696085 h 1924333"/>
              <a:gd name="connsiteX82" fmla="*/ 11195573 w 12192000"/>
              <a:gd name="connsiteY82" fmla="*/ 691751 h 1924333"/>
              <a:gd name="connsiteX83" fmla="*/ 11205299 w 12192000"/>
              <a:gd name="connsiteY83" fmla="*/ 693247 h 1924333"/>
              <a:gd name="connsiteX84" fmla="*/ 11223770 w 12192000"/>
              <a:gd name="connsiteY84" fmla="*/ 690335 h 1924333"/>
              <a:gd name="connsiteX85" fmla="*/ 11292119 w 12192000"/>
              <a:gd name="connsiteY85" fmla="*/ 713311 h 1924333"/>
              <a:gd name="connsiteX86" fmla="*/ 11435379 w 12192000"/>
              <a:gd name="connsiteY86" fmla="*/ 758519 h 1924333"/>
              <a:gd name="connsiteX87" fmla="*/ 11604406 w 12192000"/>
              <a:gd name="connsiteY87" fmla="*/ 810476 h 1924333"/>
              <a:gd name="connsiteX88" fmla="*/ 11652155 w 12192000"/>
              <a:gd name="connsiteY88" fmla="*/ 825109 h 1924333"/>
              <a:gd name="connsiteX89" fmla="*/ 11654192 w 12192000"/>
              <a:gd name="connsiteY89" fmla="*/ 827301 h 1924333"/>
              <a:gd name="connsiteX90" fmla="*/ 11676599 w 12192000"/>
              <a:gd name="connsiteY90" fmla="*/ 846628 h 1924333"/>
              <a:gd name="connsiteX91" fmla="*/ 11775168 w 12192000"/>
              <a:gd name="connsiteY91" fmla="*/ 890664 h 1924333"/>
              <a:gd name="connsiteX92" fmla="*/ 11826341 w 12192000"/>
              <a:gd name="connsiteY92" fmla="*/ 877558 h 1924333"/>
              <a:gd name="connsiteX93" fmla="*/ 11879068 w 12192000"/>
              <a:gd name="connsiteY93" fmla="*/ 874038 h 1924333"/>
              <a:gd name="connsiteX94" fmla="*/ 11889563 w 12192000"/>
              <a:gd name="connsiteY94" fmla="*/ 878619 h 1924333"/>
              <a:gd name="connsiteX95" fmla="*/ 12016613 w 12192000"/>
              <a:gd name="connsiteY95" fmla="*/ 886111 h 1924333"/>
              <a:gd name="connsiteX96" fmla="*/ 12108292 w 12192000"/>
              <a:gd name="connsiteY96" fmla="*/ 868500 h 1924333"/>
              <a:gd name="connsiteX97" fmla="*/ 12182910 w 12192000"/>
              <a:gd name="connsiteY97" fmla="*/ 882003 h 1924333"/>
              <a:gd name="connsiteX98" fmla="*/ 12192000 w 12192000"/>
              <a:gd name="connsiteY98" fmla="*/ 884778 h 1924333"/>
              <a:gd name="connsiteX99" fmla="*/ 12192000 w 12192000"/>
              <a:gd name="connsiteY99" fmla="*/ 1610315 h 1924333"/>
              <a:gd name="connsiteX100" fmla="*/ 12191998 w 12192000"/>
              <a:gd name="connsiteY100" fmla="*/ 1610315 h 1924333"/>
              <a:gd name="connsiteX101" fmla="*/ 12191998 w 12192000"/>
              <a:gd name="connsiteY101" fmla="*/ 1924333 h 1924333"/>
              <a:gd name="connsiteX102" fmla="*/ 0 w 12192000"/>
              <a:gd name="connsiteY102" fmla="*/ 1924333 h 1924333"/>
              <a:gd name="connsiteX103" fmla="*/ 0 w 12192000"/>
              <a:gd name="connsiteY103" fmla="*/ 505159 h 1924333"/>
              <a:gd name="connsiteX104" fmla="*/ 5722 w 12192000"/>
              <a:gd name="connsiteY104" fmla="*/ 508889 h 1924333"/>
              <a:gd name="connsiteX105" fmla="*/ 38476 w 12192000"/>
              <a:gd name="connsiteY105" fmla="*/ 524137 h 1924333"/>
              <a:gd name="connsiteX106" fmla="*/ 192883 w 12192000"/>
              <a:gd name="connsiteY106" fmla="*/ 545272 h 1924333"/>
              <a:gd name="connsiteX107" fmla="*/ 343710 w 12192000"/>
              <a:gd name="connsiteY107" fmla="*/ 565029 h 1924333"/>
              <a:gd name="connsiteX108" fmla="*/ 471066 w 12192000"/>
              <a:gd name="connsiteY108" fmla="*/ 549837 h 1924333"/>
              <a:gd name="connsiteX109" fmla="*/ 617333 w 12192000"/>
              <a:gd name="connsiteY109" fmla="*/ 526428 h 1924333"/>
              <a:gd name="connsiteX110" fmla="*/ 725203 w 12192000"/>
              <a:gd name="connsiteY110" fmla="*/ 523793 h 1924333"/>
              <a:gd name="connsiteX111" fmla="*/ 788494 w 12192000"/>
              <a:gd name="connsiteY111" fmla="*/ 505799 h 1924333"/>
              <a:gd name="connsiteX112" fmla="*/ 885977 w 12192000"/>
              <a:gd name="connsiteY112" fmla="*/ 526585 h 1924333"/>
              <a:gd name="connsiteX113" fmla="*/ 932142 w 12192000"/>
              <a:gd name="connsiteY113" fmla="*/ 528005 h 1924333"/>
              <a:gd name="connsiteX114" fmla="*/ 1090404 w 12192000"/>
              <a:gd name="connsiteY114" fmla="*/ 498299 h 1924333"/>
              <a:gd name="connsiteX115" fmla="*/ 1188628 w 12192000"/>
              <a:gd name="connsiteY115" fmla="*/ 483151 h 1924333"/>
              <a:gd name="connsiteX116" fmla="*/ 1316247 w 12192000"/>
              <a:gd name="connsiteY116" fmla="*/ 425979 h 1924333"/>
              <a:gd name="connsiteX117" fmla="*/ 1357712 w 12192000"/>
              <a:gd name="connsiteY117" fmla="*/ 416549 h 1924333"/>
              <a:gd name="connsiteX118" fmla="*/ 1425921 w 12192000"/>
              <a:gd name="connsiteY118" fmla="*/ 413953 h 1924333"/>
              <a:gd name="connsiteX119" fmla="*/ 1503817 w 12192000"/>
              <a:gd name="connsiteY119" fmla="*/ 380457 h 1924333"/>
              <a:gd name="connsiteX120" fmla="*/ 1639196 w 12192000"/>
              <a:gd name="connsiteY120" fmla="*/ 372785 h 1924333"/>
              <a:gd name="connsiteX121" fmla="*/ 1705606 w 12192000"/>
              <a:gd name="connsiteY121" fmla="*/ 359023 h 1924333"/>
              <a:gd name="connsiteX122" fmla="*/ 1813011 w 12192000"/>
              <a:gd name="connsiteY122" fmla="*/ 331023 h 1924333"/>
              <a:gd name="connsiteX123" fmla="*/ 1831380 w 12192000"/>
              <a:gd name="connsiteY123" fmla="*/ 341307 h 1924333"/>
              <a:gd name="connsiteX124" fmla="*/ 1858612 w 12192000"/>
              <a:gd name="connsiteY124" fmla="*/ 326777 h 1924333"/>
              <a:gd name="connsiteX125" fmla="*/ 1880661 w 12192000"/>
              <a:gd name="connsiteY125" fmla="*/ 335987 h 1924333"/>
              <a:gd name="connsiteX126" fmla="*/ 1941495 w 12192000"/>
              <a:gd name="connsiteY126" fmla="*/ 310792 h 1924333"/>
              <a:gd name="connsiteX127" fmla="*/ 1995402 w 12192000"/>
              <a:gd name="connsiteY127" fmla="*/ 305480 h 1924333"/>
              <a:gd name="connsiteX128" fmla="*/ 2223864 w 12192000"/>
              <a:gd name="connsiteY128" fmla="*/ 266118 h 1924333"/>
              <a:gd name="connsiteX129" fmla="*/ 2418043 w 12192000"/>
              <a:gd name="connsiteY129" fmla="*/ 215314 h 1924333"/>
              <a:gd name="connsiteX130" fmla="*/ 2558461 w 12192000"/>
              <a:gd name="connsiteY130" fmla="*/ 168193 h 1924333"/>
              <a:gd name="connsiteX131" fmla="*/ 2595535 w 12192000"/>
              <a:gd name="connsiteY131" fmla="*/ 158548 h 1924333"/>
              <a:gd name="connsiteX132" fmla="*/ 2626942 w 12192000"/>
              <a:gd name="connsiteY132" fmla="*/ 130400 h 1924333"/>
              <a:gd name="connsiteX133" fmla="*/ 2632225 w 12192000"/>
              <a:gd name="connsiteY133" fmla="*/ 130446 h 1924333"/>
              <a:gd name="connsiteX134" fmla="*/ 2696856 w 12192000"/>
              <a:gd name="connsiteY134" fmla="*/ 128498 h 1924333"/>
              <a:gd name="connsiteX135" fmla="*/ 2759767 w 12192000"/>
              <a:gd name="connsiteY135" fmla="*/ 127784 h 1924333"/>
              <a:gd name="connsiteX136" fmla="*/ 2792685 w 12192000"/>
              <a:gd name="connsiteY136" fmla="*/ 115710 h 1924333"/>
              <a:gd name="connsiteX137" fmla="*/ 2799767 w 12192000"/>
              <a:gd name="connsiteY137" fmla="*/ 113754 h 1924333"/>
              <a:gd name="connsiteX138" fmla="*/ 2829799 w 12192000"/>
              <a:gd name="connsiteY138" fmla="*/ 120042 h 1924333"/>
              <a:gd name="connsiteX139" fmla="*/ 2890704 w 12192000"/>
              <a:gd name="connsiteY139" fmla="*/ 121493 h 1924333"/>
              <a:gd name="connsiteX140" fmla="*/ 3042646 w 12192000"/>
              <a:gd name="connsiteY140" fmla="*/ 112273 h 1924333"/>
              <a:gd name="connsiteX141" fmla="*/ 3146630 w 12192000"/>
              <a:gd name="connsiteY141" fmla="*/ 100898 h 1924333"/>
              <a:gd name="connsiteX142" fmla="*/ 3233163 w 12192000"/>
              <a:gd name="connsiteY142" fmla="*/ 120200 h 1924333"/>
              <a:gd name="connsiteX143" fmla="*/ 3372699 w 12192000"/>
              <a:gd name="connsiteY143" fmla="*/ 129394 h 1924333"/>
              <a:gd name="connsiteX144" fmla="*/ 3394352 w 12192000"/>
              <a:gd name="connsiteY144" fmla="*/ 131671 h 1924333"/>
              <a:gd name="connsiteX145" fmla="*/ 3448218 w 12192000"/>
              <a:gd name="connsiteY145" fmla="*/ 118229 h 1924333"/>
              <a:gd name="connsiteX146" fmla="*/ 3505047 w 12192000"/>
              <a:gd name="connsiteY146" fmla="*/ 115412 h 1924333"/>
              <a:gd name="connsiteX147" fmla="*/ 3521767 w 12192000"/>
              <a:gd name="connsiteY147" fmla="*/ 111071 h 1924333"/>
              <a:gd name="connsiteX148" fmla="*/ 3585137 w 12192000"/>
              <a:gd name="connsiteY148" fmla="*/ 114371 h 1924333"/>
              <a:gd name="connsiteX149" fmla="*/ 3690293 w 12192000"/>
              <a:gd name="connsiteY149" fmla="*/ 98301 h 1924333"/>
              <a:gd name="connsiteX150" fmla="*/ 3867818 w 12192000"/>
              <a:gd name="connsiteY150" fmla="*/ 88985 h 1924333"/>
              <a:gd name="connsiteX151" fmla="*/ 4091337 w 12192000"/>
              <a:gd name="connsiteY151" fmla="*/ 70813 h 1924333"/>
              <a:gd name="connsiteX152" fmla="*/ 4246332 w 12192000"/>
              <a:gd name="connsiteY152" fmla="*/ 41697 h 1924333"/>
              <a:gd name="connsiteX153" fmla="*/ 4266975 w 12192000"/>
              <a:gd name="connsiteY153" fmla="*/ 46592 h 1924333"/>
              <a:gd name="connsiteX154" fmla="*/ 4270566 w 12192000"/>
              <a:gd name="connsiteY154" fmla="*/ 47620 h 1924333"/>
              <a:gd name="connsiteX155" fmla="*/ 4288964 w 12192000"/>
              <a:gd name="connsiteY155" fmla="*/ 52766 h 1924333"/>
              <a:gd name="connsiteX156" fmla="*/ 4365137 w 12192000"/>
              <a:gd name="connsiteY156" fmla="*/ 51783 h 1924333"/>
              <a:gd name="connsiteX157" fmla="*/ 4430546 w 12192000"/>
              <a:gd name="connsiteY157" fmla="*/ 44555 h 1924333"/>
              <a:gd name="connsiteX158" fmla="*/ 4444136 w 12192000"/>
              <a:gd name="connsiteY158" fmla="*/ 39567 h 1924333"/>
              <a:gd name="connsiteX159" fmla="*/ 4534039 w 12192000"/>
              <a:gd name="connsiteY159" fmla="*/ 31604 h 1924333"/>
              <a:gd name="connsiteX160" fmla="*/ 4560448 w 12192000"/>
              <a:gd name="connsiteY160" fmla="*/ 25231 h 1924333"/>
              <a:gd name="connsiteX161" fmla="*/ 4568006 w 12192000"/>
              <a:gd name="connsiteY161" fmla="*/ 25970 h 1924333"/>
              <a:gd name="connsiteX162" fmla="*/ 4595497 w 12192000"/>
              <a:gd name="connsiteY162" fmla="*/ 22958 h 1924333"/>
              <a:gd name="connsiteX163" fmla="*/ 4608623 w 12192000"/>
              <a:gd name="connsiteY163" fmla="*/ 18108 h 1924333"/>
              <a:gd name="connsiteX164" fmla="*/ 4623942 w 12192000"/>
              <a:gd name="connsiteY164" fmla="*/ 22251 h 1924333"/>
              <a:gd name="connsiteX165" fmla="*/ 4664336 w 12192000"/>
              <a:gd name="connsiteY165" fmla="*/ 23306 h 1924333"/>
              <a:gd name="connsiteX166" fmla="*/ 4677385 w 12192000"/>
              <a:gd name="connsiteY166" fmla="*/ 18246 h 1924333"/>
              <a:gd name="connsiteX167" fmla="*/ 4698143 w 12192000"/>
              <a:gd name="connsiteY167" fmla="*/ 18036 h 1924333"/>
              <a:gd name="connsiteX168" fmla="*/ 4750609 w 12192000"/>
              <a:gd name="connsiteY168" fmla="*/ 23611 h 1924333"/>
              <a:gd name="connsiteX169" fmla="*/ 4784658 w 12192000"/>
              <a:gd name="connsiteY169" fmla="*/ 25057 h 1924333"/>
              <a:gd name="connsiteX170" fmla="*/ 4847558 w 12192000"/>
              <a:gd name="connsiteY170" fmla="*/ 38726 h 1924333"/>
              <a:gd name="connsiteX171" fmla="*/ 4909134 w 12192000"/>
              <a:gd name="connsiteY171" fmla="*/ 50659 h 1924333"/>
              <a:gd name="connsiteX172" fmla="*/ 5099219 w 12192000"/>
              <a:gd name="connsiteY172" fmla="*/ 55050 h 1924333"/>
              <a:gd name="connsiteX173" fmla="*/ 5184992 w 12192000"/>
              <a:gd name="connsiteY173" fmla="*/ 67596 h 1924333"/>
              <a:gd name="connsiteX174" fmla="*/ 5229637 w 12192000"/>
              <a:gd name="connsiteY174" fmla="*/ 67789 h 1924333"/>
              <a:gd name="connsiteX175" fmla="*/ 5389346 w 12192000"/>
              <a:gd name="connsiteY175" fmla="*/ 80211 h 1924333"/>
              <a:gd name="connsiteX176" fmla="*/ 5494414 w 12192000"/>
              <a:gd name="connsiteY176" fmla="*/ 75926 h 1924333"/>
              <a:gd name="connsiteX177" fmla="*/ 5528443 w 12192000"/>
              <a:gd name="connsiteY177" fmla="*/ 77206 h 1924333"/>
              <a:gd name="connsiteX178" fmla="*/ 5684939 w 12192000"/>
              <a:gd name="connsiteY178" fmla="*/ 50269 h 1924333"/>
              <a:gd name="connsiteX179" fmla="*/ 5765146 w 12192000"/>
              <a:gd name="connsiteY179" fmla="*/ 50414 h 1924333"/>
              <a:gd name="connsiteX180" fmla="*/ 5848655 w 12192000"/>
              <a:gd name="connsiteY180" fmla="*/ 35257 h 1924333"/>
              <a:gd name="connsiteX181" fmla="*/ 5930656 w 12192000"/>
              <a:gd name="connsiteY181" fmla="*/ 30131 h 1924333"/>
              <a:gd name="connsiteX182" fmla="*/ 6124150 w 12192000"/>
              <a:gd name="connsiteY182" fmla="*/ 31679 h 1924333"/>
              <a:gd name="connsiteX183" fmla="*/ 6189199 w 12192000"/>
              <a:gd name="connsiteY183" fmla="*/ 588 h 1924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12192000" h="1924333">
                <a:moveTo>
                  <a:pt x="6189199" y="588"/>
                </a:moveTo>
                <a:cubicBezTo>
                  <a:pt x="6196356" y="-574"/>
                  <a:pt x="6202609" y="-108"/>
                  <a:pt x="6207079" y="2850"/>
                </a:cubicBezTo>
                <a:cubicBezTo>
                  <a:pt x="6222026" y="2749"/>
                  <a:pt x="6273489" y="3767"/>
                  <a:pt x="6285610" y="18131"/>
                </a:cubicBezTo>
                <a:cubicBezTo>
                  <a:pt x="6307255" y="18685"/>
                  <a:pt x="6357141" y="23793"/>
                  <a:pt x="6378008" y="24625"/>
                </a:cubicBezTo>
                <a:cubicBezTo>
                  <a:pt x="6409946" y="30645"/>
                  <a:pt x="6438307" y="10375"/>
                  <a:pt x="6466340" y="21366"/>
                </a:cubicBezTo>
                <a:cubicBezTo>
                  <a:pt x="6488276" y="31229"/>
                  <a:pt x="6529854" y="28110"/>
                  <a:pt x="6553334" y="35307"/>
                </a:cubicBezTo>
                <a:cubicBezTo>
                  <a:pt x="6561737" y="48059"/>
                  <a:pt x="6609188" y="62087"/>
                  <a:pt x="6626068" y="58045"/>
                </a:cubicBezTo>
                <a:cubicBezTo>
                  <a:pt x="6660952" y="66570"/>
                  <a:pt x="6666277" y="84716"/>
                  <a:pt x="6692303" y="91487"/>
                </a:cubicBezTo>
                <a:lnTo>
                  <a:pt x="6733670" y="118130"/>
                </a:lnTo>
                <a:lnTo>
                  <a:pt x="6798016" y="112271"/>
                </a:lnTo>
                <a:lnTo>
                  <a:pt x="6801081" y="114963"/>
                </a:lnTo>
                <a:cubicBezTo>
                  <a:pt x="6806919" y="120140"/>
                  <a:pt x="6812832" y="125016"/>
                  <a:pt x="6819351" y="128825"/>
                </a:cubicBezTo>
                <a:cubicBezTo>
                  <a:pt x="6825742" y="109997"/>
                  <a:pt x="6840132" y="116541"/>
                  <a:pt x="6852732" y="123321"/>
                </a:cubicBezTo>
                <a:lnTo>
                  <a:pt x="6865247" y="128836"/>
                </a:lnTo>
                <a:lnTo>
                  <a:pt x="6905517" y="129265"/>
                </a:lnTo>
                <a:cubicBezTo>
                  <a:pt x="6934052" y="140042"/>
                  <a:pt x="6939773" y="141556"/>
                  <a:pt x="6950286" y="150104"/>
                </a:cubicBezTo>
                <a:lnTo>
                  <a:pt x="7003442" y="136136"/>
                </a:lnTo>
                <a:lnTo>
                  <a:pt x="7160047" y="166721"/>
                </a:lnTo>
                <a:cubicBezTo>
                  <a:pt x="7207281" y="179911"/>
                  <a:pt x="7280644" y="210197"/>
                  <a:pt x="7325604" y="215867"/>
                </a:cubicBezTo>
                <a:cubicBezTo>
                  <a:pt x="7460113" y="233904"/>
                  <a:pt x="7393081" y="242880"/>
                  <a:pt x="7540522" y="239374"/>
                </a:cubicBezTo>
                <a:cubicBezTo>
                  <a:pt x="7545714" y="234872"/>
                  <a:pt x="7605972" y="231727"/>
                  <a:pt x="7612071" y="229553"/>
                </a:cubicBezTo>
                <a:lnTo>
                  <a:pt x="7651995" y="244567"/>
                </a:lnTo>
                <a:lnTo>
                  <a:pt x="7725761" y="258638"/>
                </a:lnTo>
                <a:lnTo>
                  <a:pt x="7823038" y="287078"/>
                </a:lnTo>
                <a:cubicBezTo>
                  <a:pt x="7837080" y="286482"/>
                  <a:pt x="7851647" y="286498"/>
                  <a:pt x="7866405" y="287288"/>
                </a:cubicBezTo>
                <a:lnTo>
                  <a:pt x="7875021" y="288224"/>
                </a:lnTo>
                <a:cubicBezTo>
                  <a:pt x="7875062" y="288354"/>
                  <a:pt x="7875105" y="288483"/>
                  <a:pt x="7875146" y="288614"/>
                </a:cubicBezTo>
                <a:cubicBezTo>
                  <a:pt x="7880550" y="289202"/>
                  <a:pt x="7901153" y="290716"/>
                  <a:pt x="7907443" y="291752"/>
                </a:cubicBezTo>
                <a:lnTo>
                  <a:pt x="7912892" y="294833"/>
                </a:lnTo>
                <a:lnTo>
                  <a:pt x="7946345" y="319359"/>
                </a:lnTo>
                <a:cubicBezTo>
                  <a:pt x="7958657" y="312776"/>
                  <a:pt x="7996513" y="309749"/>
                  <a:pt x="8021238" y="315159"/>
                </a:cubicBezTo>
                <a:cubicBezTo>
                  <a:pt x="8045964" y="320570"/>
                  <a:pt x="8058169" y="340462"/>
                  <a:pt x="8094697" y="351819"/>
                </a:cubicBezTo>
                <a:cubicBezTo>
                  <a:pt x="8129587" y="361154"/>
                  <a:pt x="8116181" y="360544"/>
                  <a:pt x="8155208" y="371168"/>
                </a:cubicBezTo>
                <a:cubicBezTo>
                  <a:pt x="8196217" y="383300"/>
                  <a:pt x="8205468" y="391801"/>
                  <a:pt x="8248472" y="400489"/>
                </a:cubicBezTo>
                <a:cubicBezTo>
                  <a:pt x="8283932" y="419791"/>
                  <a:pt x="8278617" y="392031"/>
                  <a:pt x="8300068" y="405531"/>
                </a:cubicBezTo>
                <a:lnTo>
                  <a:pt x="8356293" y="403328"/>
                </a:lnTo>
                <a:cubicBezTo>
                  <a:pt x="8377247" y="404463"/>
                  <a:pt x="8438442" y="433194"/>
                  <a:pt x="8475838" y="435524"/>
                </a:cubicBezTo>
                <a:cubicBezTo>
                  <a:pt x="8510241" y="438037"/>
                  <a:pt x="8545511" y="449840"/>
                  <a:pt x="8575216" y="450198"/>
                </a:cubicBezTo>
                <a:lnTo>
                  <a:pt x="8588650" y="447070"/>
                </a:lnTo>
                <a:lnTo>
                  <a:pt x="8612184" y="439577"/>
                </a:lnTo>
                <a:lnTo>
                  <a:pt x="8630713" y="433015"/>
                </a:lnTo>
                <a:cubicBezTo>
                  <a:pt x="8635870" y="429519"/>
                  <a:pt x="8700685" y="428411"/>
                  <a:pt x="8704240" y="422865"/>
                </a:cubicBezTo>
                <a:cubicBezTo>
                  <a:pt x="8761777" y="429549"/>
                  <a:pt x="8768302" y="427178"/>
                  <a:pt x="8829513" y="429389"/>
                </a:cubicBezTo>
                <a:cubicBezTo>
                  <a:pt x="8922895" y="444672"/>
                  <a:pt x="8924579" y="401507"/>
                  <a:pt x="9083651" y="390744"/>
                </a:cubicBezTo>
                <a:cubicBezTo>
                  <a:pt x="9138403" y="388032"/>
                  <a:pt x="9315003" y="378647"/>
                  <a:pt x="9371402" y="371809"/>
                </a:cubicBezTo>
                <a:cubicBezTo>
                  <a:pt x="9358632" y="337502"/>
                  <a:pt x="9402842" y="379364"/>
                  <a:pt x="9429586" y="369213"/>
                </a:cubicBezTo>
                <a:cubicBezTo>
                  <a:pt x="9449312" y="370213"/>
                  <a:pt x="9473938" y="373270"/>
                  <a:pt x="9489757" y="377814"/>
                </a:cubicBezTo>
                <a:cubicBezTo>
                  <a:pt x="9498164" y="379256"/>
                  <a:pt x="9507139" y="379272"/>
                  <a:pt x="9516954" y="376991"/>
                </a:cubicBezTo>
                <a:cubicBezTo>
                  <a:pt x="9548430" y="354766"/>
                  <a:pt x="9591874" y="370315"/>
                  <a:pt x="9645588" y="363590"/>
                </a:cubicBezTo>
                <a:cubicBezTo>
                  <a:pt x="9660487" y="368814"/>
                  <a:pt x="9710817" y="350550"/>
                  <a:pt x="9722896" y="360983"/>
                </a:cubicBezTo>
                <a:cubicBezTo>
                  <a:pt x="9733918" y="362239"/>
                  <a:pt x="9745201" y="356679"/>
                  <a:pt x="9752803" y="368492"/>
                </a:cubicBezTo>
                <a:cubicBezTo>
                  <a:pt x="9793268" y="374490"/>
                  <a:pt x="9843313" y="380978"/>
                  <a:pt x="9890305" y="380736"/>
                </a:cubicBezTo>
                <a:cubicBezTo>
                  <a:pt x="9912701" y="380083"/>
                  <a:pt x="9926523" y="379037"/>
                  <a:pt x="9939767" y="377776"/>
                </a:cubicBezTo>
                <a:lnTo>
                  <a:pt x="9944355" y="377352"/>
                </a:lnTo>
                <a:lnTo>
                  <a:pt x="9953719" y="375642"/>
                </a:lnTo>
                <a:lnTo>
                  <a:pt x="9955809" y="376294"/>
                </a:lnTo>
                <a:lnTo>
                  <a:pt x="10032710" y="394940"/>
                </a:lnTo>
                <a:lnTo>
                  <a:pt x="10049925" y="404971"/>
                </a:lnTo>
                <a:lnTo>
                  <a:pt x="10112671" y="414549"/>
                </a:lnTo>
                <a:cubicBezTo>
                  <a:pt x="10169643" y="412125"/>
                  <a:pt x="10132220" y="425358"/>
                  <a:pt x="10170853" y="435168"/>
                </a:cubicBezTo>
                <a:cubicBezTo>
                  <a:pt x="10206088" y="442020"/>
                  <a:pt x="10240809" y="454081"/>
                  <a:pt x="10290184" y="448123"/>
                </a:cubicBezTo>
                <a:cubicBezTo>
                  <a:pt x="10301813" y="444919"/>
                  <a:pt x="10315233" y="449499"/>
                  <a:pt x="10320158" y="458352"/>
                </a:cubicBezTo>
                <a:cubicBezTo>
                  <a:pt x="10321006" y="459876"/>
                  <a:pt x="10321565" y="461470"/>
                  <a:pt x="10321815" y="463087"/>
                </a:cubicBezTo>
                <a:cubicBezTo>
                  <a:pt x="10354058" y="457158"/>
                  <a:pt x="10355176" y="470634"/>
                  <a:pt x="10373742" y="464538"/>
                </a:cubicBezTo>
                <a:cubicBezTo>
                  <a:pt x="10403060" y="475292"/>
                  <a:pt x="10411841" y="497597"/>
                  <a:pt x="10428532" y="492504"/>
                </a:cubicBezTo>
                <a:cubicBezTo>
                  <a:pt x="10440561" y="500742"/>
                  <a:pt x="10446267" y="521930"/>
                  <a:pt x="10466490" y="517759"/>
                </a:cubicBezTo>
                <a:cubicBezTo>
                  <a:pt x="10464622" y="519986"/>
                  <a:pt x="10465013" y="521261"/>
                  <a:pt x="10466675" y="522076"/>
                </a:cubicBezTo>
                <a:lnTo>
                  <a:pt x="10470309" y="522792"/>
                </a:lnTo>
                <a:lnTo>
                  <a:pt x="10474138" y="519761"/>
                </a:lnTo>
                <a:cubicBezTo>
                  <a:pt x="10488888" y="509612"/>
                  <a:pt x="10484914" y="524734"/>
                  <a:pt x="10501100" y="528263"/>
                </a:cubicBezTo>
                <a:cubicBezTo>
                  <a:pt x="10508412" y="530705"/>
                  <a:pt x="10505426" y="533743"/>
                  <a:pt x="10502395" y="536393"/>
                </a:cubicBezTo>
                <a:lnTo>
                  <a:pt x="10689496" y="560233"/>
                </a:lnTo>
                <a:cubicBezTo>
                  <a:pt x="10721441" y="573640"/>
                  <a:pt x="10757547" y="582937"/>
                  <a:pt x="10788736" y="613188"/>
                </a:cubicBezTo>
                <a:cubicBezTo>
                  <a:pt x="10794510" y="621641"/>
                  <a:pt x="10807098" y="616073"/>
                  <a:pt x="10819747" y="621351"/>
                </a:cubicBezTo>
                <a:cubicBezTo>
                  <a:pt x="10832398" y="626630"/>
                  <a:pt x="10846356" y="639592"/>
                  <a:pt x="10864632" y="644858"/>
                </a:cubicBezTo>
                <a:cubicBezTo>
                  <a:pt x="10895617" y="652290"/>
                  <a:pt x="10921550" y="640451"/>
                  <a:pt x="10929407" y="652945"/>
                </a:cubicBezTo>
                <a:cubicBezTo>
                  <a:pt x="10945460" y="653176"/>
                  <a:pt x="10968148" y="640553"/>
                  <a:pt x="10979412" y="654217"/>
                </a:cubicBezTo>
                <a:cubicBezTo>
                  <a:pt x="10981679" y="643737"/>
                  <a:pt x="10997287" y="663414"/>
                  <a:pt x="11006959" y="657017"/>
                </a:cubicBezTo>
                <a:cubicBezTo>
                  <a:pt x="11023230" y="659396"/>
                  <a:pt x="11051890" y="662462"/>
                  <a:pt x="11077038" y="668487"/>
                </a:cubicBezTo>
                <a:cubicBezTo>
                  <a:pt x="11097000" y="690299"/>
                  <a:pt x="11141286" y="676399"/>
                  <a:pt x="11157850" y="693164"/>
                </a:cubicBezTo>
                <a:cubicBezTo>
                  <a:pt x="11163800" y="695757"/>
                  <a:pt x="11169599" y="696942"/>
                  <a:pt x="11175276" y="697243"/>
                </a:cubicBezTo>
                <a:lnTo>
                  <a:pt x="11191131" y="696085"/>
                </a:lnTo>
                <a:lnTo>
                  <a:pt x="11195573" y="691751"/>
                </a:lnTo>
                <a:lnTo>
                  <a:pt x="11205299" y="693247"/>
                </a:lnTo>
                <a:lnTo>
                  <a:pt x="11223770" y="690335"/>
                </a:lnTo>
                <a:cubicBezTo>
                  <a:pt x="11237778" y="693777"/>
                  <a:pt x="11256852" y="701947"/>
                  <a:pt x="11292119" y="713311"/>
                </a:cubicBezTo>
                <a:cubicBezTo>
                  <a:pt x="11334878" y="733451"/>
                  <a:pt x="11401662" y="729175"/>
                  <a:pt x="11435379" y="758519"/>
                </a:cubicBezTo>
                <a:lnTo>
                  <a:pt x="11604406" y="810476"/>
                </a:lnTo>
                <a:lnTo>
                  <a:pt x="11652155" y="825109"/>
                </a:lnTo>
                <a:lnTo>
                  <a:pt x="11654192" y="827301"/>
                </a:lnTo>
                <a:cubicBezTo>
                  <a:pt x="11661650" y="834729"/>
                  <a:pt x="11669215" y="841480"/>
                  <a:pt x="11676599" y="846628"/>
                </a:cubicBezTo>
                <a:cubicBezTo>
                  <a:pt x="11688258" y="861760"/>
                  <a:pt x="11752266" y="896888"/>
                  <a:pt x="11775168" y="890664"/>
                </a:cubicBezTo>
                <a:cubicBezTo>
                  <a:pt x="11790977" y="883819"/>
                  <a:pt x="11808364" y="879901"/>
                  <a:pt x="11826341" y="877558"/>
                </a:cubicBezTo>
                <a:lnTo>
                  <a:pt x="11879068" y="874038"/>
                </a:lnTo>
                <a:lnTo>
                  <a:pt x="11889563" y="878619"/>
                </a:lnTo>
                <a:lnTo>
                  <a:pt x="12016613" y="886111"/>
                </a:lnTo>
                <a:lnTo>
                  <a:pt x="12108292" y="868500"/>
                </a:lnTo>
                <a:cubicBezTo>
                  <a:pt x="12129725" y="867311"/>
                  <a:pt x="12157891" y="874537"/>
                  <a:pt x="12182910" y="882003"/>
                </a:cubicBezTo>
                <a:lnTo>
                  <a:pt x="12192000" y="884778"/>
                </a:lnTo>
                <a:lnTo>
                  <a:pt x="12192000" y="1610315"/>
                </a:lnTo>
                <a:lnTo>
                  <a:pt x="12191998" y="1610315"/>
                </a:lnTo>
                <a:lnTo>
                  <a:pt x="12191998" y="1924333"/>
                </a:lnTo>
                <a:lnTo>
                  <a:pt x="0" y="1924333"/>
                </a:lnTo>
                <a:lnTo>
                  <a:pt x="0" y="505159"/>
                </a:lnTo>
                <a:lnTo>
                  <a:pt x="5722" y="508889"/>
                </a:lnTo>
                <a:cubicBezTo>
                  <a:pt x="21614" y="518548"/>
                  <a:pt x="33814" y="524781"/>
                  <a:pt x="38476" y="524137"/>
                </a:cubicBezTo>
                <a:cubicBezTo>
                  <a:pt x="99229" y="544180"/>
                  <a:pt x="142010" y="538457"/>
                  <a:pt x="192883" y="545272"/>
                </a:cubicBezTo>
                <a:cubicBezTo>
                  <a:pt x="277629" y="525210"/>
                  <a:pt x="293434" y="558443"/>
                  <a:pt x="343710" y="565029"/>
                </a:cubicBezTo>
                <a:cubicBezTo>
                  <a:pt x="383094" y="555729"/>
                  <a:pt x="425462" y="556271"/>
                  <a:pt x="471066" y="549837"/>
                </a:cubicBezTo>
                <a:cubicBezTo>
                  <a:pt x="513583" y="544428"/>
                  <a:pt x="569194" y="531004"/>
                  <a:pt x="617333" y="526428"/>
                </a:cubicBezTo>
                <a:cubicBezTo>
                  <a:pt x="660031" y="520760"/>
                  <a:pt x="696675" y="523882"/>
                  <a:pt x="725203" y="523793"/>
                </a:cubicBezTo>
                <a:cubicBezTo>
                  <a:pt x="736650" y="521695"/>
                  <a:pt x="780513" y="502146"/>
                  <a:pt x="788494" y="505799"/>
                </a:cubicBezTo>
                <a:lnTo>
                  <a:pt x="885977" y="526585"/>
                </a:lnTo>
                <a:cubicBezTo>
                  <a:pt x="906140" y="522837"/>
                  <a:pt x="917203" y="532232"/>
                  <a:pt x="932142" y="528005"/>
                </a:cubicBezTo>
                <a:cubicBezTo>
                  <a:pt x="963701" y="524128"/>
                  <a:pt x="1061555" y="499582"/>
                  <a:pt x="1090404" y="498299"/>
                </a:cubicBezTo>
                <a:cubicBezTo>
                  <a:pt x="1132840" y="494057"/>
                  <a:pt x="1148476" y="496041"/>
                  <a:pt x="1188628" y="483151"/>
                </a:cubicBezTo>
                <a:cubicBezTo>
                  <a:pt x="1230397" y="468408"/>
                  <a:pt x="1278711" y="457638"/>
                  <a:pt x="1316247" y="425979"/>
                </a:cubicBezTo>
                <a:cubicBezTo>
                  <a:pt x="1322662" y="417251"/>
                  <a:pt x="1339433" y="418553"/>
                  <a:pt x="1357712" y="416549"/>
                </a:cubicBezTo>
                <a:cubicBezTo>
                  <a:pt x="1375991" y="414544"/>
                  <a:pt x="1423507" y="412949"/>
                  <a:pt x="1425921" y="413953"/>
                </a:cubicBezTo>
                <a:cubicBezTo>
                  <a:pt x="1450272" y="407937"/>
                  <a:pt x="1458223" y="388156"/>
                  <a:pt x="1503817" y="380457"/>
                </a:cubicBezTo>
                <a:cubicBezTo>
                  <a:pt x="1541095" y="377398"/>
                  <a:pt x="1605565" y="376357"/>
                  <a:pt x="1639196" y="372785"/>
                </a:cubicBezTo>
                <a:cubicBezTo>
                  <a:pt x="1653280" y="376736"/>
                  <a:pt x="1695289" y="365766"/>
                  <a:pt x="1705606" y="359023"/>
                </a:cubicBezTo>
                <a:cubicBezTo>
                  <a:pt x="1729169" y="336295"/>
                  <a:pt x="1793207" y="348537"/>
                  <a:pt x="1813011" y="331023"/>
                </a:cubicBezTo>
                <a:cubicBezTo>
                  <a:pt x="1820772" y="328179"/>
                  <a:pt x="1823566" y="341833"/>
                  <a:pt x="1831380" y="341307"/>
                </a:cubicBezTo>
                <a:lnTo>
                  <a:pt x="1858612" y="326777"/>
                </a:lnTo>
                <a:lnTo>
                  <a:pt x="1880661" y="335987"/>
                </a:lnTo>
                <a:lnTo>
                  <a:pt x="1941495" y="310792"/>
                </a:lnTo>
                <a:cubicBezTo>
                  <a:pt x="1978970" y="307223"/>
                  <a:pt x="1947391" y="291714"/>
                  <a:pt x="1995402" y="305480"/>
                </a:cubicBezTo>
                <a:cubicBezTo>
                  <a:pt x="2042464" y="298034"/>
                  <a:pt x="2153424" y="281146"/>
                  <a:pt x="2223864" y="266118"/>
                </a:cubicBezTo>
                <a:cubicBezTo>
                  <a:pt x="2261296" y="256300"/>
                  <a:pt x="2360518" y="238323"/>
                  <a:pt x="2418043" y="215314"/>
                </a:cubicBezTo>
                <a:cubicBezTo>
                  <a:pt x="2472088" y="206823"/>
                  <a:pt x="2499422" y="162612"/>
                  <a:pt x="2558461" y="168193"/>
                </a:cubicBezTo>
                <a:cubicBezTo>
                  <a:pt x="2559660" y="164506"/>
                  <a:pt x="2592244" y="161337"/>
                  <a:pt x="2595535" y="158548"/>
                </a:cubicBezTo>
                <a:lnTo>
                  <a:pt x="2626942" y="130400"/>
                </a:lnTo>
                <a:lnTo>
                  <a:pt x="2632225" y="130446"/>
                </a:lnTo>
                <a:lnTo>
                  <a:pt x="2696856" y="128498"/>
                </a:lnTo>
                <a:lnTo>
                  <a:pt x="2759767" y="127784"/>
                </a:lnTo>
                <a:cubicBezTo>
                  <a:pt x="2770024" y="123546"/>
                  <a:pt x="2781047" y="119463"/>
                  <a:pt x="2792685" y="115710"/>
                </a:cubicBezTo>
                <a:lnTo>
                  <a:pt x="2799767" y="113754"/>
                </a:lnTo>
                <a:lnTo>
                  <a:pt x="2829799" y="120042"/>
                </a:lnTo>
                <a:lnTo>
                  <a:pt x="2890704" y="121493"/>
                </a:lnTo>
                <a:cubicBezTo>
                  <a:pt x="2935390" y="121035"/>
                  <a:pt x="2990780" y="113193"/>
                  <a:pt x="3042646" y="112273"/>
                </a:cubicBezTo>
                <a:cubicBezTo>
                  <a:pt x="3077119" y="111474"/>
                  <a:pt x="3124089" y="100414"/>
                  <a:pt x="3146630" y="100898"/>
                </a:cubicBezTo>
                <a:cubicBezTo>
                  <a:pt x="3169381" y="117699"/>
                  <a:pt x="3224695" y="125864"/>
                  <a:pt x="3233163" y="120200"/>
                </a:cubicBezTo>
                <a:lnTo>
                  <a:pt x="3372699" y="129394"/>
                </a:lnTo>
                <a:cubicBezTo>
                  <a:pt x="3389020" y="126586"/>
                  <a:pt x="3397563" y="116804"/>
                  <a:pt x="3394352" y="131671"/>
                </a:cubicBezTo>
                <a:cubicBezTo>
                  <a:pt x="3406102" y="131485"/>
                  <a:pt x="3429770" y="120938"/>
                  <a:pt x="3448218" y="118229"/>
                </a:cubicBezTo>
                <a:lnTo>
                  <a:pt x="3505047" y="115412"/>
                </a:lnTo>
                <a:lnTo>
                  <a:pt x="3521767" y="111071"/>
                </a:lnTo>
                <a:cubicBezTo>
                  <a:pt x="3526335" y="108877"/>
                  <a:pt x="3582156" y="117732"/>
                  <a:pt x="3585137" y="114371"/>
                </a:cubicBezTo>
                <a:cubicBezTo>
                  <a:pt x="3638265" y="102098"/>
                  <a:pt x="3633789" y="98565"/>
                  <a:pt x="3690293" y="98301"/>
                </a:cubicBezTo>
                <a:cubicBezTo>
                  <a:pt x="3782197" y="112746"/>
                  <a:pt x="3826738" y="92943"/>
                  <a:pt x="3867818" y="88985"/>
                </a:cubicBezTo>
                <a:cubicBezTo>
                  <a:pt x="3943777" y="81477"/>
                  <a:pt x="3990501" y="75194"/>
                  <a:pt x="4091337" y="70813"/>
                </a:cubicBezTo>
                <a:cubicBezTo>
                  <a:pt x="4154422" y="62932"/>
                  <a:pt x="4217060" y="45734"/>
                  <a:pt x="4246332" y="41697"/>
                </a:cubicBezTo>
                <a:cubicBezTo>
                  <a:pt x="4253308" y="42804"/>
                  <a:pt x="4260125" y="44606"/>
                  <a:pt x="4266975" y="46592"/>
                </a:cubicBezTo>
                <a:lnTo>
                  <a:pt x="4270566" y="47620"/>
                </a:lnTo>
                <a:lnTo>
                  <a:pt x="4288964" y="52766"/>
                </a:lnTo>
                <a:lnTo>
                  <a:pt x="4365137" y="51783"/>
                </a:lnTo>
                <a:lnTo>
                  <a:pt x="4430546" y="44555"/>
                </a:lnTo>
                <a:lnTo>
                  <a:pt x="4444136" y="39567"/>
                </a:lnTo>
                <a:lnTo>
                  <a:pt x="4534039" y="31604"/>
                </a:lnTo>
                <a:lnTo>
                  <a:pt x="4560448" y="25231"/>
                </a:lnTo>
                <a:lnTo>
                  <a:pt x="4568006" y="25970"/>
                </a:lnTo>
                <a:cubicBezTo>
                  <a:pt x="4580278" y="23866"/>
                  <a:pt x="4594878" y="14904"/>
                  <a:pt x="4595497" y="22958"/>
                </a:cubicBezTo>
                <a:lnTo>
                  <a:pt x="4608623" y="18108"/>
                </a:lnTo>
                <a:lnTo>
                  <a:pt x="4623942" y="22251"/>
                </a:lnTo>
                <a:cubicBezTo>
                  <a:pt x="4633227" y="23117"/>
                  <a:pt x="4655429" y="23973"/>
                  <a:pt x="4664336" y="23306"/>
                </a:cubicBezTo>
                <a:lnTo>
                  <a:pt x="4677385" y="18246"/>
                </a:lnTo>
                <a:lnTo>
                  <a:pt x="4698143" y="18036"/>
                </a:lnTo>
                <a:cubicBezTo>
                  <a:pt x="4710347" y="18931"/>
                  <a:pt x="4736189" y="22441"/>
                  <a:pt x="4750609" y="23611"/>
                </a:cubicBezTo>
                <a:cubicBezTo>
                  <a:pt x="4764270" y="27424"/>
                  <a:pt x="4774858" y="29782"/>
                  <a:pt x="4784658" y="25057"/>
                </a:cubicBezTo>
                <a:cubicBezTo>
                  <a:pt x="4804708" y="29613"/>
                  <a:pt x="4822811" y="48263"/>
                  <a:pt x="4847558" y="38726"/>
                </a:cubicBezTo>
                <a:cubicBezTo>
                  <a:pt x="4868304" y="42993"/>
                  <a:pt x="4867190" y="47939"/>
                  <a:pt x="4909134" y="50659"/>
                </a:cubicBezTo>
                <a:cubicBezTo>
                  <a:pt x="4945026" y="52455"/>
                  <a:pt x="5063406" y="54096"/>
                  <a:pt x="5099219" y="55050"/>
                </a:cubicBezTo>
                <a:cubicBezTo>
                  <a:pt x="5145195" y="57873"/>
                  <a:pt x="5163254" y="65473"/>
                  <a:pt x="5184992" y="67596"/>
                </a:cubicBezTo>
                <a:cubicBezTo>
                  <a:pt x="5206728" y="69720"/>
                  <a:pt x="5195578" y="65687"/>
                  <a:pt x="5229637" y="67789"/>
                </a:cubicBezTo>
                <a:cubicBezTo>
                  <a:pt x="5263695" y="69892"/>
                  <a:pt x="5345217" y="78854"/>
                  <a:pt x="5389346" y="80211"/>
                </a:cubicBezTo>
                <a:cubicBezTo>
                  <a:pt x="5425889" y="83191"/>
                  <a:pt x="5461943" y="84751"/>
                  <a:pt x="5494414" y="75926"/>
                </a:cubicBezTo>
                <a:lnTo>
                  <a:pt x="5528443" y="77206"/>
                </a:lnTo>
                <a:cubicBezTo>
                  <a:pt x="5582723" y="71370"/>
                  <a:pt x="5638917" y="68385"/>
                  <a:pt x="5684939" y="50269"/>
                </a:cubicBezTo>
                <a:cubicBezTo>
                  <a:pt x="5724389" y="45804"/>
                  <a:pt x="5737860" y="52916"/>
                  <a:pt x="5765146" y="50414"/>
                </a:cubicBezTo>
                <a:cubicBezTo>
                  <a:pt x="5792695" y="43060"/>
                  <a:pt x="5827352" y="38097"/>
                  <a:pt x="5848655" y="35257"/>
                </a:cubicBezTo>
                <a:lnTo>
                  <a:pt x="5930656" y="30131"/>
                </a:lnTo>
                <a:lnTo>
                  <a:pt x="6124150" y="31679"/>
                </a:lnTo>
                <a:cubicBezTo>
                  <a:pt x="6138131" y="22216"/>
                  <a:pt x="6167730" y="4075"/>
                  <a:pt x="6189199" y="588"/>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308722" y="5741004"/>
            <a:ext cx="9681882" cy="739880"/>
          </a:xfrm>
        </p:spPr>
        <p:txBody>
          <a:bodyPr anchor="b">
            <a:normAutofit/>
          </a:bodyPr>
          <a:lstStyle/>
          <a:p>
            <a:r>
              <a:rPr lang="en-US" sz="3600" b="1" dirty="0">
                <a:solidFill>
                  <a:schemeClr val="tx1">
                    <a:lumMod val="85000"/>
                    <a:lumOff val="15000"/>
                  </a:schemeClr>
                </a:solidFill>
                <a:latin typeface="Times New Roman"/>
                <a:cs typeface="Times New Roman"/>
              </a:rPr>
              <a:t>Marketing Management</a:t>
            </a:r>
            <a:endParaRPr lang="en-US" sz="3600" dirty="0">
              <a:solidFill>
                <a:schemeClr val="tx1">
                  <a:lumMod val="85000"/>
                  <a:lumOff val="15000"/>
                </a:schemeClr>
              </a:solidFill>
            </a:endParaRPr>
          </a:p>
          <a:p>
            <a:endParaRPr lang="en-US" sz="3600">
              <a:solidFill>
                <a:schemeClr val="tx1">
                  <a:lumMod val="85000"/>
                  <a:lumOff val="15000"/>
                </a:schemeClr>
              </a:solidFill>
              <a:cs typeface="Calibri Light"/>
            </a:endParaRPr>
          </a:p>
        </p:txBody>
      </p:sp>
      <p:sp>
        <p:nvSpPr>
          <p:cNvPr id="3" name="Subtitle 2"/>
          <p:cNvSpPr>
            <a:spLocks noGrp="1"/>
          </p:cNvSpPr>
          <p:nvPr>
            <p:ph type="subTitle" idx="1"/>
          </p:nvPr>
        </p:nvSpPr>
        <p:spPr>
          <a:xfrm>
            <a:off x="2437179" y="6223306"/>
            <a:ext cx="8399170" cy="283298"/>
          </a:xfrm>
        </p:spPr>
        <p:txBody>
          <a:bodyPr vert="horz" lIns="91440" tIns="45720" rIns="91440" bIns="45720" rtlCol="0" anchor="t">
            <a:noAutofit/>
          </a:bodyPr>
          <a:lstStyle/>
          <a:p>
            <a:r>
              <a:rPr lang="en-US" sz="1800" b="1" dirty="0">
                <a:solidFill>
                  <a:schemeClr val="tx1">
                    <a:lumMod val="85000"/>
                    <a:lumOff val="15000"/>
                  </a:schemeClr>
                </a:solidFill>
                <a:latin typeface="Times New Roman"/>
                <a:cs typeface="Times New Roman"/>
              </a:rPr>
              <a:t>A Critical Analysis of the Global Business Environment - Post-Pandemic: Tesla</a:t>
            </a:r>
            <a:endParaRPr lang="en-US" sz="1800" dirty="0">
              <a:solidFill>
                <a:schemeClr val="tx1">
                  <a:lumMod val="85000"/>
                  <a:lumOff val="15000"/>
                </a:schemeClr>
              </a:solidFill>
              <a:cs typeface="Calibri"/>
            </a:endParaRPr>
          </a:p>
          <a:p>
            <a:endParaRPr lang="en-US" sz="1800" dirty="0">
              <a:solidFill>
                <a:schemeClr val="tx1">
                  <a:lumMod val="85000"/>
                  <a:lumOff val="15000"/>
                </a:schemeClr>
              </a:solidFill>
              <a:cs typeface="Calibri"/>
            </a:endParaRPr>
          </a:p>
        </p:txBody>
      </p:sp>
      <p:pic>
        <p:nvPicPr>
          <p:cNvPr id="4" name="Picture 4" descr="A picture containing text, white goods, vector graphics&#10;&#10;Description automatically generated">
            <a:extLst>
              <a:ext uri="{FF2B5EF4-FFF2-40B4-BE49-F238E27FC236}">
                <a16:creationId xmlns:a16="http://schemas.microsoft.com/office/drawing/2014/main" xmlns="" id="{4988D8A6-EF13-2386-5025-7504FE15FED4}"/>
              </a:ext>
            </a:extLst>
          </p:cNvPr>
          <p:cNvPicPr>
            <a:picLocks noChangeAspect="1"/>
          </p:cNvPicPr>
          <p:nvPr/>
        </p:nvPicPr>
        <p:blipFill>
          <a:blip r:embed="rId2"/>
          <a:stretch>
            <a:fillRect/>
          </a:stretch>
        </p:blipFill>
        <p:spPr>
          <a:xfrm>
            <a:off x="2716404" y="579473"/>
            <a:ext cx="6759190" cy="4224493"/>
          </a:xfrm>
          <a:prstGeom prst="rect">
            <a:avLst/>
          </a:prstGeom>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C9A36457-A5F4-4103-A443-02581C0918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xmlns="" id="{AA5CF486-D9E5-4A66-898A-F3D62B81B1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47" y="-5"/>
            <a:ext cx="12193149" cy="2200064"/>
          </a:xfrm>
          <a:custGeom>
            <a:avLst/>
            <a:gdLst>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57107 w 12192001"/>
              <a:gd name="connsiteY22" fmla="*/ 792050 h 2344739"/>
              <a:gd name="connsiteX23" fmla="*/ 11810326 w 12192001"/>
              <a:gd name="connsiteY23" fmla="*/ 799074 h 2344739"/>
              <a:gd name="connsiteX24" fmla="*/ 11550277 w 12192001"/>
              <a:gd name="connsiteY24" fmla="*/ 918898 h 2344739"/>
              <a:gd name="connsiteX25" fmla="*/ 11306392 w 12192001"/>
              <a:gd name="connsiteY25" fmla="*/ 1272239 h 2344739"/>
              <a:gd name="connsiteX26" fmla="*/ 11309326 w 12192001"/>
              <a:gd name="connsiteY26" fmla="*/ 1274846 h 2344739"/>
              <a:gd name="connsiteX27" fmla="*/ 11294224 w 12192001"/>
              <a:gd name="connsiteY27" fmla="*/ 1283683 h 2344739"/>
              <a:gd name="connsiteX28" fmla="*/ 11245526 w 12192001"/>
              <a:gd name="connsiteY28" fmla="*/ 1274060 h 2344739"/>
              <a:gd name="connsiteX29" fmla="*/ 11227161 w 12192001"/>
              <a:gd name="connsiteY29" fmla="*/ 1276236 h 2344739"/>
              <a:gd name="connsiteX30" fmla="*/ 11216939 w 12192001"/>
              <a:gd name="connsiteY30" fmla="*/ 1275961 h 2344739"/>
              <a:gd name="connsiteX31" fmla="*/ 11216036 w 12192001"/>
              <a:gd name="connsiteY31" fmla="*/ 1275018 h 2344739"/>
              <a:gd name="connsiteX32" fmla="*/ 11187737 w 12192001"/>
              <a:gd name="connsiteY32" fmla="*/ 1292383 h 2344739"/>
              <a:gd name="connsiteX33" fmla="*/ 11183353 w 12192001"/>
              <a:gd name="connsiteY33" fmla="*/ 1292525 h 2344739"/>
              <a:gd name="connsiteX34" fmla="*/ 11165706 w 12192001"/>
              <a:gd name="connsiteY34" fmla="*/ 1306612 h 2344739"/>
              <a:gd name="connsiteX35" fmla="*/ 11156163 w 12192001"/>
              <a:gd name="connsiteY35" fmla="*/ 1312414 h 2344739"/>
              <a:gd name="connsiteX36" fmla="*/ 11154348 w 12192001"/>
              <a:gd name="connsiteY36" fmla="*/ 1317097 h 2344739"/>
              <a:gd name="connsiteX37" fmla="*/ 11139813 w 12192001"/>
              <a:gd name="connsiteY37" fmla="*/ 1324115 h 2344739"/>
              <a:gd name="connsiteX38" fmla="*/ 11137813 w 12192001"/>
              <a:gd name="connsiteY38" fmla="*/ 1323772 h 2344739"/>
              <a:gd name="connsiteX39" fmla="*/ 11127060 w 12192001"/>
              <a:gd name="connsiteY39" fmla="*/ 1333832 h 2344739"/>
              <a:gd name="connsiteX40" fmla="*/ 11119543 w 12192001"/>
              <a:gd name="connsiteY40" fmla="*/ 1347424 h 2344739"/>
              <a:gd name="connsiteX41" fmla="*/ 10893535 w 12192001"/>
              <a:gd name="connsiteY41" fmla="*/ 1473399 h 2344739"/>
              <a:gd name="connsiteX42" fmla="*/ 10772152 w 12192001"/>
              <a:gd name="connsiteY42" fmla="*/ 1523191 h 2344739"/>
              <a:gd name="connsiteX43" fmla="*/ 10626520 w 12192001"/>
              <a:gd name="connsiteY43" fmla="*/ 1559229 h 2344739"/>
              <a:gd name="connsiteX44" fmla="*/ 10580747 w 12192001"/>
              <a:gd name="connsiteY44" fmla="*/ 1568689 h 2344739"/>
              <a:gd name="connsiteX45" fmla="*/ 10546642 w 12192001"/>
              <a:gd name="connsiteY45" fmla="*/ 1598423 h 2344739"/>
              <a:gd name="connsiteX46" fmla="*/ 10528495 w 12192001"/>
              <a:gd name="connsiteY46" fmla="*/ 1596907 h 2344739"/>
              <a:gd name="connsiteX47" fmla="*/ 10525298 w 12192001"/>
              <a:gd name="connsiteY47" fmla="*/ 1596411 h 2344739"/>
              <a:gd name="connsiteX48" fmla="*/ 10513981 w 12192001"/>
              <a:gd name="connsiteY48" fmla="*/ 1599537 h 2344739"/>
              <a:gd name="connsiteX49" fmla="*/ 10490587 w 12192001"/>
              <a:gd name="connsiteY49" fmla="*/ 1594156 h 2344739"/>
              <a:gd name="connsiteX50" fmla="*/ 10470270 w 12192001"/>
              <a:gd name="connsiteY50" fmla="*/ 1601693 h 2344739"/>
              <a:gd name="connsiteX51" fmla="*/ 10375894 w 12192001"/>
              <a:gd name="connsiteY51" fmla="*/ 1644598 h 2344739"/>
              <a:gd name="connsiteX52" fmla="*/ 10318190 w 12192001"/>
              <a:gd name="connsiteY52" fmla="*/ 1666221 h 2344739"/>
              <a:gd name="connsiteX53" fmla="*/ 10294319 w 12192001"/>
              <a:gd name="connsiteY53" fmla="*/ 1668079 h 2344739"/>
              <a:gd name="connsiteX54" fmla="*/ 10262295 w 12192001"/>
              <a:gd name="connsiteY54" fmla="*/ 1674948 h 2344739"/>
              <a:gd name="connsiteX55" fmla="*/ 10204270 w 12192001"/>
              <a:gd name="connsiteY55" fmla="*/ 1682149 h 2344739"/>
              <a:gd name="connsiteX56" fmla="*/ 10176611 w 12192001"/>
              <a:gd name="connsiteY56" fmla="*/ 1692943 h 2344739"/>
              <a:gd name="connsiteX57" fmla="*/ 10163922 w 12192001"/>
              <a:gd name="connsiteY57" fmla="*/ 1693739 h 2344739"/>
              <a:gd name="connsiteX58" fmla="*/ 10155160 w 12192001"/>
              <a:gd name="connsiteY58" fmla="*/ 1707487 h 2344739"/>
              <a:gd name="connsiteX59" fmla="*/ 10117119 w 12192001"/>
              <a:gd name="connsiteY59" fmla="*/ 1731142 h 2344739"/>
              <a:gd name="connsiteX60" fmla="*/ 10100445 w 12192001"/>
              <a:gd name="connsiteY60" fmla="*/ 1742432 h 2344739"/>
              <a:gd name="connsiteX61" fmla="*/ 10082169 w 12192001"/>
              <a:gd name="connsiteY61" fmla="*/ 1743296 h 2344739"/>
              <a:gd name="connsiteX62" fmla="*/ 10039240 w 12192001"/>
              <a:gd name="connsiteY62" fmla="*/ 1741632 h 2344739"/>
              <a:gd name="connsiteX63" fmla="*/ 9960019 w 12192001"/>
              <a:gd name="connsiteY63" fmla="*/ 1757147 h 2344739"/>
              <a:gd name="connsiteX64" fmla="*/ 9847792 w 12192001"/>
              <a:gd name="connsiteY64" fmla="*/ 1763915 h 2344739"/>
              <a:gd name="connsiteX65" fmla="*/ 9728309 w 12192001"/>
              <a:gd name="connsiteY65" fmla="*/ 1784122 h 2344739"/>
              <a:gd name="connsiteX66" fmla="*/ 9584507 w 12192001"/>
              <a:gd name="connsiteY66" fmla="*/ 1795542 h 2344739"/>
              <a:gd name="connsiteX67" fmla="*/ 9343052 w 12192001"/>
              <a:gd name="connsiteY67" fmla="*/ 1841244 h 2344739"/>
              <a:gd name="connsiteX68" fmla="*/ 9231370 w 12192001"/>
              <a:gd name="connsiteY68" fmla="*/ 1893149 h 2344739"/>
              <a:gd name="connsiteX69" fmla="*/ 9194810 w 12192001"/>
              <a:gd name="connsiteY69" fmla="*/ 1903228 h 2344739"/>
              <a:gd name="connsiteX70" fmla="*/ 9189246 w 12192001"/>
              <a:gd name="connsiteY70" fmla="*/ 1912467 h 2344739"/>
              <a:gd name="connsiteX71" fmla="*/ 9151232 w 12192001"/>
              <a:gd name="connsiteY71" fmla="*/ 1923669 h 2344739"/>
              <a:gd name="connsiteX72" fmla="*/ 9150210 w 12192001"/>
              <a:gd name="connsiteY72" fmla="*/ 1922604 h 2344739"/>
              <a:gd name="connsiteX73" fmla="*/ 9137318 w 12192001"/>
              <a:gd name="connsiteY73" fmla="*/ 1920435 h 2344739"/>
              <a:gd name="connsiteX74" fmla="*/ 9113812 w 12192001"/>
              <a:gd name="connsiteY74" fmla="*/ 1919069 h 2344739"/>
              <a:gd name="connsiteX75" fmla="*/ 9053453 w 12192001"/>
              <a:gd name="connsiteY75" fmla="*/ 1910755 h 2344739"/>
              <a:gd name="connsiteX76" fmla="*/ 9005486 w 12192001"/>
              <a:gd name="connsiteY76" fmla="*/ 1914040 h 2344739"/>
              <a:gd name="connsiteX77" fmla="*/ 9005201 w 12192001"/>
              <a:gd name="connsiteY77" fmla="*/ 1913800 h 2344739"/>
              <a:gd name="connsiteX78" fmla="*/ 8996232 w 12192001"/>
              <a:gd name="connsiteY78" fmla="*/ 1915011 h 2344739"/>
              <a:gd name="connsiteX79" fmla="*/ 8990394 w 12192001"/>
              <a:gd name="connsiteY79" fmla="*/ 1917072 h 2344739"/>
              <a:gd name="connsiteX80" fmla="*/ 8974337 w 12192001"/>
              <a:gd name="connsiteY80" fmla="*/ 1920298 h 2344739"/>
              <a:gd name="connsiteX81" fmla="*/ 8968011 w 12192001"/>
              <a:gd name="connsiteY81" fmla="*/ 1919598 h 2344739"/>
              <a:gd name="connsiteX82" fmla="*/ 8963048 w 12192001"/>
              <a:gd name="connsiteY82" fmla="*/ 1917373 h 2344739"/>
              <a:gd name="connsiteX83" fmla="*/ 8928988 w 12192001"/>
              <a:gd name="connsiteY83" fmla="*/ 1914185 h 2344739"/>
              <a:gd name="connsiteX84" fmla="*/ 8752444 w 12192001"/>
              <a:gd name="connsiteY84" fmla="*/ 1933417 h 2344739"/>
              <a:gd name="connsiteX85" fmla="*/ 8707847 w 12192001"/>
              <a:gd name="connsiteY85" fmla="*/ 1935518 h 2344739"/>
              <a:gd name="connsiteX86" fmla="*/ 8596071 w 12192001"/>
              <a:gd name="connsiteY86" fmla="*/ 1944090 h 2344739"/>
              <a:gd name="connsiteX87" fmla="*/ 8525230 w 12192001"/>
              <a:gd name="connsiteY87" fmla="*/ 1929248 h 2344739"/>
              <a:gd name="connsiteX88" fmla="*/ 8510983 w 12192001"/>
              <a:gd name="connsiteY88" fmla="*/ 1935163 h 2344739"/>
              <a:gd name="connsiteX89" fmla="*/ 8506167 w 12192001"/>
              <a:gd name="connsiteY89" fmla="*/ 1938164 h 2344739"/>
              <a:gd name="connsiteX90" fmla="*/ 8497968 w 12192001"/>
              <a:gd name="connsiteY90" fmla="*/ 1940902 h 2344739"/>
              <a:gd name="connsiteX91" fmla="*/ 8497594 w 12192001"/>
              <a:gd name="connsiteY91" fmla="*/ 1940723 h 2344739"/>
              <a:gd name="connsiteX92" fmla="*/ 8490249 w 12192001"/>
              <a:gd name="connsiteY92" fmla="*/ 1943773 h 2344739"/>
              <a:gd name="connsiteX93" fmla="*/ 8367182 w 12192001"/>
              <a:gd name="connsiteY93" fmla="*/ 1957815 h 2344739"/>
              <a:gd name="connsiteX94" fmla="*/ 8353799 w 12192001"/>
              <a:gd name="connsiteY94" fmla="*/ 1958009 h 2344739"/>
              <a:gd name="connsiteX95" fmla="*/ 8352373 w 12192001"/>
              <a:gd name="connsiteY95" fmla="*/ 1957169 h 2344739"/>
              <a:gd name="connsiteX96" fmla="*/ 8320104 w 12192001"/>
              <a:gd name="connsiteY96" fmla="*/ 1974587 h 2344739"/>
              <a:gd name="connsiteX97" fmla="*/ 8314433 w 12192001"/>
              <a:gd name="connsiteY97" fmla="*/ 1974913 h 2344739"/>
              <a:gd name="connsiteX98" fmla="*/ 8295174 w 12192001"/>
              <a:gd name="connsiteY98" fmla="*/ 1988808 h 2344739"/>
              <a:gd name="connsiteX99" fmla="*/ 8284276 w 12192001"/>
              <a:gd name="connsiteY99" fmla="*/ 1994631 h 2344739"/>
              <a:gd name="connsiteX100" fmla="*/ 8283150 w 12192001"/>
              <a:gd name="connsiteY100" fmla="*/ 1999074 h 2344739"/>
              <a:gd name="connsiteX101" fmla="*/ 8266076 w 12192001"/>
              <a:gd name="connsiteY101" fmla="*/ 2006249 h 2344739"/>
              <a:gd name="connsiteX102" fmla="*/ 8263377 w 12192001"/>
              <a:gd name="connsiteY102" fmla="*/ 2006019 h 2344739"/>
              <a:gd name="connsiteX103" fmla="*/ 8252033 w 12192001"/>
              <a:gd name="connsiteY103" fmla="*/ 2015862 h 2344739"/>
              <a:gd name="connsiteX104" fmla="*/ 8245834 w 12192001"/>
              <a:gd name="connsiteY104" fmla="*/ 2028854 h 2344739"/>
              <a:gd name="connsiteX105" fmla="*/ 8090272 w 12192001"/>
              <a:gd name="connsiteY105" fmla="*/ 2075015 h 2344739"/>
              <a:gd name="connsiteX106" fmla="*/ 7905407 w 12192001"/>
              <a:gd name="connsiteY106" fmla="*/ 2116988 h 2344739"/>
              <a:gd name="connsiteX107" fmla="*/ 7718745 w 12192001"/>
              <a:gd name="connsiteY107" fmla="*/ 2142703 h 2344739"/>
              <a:gd name="connsiteX108" fmla="*/ 7614347 w 12192001"/>
              <a:gd name="connsiteY108" fmla="*/ 2139232 h 2344739"/>
              <a:gd name="connsiteX109" fmla="*/ 7527543 w 12192001"/>
              <a:gd name="connsiteY109" fmla="*/ 2145060 h 2344739"/>
              <a:gd name="connsiteX110" fmla="*/ 7519571 w 12192001"/>
              <a:gd name="connsiteY110" fmla="*/ 2147613 h 2344739"/>
              <a:gd name="connsiteX111" fmla="*/ 7507411 w 12192001"/>
              <a:gd name="connsiteY111" fmla="*/ 2148948 h 2344739"/>
              <a:gd name="connsiteX112" fmla="*/ 7507040 w 12192001"/>
              <a:gd name="connsiteY112" fmla="*/ 2148621 h 2344739"/>
              <a:gd name="connsiteX113" fmla="*/ 7495795 w 12192001"/>
              <a:gd name="connsiteY113" fmla="*/ 2150573 h 2344739"/>
              <a:gd name="connsiteX114" fmla="*/ 7405391 w 12192001"/>
              <a:gd name="connsiteY114" fmla="*/ 2142468 h 2344739"/>
              <a:gd name="connsiteX115" fmla="*/ 7312180 w 12192001"/>
              <a:gd name="connsiteY115" fmla="*/ 2132873 h 2344739"/>
              <a:gd name="connsiteX116" fmla="*/ 7310853 w 12192001"/>
              <a:gd name="connsiteY116" fmla="*/ 2131431 h 2344739"/>
              <a:gd name="connsiteX117" fmla="*/ 7218559 w 12192001"/>
              <a:gd name="connsiteY117" fmla="*/ 2156680 h 2344739"/>
              <a:gd name="connsiteX118" fmla="*/ 7201101 w 12192001"/>
              <a:gd name="connsiteY118" fmla="*/ 2161230 h 2344739"/>
              <a:gd name="connsiteX119" fmla="*/ 7197004 w 12192001"/>
              <a:gd name="connsiteY119" fmla="*/ 2166588 h 2344739"/>
              <a:gd name="connsiteX120" fmla="*/ 7170808 w 12192001"/>
              <a:gd name="connsiteY120" fmla="*/ 2171236 h 2344739"/>
              <a:gd name="connsiteX121" fmla="*/ 7096988 w 12192001"/>
              <a:gd name="connsiteY121" fmla="*/ 2183464 h 2344739"/>
              <a:gd name="connsiteX122" fmla="*/ 7018496 w 12192001"/>
              <a:gd name="connsiteY122" fmla="*/ 2183090 h 2344739"/>
              <a:gd name="connsiteX123" fmla="*/ 6904146 w 12192001"/>
              <a:gd name="connsiteY123" fmla="*/ 2212596 h 2344739"/>
              <a:gd name="connsiteX124" fmla="*/ 6708222 w 12192001"/>
              <a:gd name="connsiteY124" fmla="*/ 2240551 h 2344739"/>
              <a:gd name="connsiteX125" fmla="*/ 6549454 w 12192001"/>
              <a:gd name="connsiteY125" fmla="*/ 2269327 h 2344739"/>
              <a:gd name="connsiteX126" fmla="*/ 6317560 w 12192001"/>
              <a:gd name="connsiteY126" fmla="*/ 2316127 h 2344739"/>
              <a:gd name="connsiteX127" fmla="*/ 6168674 w 12192001"/>
              <a:gd name="connsiteY127" fmla="*/ 2318214 h 2344739"/>
              <a:gd name="connsiteX128" fmla="*/ 6073848 w 12192001"/>
              <a:gd name="connsiteY128" fmla="*/ 2338676 h 2344739"/>
              <a:gd name="connsiteX129" fmla="*/ 6068529 w 12192001"/>
              <a:gd name="connsiteY129" fmla="*/ 2337139 h 2344739"/>
              <a:gd name="connsiteX130" fmla="*/ 6048638 w 12192001"/>
              <a:gd name="connsiteY130" fmla="*/ 2337822 h 2344739"/>
              <a:gd name="connsiteX131" fmla="*/ 6041285 w 12192001"/>
              <a:gd name="connsiteY131" fmla="*/ 2329473 h 2344739"/>
              <a:gd name="connsiteX132" fmla="*/ 6010090 w 12192001"/>
              <a:gd name="connsiteY132" fmla="*/ 2324380 h 2344739"/>
              <a:gd name="connsiteX133" fmla="*/ 5957375 w 12192001"/>
              <a:gd name="connsiteY133" fmla="*/ 2328024 h 2344739"/>
              <a:gd name="connsiteX134" fmla="*/ 5758919 w 12192001"/>
              <a:gd name="connsiteY134" fmla="*/ 2343716 h 2344739"/>
              <a:gd name="connsiteX135" fmla="*/ 5626960 w 12192001"/>
              <a:gd name="connsiteY135" fmla="*/ 2344739 h 2344739"/>
              <a:gd name="connsiteX136" fmla="*/ 5470906 w 12192001"/>
              <a:gd name="connsiteY136" fmla="*/ 2330719 h 2344739"/>
              <a:gd name="connsiteX137" fmla="*/ 5432761 w 12192001"/>
              <a:gd name="connsiteY137" fmla="*/ 2319466 h 2344739"/>
              <a:gd name="connsiteX138" fmla="*/ 5381669 w 12192001"/>
              <a:gd name="connsiteY138" fmla="*/ 2301764 h 2344739"/>
              <a:gd name="connsiteX139" fmla="*/ 5261764 w 12192001"/>
              <a:gd name="connsiteY139" fmla="*/ 2281347 h 2344739"/>
              <a:gd name="connsiteX140" fmla="*/ 5222961 w 12192001"/>
              <a:gd name="connsiteY140" fmla="*/ 2270223 h 2344739"/>
              <a:gd name="connsiteX141" fmla="*/ 5174660 w 12192001"/>
              <a:gd name="connsiteY141" fmla="*/ 2267233 h 2344739"/>
              <a:gd name="connsiteX142" fmla="*/ 5156554 w 12192001"/>
              <a:gd name="connsiteY142" fmla="*/ 2260010 h 2344739"/>
              <a:gd name="connsiteX143" fmla="*/ 5142599 w 12192001"/>
              <a:gd name="connsiteY143" fmla="*/ 2256610 h 2344739"/>
              <a:gd name="connsiteX144" fmla="*/ 5139596 w 12192001"/>
              <a:gd name="connsiteY144" fmla="*/ 2254509 h 2344739"/>
              <a:gd name="connsiteX145" fmla="*/ 5121659 w 12192001"/>
              <a:gd name="connsiteY145" fmla="*/ 2243656 h 2344739"/>
              <a:gd name="connsiteX146" fmla="*/ 5065790 w 12192001"/>
              <a:gd name="connsiteY146" fmla="*/ 2250227 h 2344739"/>
              <a:gd name="connsiteX147" fmla="*/ 5011514 w 12192001"/>
              <a:gd name="connsiteY147" fmla="*/ 2233846 h 2344739"/>
              <a:gd name="connsiteX148" fmla="*/ 4840441 w 12192001"/>
              <a:gd name="connsiteY148" fmla="*/ 2209829 h 2344739"/>
              <a:gd name="connsiteX149" fmla="*/ 4762447 w 12192001"/>
              <a:gd name="connsiteY149" fmla="*/ 2182061 h 2344739"/>
              <a:gd name="connsiteX150" fmla="*/ 4723186 w 12192001"/>
              <a:gd name="connsiteY150" fmla="*/ 2173047 h 2344739"/>
              <a:gd name="connsiteX151" fmla="*/ 4721176 w 12192001"/>
              <a:gd name="connsiteY151" fmla="*/ 2172298 h 2344739"/>
              <a:gd name="connsiteX152" fmla="*/ 4722111 w 12192001"/>
              <a:gd name="connsiteY152" fmla="*/ 2172087 h 2344739"/>
              <a:gd name="connsiteX153" fmla="*/ 4717202 w 12192001"/>
              <a:gd name="connsiteY153" fmla="*/ 2170817 h 2344739"/>
              <a:gd name="connsiteX154" fmla="*/ 4721176 w 12192001"/>
              <a:gd name="connsiteY154" fmla="*/ 2172298 h 2344739"/>
              <a:gd name="connsiteX155" fmla="*/ 4715526 w 12192001"/>
              <a:gd name="connsiteY155" fmla="*/ 2173573 h 2344739"/>
              <a:gd name="connsiteX156" fmla="*/ 4515814 w 12192001"/>
              <a:gd name="connsiteY156" fmla="*/ 2163671 h 2344739"/>
              <a:gd name="connsiteX157" fmla="*/ 4428543 w 12192001"/>
              <a:gd name="connsiteY157" fmla="*/ 2153020 h 2344739"/>
              <a:gd name="connsiteX158" fmla="*/ 4362875 w 12192001"/>
              <a:gd name="connsiteY158" fmla="*/ 2151674 h 2344739"/>
              <a:gd name="connsiteX159" fmla="*/ 4316966 w 12192001"/>
              <a:gd name="connsiteY159" fmla="*/ 2158289 h 2344739"/>
              <a:gd name="connsiteX160" fmla="*/ 4315110 w 12192001"/>
              <a:gd name="connsiteY160" fmla="*/ 2156948 h 2344739"/>
              <a:gd name="connsiteX161" fmla="*/ 4295144 w 12192001"/>
              <a:gd name="connsiteY161" fmla="*/ 2155069 h 2344739"/>
              <a:gd name="connsiteX162" fmla="*/ 4290064 w 12192001"/>
              <a:gd name="connsiteY162" fmla="*/ 2157986 h 2344739"/>
              <a:gd name="connsiteX163" fmla="*/ 4276142 w 12192001"/>
              <a:gd name="connsiteY163" fmla="*/ 2157740 h 2344739"/>
              <a:gd name="connsiteX164" fmla="*/ 4248117 w 12192001"/>
              <a:gd name="connsiteY164" fmla="*/ 2160064 h 2344739"/>
              <a:gd name="connsiteX165" fmla="*/ 4202051 w 12192001"/>
              <a:gd name="connsiteY165" fmla="*/ 2157269 h 2344739"/>
              <a:gd name="connsiteX166" fmla="*/ 4201745 w 12192001"/>
              <a:gd name="connsiteY166" fmla="*/ 2156010 h 2344739"/>
              <a:gd name="connsiteX167" fmla="*/ 4191248 w 12192001"/>
              <a:gd name="connsiteY167" fmla="*/ 2150376 h 2344739"/>
              <a:gd name="connsiteX168" fmla="*/ 4142745 w 12192001"/>
              <a:gd name="connsiteY168" fmla="*/ 2134511 h 2344739"/>
              <a:gd name="connsiteX169" fmla="*/ 4083097 w 12192001"/>
              <a:gd name="connsiteY169" fmla="*/ 2107978 h 2344739"/>
              <a:gd name="connsiteX170" fmla="*/ 4074546 w 12192001"/>
              <a:gd name="connsiteY170" fmla="*/ 2107143 h 2344739"/>
              <a:gd name="connsiteX171" fmla="*/ 4074427 w 12192001"/>
              <a:gd name="connsiteY171" fmla="*/ 2106844 h 2344739"/>
              <a:gd name="connsiteX172" fmla="*/ 4065510 w 12192001"/>
              <a:gd name="connsiteY172" fmla="*/ 2105400 h 2344739"/>
              <a:gd name="connsiteX173" fmla="*/ 4058954 w 12192001"/>
              <a:gd name="connsiteY173" fmla="*/ 2105618 h 2344739"/>
              <a:gd name="connsiteX174" fmla="*/ 4042364 w 12192001"/>
              <a:gd name="connsiteY174" fmla="*/ 2103997 h 2344739"/>
              <a:gd name="connsiteX175" fmla="*/ 4036997 w 12192001"/>
              <a:gd name="connsiteY175" fmla="*/ 2101563 h 2344739"/>
              <a:gd name="connsiteX176" fmla="*/ 4035363 w 12192001"/>
              <a:gd name="connsiteY176" fmla="*/ 2097896 h 2344739"/>
              <a:gd name="connsiteX177" fmla="*/ 4033778 w 12192001"/>
              <a:gd name="connsiteY177" fmla="*/ 2098131 h 2344739"/>
              <a:gd name="connsiteX178" fmla="*/ 4004538 w 12192001"/>
              <a:gd name="connsiteY178" fmla="*/ 2085563 h 2344739"/>
              <a:gd name="connsiteX179" fmla="*/ 3936846 w 12192001"/>
              <a:gd name="connsiteY179" fmla="*/ 2068106 h 2344739"/>
              <a:gd name="connsiteX180" fmla="*/ 3897275 w 12192001"/>
              <a:gd name="connsiteY180" fmla="*/ 2062451 h 2344739"/>
              <a:gd name="connsiteX181" fmla="*/ 3789760 w 12192001"/>
              <a:gd name="connsiteY181" fmla="*/ 2042213 h 2344739"/>
              <a:gd name="connsiteX182" fmla="*/ 3682513 w 12192001"/>
              <a:gd name="connsiteY182" fmla="*/ 2018290 h 2344739"/>
              <a:gd name="connsiteX183" fmla="*/ 3610035 w 12192001"/>
              <a:gd name="connsiteY183" fmla="*/ 1986019 h 2344739"/>
              <a:gd name="connsiteX184" fmla="*/ 3603855 w 12192001"/>
              <a:gd name="connsiteY184" fmla="*/ 1987381 h 2344739"/>
              <a:gd name="connsiteX185" fmla="*/ 3594736 w 12192001"/>
              <a:gd name="connsiteY185" fmla="*/ 1987545 h 2344739"/>
              <a:gd name="connsiteX186" fmla="*/ 3594501 w 12192001"/>
              <a:gd name="connsiteY186" fmla="*/ 1987276 h 2344739"/>
              <a:gd name="connsiteX187" fmla="*/ 3585978 w 12192001"/>
              <a:gd name="connsiteY187" fmla="*/ 1987966 h 2344739"/>
              <a:gd name="connsiteX188" fmla="*/ 3536135 w 12192001"/>
              <a:gd name="connsiteY188" fmla="*/ 1978267 h 2344739"/>
              <a:gd name="connsiteX189" fmla="*/ 3473223 w 12192001"/>
              <a:gd name="connsiteY189" fmla="*/ 1974606 h 2344739"/>
              <a:gd name="connsiteX190" fmla="*/ 3400728 w 12192001"/>
              <a:gd name="connsiteY190" fmla="*/ 1962558 h 2344739"/>
              <a:gd name="connsiteX191" fmla="*/ 3363888 w 12192001"/>
              <a:gd name="connsiteY191" fmla="*/ 1979510 h 2344739"/>
              <a:gd name="connsiteX192" fmla="*/ 3344026 w 12192001"/>
              <a:gd name="connsiteY192" fmla="*/ 1981192 h 2344739"/>
              <a:gd name="connsiteX193" fmla="*/ 3341698 w 12192001"/>
              <a:gd name="connsiteY193" fmla="*/ 1980217 h 2344739"/>
              <a:gd name="connsiteX194" fmla="*/ 3262356 w 12192001"/>
              <a:gd name="connsiteY194" fmla="*/ 1986094 h 2344739"/>
              <a:gd name="connsiteX195" fmla="*/ 3142556 w 12192001"/>
              <a:gd name="connsiteY195" fmla="*/ 1993869 h 2344739"/>
              <a:gd name="connsiteX196" fmla="*/ 3030291 w 12192001"/>
              <a:gd name="connsiteY196" fmla="*/ 1996512 h 2344739"/>
              <a:gd name="connsiteX197" fmla="*/ 2781569 w 12192001"/>
              <a:gd name="connsiteY197" fmla="*/ 2018333 h 2344739"/>
              <a:gd name="connsiteX198" fmla="*/ 2646527 w 12192001"/>
              <a:gd name="connsiteY198" fmla="*/ 2028869 h 2344739"/>
              <a:gd name="connsiteX199" fmla="*/ 2568028 w 12192001"/>
              <a:gd name="connsiteY199" fmla="*/ 2002628 h 2344739"/>
              <a:gd name="connsiteX200" fmla="*/ 2443255 w 12192001"/>
              <a:gd name="connsiteY200" fmla="*/ 2016529 h 2344739"/>
              <a:gd name="connsiteX201" fmla="*/ 2315112 w 12192001"/>
              <a:gd name="connsiteY201" fmla="*/ 2024996 h 2344739"/>
              <a:gd name="connsiteX202" fmla="*/ 2208578 w 12192001"/>
              <a:gd name="connsiteY202" fmla="*/ 2019763 h 2344739"/>
              <a:gd name="connsiteX203" fmla="*/ 2094665 w 12192001"/>
              <a:gd name="connsiteY203" fmla="*/ 2003052 h 2344739"/>
              <a:gd name="connsiteX204" fmla="*/ 1997356 w 12192001"/>
              <a:gd name="connsiteY204" fmla="*/ 1995032 h 2344739"/>
              <a:gd name="connsiteX205" fmla="*/ 1928172 w 12192001"/>
              <a:gd name="connsiteY205" fmla="*/ 2016977 h 2344739"/>
              <a:gd name="connsiteX206" fmla="*/ 1921650 w 12192001"/>
              <a:gd name="connsiteY206" fmla="*/ 2012146 h 2344739"/>
              <a:gd name="connsiteX207" fmla="*/ 1873080 w 12192001"/>
              <a:gd name="connsiteY207" fmla="*/ 2013741 h 2344739"/>
              <a:gd name="connsiteX208" fmla="*/ 1786655 w 12192001"/>
              <a:gd name="connsiteY208" fmla="*/ 2041363 h 2344739"/>
              <a:gd name="connsiteX209" fmla="*/ 1738204 w 12192001"/>
              <a:gd name="connsiteY209" fmla="*/ 2036312 h 2344739"/>
              <a:gd name="connsiteX210" fmla="*/ 1675071 w 12192001"/>
              <a:gd name="connsiteY210" fmla="*/ 2019963 h 2344739"/>
              <a:gd name="connsiteX211" fmla="*/ 1608669 w 12192001"/>
              <a:gd name="connsiteY211" fmla="*/ 2013066 h 2344739"/>
              <a:gd name="connsiteX212" fmla="*/ 1496110 w 12192001"/>
              <a:gd name="connsiteY212" fmla="*/ 1987476 h 2344739"/>
              <a:gd name="connsiteX213" fmla="*/ 1149979 w 12192001"/>
              <a:gd name="connsiteY213" fmla="*/ 1938041 h 2344739"/>
              <a:gd name="connsiteX214" fmla="*/ 858269 w 12192001"/>
              <a:gd name="connsiteY214" fmla="*/ 1928608 h 2344739"/>
              <a:gd name="connsiteX215" fmla="*/ 837540 w 12192001"/>
              <a:gd name="connsiteY215" fmla="*/ 1929821 h 2344739"/>
              <a:gd name="connsiteX216" fmla="*/ 816809 w 12192001"/>
              <a:gd name="connsiteY216" fmla="*/ 1927857 h 2344739"/>
              <a:gd name="connsiteX217" fmla="*/ 811506 w 12192001"/>
              <a:gd name="connsiteY217" fmla="*/ 1930751 h 2344739"/>
              <a:gd name="connsiteX218" fmla="*/ 797041 w 12192001"/>
              <a:gd name="connsiteY218" fmla="*/ 1930446 h 2344739"/>
              <a:gd name="connsiteX219" fmla="*/ 767901 w 12192001"/>
              <a:gd name="connsiteY219" fmla="*/ 1932653 h 2344739"/>
              <a:gd name="connsiteX220" fmla="*/ 763053 w 12192001"/>
              <a:gd name="connsiteY220" fmla="*/ 1930432 h 2344739"/>
              <a:gd name="connsiteX221" fmla="*/ 720047 w 12192001"/>
              <a:gd name="connsiteY221" fmla="*/ 1929661 h 2344739"/>
              <a:gd name="connsiteX222" fmla="*/ 719742 w 12192001"/>
              <a:gd name="connsiteY222" fmla="*/ 1928399 h 2344739"/>
              <a:gd name="connsiteX223" fmla="*/ 708875 w 12192001"/>
              <a:gd name="connsiteY223" fmla="*/ 1922722 h 2344739"/>
              <a:gd name="connsiteX224" fmla="*/ 596792 w 12192001"/>
              <a:gd name="connsiteY224" fmla="*/ 1879864 h 2344739"/>
              <a:gd name="connsiteX225" fmla="*/ 578535 w 12192001"/>
              <a:gd name="connsiteY225" fmla="*/ 1877212 h 2344739"/>
              <a:gd name="connsiteX226" fmla="*/ 571717 w 12192001"/>
              <a:gd name="connsiteY226" fmla="*/ 1877401 h 2344739"/>
              <a:gd name="connsiteX227" fmla="*/ 445099 w 12192001"/>
              <a:gd name="connsiteY227" fmla="*/ 1839371 h 2344739"/>
              <a:gd name="connsiteX228" fmla="*/ 404015 w 12192001"/>
              <a:gd name="connsiteY228" fmla="*/ 1833548 h 2344739"/>
              <a:gd name="connsiteX229" fmla="*/ 292435 w 12192001"/>
              <a:gd name="connsiteY229" fmla="*/ 1812852 h 2344739"/>
              <a:gd name="connsiteX230" fmla="*/ 118381 w 12192001"/>
              <a:gd name="connsiteY230" fmla="*/ 1761047 h 2344739"/>
              <a:gd name="connsiteX231" fmla="*/ 15526 w 12192001"/>
              <a:gd name="connsiteY231" fmla="*/ 1758191 h 2344739"/>
              <a:gd name="connsiteX232" fmla="*/ 2 w 12192001"/>
              <a:gd name="connsiteY232" fmla="*/ 1752722 h 2344739"/>
              <a:gd name="connsiteX233" fmla="*/ 1 w 12192001"/>
              <a:gd name="connsiteY233" fmla="*/ 762497 h 2344739"/>
              <a:gd name="connsiteX234" fmla="*/ 0 w 12192001"/>
              <a:gd name="connsiteY234" fmla="*/ 762497 h 2344739"/>
              <a:gd name="connsiteX235" fmla="*/ 0 w 12192001"/>
              <a:gd name="connsiteY235" fmla="*/ 222213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57107 w 12192001"/>
              <a:gd name="connsiteY22" fmla="*/ 792050 h 2344739"/>
              <a:gd name="connsiteX23" fmla="*/ 11810326 w 12192001"/>
              <a:gd name="connsiteY23" fmla="*/ 799074 h 2344739"/>
              <a:gd name="connsiteX24" fmla="*/ 11595155 w 12192001"/>
              <a:gd name="connsiteY24" fmla="*/ 918898 h 2344739"/>
              <a:gd name="connsiteX25" fmla="*/ 11306392 w 12192001"/>
              <a:gd name="connsiteY25" fmla="*/ 1272239 h 2344739"/>
              <a:gd name="connsiteX26" fmla="*/ 11309326 w 12192001"/>
              <a:gd name="connsiteY26" fmla="*/ 1274846 h 2344739"/>
              <a:gd name="connsiteX27" fmla="*/ 11294224 w 12192001"/>
              <a:gd name="connsiteY27" fmla="*/ 1283683 h 2344739"/>
              <a:gd name="connsiteX28" fmla="*/ 11245526 w 12192001"/>
              <a:gd name="connsiteY28" fmla="*/ 1274060 h 2344739"/>
              <a:gd name="connsiteX29" fmla="*/ 11227161 w 12192001"/>
              <a:gd name="connsiteY29" fmla="*/ 1276236 h 2344739"/>
              <a:gd name="connsiteX30" fmla="*/ 11216939 w 12192001"/>
              <a:gd name="connsiteY30" fmla="*/ 1275961 h 2344739"/>
              <a:gd name="connsiteX31" fmla="*/ 11216036 w 12192001"/>
              <a:gd name="connsiteY31" fmla="*/ 1275018 h 2344739"/>
              <a:gd name="connsiteX32" fmla="*/ 11187737 w 12192001"/>
              <a:gd name="connsiteY32" fmla="*/ 1292383 h 2344739"/>
              <a:gd name="connsiteX33" fmla="*/ 11183353 w 12192001"/>
              <a:gd name="connsiteY33" fmla="*/ 1292525 h 2344739"/>
              <a:gd name="connsiteX34" fmla="*/ 11165706 w 12192001"/>
              <a:gd name="connsiteY34" fmla="*/ 1306612 h 2344739"/>
              <a:gd name="connsiteX35" fmla="*/ 11156163 w 12192001"/>
              <a:gd name="connsiteY35" fmla="*/ 1312414 h 2344739"/>
              <a:gd name="connsiteX36" fmla="*/ 11154348 w 12192001"/>
              <a:gd name="connsiteY36" fmla="*/ 1317097 h 2344739"/>
              <a:gd name="connsiteX37" fmla="*/ 11139813 w 12192001"/>
              <a:gd name="connsiteY37" fmla="*/ 1324115 h 2344739"/>
              <a:gd name="connsiteX38" fmla="*/ 11137813 w 12192001"/>
              <a:gd name="connsiteY38" fmla="*/ 1323772 h 2344739"/>
              <a:gd name="connsiteX39" fmla="*/ 11127060 w 12192001"/>
              <a:gd name="connsiteY39" fmla="*/ 1333832 h 2344739"/>
              <a:gd name="connsiteX40" fmla="*/ 11119543 w 12192001"/>
              <a:gd name="connsiteY40" fmla="*/ 1347424 h 2344739"/>
              <a:gd name="connsiteX41" fmla="*/ 10893535 w 12192001"/>
              <a:gd name="connsiteY41" fmla="*/ 1473399 h 2344739"/>
              <a:gd name="connsiteX42" fmla="*/ 10772152 w 12192001"/>
              <a:gd name="connsiteY42" fmla="*/ 1523191 h 2344739"/>
              <a:gd name="connsiteX43" fmla="*/ 10626520 w 12192001"/>
              <a:gd name="connsiteY43" fmla="*/ 1559229 h 2344739"/>
              <a:gd name="connsiteX44" fmla="*/ 10580747 w 12192001"/>
              <a:gd name="connsiteY44" fmla="*/ 1568689 h 2344739"/>
              <a:gd name="connsiteX45" fmla="*/ 10546642 w 12192001"/>
              <a:gd name="connsiteY45" fmla="*/ 1598423 h 2344739"/>
              <a:gd name="connsiteX46" fmla="*/ 10528495 w 12192001"/>
              <a:gd name="connsiteY46" fmla="*/ 1596907 h 2344739"/>
              <a:gd name="connsiteX47" fmla="*/ 10525298 w 12192001"/>
              <a:gd name="connsiteY47" fmla="*/ 1596411 h 2344739"/>
              <a:gd name="connsiteX48" fmla="*/ 10513981 w 12192001"/>
              <a:gd name="connsiteY48" fmla="*/ 1599537 h 2344739"/>
              <a:gd name="connsiteX49" fmla="*/ 10490587 w 12192001"/>
              <a:gd name="connsiteY49" fmla="*/ 1594156 h 2344739"/>
              <a:gd name="connsiteX50" fmla="*/ 10470270 w 12192001"/>
              <a:gd name="connsiteY50" fmla="*/ 1601693 h 2344739"/>
              <a:gd name="connsiteX51" fmla="*/ 10375894 w 12192001"/>
              <a:gd name="connsiteY51" fmla="*/ 1644598 h 2344739"/>
              <a:gd name="connsiteX52" fmla="*/ 10318190 w 12192001"/>
              <a:gd name="connsiteY52" fmla="*/ 1666221 h 2344739"/>
              <a:gd name="connsiteX53" fmla="*/ 10294319 w 12192001"/>
              <a:gd name="connsiteY53" fmla="*/ 1668079 h 2344739"/>
              <a:gd name="connsiteX54" fmla="*/ 10262295 w 12192001"/>
              <a:gd name="connsiteY54" fmla="*/ 1674948 h 2344739"/>
              <a:gd name="connsiteX55" fmla="*/ 10204270 w 12192001"/>
              <a:gd name="connsiteY55" fmla="*/ 1682149 h 2344739"/>
              <a:gd name="connsiteX56" fmla="*/ 10176611 w 12192001"/>
              <a:gd name="connsiteY56" fmla="*/ 1692943 h 2344739"/>
              <a:gd name="connsiteX57" fmla="*/ 10163922 w 12192001"/>
              <a:gd name="connsiteY57" fmla="*/ 1693739 h 2344739"/>
              <a:gd name="connsiteX58" fmla="*/ 10155160 w 12192001"/>
              <a:gd name="connsiteY58" fmla="*/ 1707487 h 2344739"/>
              <a:gd name="connsiteX59" fmla="*/ 10117119 w 12192001"/>
              <a:gd name="connsiteY59" fmla="*/ 1731142 h 2344739"/>
              <a:gd name="connsiteX60" fmla="*/ 10100445 w 12192001"/>
              <a:gd name="connsiteY60" fmla="*/ 1742432 h 2344739"/>
              <a:gd name="connsiteX61" fmla="*/ 10082169 w 12192001"/>
              <a:gd name="connsiteY61" fmla="*/ 1743296 h 2344739"/>
              <a:gd name="connsiteX62" fmla="*/ 10039240 w 12192001"/>
              <a:gd name="connsiteY62" fmla="*/ 1741632 h 2344739"/>
              <a:gd name="connsiteX63" fmla="*/ 9960019 w 12192001"/>
              <a:gd name="connsiteY63" fmla="*/ 1757147 h 2344739"/>
              <a:gd name="connsiteX64" fmla="*/ 9847792 w 12192001"/>
              <a:gd name="connsiteY64" fmla="*/ 1763915 h 2344739"/>
              <a:gd name="connsiteX65" fmla="*/ 9728309 w 12192001"/>
              <a:gd name="connsiteY65" fmla="*/ 1784122 h 2344739"/>
              <a:gd name="connsiteX66" fmla="*/ 9584507 w 12192001"/>
              <a:gd name="connsiteY66" fmla="*/ 1795542 h 2344739"/>
              <a:gd name="connsiteX67" fmla="*/ 9343052 w 12192001"/>
              <a:gd name="connsiteY67" fmla="*/ 1841244 h 2344739"/>
              <a:gd name="connsiteX68" fmla="*/ 9231370 w 12192001"/>
              <a:gd name="connsiteY68" fmla="*/ 1893149 h 2344739"/>
              <a:gd name="connsiteX69" fmla="*/ 9194810 w 12192001"/>
              <a:gd name="connsiteY69" fmla="*/ 1903228 h 2344739"/>
              <a:gd name="connsiteX70" fmla="*/ 9189246 w 12192001"/>
              <a:gd name="connsiteY70" fmla="*/ 1912467 h 2344739"/>
              <a:gd name="connsiteX71" fmla="*/ 9151232 w 12192001"/>
              <a:gd name="connsiteY71" fmla="*/ 1923669 h 2344739"/>
              <a:gd name="connsiteX72" fmla="*/ 9150210 w 12192001"/>
              <a:gd name="connsiteY72" fmla="*/ 1922604 h 2344739"/>
              <a:gd name="connsiteX73" fmla="*/ 9137318 w 12192001"/>
              <a:gd name="connsiteY73" fmla="*/ 1920435 h 2344739"/>
              <a:gd name="connsiteX74" fmla="*/ 9113812 w 12192001"/>
              <a:gd name="connsiteY74" fmla="*/ 1919069 h 2344739"/>
              <a:gd name="connsiteX75" fmla="*/ 9053453 w 12192001"/>
              <a:gd name="connsiteY75" fmla="*/ 1910755 h 2344739"/>
              <a:gd name="connsiteX76" fmla="*/ 9005486 w 12192001"/>
              <a:gd name="connsiteY76" fmla="*/ 1914040 h 2344739"/>
              <a:gd name="connsiteX77" fmla="*/ 9005201 w 12192001"/>
              <a:gd name="connsiteY77" fmla="*/ 1913800 h 2344739"/>
              <a:gd name="connsiteX78" fmla="*/ 8996232 w 12192001"/>
              <a:gd name="connsiteY78" fmla="*/ 1915011 h 2344739"/>
              <a:gd name="connsiteX79" fmla="*/ 8990394 w 12192001"/>
              <a:gd name="connsiteY79" fmla="*/ 1917072 h 2344739"/>
              <a:gd name="connsiteX80" fmla="*/ 8974337 w 12192001"/>
              <a:gd name="connsiteY80" fmla="*/ 1920298 h 2344739"/>
              <a:gd name="connsiteX81" fmla="*/ 8968011 w 12192001"/>
              <a:gd name="connsiteY81" fmla="*/ 1919598 h 2344739"/>
              <a:gd name="connsiteX82" fmla="*/ 8963048 w 12192001"/>
              <a:gd name="connsiteY82" fmla="*/ 1917373 h 2344739"/>
              <a:gd name="connsiteX83" fmla="*/ 8928988 w 12192001"/>
              <a:gd name="connsiteY83" fmla="*/ 1914185 h 2344739"/>
              <a:gd name="connsiteX84" fmla="*/ 8752444 w 12192001"/>
              <a:gd name="connsiteY84" fmla="*/ 1933417 h 2344739"/>
              <a:gd name="connsiteX85" fmla="*/ 8707847 w 12192001"/>
              <a:gd name="connsiteY85" fmla="*/ 1935518 h 2344739"/>
              <a:gd name="connsiteX86" fmla="*/ 8596071 w 12192001"/>
              <a:gd name="connsiteY86" fmla="*/ 1944090 h 2344739"/>
              <a:gd name="connsiteX87" fmla="*/ 8525230 w 12192001"/>
              <a:gd name="connsiteY87" fmla="*/ 1929248 h 2344739"/>
              <a:gd name="connsiteX88" fmla="*/ 8510983 w 12192001"/>
              <a:gd name="connsiteY88" fmla="*/ 1935163 h 2344739"/>
              <a:gd name="connsiteX89" fmla="*/ 8506167 w 12192001"/>
              <a:gd name="connsiteY89" fmla="*/ 1938164 h 2344739"/>
              <a:gd name="connsiteX90" fmla="*/ 8497968 w 12192001"/>
              <a:gd name="connsiteY90" fmla="*/ 1940902 h 2344739"/>
              <a:gd name="connsiteX91" fmla="*/ 8497594 w 12192001"/>
              <a:gd name="connsiteY91" fmla="*/ 1940723 h 2344739"/>
              <a:gd name="connsiteX92" fmla="*/ 8490249 w 12192001"/>
              <a:gd name="connsiteY92" fmla="*/ 1943773 h 2344739"/>
              <a:gd name="connsiteX93" fmla="*/ 8367182 w 12192001"/>
              <a:gd name="connsiteY93" fmla="*/ 1957815 h 2344739"/>
              <a:gd name="connsiteX94" fmla="*/ 8353799 w 12192001"/>
              <a:gd name="connsiteY94" fmla="*/ 1958009 h 2344739"/>
              <a:gd name="connsiteX95" fmla="*/ 8352373 w 12192001"/>
              <a:gd name="connsiteY95" fmla="*/ 1957169 h 2344739"/>
              <a:gd name="connsiteX96" fmla="*/ 8320104 w 12192001"/>
              <a:gd name="connsiteY96" fmla="*/ 1974587 h 2344739"/>
              <a:gd name="connsiteX97" fmla="*/ 8314433 w 12192001"/>
              <a:gd name="connsiteY97" fmla="*/ 1974913 h 2344739"/>
              <a:gd name="connsiteX98" fmla="*/ 8295174 w 12192001"/>
              <a:gd name="connsiteY98" fmla="*/ 1988808 h 2344739"/>
              <a:gd name="connsiteX99" fmla="*/ 8284276 w 12192001"/>
              <a:gd name="connsiteY99" fmla="*/ 1994631 h 2344739"/>
              <a:gd name="connsiteX100" fmla="*/ 8283150 w 12192001"/>
              <a:gd name="connsiteY100" fmla="*/ 1999074 h 2344739"/>
              <a:gd name="connsiteX101" fmla="*/ 8266076 w 12192001"/>
              <a:gd name="connsiteY101" fmla="*/ 2006249 h 2344739"/>
              <a:gd name="connsiteX102" fmla="*/ 8263377 w 12192001"/>
              <a:gd name="connsiteY102" fmla="*/ 2006019 h 2344739"/>
              <a:gd name="connsiteX103" fmla="*/ 8252033 w 12192001"/>
              <a:gd name="connsiteY103" fmla="*/ 2015862 h 2344739"/>
              <a:gd name="connsiteX104" fmla="*/ 8245834 w 12192001"/>
              <a:gd name="connsiteY104" fmla="*/ 2028854 h 2344739"/>
              <a:gd name="connsiteX105" fmla="*/ 8090272 w 12192001"/>
              <a:gd name="connsiteY105" fmla="*/ 2075015 h 2344739"/>
              <a:gd name="connsiteX106" fmla="*/ 7905407 w 12192001"/>
              <a:gd name="connsiteY106" fmla="*/ 2116988 h 2344739"/>
              <a:gd name="connsiteX107" fmla="*/ 7718745 w 12192001"/>
              <a:gd name="connsiteY107" fmla="*/ 2142703 h 2344739"/>
              <a:gd name="connsiteX108" fmla="*/ 7614347 w 12192001"/>
              <a:gd name="connsiteY108" fmla="*/ 2139232 h 2344739"/>
              <a:gd name="connsiteX109" fmla="*/ 7527543 w 12192001"/>
              <a:gd name="connsiteY109" fmla="*/ 2145060 h 2344739"/>
              <a:gd name="connsiteX110" fmla="*/ 7519571 w 12192001"/>
              <a:gd name="connsiteY110" fmla="*/ 2147613 h 2344739"/>
              <a:gd name="connsiteX111" fmla="*/ 7507411 w 12192001"/>
              <a:gd name="connsiteY111" fmla="*/ 2148948 h 2344739"/>
              <a:gd name="connsiteX112" fmla="*/ 7507040 w 12192001"/>
              <a:gd name="connsiteY112" fmla="*/ 2148621 h 2344739"/>
              <a:gd name="connsiteX113" fmla="*/ 7495795 w 12192001"/>
              <a:gd name="connsiteY113" fmla="*/ 2150573 h 2344739"/>
              <a:gd name="connsiteX114" fmla="*/ 7405391 w 12192001"/>
              <a:gd name="connsiteY114" fmla="*/ 2142468 h 2344739"/>
              <a:gd name="connsiteX115" fmla="*/ 7312180 w 12192001"/>
              <a:gd name="connsiteY115" fmla="*/ 2132873 h 2344739"/>
              <a:gd name="connsiteX116" fmla="*/ 7310853 w 12192001"/>
              <a:gd name="connsiteY116" fmla="*/ 2131431 h 2344739"/>
              <a:gd name="connsiteX117" fmla="*/ 7218559 w 12192001"/>
              <a:gd name="connsiteY117" fmla="*/ 2156680 h 2344739"/>
              <a:gd name="connsiteX118" fmla="*/ 7201101 w 12192001"/>
              <a:gd name="connsiteY118" fmla="*/ 2161230 h 2344739"/>
              <a:gd name="connsiteX119" fmla="*/ 7197004 w 12192001"/>
              <a:gd name="connsiteY119" fmla="*/ 2166588 h 2344739"/>
              <a:gd name="connsiteX120" fmla="*/ 7170808 w 12192001"/>
              <a:gd name="connsiteY120" fmla="*/ 2171236 h 2344739"/>
              <a:gd name="connsiteX121" fmla="*/ 7096988 w 12192001"/>
              <a:gd name="connsiteY121" fmla="*/ 2183464 h 2344739"/>
              <a:gd name="connsiteX122" fmla="*/ 7018496 w 12192001"/>
              <a:gd name="connsiteY122" fmla="*/ 2183090 h 2344739"/>
              <a:gd name="connsiteX123" fmla="*/ 6904146 w 12192001"/>
              <a:gd name="connsiteY123" fmla="*/ 2212596 h 2344739"/>
              <a:gd name="connsiteX124" fmla="*/ 6708222 w 12192001"/>
              <a:gd name="connsiteY124" fmla="*/ 2240551 h 2344739"/>
              <a:gd name="connsiteX125" fmla="*/ 6549454 w 12192001"/>
              <a:gd name="connsiteY125" fmla="*/ 2269327 h 2344739"/>
              <a:gd name="connsiteX126" fmla="*/ 6317560 w 12192001"/>
              <a:gd name="connsiteY126" fmla="*/ 2316127 h 2344739"/>
              <a:gd name="connsiteX127" fmla="*/ 6168674 w 12192001"/>
              <a:gd name="connsiteY127" fmla="*/ 2318214 h 2344739"/>
              <a:gd name="connsiteX128" fmla="*/ 6073848 w 12192001"/>
              <a:gd name="connsiteY128" fmla="*/ 2338676 h 2344739"/>
              <a:gd name="connsiteX129" fmla="*/ 6068529 w 12192001"/>
              <a:gd name="connsiteY129" fmla="*/ 2337139 h 2344739"/>
              <a:gd name="connsiteX130" fmla="*/ 6048638 w 12192001"/>
              <a:gd name="connsiteY130" fmla="*/ 2337822 h 2344739"/>
              <a:gd name="connsiteX131" fmla="*/ 6041285 w 12192001"/>
              <a:gd name="connsiteY131" fmla="*/ 2329473 h 2344739"/>
              <a:gd name="connsiteX132" fmla="*/ 6010090 w 12192001"/>
              <a:gd name="connsiteY132" fmla="*/ 2324380 h 2344739"/>
              <a:gd name="connsiteX133" fmla="*/ 5957375 w 12192001"/>
              <a:gd name="connsiteY133" fmla="*/ 2328024 h 2344739"/>
              <a:gd name="connsiteX134" fmla="*/ 5758919 w 12192001"/>
              <a:gd name="connsiteY134" fmla="*/ 2343716 h 2344739"/>
              <a:gd name="connsiteX135" fmla="*/ 5626960 w 12192001"/>
              <a:gd name="connsiteY135" fmla="*/ 2344739 h 2344739"/>
              <a:gd name="connsiteX136" fmla="*/ 5470906 w 12192001"/>
              <a:gd name="connsiteY136" fmla="*/ 2330719 h 2344739"/>
              <a:gd name="connsiteX137" fmla="*/ 5432761 w 12192001"/>
              <a:gd name="connsiteY137" fmla="*/ 2319466 h 2344739"/>
              <a:gd name="connsiteX138" fmla="*/ 5381669 w 12192001"/>
              <a:gd name="connsiteY138" fmla="*/ 2301764 h 2344739"/>
              <a:gd name="connsiteX139" fmla="*/ 5261764 w 12192001"/>
              <a:gd name="connsiteY139" fmla="*/ 2281347 h 2344739"/>
              <a:gd name="connsiteX140" fmla="*/ 5222961 w 12192001"/>
              <a:gd name="connsiteY140" fmla="*/ 2270223 h 2344739"/>
              <a:gd name="connsiteX141" fmla="*/ 5174660 w 12192001"/>
              <a:gd name="connsiteY141" fmla="*/ 2267233 h 2344739"/>
              <a:gd name="connsiteX142" fmla="*/ 5156554 w 12192001"/>
              <a:gd name="connsiteY142" fmla="*/ 2260010 h 2344739"/>
              <a:gd name="connsiteX143" fmla="*/ 5142599 w 12192001"/>
              <a:gd name="connsiteY143" fmla="*/ 2256610 h 2344739"/>
              <a:gd name="connsiteX144" fmla="*/ 5139596 w 12192001"/>
              <a:gd name="connsiteY144" fmla="*/ 2254509 h 2344739"/>
              <a:gd name="connsiteX145" fmla="*/ 5121659 w 12192001"/>
              <a:gd name="connsiteY145" fmla="*/ 2243656 h 2344739"/>
              <a:gd name="connsiteX146" fmla="*/ 5065790 w 12192001"/>
              <a:gd name="connsiteY146" fmla="*/ 2250227 h 2344739"/>
              <a:gd name="connsiteX147" fmla="*/ 5011514 w 12192001"/>
              <a:gd name="connsiteY147" fmla="*/ 2233846 h 2344739"/>
              <a:gd name="connsiteX148" fmla="*/ 4840441 w 12192001"/>
              <a:gd name="connsiteY148" fmla="*/ 2209829 h 2344739"/>
              <a:gd name="connsiteX149" fmla="*/ 4762447 w 12192001"/>
              <a:gd name="connsiteY149" fmla="*/ 2182061 h 2344739"/>
              <a:gd name="connsiteX150" fmla="*/ 4723186 w 12192001"/>
              <a:gd name="connsiteY150" fmla="*/ 2173047 h 2344739"/>
              <a:gd name="connsiteX151" fmla="*/ 4721176 w 12192001"/>
              <a:gd name="connsiteY151" fmla="*/ 2172298 h 2344739"/>
              <a:gd name="connsiteX152" fmla="*/ 4722111 w 12192001"/>
              <a:gd name="connsiteY152" fmla="*/ 2172087 h 2344739"/>
              <a:gd name="connsiteX153" fmla="*/ 4717202 w 12192001"/>
              <a:gd name="connsiteY153" fmla="*/ 2170817 h 2344739"/>
              <a:gd name="connsiteX154" fmla="*/ 4721176 w 12192001"/>
              <a:gd name="connsiteY154" fmla="*/ 2172298 h 2344739"/>
              <a:gd name="connsiteX155" fmla="*/ 4715526 w 12192001"/>
              <a:gd name="connsiteY155" fmla="*/ 2173573 h 2344739"/>
              <a:gd name="connsiteX156" fmla="*/ 4515814 w 12192001"/>
              <a:gd name="connsiteY156" fmla="*/ 2163671 h 2344739"/>
              <a:gd name="connsiteX157" fmla="*/ 4428543 w 12192001"/>
              <a:gd name="connsiteY157" fmla="*/ 2153020 h 2344739"/>
              <a:gd name="connsiteX158" fmla="*/ 4362875 w 12192001"/>
              <a:gd name="connsiteY158" fmla="*/ 2151674 h 2344739"/>
              <a:gd name="connsiteX159" fmla="*/ 4316966 w 12192001"/>
              <a:gd name="connsiteY159" fmla="*/ 2158289 h 2344739"/>
              <a:gd name="connsiteX160" fmla="*/ 4315110 w 12192001"/>
              <a:gd name="connsiteY160" fmla="*/ 2156948 h 2344739"/>
              <a:gd name="connsiteX161" fmla="*/ 4295144 w 12192001"/>
              <a:gd name="connsiteY161" fmla="*/ 2155069 h 2344739"/>
              <a:gd name="connsiteX162" fmla="*/ 4290064 w 12192001"/>
              <a:gd name="connsiteY162" fmla="*/ 2157986 h 2344739"/>
              <a:gd name="connsiteX163" fmla="*/ 4276142 w 12192001"/>
              <a:gd name="connsiteY163" fmla="*/ 2157740 h 2344739"/>
              <a:gd name="connsiteX164" fmla="*/ 4248117 w 12192001"/>
              <a:gd name="connsiteY164" fmla="*/ 2160064 h 2344739"/>
              <a:gd name="connsiteX165" fmla="*/ 4202051 w 12192001"/>
              <a:gd name="connsiteY165" fmla="*/ 2157269 h 2344739"/>
              <a:gd name="connsiteX166" fmla="*/ 4201745 w 12192001"/>
              <a:gd name="connsiteY166" fmla="*/ 2156010 h 2344739"/>
              <a:gd name="connsiteX167" fmla="*/ 4191248 w 12192001"/>
              <a:gd name="connsiteY167" fmla="*/ 2150376 h 2344739"/>
              <a:gd name="connsiteX168" fmla="*/ 4142745 w 12192001"/>
              <a:gd name="connsiteY168" fmla="*/ 2134511 h 2344739"/>
              <a:gd name="connsiteX169" fmla="*/ 4083097 w 12192001"/>
              <a:gd name="connsiteY169" fmla="*/ 2107978 h 2344739"/>
              <a:gd name="connsiteX170" fmla="*/ 4074546 w 12192001"/>
              <a:gd name="connsiteY170" fmla="*/ 2107143 h 2344739"/>
              <a:gd name="connsiteX171" fmla="*/ 4074427 w 12192001"/>
              <a:gd name="connsiteY171" fmla="*/ 2106844 h 2344739"/>
              <a:gd name="connsiteX172" fmla="*/ 4065510 w 12192001"/>
              <a:gd name="connsiteY172" fmla="*/ 2105400 h 2344739"/>
              <a:gd name="connsiteX173" fmla="*/ 4058954 w 12192001"/>
              <a:gd name="connsiteY173" fmla="*/ 2105618 h 2344739"/>
              <a:gd name="connsiteX174" fmla="*/ 4042364 w 12192001"/>
              <a:gd name="connsiteY174" fmla="*/ 2103997 h 2344739"/>
              <a:gd name="connsiteX175" fmla="*/ 4036997 w 12192001"/>
              <a:gd name="connsiteY175" fmla="*/ 2101563 h 2344739"/>
              <a:gd name="connsiteX176" fmla="*/ 4035363 w 12192001"/>
              <a:gd name="connsiteY176" fmla="*/ 2097896 h 2344739"/>
              <a:gd name="connsiteX177" fmla="*/ 4033778 w 12192001"/>
              <a:gd name="connsiteY177" fmla="*/ 2098131 h 2344739"/>
              <a:gd name="connsiteX178" fmla="*/ 4004538 w 12192001"/>
              <a:gd name="connsiteY178" fmla="*/ 2085563 h 2344739"/>
              <a:gd name="connsiteX179" fmla="*/ 3936846 w 12192001"/>
              <a:gd name="connsiteY179" fmla="*/ 2068106 h 2344739"/>
              <a:gd name="connsiteX180" fmla="*/ 3897275 w 12192001"/>
              <a:gd name="connsiteY180" fmla="*/ 2062451 h 2344739"/>
              <a:gd name="connsiteX181" fmla="*/ 3789760 w 12192001"/>
              <a:gd name="connsiteY181" fmla="*/ 2042213 h 2344739"/>
              <a:gd name="connsiteX182" fmla="*/ 3682513 w 12192001"/>
              <a:gd name="connsiteY182" fmla="*/ 2018290 h 2344739"/>
              <a:gd name="connsiteX183" fmla="*/ 3610035 w 12192001"/>
              <a:gd name="connsiteY183" fmla="*/ 1986019 h 2344739"/>
              <a:gd name="connsiteX184" fmla="*/ 3603855 w 12192001"/>
              <a:gd name="connsiteY184" fmla="*/ 1987381 h 2344739"/>
              <a:gd name="connsiteX185" fmla="*/ 3594736 w 12192001"/>
              <a:gd name="connsiteY185" fmla="*/ 1987545 h 2344739"/>
              <a:gd name="connsiteX186" fmla="*/ 3594501 w 12192001"/>
              <a:gd name="connsiteY186" fmla="*/ 1987276 h 2344739"/>
              <a:gd name="connsiteX187" fmla="*/ 3585978 w 12192001"/>
              <a:gd name="connsiteY187" fmla="*/ 1987966 h 2344739"/>
              <a:gd name="connsiteX188" fmla="*/ 3536135 w 12192001"/>
              <a:gd name="connsiteY188" fmla="*/ 1978267 h 2344739"/>
              <a:gd name="connsiteX189" fmla="*/ 3473223 w 12192001"/>
              <a:gd name="connsiteY189" fmla="*/ 1974606 h 2344739"/>
              <a:gd name="connsiteX190" fmla="*/ 3400728 w 12192001"/>
              <a:gd name="connsiteY190" fmla="*/ 1962558 h 2344739"/>
              <a:gd name="connsiteX191" fmla="*/ 3363888 w 12192001"/>
              <a:gd name="connsiteY191" fmla="*/ 1979510 h 2344739"/>
              <a:gd name="connsiteX192" fmla="*/ 3344026 w 12192001"/>
              <a:gd name="connsiteY192" fmla="*/ 1981192 h 2344739"/>
              <a:gd name="connsiteX193" fmla="*/ 3341698 w 12192001"/>
              <a:gd name="connsiteY193" fmla="*/ 1980217 h 2344739"/>
              <a:gd name="connsiteX194" fmla="*/ 3262356 w 12192001"/>
              <a:gd name="connsiteY194" fmla="*/ 1986094 h 2344739"/>
              <a:gd name="connsiteX195" fmla="*/ 3142556 w 12192001"/>
              <a:gd name="connsiteY195" fmla="*/ 1993869 h 2344739"/>
              <a:gd name="connsiteX196" fmla="*/ 3030291 w 12192001"/>
              <a:gd name="connsiteY196" fmla="*/ 1996512 h 2344739"/>
              <a:gd name="connsiteX197" fmla="*/ 2781569 w 12192001"/>
              <a:gd name="connsiteY197" fmla="*/ 2018333 h 2344739"/>
              <a:gd name="connsiteX198" fmla="*/ 2646527 w 12192001"/>
              <a:gd name="connsiteY198" fmla="*/ 2028869 h 2344739"/>
              <a:gd name="connsiteX199" fmla="*/ 2568028 w 12192001"/>
              <a:gd name="connsiteY199" fmla="*/ 2002628 h 2344739"/>
              <a:gd name="connsiteX200" fmla="*/ 2443255 w 12192001"/>
              <a:gd name="connsiteY200" fmla="*/ 2016529 h 2344739"/>
              <a:gd name="connsiteX201" fmla="*/ 2315112 w 12192001"/>
              <a:gd name="connsiteY201" fmla="*/ 2024996 h 2344739"/>
              <a:gd name="connsiteX202" fmla="*/ 2208578 w 12192001"/>
              <a:gd name="connsiteY202" fmla="*/ 2019763 h 2344739"/>
              <a:gd name="connsiteX203" fmla="*/ 2094665 w 12192001"/>
              <a:gd name="connsiteY203" fmla="*/ 2003052 h 2344739"/>
              <a:gd name="connsiteX204" fmla="*/ 1997356 w 12192001"/>
              <a:gd name="connsiteY204" fmla="*/ 1995032 h 2344739"/>
              <a:gd name="connsiteX205" fmla="*/ 1928172 w 12192001"/>
              <a:gd name="connsiteY205" fmla="*/ 2016977 h 2344739"/>
              <a:gd name="connsiteX206" fmla="*/ 1921650 w 12192001"/>
              <a:gd name="connsiteY206" fmla="*/ 2012146 h 2344739"/>
              <a:gd name="connsiteX207" fmla="*/ 1873080 w 12192001"/>
              <a:gd name="connsiteY207" fmla="*/ 2013741 h 2344739"/>
              <a:gd name="connsiteX208" fmla="*/ 1786655 w 12192001"/>
              <a:gd name="connsiteY208" fmla="*/ 2041363 h 2344739"/>
              <a:gd name="connsiteX209" fmla="*/ 1738204 w 12192001"/>
              <a:gd name="connsiteY209" fmla="*/ 2036312 h 2344739"/>
              <a:gd name="connsiteX210" fmla="*/ 1675071 w 12192001"/>
              <a:gd name="connsiteY210" fmla="*/ 2019963 h 2344739"/>
              <a:gd name="connsiteX211" fmla="*/ 1608669 w 12192001"/>
              <a:gd name="connsiteY211" fmla="*/ 2013066 h 2344739"/>
              <a:gd name="connsiteX212" fmla="*/ 1496110 w 12192001"/>
              <a:gd name="connsiteY212" fmla="*/ 1987476 h 2344739"/>
              <a:gd name="connsiteX213" fmla="*/ 1149979 w 12192001"/>
              <a:gd name="connsiteY213" fmla="*/ 1938041 h 2344739"/>
              <a:gd name="connsiteX214" fmla="*/ 858269 w 12192001"/>
              <a:gd name="connsiteY214" fmla="*/ 1928608 h 2344739"/>
              <a:gd name="connsiteX215" fmla="*/ 837540 w 12192001"/>
              <a:gd name="connsiteY215" fmla="*/ 1929821 h 2344739"/>
              <a:gd name="connsiteX216" fmla="*/ 816809 w 12192001"/>
              <a:gd name="connsiteY216" fmla="*/ 1927857 h 2344739"/>
              <a:gd name="connsiteX217" fmla="*/ 811506 w 12192001"/>
              <a:gd name="connsiteY217" fmla="*/ 1930751 h 2344739"/>
              <a:gd name="connsiteX218" fmla="*/ 797041 w 12192001"/>
              <a:gd name="connsiteY218" fmla="*/ 1930446 h 2344739"/>
              <a:gd name="connsiteX219" fmla="*/ 767901 w 12192001"/>
              <a:gd name="connsiteY219" fmla="*/ 1932653 h 2344739"/>
              <a:gd name="connsiteX220" fmla="*/ 763053 w 12192001"/>
              <a:gd name="connsiteY220" fmla="*/ 1930432 h 2344739"/>
              <a:gd name="connsiteX221" fmla="*/ 720047 w 12192001"/>
              <a:gd name="connsiteY221" fmla="*/ 1929661 h 2344739"/>
              <a:gd name="connsiteX222" fmla="*/ 719742 w 12192001"/>
              <a:gd name="connsiteY222" fmla="*/ 1928399 h 2344739"/>
              <a:gd name="connsiteX223" fmla="*/ 708875 w 12192001"/>
              <a:gd name="connsiteY223" fmla="*/ 1922722 h 2344739"/>
              <a:gd name="connsiteX224" fmla="*/ 596792 w 12192001"/>
              <a:gd name="connsiteY224" fmla="*/ 1879864 h 2344739"/>
              <a:gd name="connsiteX225" fmla="*/ 578535 w 12192001"/>
              <a:gd name="connsiteY225" fmla="*/ 1877212 h 2344739"/>
              <a:gd name="connsiteX226" fmla="*/ 571717 w 12192001"/>
              <a:gd name="connsiteY226" fmla="*/ 1877401 h 2344739"/>
              <a:gd name="connsiteX227" fmla="*/ 445099 w 12192001"/>
              <a:gd name="connsiteY227" fmla="*/ 1839371 h 2344739"/>
              <a:gd name="connsiteX228" fmla="*/ 404015 w 12192001"/>
              <a:gd name="connsiteY228" fmla="*/ 1833548 h 2344739"/>
              <a:gd name="connsiteX229" fmla="*/ 292435 w 12192001"/>
              <a:gd name="connsiteY229" fmla="*/ 1812852 h 2344739"/>
              <a:gd name="connsiteX230" fmla="*/ 118381 w 12192001"/>
              <a:gd name="connsiteY230" fmla="*/ 1761047 h 2344739"/>
              <a:gd name="connsiteX231" fmla="*/ 15526 w 12192001"/>
              <a:gd name="connsiteY231" fmla="*/ 1758191 h 2344739"/>
              <a:gd name="connsiteX232" fmla="*/ 2 w 12192001"/>
              <a:gd name="connsiteY232" fmla="*/ 1752722 h 2344739"/>
              <a:gd name="connsiteX233" fmla="*/ 1 w 12192001"/>
              <a:gd name="connsiteY233" fmla="*/ 762497 h 2344739"/>
              <a:gd name="connsiteX234" fmla="*/ 0 w 12192001"/>
              <a:gd name="connsiteY234" fmla="*/ 762497 h 2344739"/>
              <a:gd name="connsiteX235" fmla="*/ 0 w 12192001"/>
              <a:gd name="connsiteY235" fmla="*/ 222213 h 2344739"/>
              <a:gd name="connsiteX236" fmla="*/ 0 w 12192001"/>
              <a:gd name="connsiteY236"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57107 w 12192001"/>
              <a:gd name="connsiteY22" fmla="*/ 792050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309326 w 12192001"/>
              <a:gd name="connsiteY26" fmla="*/ 1274846 h 2344739"/>
              <a:gd name="connsiteX27" fmla="*/ 11294224 w 12192001"/>
              <a:gd name="connsiteY27" fmla="*/ 1283683 h 2344739"/>
              <a:gd name="connsiteX28" fmla="*/ 11245526 w 12192001"/>
              <a:gd name="connsiteY28" fmla="*/ 1274060 h 2344739"/>
              <a:gd name="connsiteX29" fmla="*/ 11227161 w 12192001"/>
              <a:gd name="connsiteY29" fmla="*/ 1276236 h 2344739"/>
              <a:gd name="connsiteX30" fmla="*/ 11216939 w 12192001"/>
              <a:gd name="connsiteY30" fmla="*/ 1275961 h 2344739"/>
              <a:gd name="connsiteX31" fmla="*/ 11216036 w 12192001"/>
              <a:gd name="connsiteY31" fmla="*/ 1275018 h 2344739"/>
              <a:gd name="connsiteX32" fmla="*/ 11187737 w 12192001"/>
              <a:gd name="connsiteY32" fmla="*/ 1292383 h 2344739"/>
              <a:gd name="connsiteX33" fmla="*/ 11183353 w 12192001"/>
              <a:gd name="connsiteY33" fmla="*/ 1292525 h 2344739"/>
              <a:gd name="connsiteX34" fmla="*/ 11165706 w 12192001"/>
              <a:gd name="connsiteY34" fmla="*/ 1306612 h 2344739"/>
              <a:gd name="connsiteX35" fmla="*/ 11156163 w 12192001"/>
              <a:gd name="connsiteY35" fmla="*/ 1312414 h 2344739"/>
              <a:gd name="connsiteX36" fmla="*/ 11154348 w 12192001"/>
              <a:gd name="connsiteY36" fmla="*/ 1317097 h 2344739"/>
              <a:gd name="connsiteX37" fmla="*/ 11139813 w 12192001"/>
              <a:gd name="connsiteY37" fmla="*/ 1324115 h 2344739"/>
              <a:gd name="connsiteX38" fmla="*/ 11137813 w 12192001"/>
              <a:gd name="connsiteY38" fmla="*/ 1323772 h 2344739"/>
              <a:gd name="connsiteX39" fmla="*/ 11127060 w 12192001"/>
              <a:gd name="connsiteY39" fmla="*/ 1333832 h 2344739"/>
              <a:gd name="connsiteX40" fmla="*/ 11119543 w 12192001"/>
              <a:gd name="connsiteY40" fmla="*/ 1347424 h 2344739"/>
              <a:gd name="connsiteX41" fmla="*/ 10893535 w 12192001"/>
              <a:gd name="connsiteY41" fmla="*/ 1473399 h 2344739"/>
              <a:gd name="connsiteX42" fmla="*/ 10772152 w 12192001"/>
              <a:gd name="connsiteY42" fmla="*/ 1523191 h 2344739"/>
              <a:gd name="connsiteX43" fmla="*/ 10626520 w 12192001"/>
              <a:gd name="connsiteY43" fmla="*/ 1559229 h 2344739"/>
              <a:gd name="connsiteX44" fmla="*/ 10580747 w 12192001"/>
              <a:gd name="connsiteY44" fmla="*/ 1568689 h 2344739"/>
              <a:gd name="connsiteX45" fmla="*/ 10546642 w 12192001"/>
              <a:gd name="connsiteY45" fmla="*/ 1598423 h 2344739"/>
              <a:gd name="connsiteX46" fmla="*/ 10528495 w 12192001"/>
              <a:gd name="connsiteY46" fmla="*/ 1596907 h 2344739"/>
              <a:gd name="connsiteX47" fmla="*/ 10525298 w 12192001"/>
              <a:gd name="connsiteY47" fmla="*/ 1596411 h 2344739"/>
              <a:gd name="connsiteX48" fmla="*/ 10513981 w 12192001"/>
              <a:gd name="connsiteY48" fmla="*/ 1599537 h 2344739"/>
              <a:gd name="connsiteX49" fmla="*/ 10490587 w 12192001"/>
              <a:gd name="connsiteY49" fmla="*/ 1594156 h 2344739"/>
              <a:gd name="connsiteX50" fmla="*/ 10470270 w 12192001"/>
              <a:gd name="connsiteY50" fmla="*/ 1601693 h 2344739"/>
              <a:gd name="connsiteX51" fmla="*/ 10375894 w 12192001"/>
              <a:gd name="connsiteY51" fmla="*/ 1644598 h 2344739"/>
              <a:gd name="connsiteX52" fmla="*/ 10318190 w 12192001"/>
              <a:gd name="connsiteY52" fmla="*/ 1666221 h 2344739"/>
              <a:gd name="connsiteX53" fmla="*/ 10294319 w 12192001"/>
              <a:gd name="connsiteY53" fmla="*/ 1668079 h 2344739"/>
              <a:gd name="connsiteX54" fmla="*/ 10262295 w 12192001"/>
              <a:gd name="connsiteY54" fmla="*/ 1674948 h 2344739"/>
              <a:gd name="connsiteX55" fmla="*/ 10204270 w 12192001"/>
              <a:gd name="connsiteY55" fmla="*/ 1682149 h 2344739"/>
              <a:gd name="connsiteX56" fmla="*/ 10176611 w 12192001"/>
              <a:gd name="connsiteY56" fmla="*/ 1692943 h 2344739"/>
              <a:gd name="connsiteX57" fmla="*/ 10163922 w 12192001"/>
              <a:gd name="connsiteY57" fmla="*/ 1693739 h 2344739"/>
              <a:gd name="connsiteX58" fmla="*/ 10155160 w 12192001"/>
              <a:gd name="connsiteY58" fmla="*/ 1707487 h 2344739"/>
              <a:gd name="connsiteX59" fmla="*/ 10117119 w 12192001"/>
              <a:gd name="connsiteY59" fmla="*/ 1731142 h 2344739"/>
              <a:gd name="connsiteX60" fmla="*/ 10100445 w 12192001"/>
              <a:gd name="connsiteY60" fmla="*/ 1742432 h 2344739"/>
              <a:gd name="connsiteX61" fmla="*/ 10082169 w 12192001"/>
              <a:gd name="connsiteY61" fmla="*/ 1743296 h 2344739"/>
              <a:gd name="connsiteX62" fmla="*/ 10039240 w 12192001"/>
              <a:gd name="connsiteY62" fmla="*/ 1741632 h 2344739"/>
              <a:gd name="connsiteX63" fmla="*/ 9960019 w 12192001"/>
              <a:gd name="connsiteY63" fmla="*/ 1757147 h 2344739"/>
              <a:gd name="connsiteX64" fmla="*/ 9847792 w 12192001"/>
              <a:gd name="connsiteY64" fmla="*/ 1763915 h 2344739"/>
              <a:gd name="connsiteX65" fmla="*/ 9728309 w 12192001"/>
              <a:gd name="connsiteY65" fmla="*/ 1784122 h 2344739"/>
              <a:gd name="connsiteX66" fmla="*/ 9584507 w 12192001"/>
              <a:gd name="connsiteY66" fmla="*/ 1795542 h 2344739"/>
              <a:gd name="connsiteX67" fmla="*/ 9343052 w 12192001"/>
              <a:gd name="connsiteY67" fmla="*/ 1841244 h 2344739"/>
              <a:gd name="connsiteX68" fmla="*/ 9231370 w 12192001"/>
              <a:gd name="connsiteY68" fmla="*/ 1893149 h 2344739"/>
              <a:gd name="connsiteX69" fmla="*/ 9194810 w 12192001"/>
              <a:gd name="connsiteY69" fmla="*/ 1903228 h 2344739"/>
              <a:gd name="connsiteX70" fmla="*/ 9189246 w 12192001"/>
              <a:gd name="connsiteY70" fmla="*/ 1912467 h 2344739"/>
              <a:gd name="connsiteX71" fmla="*/ 9151232 w 12192001"/>
              <a:gd name="connsiteY71" fmla="*/ 1923669 h 2344739"/>
              <a:gd name="connsiteX72" fmla="*/ 9150210 w 12192001"/>
              <a:gd name="connsiteY72" fmla="*/ 1922604 h 2344739"/>
              <a:gd name="connsiteX73" fmla="*/ 9137318 w 12192001"/>
              <a:gd name="connsiteY73" fmla="*/ 1920435 h 2344739"/>
              <a:gd name="connsiteX74" fmla="*/ 9113812 w 12192001"/>
              <a:gd name="connsiteY74" fmla="*/ 1919069 h 2344739"/>
              <a:gd name="connsiteX75" fmla="*/ 9053453 w 12192001"/>
              <a:gd name="connsiteY75" fmla="*/ 1910755 h 2344739"/>
              <a:gd name="connsiteX76" fmla="*/ 9005486 w 12192001"/>
              <a:gd name="connsiteY76" fmla="*/ 1914040 h 2344739"/>
              <a:gd name="connsiteX77" fmla="*/ 9005201 w 12192001"/>
              <a:gd name="connsiteY77" fmla="*/ 1913800 h 2344739"/>
              <a:gd name="connsiteX78" fmla="*/ 8996232 w 12192001"/>
              <a:gd name="connsiteY78" fmla="*/ 1915011 h 2344739"/>
              <a:gd name="connsiteX79" fmla="*/ 8990394 w 12192001"/>
              <a:gd name="connsiteY79" fmla="*/ 1917072 h 2344739"/>
              <a:gd name="connsiteX80" fmla="*/ 8974337 w 12192001"/>
              <a:gd name="connsiteY80" fmla="*/ 1920298 h 2344739"/>
              <a:gd name="connsiteX81" fmla="*/ 8968011 w 12192001"/>
              <a:gd name="connsiteY81" fmla="*/ 1919598 h 2344739"/>
              <a:gd name="connsiteX82" fmla="*/ 8963048 w 12192001"/>
              <a:gd name="connsiteY82" fmla="*/ 1917373 h 2344739"/>
              <a:gd name="connsiteX83" fmla="*/ 8928988 w 12192001"/>
              <a:gd name="connsiteY83" fmla="*/ 1914185 h 2344739"/>
              <a:gd name="connsiteX84" fmla="*/ 8752444 w 12192001"/>
              <a:gd name="connsiteY84" fmla="*/ 1933417 h 2344739"/>
              <a:gd name="connsiteX85" fmla="*/ 8707847 w 12192001"/>
              <a:gd name="connsiteY85" fmla="*/ 1935518 h 2344739"/>
              <a:gd name="connsiteX86" fmla="*/ 8596071 w 12192001"/>
              <a:gd name="connsiteY86" fmla="*/ 1944090 h 2344739"/>
              <a:gd name="connsiteX87" fmla="*/ 8525230 w 12192001"/>
              <a:gd name="connsiteY87" fmla="*/ 1929248 h 2344739"/>
              <a:gd name="connsiteX88" fmla="*/ 8510983 w 12192001"/>
              <a:gd name="connsiteY88" fmla="*/ 1935163 h 2344739"/>
              <a:gd name="connsiteX89" fmla="*/ 8506167 w 12192001"/>
              <a:gd name="connsiteY89" fmla="*/ 1938164 h 2344739"/>
              <a:gd name="connsiteX90" fmla="*/ 8497968 w 12192001"/>
              <a:gd name="connsiteY90" fmla="*/ 1940902 h 2344739"/>
              <a:gd name="connsiteX91" fmla="*/ 8497594 w 12192001"/>
              <a:gd name="connsiteY91" fmla="*/ 1940723 h 2344739"/>
              <a:gd name="connsiteX92" fmla="*/ 8490249 w 12192001"/>
              <a:gd name="connsiteY92" fmla="*/ 1943773 h 2344739"/>
              <a:gd name="connsiteX93" fmla="*/ 8367182 w 12192001"/>
              <a:gd name="connsiteY93" fmla="*/ 1957815 h 2344739"/>
              <a:gd name="connsiteX94" fmla="*/ 8353799 w 12192001"/>
              <a:gd name="connsiteY94" fmla="*/ 1958009 h 2344739"/>
              <a:gd name="connsiteX95" fmla="*/ 8352373 w 12192001"/>
              <a:gd name="connsiteY95" fmla="*/ 1957169 h 2344739"/>
              <a:gd name="connsiteX96" fmla="*/ 8320104 w 12192001"/>
              <a:gd name="connsiteY96" fmla="*/ 1974587 h 2344739"/>
              <a:gd name="connsiteX97" fmla="*/ 8314433 w 12192001"/>
              <a:gd name="connsiteY97" fmla="*/ 1974913 h 2344739"/>
              <a:gd name="connsiteX98" fmla="*/ 8295174 w 12192001"/>
              <a:gd name="connsiteY98" fmla="*/ 1988808 h 2344739"/>
              <a:gd name="connsiteX99" fmla="*/ 8284276 w 12192001"/>
              <a:gd name="connsiteY99" fmla="*/ 1994631 h 2344739"/>
              <a:gd name="connsiteX100" fmla="*/ 8283150 w 12192001"/>
              <a:gd name="connsiteY100" fmla="*/ 1999074 h 2344739"/>
              <a:gd name="connsiteX101" fmla="*/ 8266076 w 12192001"/>
              <a:gd name="connsiteY101" fmla="*/ 2006249 h 2344739"/>
              <a:gd name="connsiteX102" fmla="*/ 8263377 w 12192001"/>
              <a:gd name="connsiteY102" fmla="*/ 2006019 h 2344739"/>
              <a:gd name="connsiteX103" fmla="*/ 8252033 w 12192001"/>
              <a:gd name="connsiteY103" fmla="*/ 2015862 h 2344739"/>
              <a:gd name="connsiteX104" fmla="*/ 8245834 w 12192001"/>
              <a:gd name="connsiteY104" fmla="*/ 2028854 h 2344739"/>
              <a:gd name="connsiteX105" fmla="*/ 8090272 w 12192001"/>
              <a:gd name="connsiteY105" fmla="*/ 2075015 h 2344739"/>
              <a:gd name="connsiteX106" fmla="*/ 7905407 w 12192001"/>
              <a:gd name="connsiteY106" fmla="*/ 2116988 h 2344739"/>
              <a:gd name="connsiteX107" fmla="*/ 7718745 w 12192001"/>
              <a:gd name="connsiteY107" fmla="*/ 2142703 h 2344739"/>
              <a:gd name="connsiteX108" fmla="*/ 7614347 w 12192001"/>
              <a:gd name="connsiteY108" fmla="*/ 2139232 h 2344739"/>
              <a:gd name="connsiteX109" fmla="*/ 7527543 w 12192001"/>
              <a:gd name="connsiteY109" fmla="*/ 2145060 h 2344739"/>
              <a:gd name="connsiteX110" fmla="*/ 7519571 w 12192001"/>
              <a:gd name="connsiteY110" fmla="*/ 2147613 h 2344739"/>
              <a:gd name="connsiteX111" fmla="*/ 7507411 w 12192001"/>
              <a:gd name="connsiteY111" fmla="*/ 2148948 h 2344739"/>
              <a:gd name="connsiteX112" fmla="*/ 7507040 w 12192001"/>
              <a:gd name="connsiteY112" fmla="*/ 2148621 h 2344739"/>
              <a:gd name="connsiteX113" fmla="*/ 7495795 w 12192001"/>
              <a:gd name="connsiteY113" fmla="*/ 2150573 h 2344739"/>
              <a:gd name="connsiteX114" fmla="*/ 7405391 w 12192001"/>
              <a:gd name="connsiteY114" fmla="*/ 2142468 h 2344739"/>
              <a:gd name="connsiteX115" fmla="*/ 7312180 w 12192001"/>
              <a:gd name="connsiteY115" fmla="*/ 2132873 h 2344739"/>
              <a:gd name="connsiteX116" fmla="*/ 7310853 w 12192001"/>
              <a:gd name="connsiteY116" fmla="*/ 2131431 h 2344739"/>
              <a:gd name="connsiteX117" fmla="*/ 7218559 w 12192001"/>
              <a:gd name="connsiteY117" fmla="*/ 2156680 h 2344739"/>
              <a:gd name="connsiteX118" fmla="*/ 7201101 w 12192001"/>
              <a:gd name="connsiteY118" fmla="*/ 2161230 h 2344739"/>
              <a:gd name="connsiteX119" fmla="*/ 7197004 w 12192001"/>
              <a:gd name="connsiteY119" fmla="*/ 2166588 h 2344739"/>
              <a:gd name="connsiteX120" fmla="*/ 7170808 w 12192001"/>
              <a:gd name="connsiteY120" fmla="*/ 2171236 h 2344739"/>
              <a:gd name="connsiteX121" fmla="*/ 7096988 w 12192001"/>
              <a:gd name="connsiteY121" fmla="*/ 2183464 h 2344739"/>
              <a:gd name="connsiteX122" fmla="*/ 7018496 w 12192001"/>
              <a:gd name="connsiteY122" fmla="*/ 2183090 h 2344739"/>
              <a:gd name="connsiteX123" fmla="*/ 6904146 w 12192001"/>
              <a:gd name="connsiteY123" fmla="*/ 2212596 h 2344739"/>
              <a:gd name="connsiteX124" fmla="*/ 6708222 w 12192001"/>
              <a:gd name="connsiteY124" fmla="*/ 2240551 h 2344739"/>
              <a:gd name="connsiteX125" fmla="*/ 6549454 w 12192001"/>
              <a:gd name="connsiteY125" fmla="*/ 2269327 h 2344739"/>
              <a:gd name="connsiteX126" fmla="*/ 6317560 w 12192001"/>
              <a:gd name="connsiteY126" fmla="*/ 2316127 h 2344739"/>
              <a:gd name="connsiteX127" fmla="*/ 6168674 w 12192001"/>
              <a:gd name="connsiteY127" fmla="*/ 2318214 h 2344739"/>
              <a:gd name="connsiteX128" fmla="*/ 6073848 w 12192001"/>
              <a:gd name="connsiteY128" fmla="*/ 2338676 h 2344739"/>
              <a:gd name="connsiteX129" fmla="*/ 6068529 w 12192001"/>
              <a:gd name="connsiteY129" fmla="*/ 2337139 h 2344739"/>
              <a:gd name="connsiteX130" fmla="*/ 6048638 w 12192001"/>
              <a:gd name="connsiteY130" fmla="*/ 2337822 h 2344739"/>
              <a:gd name="connsiteX131" fmla="*/ 6041285 w 12192001"/>
              <a:gd name="connsiteY131" fmla="*/ 2329473 h 2344739"/>
              <a:gd name="connsiteX132" fmla="*/ 6010090 w 12192001"/>
              <a:gd name="connsiteY132" fmla="*/ 2324380 h 2344739"/>
              <a:gd name="connsiteX133" fmla="*/ 5957375 w 12192001"/>
              <a:gd name="connsiteY133" fmla="*/ 2328024 h 2344739"/>
              <a:gd name="connsiteX134" fmla="*/ 5758919 w 12192001"/>
              <a:gd name="connsiteY134" fmla="*/ 2343716 h 2344739"/>
              <a:gd name="connsiteX135" fmla="*/ 5626960 w 12192001"/>
              <a:gd name="connsiteY135" fmla="*/ 2344739 h 2344739"/>
              <a:gd name="connsiteX136" fmla="*/ 5470906 w 12192001"/>
              <a:gd name="connsiteY136" fmla="*/ 2330719 h 2344739"/>
              <a:gd name="connsiteX137" fmla="*/ 5432761 w 12192001"/>
              <a:gd name="connsiteY137" fmla="*/ 2319466 h 2344739"/>
              <a:gd name="connsiteX138" fmla="*/ 5381669 w 12192001"/>
              <a:gd name="connsiteY138" fmla="*/ 2301764 h 2344739"/>
              <a:gd name="connsiteX139" fmla="*/ 5261764 w 12192001"/>
              <a:gd name="connsiteY139" fmla="*/ 2281347 h 2344739"/>
              <a:gd name="connsiteX140" fmla="*/ 5222961 w 12192001"/>
              <a:gd name="connsiteY140" fmla="*/ 2270223 h 2344739"/>
              <a:gd name="connsiteX141" fmla="*/ 5174660 w 12192001"/>
              <a:gd name="connsiteY141" fmla="*/ 2267233 h 2344739"/>
              <a:gd name="connsiteX142" fmla="*/ 5156554 w 12192001"/>
              <a:gd name="connsiteY142" fmla="*/ 2260010 h 2344739"/>
              <a:gd name="connsiteX143" fmla="*/ 5142599 w 12192001"/>
              <a:gd name="connsiteY143" fmla="*/ 2256610 h 2344739"/>
              <a:gd name="connsiteX144" fmla="*/ 5139596 w 12192001"/>
              <a:gd name="connsiteY144" fmla="*/ 2254509 h 2344739"/>
              <a:gd name="connsiteX145" fmla="*/ 5121659 w 12192001"/>
              <a:gd name="connsiteY145" fmla="*/ 2243656 h 2344739"/>
              <a:gd name="connsiteX146" fmla="*/ 5065790 w 12192001"/>
              <a:gd name="connsiteY146" fmla="*/ 2250227 h 2344739"/>
              <a:gd name="connsiteX147" fmla="*/ 5011514 w 12192001"/>
              <a:gd name="connsiteY147" fmla="*/ 2233846 h 2344739"/>
              <a:gd name="connsiteX148" fmla="*/ 4840441 w 12192001"/>
              <a:gd name="connsiteY148" fmla="*/ 2209829 h 2344739"/>
              <a:gd name="connsiteX149" fmla="*/ 4762447 w 12192001"/>
              <a:gd name="connsiteY149" fmla="*/ 2182061 h 2344739"/>
              <a:gd name="connsiteX150" fmla="*/ 4723186 w 12192001"/>
              <a:gd name="connsiteY150" fmla="*/ 2173047 h 2344739"/>
              <a:gd name="connsiteX151" fmla="*/ 4721176 w 12192001"/>
              <a:gd name="connsiteY151" fmla="*/ 2172298 h 2344739"/>
              <a:gd name="connsiteX152" fmla="*/ 4722111 w 12192001"/>
              <a:gd name="connsiteY152" fmla="*/ 2172087 h 2344739"/>
              <a:gd name="connsiteX153" fmla="*/ 4717202 w 12192001"/>
              <a:gd name="connsiteY153" fmla="*/ 2170817 h 2344739"/>
              <a:gd name="connsiteX154" fmla="*/ 4721176 w 12192001"/>
              <a:gd name="connsiteY154" fmla="*/ 2172298 h 2344739"/>
              <a:gd name="connsiteX155" fmla="*/ 4715526 w 12192001"/>
              <a:gd name="connsiteY155" fmla="*/ 2173573 h 2344739"/>
              <a:gd name="connsiteX156" fmla="*/ 4515814 w 12192001"/>
              <a:gd name="connsiteY156" fmla="*/ 2163671 h 2344739"/>
              <a:gd name="connsiteX157" fmla="*/ 4428543 w 12192001"/>
              <a:gd name="connsiteY157" fmla="*/ 2153020 h 2344739"/>
              <a:gd name="connsiteX158" fmla="*/ 4362875 w 12192001"/>
              <a:gd name="connsiteY158" fmla="*/ 2151674 h 2344739"/>
              <a:gd name="connsiteX159" fmla="*/ 4316966 w 12192001"/>
              <a:gd name="connsiteY159" fmla="*/ 2158289 h 2344739"/>
              <a:gd name="connsiteX160" fmla="*/ 4315110 w 12192001"/>
              <a:gd name="connsiteY160" fmla="*/ 2156948 h 2344739"/>
              <a:gd name="connsiteX161" fmla="*/ 4295144 w 12192001"/>
              <a:gd name="connsiteY161" fmla="*/ 2155069 h 2344739"/>
              <a:gd name="connsiteX162" fmla="*/ 4290064 w 12192001"/>
              <a:gd name="connsiteY162" fmla="*/ 2157986 h 2344739"/>
              <a:gd name="connsiteX163" fmla="*/ 4276142 w 12192001"/>
              <a:gd name="connsiteY163" fmla="*/ 2157740 h 2344739"/>
              <a:gd name="connsiteX164" fmla="*/ 4248117 w 12192001"/>
              <a:gd name="connsiteY164" fmla="*/ 2160064 h 2344739"/>
              <a:gd name="connsiteX165" fmla="*/ 4202051 w 12192001"/>
              <a:gd name="connsiteY165" fmla="*/ 2157269 h 2344739"/>
              <a:gd name="connsiteX166" fmla="*/ 4201745 w 12192001"/>
              <a:gd name="connsiteY166" fmla="*/ 2156010 h 2344739"/>
              <a:gd name="connsiteX167" fmla="*/ 4191248 w 12192001"/>
              <a:gd name="connsiteY167" fmla="*/ 2150376 h 2344739"/>
              <a:gd name="connsiteX168" fmla="*/ 4142745 w 12192001"/>
              <a:gd name="connsiteY168" fmla="*/ 2134511 h 2344739"/>
              <a:gd name="connsiteX169" fmla="*/ 4083097 w 12192001"/>
              <a:gd name="connsiteY169" fmla="*/ 2107978 h 2344739"/>
              <a:gd name="connsiteX170" fmla="*/ 4074546 w 12192001"/>
              <a:gd name="connsiteY170" fmla="*/ 2107143 h 2344739"/>
              <a:gd name="connsiteX171" fmla="*/ 4074427 w 12192001"/>
              <a:gd name="connsiteY171" fmla="*/ 2106844 h 2344739"/>
              <a:gd name="connsiteX172" fmla="*/ 4065510 w 12192001"/>
              <a:gd name="connsiteY172" fmla="*/ 2105400 h 2344739"/>
              <a:gd name="connsiteX173" fmla="*/ 4058954 w 12192001"/>
              <a:gd name="connsiteY173" fmla="*/ 2105618 h 2344739"/>
              <a:gd name="connsiteX174" fmla="*/ 4042364 w 12192001"/>
              <a:gd name="connsiteY174" fmla="*/ 2103997 h 2344739"/>
              <a:gd name="connsiteX175" fmla="*/ 4036997 w 12192001"/>
              <a:gd name="connsiteY175" fmla="*/ 2101563 h 2344739"/>
              <a:gd name="connsiteX176" fmla="*/ 4035363 w 12192001"/>
              <a:gd name="connsiteY176" fmla="*/ 2097896 h 2344739"/>
              <a:gd name="connsiteX177" fmla="*/ 4033778 w 12192001"/>
              <a:gd name="connsiteY177" fmla="*/ 2098131 h 2344739"/>
              <a:gd name="connsiteX178" fmla="*/ 4004538 w 12192001"/>
              <a:gd name="connsiteY178" fmla="*/ 2085563 h 2344739"/>
              <a:gd name="connsiteX179" fmla="*/ 3936846 w 12192001"/>
              <a:gd name="connsiteY179" fmla="*/ 2068106 h 2344739"/>
              <a:gd name="connsiteX180" fmla="*/ 3897275 w 12192001"/>
              <a:gd name="connsiteY180" fmla="*/ 2062451 h 2344739"/>
              <a:gd name="connsiteX181" fmla="*/ 3789760 w 12192001"/>
              <a:gd name="connsiteY181" fmla="*/ 2042213 h 2344739"/>
              <a:gd name="connsiteX182" fmla="*/ 3682513 w 12192001"/>
              <a:gd name="connsiteY182" fmla="*/ 2018290 h 2344739"/>
              <a:gd name="connsiteX183" fmla="*/ 3610035 w 12192001"/>
              <a:gd name="connsiteY183" fmla="*/ 1986019 h 2344739"/>
              <a:gd name="connsiteX184" fmla="*/ 3603855 w 12192001"/>
              <a:gd name="connsiteY184" fmla="*/ 1987381 h 2344739"/>
              <a:gd name="connsiteX185" fmla="*/ 3594736 w 12192001"/>
              <a:gd name="connsiteY185" fmla="*/ 1987545 h 2344739"/>
              <a:gd name="connsiteX186" fmla="*/ 3594501 w 12192001"/>
              <a:gd name="connsiteY186" fmla="*/ 1987276 h 2344739"/>
              <a:gd name="connsiteX187" fmla="*/ 3585978 w 12192001"/>
              <a:gd name="connsiteY187" fmla="*/ 1987966 h 2344739"/>
              <a:gd name="connsiteX188" fmla="*/ 3536135 w 12192001"/>
              <a:gd name="connsiteY188" fmla="*/ 1978267 h 2344739"/>
              <a:gd name="connsiteX189" fmla="*/ 3473223 w 12192001"/>
              <a:gd name="connsiteY189" fmla="*/ 1974606 h 2344739"/>
              <a:gd name="connsiteX190" fmla="*/ 3400728 w 12192001"/>
              <a:gd name="connsiteY190" fmla="*/ 1962558 h 2344739"/>
              <a:gd name="connsiteX191" fmla="*/ 3363888 w 12192001"/>
              <a:gd name="connsiteY191" fmla="*/ 1979510 h 2344739"/>
              <a:gd name="connsiteX192" fmla="*/ 3344026 w 12192001"/>
              <a:gd name="connsiteY192" fmla="*/ 1981192 h 2344739"/>
              <a:gd name="connsiteX193" fmla="*/ 3341698 w 12192001"/>
              <a:gd name="connsiteY193" fmla="*/ 1980217 h 2344739"/>
              <a:gd name="connsiteX194" fmla="*/ 3262356 w 12192001"/>
              <a:gd name="connsiteY194" fmla="*/ 1986094 h 2344739"/>
              <a:gd name="connsiteX195" fmla="*/ 3142556 w 12192001"/>
              <a:gd name="connsiteY195" fmla="*/ 1993869 h 2344739"/>
              <a:gd name="connsiteX196" fmla="*/ 3030291 w 12192001"/>
              <a:gd name="connsiteY196" fmla="*/ 1996512 h 2344739"/>
              <a:gd name="connsiteX197" fmla="*/ 2781569 w 12192001"/>
              <a:gd name="connsiteY197" fmla="*/ 2018333 h 2344739"/>
              <a:gd name="connsiteX198" fmla="*/ 2646527 w 12192001"/>
              <a:gd name="connsiteY198" fmla="*/ 2028869 h 2344739"/>
              <a:gd name="connsiteX199" fmla="*/ 2568028 w 12192001"/>
              <a:gd name="connsiteY199" fmla="*/ 2002628 h 2344739"/>
              <a:gd name="connsiteX200" fmla="*/ 2443255 w 12192001"/>
              <a:gd name="connsiteY200" fmla="*/ 2016529 h 2344739"/>
              <a:gd name="connsiteX201" fmla="*/ 2315112 w 12192001"/>
              <a:gd name="connsiteY201" fmla="*/ 2024996 h 2344739"/>
              <a:gd name="connsiteX202" fmla="*/ 2208578 w 12192001"/>
              <a:gd name="connsiteY202" fmla="*/ 2019763 h 2344739"/>
              <a:gd name="connsiteX203" fmla="*/ 2094665 w 12192001"/>
              <a:gd name="connsiteY203" fmla="*/ 2003052 h 2344739"/>
              <a:gd name="connsiteX204" fmla="*/ 1997356 w 12192001"/>
              <a:gd name="connsiteY204" fmla="*/ 1995032 h 2344739"/>
              <a:gd name="connsiteX205" fmla="*/ 1928172 w 12192001"/>
              <a:gd name="connsiteY205" fmla="*/ 2016977 h 2344739"/>
              <a:gd name="connsiteX206" fmla="*/ 1921650 w 12192001"/>
              <a:gd name="connsiteY206" fmla="*/ 2012146 h 2344739"/>
              <a:gd name="connsiteX207" fmla="*/ 1873080 w 12192001"/>
              <a:gd name="connsiteY207" fmla="*/ 2013741 h 2344739"/>
              <a:gd name="connsiteX208" fmla="*/ 1786655 w 12192001"/>
              <a:gd name="connsiteY208" fmla="*/ 2041363 h 2344739"/>
              <a:gd name="connsiteX209" fmla="*/ 1738204 w 12192001"/>
              <a:gd name="connsiteY209" fmla="*/ 2036312 h 2344739"/>
              <a:gd name="connsiteX210" fmla="*/ 1675071 w 12192001"/>
              <a:gd name="connsiteY210" fmla="*/ 2019963 h 2344739"/>
              <a:gd name="connsiteX211" fmla="*/ 1608669 w 12192001"/>
              <a:gd name="connsiteY211" fmla="*/ 2013066 h 2344739"/>
              <a:gd name="connsiteX212" fmla="*/ 1496110 w 12192001"/>
              <a:gd name="connsiteY212" fmla="*/ 1987476 h 2344739"/>
              <a:gd name="connsiteX213" fmla="*/ 1149979 w 12192001"/>
              <a:gd name="connsiteY213" fmla="*/ 1938041 h 2344739"/>
              <a:gd name="connsiteX214" fmla="*/ 858269 w 12192001"/>
              <a:gd name="connsiteY214" fmla="*/ 1928608 h 2344739"/>
              <a:gd name="connsiteX215" fmla="*/ 837540 w 12192001"/>
              <a:gd name="connsiteY215" fmla="*/ 1929821 h 2344739"/>
              <a:gd name="connsiteX216" fmla="*/ 816809 w 12192001"/>
              <a:gd name="connsiteY216" fmla="*/ 1927857 h 2344739"/>
              <a:gd name="connsiteX217" fmla="*/ 811506 w 12192001"/>
              <a:gd name="connsiteY217" fmla="*/ 1930751 h 2344739"/>
              <a:gd name="connsiteX218" fmla="*/ 797041 w 12192001"/>
              <a:gd name="connsiteY218" fmla="*/ 1930446 h 2344739"/>
              <a:gd name="connsiteX219" fmla="*/ 767901 w 12192001"/>
              <a:gd name="connsiteY219" fmla="*/ 1932653 h 2344739"/>
              <a:gd name="connsiteX220" fmla="*/ 763053 w 12192001"/>
              <a:gd name="connsiteY220" fmla="*/ 1930432 h 2344739"/>
              <a:gd name="connsiteX221" fmla="*/ 720047 w 12192001"/>
              <a:gd name="connsiteY221" fmla="*/ 1929661 h 2344739"/>
              <a:gd name="connsiteX222" fmla="*/ 719742 w 12192001"/>
              <a:gd name="connsiteY222" fmla="*/ 1928399 h 2344739"/>
              <a:gd name="connsiteX223" fmla="*/ 708875 w 12192001"/>
              <a:gd name="connsiteY223" fmla="*/ 1922722 h 2344739"/>
              <a:gd name="connsiteX224" fmla="*/ 596792 w 12192001"/>
              <a:gd name="connsiteY224" fmla="*/ 1879864 h 2344739"/>
              <a:gd name="connsiteX225" fmla="*/ 578535 w 12192001"/>
              <a:gd name="connsiteY225" fmla="*/ 1877212 h 2344739"/>
              <a:gd name="connsiteX226" fmla="*/ 571717 w 12192001"/>
              <a:gd name="connsiteY226" fmla="*/ 1877401 h 2344739"/>
              <a:gd name="connsiteX227" fmla="*/ 445099 w 12192001"/>
              <a:gd name="connsiteY227" fmla="*/ 1839371 h 2344739"/>
              <a:gd name="connsiteX228" fmla="*/ 404015 w 12192001"/>
              <a:gd name="connsiteY228" fmla="*/ 1833548 h 2344739"/>
              <a:gd name="connsiteX229" fmla="*/ 292435 w 12192001"/>
              <a:gd name="connsiteY229" fmla="*/ 1812852 h 2344739"/>
              <a:gd name="connsiteX230" fmla="*/ 118381 w 12192001"/>
              <a:gd name="connsiteY230" fmla="*/ 1761047 h 2344739"/>
              <a:gd name="connsiteX231" fmla="*/ 15526 w 12192001"/>
              <a:gd name="connsiteY231" fmla="*/ 1758191 h 2344739"/>
              <a:gd name="connsiteX232" fmla="*/ 2 w 12192001"/>
              <a:gd name="connsiteY232" fmla="*/ 1752722 h 2344739"/>
              <a:gd name="connsiteX233" fmla="*/ 1 w 12192001"/>
              <a:gd name="connsiteY233" fmla="*/ 762497 h 2344739"/>
              <a:gd name="connsiteX234" fmla="*/ 0 w 12192001"/>
              <a:gd name="connsiteY234" fmla="*/ 762497 h 2344739"/>
              <a:gd name="connsiteX235" fmla="*/ 0 w 12192001"/>
              <a:gd name="connsiteY235" fmla="*/ 222213 h 2344739"/>
              <a:gd name="connsiteX236" fmla="*/ 0 w 12192001"/>
              <a:gd name="connsiteY236"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309326 w 12192001"/>
              <a:gd name="connsiteY26" fmla="*/ 1274846 h 2344739"/>
              <a:gd name="connsiteX27" fmla="*/ 11294224 w 12192001"/>
              <a:gd name="connsiteY27" fmla="*/ 1283683 h 2344739"/>
              <a:gd name="connsiteX28" fmla="*/ 11245526 w 12192001"/>
              <a:gd name="connsiteY28" fmla="*/ 1274060 h 2344739"/>
              <a:gd name="connsiteX29" fmla="*/ 11227161 w 12192001"/>
              <a:gd name="connsiteY29" fmla="*/ 1276236 h 2344739"/>
              <a:gd name="connsiteX30" fmla="*/ 11216939 w 12192001"/>
              <a:gd name="connsiteY30" fmla="*/ 1275961 h 2344739"/>
              <a:gd name="connsiteX31" fmla="*/ 11216036 w 12192001"/>
              <a:gd name="connsiteY31" fmla="*/ 1275018 h 2344739"/>
              <a:gd name="connsiteX32" fmla="*/ 11187737 w 12192001"/>
              <a:gd name="connsiteY32" fmla="*/ 1292383 h 2344739"/>
              <a:gd name="connsiteX33" fmla="*/ 11183353 w 12192001"/>
              <a:gd name="connsiteY33" fmla="*/ 1292525 h 2344739"/>
              <a:gd name="connsiteX34" fmla="*/ 11165706 w 12192001"/>
              <a:gd name="connsiteY34" fmla="*/ 1306612 h 2344739"/>
              <a:gd name="connsiteX35" fmla="*/ 11156163 w 12192001"/>
              <a:gd name="connsiteY35" fmla="*/ 1312414 h 2344739"/>
              <a:gd name="connsiteX36" fmla="*/ 11154348 w 12192001"/>
              <a:gd name="connsiteY36" fmla="*/ 1317097 h 2344739"/>
              <a:gd name="connsiteX37" fmla="*/ 11139813 w 12192001"/>
              <a:gd name="connsiteY37" fmla="*/ 1324115 h 2344739"/>
              <a:gd name="connsiteX38" fmla="*/ 11137813 w 12192001"/>
              <a:gd name="connsiteY38" fmla="*/ 1323772 h 2344739"/>
              <a:gd name="connsiteX39" fmla="*/ 11127060 w 12192001"/>
              <a:gd name="connsiteY39" fmla="*/ 1333832 h 2344739"/>
              <a:gd name="connsiteX40" fmla="*/ 11119543 w 12192001"/>
              <a:gd name="connsiteY40" fmla="*/ 1347424 h 2344739"/>
              <a:gd name="connsiteX41" fmla="*/ 10893535 w 12192001"/>
              <a:gd name="connsiteY41" fmla="*/ 1473399 h 2344739"/>
              <a:gd name="connsiteX42" fmla="*/ 10772152 w 12192001"/>
              <a:gd name="connsiteY42" fmla="*/ 1523191 h 2344739"/>
              <a:gd name="connsiteX43" fmla="*/ 10626520 w 12192001"/>
              <a:gd name="connsiteY43" fmla="*/ 1559229 h 2344739"/>
              <a:gd name="connsiteX44" fmla="*/ 10580747 w 12192001"/>
              <a:gd name="connsiteY44" fmla="*/ 1568689 h 2344739"/>
              <a:gd name="connsiteX45" fmla="*/ 10546642 w 12192001"/>
              <a:gd name="connsiteY45" fmla="*/ 1598423 h 2344739"/>
              <a:gd name="connsiteX46" fmla="*/ 10528495 w 12192001"/>
              <a:gd name="connsiteY46" fmla="*/ 1596907 h 2344739"/>
              <a:gd name="connsiteX47" fmla="*/ 10525298 w 12192001"/>
              <a:gd name="connsiteY47" fmla="*/ 1596411 h 2344739"/>
              <a:gd name="connsiteX48" fmla="*/ 10513981 w 12192001"/>
              <a:gd name="connsiteY48" fmla="*/ 1599537 h 2344739"/>
              <a:gd name="connsiteX49" fmla="*/ 10490587 w 12192001"/>
              <a:gd name="connsiteY49" fmla="*/ 1594156 h 2344739"/>
              <a:gd name="connsiteX50" fmla="*/ 10470270 w 12192001"/>
              <a:gd name="connsiteY50" fmla="*/ 1601693 h 2344739"/>
              <a:gd name="connsiteX51" fmla="*/ 10375894 w 12192001"/>
              <a:gd name="connsiteY51" fmla="*/ 1644598 h 2344739"/>
              <a:gd name="connsiteX52" fmla="*/ 10318190 w 12192001"/>
              <a:gd name="connsiteY52" fmla="*/ 1666221 h 2344739"/>
              <a:gd name="connsiteX53" fmla="*/ 10294319 w 12192001"/>
              <a:gd name="connsiteY53" fmla="*/ 1668079 h 2344739"/>
              <a:gd name="connsiteX54" fmla="*/ 10262295 w 12192001"/>
              <a:gd name="connsiteY54" fmla="*/ 1674948 h 2344739"/>
              <a:gd name="connsiteX55" fmla="*/ 10204270 w 12192001"/>
              <a:gd name="connsiteY55" fmla="*/ 1682149 h 2344739"/>
              <a:gd name="connsiteX56" fmla="*/ 10176611 w 12192001"/>
              <a:gd name="connsiteY56" fmla="*/ 1692943 h 2344739"/>
              <a:gd name="connsiteX57" fmla="*/ 10163922 w 12192001"/>
              <a:gd name="connsiteY57" fmla="*/ 1693739 h 2344739"/>
              <a:gd name="connsiteX58" fmla="*/ 10155160 w 12192001"/>
              <a:gd name="connsiteY58" fmla="*/ 1707487 h 2344739"/>
              <a:gd name="connsiteX59" fmla="*/ 10117119 w 12192001"/>
              <a:gd name="connsiteY59" fmla="*/ 1731142 h 2344739"/>
              <a:gd name="connsiteX60" fmla="*/ 10100445 w 12192001"/>
              <a:gd name="connsiteY60" fmla="*/ 1742432 h 2344739"/>
              <a:gd name="connsiteX61" fmla="*/ 10082169 w 12192001"/>
              <a:gd name="connsiteY61" fmla="*/ 1743296 h 2344739"/>
              <a:gd name="connsiteX62" fmla="*/ 10039240 w 12192001"/>
              <a:gd name="connsiteY62" fmla="*/ 1741632 h 2344739"/>
              <a:gd name="connsiteX63" fmla="*/ 9960019 w 12192001"/>
              <a:gd name="connsiteY63" fmla="*/ 1757147 h 2344739"/>
              <a:gd name="connsiteX64" fmla="*/ 9847792 w 12192001"/>
              <a:gd name="connsiteY64" fmla="*/ 1763915 h 2344739"/>
              <a:gd name="connsiteX65" fmla="*/ 9728309 w 12192001"/>
              <a:gd name="connsiteY65" fmla="*/ 1784122 h 2344739"/>
              <a:gd name="connsiteX66" fmla="*/ 9584507 w 12192001"/>
              <a:gd name="connsiteY66" fmla="*/ 1795542 h 2344739"/>
              <a:gd name="connsiteX67" fmla="*/ 9343052 w 12192001"/>
              <a:gd name="connsiteY67" fmla="*/ 1841244 h 2344739"/>
              <a:gd name="connsiteX68" fmla="*/ 9231370 w 12192001"/>
              <a:gd name="connsiteY68" fmla="*/ 1893149 h 2344739"/>
              <a:gd name="connsiteX69" fmla="*/ 9194810 w 12192001"/>
              <a:gd name="connsiteY69" fmla="*/ 1903228 h 2344739"/>
              <a:gd name="connsiteX70" fmla="*/ 9189246 w 12192001"/>
              <a:gd name="connsiteY70" fmla="*/ 1912467 h 2344739"/>
              <a:gd name="connsiteX71" fmla="*/ 9151232 w 12192001"/>
              <a:gd name="connsiteY71" fmla="*/ 1923669 h 2344739"/>
              <a:gd name="connsiteX72" fmla="*/ 9150210 w 12192001"/>
              <a:gd name="connsiteY72" fmla="*/ 1922604 h 2344739"/>
              <a:gd name="connsiteX73" fmla="*/ 9137318 w 12192001"/>
              <a:gd name="connsiteY73" fmla="*/ 1920435 h 2344739"/>
              <a:gd name="connsiteX74" fmla="*/ 9113812 w 12192001"/>
              <a:gd name="connsiteY74" fmla="*/ 1919069 h 2344739"/>
              <a:gd name="connsiteX75" fmla="*/ 9053453 w 12192001"/>
              <a:gd name="connsiteY75" fmla="*/ 1910755 h 2344739"/>
              <a:gd name="connsiteX76" fmla="*/ 9005486 w 12192001"/>
              <a:gd name="connsiteY76" fmla="*/ 1914040 h 2344739"/>
              <a:gd name="connsiteX77" fmla="*/ 9005201 w 12192001"/>
              <a:gd name="connsiteY77" fmla="*/ 1913800 h 2344739"/>
              <a:gd name="connsiteX78" fmla="*/ 8996232 w 12192001"/>
              <a:gd name="connsiteY78" fmla="*/ 1915011 h 2344739"/>
              <a:gd name="connsiteX79" fmla="*/ 8990394 w 12192001"/>
              <a:gd name="connsiteY79" fmla="*/ 1917072 h 2344739"/>
              <a:gd name="connsiteX80" fmla="*/ 8974337 w 12192001"/>
              <a:gd name="connsiteY80" fmla="*/ 1920298 h 2344739"/>
              <a:gd name="connsiteX81" fmla="*/ 8968011 w 12192001"/>
              <a:gd name="connsiteY81" fmla="*/ 1919598 h 2344739"/>
              <a:gd name="connsiteX82" fmla="*/ 8963048 w 12192001"/>
              <a:gd name="connsiteY82" fmla="*/ 1917373 h 2344739"/>
              <a:gd name="connsiteX83" fmla="*/ 8928988 w 12192001"/>
              <a:gd name="connsiteY83" fmla="*/ 1914185 h 2344739"/>
              <a:gd name="connsiteX84" fmla="*/ 8752444 w 12192001"/>
              <a:gd name="connsiteY84" fmla="*/ 1933417 h 2344739"/>
              <a:gd name="connsiteX85" fmla="*/ 8707847 w 12192001"/>
              <a:gd name="connsiteY85" fmla="*/ 1935518 h 2344739"/>
              <a:gd name="connsiteX86" fmla="*/ 8596071 w 12192001"/>
              <a:gd name="connsiteY86" fmla="*/ 1944090 h 2344739"/>
              <a:gd name="connsiteX87" fmla="*/ 8525230 w 12192001"/>
              <a:gd name="connsiteY87" fmla="*/ 1929248 h 2344739"/>
              <a:gd name="connsiteX88" fmla="*/ 8510983 w 12192001"/>
              <a:gd name="connsiteY88" fmla="*/ 1935163 h 2344739"/>
              <a:gd name="connsiteX89" fmla="*/ 8506167 w 12192001"/>
              <a:gd name="connsiteY89" fmla="*/ 1938164 h 2344739"/>
              <a:gd name="connsiteX90" fmla="*/ 8497968 w 12192001"/>
              <a:gd name="connsiteY90" fmla="*/ 1940902 h 2344739"/>
              <a:gd name="connsiteX91" fmla="*/ 8497594 w 12192001"/>
              <a:gd name="connsiteY91" fmla="*/ 1940723 h 2344739"/>
              <a:gd name="connsiteX92" fmla="*/ 8490249 w 12192001"/>
              <a:gd name="connsiteY92" fmla="*/ 1943773 h 2344739"/>
              <a:gd name="connsiteX93" fmla="*/ 8367182 w 12192001"/>
              <a:gd name="connsiteY93" fmla="*/ 1957815 h 2344739"/>
              <a:gd name="connsiteX94" fmla="*/ 8353799 w 12192001"/>
              <a:gd name="connsiteY94" fmla="*/ 1958009 h 2344739"/>
              <a:gd name="connsiteX95" fmla="*/ 8352373 w 12192001"/>
              <a:gd name="connsiteY95" fmla="*/ 1957169 h 2344739"/>
              <a:gd name="connsiteX96" fmla="*/ 8320104 w 12192001"/>
              <a:gd name="connsiteY96" fmla="*/ 1974587 h 2344739"/>
              <a:gd name="connsiteX97" fmla="*/ 8314433 w 12192001"/>
              <a:gd name="connsiteY97" fmla="*/ 1974913 h 2344739"/>
              <a:gd name="connsiteX98" fmla="*/ 8295174 w 12192001"/>
              <a:gd name="connsiteY98" fmla="*/ 1988808 h 2344739"/>
              <a:gd name="connsiteX99" fmla="*/ 8284276 w 12192001"/>
              <a:gd name="connsiteY99" fmla="*/ 1994631 h 2344739"/>
              <a:gd name="connsiteX100" fmla="*/ 8283150 w 12192001"/>
              <a:gd name="connsiteY100" fmla="*/ 1999074 h 2344739"/>
              <a:gd name="connsiteX101" fmla="*/ 8266076 w 12192001"/>
              <a:gd name="connsiteY101" fmla="*/ 2006249 h 2344739"/>
              <a:gd name="connsiteX102" fmla="*/ 8263377 w 12192001"/>
              <a:gd name="connsiteY102" fmla="*/ 2006019 h 2344739"/>
              <a:gd name="connsiteX103" fmla="*/ 8252033 w 12192001"/>
              <a:gd name="connsiteY103" fmla="*/ 2015862 h 2344739"/>
              <a:gd name="connsiteX104" fmla="*/ 8245834 w 12192001"/>
              <a:gd name="connsiteY104" fmla="*/ 2028854 h 2344739"/>
              <a:gd name="connsiteX105" fmla="*/ 8090272 w 12192001"/>
              <a:gd name="connsiteY105" fmla="*/ 2075015 h 2344739"/>
              <a:gd name="connsiteX106" fmla="*/ 7905407 w 12192001"/>
              <a:gd name="connsiteY106" fmla="*/ 2116988 h 2344739"/>
              <a:gd name="connsiteX107" fmla="*/ 7718745 w 12192001"/>
              <a:gd name="connsiteY107" fmla="*/ 2142703 h 2344739"/>
              <a:gd name="connsiteX108" fmla="*/ 7614347 w 12192001"/>
              <a:gd name="connsiteY108" fmla="*/ 2139232 h 2344739"/>
              <a:gd name="connsiteX109" fmla="*/ 7527543 w 12192001"/>
              <a:gd name="connsiteY109" fmla="*/ 2145060 h 2344739"/>
              <a:gd name="connsiteX110" fmla="*/ 7519571 w 12192001"/>
              <a:gd name="connsiteY110" fmla="*/ 2147613 h 2344739"/>
              <a:gd name="connsiteX111" fmla="*/ 7507411 w 12192001"/>
              <a:gd name="connsiteY111" fmla="*/ 2148948 h 2344739"/>
              <a:gd name="connsiteX112" fmla="*/ 7507040 w 12192001"/>
              <a:gd name="connsiteY112" fmla="*/ 2148621 h 2344739"/>
              <a:gd name="connsiteX113" fmla="*/ 7495795 w 12192001"/>
              <a:gd name="connsiteY113" fmla="*/ 2150573 h 2344739"/>
              <a:gd name="connsiteX114" fmla="*/ 7405391 w 12192001"/>
              <a:gd name="connsiteY114" fmla="*/ 2142468 h 2344739"/>
              <a:gd name="connsiteX115" fmla="*/ 7312180 w 12192001"/>
              <a:gd name="connsiteY115" fmla="*/ 2132873 h 2344739"/>
              <a:gd name="connsiteX116" fmla="*/ 7310853 w 12192001"/>
              <a:gd name="connsiteY116" fmla="*/ 2131431 h 2344739"/>
              <a:gd name="connsiteX117" fmla="*/ 7218559 w 12192001"/>
              <a:gd name="connsiteY117" fmla="*/ 2156680 h 2344739"/>
              <a:gd name="connsiteX118" fmla="*/ 7201101 w 12192001"/>
              <a:gd name="connsiteY118" fmla="*/ 2161230 h 2344739"/>
              <a:gd name="connsiteX119" fmla="*/ 7197004 w 12192001"/>
              <a:gd name="connsiteY119" fmla="*/ 2166588 h 2344739"/>
              <a:gd name="connsiteX120" fmla="*/ 7170808 w 12192001"/>
              <a:gd name="connsiteY120" fmla="*/ 2171236 h 2344739"/>
              <a:gd name="connsiteX121" fmla="*/ 7096988 w 12192001"/>
              <a:gd name="connsiteY121" fmla="*/ 2183464 h 2344739"/>
              <a:gd name="connsiteX122" fmla="*/ 7018496 w 12192001"/>
              <a:gd name="connsiteY122" fmla="*/ 2183090 h 2344739"/>
              <a:gd name="connsiteX123" fmla="*/ 6904146 w 12192001"/>
              <a:gd name="connsiteY123" fmla="*/ 2212596 h 2344739"/>
              <a:gd name="connsiteX124" fmla="*/ 6708222 w 12192001"/>
              <a:gd name="connsiteY124" fmla="*/ 2240551 h 2344739"/>
              <a:gd name="connsiteX125" fmla="*/ 6549454 w 12192001"/>
              <a:gd name="connsiteY125" fmla="*/ 2269327 h 2344739"/>
              <a:gd name="connsiteX126" fmla="*/ 6317560 w 12192001"/>
              <a:gd name="connsiteY126" fmla="*/ 2316127 h 2344739"/>
              <a:gd name="connsiteX127" fmla="*/ 6168674 w 12192001"/>
              <a:gd name="connsiteY127" fmla="*/ 2318214 h 2344739"/>
              <a:gd name="connsiteX128" fmla="*/ 6073848 w 12192001"/>
              <a:gd name="connsiteY128" fmla="*/ 2338676 h 2344739"/>
              <a:gd name="connsiteX129" fmla="*/ 6068529 w 12192001"/>
              <a:gd name="connsiteY129" fmla="*/ 2337139 h 2344739"/>
              <a:gd name="connsiteX130" fmla="*/ 6048638 w 12192001"/>
              <a:gd name="connsiteY130" fmla="*/ 2337822 h 2344739"/>
              <a:gd name="connsiteX131" fmla="*/ 6041285 w 12192001"/>
              <a:gd name="connsiteY131" fmla="*/ 2329473 h 2344739"/>
              <a:gd name="connsiteX132" fmla="*/ 6010090 w 12192001"/>
              <a:gd name="connsiteY132" fmla="*/ 2324380 h 2344739"/>
              <a:gd name="connsiteX133" fmla="*/ 5957375 w 12192001"/>
              <a:gd name="connsiteY133" fmla="*/ 2328024 h 2344739"/>
              <a:gd name="connsiteX134" fmla="*/ 5758919 w 12192001"/>
              <a:gd name="connsiteY134" fmla="*/ 2343716 h 2344739"/>
              <a:gd name="connsiteX135" fmla="*/ 5626960 w 12192001"/>
              <a:gd name="connsiteY135" fmla="*/ 2344739 h 2344739"/>
              <a:gd name="connsiteX136" fmla="*/ 5470906 w 12192001"/>
              <a:gd name="connsiteY136" fmla="*/ 2330719 h 2344739"/>
              <a:gd name="connsiteX137" fmla="*/ 5432761 w 12192001"/>
              <a:gd name="connsiteY137" fmla="*/ 2319466 h 2344739"/>
              <a:gd name="connsiteX138" fmla="*/ 5381669 w 12192001"/>
              <a:gd name="connsiteY138" fmla="*/ 2301764 h 2344739"/>
              <a:gd name="connsiteX139" fmla="*/ 5261764 w 12192001"/>
              <a:gd name="connsiteY139" fmla="*/ 2281347 h 2344739"/>
              <a:gd name="connsiteX140" fmla="*/ 5222961 w 12192001"/>
              <a:gd name="connsiteY140" fmla="*/ 2270223 h 2344739"/>
              <a:gd name="connsiteX141" fmla="*/ 5174660 w 12192001"/>
              <a:gd name="connsiteY141" fmla="*/ 2267233 h 2344739"/>
              <a:gd name="connsiteX142" fmla="*/ 5156554 w 12192001"/>
              <a:gd name="connsiteY142" fmla="*/ 2260010 h 2344739"/>
              <a:gd name="connsiteX143" fmla="*/ 5142599 w 12192001"/>
              <a:gd name="connsiteY143" fmla="*/ 2256610 h 2344739"/>
              <a:gd name="connsiteX144" fmla="*/ 5139596 w 12192001"/>
              <a:gd name="connsiteY144" fmla="*/ 2254509 h 2344739"/>
              <a:gd name="connsiteX145" fmla="*/ 5121659 w 12192001"/>
              <a:gd name="connsiteY145" fmla="*/ 2243656 h 2344739"/>
              <a:gd name="connsiteX146" fmla="*/ 5065790 w 12192001"/>
              <a:gd name="connsiteY146" fmla="*/ 2250227 h 2344739"/>
              <a:gd name="connsiteX147" fmla="*/ 5011514 w 12192001"/>
              <a:gd name="connsiteY147" fmla="*/ 2233846 h 2344739"/>
              <a:gd name="connsiteX148" fmla="*/ 4840441 w 12192001"/>
              <a:gd name="connsiteY148" fmla="*/ 2209829 h 2344739"/>
              <a:gd name="connsiteX149" fmla="*/ 4762447 w 12192001"/>
              <a:gd name="connsiteY149" fmla="*/ 2182061 h 2344739"/>
              <a:gd name="connsiteX150" fmla="*/ 4723186 w 12192001"/>
              <a:gd name="connsiteY150" fmla="*/ 2173047 h 2344739"/>
              <a:gd name="connsiteX151" fmla="*/ 4721176 w 12192001"/>
              <a:gd name="connsiteY151" fmla="*/ 2172298 h 2344739"/>
              <a:gd name="connsiteX152" fmla="*/ 4722111 w 12192001"/>
              <a:gd name="connsiteY152" fmla="*/ 2172087 h 2344739"/>
              <a:gd name="connsiteX153" fmla="*/ 4717202 w 12192001"/>
              <a:gd name="connsiteY153" fmla="*/ 2170817 h 2344739"/>
              <a:gd name="connsiteX154" fmla="*/ 4721176 w 12192001"/>
              <a:gd name="connsiteY154" fmla="*/ 2172298 h 2344739"/>
              <a:gd name="connsiteX155" fmla="*/ 4715526 w 12192001"/>
              <a:gd name="connsiteY155" fmla="*/ 2173573 h 2344739"/>
              <a:gd name="connsiteX156" fmla="*/ 4515814 w 12192001"/>
              <a:gd name="connsiteY156" fmla="*/ 2163671 h 2344739"/>
              <a:gd name="connsiteX157" fmla="*/ 4428543 w 12192001"/>
              <a:gd name="connsiteY157" fmla="*/ 2153020 h 2344739"/>
              <a:gd name="connsiteX158" fmla="*/ 4362875 w 12192001"/>
              <a:gd name="connsiteY158" fmla="*/ 2151674 h 2344739"/>
              <a:gd name="connsiteX159" fmla="*/ 4316966 w 12192001"/>
              <a:gd name="connsiteY159" fmla="*/ 2158289 h 2344739"/>
              <a:gd name="connsiteX160" fmla="*/ 4315110 w 12192001"/>
              <a:gd name="connsiteY160" fmla="*/ 2156948 h 2344739"/>
              <a:gd name="connsiteX161" fmla="*/ 4295144 w 12192001"/>
              <a:gd name="connsiteY161" fmla="*/ 2155069 h 2344739"/>
              <a:gd name="connsiteX162" fmla="*/ 4290064 w 12192001"/>
              <a:gd name="connsiteY162" fmla="*/ 2157986 h 2344739"/>
              <a:gd name="connsiteX163" fmla="*/ 4276142 w 12192001"/>
              <a:gd name="connsiteY163" fmla="*/ 2157740 h 2344739"/>
              <a:gd name="connsiteX164" fmla="*/ 4248117 w 12192001"/>
              <a:gd name="connsiteY164" fmla="*/ 2160064 h 2344739"/>
              <a:gd name="connsiteX165" fmla="*/ 4202051 w 12192001"/>
              <a:gd name="connsiteY165" fmla="*/ 2157269 h 2344739"/>
              <a:gd name="connsiteX166" fmla="*/ 4201745 w 12192001"/>
              <a:gd name="connsiteY166" fmla="*/ 2156010 h 2344739"/>
              <a:gd name="connsiteX167" fmla="*/ 4191248 w 12192001"/>
              <a:gd name="connsiteY167" fmla="*/ 2150376 h 2344739"/>
              <a:gd name="connsiteX168" fmla="*/ 4142745 w 12192001"/>
              <a:gd name="connsiteY168" fmla="*/ 2134511 h 2344739"/>
              <a:gd name="connsiteX169" fmla="*/ 4083097 w 12192001"/>
              <a:gd name="connsiteY169" fmla="*/ 2107978 h 2344739"/>
              <a:gd name="connsiteX170" fmla="*/ 4074546 w 12192001"/>
              <a:gd name="connsiteY170" fmla="*/ 2107143 h 2344739"/>
              <a:gd name="connsiteX171" fmla="*/ 4074427 w 12192001"/>
              <a:gd name="connsiteY171" fmla="*/ 2106844 h 2344739"/>
              <a:gd name="connsiteX172" fmla="*/ 4065510 w 12192001"/>
              <a:gd name="connsiteY172" fmla="*/ 2105400 h 2344739"/>
              <a:gd name="connsiteX173" fmla="*/ 4058954 w 12192001"/>
              <a:gd name="connsiteY173" fmla="*/ 2105618 h 2344739"/>
              <a:gd name="connsiteX174" fmla="*/ 4042364 w 12192001"/>
              <a:gd name="connsiteY174" fmla="*/ 2103997 h 2344739"/>
              <a:gd name="connsiteX175" fmla="*/ 4036997 w 12192001"/>
              <a:gd name="connsiteY175" fmla="*/ 2101563 h 2344739"/>
              <a:gd name="connsiteX176" fmla="*/ 4035363 w 12192001"/>
              <a:gd name="connsiteY176" fmla="*/ 2097896 h 2344739"/>
              <a:gd name="connsiteX177" fmla="*/ 4033778 w 12192001"/>
              <a:gd name="connsiteY177" fmla="*/ 2098131 h 2344739"/>
              <a:gd name="connsiteX178" fmla="*/ 4004538 w 12192001"/>
              <a:gd name="connsiteY178" fmla="*/ 2085563 h 2344739"/>
              <a:gd name="connsiteX179" fmla="*/ 3936846 w 12192001"/>
              <a:gd name="connsiteY179" fmla="*/ 2068106 h 2344739"/>
              <a:gd name="connsiteX180" fmla="*/ 3897275 w 12192001"/>
              <a:gd name="connsiteY180" fmla="*/ 2062451 h 2344739"/>
              <a:gd name="connsiteX181" fmla="*/ 3789760 w 12192001"/>
              <a:gd name="connsiteY181" fmla="*/ 2042213 h 2344739"/>
              <a:gd name="connsiteX182" fmla="*/ 3682513 w 12192001"/>
              <a:gd name="connsiteY182" fmla="*/ 2018290 h 2344739"/>
              <a:gd name="connsiteX183" fmla="*/ 3610035 w 12192001"/>
              <a:gd name="connsiteY183" fmla="*/ 1986019 h 2344739"/>
              <a:gd name="connsiteX184" fmla="*/ 3603855 w 12192001"/>
              <a:gd name="connsiteY184" fmla="*/ 1987381 h 2344739"/>
              <a:gd name="connsiteX185" fmla="*/ 3594736 w 12192001"/>
              <a:gd name="connsiteY185" fmla="*/ 1987545 h 2344739"/>
              <a:gd name="connsiteX186" fmla="*/ 3594501 w 12192001"/>
              <a:gd name="connsiteY186" fmla="*/ 1987276 h 2344739"/>
              <a:gd name="connsiteX187" fmla="*/ 3585978 w 12192001"/>
              <a:gd name="connsiteY187" fmla="*/ 1987966 h 2344739"/>
              <a:gd name="connsiteX188" fmla="*/ 3536135 w 12192001"/>
              <a:gd name="connsiteY188" fmla="*/ 1978267 h 2344739"/>
              <a:gd name="connsiteX189" fmla="*/ 3473223 w 12192001"/>
              <a:gd name="connsiteY189" fmla="*/ 1974606 h 2344739"/>
              <a:gd name="connsiteX190" fmla="*/ 3400728 w 12192001"/>
              <a:gd name="connsiteY190" fmla="*/ 1962558 h 2344739"/>
              <a:gd name="connsiteX191" fmla="*/ 3363888 w 12192001"/>
              <a:gd name="connsiteY191" fmla="*/ 1979510 h 2344739"/>
              <a:gd name="connsiteX192" fmla="*/ 3344026 w 12192001"/>
              <a:gd name="connsiteY192" fmla="*/ 1981192 h 2344739"/>
              <a:gd name="connsiteX193" fmla="*/ 3341698 w 12192001"/>
              <a:gd name="connsiteY193" fmla="*/ 1980217 h 2344739"/>
              <a:gd name="connsiteX194" fmla="*/ 3262356 w 12192001"/>
              <a:gd name="connsiteY194" fmla="*/ 1986094 h 2344739"/>
              <a:gd name="connsiteX195" fmla="*/ 3142556 w 12192001"/>
              <a:gd name="connsiteY195" fmla="*/ 1993869 h 2344739"/>
              <a:gd name="connsiteX196" fmla="*/ 3030291 w 12192001"/>
              <a:gd name="connsiteY196" fmla="*/ 1996512 h 2344739"/>
              <a:gd name="connsiteX197" fmla="*/ 2781569 w 12192001"/>
              <a:gd name="connsiteY197" fmla="*/ 2018333 h 2344739"/>
              <a:gd name="connsiteX198" fmla="*/ 2646527 w 12192001"/>
              <a:gd name="connsiteY198" fmla="*/ 2028869 h 2344739"/>
              <a:gd name="connsiteX199" fmla="*/ 2568028 w 12192001"/>
              <a:gd name="connsiteY199" fmla="*/ 2002628 h 2344739"/>
              <a:gd name="connsiteX200" fmla="*/ 2443255 w 12192001"/>
              <a:gd name="connsiteY200" fmla="*/ 2016529 h 2344739"/>
              <a:gd name="connsiteX201" fmla="*/ 2315112 w 12192001"/>
              <a:gd name="connsiteY201" fmla="*/ 2024996 h 2344739"/>
              <a:gd name="connsiteX202" fmla="*/ 2208578 w 12192001"/>
              <a:gd name="connsiteY202" fmla="*/ 2019763 h 2344739"/>
              <a:gd name="connsiteX203" fmla="*/ 2094665 w 12192001"/>
              <a:gd name="connsiteY203" fmla="*/ 2003052 h 2344739"/>
              <a:gd name="connsiteX204" fmla="*/ 1997356 w 12192001"/>
              <a:gd name="connsiteY204" fmla="*/ 1995032 h 2344739"/>
              <a:gd name="connsiteX205" fmla="*/ 1928172 w 12192001"/>
              <a:gd name="connsiteY205" fmla="*/ 2016977 h 2344739"/>
              <a:gd name="connsiteX206" fmla="*/ 1921650 w 12192001"/>
              <a:gd name="connsiteY206" fmla="*/ 2012146 h 2344739"/>
              <a:gd name="connsiteX207" fmla="*/ 1873080 w 12192001"/>
              <a:gd name="connsiteY207" fmla="*/ 2013741 h 2344739"/>
              <a:gd name="connsiteX208" fmla="*/ 1786655 w 12192001"/>
              <a:gd name="connsiteY208" fmla="*/ 2041363 h 2344739"/>
              <a:gd name="connsiteX209" fmla="*/ 1738204 w 12192001"/>
              <a:gd name="connsiteY209" fmla="*/ 2036312 h 2344739"/>
              <a:gd name="connsiteX210" fmla="*/ 1675071 w 12192001"/>
              <a:gd name="connsiteY210" fmla="*/ 2019963 h 2344739"/>
              <a:gd name="connsiteX211" fmla="*/ 1608669 w 12192001"/>
              <a:gd name="connsiteY211" fmla="*/ 2013066 h 2344739"/>
              <a:gd name="connsiteX212" fmla="*/ 1496110 w 12192001"/>
              <a:gd name="connsiteY212" fmla="*/ 1987476 h 2344739"/>
              <a:gd name="connsiteX213" fmla="*/ 1149979 w 12192001"/>
              <a:gd name="connsiteY213" fmla="*/ 1938041 h 2344739"/>
              <a:gd name="connsiteX214" fmla="*/ 858269 w 12192001"/>
              <a:gd name="connsiteY214" fmla="*/ 1928608 h 2344739"/>
              <a:gd name="connsiteX215" fmla="*/ 837540 w 12192001"/>
              <a:gd name="connsiteY215" fmla="*/ 1929821 h 2344739"/>
              <a:gd name="connsiteX216" fmla="*/ 816809 w 12192001"/>
              <a:gd name="connsiteY216" fmla="*/ 1927857 h 2344739"/>
              <a:gd name="connsiteX217" fmla="*/ 811506 w 12192001"/>
              <a:gd name="connsiteY217" fmla="*/ 1930751 h 2344739"/>
              <a:gd name="connsiteX218" fmla="*/ 797041 w 12192001"/>
              <a:gd name="connsiteY218" fmla="*/ 1930446 h 2344739"/>
              <a:gd name="connsiteX219" fmla="*/ 767901 w 12192001"/>
              <a:gd name="connsiteY219" fmla="*/ 1932653 h 2344739"/>
              <a:gd name="connsiteX220" fmla="*/ 763053 w 12192001"/>
              <a:gd name="connsiteY220" fmla="*/ 1930432 h 2344739"/>
              <a:gd name="connsiteX221" fmla="*/ 720047 w 12192001"/>
              <a:gd name="connsiteY221" fmla="*/ 1929661 h 2344739"/>
              <a:gd name="connsiteX222" fmla="*/ 719742 w 12192001"/>
              <a:gd name="connsiteY222" fmla="*/ 1928399 h 2344739"/>
              <a:gd name="connsiteX223" fmla="*/ 708875 w 12192001"/>
              <a:gd name="connsiteY223" fmla="*/ 1922722 h 2344739"/>
              <a:gd name="connsiteX224" fmla="*/ 596792 w 12192001"/>
              <a:gd name="connsiteY224" fmla="*/ 1879864 h 2344739"/>
              <a:gd name="connsiteX225" fmla="*/ 578535 w 12192001"/>
              <a:gd name="connsiteY225" fmla="*/ 1877212 h 2344739"/>
              <a:gd name="connsiteX226" fmla="*/ 571717 w 12192001"/>
              <a:gd name="connsiteY226" fmla="*/ 1877401 h 2344739"/>
              <a:gd name="connsiteX227" fmla="*/ 445099 w 12192001"/>
              <a:gd name="connsiteY227" fmla="*/ 1839371 h 2344739"/>
              <a:gd name="connsiteX228" fmla="*/ 404015 w 12192001"/>
              <a:gd name="connsiteY228" fmla="*/ 1833548 h 2344739"/>
              <a:gd name="connsiteX229" fmla="*/ 292435 w 12192001"/>
              <a:gd name="connsiteY229" fmla="*/ 1812852 h 2344739"/>
              <a:gd name="connsiteX230" fmla="*/ 118381 w 12192001"/>
              <a:gd name="connsiteY230" fmla="*/ 1761047 h 2344739"/>
              <a:gd name="connsiteX231" fmla="*/ 15526 w 12192001"/>
              <a:gd name="connsiteY231" fmla="*/ 1758191 h 2344739"/>
              <a:gd name="connsiteX232" fmla="*/ 2 w 12192001"/>
              <a:gd name="connsiteY232" fmla="*/ 1752722 h 2344739"/>
              <a:gd name="connsiteX233" fmla="*/ 1 w 12192001"/>
              <a:gd name="connsiteY233" fmla="*/ 762497 h 2344739"/>
              <a:gd name="connsiteX234" fmla="*/ 0 w 12192001"/>
              <a:gd name="connsiteY234" fmla="*/ 762497 h 2344739"/>
              <a:gd name="connsiteX235" fmla="*/ 0 w 12192001"/>
              <a:gd name="connsiteY235" fmla="*/ 222213 h 2344739"/>
              <a:gd name="connsiteX236" fmla="*/ 0 w 12192001"/>
              <a:gd name="connsiteY236"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309326 w 12192001"/>
              <a:gd name="connsiteY26" fmla="*/ 1274846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415912 w 12192001"/>
              <a:gd name="connsiteY26" fmla="*/ 1173869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415912 w 12192001"/>
              <a:gd name="connsiteY26" fmla="*/ 1173869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415912 w 12192001"/>
              <a:gd name="connsiteY26" fmla="*/ 1173869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522499 w 12192001"/>
              <a:gd name="connsiteY26" fmla="*/ 1207528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522499 w 12192001"/>
              <a:gd name="connsiteY25" fmla="*/ 1207528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522499 w 12192001"/>
              <a:gd name="connsiteY25" fmla="*/ 1207528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522499 w 12192001"/>
              <a:gd name="connsiteY25" fmla="*/ 1207528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522499 w 12192001"/>
              <a:gd name="connsiteY25" fmla="*/ 999965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37318 w 12192001"/>
              <a:gd name="connsiteY70" fmla="*/ 1920435 h 2344739"/>
              <a:gd name="connsiteX71" fmla="*/ 9113812 w 12192001"/>
              <a:gd name="connsiteY71" fmla="*/ 1919069 h 2344739"/>
              <a:gd name="connsiteX72" fmla="*/ 9053453 w 12192001"/>
              <a:gd name="connsiteY72" fmla="*/ 1910755 h 2344739"/>
              <a:gd name="connsiteX73" fmla="*/ 9005486 w 12192001"/>
              <a:gd name="connsiteY73" fmla="*/ 1914040 h 2344739"/>
              <a:gd name="connsiteX74" fmla="*/ 9005201 w 12192001"/>
              <a:gd name="connsiteY74" fmla="*/ 1913800 h 2344739"/>
              <a:gd name="connsiteX75" fmla="*/ 8996232 w 12192001"/>
              <a:gd name="connsiteY75" fmla="*/ 1915011 h 2344739"/>
              <a:gd name="connsiteX76" fmla="*/ 8990394 w 12192001"/>
              <a:gd name="connsiteY76" fmla="*/ 1917072 h 2344739"/>
              <a:gd name="connsiteX77" fmla="*/ 8974337 w 12192001"/>
              <a:gd name="connsiteY77" fmla="*/ 1920298 h 2344739"/>
              <a:gd name="connsiteX78" fmla="*/ 8968011 w 12192001"/>
              <a:gd name="connsiteY78" fmla="*/ 1919598 h 2344739"/>
              <a:gd name="connsiteX79" fmla="*/ 8963048 w 12192001"/>
              <a:gd name="connsiteY79" fmla="*/ 1917373 h 2344739"/>
              <a:gd name="connsiteX80" fmla="*/ 8928988 w 12192001"/>
              <a:gd name="connsiteY80" fmla="*/ 1914185 h 2344739"/>
              <a:gd name="connsiteX81" fmla="*/ 8752444 w 12192001"/>
              <a:gd name="connsiteY81" fmla="*/ 1933417 h 2344739"/>
              <a:gd name="connsiteX82" fmla="*/ 8707847 w 12192001"/>
              <a:gd name="connsiteY82" fmla="*/ 1935518 h 2344739"/>
              <a:gd name="connsiteX83" fmla="*/ 8596071 w 12192001"/>
              <a:gd name="connsiteY83" fmla="*/ 1944090 h 2344739"/>
              <a:gd name="connsiteX84" fmla="*/ 8525230 w 12192001"/>
              <a:gd name="connsiteY84" fmla="*/ 1929248 h 2344739"/>
              <a:gd name="connsiteX85" fmla="*/ 8510983 w 12192001"/>
              <a:gd name="connsiteY85" fmla="*/ 1935163 h 2344739"/>
              <a:gd name="connsiteX86" fmla="*/ 8506167 w 12192001"/>
              <a:gd name="connsiteY86" fmla="*/ 1938164 h 2344739"/>
              <a:gd name="connsiteX87" fmla="*/ 8497968 w 12192001"/>
              <a:gd name="connsiteY87" fmla="*/ 1940902 h 2344739"/>
              <a:gd name="connsiteX88" fmla="*/ 8497594 w 12192001"/>
              <a:gd name="connsiteY88" fmla="*/ 1940723 h 2344739"/>
              <a:gd name="connsiteX89" fmla="*/ 8490249 w 12192001"/>
              <a:gd name="connsiteY89" fmla="*/ 1943773 h 2344739"/>
              <a:gd name="connsiteX90" fmla="*/ 8367182 w 12192001"/>
              <a:gd name="connsiteY90" fmla="*/ 1957815 h 2344739"/>
              <a:gd name="connsiteX91" fmla="*/ 8353799 w 12192001"/>
              <a:gd name="connsiteY91" fmla="*/ 1958009 h 2344739"/>
              <a:gd name="connsiteX92" fmla="*/ 8352373 w 12192001"/>
              <a:gd name="connsiteY92" fmla="*/ 1957169 h 2344739"/>
              <a:gd name="connsiteX93" fmla="*/ 8320104 w 12192001"/>
              <a:gd name="connsiteY93" fmla="*/ 1974587 h 2344739"/>
              <a:gd name="connsiteX94" fmla="*/ 8314433 w 12192001"/>
              <a:gd name="connsiteY94" fmla="*/ 1974913 h 2344739"/>
              <a:gd name="connsiteX95" fmla="*/ 8295174 w 12192001"/>
              <a:gd name="connsiteY95" fmla="*/ 1988808 h 2344739"/>
              <a:gd name="connsiteX96" fmla="*/ 8284276 w 12192001"/>
              <a:gd name="connsiteY96" fmla="*/ 1994631 h 2344739"/>
              <a:gd name="connsiteX97" fmla="*/ 8283150 w 12192001"/>
              <a:gd name="connsiteY97" fmla="*/ 1999074 h 2344739"/>
              <a:gd name="connsiteX98" fmla="*/ 8266076 w 12192001"/>
              <a:gd name="connsiteY98" fmla="*/ 2006249 h 2344739"/>
              <a:gd name="connsiteX99" fmla="*/ 8263377 w 12192001"/>
              <a:gd name="connsiteY99" fmla="*/ 2006019 h 2344739"/>
              <a:gd name="connsiteX100" fmla="*/ 8252033 w 12192001"/>
              <a:gd name="connsiteY100" fmla="*/ 2015862 h 2344739"/>
              <a:gd name="connsiteX101" fmla="*/ 8245834 w 12192001"/>
              <a:gd name="connsiteY101" fmla="*/ 2028854 h 2344739"/>
              <a:gd name="connsiteX102" fmla="*/ 8090272 w 12192001"/>
              <a:gd name="connsiteY102" fmla="*/ 2075015 h 2344739"/>
              <a:gd name="connsiteX103" fmla="*/ 7905407 w 12192001"/>
              <a:gd name="connsiteY103" fmla="*/ 2116988 h 2344739"/>
              <a:gd name="connsiteX104" fmla="*/ 7718745 w 12192001"/>
              <a:gd name="connsiteY104" fmla="*/ 2142703 h 2344739"/>
              <a:gd name="connsiteX105" fmla="*/ 7614347 w 12192001"/>
              <a:gd name="connsiteY105" fmla="*/ 2139232 h 2344739"/>
              <a:gd name="connsiteX106" fmla="*/ 7527543 w 12192001"/>
              <a:gd name="connsiteY106" fmla="*/ 2145060 h 2344739"/>
              <a:gd name="connsiteX107" fmla="*/ 7519571 w 12192001"/>
              <a:gd name="connsiteY107" fmla="*/ 2147613 h 2344739"/>
              <a:gd name="connsiteX108" fmla="*/ 7507411 w 12192001"/>
              <a:gd name="connsiteY108" fmla="*/ 2148948 h 2344739"/>
              <a:gd name="connsiteX109" fmla="*/ 7507040 w 12192001"/>
              <a:gd name="connsiteY109" fmla="*/ 2148621 h 2344739"/>
              <a:gd name="connsiteX110" fmla="*/ 7495795 w 12192001"/>
              <a:gd name="connsiteY110" fmla="*/ 2150573 h 2344739"/>
              <a:gd name="connsiteX111" fmla="*/ 7405391 w 12192001"/>
              <a:gd name="connsiteY111" fmla="*/ 2142468 h 2344739"/>
              <a:gd name="connsiteX112" fmla="*/ 7312180 w 12192001"/>
              <a:gd name="connsiteY112" fmla="*/ 2132873 h 2344739"/>
              <a:gd name="connsiteX113" fmla="*/ 7310853 w 12192001"/>
              <a:gd name="connsiteY113" fmla="*/ 2131431 h 2344739"/>
              <a:gd name="connsiteX114" fmla="*/ 7218559 w 12192001"/>
              <a:gd name="connsiteY114" fmla="*/ 2156680 h 2344739"/>
              <a:gd name="connsiteX115" fmla="*/ 7201101 w 12192001"/>
              <a:gd name="connsiteY115" fmla="*/ 2161230 h 2344739"/>
              <a:gd name="connsiteX116" fmla="*/ 7197004 w 12192001"/>
              <a:gd name="connsiteY116" fmla="*/ 2166588 h 2344739"/>
              <a:gd name="connsiteX117" fmla="*/ 7170808 w 12192001"/>
              <a:gd name="connsiteY117" fmla="*/ 2171236 h 2344739"/>
              <a:gd name="connsiteX118" fmla="*/ 7096988 w 12192001"/>
              <a:gd name="connsiteY118" fmla="*/ 2183464 h 2344739"/>
              <a:gd name="connsiteX119" fmla="*/ 7018496 w 12192001"/>
              <a:gd name="connsiteY119" fmla="*/ 2183090 h 2344739"/>
              <a:gd name="connsiteX120" fmla="*/ 6904146 w 12192001"/>
              <a:gd name="connsiteY120" fmla="*/ 2212596 h 2344739"/>
              <a:gd name="connsiteX121" fmla="*/ 6708222 w 12192001"/>
              <a:gd name="connsiteY121" fmla="*/ 2240551 h 2344739"/>
              <a:gd name="connsiteX122" fmla="*/ 6549454 w 12192001"/>
              <a:gd name="connsiteY122" fmla="*/ 2269327 h 2344739"/>
              <a:gd name="connsiteX123" fmla="*/ 6317560 w 12192001"/>
              <a:gd name="connsiteY123" fmla="*/ 2316127 h 2344739"/>
              <a:gd name="connsiteX124" fmla="*/ 6168674 w 12192001"/>
              <a:gd name="connsiteY124" fmla="*/ 2318214 h 2344739"/>
              <a:gd name="connsiteX125" fmla="*/ 6073848 w 12192001"/>
              <a:gd name="connsiteY125" fmla="*/ 2338676 h 2344739"/>
              <a:gd name="connsiteX126" fmla="*/ 6068529 w 12192001"/>
              <a:gd name="connsiteY126" fmla="*/ 2337139 h 2344739"/>
              <a:gd name="connsiteX127" fmla="*/ 6048638 w 12192001"/>
              <a:gd name="connsiteY127" fmla="*/ 2337822 h 2344739"/>
              <a:gd name="connsiteX128" fmla="*/ 6041285 w 12192001"/>
              <a:gd name="connsiteY128" fmla="*/ 2329473 h 2344739"/>
              <a:gd name="connsiteX129" fmla="*/ 6010090 w 12192001"/>
              <a:gd name="connsiteY129" fmla="*/ 2324380 h 2344739"/>
              <a:gd name="connsiteX130" fmla="*/ 5957375 w 12192001"/>
              <a:gd name="connsiteY130" fmla="*/ 2328024 h 2344739"/>
              <a:gd name="connsiteX131" fmla="*/ 5758919 w 12192001"/>
              <a:gd name="connsiteY131" fmla="*/ 2343716 h 2344739"/>
              <a:gd name="connsiteX132" fmla="*/ 5626960 w 12192001"/>
              <a:gd name="connsiteY132" fmla="*/ 2344739 h 2344739"/>
              <a:gd name="connsiteX133" fmla="*/ 5470906 w 12192001"/>
              <a:gd name="connsiteY133" fmla="*/ 2330719 h 2344739"/>
              <a:gd name="connsiteX134" fmla="*/ 5432761 w 12192001"/>
              <a:gd name="connsiteY134" fmla="*/ 2319466 h 2344739"/>
              <a:gd name="connsiteX135" fmla="*/ 5381669 w 12192001"/>
              <a:gd name="connsiteY135" fmla="*/ 2301764 h 2344739"/>
              <a:gd name="connsiteX136" fmla="*/ 5261764 w 12192001"/>
              <a:gd name="connsiteY136" fmla="*/ 2281347 h 2344739"/>
              <a:gd name="connsiteX137" fmla="*/ 5222961 w 12192001"/>
              <a:gd name="connsiteY137" fmla="*/ 2270223 h 2344739"/>
              <a:gd name="connsiteX138" fmla="*/ 5174660 w 12192001"/>
              <a:gd name="connsiteY138" fmla="*/ 2267233 h 2344739"/>
              <a:gd name="connsiteX139" fmla="*/ 5156554 w 12192001"/>
              <a:gd name="connsiteY139" fmla="*/ 2260010 h 2344739"/>
              <a:gd name="connsiteX140" fmla="*/ 5142599 w 12192001"/>
              <a:gd name="connsiteY140" fmla="*/ 2256610 h 2344739"/>
              <a:gd name="connsiteX141" fmla="*/ 5139596 w 12192001"/>
              <a:gd name="connsiteY141" fmla="*/ 2254509 h 2344739"/>
              <a:gd name="connsiteX142" fmla="*/ 5121659 w 12192001"/>
              <a:gd name="connsiteY142" fmla="*/ 2243656 h 2344739"/>
              <a:gd name="connsiteX143" fmla="*/ 5065790 w 12192001"/>
              <a:gd name="connsiteY143" fmla="*/ 2250227 h 2344739"/>
              <a:gd name="connsiteX144" fmla="*/ 5011514 w 12192001"/>
              <a:gd name="connsiteY144" fmla="*/ 2233846 h 2344739"/>
              <a:gd name="connsiteX145" fmla="*/ 4840441 w 12192001"/>
              <a:gd name="connsiteY145" fmla="*/ 2209829 h 2344739"/>
              <a:gd name="connsiteX146" fmla="*/ 4762447 w 12192001"/>
              <a:gd name="connsiteY146" fmla="*/ 2182061 h 2344739"/>
              <a:gd name="connsiteX147" fmla="*/ 4723186 w 12192001"/>
              <a:gd name="connsiteY147" fmla="*/ 2173047 h 2344739"/>
              <a:gd name="connsiteX148" fmla="*/ 4721176 w 12192001"/>
              <a:gd name="connsiteY148" fmla="*/ 2172298 h 2344739"/>
              <a:gd name="connsiteX149" fmla="*/ 4722111 w 12192001"/>
              <a:gd name="connsiteY149" fmla="*/ 2172087 h 2344739"/>
              <a:gd name="connsiteX150" fmla="*/ 4717202 w 12192001"/>
              <a:gd name="connsiteY150" fmla="*/ 2170817 h 2344739"/>
              <a:gd name="connsiteX151" fmla="*/ 4721176 w 12192001"/>
              <a:gd name="connsiteY151" fmla="*/ 2172298 h 2344739"/>
              <a:gd name="connsiteX152" fmla="*/ 4715526 w 12192001"/>
              <a:gd name="connsiteY152" fmla="*/ 2173573 h 2344739"/>
              <a:gd name="connsiteX153" fmla="*/ 4515814 w 12192001"/>
              <a:gd name="connsiteY153" fmla="*/ 2163671 h 2344739"/>
              <a:gd name="connsiteX154" fmla="*/ 4428543 w 12192001"/>
              <a:gd name="connsiteY154" fmla="*/ 2153020 h 2344739"/>
              <a:gd name="connsiteX155" fmla="*/ 4362875 w 12192001"/>
              <a:gd name="connsiteY155" fmla="*/ 2151674 h 2344739"/>
              <a:gd name="connsiteX156" fmla="*/ 4316966 w 12192001"/>
              <a:gd name="connsiteY156" fmla="*/ 2158289 h 2344739"/>
              <a:gd name="connsiteX157" fmla="*/ 4315110 w 12192001"/>
              <a:gd name="connsiteY157" fmla="*/ 2156948 h 2344739"/>
              <a:gd name="connsiteX158" fmla="*/ 4295144 w 12192001"/>
              <a:gd name="connsiteY158" fmla="*/ 2155069 h 2344739"/>
              <a:gd name="connsiteX159" fmla="*/ 4290064 w 12192001"/>
              <a:gd name="connsiteY159" fmla="*/ 2157986 h 2344739"/>
              <a:gd name="connsiteX160" fmla="*/ 4276142 w 12192001"/>
              <a:gd name="connsiteY160" fmla="*/ 2157740 h 2344739"/>
              <a:gd name="connsiteX161" fmla="*/ 4248117 w 12192001"/>
              <a:gd name="connsiteY161" fmla="*/ 2160064 h 2344739"/>
              <a:gd name="connsiteX162" fmla="*/ 4202051 w 12192001"/>
              <a:gd name="connsiteY162" fmla="*/ 2157269 h 2344739"/>
              <a:gd name="connsiteX163" fmla="*/ 4201745 w 12192001"/>
              <a:gd name="connsiteY163" fmla="*/ 2156010 h 2344739"/>
              <a:gd name="connsiteX164" fmla="*/ 4191248 w 12192001"/>
              <a:gd name="connsiteY164" fmla="*/ 2150376 h 2344739"/>
              <a:gd name="connsiteX165" fmla="*/ 4142745 w 12192001"/>
              <a:gd name="connsiteY165" fmla="*/ 2134511 h 2344739"/>
              <a:gd name="connsiteX166" fmla="*/ 4083097 w 12192001"/>
              <a:gd name="connsiteY166" fmla="*/ 2107978 h 2344739"/>
              <a:gd name="connsiteX167" fmla="*/ 4074546 w 12192001"/>
              <a:gd name="connsiteY167" fmla="*/ 2107143 h 2344739"/>
              <a:gd name="connsiteX168" fmla="*/ 4074427 w 12192001"/>
              <a:gd name="connsiteY168" fmla="*/ 2106844 h 2344739"/>
              <a:gd name="connsiteX169" fmla="*/ 4065510 w 12192001"/>
              <a:gd name="connsiteY169" fmla="*/ 2105400 h 2344739"/>
              <a:gd name="connsiteX170" fmla="*/ 4058954 w 12192001"/>
              <a:gd name="connsiteY170" fmla="*/ 2105618 h 2344739"/>
              <a:gd name="connsiteX171" fmla="*/ 4042364 w 12192001"/>
              <a:gd name="connsiteY171" fmla="*/ 2103997 h 2344739"/>
              <a:gd name="connsiteX172" fmla="*/ 4036997 w 12192001"/>
              <a:gd name="connsiteY172" fmla="*/ 2101563 h 2344739"/>
              <a:gd name="connsiteX173" fmla="*/ 4035363 w 12192001"/>
              <a:gd name="connsiteY173" fmla="*/ 2097896 h 2344739"/>
              <a:gd name="connsiteX174" fmla="*/ 4033778 w 12192001"/>
              <a:gd name="connsiteY174" fmla="*/ 2098131 h 2344739"/>
              <a:gd name="connsiteX175" fmla="*/ 4004538 w 12192001"/>
              <a:gd name="connsiteY175" fmla="*/ 2085563 h 2344739"/>
              <a:gd name="connsiteX176" fmla="*/ 3936846 w 12192001"/>
              <a:gd name="connsiteY176" fmla="*/ 2068106 h 2344739"/>
              <a:gd name="connsiteX177" fmla="*/ 3897275 w 12192001"/>
              <a:gd name="connsiteY177" fmla="*/ 2062451 h 2344739"/>
              <a:gd name="connsiteX178" fmla="*/ 3789760 w 12192001"/>
              <a:gd name="connsiteY178" fmla="*/ 2042213 h 2344739"/>
              <a:gd name="connsiteX179" fmla="*/ 3682513 w 12192001"/>
              <a:gd name="connsiteY179" fmla="*/ 2018290 h 2344739"/>
              <a:gd name="connsiteX180" fmla="*/ 3610035 w 12192001"/>
              <a:gd name="connsiteY180" fmla="*/ 1986019 h 2344739"/>
              <a:gd name="connsiteX181" fmla="*/ 3603855 w 12192001"/>
              <a:gd name="connsiteY181" fmla="*/ 1987381 h 2344739"/>
              <a:gd name="connsiteX182" fmla="*/ 3594736 w 12192001"/>
              <a:gd name="connsiteY182" fmla="*/ 1987545 h 2344739"/>
              <a:gd name="connsiteX183" fmla="*/ 3594501 w 12192001"/>
              <a:gd name="connsiteY183" fmla="*/ 1987276 h 2344739"/>
              <a:gd name="connsiteX184" fmla="*/ 3585978 w 12192001"/>
              <a:gd name="connsiteY184" fmla="*/ 1987966 h 2344739"/>
              <a:gd name="connsiteX185" fmla="*/ 3536135 w 12192001"/>
              <a:gd name="connsiteY185" fmla="*/ 1978267 h 2344739"/>
              <a:gd name="connsiteX186" fmla="*/ 3473223 w 12192001"/>
              <a:gd name="connsiteY186" fmla="*/ 1974606 h 2344739"/>
              <a:gd name="connsiteX187" fmla="*/ 3400728 w 12192001"/>
              <a:gd name="connsiteY187" fmla="*/ 1962558 h 2344739"/>
              <a:gd name="connsiteX188" fmla="*/ 3363888 w 12192001"/>
              <a:gd name="connsiteY188" fmla="*/ 1979510 h 2344739"/>
              <a:gd name="connsiteX189" fmla="*/ 3344026 w 12192001"/>
              <a:gd name="connsiteY189" fmla="*/ 1981192 h 2344739"/>
              <a:gd name="connsiteX190" fmla="*/ 3341698 w 12192001"/>
              <a:gd name="connsiteY190" fmla="*/ 1980217 h 2344739"/>
              <a:gd name="connsiteX191" fmla="*/ 3262356 w 12192001"/>
              <a:gd name="connsiteY191" fmla="*/ 1986094 h 2344739"/>
              <a:gd name="connsiteX192" fmla="*/ 3142556 w 12192001"/>
              <a:gd name="connsiteY192" fmla="*/ 1993869 h 2344739"/>
              <a:gd name="connsiteX193" fmla="*/ 3030291 w 12192001"/>
              <a:gd name="connsiteY193" fmla="*/ 1996512 h 2344739"/>
              <a:gd name="connsiteX194" fmla="*/ 2781569 w 12192001"/>
              <a:gd name="connsiteY194" fmla="*/ 2018333 h 2344739"/>
              <a:gd name="connsiteX195" fmla="*/ 2646527 w 12192001"/>
              <a:gd name="connsiteY195" fmla="*/ 2028869 h 2344739"/>
              <a:gd name="connsiteX196" fmla="*/ 2568028 w 12192001"/>
              <a:gd name="connsiteY196" fmla="*/ 2002628 h 2344739"/>
              <a:gd name="connsiteX197" fmla="*/ 2443255 w 12192001"/>
              <a:gd name="connsiteY197" fmla="*/ 2016529 h 2344739"/>
              <a:gd name="connsiteX198" fmla="*/ 2315112 w 12192001"/>
              <a:gd name="connsiteY198" fmla="*/ 2024996 h 2344739"/>
              <a:gd name="connsiteX199" fmla="*/ 2208578 w 12192001"/>
              <a:gd name="connsiteY199" fmla="*/ 2019763 h 2344739"/>
              <a:gd name="connsiteX200" fmla="*/ 2094665 w 12192001"/>
              <a:gd name="connsiteY200" fmla="*/ 2003052 h 2344739"/>
              <a:gd name="connsiteX201" fmla="*/ 1997356 w 12192001"/>
              <a:gd name="connsiteY201" fmla="*/ 1995032 h 2344739"/>
              <a:gd name="connsiteX202" fmla="*/ 1928172 w 12192001"/>
              <a:gd name="connsiteY202" fmla="*/ 2016977 h 2344739"/>
              <a:gd name="connsiteX203" fmla="*/ 1921650 w 12192001"/>
              <a:gd name="connsiteY203" fmla="*/ 2012146 h 2344739"/>
              <a:gd name="connsiteX204" fmla="*/ 1873080 w 12192001"/>
              <a:gd name="connsiteY204" fmla="*/ 2013741 h 2344739"/>
              <a:gd name="connsiteX205" fmla="*/ 1786655 w 12192001"/>
              <a:gd name="connsiteY205" fmla="*/ 2041363 h 2344739"/>
              <a:gd name="connsiteX206" fmla="*/ 1738204 w 12192001"/>
              <a:gd name="connsiteY206" fmla="*/ 2036312 h 2344739"/>
              <a:gd name="connsiteX207" fmla="*/ 1675071 w 12192001"/>
              <a:gd name="connsiteY207" fmla="*/ 2019963 h 2344739"/>
              <a:gd name="connsiteX208" fmla="*/ 1608669 w 12192001"/>
              <a:gd name="connsiteY208" fmla="*/ 2013066 h 2344739"/>
              <a:gd name="connsiteX209" fmla="*/ 1496110 w 12192001"/>
              <a:gd name="connsiteY209" fmla="*/ 1987476 h 2344739"/>
              <a:gd name="connsiteX210" fmla="*/ 1149979 w 12192001"/>
              <a:gd name="connsiteY210" fmla="*/ 1938041 h 2344739"/>
              <a:gd name="connsiteX211" fmla="*/ 858269 w 12192001"/>
              <a:gd name="connsiteY211" fmla="*/ 1928608 h 2344739"/>
              <a:gd name="connsiteX212" fmla="*/ 837540 w 12192001"/>
              <a:gd name="connsiteY212" fmla="*/ 1929821 h 2344739"/>
              <a:gd name="connsiteX213" fmla="*/ 816809 w 12192001"/>
              <a:gd name="connsiteY213" fmla="*/ 1927857 h 2344739"/>
              <a:gd name="connsiteX214" fmla="*/ 811506 w 12192001"/>
              <a:gd name="connsiteY214" fmla="*/ 1930751 h 2344739"/>
              <a:gd name="connsiteX215" fmla="*/ 797041 w 12192001"/>
              <a:gd name="connsiteY215" fmla="*/ 1930446 h 2344739"/>
              <a:gd name="connsiteX216" fmla="*/ 767901 w 12192001"/>
              <a:gd name="connsiteY216" fmla="*/ 1932653 h 2344739"/>
              <a:gd name="connsiteX217" fmla="*/ 763053 w 12192001"/>
              <a:gd name="connsiteY217" fmla="*/ 1930432 h 2344739"/>
              <a:gd name="connsiteX218" fmla="*/ 720047 w 12192001"/>
              <a:gd name="connsiteY218" fmla="*/ 1929661 h 2344739"/>
              <a:gd name="connsiteX219" fmla="*/ 719742 w 12192001"/>
              <a:gd name="connsiteY219" fmla="*/ 1928399 h 2344739"/>
              <a:gd name="connsiteX220" fmla="*/ 708875 w 12192001"/>
              <a:gd name="connsiteY220" fmla="*/ 1922722 h 2344739"/>
              <a:gd name="connsiteX221" fmla="*/ 596792 w 12192001"/>
              <a:gd name="connsiteY221" fmla="*/ 1879864 h 2344739"/>
              <a:gd name="connsiteX222" fmla="*/ 578535 w 12192001"/>
              <a:gd name="connsiteY222" fmla="*/ 1877212 h 2344739"/>
              <a:gd name="connsiteX223" fmla="*/ 571717 w 12192001"/>
              <a:gd name="connsiteY223" fmla="*/ 1877401 h 2344739"/>
              <a:gd name="connsiteX224" fmla="*/ 445099 w 12192001"/>
              <a:gd name="connsiteY224" fmla="*/ 1839371 h 2344739"/>
              <a:gd name="connsiteX225" fmla="*/ 404015 w 12192001"/>
              <a:gd name="connsiteY225" fmla="*/ 1833548 h 2344739"/>
              <a:gd name="connsiteX226" fmla="*/ 292435 w 12192001"/>
              <a:gd name="connsiteY226" fmla="*/ 1812852 h 2344739"/>
              <a:gd name="connsiteX227" fmla="*/ 118381 w 12192001"/>
              <a:gd name="connsiteY227" fmla="*/ 1761047 h 2344739"/>
              <a:gd name="connsiteX228" fmla="*/ 15526 w 12192001"/>
              <a:gd name="connsiteY228" fmla="*/ 1758191 h 2344739"/>
              <a:gd name="connsiteX229" fmla="*/ 2 w 12192001"/>
              <a:gd name="connsiteY229" fmla="*/ 1752722 h 2344739"/>
              <a:gd name="connsiteX230" fmla="*/ 1 w 12192001"/>
              <a:gd name="connsiteY230" fmla="*/ 762497 h 2344739"/>
              <a:gd name="connsiteX231" fmla="*/ 0 w 12192001"/>
              <a:gd name="connsiteY231" fmla="*/ 762497 h 2344739"/>
              <a:gd name="connsiteX232" fmla="*/ 0 w 12192001"/>
              <a:gd name="connsiteY232" fmla="*/ 222213 h 2344739"/>
              <a:gd name="connsiteX233" fmla="*/ 0 w 12192001"/>
              <a:gd name="connsiteY233"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13812 w 12192001"/>
              <a:gd name="connsiteY70" fmla="*/ 1919069 h 2344739"/>
              <a:gd name="connsiteX71" fmla="*/ 9053453 w 12192001"/>
              <a:gd name="connsiteY71" fmla="*/ 1910755 h 2344739"/>
              <a:gd name="connsiteX72" fmla="*/ 9005486 w 12192001"/>
              <a:gd name="connsiteY72" fmla="*/ 1914040 h 2344739"/>
              <a:gd name="connsiteX73" fmla="*/ 9005201 w 12192001"/>
              <a:gd name="connsiteY73" fmla="*/ 1913800 h 2344739"/>
              <a:gd name="connsiteX74" fmla="*/ 8996232 w 12192001"/>
              <a:gd name="connsiteY74" fmla="*/ 1915011 h 2344739"/>
              <a:gd name="connsiteX75" fmla="*/ 8990394 w 12192001"/>
              <a:gd name="connsiteY75" fmla="*/ 1917072 h 2344739"/>
              <a:gd name="connsiteX76" fmla="*/ 8974337 w 12192001"/>
              <a:gd name="connsiteY76" fmla="*/ 1920298 h 2344739"/>
              <a:gd name="connsiteX77" fmla="*/ 8968011 w 12192001"/>
              <a:gd name="connsiteY77" fmla="*/ 1919598 h 2344739"/>
              <a:gd name="connsiteX78" fmla="*/ 8963048 w 12192001"/>
              <a:gd name="connsiteY78" fmla="*/ 1917373 h 2344739"/>
              <a:gd name="connsiteX79" fmla="*/ 8928988 w 12192001"/>
              <a:gd name="connsiteY79" fmla="*/ 1914185 h 2344739"/>
              <a:gd name="connsiteX80" fmla="*/ 8752444 w 12192001"/>
              <a:gd name="connsiteY80" fmla="*/ 1933417 h 2344739"/>
              <a:gd name="connsiteX81" fmla="*/ 8707847 w 12192001"/>
              <a:gd name="connsiteY81" fmla="*/ 1935518 h 2344739"/>
              <a:gd name="connsiteX82" fmla="*/ 8596071 w 12192001"/>
              <a:gd name="connsiteY82" fmla="*/ 1944090 h 2344739"/>
              <a:gd name="connsiteX83" fmla="*/ 8525230 w 12192001"/>
              <a:gd name="connsiteY83" fmla="*/ 1929248 h 2344739"/>
              <a:gd name="connsiteX84" fmla="*/ 8510983 w 12192001"/>
              <a:gd name="connsiteY84" fmla="*/ 1935163 h 2344739"/>
              <a:gd name="connsiteX85" fmla="*/ 8506167 w 12192001"/>
              <a:gd name="connsiteY85" fmla="*/ 1938164 h 2344739"/>
              <a:gd name="connsiteX86" fmla="*/ 8497968 w 12192001"/>
              <a:gd name="connsiteY86" fmla="*/ 1940902 h 2344739"/>
              <a:gd name="connsiteX87" fmla="*/ 8497594 w 12192001"/>
              <a:gd name="connsiteY87" fmla="*/ 1940723 h 2344739"/>
              <a:gd name="connsiteX88" fmla="*/ 8490249 w 12192001"/>
              <a:gd name="connsiteY88" fmla="*/ 1943773 h 2344739"/>
              <a:gd name="connsiteX89" fmla="*/ 8367182 w 12192001"/>
              <a:gd name="connsiteY89" fmla="*/ 1957815 h 2344739"/>
              <a:gd name="connsiteX90" fmla="*/ 8353799 w 12192001"/>
              <a:gd name="connsiteY90" fmla="*/ 1958009 h 2344739"/>
              <a:gd name="connsiteX91" fmla="*/ 8352373 w 12192001"/>
              <a:gd name="connsiteY91" fmla="*/ 1957169 h 2344739"/>
              <a:gd name="connsiteX92" fmla="*/ 8320104 w 12192001"/>
              <a:gd name="connsiteY92" fmla="*/ 1974587 h 2344739"/>
              <a:gd name="connsiteX93" fmla="*/ 8314433 w 12192001"/>
              <a:gd name="connsiteY93" fmla="*/ 1974913 h 2344739"/>
              <a:gd name="connsiteX94" fmla="*/ 8295174 w 12192001"/>
              <a:gd name="connsiteY94" fmla="*/ 1988808 h 2344739"/>
              <a:gd name="connsiteX95" fmla="*/ 8284276 w 12192001"/>
              <a:gd name="connsiteY95" fmla="*/ 1994631 h 2344739"/>
              <a:gd name="connsiteX96" fmla="*/ 8283150 w 12192001"/>
              <a:gd name="connsiteY96" fmla="*/ 1999074 h 2344739"/>
              <a:gd name="connsiteX97" fmla="*/ 8266076 w 12192001"/>
              <a:gd name="connsiteY97" fmla="*/ 2006249 h 2344739"/>
              <a:gd name="connsiteX98" fmla="*/ 8263377 w 12192001"/>
              <a:gd name="connsiteY98" fmla="*/ 2006019 h 2344739"/>
              <a:gd name="connsiteX99" fmla="*/ 8252033 w 12192001"/>
              <a:gd name="connsiteY99" fmla="*/ 2015862 h 2344739"/>
              <a:gd name="connsiteX100" fmla="*/ 8245834 w 12192001"/>
              <a:gd name="connsiteY100" fmla="*/ 2028854 h 2344739"/>
              <a:gd name="connsiteX101" fmla="*/ 8090272 w 12192001"/>
              <a:gd name="connsiteY101" fmla="*/ 2075015 h 2344739"/>
              <a:gd name="connsiteX102" fmla="*/ 7905407 w 12192001"/>
              <a:gd name="connsiteY102" fmla="*/ 2116988 h 2344739"/>
              <a:gd name="connsiteX103" fmla="*/ 7718745 w 12192001"/>
              <a:gd name="connsiteY103" fmla="*/ 2142703 h 2344739"/>
              <a:gd name="connsiteX104" fmla="*/ 7614347 w 12192001"/>
              <a:gd name="connsiteY104" fmla="*/ 2139232 h 2344739"/>
              <a:gd name="connsiteX105" fmla="*/ 7527543 w 12192001"/>
              <a:gd name="connsiteY105" fmla="*/ 2145060 h 2344739"/>
              <a:gd name="connsiteX106" fmla="*/ 7519571 w 12192001"/>
              <a:gd name="connsiteY106" fmla="*/ 2147613 h 2344739"/>
              <a:gd name="connsiteX107" fmla="*/ 7507411 w 12192001"/>
              <a:gd name="connsiteY107" fmla="*/ 2148948 h 2344739"/>
              <a:gd name="connsiteX108" fmla="*/ 7507040 w 12192001"/>
              <a:gd name="connsiteY108" fmla="*/ 2148621 h 2344739"/>
              <a:gd name="connsiteX109" fmla="*/ 7495795 w 12192001"/>
              <a:gd name="connsiteY109" fmla="*/ 2150573 h 2344739"/>
              <a:gd name="connsiteX110" fmla="*/ 7405391 w 12192001"/>
              <a:gd name="connsiteY110" fmla="*/ 2142468 h 2344739"/>
              <a:gd name="connsiteX111" fmla="*/ 7312180 w 12192001"/>
              <a:gd name="connsiteY111" fmla="*/ 2132873 h 2344739"/>
              <a:gd name="connsiteX112" fmla="*/ 7310853 w 12192001"/>
              <a:gd name="connsiteY112" fmla="*/ 2131431 h 2344739"/>
              <a:gd name="connsiteX113" fmla="*/ 7218559 w 12192001"/>
              <a:gd name="connsiteY113" fmla="*/ 2156680 h 2344739"/>
              <a:gd name="connsiteX114" fmla="*/ 7201101 w 12192001"/>
              <a:gd name="connsiteY114" fmla="*/ 2161230 h 2344739"/>
              <a:gd name="connsiteX115" fmla="*/ 7197004 w 12192001"/>
              <a:gd name="connsiteY115" fmla="*/ 2166588 h 2344739"/>
              <a:gd name="connsiteX116" fmla="*/ 7170808 w 12192001"/>
              <a:gd name="connsiteY116" fmla="*/ 2171236 h 2344739"/>
              <a:gd name="connsiteX117" fmla="*/ 7096988 w 12192001"/>
              <a:gd name="connsiteY117" fmla="*/ 2183464 h 2344739"/>
              <a:gd name="connsiteX118" fmla="*/ 7018496 w 12192001"/>
              <a:gd name="connsiteY118" fmla="*/ 2183090 h 2344739"/>
              <a:gd name="connsiteX119" fmla="*/ 6904146 w 12192001"/>
              <a:gd name="connsiteY119" fmla="*/ 2212596 h 2344739"/>
              <a:gd name="connsiteX120" fmla="*/ 6708222 w 12192001"/>
              <a:gd name="connsiteY120" fmla="*/ 2240551 h 2344739"/>
              <a:gd name="connsiteX121" fmla="*/ 6549454 w 12192001"/>
              <a:gd name="connsiteY121" fmla="*/ 2269327 h 2344739"/>
              <a:gd name="connsiteX122" fmla="*/ 6317560 w 12192001"/>
              <a:gd name="connsiteY122" fmla="*/ 2316127 h 2344739"/>
              <a:gd name="connsiteX123" fmla="*/ 6168674 w 12192001"/>
              <a:gd name="connsiteY123" fmla="*/ 2318214 h 2344739"/>
              <a:gd name="connsiteX124" fmla="*/ 6073848 w 12192001"/>
              <a:gd name="connsiteY124" fmla="*/ 2338676 h 2344739"/>
              <a:gd name="connsiteX125" fmla="*/ 6068529 w 12192001"/>
              <a:gd name="connsiteY125" fmla="*/ 2337139 h 2344739"/>
              <a:gd name="connsiteX126" fmla="*/ 6048638 w 12192001"/>
              <a:gd name="connsiteY126" fmla="*/ 2337822 h 2344739"/>
              <a:gd name="connsiteX127" fmla="*/ 6041285 w 12192001"/>
              <a:gd name="connsiteY127" fmla="*/ 2329473 h 2344739"/>
              <a:gd name="connsiteX128" fmla="*/ 6010090 w 12192001"/>
              <a:gd name="connsiteY128" fmla="*/ 2324380 h 2344739"/>
              <a:gd name="connsiteX129" fmla="*/ 5957375 w 12192001"/>
              <a:gd name="connsiteY129" fmla="*/ 2328024 h 2344739"/>
              <a:gd name="connsiteX130" fmla="*/ 5758919 w 12192001"/>
              <a:gd name="connsiteY130" fmla="*/ 2343716 h 2344739"/>
              <a:gd name="connsiteX131" fmla="*/ 5626960 w 12192001"/>
              <a:gd name="connsiteY131" fmla="*/ 2344739 h 2344739"/>
              <a:gd name="connsiteX132" fmla="*/ 5470906 w 12192001"/>
              <a:gd name="connsiteY132" fmla="*/ 2330719 h 2344739"/>
              <a:gd name="connsiteX133" fmla="*/ 5432761 w 12192001"/>
              <a:gd name="connsiteY133" fmla="*/ 2319466 h 2344739"/>
              <a:gd name="connsiteX134" fmla="*/ 5381669 w 12192001"/>
              <a:gd name="connsiteY134" fmla="*/ 2301764 h 2344739"/>
              <a:gd name="connsiteX135" fmla="*/ 5261764 w 12192001"/>
              <a:gd name="connsiteY135" fmla="*/ 2281347 h 2344739"/>
              <a:gd name="connsiteX136" fmla="*/ 5222961 w 12192001"/>
              <a:gd name="connsiteY136" fmla="*/ 2270223 h 2344739"/>
              <a:gd name="connsiteX137" fmla="*/ 5174660 w 12192001"/>
              <a:gd name="connsiteY137" fmla="*/ 2267233 h 2344739"/>
              <a:gd name="connsiteX138" fmla="*/ 5156554 w 12192001"/>
              <a:gd name="connsiteY138" fmla="*/ 2260010 h 2344739"/>
              <a:gd name="connsiteX139" fmla="*/ 5142599 w 12192001"/>
              <a:gd name="connsiteY139" fmla="*/ 2256610 h 2344739"/>
              <a:gd name="connsiteX140" fmla="*/ 5139596 w 12192001"/>
              <a:gd name="connsiteY140" fmla="*/ 2254509 h 2344739"/>
              <a:gd name="connsiteX141" fmla="*/ 5121659 w 12192001"/>
              <a:gd name="connsiteY141" fmla="*/ 2243656 h 2344739"/>
              <a:gd name="connsiteX142" fmla="*/ 5065790 w 12192001"/>
              <a:gd name="connsiteY142" fmla="*/ 2250227 h 2344739"/>
              <a:gd name="connsiteX143" fmla="*/ 5011514 w 12192001"/>
              <a:gd name="connsiteY143" fmla="*/ 2233846 h 2344739"/>
              <a:gd name="connsiteX144" fmla="*/ 4840441 w 12192001"/>
              <a:gd name="connsiteY144" fmla="*/ 2209829 h 2344739"/>
              <a:gd name="connsiteX145" fmla="*/ 4762447 w 12192001"/>
              <a:gd name="connsiteY145" fmla="*/ 2182061 h 2344739"/>
              <a:gd name="connsiteX146" fmla="*/ 4723186 w 12192001"/>
              <a:gd name="connsiteY146" fmla="*/ 2173047 h 2344739"/>
              <a:gd name="connsiteX147" fmla="*/ 4721176 w 12192001"/>
              <a:gd name="connsiteY147" fmla="*/ 2172298 h 2344739"/>
              <a:gd name="connsiteX148" fmla="*/ 4722111 w 12192001"/>
              <a:gd name="connsiteY148" fmla="*/ 2172087 h 2344739"/>
              <a:gd name="connsiteX149" fmla="*/ 4717202 w 12192001"/>
              <a:gd name="connsiteY149" fmla="*/ 2170817 h 2344739"/>
              <a:gd name="connsiteX150" fmla="*/ 4721176 w 12192001"/>
              <a:gd name="connsiteY150" fmla="*/ 2172298 h 2344739"/>
              <a:gd name="connsiteX151" fmla="*/ 4715526 w 12192001"/>
              <a:gd name="connsiteY151" fmla="*/ 2173573 h 2344739"/>
              <a:gd name="connsiteX152" fmla="*/ 4515814 w 12192001"/>
              <a:gd name="connsiteY152" fmla="*/ 2163671 h 2344739"/>
              <a:gd name="connsiteX153" fmla="*/ 4428543 w 12192001"/>
              <a:gd name="connsiteY153" fmla="*/ 2153020 h 2344739"/>
              <a:gd name="connsiteX154" fmla="*/ 4362875 w 12192001"/>
              <a:gd name="connsiteY154" fmla="*/ 2151674 h 2344739"/>
              <a:gd name="connsiteX155" fmla="*/ 4316966 w 12192001"/>
              <a:gd name="connsiteY155" fmla="*/ 2158289 h 2344739"/>
              <a:gd name="connsiteX156" fmla="*/ 4315110 w 12192001"/>
              <a:gd name="connsiteY156" fmla="*/ 2156948 h 2344739"/>
              <a:gd name="connsiteX157" fmla="*/ 4295144 w 12192001"/>
              <a:gd name="connsiteY157" fmla="*/ 2155069 h 2344739"/>
              <a:gd name="connsiteX158" fmla="*/ 4290064 w 12192001"/>
              <a:gd name="connsiteY158" fmla="*/ 2157986 h 2344739"/>
              <a:gd name="connsiteX159" fmla="*/ 4276142 w 12192001"/>
              <a:gd name="connsiteY159" fmla="*/ 2157740 h 2344739"/>
              <a:gd name="connsiteX160" fmla="*/ 4248117 w 12192001"/>
              <a:gd name="connsiteY160" fmla="*/ 2160064 h 2344739"/>
              <a:gd name="connsiteX161" fmla="*/ 4202051 w 12192001"/>
              <a:gd name="connsiteY161" fmla="*/ 2157269 h 2344739"/>
              <a:gd name="connsiteX162" fmla="*/ 4201745 w 12192001"/>
              <a:gd name="connsiteY162" fmla="*/ 2156010 h 2344739"/>
              <a:gd name="connsiteX163" fmla="*/ 4191248 w 12192001"/>
              <a:gd name="connsiteY163" fmla="*/ 2150376 h 2344739"/>
              <a:gd name="connsiteX164" fmla="*/ 4142745 w 12192001"/>
              <a:gd name="connsiteY164" fmla="*/ 2134511 h 2344739"/>
              <a:gd name="connsiteX165" fmla="*/ 4083097 w 12192001"/>
              <a:gd name="connsiteY165" fmla="*/ 2107978 h 2344739"/>
              <a:gd name="connsiteX166" fmla="*/ 4074546 w 12192001"/>
              <a:gd name="connsiteY166" fmla="*/ 2107143 h 2344739"/>
              <a:gd name="connsiteX167" fmla="*/ 4074427 w 12192001"/>
              <a:gd name="connsiteY167" fmla="*/ 2106844 h 2344739"/>
              <a:gd name="connsiteX168" fmla="*/ 4065510 w 12192001"/>
              <a:gd name="connsiteY168" fmla="*/ 2105400 h 2344739"/>
              <a:gd name="connsiteX169" fmla="*/ 4058954 w 12192001"/>
              <a:gd name="connsiteY169" fmla="*/ 2105618 h 2344739"/>
              <a:gd name="connsiteX170" fmla="*/ 4042364 w 12192001"/>
              <a:gd name="connsiteY170" fmla="*/ 2103997 h 2344739"/>
              <a:gd name="connsiteX171" fmla="*/ 4036997 w 12192001"/>
              <a:gd name="connsiteY171" fmla="*/ 2101563 h 2344739"/>
              <a:gd name="connsiteX172" fmla="*/ 4035363 w 12192001"/>
              <a:gd name="connsiteY172" fmla="*/ 2097896 h 2344739"/>
              <a:gd name="connsiteX173" fmla="*/ 4033778 w 12192001"/>
              <a:gd name="connsiteY173" fmla="*/ 2098131 h 2344739"/>
              <a:gd name="connsiteX174" fmla="*/ 4004538 w 12192001"/>
              <a:gd name="connsiteY174" fmla="*/ 2085563 h 2344739"/>
              <a:gd name="connsiteX175" fmla="*/ 3936846 w 12192001"/>
              <a:gd name="connsiteY175" fmla="*/ 2068106 h 2344739"/>
              <a:gd name="connsiteX176" fmla="*/ 3897275 w 12192001"/>
              <a:gd name="connsiteY176" fmla="*/ 2062451 h 2344739"/>
              <a:gd name="connsiteX177" fmla="*/ 3789760 w 12192001"/>
              <a:gd name="connsiteY177" fmla="*/ 2042213 h 2344739"/>
              <a:gd name="connsiteX178" fmla="*/ 3682513 w 12192001"/>
              <a:gd name="connsiteY178" fmla="*/ 2018290 h 2344739"/>
              <a:gd name="connsiteX179" fmla="*/ 3610035 w 12192001"/>
              <a:gd name="connsiteY179" fmla="*/ 1986019 h 2344739"/>
              <a:gd name="connsiteX180" fmla="*/ 3603855 w 12192001"/>
              <a:gd name="connsiteY180" fmla="*/ 1987381 h 2344739"/>
              <a:gd name="connsiteX181" fmla="*/ 3594736 w 12192001"/>
              <a:gd name="connsiteY181" fmla="*/ 1987545 h 2344739"/>
              <a:gd name="connsiteX182" fmla="*/ 3594501 w 12192001"/>
              <a:gd name="connsiteY182" fmla="*/ 1987276 h 2344739"/>
              <a:gd name="connsiteX183" fmla="*/ 3585978 w 12192001"/>
              <a:gd name="connsiteY183" fmla="*/ 1987966 h 2344739"/>
              <a:gd name="connsiteX184" fmla="*/ 3536135 w 12192001"/>
              <a:gd name="connsiteY184" fmla="*/ 1978267 h 2344739"/>
              <a:gd name="connsiteX185" fmla="*/ 3473223 w 12192001"/>
              <a:gd name="connsiteY185" fmla="*/ 1974606 h 2344739"/>
              <a:gd name="connsiteX186" fmla="*/ 3400728 w 12192001"/>
              <a:gd name="connsiteY186" fmla="*/ 1962558 h 2344739"/>
              <a:gd name="connsiteX187" fmla="*/ 3363888 w 12192001"/>
              <a:gd name="connsiteY187" fmla="*/ 1979510 h 2344739"/>
              <a:gd name="connsiteX188" fmla="*/ 3344026 w 12192001"/>
              <a:gd name="connsiteY188" fmla="*/ 1981192 h 2344739"/>
              <a:gd name="connsiteX189" fmla="*/ 3341698 w 12192001"/>
              <a:gd name="connsiteY189" fmla="*/ 1980217 h 2344739"/>
              <a:gd name="connsiteX190" fmla="*/ 3262356 w 12192001"/>
              <a:gd name="connsiteY190" fmla="*/ 1986094 h 2344739"/>
              <a:gd name="connsiteX191" fmla="*/ 3142556 w 12192001"/>
              <a:gd name="connsiteY191" fmla="*/ 1993869 h 2344739"/>
              <a:gd name="connsiteX192" fmla="*/ 3030291 w 12192001"/>
              <a:gd name="connsiteY192" fmla="*/ 1996512 h 2344739"/>
              <a:gd name="connsiteX193" fmla="*/ 2781569 w 12192001"/>
              <a:gd name="connsiteY193" fmla="*/ 2018333 h 2344739"/>
              <a:gd name="connsiteX194" fmla="*/ 2646527 w 12192001"/>
              <a:gd name="connsiteY194" fmla="*/ 2028869 h 2344739"/>
              <a:gd name="connsiteX195" fmla="*/ 2568028 w 12192001"/>
              <a:gd name="connsiteY195" fmla="*/ 2002628 h 2344739"/>
              <a:gd name="connsiteX196" fmla="*/ 2443255 w 12192001"/>
              <a:gd name="connsiteY196" fmla="*/ 2016529 h 2344739"/>
              <a:gd name="connsiteX197" fmla="*/ 2315112 w 12192001"/>
              <a:gd name="connsiteY197" fmla="*/ 2024996 h 2344739"/>
              <a:gd name="connsiteX198" fmla="*/ 2208578 w 12192001"/>
              <a:gd name="connsiteY198" fmla="*/ 2019763 h 2344739"/>
              <a:gd name="connsiteX199" fmla="*/ 2094665 w 12192001"/>
              <a:gd name="connsiteY199" fmla="*/ 2003052 h 2344739"/>
              <a:gd name="connsiteX200" fmla="*/ 1997356 w 12192001"/>
              <a:gd name="connsiteY200" fmla="*/ 1995032 h 2344739"/>
              <a:gd name="connsiteX201" fmla="*/ 1928172 w 12192001"/>
              <a:gd name="connsiteY201" fmla="*/ 2016977 h 2344739"/>
              <a:gd name="connsiteX202" fmla="*/ 1921650 w 12192001"/>
              <a:gd name="connsiteY202" fmla="*/ 2012146 h 2344739"/>
              <a:gd name="connsiteX203" fmla="*/ 1873080 w 12192001"/>
              <a:gd name="connsiteY203" fmla="*/ 2013741 h 2344739"/>
              <a:gd name="connsiteX204" fmla="*/ 1786655 w 12192001"/>
              <a:gd name="connsiteY204" fmla="*/ 2041363 h 2344739"/>
              <a:gd name="connsiteX205" fmla="*/ 1738204 w 12192001"/>
              <a:gd name="connsiteY205" fmla="*/ 2036312 h 2344739"/>
              <a:gd name="connsiteX206" fmla="*/ 1675071 w 12192001"/>
              <a:gd name="connsiteY206" fmla="*/ 2019963 h 2344739"/>
              <a:gd name="connsiteX207" fmla="*/ 1608669 w 12192001"/>
              <a:gd name="connsiteY207" fmla="*/ 2013066 h 2344739"/>
              <a:gd name="connsiteX208" fmla="*/ 1496110 w 12192001"/>
              <a:gd name="connsiteY208" fmla="*/ 1987476 h 2344739"/>
              <a:gd name="connsiteX209" fmla="*/ 1149979 w 12192001"/>
              <a:gd name="connsiteY209" fmla="*/ 1938041 h 2344739"/>
              <a:gd name="connsiteX210" fmla="*/ 858269 w 12192001"/>
              <a:gd name="connsiteY210" fmla="*/ 1928608 h 2344739"/>
              <a:gd name="connsiteX211" fmla="*/ 837540 w 12192001"/>
              <a:gd name="connsiteY211" fmla="*/ 1929821 h 2344739"/>
              <a:gd name="connsiteX212" fmla="*/ 816809 w 12192001"/>
              <a:gd name="connsiteY212" fmla="*/ 1927857 h 2344739"/>
              <a:gd name="connsiteX213" fmla="*/ 811506 w 12192001"/>
              <a:gd name="connsiteY213" fmla="*/ 1930751 h 2344739"/>
              <a:gd name="connsiteX214" fmla="*/ 797041 w 12192001"/>
              <a:gd name="connsiteY214" fmla="*/ 1930446 h 2344739"/>
              <a:gd name="connsiteX215" fmla="*/ 767901 w 12192001"/>
              <a:gd name="connsiteY215" fmla="*/ 1932653 h 2344739"/>
              <a:gd name="connsiteX216" fmla="*/ 763053 w 12192001"/>
              <a:gd name="connsiteY216" fmla="*/ 1930432 h 2344739"/>
              <a:gd name="connsiteX217" fmla="*/ 720047 w 12192001"/>
              <a:gd name="connsiteY217" fmla="*/ 1929661 h 2344739"/>
              <a:gd name="connsiteX218" fmla="*/ 719742 w 12192001"/>
              <a:gd name="connsiteY218" fmla="*/ 1928399 h 2344739"/>
              <a:gd name="connsiteX219" fmla="*/ 708875 w 12192001"/>
              <a:gd name="connsiteY219" fmla="*/ 1922722 h 2344739"/>
              <a:gd name="connsiteX220" fmla="*/ 596792 w 12192001"/>
              <a:gd name="connsiteY220" fmla="*/ 1879864 h 2344739"/>
              <a:gd name="connsiteX221" fmla="*/ 578535 w 12192001"/>
              <a:gd name="connsiteY221" fmla="*/ 1877212 h 2344739"/>
              <a:gd name="connsiteX222" fmla="*/ 571717 w 12192001"/>
              <a:gd name="connsiteY222" fmla="*/ 1877401 h 2344739"/>
              <a:gd name="connsiteX223" fmla="*/ 445099 w 12192001"/>
              <a:gd name="connsiteY223" fmla="*/ 1839371 h 2344739"/>
              <a:gd name="connsiteX224" fmla="*/ 404015 w 12192001"/>
              <a:gd name="connsiteY224" fmla="*/ 1833548 h 2344739"/>
              <a:gd name="connsiteX225" fmla="*/ 292435 w 12192001"/>
              <a:gd name="connsiteY225" fmla="*/ 1812852 h 2344739"/>
              <a:gd name="connsiteX226" fmla="*/ 118381 w 12192001"/>
              <a:gd name="connsiteY226" fmla="*/ 1761047 h 2344739"/>
              <a:gd name="connsiteX227" fmla="*/ 15526 w 12192001"/>
              <a:gd name="connsiteY227" fmla="*/ 1758191 h 2344739"/>
              <a:gd name="connsiteX228" fmla="*/ 2 w 12192001"/>
              <a:gd name="connsiteY228" fmla="*/ 1752722 h 2344739"/>
              <a:gd name="connsiteX229" fmla="*/ 1 w 12192001"/>
              <a:gd name="connsiteY229" fmla="*/ 762497 h 2344739"/>
              <a:gd name="connsiteX230" fmla="*/ 0 w 12192001"/>
              <a:gd name="connsiteY230" fmla="*/ 762497 h 2344739"/>
              <a:gd name="connsiteX231" fmla="*/ 0 w 12192001"/>
              <a:gd name="connsiteY231" fmla="*/ 222213 h 2344739"/>
              <a:gd name="connsiteX232" fmla="*/ 0 w 12192001"/>
              <a:gd name="connsiteY232"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312180 w 12192001"/>
              <a:gd name="connsiteY110" fmla="*/ 2132873 h 2344739"/>
              <a:gd name="connsiteX111" fmla="*/ 7310853 w 12192001"/>
              <a:gd name="connsiteY111" fmla="*/ 2131431 h 2344739"/>
              <a:gd name="connsiteX112" fmla="*/ 7218559 w 12192001"/>
              <a:gd name="connsiteY112" fmla="*/ 2156680 h 2344739"/>
              <a:gd name="connsiteX113" fmla="*/ 7201101 w 12192001"/>
              <a:gd name="connsiteY113" fmla="*/ 2161230 h 2344739"/>
              <a:gd name="connsiteX114" fmla="*/ 7197004 w 12192001"/>
              <a:gd name="connsiteY114" fmla="*/ 2166588 h 2344739"/>
              <a:gd name="connsiteX115" fmla="*/ 7170808 w 12192001"/>
              <a:gd name="connsiteY115" fmla="*/ 2171236 h 2344739"/>
              <a:gd name="connsiteX116" fmla="*/ 7096988 w 12192001"/>
              <a:gd name="connsiteY116" fmla="*/ 2183464 h 2344739"/>
              <a:gd name="connsiteX117" fmla="*/ 7018496 w 12192001"/>
              <a:gd name="connsiteY117" fmla="*/ 2183090 h 2344739"/>
              <a:gd name="connsiteX118" fmla="*/ 6904146 w 12192001"/>
              <a:gd name="connsiteY118" fmla="*/ 2212596 h 2344739"/>
              <a:gd name="connsiteX119" fmla="*/ 6708222 w 12192001"/>
              <a:gd name="connsiteY119" fmla="*/ 2240551 h 2344739"/>
              <a:gd name="connsiteX120" fmla="*/ 6549454 w 12192001"/>
              <a:gd name="connsiteY120" fmla="*/ 2269327 h 2344739"/>
              <a:gd name="connsiteX121" fmla="*/ 6317560 w 12192001"/>
              <a:gd name="connsiteY121" fmla="*/ 2316127 h 2344739"/>
              <a:gd name="connsiteX122" fmla="*/ 6168674 w 12192001"/>
              <a:gd name="connsiteY122" fmla="*/ 2318214 h 2344739"/>
              <a:gd name="connsiteX123" fmla="*/ 6073848 w 12192001"/>
              <a:gd name="connsiteY123" fmla="*/ 2338676 h 2344739"/>
              <a:gd name="connsiteX124" fmla="*/ 6068529 w 12192001"/>
              <a:gd name="connsiteY124" fmla="*/ 2337139 h 2344739"/>
              <a:gd name="connsiteX125" fmla="*/ 6048638 w 12192001"/>
              <a:gd name="connsiteY125" fmla="*/ 2337822 h 2344739"/>
              <a:gd name="connsiteX126" fmla="*/ 6041285 w 12192001"/>
              <a:gd name="connsiteY126" fmla="*/ 2329473 h 2344739"/>
              <a:gd name="connsiteX127" fmla="*/ 6010090 w 12192001"/>
              <a:gd name="connsiteY127" fmla="*/ 2324380 h 2344739"/>
              <a:gd name="connsiteX128" fmla="*/ 5957375 w 12192001"/>
              <a:gd name="connsiteY128" fmla="*/ 2328024 h 2344739"/>
              <a:gd name="connsiteX129" fmla="*/ 5758919 w 12192001"/>
              <a:gd name="connsiteY129" fmla="*/ 2343716 h 2344739"/>
              <a:gd name="connsiteX130" fmla="*/ 5626960 w 12192001"/>
              <a:gd name="connsiteY130" fmla="*/ 2344739 h 2344739"/>
              <a:gd name="connsiteX131" fmla="*/ 5470906 w 12192001"/>
              <a:gd name="connsiteY131" fmla="*/ 2330719 h 2344739"/>
              <a:gd name="connsiteX132" fmla="*/ 5432761 w 12192001"/>
              <a:gd name="connsiteY132" fmla="*/ 2319466 h 2344739"/>
              <a:gd name="connsiteX133" fmla="*/ 5381669 w 12192001"/>
              <a:gd name="connsiteY133" fmla="*/ 2301764 h 2344739"/>
              <a:gd name="connsiteX134" fmla="*/ 5261764 w 12192001"/>
              <a:gd name="connsiteY134" fmla="*/ 2281347 h 2344739"/>
              <a:gd name="connsiteX135" fmla="*/ 5222961 w 12192001"/>
              <a:gd name="connsiteY135" fmla="*/ 2270223 h 2344739"/>
              <a:gd name="connsiteX136" fmla="*/ 5174660 w 12192001"/>
              <a:gd name="connsiteY136" fmla="*/ 2267233 h 2344739"/>
              <a:gd name="connsiteX137" fmla="*/ 5156554 w 12192001"/>
              <a:gd name="connsiteY137" fmla="*/ 2260010 h 2344739"/>
              <a:gd name="connsiteX138" fmla="*/ 5142599 w 12192001"/>
              <a:gd name="connsiteY138" fmla="*/ 2256610 h 2344739"/>
              <a:gd name="connsiteX139" fmla="*/ 5139596 w 12192001"/>
              <a:gd name="connsiteY139" fmla="*/ 2254509 h 2344739"/>
              <a:gd name="connsiteX140" fmla="*/ 5121659 w 12192001"/>
              <a:gd name="connsiteY140" fmla="*/ 2243656 h 2344739"/>
              <a:gd name="connsiteX141" fmla="*/ 5065790 w 12192001"/>
              <a:gd name="connsiteY141" fmla="*/ 2250227 h 2344739"/>
              <a:gd name="connsiteX142" fmla="*/ 5011514 w 12192001"/>
              <a:gd name="connsiteY142" fmla="*/ 2233846 h 2344739"/>
              <a:gd name="connsiteX143" fmla="*/ 4840441 w 12192001"/>
              <a:gd name="connsiteY143" fmla="*/ 2209829 h 2344739"/>
              <a:gd name="connsiteX144" fmla="*/ 4762447 w 12192001"/>
              <a:gd name="connsiteY144" fmla="*/ 2182061 h 2344739"/>
              <a:gd name="connsiteX145" fmla="*/ 4723186 w 12192001"/>
              <a:gd name="connsiteY145" fmla="*/ 2173047 h 2344739"/>
              <a:gd name="connsiteX146" fmla="*/ 4721176 w 12192001"/>
              <a:gd name="connsiteY146" fmla="*/ 2172298 h 2344739"/>
              <a:gd name="connsiteX147" fmla="*/ 4722111 w 12192001"/>
              <a:gd name="connsiteY147" fmla="*/ 2172087 h 2344739"/>
              <a:gd name="connsiteX148" fmla="*/ 4717202 w 12192001"/>
              <a:gd name="connsiteY148" fmla="*/ 2170817 h 2344739"/>
              <a:gd name="connsiteX149" fmla="*/ 4721176 w 12192001"/>
              <a:gd name="connsiteY149" fmla="*/ 2172298 h 2344739"/>
              <a:gd name="connsiteX150" fmla="*/ 4715526 w 12192001"/>
              <a:gd name="connsiteY150" fmla="*/ 2173573 h 2344739"/>
              <a:gd name="connsiteX151" fmla="*/ 4515814 w 12192001"/>
              <a:gd name="connsiteY151" fmla="*/ 2163671 h 2344739"/>
              <a:gd name="connsiteX152" fmla="*/ 4428543 w 12192001"/>
              <a:gd name="connsiteY152" fmla="*/ 2153020 h 2344739"/>
              <a:gd name="connsiteX153" fmla="*/ 4362875 w 12192001"/>
              <a:gd name="connsiteY153" fmla="*/ 2151674 h 2344739"/>
              <a:gd name="connsiteX154" fmla="*/ 4316966 w 12192001"/>
              <a:gd name="connsiteY154" fmla="*/ 2158289 h 2344739"/>
              <a:gd name="connsiteX155" fmla="*/ 4315110 w 12192001"/>
              <a:gd name="connsiteY155" fmla="*/ 2156948 h 2344739"/>
              <a:gd name="connsiteX156" fmla="*/ 4295144 w 12192001"/>
              <a:gd name="connsiteY156" fmla="*/ 2155069 h 2344739"/>
              <a:gd name="connsiteX157" fmla="*/ 4290064 w 12192001"/>
              <a:gd name="connsiteY157" fmla="*/ 2157986 h 2344739"/>
              <a:gd name="connsiteX158" fmla="*/ 4276142 w 12192001"/>
              <a:gd name="connsiteY158" fmla="*/ 2157740 h 2344739"/>
              <a:gd name="connsiteX159" fmla="*/ 4248117 w 12192001"/>
              <a:gd name="connsiteY159" fmla="*/ 2160064 h 2344739"/>
              <a:gd name="connsiteX160" fmla="*/ 4202051 w 12192001"/>
              <a:gd name="connsiteY160" fmla="*/ 2157269 h 2344739"/>
              <a:gd name="connsiteX161" fmla="*/ 4201745 w 12192001"/>
              <a:gd name="connsiteY161" fmla="*/ 2156010 h 2344739"/>
              <a:gd name="connsiteX162" fmla="*/ 4191248 w 12192001"/>
              <a:gd name="connsiteY162" fmla="*/ 2150376 h 2344739"/>
              <a:gd name="connsiteX163" fmla="*/ 4142745 w 12192001"/>
              <a:gd name="connsiteY163" fmla="*/ 2134511 h 2344739"/>
              <a:gd name="connsiteX164" fmla="*/ 4083097 w 12192001"/>
              <a:gd name="connsiteY164" fmla="*/ 2107978 h 2344739"/>
              <a:gd name="connsiteX165" fmla="*/ 4074546 w 12192001"/>
              <a:gd name="connsiteY165" fmla="*/ 2107143 h 2344739"/>
              <a:gd name="connsiteX166" fmla="*/ 4074427 w 12192001"/>
              <a:gd name="connsiteY166" fmla="*/ 2106844 h 2344739"/>
              <a:gd name="connsiteX167" fmla="*/ 4065510 w 12192001"/>
              <a:gd name="connsiteY167" fmla="*/ 2105400 h 2344739"/>
              <a:gd name="connsiteX168" fmla="*/ 4058954 w 12192001"/>
              <a:gd name="connsiteY168" fmla="*/ 2105618 h 2344739"/>
              <a:gd name="connsiteX169" fmla="*/ 4042364 w 12192001"/>
              <a:gd name="connsiteY169" fmla="*/ 2103997 h 2344739"/>
              <a:gd name="connsiteX170" fmla="*/ 4036997 w 12192001"/>
              <a:gd name="connsiteY170" fmla="*/ 2101563 h 2344739"/>
              <a:gd name="connsiteX171" fmla="*/ 4035363 w 12192001"/>
              <a:gd name="connsiteY171" fmla="*/ 2097896 h 2344739"/>
              <a:gd name="connsiteX172" fmla="*/ 4033778 w 12192001"/>
              <a:gd name="connsiteY172" fmla="*/ 2098131 h 2344739"/>
              <a:gd name="connsiteX173" fmla="*/ 4004538 w 12192001"/>
              <a:gd name="connsiteY173" fmla="*/ 2085563 h 2344739"/>
              <a:gd name="connsiteX174" fmla="*/ 3936846 w 12192001"/>
              <a:gd name="connsiteY174" fmla="*/ 2068106 h 2344739"/>
              <a:gd name="connsiteX175" fmla="*/ 3897275 w 12192001"/>
              <a:gd name="connsiteY175" fmla="*/ 2062451 h 2344739"/>
              <a:gd name="connsiteX176" fmla="*/ 3789760 w 12192001"/>
              <a:gd name="connsiteY176" fmla="*/ 2042213 h 2344739"/>
              <a:gd name="connsiteX177" fmla="*/ 3682513 w 12192001"/>
              <a:gd name="connsiteY177" fmla="*/ 2018290 h 2344739"/>
              <a:gd name="connsiteX178" fmla="*/ 3610035 w 12192001"/>
              <a:gd name="connsiteY178" fmla="*/ 1986019 h 2344739"/>
              <a:gd name="connsiteX179" fmla="*/ 3603855 w 12192001"/>
              <a:gd name="connsiteY179" fmla="*/ 1987381 h 2344739"/>
              <a:gd name="connsiteX180" fmla="*/ 3594736 w 12192001"/>
              <a:gd name="connsiteY180" fmla="*/ 1987545 h 2344739"/>
              <a:gd name="connsiteX181" fmla="*/ 3594501 w 12192001"/>
              <a:gd name="connsiteY181" fmla="*/ 1987276 h 2344739"/>
              <a:gd name="connsiteX182" fmla="*/ 3585978 w 12192001"/>
              <a:gd name="connsiteY182" fmla="*/ 1987966 h 2344739"/>
              <a:gd name="connsiteX183" fmla="*/ 3536135 w 12192001"/>
              <a:gd name="connsiteY183" fmla="*/ 1978267 h 2344739"/>
              <a:gd name="connsiteX184" fmla="*/ 3473223 w 12192001"/>
              <a:gd name="connsiteY184" fmla="*/ 1974606 h 2344739"/>
              <a:gd name="connsiteX185" fmla="*/ 3400728 w 12192001"/>
              <a:gd name="connsiteY185" fmla="*/ 1962558 h 2344739"/>
              <a:gd name="connsiteX186" fmla="*/ 3363888 w 12192001"/>
              <a:gd name="connsiteY186" fmla="*/ 1979510 h 2344739"/>
              <a:gd name="connsiteX187" fmla="*/ 3344026 w 12192001"/>
              <a:gd name="connsiteY187" fmla="*/ 1981192 h 2344739"/>
              <a:gd name="connsiteX188" fmla="*/ 3341698 w 12192001"/>
              <a:gd name="connsiteY188" fmla="*/ 1980217 h 2344739"/>
              <a:gd name="connsiteX189" fmla="*/ 3262356 w 12192001"/>
              <a:gd name="connsiteY189" fmla="*/ 1986094 h 2344739"/>
              <a:gd name="connsiteX190" fmla="*/ 3142556 w 12192001"/>
              <a:gd name="connsiteY190" fmla="*/ 1993869 h 2344739"/>
              <a:gd name="connsiteX191" fmla="*/ 3030291 w 12192001"/>
              <a:gd name="connsiteY191" fmla="*/ 1996512 h 2344739"/>
              <a:gd name="connsiteX192" fmla="*/ 2781569 w 12192001"/>
              <a:gd name="connsiteY192" fmla="*/ 2018333 h 2344739"/>
              <a:gd name="connsiteX193" fmla="*/ 2646527 w 12192001"/>
              <a:gd name="connsiteY193" fmla="*/ 2028869 h 2344739"/>
              <a:gd name="connsiteX194" fmla="*/ 2568028 w 12192001"/>
              <a:gd name="connsiteY194" fmla="*/ 2002628 h 2344739"/>
              <a:gd name="connsiteX195" fmla="*/ 2443255 w 12192001"/>
              <a:gd name="connsiteY195" fmla="*/ 2016529 h 2344739"/>
              <a:gd name="connsiteX196" fmla="*/ 2315112 w 12192001"/>
              <a:gd name="connsiteY196" fmla="*/ 2024996 h 2344739"/>
              <a:gd name="connsiteX197" fmla="*/ 2208578 w 12192001"/>
              <a:gd name="connsiteY197" fmla="*/ 2019763 h 2344739"/>
              <a:gd name="connsiteX198" fmla="*/ 2094665 w 12192001"/>
              <a:gd name="connsiteY198" fmla="*/ 2003052 h 2344739"/>
              <a:gd name="connsiteX199" fmla="*/ 1997356 w 12192001"/>
              <a:gd name="connsiteY199" fmla="*/ 1995032 h 2344739"/>
              <a:gd name="connsiteX200" fmla="*/ 1928172 w 12192001"/>
              <a:gd name="connsiteY200" fmla="*/ 2016977 h 2344739"/>
              <a:gd name="connsiteX201" fmla="*/ 1921650 w 12192001"/>
              <a:gd name="connsiteY201" fmla="*/ 2012146 h 2344739"/>
              <a:gd name="connsiteX202" fmla="*/ 1873080 w 12192001"/>
              <a:gd name="connsiteY202" fmla="*/ 2013741 h 2344739"/>
              <a:gd name="connsiteX203" fmla="*/ 1786655 w 12192001"/>
              <a:gd name="connsiteY203" fmla="*/ 2041363 h 2344739"/>
              <a:gd name="connsiteX204" fmla="*/ 1738204 w 12192001"/>
              <a:gd name="connsiteY204" fmla="*/ 2036312 h 2344739"/>
              <a:gd name="connsiteX205" fmla="*/ 1675071 w 12192001"/>
              <a:gd name="connsiteY205" fmla="*/ 2019963 h 2344739"/>
              <a:gd name="connsiteX206" fmla="*/ 1608669 w 12192001"/>
              <a:gd name="connsiteY206" fmla="*/ 2013066 h 2344739"/>
              <a:gd name="connsiteX207" fmla="*/ 1496110 w 12192001"/>
              <a:gd name="connsiteY207" fmla="*/ 1987476 h 2344739"/>
              <a:gd name="connsiteX208" fmla="*/ 1149979 w 12192001"/>
              <a:gd name="connsiteY208" fmla="*/ 1938041 h 2344739"/>
              <a:gd name="connsiteX209" fmla="*/ 858269 w 12192001"/>
              <a:gd name="connsiteY209" fmla="*/ 1928608 h 2344739"/>
              <a:gd name="connsiteX210" fmla="*/ 837540 w 12192001"/>
              <a:gd name="connsiteY210" fmla="*/ 1929821 h 2344739"/>
              <a:gd name="connsiteX211" fmla="*/ 816809 w 12192001"/>
              <a:gd name="connsiteY211" fmla="*/ 1927857 h 2344739"/>
              <a:gd name="connsiteX212" fmla="*/ 811506 w 12192001"/>
              <a:gd name="connsiteY212" fmla="*/ 1930751 h 2344739"/>
              <a:gd name="connsiteX213" fmla="*/ 797041 w 12192001"/>
              <a:gd name="connsiteY213" fmla="*/ 1930446 h 2344739"/>
              <a:gd name="connsiteX214" fmla="*/ 767901 w 12192001"/>
              <a:gd name="connsiteY214" fmla="*/ 1932653 h 2344739"/>
              <a:gd name="connsiteX215" fmla="*/ 763053 w 12192001"/>
              <a:gd name="connsiteY215" fmla="*/ 1930432 h 2344739"/>
              <a:gd name="connsiteX216" fmla="*/ 720047 w 12192001"/>
              <a:gd name="connsiteY216" fmla="*/ 1929661 h 2344739"/>
              <a:gd name="connsiteX217" fmla="*/ 719742 w 12192001"/>
              <a:gd name="connsiteY217" fmla="*/ 1928399 h 2344739"/>
              <a:gd name="connsiteX218" fmla="*/ 708875 w 12192001"/>
              <a:gd name="connsiteY218" fmla="*/ 1922722 h 2344739"/>
              <a:gd name="connsiteX219" fmla="*/ 596792 w 12192001"/>
              <a:gd name="connsiteY219" fmla="*/ 1879864 h 2344739"/>
              <a:gd name="connsiteX220" fmla="*/ 578535 w 12192001"/>
              <a:gd name="connsiteY220" fmla="*/ 1877212 h 2344739"/>
              <a:gd name="connsiteX221" fmla="*/ 571717 w 12192001"/>
              <a:gd name="connsiteY221" fmla="*/ 1877401 h 2344739"/>
              <a:gd name="connsiteX222" fmla="*/ 445099 w 12192001"/>
              <a:gd name="connsiteY222" fmla="*/ 1839371 h 2344739"/>
              <a:gd name="connsiteX223" fmla="*/ 404015 w 12192001"/>
              <a:gd name="connsiteY223" fmla="*/ 1833548 h 2344739"/>
              <a:gd name="connsiteX224" fmla="*/ 292435 w 12192001"/>
              <a:gd name="connsiteY224" fmla="*/ 1812852 h 2344739"/>
              <a:gd name="connsiteX225" fmla="*/ 118381 w 12192001"/>
              <a:gd name="connsiteY225" fmla="*/ 1761047 h 2344739"/>
              <a:gd name="connsiteX226" fmla="*/ 15526 w 12192001"/>
              <a:gd name="connsiteY226" fmla="*/ 1758191 h 2344739"/>
              <a:gd name="connsiteX227" fmla="*/ 2 w 12192001"/>
              <a:gd name="connsiteY227" fmla="*/ 1752722 h 2344739"/>
              <a:gd name="connsiteX228" fmla="*/ 1 w 12192001"/>
              <a:gd name="connsiteY228" fmla="*/ 762497 h 2344739"/>
              <a:gd name="connsiteX229" fmla="*/ 0 w 12192001"/>
              <a:gd name="connsiteY229" fmla="*/ 762497 h 2344739"/>
              <a:gd name="connsiteX230" fmla="*/ 0 w 12192001"/>
              <a:gd name="connsiteY230" fmla="*/ 222213 h 2344739"/>
              <a:gd name="connsiteX231" fmla="*/ 0 w 12192001"/>
              <a:gd name="connsiteY231"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312180 w 12192001"/>
              <a:gd name="connsiteY110" fmla="*/ 2132873 h 2344739"/>
              <a:gd name="connsiteX111" fmla="*/ 7218559 w 12192001"/>
              <a:gd name="connsiteY111" fmla="*/ 2156680 h 2344739"/>
              <a:gd name="connsiteX112" fmla="*/ 7201101 w 12192001"/>
              <a:gd name="connsiteY112" fmla="*/ 2161230 h 2344739"/>
              <a:gd name="connsiteX113" fmla="*/ 7197004 w 12192001"/>
              <a:gd name="connsiteY113" fmla="*/ 2166588 h 2344739"/>
              <a:gd name="connsiteX114" fmla="*/ 7170808 w 12192001"/>
              <a:gd name="connsiteY114" fmla="*/ 2171236 h 2344739"/>
              <a:gd name="connsiteX115" fmla="*/ 7096988 w 12192001"/>
              <a:gd name="connsiteY115" fmla="*/ 2183464 h 2344739"/>
              <a:gd name="connsiteX116" fmla="*/ 7018496 w 12192001"/>
              <a:gd name="connsiteY116" fmla="*/ 2183090 h 2344739"/>
              <a:gd name="connsiteX117" fmla="*/ 6904146 w 12192001"/>
              <a:gd name="connsiteY117" fmla="*/ 2212596 h 2344739"/>
              <a:gd name="connsiteX118" fmla="*/ 6708222 w 12192001"/>
              <a:gd name="connsiteY118" fmla="*/ 2240551 h 2344739"/>
              <a:gd name="connsiteX119" fmla="*/ 6549454 w 12192001"/>
              <a:gd name="connsiteY119" fmla="*/ 2269327 h 2344739"/>
              <a:gd name="connsiteX120" fmla="*/ 6317560 w 12192001"/>
              <a:gd name="connsiteY120" fmla="*/ 2316127 h 2344739"/>
              <a:gd name="connsiteX121" fmla="*/ 6168674 w 12192001"/>
              <a:gd name="connsiteY121" fmla="*/ 2318214 h 2344739"/>
              <a:gd name="connsiteX122" fmla="*/ 6073848 w 12192001"/>
              <a:gd name="connsiteY122" fmla="*/ 2338676 h 2344739"/>
              <a:gd name="connsiteX123" fmla="*/ 6068529 w 12192001"/>
              <a:gd name="connsiteY123" fmla="*/ 2337139 h 2344739"/>
              <a:gd name="connsiteX124" fmla="*/ 6048638 w 12192001"/>
              <a:gd name="connsiteY124" fmla="*/ 2337822 h 2344739"/>
              <a:gd name="connsiteX125" fmla="*/ 6041285 w 12192001"/>
              <a:gd name="connsiteY125" fmla="*/ 2329473 h 2344739"/>
              <a:gd name="connsiteX126" fmla="*/ 6010090 w 12192001"/>
              <a:gd name="connsiteY126" fmla="*/ 2324380 h 2344739"/>
              <a:gd name="connsiteX127" fmla="*/ 5957375 w 12192001"/>
              <a:gd name="connsiteY127" fmla="*/ 2328024 h 2344739"/>
              <a:gd name="connsiteX128" fmla="*/ 5758919 w 12192001"/>
              <a:gd name="connsiteY128" fmla="*/ 2343716 h 2344739"/>
              <a:gd name="connsiteX129" fmla="*/ 5626960 w 12192001"/>
              <a:gd name="connsiteY129" fmla="*/ 2344739 h 2344739"/>
              <a:gd name="connsiteX130" fmla="*/ 5470906 w 12192001"/>
              <a:gd name="connsiteY130" fmla="*/ 2330719 h 2344739"/>
              <a:gd name="connsiteX131" fmla="*/ 5432761 w 12192001"/>
              <a:gd name="connsiteY131" fmla="*/ 2319466 h 2344739"/>
              <a:gd name="connsiteX132" fmla="*/ 5381669 w 12192001"/>
              <a:gd name="connsiteY132" fmla="*/ 2301764 h 2344739"/>
              <a:gd name="connsiteX133" fmla="*/ 5261764 w 12192001"/>
              <a:gd name="connsiteY133" fmla="*/ 2281347 h 2344739"/>
              <a:gd name="connsiteX134" fmla="*/ 5222961 w 12192001"/>
              <a:gd name="connsiteY134" fmla="*/ 2270223 h 2344739"/>
              <a:gd name="connsiteX135" fmla="*/ 5174660 w 12192001"/>
              <a:gd name="connsiteY135" fmla="*/ 2267233 h 2344739"/>
              <a:gd name="connsiteX136" fmla="*/ 5156554 w 12192001"/>
              <a:gd name="connsiteY136" fmla="*/ 2260010 h 2344739"/>
              <a:gd name="connsiteX137" fmla="*/ 5142599 w 12192001"/>
              <a:gd name="connsiteY137" fmla="*/ 2256610 h 2344739"/>
              <a:gd name="connsiteX138" fmla="*/ 5139596 w 12192001"/>
              <a:gd name="connsiteY138" fmla="*/ 2254509 h 2344739"/>
              <a:gd name="connsiteX139" fmla="*/ 5121659 w 12192001"/>
              <a:gd name="connsiteY139" fmla="*/ 2243656 h 2344739"/>
              <a:gd name="connsiteX140" fmla="*/ 5065790 w 12192001"/>
              <a:gd name="connsiteY140" fmla="*/ 2250227 h 2344739"/>
              <a:gd name="connsiteX141" fmla="*/ 5011514 w 12192001"/>
              <a:gd name="connsiteY141" fmla="*/ 2233846 h 2344739"/>
              <a:gd name="connsiteX142" fmla="*/ 4840441 w 12192001"/>
              <a:gd name="connsiteY142" fmla="*/ 2209829 h 2344739"/>
              <a:gd name="connsiteX143" fmla="*/ 4762447 w 12192001"/>
              <a:gd name="connsiteY143" fmla="*/ 2182061 h 2344739"/>
              <a:gd name="connsiteX144" fmla="*/ 4723186 w 12192001"/>
              <a:gd name="connsiteY144" fmla="*/ 2173047 h 2344739"/>
              <a:gd name="connsiteX145" fmla="*/ 4721176 w 12192001"/>
              <a:gd name="connsiteY145" fmla="*/ 2172298 h 2344739"/>
              <a:gd name="connsiteX146" fmla="*/ 4722111 w 12192001"/>
              <a:gd name="connsiteY146" fmla="*/ 2172087 h 2344739"/>
              <a:gd name="connsiteX147" fmla="*/ 4717202 w 12192001"/>
              <a:gd name="connsiteY147" fmla="*/ 2170817 h 2344739"/>
              <a:gd name="connsiteX148" fmla="*/ 4721176 w 12192001"/>
              <a:gd name="connsiteY148" fmla="*/ 2172298 h 2344739"/>
              <a:gd name="connsiteX149" fmla="*/ 4715526 w 12192001"/>
              <a:gd name="connsiteY149" fmla="*/ 2173573 h 2344739"/>
              <a:gd name="connsiteX150" fmla="*/ 4515814 w 12192001"/>
              <a:gd name="connsiteY150" fmla="*/ 2163671 h 2344739"/>
              <a:gd name="connsiteX151" fmla="*/ 4428543 w 12192001"/>
              <a:gd name="connsiteY151" fmla="*/ 2153020 h 2344739"/>
              <a:gd name="connsiteX152" fmla="*/ 4362875 w 12192001"/>
              <a:gd name="connsiteY152" fmla="*/ 2151674 h 2344739"/>
              <a:gd name="connsiteX153" fmla="*/ 4316966 w 12192001"/>
              <a:gd name="connsiteY153" fmla="*/ 2158289 h 2344739"/>
              <a:gd name="connsiteX154" fmla="*/ 4315110 w 12192001"/>
              <a:gd name="connsiteY154" fmla="*/ 2156948 h 2344739"/>
              <a:gd name="connsiteX155" fmla="*/ 4295144 w 12192001"/>
              <a:gd name="connsiteY155" fmla="*/ 2155069 h 2344739"/>
              <a:gd name="connsiteX156" fmla="*/ 4290064 w 12192001"/>
              <a:gd name="connsiteY156" fmla="*/ 2157986 h 2344739"/>
              <a:gd name="connsiteX157" fmla="*/ 4276142 w 12192001"/>
              <a:gd name="connsiteY157" fmla="*/ 2157740 h 2344739"/>
              <a:gd name="connsiteX158" fmla="*/ 4248117 w 12192001"/>
              <a:gd name="connsiteY158" fmla="*/ 2160064 h 2344739"/>
              <a:gd name="connsiteX159" fmla="*/ 4202051 w 12192001"/>
              <a:gd name="connsiteY159" fmla="*/ 2157269 h 2344739"/>
              <a:gd name="connsiteX160" fmla="*/ 4201745 w 12192001"/>
              <a:gd name="connsiteY160" fmla="*/ 2156010 h 2344739"/>
              <a:gd name="connsiteX161" fmla="*/ 4191248 w 12192001"/>
              <a:gd name="connsiteY161" fmla="*/ 2150376 h 2344739"/>
              <a:gd name="connsiteX162" fmla="*/ 4142745 w 12192001"/>
              <a:gd name="connsiteY162" fmla="*/ 2134511 h 2344739"/>
              <a:gd name="connsiteX163" fmla="*/ 4083097 w 12192001"/>
              <a:gd name="connsiteY163" fmla="*/ 2107978 h 2344739"/>
              <a:gd name="connsiteX164" fmla="*/ 4074546 w 12192001"/>
              <a:gd name="connsiteY164" fmla="*/ 2107143 h 2344739"/>
              <a:gd name="connsiteX165" fmla="*/ 4074427 w 12192001"/>
              <a:gd name="connsiteY165" fmla="*/ 2106844 h 2344739"/>
              <a:gd name="connsiteX166" fmla="*/ 4065510 w 12192001"/>
              <a:gd name="connsiteY166" fmla="*/ 2105400 h 2344739"/>
              <a:gd name="connsiteX167" fmla="*/ 4058954 w 12192001"/>
              <a:gd name="connsiteY167" fmla="*/ 2105618 h 2344739"/>
              <a:gd name="connsiteX168" fmla="*/ 4042364 w 12192001"/>
              <a:gd name="connsiteY168" fmla="*/ 2103997 h 2344739"/>
              <a:gd name="connsiteX169" fmla="*/ 4036997 w 12192001"/>
              <a:gd name="connsiteY169" fmla="*/ 2101563 h 2344739"/>
              <a:gd name="connsiteX170" fmla="*/ 4035363 w 12192001"/>
              <a:gd name="connsiteY170" fmla="*/ 2097896 h 2344739"/>
              <a:gd name="connsiteX171" fmla="*/ 4033778 w 12192001"/>
              <a:gd name="connsiteY171" fmla="*/ 2098131 h 2344739"/>
              <a:gd name="connsiteX172" fmla="*/ 4004538 w 12192001"/>
              <a:gd name="connsiteY172" fmla="*/ 2085563 h 2344739"/>
              <a:gd name="connsiteX173" fmla="*/ 3936846 w 12192001"/>
              <a:gd name="connsiteY173" fmla="*/ 2068106 h 2344739"/>
              <a:gd name="connsiteX174" fmla="*/ 3897275 w 12192001"/>
              <a:gd name="connsiteY174" fmla="*/ 2062451 h 2344739"/>
              <a:gd name="connsiteX175" fmla="*/ 3789760 w 12192001"/>
              <a:gd name="connsiteY175" fmla="*/ 2042213 h 2344739"/>
              <a:gd name="connsiteX176" fmla="*/ 3682513 w 12192001"/>
              <a:gd name="connsiteY176" fmla="*/ 2018290 h 2344739"/>
              <a:gd name="connsiteX177" fmla="*/ 3610035 w 12192001"/>
              <a:gd name="connsiteY177" fmla="*/ 1986019 h 2344739"/>
              <a:gd name="connsiteX178" fmla="*/ 3603855 w 12192001"/>
              <a:gd name="connsiteY178" fmla="*/ 1987381 h 2344739"/>
              <a:gd name="connsiteX179" fmla="*/ 3594736 w 12192001"/>
              <a:gd name="connsiteY179" fmla="*/ 1987545 h 2344739"/>
              <a:gd name="connsiteX180" fmla="*/ 3594501 w 12192001"/>
              <a:gd name="connsiteY180" fmla="*/ 1987276 h 2344739"/>
              <a:gd name="connsiteX181" fmla="*/ 3585978 w 12192001"/>
              <a:gd name="connsiteY181" fmla="*/ 1987966 h 2344739"/>
              <a:gd name="connsiteX182" fmla="*/ 3536135 w 12192001"/>
              <a:gd name="connsiteY182" fmla="*/ 1978267 h 2344739"/>
              <a:gd name="connsiteX183" fmla="*/ 3473223 w 12192001"/>
              <a:gd name="connsiteY183" fmla="*/ 1974606 h 2344739"/>
              <a:gd name="connsiteX184" fmla="*/ 3400728 w 12192001"/>
              <a:gd name="connsiteY184" fmla="*/ 1962558 h 2344739"/>
              <a:gd name="connsiteX185" fmla="*/ 3363888 w 12192001"/>
              <a:gd name="connsiteY185" fmla="*/ 1979510 h 2344739"/>
              <a:gd name="connsiteX186" fmla="*/ 3344026 w 12192001"/>
              <a:gd name="connsiteY186" fmla="*/ 1981192 h 2344739"/>
              <a:gd name="connsiteX187" fmla="*/ 3341698 w 12192001"/>
              <a:gd name="connsiteY187" fmla="*/ 1980217 h 2344739"/>
              <a:gd name="connsiteX188" fmla="*/ 3262356 w 12192001"/>
              <a:gd name="connsiteY188" fmla="*/ 1986094 h 2344739"/>
              <a:gd name="connsiteX189" fmla="*/ 3142556 w 12192001"/>
              <a:gd name="connsiteY189" fmla="*/ 1993869 h 2344739"/>
              <a:gd name="connsiteX190" fmla="*/ 3030291 w 12192001"/>
              <a:gd name="connsiteY190" fmla="*/ 1996512 h 2344739"/>
              <a:gd name="connsiteX191" fmla="*/ 2781569 w 12192001"/>
              <a:gd name="connsiteY191" fmla="*/ 2018333 h 2344739"/>
              <a:gd name="connsiteX192" fmla="*/ 2646527 w 12192001"/>
              <a:gd name="connsiteY192" fmla="*/ 2028869 h 2344739"/>
              <a:gd name="connsiteX193" fmla="*/ 2568028 w 12192001"/>
              <a:gd name="connsiteY193" fmla="*/ 2002628 h 2344739"/>
              <a:gd name="connsiteX194" fmla="*/ 2443255 w 12192001"/>
              <a:gd name="connsiteY194" fmla="*/ 2016529 h 2344739"/>
              <a:gd name="connsiteX195" fmla="*/ 2315112 w 12192001"/>
              <a:gd name="connsiteY195" fmla="*/ 2024996 h 2344739"/>
              <a:gd name="connsiteX196" fmla="*/ 2208578 w 12192001"/>
              <a:gd name="connsiteY196" fmla="*/ 2019763 h 2344739"/>
              <a:gd name="connsiteX197" fmla="*/ 2094665 w 12192001"/>
              <a:gd name="connsiteY197" fmla="*/ 2003052 h 2344739"/>
              <a:gd name="connsiteX198" fmla="*/ 1997356 w 12192001"/>
              <a:gd name="connsiteY198" fmla="*/ 1995032 h 2344739"/>
              <a:gd name="connsiteX199" fmla="*/ 1928172 w 12192001"/>
              <a:gd name="connsiteY199" fmla="*/ 2016977 h 2344739"/>
              <a:gd name="connsiteX200" fmla="*/ 1921650 w 12192001"/>
              <a:gd name="connsiteY200" fmla="*/ 2012146 h 2344739"/>
              <a:gd name="connsiteX201" fmla="*/ 1873080 w 12192001"/>
              <a:gd name="connsiteY201" fmla="*/ 2013741 h 2344739"/>
              <a:gd name="connsiteX202" fmla="*/ 1786655 w 12192001"/>
              <a:gd name="connsiteY202" fmla="*/ 2041363 h 2344739"/>
              <a:gd name="connsiteX203" fmla="*/ 1738204 w 12192001"/>
              <a:gd name="connsiteY203" fmla="*/ 2036312 h 2344739"/>
              <a:gd name="connsiteX204" fmla="*/ 1675071 w 12192001"/>
              <a:gd name="connsiteY204" fmla="*/ 2019963 h 2344739"/>
              <a:gd name="connsiteX205" fmla="*/ 1608669 w 12192001"/>
              <a:gd name="connsiteY205" fmla="*/ 2013066 h 2344739"/>
              <a:gd name="connsiteX206" fmla="*/ 1496110 w 12192001"/>
              <a:gd name="connsiteY206" fmla="*/ 1987476 h 2344739"/>
              <a:gd name="connsiteX207" fmla="*/ 1149979 w 12192001"/>
              <a:gd name="connsiteY207" fmla="*/ 1938041 h 2344739"/>
              <a:gd name="connsiteX208" fmla="*/ 858269 w 12192001"/>
              <a:gd name="connsiteY208" fmla="*/ 1928608 h 2344739"/>
              <a:gd name="connsiteX209" fmla="*/ 837540 w 12192001"/>
              <a:gd name="connsiteY209" fmla="*/ 1929821 h 2344739"/>
              <a:gd name="connsiteX210" fmla="*/ 816809 w 12192001"/>
              <a:gd name="connsiteY210" fmla="*/ 1927857 h 2344739"/>
              <a:gd name="connsiteX211" fmla="*/ 811506 w 12192001"/>
              <a:gd name="connsiteY211" fmla="*/ 1930751 h 2344739"/>
              <a:gd name="connsiteX212" fmla="*/ 797041 w 12192001"/>
              <a:gd name="connsiteY212" fmla="*/ 1930446 h 2344739"/>
              <a:gd name="connsiteX213" fmla="*/ 767901 w 12192001"/>
              <a:gd name="connsiteY213" fmla="*/ 1932653 h 2344739"/>
              <a:gd name="connsiteX214" fmla="*/ 763053 w 12192001"/>
              <a:gd name="connsiteY214" fmla="*/ 1930432 h 2344739"/>
              <a:gd name="connsiteX215" fmla="*/ 720047 w 12192001"/>
              <a:gd name="connsiteY215" fmla="*/ 1929661 h 2344739"/>
              <a:gd name="connsiteX216" fmla="*/ 719742 w 12192001"/>
              <a:gd name="connsiteY216" fmla="*/ 1928399 h 2344739"/>
              <a:gd name="connsiteX217" fmla="*/ 708875 w 12192001"/>
              <a:gd name="connsiteY217" fmla="*/ 1922722 h 2344739"/>
              <a:gd name="connsiteX218" fmla="*/ 596792 w 12192001"/>
              <a:gd name="connsiteY218" fmla="*/ 1879864 h 2344739"/>
              <a:gd name="connsiteX219" fmla="*/ 578535 w 12192001"/>
              <a:gd name="connsiteY219" fmla="*/ 1877212 h 2344739"/>
              <a:gd name="connsiteX220" fmla="*/ 571717 w 12192001"/>
              <a:gd name="connsiteY220" fmla="*/ 1877401 h 2344739"/>
              <a:gd name="connsiteX221" fmla="*/ 445099 w 12192001"/>
              <a:gd name="connsiteY221" fmla="*/ 1839371 h 2344739"/>
              <a:gd name="connsiteX222" fmla="*/ 404015 w 12192001"/>
              <a:gd name="connsiteY222" fmla="*/ 1833548 h 2344739"/>
              <a:gd name="connsiteX223" fmla="*/ 292435 w 12192001"/>
              <a:gd name="connsiteY223" fmla="*/ 1812852 h 2344739"/>
              <a:gd name="connsiteX224" fmla="*/ 118381 w 12192001"/>
              <a:gd name="connsiteY224" fmla="*/ 1761047 h 2344739"/>
              <a:gd name="connsiteX225" fmla="*/ 15526 w 12192001"/>
              <a:gd name="connsiteY225" fmla="*/ 1758191 h 2344739"/>
              <a:gd name="connsiteX226" fmla="*/ 2 w 12192001"/>
              <a:gd name="connsiteY226" fmla="*/ 1752722 h 2344739"/>
              <a:gd name="connsiteX227" fmla="*/ 1 w 12192001"/>
              <a:gd name="connsiteY227" fmla="*/ 762497 h 2344739"/>
              <a:gd name="connsiteX228" fmla="*/ 0 w 12192001"/>
              <a:gd name="connsiteY228" fmla="*/ 762497 h 2344739"/>
              <a:gd name="connsiteX229" fmla="*/ 0 w 12192001"/>
              <a:gd name="connsiteY229" fmla="*/ 222213 h 2344739"/>
              <a:gd name="connsiteX230" fmla="*/ 0 w 12192001"/>
              <a:gd name="connsiteY230"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97041 w 12192001"/>
              <a:gd name="connsiteY211" fmla="*/ 1930446 h 2344739"/>
              <a:gd name="connsiteX212" fmla="*/ 767901 w 12192001"/>
              <a:gd name="connsiteY212" fmla="*/ 1932653 h 2344739"/>
              <a:gd name="connsiteX213" fmla="*/ 763053 w 12192001"/>
              <a:gd name="connsiteY213" fmla="*/ 1930432 h 2344739"/>
              <a:gd name="connsiteX214" fmla="*/ 720047 w 12192001"/>
              <a:gd name="connsiteY214" fmla="*/ 1929661 h 2344739"/>
              <a:gd name="connsiteX215" fmla="*/ 719742 w 12192001"/>
              <a:gd name="connsiteY215" fmla="*/ 1928399 h 2344739"/>
              <a:gd name="connsiteX216" fmla="*/ 708875 w 12192001"/>
              <a:gd name="connsiteY216" fmla="*/ 1922722 h 2344739"/>
              <a:gd name="connsiteX217" fmla="*/ 596792 w 12192001"/>
              <a:gd name="connsiteY217" fmla="*/ 1879864 h 2344739"/>
              <a:gd name="connsiteX218" fmla="*/ 578535 w 12192001"/>
              <a:gd name="connsiteY218" fmla="*/ 1877212 h 2344739"/>
              <a:gd name="connsiteX219" fmla="*/ 571717 w 12192001"/>
              <a:gd name="connsiteY219" fmla="*/ 1877401 h 2344739"/>
              <a:gd name="connsiteX220" fmla="*/ 445099 w 12192001"/>
              <a:gd name="connsiteY220" fmla="*/ 1839371 h 2344739"/>
              <a:gd name="connsiteX221" fmla="*/ 404015 w 12192001"/>
              <a:gd name="connsiteY221" fmla="*/ 1833548 h 2344739"/>
              <a:gd name="connsiteX222" fmla="*/ 292435 w 12192001"/>
              <a:gd name="connsiteY222" fmla="*/ 1812852 h 2344739"/>
              <a:gd name="connsiteX223" fmla="*/ 118381 w 12192001"/>
              <a:gd name="connsiteY223" fmla="*/ 1761047 h 2344739"/>
              <a:gd name="connsiteX224" fmla="*/ 15526 w 12192001"/>
              <a:gd name="connsiteY224" fmla="*/ 1758191 h 2344739"/>
              <a:gd name="connsiteX225" fmla="*/ 2 w 12192001"/>
              <a:gd name="connsiteY225" fmla="*/ 1752722 h 2344739"/>
              <a:gd name="connsiteX226" fmla="*/ 1 w 12192001"/>
              <a:gd name="connsiteY226" fmla="*/ 762497 h 2344739"/>
              <a:gd name="connsiteX227" fmla="*/ 0 w 12192001"/>
              <a:gd name="connsiteY227" fmla="*/ 762497 h 2344739"/>
              <a:gd name="connsiteX228" fmla="*/ 0 w 12192001"/>
              <a:gd name="connsiteY228" fmla="*/ 222213 h 2344739"/>
              <a:gd name="connsiteX229" fmla="*/ 0 w 12192001"/>
              <a:gd name="connsiteY229"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97041 w 12192001"/>
              <a:gd name="connsiteY211" fmla="*/ 1930446 h 2344739"/>
              <a:gd name="connsiteX212" fmla="*/ 767901 w 12192001"/>
              <a:gd name="connsiteY212" fmla="*/ 1932653 h 2344739"/>
              <a:gd name="connsiteX213" fmla="*/ 763053 w 12192001"/>
              <a:gd name="connsiteY213" fmla="*/ 1930432 h 2344739"/>
              <a:gd name="connsiteX214" fmla="*/ 720047 w 12192001"/>
              <a:gd name="connsiteY214" fmla="*/ 1929661 h 2344739"/>
              <a:gd name="connsiteX215" fmla="*/ 719742 w 12192001"/>
              <a:gd name="connsiteY215" fmla="*/ 1928399 h 2344739"/>
              <a:gd name="connsiteX216" fmla="*/ 708875 w 12192001"/>
              <a:gd name="connsiteY216" fmla="*/ 1922722 h 2344739"/>
              <a:gd name="connsiteX217" fmla="*/ 596792 w 12192001"/>
              <a:gd name="connsiteY217" fmla="*/ 1879864 h 2344739"/>
              <a:gd name="connsiteX218" fmla="*/ 578535 w 12192001"/>
              <a:gd name="connsiteY218" fmla="*/ 1877212 h 2344739"/>
              <a:gd name="connsiteX219" fmla="*/ 571717 w 12192001"/>
              <a:gd name="connsiteY219" fmla="*/ 1877401 h 2344739"/>
              <a:gd name="connsiteX220" fmla="*/ 445099 w 12192001"/>
              <a:gd name="connsiteY220" fmla="*/ 1839371 h 2344739"/>
              <a:gd name="connsiteX221" fmla="*/ 404015 w 12192001"/>
              <a:gd name="connsiteY221" fmla="*/ 1833548 h 2344739"/>
              <a:gd name="connsiteX222" fmla="*/ 292435 w 12192001"/>
              <a:gd name="connsiteY222" fmla="*/ 1812852 h 2344739"/>
              <a:gd name="connsiteX223" fmla="*/ 118381 w 12192001"/>
              <a:gd name="connsiteY223" fmla="*/ 1761047 h 2344739"/>
              <a:gd name="connsiteX224" fmla="*/ 15526 w 12192001"/>
              <a:gd name="connsiteY224" fmla="*/ 1758191 h 2344739"/>
              <a:gd name="connsiteX225" fmla="*/ 2 w 12192001"/>
              <a:gd name="connsiteY225" fmla="*/ 1752722 h 2344739"/>
              <a:gd name="connsiteX226" fmla="*/ 1 w 12192001"/>
              <a:gd name="connsiteY226" fmla="*/ 762497 h 2344739"/>
              <a:gd name="connsiteX227" fmla="*/ 0 w 12192001"/>
              <a:gd name="connsiteY227" fmla="*/ 762497 h 2344739"/>
              <a:gd name="connsiteX228" fmla="*/ 0 w 12192001"/>
              <a:gd name="connsiteY228" fmla="*/ 222213 h 2344739"/>
              <a:gd name="connsiteX229" fmla="*/ 0 w 12192001"/>
              <a:gd name="connsiteY229"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97041 w 12192001"/>
              <a:gd name="connsiteY211" fmla="*/ 1930446 h 2344739"/>
              <a:gd name="connsiteX212" fmla="*/ 767901 w 12192001"/>
              <a:gd name="connsiteY212" fmla="*/ 1932653 h 2344739"/>
              <a:gd name="connsiteX213" fmla="*/ 763053 w 12192001"/>
              <a:gd name="connsiteY213" fmla="*/ 1930432 h 2344739"/>
              <a:gd name="connsiteX214" fmla="*/ 720047 w 12192001"/>
              <a:gd name="connsiteY214" fmla="*/ 1929661 h 2344739"/>
              <a:gd name="connsiteX215" fmla="*/ 719742 w 12192001"/>
              <a:gd name="connsiteY215" fmla="*/ 1928399 h 2344739"/>
              <a:gd name="connsiteX216" fmla="*/ 708875 w 12192001"/>
              <a:gd name="connsiteY216" fmla="*/ 1922722 h 2344739"/>
              <a:gd name="connsiteX217" fmla="*/ 596792 w 12192001"/>
              <a:gd name="connsiteY217" fmla="*/ 1879864 h 2344739"/>
              <a:gd name="connsiteX218" fmla="*/ 578535 w 12192001"/>
              <a:gd name="connsiteY218" fmla="*/ 1877212 h 2344739"/>
              <a:gd name="connsiteX219" fmla="*/ 571717 w 12192001"/>
              <a:gd name="connsiteY219" fmla="*/ 1877401 h 2344739"/>
              <a:gd name="connsiteX220" fmla="*/ 445099 w 12192001"/>
              <a:gd name="connsiteY220" fmla="*/ 1839371 h 2344739"/>
              <a:gd name="connsiteX221" fmla="*/ 404015 w 12192001"/>
              <a:gd name="connsiteY221" fmla="*/ 1833548 h 2344739"/>
              <a:gd name="connsiteX222" fmla="*/ 292435 w 12192001"/>
              <a:gd name="connsiteY222" fmla="*/ 1812852 h 2344739"/>
              <a:gd name="connsiteX223" fmla="*/ 118381 w 12192001"/>
              <a:gd name="connsiteY223" fmla="*/ 1761047 h 2344739"/>
              <a:gd name="connsiteX224" fmla="*/ 15526 w 12192001"/>
              <a:gd name="connsiteY224" fmla="*/ 1758191 h 2344739"/>
              <a:gd name="connsiteX225" fmla="*/ 2 w 12192001"/>
              <a:gd name="connsiteY225" fmla="*/ 1752722 h 2344739"/>
              <a:gd name="connsiteX226" fmla="*/ 1 w 12192001"/>
              <a:gd name="connsiteY226" fmla="*/ 762497 h 2344739"/>
              <a:gd name="connsiteX227" fmla="*/ 0 w 12192001"/>
              <a:gd name="connsiteY227" fmla="*/ 762497 h 2344739"/>
              <a:gd name="connsiteX228" fmla="*/ 0 w 12192001"/>
              <a:gd name="connsiteY228" fmla="*/ 222213 h 2344739"/>
              <a:gd name="connsiteX229" fmla="*/ 0 w 12192001"/>
              <a:gd name="connsiteY229"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97041 w 12192001"/>
              <a:gd name="connsiteY211" fmla="*/ 1930446 h 2344739"/>
              <a:gd name="connsiteX212" fmla="*/ 767901 w 12192001"/>
              <a:gd name="connsiteY212" fmla="*/ 1932653 h 2344739"/>
              <a:gd name="connsiteX213" fmla="*/ 720047 w 12192001"/>
              <a:gd name="connsiteY213" fmla="*/ 1929661 h 2344739"/>
              <a:gd name="connsiteX214" fmla="*/ 719742 w 12192001"/>
              <a:gd name="connsiteY214" fmla="*/ 1928399 h 2344739"/>
              <a:gd name="connsiteX215" fmla="*/ 708875 w 12192001"/>
              <a:gd name="connsiteY215" fmla="*/ 1922722 h 2344739"/>
              <a:gd name="connsiteX216" fmla="*/ 596792 w 12192001"/>
              <a:gd name="connsiteY216" fmla="*/ 1879864 h 2344739"/>
              <a:gd name="connsiteX217" fmla="*/ 578535 w 12192001"/>
              <a:gd name="connsiteY217" fmla="*/ 1877212 h 2344739"/>
              <a:gd name="connsiteX218" fmla="*/ 571717 w 12192001"/>
              <a:gd name="connsiteY218" fmla="*/ 1877401 h 2344739"/>
              <a:gd name="connsiteX219" fmla="*/ 445099 w 12192001"/>
              <a:gd name="connsiteY219" fmla="*/ 1839371 h 2344739"/>
              <a:gd name="connsiteX220" fmla="*/ 404015 w 12192001"/>
              <a:gd name="connsiteY220" fmla="*/ 1833548 h 2344739"/>
              <a:gd name="connsiteX221" fmla="*/ 292435 w 12192001"/>
              <a:gd name="connsiteY221" fmla="*/ 1812852 h 2344739"/>
              <a:gd name="connsiteX222" fmla="*/ 118381 w 12192001"/>
              <a:gd name="connsiteY222" fmla="*/ 1761047 h 2344739"/>
              <a:gd name="connsiteX223" fmla="*/ 15526 w 12192001"/>
              <a:gd name="connsiteY223" fmla="*/ 1758191 h 2344739"/>
              <a:gd name="connsiteX224" fmla="*/ 2 w 12192001"/>
              <a:gd name="connsiteY224" fmla="*/ 1752722 h 2344739"/>
              <a:gd name="connsiteX225" fmla="*/ 1 w 12192001"/>
              <a:gd name="connsiteY225" fmla="*/ 762497 h 2344739"/>
              <a:gd name="connsiteX226" fmla="*/ 0 w 12192001"/>
              <a:gd name="connsiteY226" fmla="*/ 762497 h 2344739"/>
              <a:gd name="connsiteX227" fmla="*/ 0 w 12192001"/>
              <a:gd name="connsiteY227" fmla="*/ 222213 h 2344739"/>
              <a:gd name="connsiteX228" fmla="*/ 0 w 12192001"/>
              <a:gd name="connsiteY228"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67901 w 12192001"/>
              <a:gd name="connsiteY211" fmla="*/ 1932653 h 2344739"/>
              <a:gd name="connsiteX212" fmla="*/ 720047 w 12192001"/>
              <a:gd name="connsiteY212" fmla="*/ 1929661 h 2344739"/>
              <a:gd name="connsiteX213" fmla="*/ 719742 w 12192001"/>
              <a:gd name="connsiteY213" fmla="*/ 1928399 h 2344739"/>
              <a:gd name="connsiteX214" fmla="*/ 708875 w 12192001"/>
              <a:gd name="connsiteY214" fmla="*/ 1922722 h 2344739"/>
              <a:gd name="connsiteX215" fmla="*/ 596792 w 12192001"/>
              <a:gd name="connsiteY215" fmla="*/ 1879864 h 2344739"/>
              <a:gd name="connsiteX216" fmla="*/ 578535 w 12192001"/>
              <a:gd name="connsiteY216" fmla="*/ 1877212 h 2344739"/>
              <a:gd name="connsiteX217" fmla="*/ 571717 w 12192001"/>
              <a:gd name="connsiteY217" fmla="*/ 1877401 h 2344739"/>
              <a:gd name="connsiteX218" fmla="*/ 445099 w 12192001"/>
              <a:gd name="connsiteY218" fmla="*/ 1839371 h 2344739"/>
              <a:gd name="connsiteX219" fmla="*/ 404015 w 12192001"/>
              <a:gd name="connsiteY219" fmla="*/ 1833548 h 2344739"/>
              <a:gd name="connsiteX220" fmla="*/ 292435 w 12192001"/>
              <a:gd name="connsiteY220" fmla="*/ 1812852 h 2344739"/>
              <a:gd name="connsiteX221" fmla="*/ 118381 w 12192001"/>
              <a:gd name="connsiteY221" fmla="*/ 1761047 h 2344739"/>
              <a:gd name="connsiteX222" fmla="*/ 15526 w 12192001"/>
              <a:gd name="connsiteY222" fmla="*/ 1758191 h 2344739"/>
              <a:gd name="connsiteX223" fmla="*/ 2 w 12192001"/>
              <a:gd name="connsiteY223" fmla="*/ 1752722 h 2344739"/>
              <a:gd name="connsiteX224" fmla="*/ 1 w 12192001"/>
              <a:gd name="connsiteY224" fmla="*/ 762497 h 2344739"/>
              <a:gd name="connsiteX225" fmla="*/ 0 w 12192001"/>
              <a:gd name="connsiteY225" fmla="*/ 762497 h 2344739"/>
              <a:gd name="connsiteX226" fmla="*/ 0 w 12192001"/>
              <a:gd name="connsiteY226" fmla="*/ 222213 h 2344739"/>
              <a:gd name="connsiteX227" fmla="*/ 0 w 12192001"/>
              <a:gd name="connsiteY227"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20047 w 12192001"/>
              <a:gd name="connsiteY211" fmla="*/ 1929661 h 2344739"/>
              <a:gd name="connsiteX212" fmla="*/ 719742 w 12192001"/>
              <a:gd name="connsiteY212" fmla="*/ 1928399 h 2344739"/>
              <a:gd name="connsiteX213" fmla="*/ 708875 w 12192001"/>
              <a:gd name="connsiteY213" fmla="*/ 1922722 h 2344739"/>
              <a:gd name="connsiteX214" fmla="*/ 596792 w 12192001"/>
              <a:gd name="connsiteY214" fmla="*/ 1879864 h 2344739"/>
              <a:gd name="connsiteX215" fmla="*/ 578535 w 12192001"/>
              <a:gd name="connsiteY215" fmla="*/ 1877212 h 2344739"/>
              <a:gd name="connsiteX216" fmla="*/ 571717 w 12192001"/>
              <a:gd name="connsiteY216" fmla="*/ 1877401 h 2344739"/>
              <a:gd name="connsiteX217" fmla="*/ 445099 w 12192001"/>
              <a:gd name="connsiteY217" fmla="*/ 1839371 h 2344739"/>
              <a:gd name="connsiteX218" fmla="*/ 404015 w 12192001"/>
              <a:gd name="connsiteY218" fmla="*/ 1833548 h 2344739"/>
              <a:gd name="connsiteX219" fmla="*/ 292435 w 12192001"/>
              <a:gd name="connsiteY219" fmla="*/ 1812852 h 2344739"/>
              <a:gd name="connsiteX220" fmla="*/ 118381 w 12192001"/>
              <a:gd name="connsiteY220" fmla="*/ 1761047 h 2344739"/>
              <a:gd name="connsiteX221" fmla="*/ 15526 w 12192001"/>
              <a:gd name="connsiteY221" fmla="*/ 1758191 h 2344739"/>
              <a:gd name="connsiteX222" fmla="*/ 2 w 12192001"/>
              <a:gd name="connsiteY222" fmla="*/ 1752722 h 2344739"/>
              <a:gd name="connsiteX223" fmla="*/ 1 w 12192001"/>
              <a:gd name="connsiteY223" fmla="*/ 762497 h 2344739"/>
              <a:gd name="connsiteX224" fmla="*/ 0 w 12192001"/>
              <a:gd name="connsiteY224" fmla="*/ 762497 h 2344739"/>
              <a:gd name="connsiteX225" fmla="*/ 0 w 12192001"/>
              <a:gd name="connsiteY225" fmla="*/ 222213 h 2344739"/>
              <a:gd name="connsiteX226" fmla="*/ 0 w 12192001"/>
              <a:gd name="connsiteY226"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20047 w 12192001"/>
              <a:gd name="connsiteY211" fmla="*/ 1929661 h 2344739"/>
              <a:gd name="connsiteX212" fmla="*/ 719742 w 12192001"/>
              <a:gd name="connsiteY212" fmla="*/ 1928399 h 2344739"/>
              <a:gd name="connsiteX213" fmla="*/ 708875 w 12192001"/>
              <a:gd name="connsiteY213" fmla="*/ 1922722 h 2344739"/>
              <a:gd name="connsiteX214" fmla="*/ 596792 w 12192001"/>
              <a:gd name="connsiteY214" fmla="*/ 1879864 h 2344739"/>
              <a:gd name="connsiteX215" fmla="*/ 578535 w 12192001"/>
              <a:gd name="connsiteY215" fmla="*/ 1877212 h 2344739"/>
              <a:gd name="connsiteX216" fmla="*/ 571717 w 12192001"/>
              <a:gd name="connsiteY216" fmla="*/ 1877401 h 2344739"/>
              <a:gd name="connsiteX217" fmla="*/ 445099 w 12192001"/>
              <a:gd name="connsiteY217" fmla="*/ 1839371 h 2344739"/>
              <a:gd name="connsiteX218" fmla="*/ 404015 w 12192001"/>
              <a:gd name="connsiteY218" fmla="*/ 1833548 h 2344739"/>
              <a:gd name="connsiteX219" fmla="*/ 292435 w 12192001"/>
              <a:gd name="connsiteY219" fmla="*/ 1812852 h 2344739"/>
              <a:gd name="connsiteX220" fmla="*/ 118381 w 12192001"/>
              <a:gd name="connsiteY220" fmla="*/ 1761047 h 2344739"/>
              <a:gd name="connsiteX221" fmla="*/ 15526 w 12192001"/>
              <a:gd name="connsiteY221" fmla="*/ 1758191 h 2344739"/>
              <a:gd name="connsiteX222" fmla="*/ 2 w 12192001"/>
              <a:gd name="connsiteY222" fmla="*/ 1752722 h 2344739"/>
              <a:gd name="connsiteX223" fmla="*/ 1 w 12192001"/>
              <a:gd name="connsiteY223" fmla="*/ 762497 h 2344739"/>
              <a:gd name="connsiteX224" fmla="*/ 0 w 12192001"/>
              <a:gd name="connsiteY224" fmla="*/ 222213 h 2344739"/>
              <a:gd name="connsiteX225" fmla="*/ 0 w 12192001"/>
              <a:gd name="connsiteY225"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95958 w 12193149"/>
              <a:gd name="connsiteY67" fmla="*/ 1903228 h 2344739"/>
              <a:gd name="connsiteX68" fmla="*/ 9190394 w 12193149"/>
              <a:gd name="connsiteY68" fmla="*/ 1912467 h 2344739"/>
              <a:gd name="connsiteX69" fmla="*/ 9114960 w 12193149"/>
              <a:gd name="connsiteY69" fmla="*/ 1919069 h 2344739"/>
              <a:gd name="connsiteX70" fmla="*/ 9054601 w 12193149"/>
              <a:gd name="connsiteY70" fmla="*/ 1910755 h 2344739"/>
              <a:gd name="connsiteX71" fmla="*/ 9006634 w 12193149"/>
              <a:gd name="connsiteY71" fmla="*/ 1914040 h 2344739"/>
              <a:gd name="connsiteX72" fmla="*/ 9006349 w 12193149"/>
              <a:gd name="connsiteY72" fmla="*/ 1913800 h 2344739"/>
              <a:gd name="connsiteX73" fmla="*/ 8997380 w 12193149"/>
              <a:gd name="connsiteY73" fmla="*/ 1915011 h 2344739"/>
              <a:gd name="connsiteX74" fmla="*/ 8991542 w 12193149"/>
              <a:gd name="connsiteY74" fmla="*/ 1917072 h 2344739"/>
              <a:gd name="connsiteX75" fmla="*/ 8975485 w 12193149"/>
              <a:gd name="connsiteY75" fmla="*/ 1920298 h 2344739"/>
              <a:gd name="connsiteX76" fmla="*/ 8969159 w 12193149"/>
              <a:gd name="connsiteY76" fmla="*/ 1919598 h 2344739"/>
              <a:gd name="connsiteX77" fmla="*/ 8964196 w 12193149"/>
              <a:gd name="connsiteY77" fmla="*/ 1917373 h 2344739"/>
              <a:gd name="connsiteX78" fmla="*/ 8930136 w 12193149"/>
              <a:gd name="connsiteY78" fmla="*/ 1914185 h 2344739"/>
              <a:gd name="connsiteX79" fmla="*/ 8753592 w 12193149"/>
              <a:gd name="connsiteY79" fmla="*/ 1933417 h 2344739"/>
              <a:gd name="connsiteX80" fmla="*/ 8708995 w 12193149"/>
              <a:gd name="connsiteY80" fmla="*/ 1935518 h 2344739"/>
              <a:gd name="connsiteX81" fmla="*/ 8597219 w 12193149"/>
              <a:gd name="connsiteY81" fmla="*/ 1944090 h 2344739"/>
              <a:gd name="connsiteX82" fmla="*/ 8526378 w 12193149"/>
              <a:gd name="connsiteY82" fmla="*/ 1929248 h 2344739"/>
              <a:gd name="connsiteX83" fmla="*/ 8512131 w 12193149"/>
              <a:gd name="connsiteY83" fmla="*/ 1935163 h 2344739"/>
              <a:gd name="connsiteX84" fmla="*/ 8507315 w 12193149"/>
              <a:gd name="connsiteY84" fmla="*/ 1938164 h 2344739"/>
              <a:gd name="connsiteX85" fmla="*/ 8499116 w 12193149"/>
              <a:gd name="connsiteY85" fmla="*/ 1940902 h 2344739"/>
              <a:gd name="connsiteX86" fmla="*/ 8498742 w 12193149"/>
              <a:gd name="connsiteY86" fmla="*/ 1940723 h 2344739"/>
              <a:gd name="connsiteX87" fmla="*/ 8491397 w 12193149"/>
              <a:gd name="connsiteY87" fmla="*/ 1943773 h 2344739"/>
              <a:gd name="connsiteX88" fmla="*/ 8368330 w 12193149"/>
              <a:gd name="connsiteY88" fmla="*/ 1957815 h 2344739"/>
              <a:gd name="connsiteX89" fmla="*/ 8354947 w 12193149"/>
              <a:gd name="connsiteY89" fmla="*/ 1958009 h 2344739"/>
              <a:gd name="connsiteX90" fmla="*/ 8353521 w 12193149"/>
              <a:gd name="connsiteY90" fmla="*/ 1957169 h 2344739"/>
              <a:gd name="connsiteX91" fmla="*/ 8321252 w 12193149"/>
              <a:gd name="connsiteY91" fmla="*/ 1974587 h 2344739"/>
              <a:gd name="connsiteX92" fmla="*/ 8315581 w 12193149"/>
              <a:gd name="connsiteY92" fmla="*/ 1974913 h 2344739"/>
              <a:gd name="connsiteX93" fmla="*/ 8296322 w 12193149"/>
              <a:gd name="connsiteY93" fmla="*/ 1988808 h 2344739"/>
              <a:gd name="connsiteX94" fmla="*/ 8285424 w 12193149"/>
              <a:gd name="connsiteY94" fmla="*/ 1994631 h 2344739"/>
              <a:gd name="connsiteX95" fmla="*/ 8284298 w 12193149"/>
              <a:gd name="connsiteY95" fmla="*/ 1999074 h 2344739"/>
              <a:gd name="connsiteX96" fmla="*/ 8267224 w 12193149"/>
              <a:gd name="connsiteY96" fmla="*/ 2006249 h 2344739"/>
              <a:gd name="connsiteX97" fmla="*/ 8264525 w 12193149"/>
              <a:gd name="connsiteY97" fmla="*/ 2006019 h 2344739"/>
              <a:gd name="connsiteX98" fmla="*/ 8253181 w 12193149"/>
              <a:gd name="connsiteY98" fmla="*/ 2015862 h 2344739"/>
              <a:gd name="connsiteX99" fmla="*/ 8246982 w 12193149"/>
              <a:gd name="connsiteY99" fmla="*/ 2028854 h 2344739"/>
              <a:gd name="connsiteX100" fmla="*/ 8091420 w 12193149"/>
              <a:gd name="connsiteY100" fmla="*/ 2075015 h 2344739"/>
              <a:gd name="connsiteX101" fmla="*/ 7906555 w 12193149"/>
              <a:gd name="connsiteY101" fmla="*/ 2116988 h 2344739"/>
              <a:gd name="connsiteX102" fmla="*/ 7719893 w 12193149"/>
              <a:gd name="connsiteY102" fmla="*/ 2142703 h 2344739"/>
              <a:gd name="connsiteX103" fmla="*/ 7615495 w 12193149"/>
              <a:gd name="connsiteY103" fmla="*/ 2139232 h 2344739"/>
              <a:gd name="connsiteX104" fmla="*/ 7528691 w 12193149"/>
              <a:gd name="connsiteY104" fmla="*/ 2145060 h 2344739"/>
              <a:gd name="connsiteX105" fmla="*/ 7520719 w 12193149"/>
              <a:gd name="connsiteY105" fmla="*/ 2147613 h 2344739"/>
              <a:gd name="connsiteX106" fmla="*/ 7508559 w 12193149"/>
              <a:gd name="connsiteY106" fmla="*/ 2148948 h 2344739"/>
              <a:gd name="connsiteX107" fmla="*/ 7508188 w 12193149"/>
              <a:gd name="connsiteY107" fmla="*/ 2148621 h 2344739"/>
              <a:gd name="connsiteX108" fmla="*/ 7496943 w 12193149"/>
              <a:gd name="connsiteY108" fmla="*/ 2150573 h 2344739"/>
              <a:gd name="connsiteX109" fmla="*/ 7406539 w 12193149"/>
              <a:gd name="connsiteY109" fmla="*/ 2142468 h 2344739"/>
              <a:gd name="connsiteX110" fmla="*/ 7219707 w 12193149"/>
              <a:gd name="connsiteY110" fmla="*/ 2156680 h 2344739"/>
              <a:gd name="connsiteX111" fmla="*/ 7202249 w 12193149"/>
              <a:gd name="connsiteY111" fmla="*/ 2161230 h 2344739"/>
              <a:gd name="connsiteX112" fmla="*/ 7198152 w 12193149"/>
              <a:gd name="connsiteY112" fmla="*/ 2166588 h 2344739"/>
              <a:gd name="connsiteX113" fmla="*/ 7171956 w 12193149"/>
              <a:gd name="connsiteY113" fmla="*/ 2171236 h 2344739"/>
              <a:gd name="connsiteX114" fmla="*/ 7098136 w 12193149"/>
              <a:gd name="connsiteY114" fmla="*/ 2183464 h 2344739"/>
              <a:gd name="connsiteX115" fmla="*/ 7019644 w 12193149"/>
              <a:gd name="connsiteY115" fmla="*/ 2183090 h 2344739"/>
              <a:gd name="connsiteX116" fmla="*/ 6905294 w 12193149"/>
              <a:gd name="connsiteY116" fmla="*/ 2212596 h 2344739"/>
              <a:gd name="connsiteX117" fmla="*/ 6709370 w 12193149"/>
              <a:gd name="connsiteY117" fmla="*/ 2240551 h 2344739"/>
              <a:gd name="connsiteX118" fmla="*/ 6550602 w 12193149"/>
              <a:gd name="connsiteY118" fmla="*/ 2269327 h 2344739"/>
              <a:gd name="connsiteX119" fmla="*/ 6318708 w 12193149"/>
              <a:gd name="connsiteY119" fmla="*/ 2316127 h 2344739"/>
              <a:gd name="connsiteX120" fmla="*/ 6169822 w 12193149"/>
              <a:gd name="connsiteY120" fmla="*/ 2318214 h 2344739"/>
              <a:gd name="connsiteX121" fmla="*/ 6074996 w 12193149"/>
              <a:gd name="connsiteY121" fmla="*/ 2338676 h 2344739"/>
              <a:gd name="connsiteX122" fmla="*/ 6069677 w 12193149"/>
              <a:gd name="connsiteY122" fmla="*/ 2337139 h 2344739"/>
              <a:gd name="connsiteX123" fmla="*/ 6049786 w 12193149"/>
              <a:gd name="connsiteY123" fmla="*/ 2337822 h 2344739"/>
              <a:gd name="connsiteX124" fmla="*/ 6042433 w 12193149"/>
              <a:gd name="connsiteY124" fmla="*/ 2329473 h 2344739"/>
              <a:gd name="connsiteX125" fmla="*/ 6011238 w 12193149"/>
              <a:gd name="connsiteY125" fmla="*/ 2324380 h 2344739"/>
              <a:gd name="connsiteX126" fmla="*/ 5958523 w 12193149"/>
              <a:gd name="connsiteY126" fmla="*/ 2328024 h 2344739"/>
              <a:gd name="connsiteX127" fmla="*/ 5760067 w 12193149"/>
              <a:gd name="connsiteY127" fmla="*/ 2343716 h 2344739"/>
              <a:gd name="connsiteX128" fmla="*/ 5628108 w 12193149"/>
              <a:gd name="connsiteY128" fmla="*/ 2344739 h 2344739"/>
              <a:gd name="connsiteX129" fmla="*/ 5472054 w 12193149"/>
              <a:gd name="connsiteY129" fmla="*/ 2330719 h 2344739"/>
              <a:gd name="connsiteX130" fmla="*/ 5433909 w 12193149"/>
              <a:gd name="connsiteY130" fmla="*/ 2319466 h 2344739"/>
              <a:gd name="connsiteX131" fmla="*/ 5382817 w 12193149"/>
              <a:gd name="connsiteY131" fmla="*/ 2301764 h 2344739"/>
              <a:gd name="connsiteX132" fmla="*/ 5262912 w 12193149"/>
              <a:gd name="connsiteY132" fmla="*/ 2281347 h 2344739"/>
              <a:gd name="connsiteX133" fmla="*/ 5224109 w 12193149"/>
              <a:gd name="connsiteY133" fmla="*/ 2270223 h 2344739"/>
              <a:gd name="connsiteX134" fmla="*/ 5175808 w 12193149"/>
              <a:gd name="connsiteY134" fmla="*/ 2267233 h 2344739"/>
              <a:gd name="connsiteX135" fmla="*/ 5157702 w 12193149"/>
              <a:gd name="connsiteY135" fmla="*/ 2260010 h 2344739"/>
              <a:gd name="connsiteX136" fmla="*/ 5143747 w 12193149"/>
              <a:gd name="connsiteY136" fmla="*/ 2256610 h 2344739"/>
              <a:gd name="connsiteX137" fmla="*/ 5140744 w 12193149"/>
              <a:gd name="connsiteY137" fmla="*/ 2254509 h 2344739"/>
              <a:gd name="connsiteX138" fmla="*/ 5122807 w 12193149"/>
              <a:gd name="connsiteY138" fmla="*/ 2243656 h 2344739"/>
              <a:gd name="connsiteX139" fmla="*/ 5066938 w 12193149"/>
              <a:gd name="connsiteY139" fmla="*/ 2250227 h 2344739"/>
              <a:gd name="connsiteX140" fmla="*/ 5012662 w 12193149"/>
              <a:gd name="connsiteY140" fmla="*/ 2233846 h 2344739"/>
              <a:gd name="connsiteX141" fmla="*/ 4841589 w 12193149"/>
              <a:gd name="connsiteY141" fmla="*/ 2209829 h 2344739"/>
              <a:gd name="connsiteX142" fmla="*/ 4763595 w 12193149"/>
              <a:gd name="connsiteY142" fmla="*/ 2182061 h 2344739"/>
              <a:gd name="connsiteX143" fmla="*/ 4724334 w 12193149"/>
              <a:gd name="connsiteY143" fmla="*/ 2173047 h 2344739"/>
              <a:gd name="connsiteX144" fmla="*/ 4722324 w 12193149"/>
              <a:gd name="connsiteY144" fmla="*/ 2172298 h 2344739"/>
              <a:gd name="connsiteX145" fmla="*/ 4723259 w 12193149"/>
              <a:gd name="connsiteY145" fmla="*/ 2172087 h 2344739"/>
              <a:gd name="connsiteX146" fmla="*/ 4718350 w 12193149"/>
              <a:gd name="connsiteY146" fmla="*/ 2170817 h 2344739"/>
              <a:gd name="connsiteX147" fmla="*/ 4722324 w 12193149"/>
              <a:gd name="connsiteY147" fmla="*/ 2172298 h 2344739"/>
              <a:gd name="connsiteX148" fmla="*/ 4716674 w 12193149"/>
              <a:gd name="connsiteY148" fmla="*/ 2173573 h 2344739"/>
              <a:gd name="connsiteX149" fmla="*/ 4516962 w 12193149"/>
              <a:gd name="connsiteY149" fmla="*/ 2163671 h 2344739"/>
              <a:gd name="connsiteX150" fmla="*/ 4429691 w 12193149"/>
              <a:gd name="connsiteY150" fmla="*/ 2153020 h 2344739"/>
              <a:gd name="connsiteX151" fmla="*/ 4364023 w 12193149"/>
              <a:gd name="connsiteY151" fmla="*/ 2151674 h 2344739"/>
              <a:gd name="connsiteX152" fmla="*/ 4318114 w 12193149"/>
              <a:gd name="connsiteY152" fmla="*/ 2158289 h 2344739"/>
              <a:gd name="connsiteX153" fmla="*/ 4316258 w 12193149"/>
              <a:gd name="connsiteY153" fmla="*/ 2156948 h 2344739"/>
              <a:gd name="connsiteX154" fmla="*/ 4296292 w 12193149"/>
              <a:gd name="connsiteY154" fmla="*/ 2155069 h 2344739"/>
              <a:gd name="connsiteX155" fmla="*/ 4291212 w 12193149"/>
              <a:gd name="connsiteY155" fmla="*/ 2157986 h 2344739"/>
              <a:gd name="connsiteX156" fmla="*/ 4277290 w 12193149"/>
              <a:gd name="connsiteY156" fmla="*/ 2157740 h 2344739"/>
              <a:gd name="connsiteX157" fmla="*/ 4249265 w 12193149"/>
              <a:gd name="connsiteY157" fmla="*/ 2160064 h 2344739"/>
              <a:gd name="connsiteX158" fmla="*/ 4203199 w 12193149"/>
              <a:gd name="connsiteY158" fmla="*/ 2157269 h 2344739"/>
              <a:gd name="connsiteX159" fmla="*/ 4202893 w 12193149"/>
              <a:gd name="connsiteY159" fmla="*/ 2156010 h 2344739"/>
              <a:gd name="connsiteX160" fmla="*/ 4192396 w 12193149"/>
              <a:gd name="connsiteY160" fmla="*/ 2150376 h 2344739"/>
              <a:gd name="connsiteX161" fmla="*/ 4143893 w 12193149"/>
              <a:gd name="connsiteY161" fmla="*/ 2134511 h 2344739"/>
              <a:gd name="connsiteX162" fmla="*/ 4084245 w 12193149"/>
              <a:gd name="connsiteY162" fmla="*/ 2107978 h 2344739"/>
              <a:gd name="connsiteX163" fmla="*/ 4075694 w 12193149"/>
              <a:gd name="connsiteY163" fmla="*/ 2107143 h 2344739"/>
              <a:gd name="connsiteX164" fmla="*/ 4075575 w 12193149"/>
              <a:gd name="connsiteY164" fmla="*/ 2106844 h 2344739"/>
              <a:gd name="connsiteX165" fmla="*/ 4066658 w 12193149"/>
              <a:gd name="connsiteY165" fmla="*/ 2105400 h 2344739"/>
              <a:gd name="connsiteX166" fmla="*/ 4060102 w 12193149"/>
              <a:gd name="connsiteY166" fmla="*/ 2105618 h 2344739"/>
              <a:gd name="connsiteX167" fmla="*/ 4043512 w 12193149"/>
              <a:gd name="connsiteY167" fmla="*/ 2103997 h 2344739"/>
              <a:gd name="connsiteX168" fmla="*/ 4038145 w 12193149"/>
              <a:gd name="connsiteY168" fmla="*/ 2101563 h 2344739"/>
              <a:gd name="connsiteX169" fmla="*/ 4036511 w 12193149"/>
              <a:gd name="connsiteY169" fmla="*/ 2097896 h 2344739"/>
              <a:gd name="connsiteX170" fmla="*/ 4034926 w 12193149"/>
              <a:gd name="connsiteY170" fmla="*/ 2098131 h 2344739"/>
              <a:gd name="connsiteX171" fmla="*/ 4005686 w 12193149"/>
              <a:gd name="connsiteY171" fmla="*/ 2085563 h 2344739"/>
              <a:gd name="connsiteX172" fmla="*/ 3937994 w 12193149"/>
              <a:gd name="connsiteY172" fmla="*/ 2068106 h 2344739"/>
              <a:gd name="connsiteX173" fmla="*/ 3898423 w 12193149"/>
              <a:gd name="connsiteY173" fmla="*/ 2062451 h 2344739"/>
              <a:gd name="connsiteX174" fmla="*/ 3790908 w 12193149"/>
              <a:gd name="connsiteY174" fmla="*/ 2042213 h 2344739"/>
              <a:gd name="connsiteX175" fmla="*/ 3683661 w 12193149"/>
              <a:gd name="connsiteY175" fmla="*/ 2018290 h 2344739"/>
              <a:gd name="connsiteX176" fmla="*/ 3611183 w 12193149"/>
              <a:gd name="connsiteY176" fmla="*/ 1986019 h 2344739"/>
              <a:gd name="connsiteX177" fmla="*/ 3605003 w 12193149"/>
              <a:gd name="connsiteY177" fmla="*/ 1987381 h 2344739"/>
              <a:gd name="connsiteX178" fmla="*/ 3595884 w 12193149"/>
              <a:gd name="connsiteY178" fmla="*/ 1987545 h 2344739"/>
              <a:gd name="connsiteX179" fmla="*/ 3595649 w 12193149"/>
              <a:gd name="connsiteY179" fmla="*/ 1987276 h 2344739"/>
              <a:gd name="connsiteX180" fmla="*/ 3587126 w 12193149"/>
              <a:gd name="connsiteY180" fmla="*/ 1987966 h 2344739"/>
              <a:gd name="connsiteX181" fmla="*/ 3537283 w 12193149"/>
              <a:gd name="connsiteY181" fmla="*/ 1978267 h 2344739"/>
              <a:gd name="connsiteX182" fmla="*/ 3474371 w 12193149"/>
              <a:gd name="connsiteY182" fmla="*/ 1974606 h 2344739"/>
              <a:gd name="connsiteX183" fmla="*/ 3401876 w 12193149"/>
              <a:gd name="connsiteY183" fmla="*/ 1962558 h 2344739"/>
              <a:gd name="connsiteX184" fmla="*/ 3365036 w 12193149"/>
              <a:gd name="connsiteY184" fmla="*/ 1979510 h 2344739"/>
              <a:gd name="connsiteX185" fmla="*/ 3345174 w 12193149"/>
              <a:gd name="connsiteY185" fmla="*/ 1981192 h 2344739"/>
              <a:gd name="connsiteX186" fmla="*/ 3342846 w 12193149"/>
              <a:gd name="connsiteY186" fmla="*/ 1980217 h 2344739"/>
              <a:gd name="connsiteX187" fmla="*/ 3263504 w 12193149"/>
              <a:gd name="connsiteY187" fmla="*/ 1986094 h 2344739"/>
              <a:gd name="connsiteX188" fmla="*/ 3143704 w 12193149"/>
              <a:gd name="connsiteY188" fmla="*/ 1993869 h 2344739"/>
              <a:gd name="connsiteX189" fmla="*/ 3031439 w 12193149"/>
              <a:gd name="connsiteY189" fmla="*/ 1996512 h 2344739"/>
              <a:gd name="connsiteX190" fmla="*/ 2782717 w 12193149"/>
              <a:gd name="connsiteY190" fmla="*/ 2018333 h 2344739"/>
              <a:gd name="connsiteX191" fmla="*/ 2647675 w 12193149"/>
              <a:gd name="connsiteY191" fmla="*/ 2028869 h 2344739"/>
              <a:gd name="connsiteX192" fmla="*/ 2569176 w 12193149"/>
              <a:gd name="connsiteY192" fmla="*/ 2002628 h 2344739"/>
              <a:gd name="connsiteX193" fmla="*/ 2444403 w 12193149"/>
              <a:gd name="connsiteY193" fmla="*/ 2016529 h 2344739"/>
              <a:gd name="connsiteX194" fmla="*/ 2316260 w 12193149"/>
              <a:gd name="connsiteY194" fmla="*/ 2024996 h 2344739"/>
              <a:gd name="connsiteX195" fmla="*/ 2209726 w 12193149"/>
              <a:gd name="connsiteY195" fmla="*/ 2019763 h 2344739"/>
              <a:gd name="connsiteX196" fmla="*/ 2095813 w 12193149"/>
              <a:gd name="connsiteY196" fmla="*/ 2003052 h 2344739"/>
              <a:gd name="connsiteX197" fmla="*/ 1998504 w 12193149"/>
              <a:gd name="connsiteY197" fmla="*/ 1995032 h 2344739"/>
              <a:gd name="connsiteX198" fmla="*/ 1929320 w 12193149"/>
              <a:gd name="connsiteY198" fmla="*/ 2016977 h 2344739"/>
              <a:gd name="connsiteX199" fmla="*/ 1922798 w 12193149"/>
              <a:gd name="connsiteY199" fmla="*/ 2012146 h 2344739"/>
              <a:gd name="connsiteX200" fmla="*/ 1874228 w 12193149"/>
              <a:gd name="connsiteY200" fmla="*/ 2013741 h 2344739"/>
              <a:gd name="connsiteX201" fmla="*/ 1787803 w 12193149"/>
              <a:gd name="connsiteY201" fmla="*/ 2041363 h 2344739"/>
              <a:gd name="connsiteX202" fmla="*/ 1739352 w 12193149"/>
              <a:gd name="connsiteY202" fmla="*/ 2036312 h 2344739"/>
              <a:gd name="connsiteX203" fmla="*/ 1676219 w 12193149"/>
              <a:gd name="connsiteY203" fmla="*/ 2019963 h 2344739"/>
              <a:gd name="connsiteX204" fmla="*/ 1609817 w 12193149"/>
              <a:gd name="connsiteY204" fmla="*/ 2013066 h 2344739"/>
              <a:gd name="connsiteX205" fmla="*/ 1497258 w 12193149"/>
              <a:gd name="connsiteY205" fmla="*/ 1987476 h 2344739"/>
              <a:gd name="connsiteX206" fmla="*/ 1151127 w 12193149"/>
              <a:gd name="connsiteY206" fmla="*/ 1938041 h 2344739"/>
              <a:gd name="connsiteX207" fmla="*/ 859417 w 12193149"/>
              <a:gd name="connsiteY207" fmla="*/ 1928608 h 2344739"/>
              <a:gd name="connsiteX208" fmla="*/ 838688 w 12193149"/>
              <a:gd name="connsiteY208" fmla="*/ 1929821 h 2344739"/>
              <a:gd name="connsiteX209" fmla="*/ 817957 w 12193149"/>
              <a:gd name="connsiteY209" fmla="*/ 1927857 h 2344739"/>
              <a:gd name="connsiteX210" fmla="*/ 812654 w 12193149"/>
              <a:gd name="connsiteY210" fmla="*/ 1930751 h 2344739"/>
              <a:gd name="connsiteX211" fmla="*/ 721195 w 12193149"/>
              <a:gd name="connsiteY211" fmla="*/ 1929661 h 2344739"/>
              <a:gd name="connsiteX212" fmla="*/ 720890 w 12193149"/>
              <a:gd name="connsiteY212" fmla="*/ 1928399 h 2344739"/>
              <a:gd name="connsiteX213" fmla="*/ 710023 w 12193149"/>
              <a:gd name="connsiteY213" fmla="*/ 1922722 h 2344739"/>
              <a:gd name="connsiteX214" fmla="*/ 597940 w 12193149"/>
              <a:gd name="connsiteY214" fmla="*/ 1879864 h 2344739"/>
              <a:gd name="connsiteX215" fmla="*/ 579683 w 12193149"/>
              <a:gd name="connsiteY215" fmla="*/ 1877212 h 2344739"/>
              <a:gd name="connsiteX216" fmla="*/ 572865 w 12193149"/>
              <a:gd name="connsiteY216" fmla="*/ 1877401 h 2344739"/>
              <a:gd name="connsiteX217" fmla="*/ 446247 w 12193149"/>
              <a:gd name="connsiteY217" fmla="*/ 1839371 h 2344739"/>
              <a:gd name="connsiteX218" fmla="*/ 405163 w 12193149"/>
              <a:gd name="connsiteY218" fmla="*/ 1833548 h 2344739"/>
              <a:gd name="connsiteX219" fmla="*/ 293583 w 12193149"/>
              <a:gd name="connsiteY219" fmla="*/ 1812852 h 2344739"/>
              <a:gd name="connsiteX220" fmla="*/ 119529 w 12193149"/>
              <a:gd name="connsiteY220" fmla="*/ 1761047 h 2344739"/>
              <a:gd name="connsiteX221" fmla="*/ 16674 w 12193149"/>
              <a:gd name="connsiteY221" fmla="*/ 1758191 h 2344739"/>
              <a:gd name="connsiteX222" fmla="*/ 1150 w 12193149"/>
              <a:gd name="connsiteY222" fmla="*/ 1752722 h 2344739"/>
              <a:gd name="connsiteX223" fmla="*/ 1148 w 12193149"/>
              <a:gd name="connsiteY223" fmla="*/ 222213 h 2344739"/>
              <a:gd name="connsiteX224" fmla="*/ 1148 w 12193149"/>
              <a:gd name="connsiteY224"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95958 w 12193149"/>
              <a:gd name="connsiteY67" fmla="*/ 1903228 h 2344739"/>
              <a:gd name="connsiteX68" fmla="*/ 9190394 w 12193149"/>
              <a:gd name="connsiteY68" fmla="*/ 1912467 h 2344739"/>
              <a:gd name="connsiteX69" fmla="*/ 9114960 w 12193149"/>
              <a:gd name="connsiteY69" fmla="*/ 1919069 h 2344739"/>
              <a:gd name="connsiteX70" fmla="*/ 9054601 w 12193149"/>
              <a:gd name="connsiteY70" fmla="*/ 1910755 h 2344739"/>
              <a:gd name="connsiteX71" fmla="*/ 9006634 w 12193149"/>
              <a:gd name="connsiteY71" fmla="*/ 1914040 h 2344739"/>
              <a:gd name="connsiteX72" fmla="*/ 9006349 w 12193149"/>
              <a:gd name="connsiteY72" fmla="*/ 1913800 h 2344739"/>
              <a:gd name="connsiteX73" fmla="*/ 8997380 w 12193149"/>
              <a:gd name="connsiteY73" fmla="*/ 1915011 h 2344739"/>
              <a:gd name="connsiteX74" fmla="*/ 8991542 w 12193149"/>
              <a:gd name="connsiteY74" fmla="*/ 1917072 h 2344739"/>
              <a:gd name="connsiteX75" fmla="*/ 8975485 w 12193149"/>
              <a:gd name="connsiteY75" fmla="*/ 1920298 h 2344739"/>
              <a:gd name="connsiteX76" fmla="*/ 8969159 w 12193149"/>
              <a:gd name="connsiteY76" fmla="*/ 1919598 h 2344739"/>
              <a:gd name="connsiteX77" fmla="*/ 8964196 w 12193149"/>
              <a:gd name="connsiteY77" fmla="*/ 1917373 h 2344739"/>
              <a:gd name="connsiteX78" fmla="*/ 8930136 w 12193149"/>
              <a:gd name="connsiteY78" fmla="*/ 1914185 h 2344739"/>
              <a:gd name="connsiteX79" fmla="*/ 8753592 w 12193149"/>
              <a:gd name="connsiteY79" fmla="*/ 1933417 h 2344739"/>
              <a:gd name="connsiteX80" fmla="*/ 8708995 w 12193149"/>
              <a:gd name="connsiteY80" fmla="*/ 1935518 h 2344739"/>
              <a:gd name="connsiteX81" fmla="*/ 8597219 w 12193149"/>
              <a:gd name="connsiteY81" fmla="*/ 1944090 h 2344739"/>
              <a:gd name="connsiteX82" fmla="*/ 8526378 w 12193149"/>
              <a:gd name="connsiteY82" fmla="*/ 1929248 h 2344739"/>
              <a:gd name="connsiteX83" fmla="*/ 8512131 w 12193149"/>
              <a:gd name="connsiteY83" fmla="*/ 1935163 h 2344739"/>
              <a:gd name="connsiteX84" fmla="*/ 8507315 w 12193149"/>
              <a:gd name="connsiteY84" fmla="*/ 1938164 h 2344739"/>
              <a:gd name="connsiteX85" fmla="*/ 8499116 w 12193149"/>
              <a:gd name="connsiteY85" fmla="*/ 1940902 h 2344739"/>
              <a:gd name="connsiteX86" fmla="*/ 8498742 w 12193149"/>
              <a:gd name="connsiteY86" fmla="*/ 1940723 h 2344739"/>
              <a:gd name="connsiteX87" fmla="*/ 8491397 w 12193149"/>
              <a:gd name="connsiteY87" fmla="*/ 1943773 h 2344739"/>
              <a:gd name="connsiteX88" fmla="*/ 8368330 w 12193149"/>
              <a:gd name="connsiteY88" fmla="*/ 1957815 h 2344739"/>
              <a:gd name="connsiteX89" fmla="*/ 8354947 w 12193149"/>
              <a:gd name="connsiteY89" fmla="*/ 1958009 h 2344739"/>
              <a:gd name="connsiteX90" fmla="*/ 8321252 w 12193149"/>
              <a:gd name="connsiteY90" fmla="*/ 1974587 h 2344739"/>
              <a:gd name="connsiteX91" fmla="*/ 8315581 w 12193149"/>
              <a:gd name="connsiteY91" fmla="*/ 1974913 h 2344739"/>
              <a:gd name="connsiteX92" fmla="*/ 8296322 w 12193149"/>
              <a:gd name="connsiteY92" fmla="*/ 1988808 h 2344739"/>
              <a:gd name="connsiteX93" fmla="*/ 8285424 w 12193149"/>
              <a:gd name="connsiteY93" fmla="*/ 1994631 h 2344739"/>
              <a:gd name="connsiteX94" fmla="*/ 8284298 w 12193149"/>
              <a:gd name="connsiteY94" fmla="*/ 1999074 h 2344739"/>
              <a:gd name="connsiteX95" fmla="*/ 8267224 w 12193149"/>
              <a:gd name="connsiteY95" fmla="*/ 2006249 h 2344739"/>
              <a:gd name="connsiteX96" fmla="*/ 8264525 w 12193149"/>
              <a:gd name="connsiteY96" fmla="*/ 2006019 h 2344739"/>
              <a:gd name="connsiteX97" fmla="*/ 8253181 w 12193149"/>
              <a:gd name="connsiteY97" fmla="*/ 2015862 h 2344739"/>
              <a:gd name="connsiteX98" fmla="*/ 8246982 w 12193149"/>
              <a:gd name="connsiteY98" fmla="*/ 2028854 h 2344739"/>
              <a:gd name="connsiteX99" fmla="*/ 8091420 w 12193149"/>
              <a:gd name="connsiteY99" fmla="*/ 2075015 h 2344739"/>
              <a:gd name="connsiteX100" fmla="*/ 7906555 w 12193149"/>
              <a:gd name="connsiteY100" fmla="*/ 2116988 h 2344739"/>
              <a:gd name="connsiteX101" fmla="*/ 7719893 w 12193149"/>
              <a:gd name="connsiteY101" fmla="*/ 2142703 h 2344739"/>
              <a:gd name="connsiteX102" fmla="*/ 7615495 w 12193149"/>
              <a:gd name="connsiteY102" fmla="*/ 2139232 h 2344739"/>
              <a:gd name="connsiteX103" fmla="*/ 7528691 w 12193149"/>
              <a:gd name="connsiteY103" fmla="*/ 2145060 h 2344739"/>
              <a:gd name="connsiteX104" fmla="*/ 7520719 w 12193149"/>
              <a:gd name="connsiteY104" fmla="*/ 2147613 h 2344739"/>
              <a:gd name="connsiteX105" fmla="*/ 7508559 w 12193149"/>
              <a:gd name="connsiteY105" fmla="*/ 2148948 h 2344739"/>
              <a:gd name="connsiteX106" fmla="*/ 7508188 w 12193149"/>
              <a:gd name="connsiteY106" fmla="*/ 2148621 h 2344739"/>
              <a:gd name="connsiteX107" fmla="*/ 7496943 w 12193149"/>
              <a:gd name="connsiteY107" fmla="*/ 2150573 h 2344739"/>
              <a:gd name="connsiteX108" fmla="*/ 7406539 w 12193149"/>
              <a:gd name="connsiteY108" fmla="*/ 2142468 h 2344739"/>
              <a:gd name="connsiteX109" fmla="*/ 7219707 w 12193149"/>
              <a:gd name="connsiteY109" fmla="*/ 2156680 h 2344739"/>
              <a:gd name="connsiteX110" fmla="*/ 7202249 w 12193149"/>
              <a:gd name="connsiteY110" fmla="*/ 2161230 h 2344739"/>
              <a:gd name="connsiteX111" fmla="*/ 7198152 w 12193149"/>
              <a:gd name="connsiteY111" fmla="*/ 2166588 h 2344739"/>
              <a:gd name="connsiteX112" fmla="*/ 7171956 w 12193149"/>
              <a:gd name="connsiteY112" fmla="*/ 2171236 h 2344739"/>
              <a:gd name="connsiteX113" fmla="*/ 7098136 w 12193149"/>
              <a:gd name="connsiteY113" fmla="*/ 2183464 h 2344739"/>
              <a:gd name="connsiteX114" fmla="*/ 7019644 w 12193149"/>
              <a:gd name="connsiteY114" fmla="*/ 2183090 h 2344739"/>
              <a:gd name="connsiteX115" fmla="*/ 6905294 w 12193149"/>
              <a:gd name="connsiteY115" fmla="*/ 2212596 h 2344739"/>
              <a:gd name="connsiteX116" fmla="*/ 6709370 w 12193149"/>
              <a:gd name="connsiteY116" fmla="*/ 2240551 h 2344739"/>
              <a:gd name="connsiteX117" fmla="*/ 6550602 w 12193149"/>
              <a:gd name="connsiteY117" fmla="*/ 2269327 h 2344739"/>
              <a:gd name="connsiteX118" fmla="*/ 6318708 w 12193149"/>
              <a:gd name="connsiteY118" fmla="*/ 2316127 h 2344739"/>
              <a:gd name="connsiteX119" fmla="*/ 6169822 w 12193149"/>
              <a:gd name="connsiteY119" fmla="*/ 2318214 h 2344739"/>
              <a:gd name="connsiteX120" fmla="*/ 6074996 w 12193149"/>
              <a:gd name="connsiteY120" fmla="*/ 2338676 h 2344739"/>
              <a:gd name="connsiteX121" fmla="*/ 6069677 w 12193149"/>
              <a:gd name="connsiteY121" fmla="*/ 2337139 h 2344739"/>
              <a:gd name="connsiteX122" fmla="*/ 6049786 w 12193149"/>
              <a:gd name="connsiteY122" fmla="*/ 2337822 h 2344739"/>
              <a:gd name="connsiteX123" fmla="*/ 6042433 w 12193149"/>
              <a:gd name="connsiteY123" fmla="*/ 2329473 h 2344739"/>
              <a:gd name="connsiteX124" fmla="*/ 6011238 w 12193149"/>
              <a:gd name="connsiteY124" fmla="*/ 2324380 h 2344739"/>
              <a:gd name="connsiteX125" fmla="*/ 5958523 w 12193149"/>
              <a:gd name="connsiteY125" fmla="*/ 2328024 h 2344739"/>
              <a:gd name="connsiteX126" fmla="*/ 5760067 w 12193149"/>
              <a:gd name="connsiteY126" fmla="*/ 2343716 h 2344739"/>
              <a:gd name="connsiteX127" fmla="*/ 5628108 w 12193149"/>
              <a:gd name="connsiteY127" fmla="*/ 2344739 h 2344739"/>
              <a:gd name="connsiteX128" fmla="*/ 5472054 w 12193149"/>
              <a:gd name="connsiteY128" fmla="*/ 2330719 h 2344739"/>
              <a:gd name="connsiteX129" fmla="*/ 5433909 w 12193149"/>
              <a:gd name="connsiteY129" fmla="*/ 2319466 h 2344739"/>
              <a:gd name="connsiteX130" fmla="*/ 5382817 w 12193149"/>
              <a:gd name="connsiteY130" fmla="*/ 2301764 h 2344739"/>
              <a:gd name="connsiteX131" fmla="*/ 5262912 w 12193149"/>
              <a:gd name="connsiteY131" fmla="*/ 2281347 h 2344739"/>
              <a:gd name="connsiteX132" fmla="*/ 5224109 w 12193149"/>
              <a:gd name="connsiteY132" fmla="*/ 2270223 h 2344739"/>
              <a:gd name="connsiteX133" fmla="*/ 5175808 w 12193149"/>
              <a:gd name="connsiteY133" fmla="*/ 2267233 h 2344739"/>
              <a:gd name="connsiteX134" fmla="*/ 5157702 w 12193149"/>
              <a:gd name="connsiteY134" fmla="*/ 2260010 h 2344739"/>
              <a:gd name="connsiteX135" fmla="*/ 5143747 w 12193149"/>
              <a:gd name="connsiteY135" fmla="*/ 2256610 h 2344739"/>
              <a:gd name="connsiteX136" fmla="*/ 5140744 w 12193149"/>
              <a:gd name="connsiteY136" fmla="*/ 2254509 h 2344739"/>
              <a:gd name="connsiteX137" fmla="*/ 5122807 w 12193149"/>
              <a:gd name="connsiteY137" fmla="*/ 2243656 h 2344739"/>
              <a:gd name="connsiteX138" fmla="*/ 5066938 w 12193149"/>
              <a:gd name="connsiteY138" fmla="*/ 2250227 h 2344739"/>
              <a:gd name="connsiteX139" fmla="*/ 5012662 w 12193149"/>
              <a:gd name="connsiteY139" fmla="*/ 2233846 h 2344739"/>
              <a:gd name="connsiteX140" fmla="*/ 4841589 w 12193149"/>
              <a:gd name="connsiteY140" fmla="*/ 2209829 h 2344739"/>
              <a:gd name="connsiteX141" fmla="*/ 4763595 w 12193149"/>
              <a:gd name="connsiteY141" fmla="*/ 2182061 h 2344739"/>
              <a:gd name="connsiteX142" fmla="*/ 4724334 w 12193149"/>
              <a:gd name="connsiteY142" fmla="*/ 2173047 h 2344739"/>
              <a:gd name="connsiteX143" fmla="*/ 4722324 w 12193149"/>
              <a:gd name="connsiteY143" fmla="*/ 2172298 h 2344739"/>
              <a:gd name="connsiteX144" fmla="*/ 4723259 w 12193149"/>
              <a:gd name="connsiteY144" fmla="*/ 2172087 h 2344739"/>
              <a:gd name="connsiteX145" fmla="*/ 4718350 w 12193149"/>
              <a:gd name="connsiteY145" fmla="*/ 2170817 h 2344739"/>
              <a:gd name="connsiteX146" fmla="*/ 4722324 w 12193149"/>
              <a:gd name="connsiteY146" fmla="*/ 2172298 h 2344739"/>
              <a:gd name="connsiteX147" fmla="*/ 4716674 w 12193149"/>
              <a:gd name="connsiteY147" fmla="*/ 2173573 h 2344739"/>
              <a:gd name="connsiteX148" fmla="*/ 4516962 w 12193149"/>
              <a:gd name="connsiteY148" fmla="*/ 2163671 h 2344739"/>
              <a:gd name="connsiteX149" fmla="*/ 4429691 w 12193149"/>
              <a:gd name="connsiteY149" fmla="*/ 2153020 h 2344739"/>
              <a:gd name="connsiteX150" fmla="*/ 4364023 w 12193149"/>
              <a:gd name="connsiteY150" fmla="*/ 2151674 h 2344739"/>
              <a:gd name="connsiteX151" fmla="*/ 4318114 w 12193149"/>
              <a:gd name="connsiteY151" fmla="*/ 2158289 h 2344739"/>
              <a:gd name="connsiteX152" fmla="*/ 4316258 w 12193149"/>
              <a:gd name="connsiteY152" fmla="*/ 2156948 h 2344739"/>
              <a:gd name="connsiteX153" fmla="*/ 4296292 w 12193149"/>
              <a:gd name="connsiteY153" fmla="*/ 2155069 h 2344739"/>
              <a:gd name="connsiteX154" fmla="*/ 4291212 w 12193149"/>
              <a:gd name="connsiteY154" fmla="*/ 2157986 h 2344739"/>
              <a:gd name="connsiteX155" fmla="*/ 4277290 w 12193149"/>
              <a:gd name="connsiteY155" fmla="*/ 2157740 h 2344739"/>
              <a:gd name="connsiteX156" fmla="*/ 4249265 w 12193149"/>
              <a:gd name="connsiteY156" fmla="*/ 2160064 h 2344739"/>
              <a:gd name="connsiteX157" fmla="*/ 4203199 w 12193149"/>
              <a:gd name="connsiteY157" fmla="*/ 2157269 h 2344739"/>
              <a:gd name="connsiteX158" fmla="*/ 4202893 w 12193149"/>
              <a:gd name="connsiteY158" fmla="*/ 2156010 h 2344739"/>
              <a:gd name="connsiteX159" fmla="*/ 4192396 w 12193149"/>
              <a:gd name="connsiteY159" fmla="*/ 2150376 h 2344739"/>
              <a:gd name="connsiteX160" fmla="*/ 4143893 w 12193149"/>
              <a:gd name="connsiteY160" fmla="*/ 2134511 h 2344739"/>
              <a:gd name="connsiteX161" fmla="*/ 4084245 w 12193149"/>
              <a:gd name="connsiteY161" fmla="*/ 2107978 h 2344739"/>
              <a:gd name="connsiteX162" fmla="*/ 4075694 w 12193149"/>
              <a:gd name="connsiteY162" fmla="*/ 2107143 h 2344739"/>
              <a:gd name="connsiteX163" fmla="*/ 4075575 w 12193149"/>
              <a:gd name="connsiteY163" fmla="*/ 2106844 h 2344739"/>
              <a:gd name="connsiteX164" fmla="*/ 4066658 w 12193149"/>
              <a:gd name="connsiteY164" fmla="*/ 2105400 h 2344739"/>
              <a:gd name="connsiteX165" fmla="*/ 4060102 w 12193149"/>
              <a:gd name="connsiteY165" fmla="*/ 2105618 h 2344739"/>
              <a:gd name="connsiteX166" fmla="*/ 4043512 w 12193149"/>
              <a:gd name="connsiteY166" fmla="*/ 2103997 h 2344739"/>
              <a:gd name="connsiteX167" fmla="*/ 4038145 w 12193149"/>
              <a:gd name="connsiteY167" fmla="*/ 2101563 h 2344739"/>
              <a:gd name="connsiteX168" fmla="*/ 4036511 w 12193149"/>
              <a:gd name="connsiteY168" fmla="*/ 2097896 h 2344739"/>
              <a:gd name="connsiteX169" fmla="*/ 4034926 w 12193149"/>
              <a:gd name="connsiteY169" fmla="*/ 2098131 h 2344739"/>
              <a:gd name="connsiteX170" fmla="*/ 4005686 w 12193149"/>
              <a:gd name="connsiteY170" fmla="*/ 2085563 h 2344739"/>
              <a:gd name="connsiteX171" fmla="*/ 3937994 w 12193149"/>
              <a:gd name="connsiteY171" fmla="*/ 2068106 h 2344739"/>
              <a:gd name="connsiteX172" fmla="*/ 3898423 w 12193149"/>
              <a:gd name="connsiteY172" fmla="*/ 2062451 h 2344739"/>
              <a:gd name="connsiteX173" fmla="*/ 3790908 w 12193149"/>
              <a:gd name="connsiteY173" fmla="*/ 2042213 h 2344739"/>
              <a:gd name="connsiteX174" fmla="*/ 3683661 w 12193149"/>
              <a:gd name="connsiteY174" fmla="*/ 2018290 h 2344739"/>
              <a:gd name="connsiteX175" fmla="*/ 3611183 w 12193149"/>
              <a:gd name="connsiteY175" fmla="*/ 1986019 h 2344739"/>
              <a:gd name="connsiteX176" fmla="*/ 3605003 w 12193149"/>
              <a:gd name="connsiteY176" fmla="*/ 1987381 h 2344739"/>
              <a:gd name="connsiteX177" fmla="*/ 3595884 w 12193149"/>
              <a:gd name="connsiteY177" fmla="*/ 1987545 h 2344739"/>
              <a:gd name="connsiteX178" fmla="*/ 3595649 w 12193149"/>
              <a:gd name="connsiteY178" fmla="*/ 1987276 h 2344739"/>
              <a:gd name="connsiteX179" fmla="*/ 3587126 w 12193149"/>
              <a:gd name="connsiteY179" fmla="*/ 1987966 h 2344739"/>
              <a:gd name="connsiteX180" fmla="*/ 3537283 w 12193149"/>
              <a:gd name="connsiteY180" fmla="*/ 1978267 h 2344739"/>
              <a:gd name="connsiteX181" fmla="*/ 3474371 w 12193149"/>
              <a:gd name="connsiteY181" fmla="*/ 1974606 h 2344739"/>
              <a:gd name="connsiteX182" fmla="*/ 3401876 w 12193149"/>
              <a:gd name="connsiteY182" fmla="*/ 1962558 h 2344739"/>
              <a:gd name="connsiteX183" fmla="*/ 3365036 w 12193149"/>
              <a:gd name="connsiteY183" fmla="*/ 1979510 h 2344739"/>
              <a:gd name="connsiteX184" fmla="*/ 3345174 w 12193149"/>
              <a:gd name="connsiteY184" fmla="*/ 1981192 h 2344739"/>
              <a:gd name="connsiteX185" fmla="*/ 3342846 w 12193149"/>
              <a:gd name="connsiteY185" fmla="*/ 1980217 h 2344739"/>
              <a:gd name="connsiteX186" fmla="*/ 3263504 w 12193149"/>
              <a:gd name="connsiteY186" fmla="*/ 1986094 h 2344739"/>
              <a:gd name="connsiteX187" fmla="*/ 3143704 w 12193149"/>
              <a:gd name="connsiteY187" fmla="*/ 1993869 h 2344739"/>
              <a:gd name="connsiteX188" fmla="*/ 3031439 w 12193149"/>
              <a:gd name="connsiteY188" fmla="*/ 1996512 h 2344739"/>
              <a:gd name="connsiteX189" fmla="*/ 2782717 w 12193149"/>
              <a:gd name="connsiteY189" fmla="*/ 2018333 h 2344739"/>
              <a:gd name="connsiteX190" fmla="*/ 2647675 w 12193149"/>
              <a:gd name="connsiteY190" fmla="*/ 2028869 h 2344739"/>
              <a:gd name="connsiteX191" fmla="*/ 2569176 w 12193149"/>
              <a:gd name="connsiteY191" fmla="*/ 2002628 h 2344739"/>
              <a:gd name="connsiteX192" fmla="*/ 2444403 w 12193149"/>
              <a:gd name="connsiteY192" fmla="*/ 2016529 h 2344739"/>
              <a:gd name="connsiteX193" fmla="*/ 2316260 w 12193149"/>
              <a:gd name="connsiteY193" fmla="*/ 2024996 h 2344739"/>
              <a:gd name="connsiteX194" fmla="*/ 2209726 w 12193149"/>
              <a:gd name="connsiteY194" fmla="*/ 2019763 h 2344739"/>
              <a:gd name="connsiteX195" fmla="*/ 2095813 w 12193149"/>
              <a:gd name="connsiteY195" fmla="*/ 2003052 h 2344739"/>
              <a:gd name="connsiteX196" fmla="*/ 1998504 w 12193149"/>
              <a:gd name="connsiteY196" fmla="*/ 1995032 h 2344739"/>
              <a:gd name="connsiteX197" fmla="*/ 1929320 w 12193149"/>
              <a:gd name="connsiteY197" fmla="*/ 2016977 h 2344739"/>
              <a:gd name="connsiteX198" fmla="*/ 1922798 w 12193149"/>
              <a:gd name="connsiteY198" fmla="*/ 2012146 h 2344739"/>
              <a:gd name="connsiteX199" fmla="*/ 1874228 w 12193149"/>
              <a:gd name="connsiteY199" fmla="*/ 2013741 h 2344739"/>
              <a:gd name="connsiteX200" fmla="*/ 1787803 w 12193149"/>
              <a:gd name="connsiteY200" fmla="*/ 2041363 h 2344739"/>
              <a:gd name="connsiteX201" fmla="*/ 1739352 w 12193149"/>
              <a:gd name="connsiteY201" fmla="*/ 2036312 h 2344739"/>
              <a:gd name="connsiteX202" fmla="*/ 1676219 w 12193149"/>
              <a:gd name="connsiteY202" fmla="*/ 2019963 h 2344739"/>
              <a:gd name="connsiteX203" fmla="*/ 1609817 w 12193149"/>
              <a:gd name="connsiteY203" fmla="*/ 2013066 h 2344739"/>
              <a:gd name="connsiteX204" fmla="*/ 1497258 w 12193149"/>
              <a:gd name="connsiteY204" fmla="*/ 1987476 h 2344739"/>
              <a:gd name="connsiteX205" fmla="*/ 1151127 w 12193149"/>
              <a:gd name="connsiteY205" fmla="*/ 1938041 h 2344739"/>
              <a:gd name="connsiteX206" fmla="*/ 859417 w 12193149"/>
              <a:gd name="connsiteY206" fmla="*/ 1928608 h 2344739"/>
              <a:gd name="connsiteX207" fmla="*/ 838688 w 12193149"/>
              <a:gd name="connsiteY207" fmla="*/ 1929821 h 2344739"/>
              <a:gd name="connsiteX208" fmla="*/ 817957 w 12193149"/>
              <a:gd name="connsiteY208" fmla="*/ 1927857 h 2344739"/>
              <a:gd name="connsiteX209" fmla="*/ 812654 w 12193149"/>
              <a:gd name="connsiteY209" fmla="*/ 1930751 h 2344739"/>
              <a:gd name="connsiteX210" fmla="*/ 721195 w 12193149"/>
              <a:gd name="connsiteY210" fmla="*/ 1929661 h 2344739"/>
              <a:gd name="connsiteX211" fmla="*/ 720890 w 12193149"/>
              <a:gd name="connsiteY211" fmla="*/ 1928399 h 2344739"/>
              <a:gd name="connsiteX212" fmla="*/ 710023 w 12193149"/>
              <a:gd name="connsiteY212" fmla="*/ 1922722 h 2344739"/>
              <a:gd name="connsiteX213" fmla="*/ 597940 w 12193149"/>
              <a:gd name="connsiteY213" fmla="*/ 1879864 h 2344739"/>
              <a:gd name="connsiteX214" fmla="*/ 579683 w 12193149"/>
              <a:gd name="connsiteY214" fmla="*/ 1877212 h 2344739"/>
              <a:gd name="connsiteX215" fmla="*/ 572865 w 12193149"/>
              <a:gd name="connsiteY215" fmla="*/ 1877401 h 2344739"/>
              <a:gd name="connsiteX216" fmla="*/ 446247 w 12193149"/>
              <a:gd name="connsiteY216" fmla="*/ 1839371 h 2344739"/>
              <a:gd name="connsiteX217" fmla="*/ 405163 w 12193149"/>
              <a:gd name="connsiteY217" fmla="*/ 1833548 h 2344739"/>
              <a:gd name="connsiteX218" fmla="*/ 293583 w 12193149"/>
              <a:gd name="connsiteY218" fmla="*/ 1812852 h 2344739"/>
              <a:gd name="connsiteX219" fmla="*/ 119529 w 12193149"/>
              <a:gd name="connsiteY219" fmla="*/ 1761047 h 2344739"/>
              <a:gd name="connsiteX220" fmla="*/ 16674 w 12193149"/>
              <a:gd name="connsiteY220" fmla="*/ 1758191 h 2344739"/>
              <a:gd name="connsiteX221" fmla="*/ 1150 w 12193149"/>
              <a:gd name="connsiteY221" fmla="*/ 1752722 h 2344739"/>
              <a:gd name="connsiteX222" fmla="*/ 1148 w 12193149"/>
              <a:gd name="connsiteY222" fmla="*/ 222213 h 2344739"/>
              <a:gd name="connsiteX223" fmla="*/ 1148 w 12193149"/>
              <a:gd name="connsiteY223"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95958 w 12193149"/>
              <a:gd name="connsiteY67" fmla="*/ 1903228 h 2344739"/>
              <a:gd name="connsiteX68" fmla="*/ 9114960 w 12193149"/>
              <a:gd name="connsiteY68" fmla="*/ 1919069 h 2344739"/>
              <a:gd name="connsiteX69" fmla="*/ 9054601 w 12193149"/>
              <a:gd name="connsiteY69" fmla="*/ 1910755 h 2344739"/>
              <a:gd name="connsiteX70" fmla="*/ 9006634 w 12193149"/>
              <a:gd name="connsiteY70" fmla="*/ 1914040 h 2344739"/>
              <a:gd name="connsiteX71" fmla="*/ 9006349 w 12193149"/>
              <a:gd name="connsiteY71" fmla="*/ 1913800 h 2344739"/>
              <a:gd name="connsiteX72" fmla="*/ 8997380 w 12193149"/>
              <a:gd name="connsiteY72" fmla="*/ 1915011 h 2344739"/>
              <a:gd name="connsiteX73" fmla="*/ 8991542 w 12193149"/>
              <a:gd name="connsiteY73" fmla="*/ 1917072 h 2344739"/>
              <a:gd name="connsiteX74" fmla="*/ 8975485 w 12193149"/>
              <a:gd name="connsiteY74" fmla="*/ 1920298 h 2344739"/>
              <a:gd name="connsiteX75" fmla="*/ 8969159 w 12193149"/>
              <a:gd name="connsiteY75" fmla="*/ 1919598 h 2344739"/>
              <a:gd name="connsiteX76" fmla="*/ 8964196 w 12193149"/>
              <a:gd name="connsiteY76" fmla="*/ 1917373 h 2344739"/>
              <a:gd name="connsiteX77" fmla="*/ 8930136 w 12193149"/>
              <a:gd name="connsiteY77" fmla="*/ 1914185 h 2344739"/>
              <a:gd name="connsiteX78" fmla="*/ 8753592 w 12193149"/>
              <a:gd name="connsiteY78" fmla="*/ 1933417 h 2344739"/>
              <a:gd name="connsiteX79" fmla="*/ 8708995 w 12193149"/>
              <a:gd name="connsiteY79" fmla="*/ 1935518 h 2344739"/>
              <a:gd name="connsiteX80" fmla="*/ 8597219 w 12193149"/>
              <a:gd name="connsiteY80" fmla="*/ 1944090 h 2344739"/>
              <a:gd name="connsiteX81" fmla="*/ 8526378 w 12193149"/>
              <a:gd name="connsiteY81" fmla="*/ 1929248 h 2344739"/>
              <a:gd name="connsiteX82" fmla="*/ 8512131 w 12193149"/>
              <a:gd name="connsiteY82" fmla="*/ 1935163 h 2344739"/>
              <a:gd name="connsiteX83" fmla="*/ 8507315 w 12193149"/>
              <a:gd name="connsiteY83" fmla="*/ 1938164 h 2344739"/>
              <a:gd name="connsiteX84" fmla="*/ 8499116 w 12193149"/>
              <a:gd name="connsiteY84" fmla="*/ 1940902 h 2344739"/>
              <a:gd name="connsiteX85" fmla="*/ 8498742 w 12193149"/>
              <a:gd name="connsiteY85" fmla="*/ 1940723 h 2344739"/>
              <a:gd name="connsiteX86" fmla="*/ 8491397 w 12193149"/>
              <a:gd name="connsiteY86" fmla="*/ 1943773 h 2344739"/>
              <a:gd name="connsiteX87" fmla="*/ 8368330 w 12193149"/>
              <a:gd name="connsiteY87" fmla="*/ 1957815 h 2344739"/>
              <a:gd name="connsiteX88" fmla="*/ 8354947 w 12193149"/>
              <a:gd name="connsiteY88" fmla="*/ 1958009 h 2344739"/>
              <a:gd name="connsiteX89" fmla="*/ 8321252 w 12193149"/>
              <a:gd name="connsiteY89" fmla="*/ 1974587 h 2344739"/>
              <a:gd name="connsiteX90" fmla="*/ 8315581 w 12193149"/>
              <a:gd name="connsiteY90" fmla="*/ 1974913 h 2344739"/>
              <a:gd name="connsiteX91" fmla="*/ 8296322 w 12193149"/>
              <a:gd name="connsiteY91" fmla="*/ 1988808 h 2344739"/>
              <a:gd name="connsiteX92" fmla="*/ 8285424 w 12193149"/>
              <a:gd name="connsiteY92" fmla="*/ 1994631 h 2344739"/>
              <a:gd name="connsiteX93" fmla="*/ 8284298 w 12193149"/>
              <a:gd name="connsiteY93" fmla="*/ 1999074 h 2344739"/>
              <a:gd name="connsiteX94" fmla="*/ 8267224 w 12193149"/>
              <a:gd name="connsiteY94" fmla="*/ 2006249 h 2344739"/>
              <a:gd name="connsiteX95" fmla="*/ 8264525 w 12193149"/>
              <a:gd name="connsiteY95" fmla="*/ 2006019 h 2344739"/>
              <a:gd name="connsiteX96" fmla="*/ 8253181 w 12193149"/>
              <a:gd name="connsiteY96" fmla="*/ 2015862 h 2344739"/>
              <a:gd name="connsiteX97" fmla="*/ 8246982 w 12193149"/>
              <a:gd name="connsiteY97" fmla="*/ 2028854 h 2344739"/>
              <a:gd name="connsiteX98" fmla="*/ 8091420 w 12193149"/>
              <a:gd name="connsiteY98" fmla="*/ 2075015 h 2344739"/>
              <a:gd name="connsiteX99" fmla="*/ 7906555 w 12193149"/>
              <a:gd name="connsiteY99" fmla="*/ 2116988 h 2344739"/>
              <a:gd name="connsiteX100" fmla="*/ 7719893 w 12193149"/>
              <a:gd name="connsiteY100" fmla="*/ 2142703 h 2344739"/>
              <a:gd name="connsiteX101" fmla="*/ 7615495 w 12193149"/>
              <a:gd name="connsiteY101" fmla="*/ 2139232 h 2344739"/>
              <a:gd name="connsiteX102" fmla="*/ 7528691 w 12193149"/>
              <a:gd name="connsiteY102" fmla="*/ 2145060 h 2344739"/>
              <a:gd name="connsiteX103" fmla="*/ 7520719 w 12193149"/>
              <a:gd name="connsiteY103" fmla="*/ 2147613 h 2344739"/>
              <a:gd name="connsiteX104" fmla="*/ 7508559 w 12193149"/>
              <a:gd name="connsiteY104" fmla="*/ 2148948 h 2344739"/>
              <a:gd name="connsiteX105" fmla="*/ 7508188 w 12193149"/>
              <a:gd name="connsiteY105" fmla="*/ 2148621 h 2344739"/>
              <a:gd name="connsiteX106" fmla="*/ 7496943 w 12193149"/>
              <a:gd name="connsiteY106" fmla="*/ 2150573 h 2344739"/>
              <a:gd name="connsiteX107" fmla="*/ 7406539 w 12193149"/>
              <a:gd name="connsiteY107" fmla="*/ 2142468 h 2344739"/>
              <a:gd name="connsiteX108" fmla="*/ 7219707 w 12193149"/>
              <a:gd name="connsiteY108" fmla="*/ 2156680 h 2344739"/>
              <a:gd name="connsiteX109" fmla="*/ 7202249 w 12193149"/>
              <a:gd name="connsiteY109" fmla="*/ 2161230 h 2344739"/>
              <a:gd name="connsiteX110" fmla="*/ 7198152 w 12193149"/>
              <a:gd name="connsiteY110" fmla="*/ 2166588 h 2344739"/>
              <a:gd name="connsiteX111" fmla="*/ 7171956 w 12193149"/>
              <a:gd name="connsiteY111" fmla="*/ 2171236 h 2344739"/>
              <a:gd name="connsiteX112" fmla="*/ 7098136 w 12193149"/>
              <a:gd name="connsiteY112" fmla="*/ 2183464 h 2344739"/>
              <a:gd name="connsiteX113" fmla="*/ 7019644 w 12193149"/>
              <a:gd name="connsiteY113" fmla="*/ 2183090 h 2344739"/>
              <a:gd name="connsiteX114" fmla="*/ 6905294 w 12193149"/>
              <a:gd name="connsiteY114" fmla="*/ 2212596 h 2344739"/>
              <a:gd name="connsiteX115" fmla="*/ 6709370 w 12193149"/>
              <a:gd name="connsiteY115" fmla="*/ 2240551 h 2344739"/>
              <a:gd name="connsiteX116" fmla="*/ 6550602 w 12193149"/>
              <a:gd name="connsiteY116" fmla="*/ 2269327 h 2344739"/>
              <a:gd name="connsiteX117" fmla="*/ 6318708 w 12193149"/>
              <a:gd name="connsiteY117" fmla="*/ 2316127 h 2344739"/>
              <a:gd name="connsiteX118" fmla="*/ 6169822 w 12193149"/>
              <a:gd name="connsiteY118" fmla="*/ 2318214 h 2344739"/>
              <a:gd name="connsiteX119" fmla="*/ 6074996 w 12193149"/>
              <a:gd name="connsiteY119" fmla="*/ 2338676 h 2344739"/>
              <a:gd name="connsiteX120" fmla="*/ 6069677 w 12193149"/>
              <a:gd name="connsiteY120" fmla="*/ 2337139 h 2344739"/>
              <a:gd name="connsiteX121" fmla="*/ 6049786 w 12193149"/>
              <a:gd name="connsiteY121" fmla="*/ 2337822 h 2344739"/>
              <a:gd name="connsiteX122" fmla="*/ 6042433 w 12193149"/>
              <a:gd name="connsiteY122" fmla="*/ 2329473 h 2344739"/>
              <a:gd name="connsiteX123" fmla="*/ 6011238 w 12193149"/>
              <a:gd name="connsiteY123" fmla="*/ 2324380 h 2344739"/>
              <a:gd name="connsiteX124" fmla="*/ 5958523 w 12193149"/>
              <a:gd name="connsiteY124" fmla="*/ 2328024 h 2344739"/>
              <a:gd name="connsiteX125" fmla="*/ 5760067 w 12193149"/>
              <a:gd name="connsiteY125" fmla="*/ 2343716 h 2344739"/>
              <a:gd name="connsiteX126" fmla="*/ 5628108 w 12193149"/>
              <a:gd name="connsiteY126" fmla="*/ 2344739 h 2344739"/>
              <a:gd name="connsiteX127" fmla="*/ 5472054 w 12193149"/>
              <a:gd name="connsiteY127" fmla="*/ 2330719 h 2344739"/>
              <a:gd name="connsiteX128" fmla="*/ 5433909 w 12193149"/>
              <a:gd name="connsiteY128" fmla="*/ 2319466 h 2344739"/>
              <a:gd name="connsiteX129" fmla="*/ 5382817 w 12193149"/>
              <a:gd name="connsiteY129" fmla="*/ 2301764 h 2344739"/>
              <a:gd name="connsiteX130" fmla="*/ 5262912 w 12193149"/>
              <a:gd name="connsiteY130" fmla="*/ 2281347 h 2344739"/>
              <a:gd name="connsiteX131" fmla="*/ 5224109 w 12193149"/>
              <a:gd name="connsiteY131" fmla="*/ 2270223 h 2344739"/>
              <a:gd name="connsiteX132" fmla="*/ 5175808 w 12193149"/>
              <a:gd name="connsiteY132" fmla="*/ 2267233 h 2344739"/>
              <a:gd name="connsiteX133" fmla="*/ 5157702 w 12193149"/>
              <a:gd name="connsiteY133" fmla="*/ 2260010 h 2344739"/>
              <a:gd name="connsiteX134" fmla="*/ 5143747 w 12193149"/>
              <a:gd name="connsiteY134" fmla="*/ 2256610 h 2344739"/>
              <a:gd name="connsiteX135" fmla="*/ 5140744 w 12193149"/>
              <a:gd name="connsiteY135" fmla="*/ 2254509 h 2344739"/>
              <a:gd name="connsiteX136" fmla="*/ 5122807 w 12193149"/>
              <a:gd name="connsiteY136" fmla="*/ 2243656 h 2344739"/>
              <a:gd name="connsiteX137" fmla="*/ 5066938 w 12193149"/>
              <a:gd name="connsiteY137" fmla="*/ 2250227 h 2344739"/>
              <a:gd name="connsiteX138" fmla="*/ 5012662 w 12193149"/>
              <a:gd name="connsiteY138" fmla="*/ 2233846 h 2344739"/>
              <a:gd name="connsiteX139" fmla="*/ 4841589 w 12193149"/>
              <a:gd name="connsiteY139" fmla="*/ 2209829 h 2344739"/>
              <a:gd name="connsiteX140" fmla="*/ 4763595 w 12193149"/>
              <a:gd name="connsiteY140" fmla="*/ 2182061 h 2344739"/>
              <a:gd name="connsiteX141" fmla="*/ 4724334 w 12193149"/>
              <a:gd name="connsiteY141" fmla="*/ 2173047 h 2344739"/>
              <a:gd name="connsiteX142" fmla="*/ 4722324 w 12193149"/>
              <a:gd name="connsiteY142" fmla="*/ 2172298 h 2344739"/>
              <a:gd name="connsiteX143" fmla="*/ 4723259 w 12193149"/>
              <a:gd name="connsiteY143" fmla="*/ 2172087 h 2344739"/>
              <a:gd name="connsiteX144" fmla="*/ 4718350 w 12193149"/>
              <a:gd name="connsiteY144" fmla="*/ 2170817 h 2344739"/>
              <a:gd name="connsiteX145" fmla="*/ 4722324 w 12193149"/>
              <a:gd name="connsiteY145" fmla="*/ 2172298 h 2344739"/>
              <a:gd name="connsiteX146" fmla="*/ 4716674 w 12193149"/>
              <a:gd name="connsiteY146" fmla="*/ 2173573 h 2344739"/>
              <a:gd name="connsiteX147" fmla="*/ 4516962 w 12193149"/>
              <a:gd name="connsiteY147" fmla="*/ 2163671 h 2344739"/>
              <a:gd name="connsiteX148" fmla="*/ 4429691 w 12193149"/>
              <a:gd name="connsiteY148" fmla="*/ 2153020 h 2344739"/>
              <a:gd name="connsiteX149" fmla="*/ 4364023 w 12193149"/>
              <a:gd name="connsiteY149" fmla="*/ 2151674 h 2344739"/>
              <a:gd name="connsiteX150" fmla="*/ 4318114 w 12193149"/>
              <a:gd name="connsiteY150" fmla="*/ 2158289 h 2344739"/>
              <a:gd name="connsiteX151" fmla="*/ 4316258 w 12193149"/>
              <a:gd name="connsiteY151" fmla="*/ 2156948 h 2344739"/>
              <a:gd name="connsiteX152" fmla="*/ 4296292 w 12193149"/>
              <a:gd name="connsiteY152" fmla="*/ 2155069 h 2344739"/>
              <a:gd name="connsiteX153" fmla="*/ 4291212 w 12193149"/>
              <a:gd name="connsiteY153" fmla="*/ 2157986 h 2344739"/>
              <a:gd name="connsiteX154" fmla="*/ 4277290 w 12193149"/>
              <a:gd name="connsiteY154" fmla="*/ 2157740 h 2344739"/>
              <a:gd name="connsiteX155" fmla="*/ 4249265 w 12193149"/>
              <a:gd name="connsiteY155" fmla="*/ 2160064 h 2344739"/>
              <a:gd name="connsiteX156" fmla="*/ 4203199 w 12193149"/>
              <a:gd name="connsiteY156" fmla="*/ 2157269 h 2344739"/>
              <a:gd name="connsiteX157" fmla="*/ 4202893 w 12193149"/>
              <a:gd name="connsiteY157" fmla="*/ 2156010 h 2344739"/>
              <a:gd name="connsiteX158" fmla="*/ 4192396 w 12193149"/>
              <a:gd name="connsiteY158" fmla="*/ 2150376 h 2344739"/>
              <a:gd name="connsiteX159" fmla="*/ 4143893 w 12193149"/>
              <a:gd name="connsiteY159" fmla="*/ 2134511 h 2344739"/>
              <a:gd name="connsiteX160" fmla="*/ 4084245 w 12193149"/>
              <a:gd name="connsiteY160" fmla="*/ 2107978 h 2344739"/>
              <a:gd name="connsiteX161" fmla="*/ 4075694 w 12193149"/>
              <a:gd name="connsiteY161" fmla="*/ 2107143 h 2344739"/>
              <a:gd name="connsiteX162" fmla="*/ 4075575 w 12193149"/>
              <a:gd name="connsiteY162" fmla="*/ 2106844 h 2344739"/>
              <a:gd name="connsiteX163" fmla="*/ 4066658 w 12193149"/>
              <a:gd name="connsiteY163" fmla="*/ 2105400 h 2344739"/>
              <a:gd name="connsiteX164" fmla="*/ 4060102 w 12193149"/>
              <a:gd name="connsiteY164" fmla="*/ 2105618 h 2344739"/>
              <a:gd name="connsiteX165" fmla="*/ 4043512 w 12193149"/>
              <a:gd name="connsiteY165" fmla="*/ 2103997 h 2344739"/>
              <a:gd name="connsiteX166" fmla="*/ 4038145 w 12193149"/>
              <a:gd name="connsiteY166" fmla="*/ 2101563 h 2344739"/>
              <a:gd name="connsiteX167" fmla="*/ 4036511 w 12193149"/>
              <a:gd name="connsiteY167" fmla="*/ 2097896 h 2344739"/>
              <a:gd name="connsiteX168" fmla="*/ 4034926 w 12193149"/>
              <a:gd name="connsiteY168" fmla="*/ 2098131 h 2344739"/>
              <a:gd name="connsiteX169" fmla="*/ 4005686 w 12193149"/>
              <a:gd name="connsiteY169" fmla="*/ 2085563 h 2344739"/>
              <a:gd name="connsiteX170" fmla="*/ 3937994 w 12193149"/>
              <a:gd name="connsiteY170" fmla="*/ 2068106 h 2344739"/>
              <a:gd name="connsiteX171" fmla="*/ 3898423 w 12193149"/>
              <a:gd name="connsiteY171" fmla="*/ 2062451 h 2344739"/>
              <a:gd name="connsiteX172" fmla="*/ 3790908 w 12193149"/>
              <a:gd name="connsiteY172" fmla="*/ 2042213 h 2344739"/>
              <a:gd name="connsiteX173" fmla="*/ 3683661 w 12193149"/>
              <a:gd name="connsiteY173" fmla="*/ 2018290 h 2344739"/>
              <a:gd name="connsiteX174" fmla="*/ 3611183 w 12193149"/>
              <a:gd name="connsiteY174" fmla="*/ 1986019 h 2344739"/>
              <a:gd name="connsiteX175" fmla="*/ 3605003 w 12193149"/>
              <a:gd name="connsiteY175" fmla="*/ 1987381 h 2344739"/>
              <a:gd name="connsiteX176" fmla="*/ 3595884 w 12193149"/>
              <a:gd name="connsiteY176" fmla="*/ 1987545 h 2344739"/>
              <a:gd name="connsiteX177" fmla="*/ 3595649 w 12193149"/>
              <a:gd name="connsiteY177" fmla="*/ 1987276 h 2344739"/>
              <a:gd name="connsiteX178" fmla="*/ 3587126 w 12193149"/>
              <a:gd name="connsiteY178" fmla="*/ 1987966 h 2344739"/>
              <a:gd name="connsiteX179" fmla="*/ 3537283 w 12193149"/>
              <a:gd name="connsiteY179" fmla="*/ 1978267 h 2344739"/>
              <a:gd name="connsiteX180" fmla="*/ 3474371 w 12193149"/>
              <a:gd name="connsiteY180" fmla="*/ 1974606 h 2344739"/>
              <a:gd name="connsiteX181" fmla="*/ 3401876 w 12193149"/>
              <a:gd name="connsiteY181" fmla="*/ 1962558 h 2344739"/>
              <a:gd name="connsiteX182" fmla="*/ 3365036 w 12193149"/>
              <a:gd name="connsiteY182" fmla="*/ 1979510 h 2344739"/>
              <a:gd name="connsiteX183" fmla="*/ 3345174 w 12193149"/>
              <a:gd name="connsiteY183" fmla="*/ 1981192 h 2344739"/>
              <a:gd name="connsiteX184" fmla="*/ 3342846 w 12193149"/>
              <a:gd name="connsiteY184" fmla="*/ 1980217 h 2344739"/>
              <a:gd name="connsiteX185" fmla="*/ 3263504 w 12193149"/>
              <a:gd name="connsiteY185" fmla="*/ 1986094 h 2344739"/>
              <a:gd name="connsiteX186" fmla="*/ 3143704 w 12193149"/>
              <a:gd name="connsiteY186" fmla="*/ 1993869 h 2344739"/>
              <a:gd name="connsiteX187" fmla="*/ 3031439 w 12193149"/>
              <a:gd name="connsiteY187" fmla="*/ 1996512 h 2344739"/>
              <a:gd name="connsiteX188" fmla="*/ 2782717 w 12193149"/>
              <a:gd name="connsiteY188" fmla="*/ 2018333 h 2344739"/>
              <a:gd name="connsiteX189" fmla="*/ 2647675 w 12193149"/>
              <a:gd name="connsiteY189" fmla="*/ 2028869 h 2344739"/>
              <a:gd name="connsiteX190" fmla="*/ 2569176 w 12193149"/>
              <a:gd name="connsiteY190" fmla="*/ 2002628 h 2344739"/>
              <a:gd name="connsiteX191" fmla="*/ 2444403 w 12193149"/>
              <a:gd name="connsiteY191" fmla="*/ 2016529 h 2344739"/>
              <a:gd name="connsiteX192" fmla="*/ 2316260 w 12193149"/>
              <a:gd name="connsiteY192" fmla="*/ 2024996 h 2344739"/>
              <a:gd name="connsiteX193" fmla="*/ 2209726 w 12193149"/>
              <a:gd name="connsiteY193" fmla="*/ 2019763 h 2344739"/>
              <a:gd name="connsiteX194" fmla="*/ 2095813 w 12193149"/>
              <a:gd name="connsiteY194" fmla="*/ 2003052 h 2344739"/>
              <a:gd name="connsiteX195" fmla="*/ 1998504 w 12193149"/>
              <a:gd name="connsiteY195" fmla="*/ 1995032 h 2344739"/>
              <a:gd name="connsiteX196" fmla="*/ 1929320 w 12193149"/>
              <a:gd name="connsiteY196" fmla="*/ 2016977 h 2344739"/>
              <a:gd name="connsiteX197" fmla="*/ 1922798 w 12193149"/>
              <a:gd name="connsiteY197" fmla="*/ 2012146 h 2344739"/>
              <a:gd name="connsiteX198" fmla="*/ 1874228 w 12193149"/>
              <a:gd name="connsiteY198" fmla="*/ 2013741 h 2344739"/>
              <a:gd name="connsiteX199" fmla="*/ 1787803 w 12193149"/>
              <a:gd name="connsiteY199" fmla="*/ 2041363 h 2344739"/>
              <a:gd name="connsiteX200" fmla="*/ 1739352 w 12193149"/>
              <a:gd name="connsiteY200" fmla="*/ 2036312 h 2344739"/>
              <a:gd name="connsiteX201" fmla="*/ 1676219 w 12193149"/>
              <a:gd name="connsiteY201" fmla="*/ 2019963 h 2344739"/>
              <a:gd name="connsiteX202" fmla="*/ 1609817 w 12193149"/>
              <a:gd name="connsiteY202" fmla="*/ 2013066 h 2344739"/>
              <a:gd name="connsiteX203" fmla="*/ 1497258 w 12193149"/>
              <a:gd name="connsiteY203" fmla="*/ 1987476 h 2344739"/>
              <a:gd name="connsiteX204" fmla="*/ 1151127 w 12193149"/>
              <a:gd name="connsiteY204" fmla="*/ 1938041 h 2344739"/>
              <a:gd name="connsiteX205" fmla="*/ 859417 w 12193149"/>
              <a:gd name="connsiteY205" fmla="*/ 1928608 h 2344739"/>
              <a:gd name="connsiteX206" fmla="*/ 838688 w 12193149"/>
              <a:gd name="connsiteY206" fmla="*/ 1929821 h 2344739"/>
              <a:gd name="connsiteX207" fmla="*/ 817957 w 12193149"/>
              <a:gd name="connsiteY207" fmla="*/ 1927857 h 2344739"/>
              <a:gd name="connsiteX208" fmla="*/ 812654 w 12193149"/>
              <a:gd name="connsiteY208" fmla="*/ 1930751 h 2344739"/>
              <a:gd name="connsiteX209" fmla="*/ 721195 w 12193149"/>
              <a:gd name="connsiteY209" fmla="*/ 1929661 h 2344739"/>
              <a:gd name="connsiteX210" fmla="*/ 720890 w 12193149"/>
              <a:gd name="connsiteY210" fmla="*/ 1928399 h 2344739"/>
              <a:gd name="connsiteX211" fmla="*/ 710023 w 12193149"/>
              <a:gd name="connsiteY211" fmla="*/ 1922722 h 2344739"/>
              <a:gd name="connsiteX212" fmla="*/ 597940 w 12193149"/>
              <a:gd name="connsiteY212" fmla="*/ 1879864 h 2344739"/>
              <a:gd name="connsiteX213" fmla="*/ 579683 w 12193149"/>
              <a:gd name="connsiteY213" fmla="*/ 1877212 h 2344739"/>
              <a:gd name="connsiteX214" fmla="*/ 572865 w 12193149"/>
              <a:gd name="connsiteY214" fmla="*/ 1877401 h 2344739"/>
              <a:gd name="connsiteX215" fmla="*/ 446247 w 12193149"/>
              <a:gd name="connsiteY215" fmla="*/ 1839371 h 2344739"/>
              <a:gd name="connsiteX216" fmla="*/ 405163 w 12193149"/>
              <a:gd name="connsiteY216" fmla="*/ 1833548 h 2344739"/>
              <a:gd name="connsiteX217" fmla="*/ 293583 w 12193149"/>
              <a:gd name="connsiteY217" fmla="*/ 1812852 h 2344739"/>
              <a:gd name="connsiteX218" fmla="*/ 119529 w 12193149"/>
              <a:gd name="connsiteY218" fmla="*/ 1761047 h 2344739"/>
              <a:gd name="connsiteX219" fmla="*/ 16674 w 12193149"/>
              <a:gd name="connsiteY219" fmla="*/ 1758191 h 2344739"/>
              <a:gd name="connsiteX220" fmla="*/ 1150 w 12193149"/>
              <a:gd name="connsiteY220" fmla="*/ 1752722 h 2344739"/>
              <a:gd name="connsiteX221" fmla="*/ 1148 w 12193149"/>
              <a:gd name="connsiteY221" fmla="*/ 222213 h 2344739"/>
              <a:gd name="connsiteX222" fmla="*/ 1148 w 12193149"/>
              <a:gd name="connsiteY222"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95958 w 12193149"/>
              <a:gd name="connsiteY67" fmla="*/ 1903228 h 2344739"/>
              <a:gd name="connsiteX68" fmla="*/ 9054601 w 12193149"/>
              <a:gd name="connsiteY68" fmla="*/ 1910755 h 2344739"/>
              <a:gd name="connsiteX69" fmla="*/ 9006634 w 12193149"/>
              <a:gd name="connsiteY69" fmla="*/ 1914040 h 2344739"/>
              <a:gd name="connsiteX70" fmla="*/ 9006349 w 12193149"/>
              <a:gd name="connsiteY70" fmla="*/ 1913800 h 2344739"/>
              <a:gd name="connsiteX71" fmla="*/ 8997380 w 12193149"/>
              <a:gd name="connsiteY71" fmla="*/ 1915011 h 2344739"/>
              <a:gd name="connsiteX72" fmla="*/ 8991542 w 12193149"/>
              <a:gd name="connsiteY72" fmla="*/ 1917072 h 2344739"/>
              <a:gd name="connsiteX73" fmla="*/ 8975485 w 12193149"/>
              <a:gd name="connsiteY73" fmla="*/ 1920298 h 2344739"/>
              <a:gd name="connsiteX74" fmla="*/ 8969159 w 12193149"/>
              <a:gd name="connsiteY74" fmla="*/ 1919598 h 2344739"/>
              <a:gd name="connsiteX75" fmla="*/ 8964196 w 12193149"/>
              <a:gd name="connsiteY75" fmla="*/ 1917373 h 2344739"/>
              <a:gd name="connsiteX76" fmla="*/ 8930136 w 12193149"/>
              <a:gd name="connsiteY76" fmla="*/ 1914185 h 2344739"/>
              <a:gd name="connsiteX77" fmla="*/ 8753592 w 12193149"/>
              <a:gd name="connsiteY77" fmla="*/ 1933417 h 2344739"/>
              <a:gd name="connsiteX78" fmla="*/ 8708995 w 12193149"/>
              <a:gd name="connsiteY78" fmla="*/ 1935518 h 2344739"/>
              <a:gd name="connsiteX79" fmla="*/ 8597219 w 12193149"/>
              <a:gd name="connsiteY79" fmla="*/ 1944090 h 2344739"/>
              <a:gd name="connsiteX80" fmla="*/ 8526378 w 12193149"/>
              <a:gd name="connsiteY80" fmla="*/ 1929248 h 2344739"/>
              <a:gd name="connsiteX81" fmla="*/ 8512131 w 12193149"/>
              <a:gd name="connsiteY81" fmla="*/ 1935163 h 2344739"/>
              <a:gd name="connsiteX82" fmla="*/ 8507315 w 12193149"/>
              <a:gd name="connsiteY82" fmla="*/ 1938164 h 2344739"/>
              <a:gd name="connsiteX83" fmla="*/ 8499116 w 12193149"/>
              <a:gd name="connsiteY83" fmla="*/ 1940902 h 2344739"/>
              <a:gd name="connsiteX84" fmla="*/ 8498742 w 12193149"/>
              <a:gd name="connsiteY84" fmla="*/ 1940723 h 2344739"/>
              <a:gd name="connsiteX85" fmla="*/ 8491397 w 12193149"/>
              <a:gd name="connsiteY85" fmla="*/ 1943773 h 2344739"/>
              <a:gd name="connsiteX86" fmla="*/ 8368330 w 12193149"/>
              <a:gd name="connsiteY86" fmla="*/ 1957815 h 2344739"/>
              <a:gd name="connsiteX87" fmla="*/ 8354947 w 12193149"/>
              <a:gd name="connsiteY87" fmla="*/ 1958009 h 2344739"/>
              <a:gd name="connsiteX88" fmla="*/ 8321252 w 12193149"/>
              <a:gd name="connsiteY88" fmla="*/ 1974587 h 2344739"/>
              <a:gd name="connsiteX89" fmla="*/ 8315581 w 12193149"/>
              <a:gd name="connsiteY89" fmla="*/ 1974913 h 2344739"/>
              <a:gd name="connsiteX90" fmla="*/ 8296322 w 12193149"/>
              <a:gd name="connsiteY90" fmla="*/ 1988808 h 2344739"/>
              <a:gd name="connsiteX91" fmla="*/ 8285424 w 12193149"/>
              <a:gd name="connsiteY91" fmla="*/ 1994631 h 2344739"/>
              <a:gd name="connsiteX92" fmla="*/ 8284298 w 12193149"/>
              <a:gd name="connsiteY92" fmla="*/ 1999074 h 2344739"/>
              <a:gd name="connsiteX93" fmla="*/ 8267224 w 12193149"/>
              <a:gd name="connsiteY93" fmla="*/ 2006249 h 2344739"/>
              <a:gd name="connsiteX94" fmla="*/ 8264525 w 12193149"/>
              <a:gd name="connsiteY94" fmla="*/ 2006019 h 2344739"/>
              <a:gd name="connsiteX95" fmla="*/ 8253181 w 12193149"/>
              <a:gd name="connsiteY95" fmla="*/ 2015862 h 2344739"/>
              <a:gd name="connsiteX96" fmla="*/ 8246982 w 12193149"/>
              <a:gd name="connsiteY96" fmla="*/ 2028854 h 2344739"/>
              <a:gd name="connsiteX97" fmla="*/ 8091420 w 12193149"/>
              <a:gd name="connsiteY97" fmla="*/ 2075015 h 2344739"/>
              <a:gd name="connsiteX98" fmla="*/ 7906555 w 12193149"/>
              <a:gd name="connsiteY98" fmla="*/ 2116988 h 2344739"/>
              <a:gd name="connsiteX99" fmla="*/ 7719893 w 12193149"/>
              <a:gd name="connsiteY99" fmla="*/ 2142703 h 2344739"/>
              <a:gd name="connsiteX100" fmla="*/ 7615495 w 12193149"/>
              <a:gd name="connsiteY100" fmla="*/ 2139232 h 2344739"/>
              <a:gd name="connsiteX101" fmla="*/ 7528691 w 12193149"/>
              <a:gd name="connsiteY101" fmla="*/ 2145060 h 2344739"/>
              <a:gd name="connsiteX102" fmla="*/ 7520719 w 12193149"/>
              <a:gd name="connsiteY102" fmla="*/ 2147613 h 2344739"/>
              <a:gd name="connsiteX103" fmla="*/ 7508559 w 12193149"/>
              <a:gd name="connsiteY103" fmla="*/ 2148948 h 2344739"/>
              <a:gd name="connsiteX104" fmla="*/ 7508188 w 12193149"/>
              <a:gd name="connsiteY104" fmla="*/ 2148621 h 2344739"/>
              <a:gd name="connsiteX105" fmla="*/ 7496943 w 12193149"/>
              <a:gd name="connsiteY105" fmla="*/ 2150573 h 2344739"/>
              <a:gd name="connsiteX106" fmla="*/ 7406539 w 12193149"/>
              <a:gd name="connsiteY106" fmla="*/ 2142468 h 2344739"/>
              <a:gd name="connsiteX107" fmla="*/ 7219707 w 12193149"/>
              <a:gd name="connsiteY107" fmla="*/ 2156680 h 2344739"/>
              <a:gd name="connsiteX108" fmla="*/ 7202249 w 12193149"/>
              <a:gd name="connsiteY108" fmla="*/ 2161230 h 2344739"/>
              <a:gd name="connsiteX109" fmla="*/ 7198152 w 12193149"/>
              <a:gd name="connsiteY109" fmla="*/ 2166588 h 2344739"/>
              <a:gd name="connsiteX110" fmla="*/ 7171956 w 12193149"/>
              <a:gd name="connsiteY110" fmla="*/ 2171236 h 2344739"/>
              <a:gd name="connsiteX111" fmla="*/ 7098136 w 12193149"/>
              <a:gd name="connsiteY111" fmla="*/ 2183464 h 2344739"/>
              <a:gd name="connsiteX112" fmla="*/ 7019644 w 12193149"/>
              <a:gd name="connsiteY112" fmla="*/ 2183090 h 2344739"/>
              <a:gd name="connsiteX113" fmla="*/ 6905294 w 12193149"/>
              <a:gd name="connsiteY113" fmla="*/ 2212596 h 2344739"/>
              <a:gd name="connsiteX114" fmla="*/ 6709370 w 12193149"/>
              <a:gd name="connsiteY114" fmla="*/ 2240551 h 2344739"/>
              <a:gd name="connsiteX115" fmla="*/ 6550602 w 12193149"/>
              <a:gd name="connsiteY115" fmla="*/ 2269327 h 2344739"/>
              <a:gd name="connsiteX116" fmla="*/ 6318708 w 12193149"/>
              <a:gd name="connsiteY116" fmla="*/ 2316127 h 2344739"/>
              <a:gd name="connsiteX117" fmla="*/ 6169822 w 12193149"/>
              <a:gd name="connsiteY117" fmla="*/ 2318214 h 2344739"/>
              <a:gd name="connsiteX118" fmla="*/ 6074996 w 12193149"/>
              <a:gd name="connsiteY118" fmla="*/ 2338676 h 2344739"/>
              <a:gd name="connsiteX119" fmla="*/ 6069677 w 12193149"/>
              <a:gd name="connsiteY119" fmla="*/ 2337139 h 2344739"/>
              <a:gd name="connsiteX120" fmla="*/ 6049786 w 12193149"/>
              <a:gd name="connsiteY120" fmla="*/ 2337822 h 2344739"/>
              <a:gd name="connsiteX121" fmla="*/ 6042433 w 12193149"/>
              <a:gd name="connsiteY121" fmla="*/ 2329473 h 2344739"/>
              <a:gd name="connsiteX122" fmla="*/ 6011238 w 12193149"/>
              <a:gd name="connsiteY122" fmla="*/ 2324380 h 2344739"/>
              <a:gd name="connsiteX123" fmla="*/ 5958523 w 12193149"/>
              <a:gd name="connsiteY123" fmla="*/ 2328024 h 2344739"/>
              <a:gd name="connsiteX124" fmla="*/ 5760067 w 12193149"/>
              <a:gd name="connsiteY124" fmla="*/ 2343716 h 2344739"/>
              <a:gd name="connsiteX125" fmla="*/ 5628108 w 12193149"/>
              <a:gd name="connsiteY125" fmla="*/ 2344739 h 2344739"/>
              <a:gd name="connsiteX126" fmla="*/ 5472054 w 12193149"/>
              <a:gd name="connsiteY126" fmla="*/ 2330719 h 2344739"/>
              <a:gd name="connsiteX127" fmla="*/ 5433909 w 12193149"/>
              <a:gd name="connsiteY127" fmla="*/ 2319466 h 2344739"/>
              <a:gd name="connsiteX128" fmla="*/ 5382817 w 12193149"/>
              <a:gd name="connsiteY128" fmla="*/ 2301764 h 2344739"/>
              <a:gd name="connsiteX129" fmla="*/ 5262912 w 12193149"/>
              <a:gd name="connsiteY129" fmla="*/ 2281347 h 2344739"/>
              <a:gd name="connsiteX130" fmla="*/ 5224109 w 12193149"/>
              <a:gd name="connsiteY130" fmla="*/ 2270223 h 2344739"/>
              <a:gd name="connsiteX131" fmla="*/ 5175808 w 12193149"/>
              <a:gd name="connsiteY131" fmla="*/ 2267233 h 2344739"/>
              <a:gd name="connsiteX132" fmla="*/ 5157702 w 12193149"/>
              <a:gd name="connsiteY132" fmla="*/ 2260010 h 2344739"/>
              <a:gd name="connsiteX133" fmla="*/ 5143747 w 12193149"/>
              <a:gd name="connsiteY133" fmla="*/ 2256610 h 2344739"/>
              <a:gd name="connsiteX134" fmla="*/ 5140744 w 12193149"/>
              <a:gd name="connsiteY134" fmla="*/ 2254509 h 2344739"/>
              <a:gd name="connsiteX135" fmla="*/ 5122807 w 12193149"/>
              <a:gd name="connsiteY135" fmla="*/ 2243656 h 2344739"/>
              <a:gd name="connsiteX136" fmla="*/ 5066938 w 12193149"/>
              <a:gd name="connsiteY136" fmla="*/ 2250227 h 2344739"/>
              <a:gd name="connsiteX137" fmla="*/ 5012662 w 12193149"/>
              <a:gd name="connsiteY137" fmla="*/ 2233846 h 2344739"/>
              <a:gd name="connsiteX138" fmla="*/ 4841589 w 12193149"/>
              <a:gd name="connsiteY138" fmla="*/ 2209829 h 2344739"/>
              <a:gd name="connsiteX139" fmla="*/ 4763595 w 12193149"/>
              <a:gd name="connsiteY139" fmla="*/ 2182061 h 2344739"/>
              <a:gd name="connsiteX140" fmla="*/ 4724334 w 12193149"/>
              <a:gd name="connsiteY140" fmla="*/ 2173047 h 2344739"/>
              <a:gd name="connsiteX141" fmla="*/ 4722324 w 12193149"/>
              <a:gd name="connsiteY141" fmla="*/ 2172298 h 2344739"/>
              <a:gd name="connsiteX142" fmla="*/ 4723259 w 12193149"/>
              <a:gd name="connsiteY142" fmla="*/ 2172087 h 2344739"/>
              <a:gd name="connsiteX143" fmla="*/ 4718350 w 12193149"/>
              <a:gd name="connsiteY143" fmla="*/ 2170817 h 2344739"/>
              <a:gd name="connsiteX144" fmla="*/ 4722324 w 12193149"/>
              <a:gd name="connsiteY144" fmla="*/ 2172298 h 2344739"/>
              <a:gd name="connsiteX145" fmla="*/ 4716674 w 12193149"/>
              <a:gd name="connsiteY145" fmla="*/ 2173573 h 2344739"/>
              <a:gd name="connsiteX146" fmla="*/ 4516962 w 12193149"/>
              <a:gd name="connsiteY146" fmla="*/ 2163671 h 2344739"/>
              <a:gd name="connsiteX147" fmla="*/ 4429691 w 12193149"/>
              <a:gd name="connsiteY147" fmla="*/ 2153020 h 2344739"/>
              <a:gd name="connsiteX148" fmla="*/ 4364023 w 12193149"/>
              <a:gd name="connsiteY148" fmla="*/ 2151674 h 2344739"/>
              <a:gd name="connsiteX149" fmla="*/ 4318114 w 12193149"/>
              <a:gd name="connsiteY149" fmla="*/ 2158289 h 2344739"/>
              <a:gd name="connsiteX150" fmla="*/ 4316258 w 12193149"/>
              <a:gd name="connsiteY150" fmla="*/ 2156948 h 2344739"/>
              <a:gd name="connsiteX151" fmla="*/ 4296292 w 12193149"/>
              <a:gd name="connsiteY151" fmla="*/ 2155069 h 2344739"/>
              <a:gd name="connsiteX152" fmla="*/ 4291212 w 12193149"/>
              <a:gd name="connsiteY152" fmla="*/ 2157986 h 2344739"/>
              <a:gd name="connsiteX153" fmla="*/ 4277290 w 12193149"/>
              <a:gd name="connsiteY153" fmla="*/ 2157740 h 2344739"/>
              <a:gd name="connsiteX154" fmla="*/ 4249265 w 12193149"/>
              <a:gd name="connsiteY154" fmla="*/ 2160064 h 2344739"/>
              <a:gd name="connsiteX155" fmla="*/ 4203199 w 12193149"/>
              <a:gd name="connsiteY155" fmla="*/ 2157269 h 2344739"/>
              <a:gd name="connsiteX156" fmla="*/ 4202893 w 12193149"/>
              <a:gd name="connsiteY156" fmla="*/ 2156010 h 2344739"/>
              <a:gd name="connsiteX157" fmla="*/ 4192396 w 12193149"/>
              <a:gd name="connsiteY157" fmla="*/ 2150376 h 2344739"/>
              <a:gd name="connsiteX158" fmla="*/ 4143893 w 12193149"/>
              <a:gd name="connsiteY158" fmla="*/ 2134511 h 2344739"/>
              <a:gd name="connsiteX159" fmla="*/ 4084245 w 12193149"/>
              <a:gd name="connsiteY159" fmla="*/ 2107978 h 2344739"/>
              <a:gd name="connsiteX160" fmla="*/ 4075694 w 12193149"/>
              <a:gd name="connsiteY160" fmla="*/ 2107143 h 2344739"/>
              <a:gd name="connsiteX161" fmla="*/ 4075575 w 12193149"/>
              <a:gd name="connsiteY161" fmla="*/ 2106844 h 2344739"/>
              <a:gd name="connsiteX162" fmla="*/ 4066658 w 12193149"/>
              <a:gd name="connsiteY162" fmla="*/ 2105400 h 2344739"/>
              <a:gd name="connsiteX163" fmla="*/ 4060102 w 12193149"/>
              <a:gd name="connsiteY163" fmla="*/ 2105618 h 2344739"/>
              <a:gd name="connsiteX164" fmla="*/ 4043512 w 12193149"/>
              <a:gd name="connsiteY164" fmla="*/ 2103997 h 2344739"/>
              <a:gd name="connsiteX165" fmla="*/ 4038145 w 12193149"/>
              <a:gd name="connsiteY165" fmla="*/ 2101563 h 2344739"/>
              <a:gd name="connsiteX166" fmla="*/ 4036511 w 12193149"/>
              <a:gd name="connsiteY166" fmla="*/ 2097896 h 2344739"/>
              <a:gd name="connsiteX167" fmla="*/ 4034926 w 12193149"/>
              <a:gd name="connsiteY167" fmla="*/ 2098131 h 2344739"/>
              <a:gd name="connsiteX168" fmla="*/ 4005686 w 12193149"/>
              <a:gd name="connsiteY168" fmla="*/ 2085563 h 2344739"/>
              <a:gd name="connsiteX169" fmla="*/ 3937994 w 12193149"/>
              <a:gd name="connsiteY169" fmla="*/ 2068106 h 2344739"/>
              <a:gd name="connsiteX170" fmla="*/ 3898423 w 12193149"/>
              <a:gd name="connsiteY170" fmla="*/ 2062451 h 2344739"/>
              <a:gd name="connsiteX171" fmla="*/ 3790908 w 12193149"/>
              <a:gd name="connsiteY171" fmla="*/ 2042213 h 2344739"/>
              <a:gd name="connsiteX172" fmla="*/ 3683661 w 12193149"/>
              <a:gd name="connsiteY172" fmla="*/ 2018290 h 2344739"/>
              <a:gd name="connsiteX173" fmla="*/ 3611183 w 12193149"/>
              <a:gd name="connsiteY173" fmla="*/ 1986019 h 2344739"/>
              <a:gd name="connsiteX174" fmla="*/ 3605003 w 12193149"/>
              <a:gd name="connsiteY174" fmla="*/ 1987381 h 2344739"/>
              <a:gd name="connsiteX175" fmla="*/ 3595884 w 12193149"/>
              <a:gd name="connsiteY175" fmla="*/ 1987545 h 2344739"/>
              <a:gd name="connsiteX176" fmla="*/ 3595649 w 12193149"/>
              <a:gd name="connsiteY176" fmla="*/ 1987276 h 2344739"/>
              <a:gd name="connsiteX177" fmla="*/ 3587126 w 12193149"/>
              <a:gd name="connsiteY177" fmla="*/ 1987966 h 2344739"/>
              <a:gd name="connsiteX178" fmla="*/ 3537283 w 12193149"/>
              <a:gd name="connsiteY178" fmla="*/ 1978267 h 2344739"/>
              <a:gd name="connsiteX179" fmla="*/ 3474371 w 12193149"/>
              <a:gd name="connsiteY179" fmla="*/ 1974606 h 2344739"/>
              <a:gd name="connsiteX180" fmla="*/ 3401876 w 12193149"/>
              <a:gd name="connsiteY180" fmla="*/ 1962558 h 2344739"/>
              <a:gd name="connsiteX181" fmla="*/ 3365036 w 12193149"/>
              <a:gd name="connsiteY181" fmla="*/ 1979510 h 2344739"/>
              <a:gd name="connsiteX182" fmla="*/ 3345174 w 12193149"/>
              <a:gd name="connsiteY182" fmla="*/ 1981192 h 2344739"/>
              <a:gd name="connsiteX183" fmla="*/ 3342846 w 12193149"/>
              <a:gd name="connsiteY183" fmla="*/ 1980217 h 2344739"/>
              <a:gd name="connsiteX184" fmla="*/ 3263504 w 12193149"/>
              <a:gd name="connsiteY184" fmla="*/ 1986094 h 2344739"/>
              <a:gd name="connsiteX185" fmla="*/ 3143704 w 12193149"/>
              <a:gd name="connsiteY185" fmla="*/ 1993869 h 2344739"/>
              <a:gd name="connsiteX186" fmla="*/ 3031439 w 12193149"/>
              <a:gd name="connsiteY186" fmla="*/ 1996512 h 2344739"/>
              <a:gd name="connsiteX187" fmla="*/ 2782717 w 12193149"/>
              <a:gd name="connsiteY187" fmla="*/ 2018333 h 2344739"/>
              <a:gd name="connsiteX188" fmla="*/ 2647675 w 12193149"/>
              <a:gd name="connsiteY188" fmla="*/ 2028869 h 2344739"/>
              <a:gd name="connsiteX189" fmla="*/ 2569176 w 12193149"/>
              <a:gd name="connsiteY189" fmla="*/ 2002628 h 2344739"/>
              <a:gd name="connsiteX190" fmla="*/ 2444403 w 12193149"/>
              <a:gd name="connsiteY190" fmla="*/ 2016529 h 2344739"/>
              <a:gd name="connsiteX191" fmla="*/ 2316260 w 12193149"/>
              <a:gd name="connsiteY191" fmla="*/ 2024996 h 2344739"/>
              <a:gd name="connsiteX192" fmla="*/ 2209726 w 12193149"/>
              <a:gd name="connsiteY192" fmla="*/ 2019763 h 2344739"/>
              <a:gd name="connsiteX193" fmla="*/ 2095813 w 12193149"/>
              <a:gd name="connsiteY193" fmla="*/ 2003052 h 2344739"/>
              <a:gd name="connsiteX194" fmla="*/ 1998504 w 12193149"/>
              <a:gd name="connsiteY194" fmla="*/ 1995032 h 2344739"/>
              <a:gd name="connsiteX195" fmla="*/ 1929320 w 12193149"/>
              <a:gd name="connsiteY195" fmla="*/ 2016977 h 2344739"/>
              <a:gd name="connsiteX196" fmla="*/ 1922798 w 12193149"/>
              <a:gd name="connsiteY196" fmla="*/ 2012146 h 2344739"/>
              <a:gd name="connsiteX197" fmla="*/ 1874228 w 12193149"/>
              <a:gd name="connsiteY197" fmla="*/ 2013741 h 2344739"/>
              <a:gd name="connsiteX198" fmla="*/ 1787803 w 12193149"/>
              <a:gd name="connsiteY198" fmla="*/ 2041363 h 2344739"/>
              <a:gd name="connsiteX199" fmla="*/ 1739352 w 12193149"/>
              <a:gd name="connsiteY199" fmla="*/ 2036312 h 2344739"/>
              <a:gd name="connsiteX200" fmla="*/ 1676219 w 12193149"/>
              <a:gd name="connsiteY200" fmla="*/ 2019963 h 2344739"/>
              <a:gd name="connsiteX201" fmla="*/ 1609817 w 12193149"/>
              <a:gd name="connsiteY201" fmla="*/ 2013066 h 2344739"/>
              <a:gd name="connsiteX202" fmla="*/ 1497258 w 12193149"/>
              <a:gd name="connsiteY202" fmla="*/ 1987476 h 2344739"/>
              <a:gd name="connsiteX203" fmla="*/ 1151127 w 12193149"/>
              <a:gd name="connsiteY203" fmla="*/ 1938041 h 2344739"/>
              <a:gd name="connsiteX204" fmla="*/ 859417 w 12193149"/>
              <a:gd name="connsiteY204" fmla="*/ 1928608 h 2344739"/>
              <a:gd name="connsiteX205" fmla="*/ 838688 w 12193149"/>
              <a:gd name="connsiteY205" fmla="*/ 1929821 h 2344739"/>
              <a:gd name="connsiteX206" fmla="*/ 817957 w 12193149"/>
              <a:gd name="connsiteY206" fmla="*/ 1927857 h 2344739"/>
              <a:gd name="connsiteX207" fmla="*/ 812654 w 12193149"/>
              <a:gd name="connsiteY207" fmla="*/ 1930751 h 2344739"/>
              <a:gd name="connsiteX208" fmla="*/ 721195 w 12193149"/>
              <a:gd name="connsiteY208" fmla="*/ 1929661 h 2344739"/>
              <a:gd name="connsiteX209" fmla="*/ 720890 w 12193149"/>
              <a:gd name="connsiteY209" fmla="*/ 1928399 h 2344739"/>
              <a:gd name="connsiteX210" fmla="*/ 710023 w 12193149"/>
              <a:gd name="connsiteY210" fmla="*/ 1922722 h 2344739"/>
              <a:gd name="connsiteX211" fmla="*/ 597940 w 12193149"/>
              <a:gd name="connsiteY211" fmla="*/ 1879864 h 2344739"/>
              <a:gd name="connsiteX212" fmla="*/ 579683 w 12193149"/>
              <a:gd name="connsiteY212" fmla="*/ 1877212 h 2344739"/>
              <a:gd name="connsiteX213" fmla="*/ 572865 w 12193149"/>
              <a:gd name="connsiteY213" fmla="*/ 1877401 h 2344739"/>
              <a:gd name="connsiteX214" fmla="*/ 446247 w 12193149"/>
              <a:gd name="connsiteY214" fmla="*/ 1839371 h 2344739"/>
              <a:gd name="connsiteX215" fmla="*/ 405163 w 12193149"/>
              <a:gd name="connsiteY215" fmla="*/ 1833548 h 2344739"/>
              <a:gd name="connsiteX216" fmla="*/ 293583 w 12193149"/>
              <a:gd name="connsiteY216" fmla="*/ 1812852 h 2344739"/>
              <a:gd name="connsiteX217" fmla="*/ 119529 w 12193149"/>
              <a:gd name="connsiteY217" fmla="*/ 1761047 h 2344739"/>
              <a:gd name="connsiteX218" fmla="*/ 16674 w 12193149"/>
              <a:gd name="connsiteY218" fmla="*/ 1758191 h 2344739"/>
              <a:gd name="connsiteX219" fmla="*/ 1150 w 12193149"/>
              <a:gd name="connsiteY219" fmla="*/ 1752722 h 2344739"/>
              <a:gd name="connsiteX220" fmla="*/ 1148 w 12193149"/>
              <a:gd name="connsiteY220" fmla="*/ 222213 h 2344739"/>
              <a:gd name="connsiteX221" fmla="*/ 1148 w 12193149"/>
              <a:gd name="connsiteY221"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56690 w 12193149"/>
              <a:gd name="connsiteY67" fmla="*/ 1903228 h 2344739"/>
              <a:gd name="connsiteX68" fmla="*/ 9054601 w 12193149"/>
              <a:gd name="connsiteY68" fmla="*/ 1910755 h 2344739"/>
              <a:gd name="connsiteX69" fmla="*/ 9006634 w 12193149"/>
              <a:gd name="connsiteY69" fmla="*/ 1914040 h 2344739"/>
              <a:gd name="connsiteX70" fmla="*/ 9006349 w 12193149"/>
              <a:gd name="connsiteY70" fmla="*/ 1913800 h 2344739"/>
              <a:gd name="connsiteX71" fmla="*/ 8997380 w 12193149"/>
              <a:gd name="connsiteY71" fmla="*/ 1915011 h 2344739"/>
              <a:gd name="connsiteX72" fmla="*/ 8991542 w 12193149"/>
              <a:gd name="connsiteY72" fmla="*/ 1917072 h 2344739"/>
              <a:gd name="connsiteX73" fmla="*/ 8975485 w 12193149"/>
              <a:gd name="connsiteY73" fmla="*/ 1920298 h 2344739"/>
              <a:gd name="connsiteX74" fmla="*/ 8969159 w 12193149"/>
              <a:gd name="connsiteY74" fmla="*/ 1919598 h 2344739"/>
              <a:gd name="connsiteX75" fmla="*/ 8964196 w 12193149"/>
              <a:gd name="connsiteY75" fmla="*/ 1917373 h 2344739"/>
              <a:gd name="connsiteX76" fmla="*/ 8930136 w 12193149"/>
              <a:gd name="connsiteY76" fmla="*/ 1914185 h 2344739"/>
              <a:gd name="connsiteX77" fmla="*/ 8753592 w 12193149"/>
              <a:gd name="connsiteY77" fmla="*/ 1933417 h 2344739"/>
              <a:gd name="connsiteX78" fmla="*/ 8708995 w 12193149"/>
              <a:gd name="connsiteY78" fmla="*/ 1935518 h 2344739"/>
              <a:gd name="connsiteX79" fmla="*/ 8597219 w 12193149"/>
              <a:gd name="connsiteY79" fmla="*/ 1944090 h 2344739"/>
              <a:gd name="connsiteX80" fmla="*/ 8526378 w 12193149"/>
              <a:gd name="connsiteY80" fmla="*/ 1929248 h 2344739"/>
              <a:gd name="connsiteX81" fmla="*/ 8512131 w 12193149"/>
              <a:gd name="connsiteY81" fmla="*/ 1935163 h 2344739"/>
              <a:gd name="connsiteX82" fmla="*/ 8507315 w 12193149"/>
              <a:gd name="connsiteY82" fmla="*/ 1938164 h 2344739"/>
              <a:gd name="connsiteX83" fmla="*/ 8499116 w 12193149"/>
              <a:gd name="connsiteY83" fmla="*/ 1940902 h 2344739"/>
              <a:gd name="connsiteX84" fmla="*/ 8498742 w 12193149"/>
              <a:gd name="connsiteY84" fmla="*/ 1940723 h 2344739"/>
              <a:gd name="connsiteX85" fmla="*/ 8491397 w 12193149"/>
              <a:gd name="connsiteY85" fmla="*/ 1943773 h 2344739"/>
              <a:gd name="connsiteX86" fmla="*/ 8368330 w 12193149"/>
              <a:gd name="connsiteY86" fmla="*/ 1957815 h 2344739"/>
              <a:gd name="connsiteX87" fmla="*/ 8354947 w 12193149"/>
              <a:gd name="connsiteY87" fmla="*/ 1958009 h 2344739"/>
              <a:gd name="connsiteX88" fmla="*/ 8321252 w 12193149"/>
              <a:gd name="connsiteY88" fmla="*/ 1974587 h 2344739"/>
              <a:gd name="connsiteX89" fmla="*/ 8315581 w 12193149"/>
              <a:gd name="connsiteY89" fmla="*/ 1974913 h 2344739"/>
              <a:gd name="connsiteX90" fmla="*/ 8296322 w 12193149"/>
              <a:gd name="connsiteY90" fmla="*/ 1988808 h 2344739"/>
              <a:gd name="connsiteX91" fmla="*/ 8285424 w 12193149"/>
              <a:gd name="connsiteY91" fmla="*/ 1994631 h 2344739"/>
              <a:gd name="connsiteX92" fmla="*/ 8284298 w 12193149"/>
              <a:gd name="connsiteY92" fmla="*/ 1999074 h 2344739"/>
              <a:gd name="connsiteX93" fmla="*/ 8267224 w 12193149"/>
              <a:gd name="connsiteY93" fmla="*/ 2006249 h 2344739"/>
              <a:gd name="connsiteX94" fmla="*/ 8264525 w 12193149"/>
              <a:gd name="connsiteY94" fmla="*/ 2006019 h 2344739"/>
              <a:gd name="connsiteX95" fmla="*/ 8253181 w 12193149"/>
              <a:gd name="connsiteY95" fmla="*/ 2015862 h 2344739"/>
              <a:gd name="connsiteX96" fmla="*/ 8246982 w 12193149"/>
              <a:gd name="connsiteY96" fmla="*/ 2028854 h 2344739"/>
              <a:gd name="connsiteX97" fmla="*/ 8091420 w 12193149"/>
              <a:gd name="connsiteY97" fmla="*/ 2075015 h 2344739"/>
              <a:gd name="connsiteX98" fmla="*/ 7906555 w 12193149"/>
              <a:gd name="connsiteY98" fmla="*/ 2116988 h 2344739"/>
              <a:gd name="connsiteX99" fmla="*/ 7719893 w 12193149"/>
              <a:gd name="connsiteY99" fmla="*/ 2142703 h 2344739"/>
              <a:gd name="connsiteX100" fmla="*/ 7615495 w 12193149"/>
              <a:gd name="connsiteY100" fmla="*/ 2139232 h 2344739"/>
              <a:gd name="connsiteX101" fmla="*/ 7528691 w 12193149"/>
              <a:gd name="connsiteY101" fmla="*/ 2145060 h 2344739"/>
              <a:gd name="connsiteX102" fmla="*/ 7520719 w 12193149"/>
              <a:gd name="connsiteY102" fmla="*/ 2147613 h 2344739"/>
              <a:gd name="connsiteX103" fmla="*/ 7508559 w 12193149"/>
              <a:gd name="connsiteY103" fmla="*/ 2148948 h 2344739"/>
              <a:gd name="connsiteX104" fmla="*/ 7508188 w 12193149"/>
              <a:gd name="connsiteY104" fmla="*/ 2148621 h 2344739"/>
              <a:gd name="connsiteX105" fmla="*/ 7496943 w 12193149"/>
              <a:gd name="connsiteY105" fmla="*/ 2150573 h 2344739"/>
              <a:gd name="connsiteX106" fmla="*/ 7406539 w 12193149"/>
              <a:gd name="connsiteY106" fmla="*/ 2142468 h 2344739"/>
              <a:gd name="connsiteX107" fmla="*/ 7219707 w 12193149"/>
              <a:gd name="connsiteY107" fmla="*/ 2156680 h 2344739"/>
              <a:gd name="connsiteX108" fmla="*/ 7202249 w 12193149"/>
              <a:gd name="connsiteY108" fmla="*/ 2161230 h 2344739"/>
              <a:gd name="connsiteX109" fmla="*/ 7198152 w 12193149"/>
              <a:gd name="connsiteY109" fmla="*/ 2166588 h 2344739"/>
              <a:gd name="connsiteX110" fmla="*/ 7171956 w 12193149"/>
              <a:gd name="connsiteY110" fmla="*/ 2171236 h 2344739"/>
              <a:gd name="connsiteX111" fmla="*/ 7098136 w 12193149"/>
              <a:gd name="connsiteY111" fmla="*/ 2183464 h 2344739"/>
              <a:gd name="connsiteX112" fmla="*/ 7019644 w 12193149"/>
              <a:gd name="connsiteY112" fmla="*/ 2183090 h 2344739"/>
              <a:gd name="connsiteX113" fmla="*/ 6905294 w 12193149"/>
              <a:gd name="connsiteY113" fmla="*/ 2212596 h 2344739"/>
              <a:gd name="connsiteX114" fmla="*/ 6709370 w 12193149"/>
              <a:gd name="connsiteY114" fmla="*/ 2240551 h 2344739"/>
              <a:gd name="connsiteX115" fmla="*/ 6550602 w 12193149"/>
              <a:gd name="connsiteY115" fmla="*/ 2269327 h 2344739"/>
              <a:gd name="connsiteX116" fmla="*/ 6318708 w 12193149"/>
              <a:gd name="connsiteY116" fmla="*/ 2316127 h 2344739"/>
              <a:gd name="connsiteX117" fmla="*/ 6169822 w 12193149"/>
              <a:gd name="connsiteY117" fmla="*/ 2318214 h 2344739"/>
              <a:gd name="connsiteX118" fmla="*/ 6074996 w 12193149"/>
              <a:gd name="connsiteY118" fmla="*/ 2338676 h 2344739"/>
              <a:gd name="connsiteX119" fmla="*/ 6069677 w 12193149"/>
              <a:gd name="connsiteY119" fmla="*/ 2337139 h 2344739"/>
              <a:gd name="connsiteX120" fmla="*/ 6049786 w 12193149"/>
              <a:gd name="connsiteY120" fmla="*/ 2337822 h 2344739"/>
              <a:gd name="connsiteX121" fmla="*/ 6042433 w 12193149"/>
              <a:gd name="connsiteY121" fmla="*/ 2329473 h 2344739"/>
              <a:gd name="connsiteX122" fmla="*/ 6011238 w 12193149"/>
              <a:gd name="connsiteY122" fmla="*/ 2324380 h 2344739"/>
              <a:gd name="connsiteX123" fmla="*/ 5958523 w 12193149"/>
              <a:gd name="connsiteY123" fmla="*/ 2328024 h 2344739"/>
              <a:gd name="connsiteX124" fmla="*/ 5760067 w 12193149"/>
              <a:gd name="connsiteY124" fmla="*/ 2343716 h 2344739"/>
              <a:gd name="connsiteX125" fmla="*/ 5628108 w 12193149"/>
              <a:gd name="connsiteY125" fmla="*/ 2344739 h 2344739"/>
              <a:gd name="connsiteX126" fmla="*/ 5472054 w 12193149"/>
              <a:gd name="connsiteY126" fmla="*/ 2330719 h 2344739"/>
              <a:gd name="connsiteX127" fmla="*/ 5433909 w 12193149"/>
              <a:gd name="connsiteY127" fmla="*/ 2319466 h 2344739"/>
              <a:gd name="connsiteX128" fmla="*/ 5382817 w 12193149"/>
              <a:gd name="connsiteY128" fmla="*/ 2301764 h 2344739"/>
              <a:gd name="connsiteX129" fmla="*/ 5262912 w 12193149"/>
              <a:gd name="connsiteY129" fmla="*/ 2281347 h 2344739"/>
              <a:gd name="connsiteX130" fmla="*/ 5224109 w 12193149"/>
              <a:gd name="connsiteY130" fmla="*/ 2270223 h 2344739"/>
              <a:gd name="connsiteX131" fmla="*/ 5175808 w 12193149"/>
              <a:gd name="connsiteY131" fmla="*/ 2267233 h 2344739"/>
              <a:gd name="connsiteX132" fmla="*/ 5157702 w 12193149"/>
              <a:gd name="connsiteY132" fmla="*/ 2260010 h 2344739"/>
              <a:gd name="connsiteX133" fmla="*/ 5143747 w 12193149"/>
              <a:gd name="connsiteY133" fmla="*/ 2256610 h 2344739"/>
              <a:gd name="connsiteX134" fmla="*/ 5140744 w 12193149"/>
              <a:gd name="connsiteY134" fmla="*/ 2254509 h 2344739"/>
              <a:gd name="connsiteX135" fmla="*/ 5122807 w 12193149"/>
              <a:gd name="connsiteY135" fmla="*/ 2243656 h 2344739"/>
              <a:gd name="connsiteX136" fmla="*/ 5066938 w 12193149"/>
              <a:gd name="connsiteY136" fmla="*/ 2250227 h 2344739"/>
              <a:gd name="connsiteX137" fmla="*/ 5012662 w 12193149"/>
              <a:gd name="connsiteY137" fmla="*/ 2233846 h 2344739"/>
              <a:gd name="connsiteX138" fmla="*/ 4841589 w 12193149"/>
              <a:gd name="connsiteY138" fmla="*/ 2209829 h 2344739"/>
              <a:gd name="connsiteX139" fmla="*/ 4763595 w 12193149"/>
              <a:gd name="connsiteY139" fmla="*/ 2182061 h 2344739"/>
              <a:gd name="connsiteX140" fmla="*/ 4724334 w 12193149"/>
              <a:gd name="connsiteY140" fmla="*/ 2173047 h 2344739"/>
              <a:gd name="connsiteX141" fmla="*/ 4722324 w 12193149"/>
              <a:gd name="connsiteY141" fmla="*/ 2172298 h 2344739"/>
              <a:gd name="connsiteX142" fmla="*/ 4723259 w 12193149"/>
              <a:gd name="connsiteY142" fmla="*/ 2172087 h 2344739"/>
              <a:gd name="connsiteX143" fmla="*/ 4718350 w 12193149"/>
              <a:gd name="connsiteY143" fmla="*/ 2170817 h 2344739"/>
              <a:gd name="connsiteX144" fmla="*/ 4722324 w 12193149"/>
              <a:gd name="connsiteY144" fmla="*/ 2172298 h 2344739"/>
              <a:gd name="connsiteX145" fmla="*/ 4716674 w 12193149"/>
              <a:gd name="connsiteY145" fmla="*/ 2173573 h 2344739"/>
              <a:gd name="connsiteX146" fmla="*/ 4516962 w 12193149"/>
              <a:gd name="connsiteY146" fmla="*/ 2163671 h 2344739"/>
              <a:gd name="connsiteX147" fmla="*/ 4429691 w 12193149"/>
              <a:gd name="connsiteY147" fmla="*/ 2153020 h 2344739"/>
              <a:gd name="connsiteX148" fmla="*/ 4364023 w 12193149"/>
              <a:gd name="connsiteY148" fmla="*/ 2151674 h 2344739"/>
              <a:gd name="connsiteX149" fmla="*/ 4318114 w 12193149"/>
              <a:gd name="connsiteY149" fmla="*/ 2158289 h 2344739"/>
              <a:gd name="connsiteX150" fmla="*/ 4316258 w 12193149"/>
              <a:gd name="connsiteY150" fmla="*/ 2156948 h 2344739"/>
              <a:gd name="connsiteX151" fmla="*/ 4296292 w 12193149"/>
              <a:gd name="connsiteY151" fmla="*/ 2155069 h 2344739"/>
              <a:gd name="connsiteX152" fmla="*/ 4291212 w 12193149"/>
              <a:gd name="connsiteY152" fmla="*/ 2157986 h 2344739"/>
              <a:gd name="connsiteX153" fmla="*/ 4277290 w 12193149"/>
              <a:gd name="connsiteY153" fmla="*/ 2157740 h 2344739"/>
              <a:gd name="connsiteX154" fmla="*/ 4249265 w 12193149"/>
              <a:gd name="connsiteY154" fmla="*/ 2160064 h 2344739"/>
              <a:gd name="connsiteX155" fmla="*/ 4203199 w 12193149"/>
              <a:gd name="connsiteY155" fmla="*/ 2157269 h 2344739"/>
              <a:gd name="connsiteX156" fmla="*/ 4202893 w 12193149"/>
              <a:gd name="connsiteY156" fmla="*/ 2156010 h 2344739"/>
              <a:gd name="connsiteX157" fmla="*/ 4192396 w 12193149"/>
              <a:gd name="connsiteY157" fmla="*/ 2150376 h 2344739"/>
              <a:gd name="connsiteX158" fmla="*/ 4143893 w 12193149"/>
              <a:gd name="connsiteY158" fmla="*/ 2134511 h 2344739"/>
              <a:gd name="connsiteX159" fmla="*/ 4084245 w 12193149"/>
              <a:gd name="connsiteY159" fmla="*/ 2107978 h 2344739"/>
              <a:gd name="connsiteX160" fmla="*/ 4075694 w 12193149"/>
              <a:gd name="connsiteY160" fmla="*/ 2107143 h 2344739"/>
              <a:gd name="connsiteX161" fmla="*/ 4075575 w 12193149"/>
              <a:gd name="connsiteY161" fmla="*/ 2106844 h 2344739"/>
              <a:gd name="connsiteX162" fmla="*/ 4066658 w 12193149"/>
              <a:gd name="connsiteY162" fmla="*/ 2105400 h 2344739"/>
              <a:gd name="connsiteX163" fmla="*/ 4060102 w 12193149"/>
              <a:gd name="connsiteY163" fmla="*/ 2105618 h 2344739"/>
              <a:gd name="connsiteX164" fmla="*/ 4043512 w 12193149"/>
              <a:gd name="connsiteY164" fmla="*/ 2103997 h 2344739"/>
              <a:gd name="connsiteX165" fmla="*/ 4038145 w 12193149"/>
              <a:gd name="connsiteY165" fmla="*/ 2101563 h 2344739"/>
              <a:gd name="connsiteX166" fmla="*/ 4036511 w 12193149"/>
              <a:gd name="connsiteY166" fmla="*/ 2097896 h 2344739"/>
              <a:gd name="connsiteX167" fmla="*/ 4034926 w 12193149"/>
              <a:gd name="connsiteY167" fmla="*/ 2098131 h 2344739"/>
              <a:gd name="connsiteX168" fmla="*/ 4005686 w 12193149"/>
              <a:gd name="connsiteY168" fmla="*/ 2085563 h 2344739"/>
              <a:gd name="connsiteX169" fmla="*/ 3937994 w 12193149"/>
              <a:gd name="connsiteY169" fmla="*/ 2068106 h 2344739"/>
              <a:gd name="connsiteX170" fmla="*/ 3898423 w 12193149"/>
              <a:gd name="connsiteY170" fmla="*/ 2062451 h 2344739"/>
              <a:gd name="connsiteX171" fmla="*/ 3790908 w 12193149"/>
              <a:gd name="connsiteY171" fmla="*/ 2042213 h 2344739"/>
              <a:gd name="connsiteX172" fmla="*/ 3683661 w 12193149"/>
              <a:gd name="connsiteY172" fmla="*/ 2018290 h 2344739"/>
              <a:gd name="connsiteX173" fmla="*/ 3611183 w 12193149"/>
              <a:gd name="connsiteY173" fmla="*/ 1986019 h 2344739"/>
              <a:gd name="connsiteX174" fmla="*/ 3605003 w 12193149"/>
              <a:gd name="connsiteY174" fmla="*/ 1987381 h 2344739"/>
              <a:gd name="connsiteX175" fmla="*/ 3595884 w 12193149"/>
              <a:gd name="connsiteY175" fmla="*/ 1987545 h 2344739"/>
              <a:gd name="connsiteX176" fmla="*/ 3595649 w 12193149"/>
              <a:gd name="connsiteY176" fmla="*/ 1987276 h 2344739"/>
              <a:gd name="connsiteX177" fmla="*/ 3587126 w 12193149"/>
              <a:gd name="connsiteY177" fmla="*/ 1987966 h 2344739"/>
              <a:gd name="connsiteX178" fmla="*/ 3537283 w 12193149"/>
              <a:gd name="connsiteY178" fmla="*/ 1978267 h 2344739"/>
              <a:gd name="connsiteX179" fmla="*/ 3474371 w 12193149"/>
              <a:gd name="connsiteY179" fmla="*/ 1974606 h 2344739"/>
              <a:gd name="connsiteX180" fmla="*/ 3401876 w 12193149"/>
              <a:gd name="connsiteY180" fmla="*/ 1962558 h 2344739"/>
              <a:gd name="connsiteX181" fmla="*/ 3365036 w 12193149"/>
              <a:gd name="connsiteY181" fmla="*/ 1979510 h 2344739"/>
              <a:gd name="connsiteX182" fmla="*/ 3345174 w 12193149"/>
              <a:gd name="connsiteY182" fmla="*/ 1981192 h 2344739"/>
              <a:gd name="connsiteX183" fmla="*/ 3342846 w 12193149"/>
              <a:gd name="connsiteY183" fmla="*/ 1980217 h 2344739"/>
              <a:gd name="connsiteX184" fmla="*/ 3263504 w 12193149"/>
              <a:gd name="connsiteY184" fmla="*/ 1986094 h 2344739"/>
              <a:gd name="connsiteX185" fmla="*/ 3143704 w 12193149"/>
              <a:gd name="connsiteY185" fmla="*/ 1993869 h 2344739"/>
              <a:gd name="connsiteX186" fmla="*/ 3031439 w 12193149"/>
              <a:gd name="connsiteY186" fmla="*/ 1996512 h 2344739"/>
              <a:gd name="connsiteX187" fmla="*/ 2782717 w 12193149"/>
              <a:gd name="connsiteY187" fmla="*/ 2018333 h 2344739"/>
              <a:gd name="connsiteX188" fmla="*/ 2647675 w 12193149"/>
              <a:gd name="connsiteY188" fmla="*/ 2028869 h 2344739"/>
              <a:gd name="connsiteX189" fmla="*/ 2569176 w 12193149"/>
              <a:gd name="connsiteY189" fmla="*/ 2002628 h 2344739"/>
              <a:gd name="connsiteX190" fmla="*/ 2444403 w 12193149"/>
              <a:gd name="connsiteY190" fmla="*/ 2016529 h 2344739"/>
              <a:gd name="connsiteX191" fmla="*/ 2316260 w 12193149"/>
              <a:gd name="connsiteY191" fmla="*/ 2024996 h 2344739"/>
              <a:gd name="connsiteX192" fmla="*/ 2209726 w 12193149"/>
              <a:gd name="connsiteY192" fmla="*/ 2019763 h 2344739"/>
              <a:gd name="connsiteX193" fmla="*/ 2095813 w 12193149"/>
              <a:gd name="connsiteY193" fmla="*/ 2003052 h 2344739"/>
              <a:gd name="connsiteX194" fmla="*/ 1998504 w 12193149"/>
              <a:gd name="connsiteY194" fmla="*/ 1995032 h 2344739"/>
              <a:gd name="connsiteX195" fmla="*/ 1929320 w 12193149"/>
              <a:gd name="connsiteY195" fmla="*/ 2016977 h 2344739"/>
              <a:gd name="connsiteX196" fmla="*/ 1922798 w 12193149"/>
              <a:gd name="connsiteY196" fmla="*/ 2012146 h 2344739"/>
              <a:gd name="connsiteX197" fmla="*/ 1874228 w 12193149"/>
              <a:gd name="connsiteY197" fmla="*/ 2013741 h 2344739"/>
              <a:gd name="connsiteX198" fmla="*/ 1787803 w 12193149"/>
              <a:gd name="connsiteY198" fmla="*/ 2041363 h 2344739"/>
              <a:gd name="connsiteX199" fmla="*/ 1739352 w 12193149"/>
              <a:gd name="connsiteY199" fmla="*/ 2036312 h 2344739"/>
              <a:gd name="connsiteX200" fmla="*/ 1676219 w 12193149"/>
              <a:gd name="connsiteY200" fmla="*/ 2019963 h 2344739"/>
              <a:gd name="connsiteX201" fmla="*/ 1609817 w 12193149"/>
              <a:gd name="connsiteY201" fmla="*/ 2013066 h 2344739"/>
              <a:gd name="connsiteX202" fmla="*/ 1497258 w 12193149"/>
              <a:gd name="connsiteY202" fmla="*/ 1987476 h 2344739"/>
              <a:gd name="connsiteX203" fmla="*/ 1151127 w 12193149"/>
              <a:gd name="connsiteY203" fmla="*/ 1938041 h 2344739"/>
              <a:gd name="connsiteX204" fmla="*/ 859417 w 12193149"/>
              <a:gd name="connsiteY204" fmla="*/ 1928608 h 2344739"/>
              <a:gd name="connsiteX205" fmla="*/ 838688 w 12193149"/>
              <a:gd name="connsiteY205" fmla="*/ 1929821 h 2344739"/>
              <a:gd name="connsiteX206" fmla="*/ 817957 w 12193149"/>
              <a:gd name="connsiteY206" fmla="*/ 1927857 h 2344739"/>
              <a:gd name="connsiteX207" fmla="*/ 812654 w 12193149"/>
              <a:gd name="connsiteY207" fmla="*/ 1930751 h 2344739"/>
              <a:gd name="connsiteX208" fmla="*/ 721195 w 12193149"/>
              <a:gd name="connsiteY208" fmla="*/ 1929661 h 2344739"/>
              <a:gd name="connsiteX209" fmla="*/ 720890 w 12193149"/>
              <a:gd name="connsiteY209" fmla="*/ 1928399 h 2344739"/>
              <a:gd name="connsiteX210" fmla="*/ 710023 w 12193149"/>
              <a:gd name="connsiteY210" fmla="*/ 1922722 h 2344739"/>
              <a:gd name="connsiteX211" fmla="*/ 597940 w 12193149"/>
              <a:gd name="connsiteY211" fmla="*/ 1879864 h 2344739"/>
              <a:gd name="connsiteX212" fmla="*/ 579683 w 12193149"/>
              <a:gd name="connsiteY212" fmla="*/ 1877212 h 2344739"/>
              <a:gd name="connsiteX213" fmla="*/ 572865 w 12193149"/>
              <a:gd name="connsiteY213" fmla="*/ 1877401 h 2344739"/>
              <a:gd name="connsiteX214" fmla="*/ 446247 w 12193149"/>
              <a:gd name="connsiteY214" fmla="*/ 1839371 h 2344739"/>
              <a:gd name="connsiteX215" fmla="*/ 405163 w 12193149"/>
              <a:gd name="connsiteY215" fmla="*/ 1833548 h 2344739"/>
              <a:gd name="connsiteX216" fmla="*/ 293583 w 12193149"/>
              <a:gd name="connsiteY216" fmla="*/ 1812852 h 2344739"/>
              <a:gd name="connsiteX217" fmla="*/ 119529 w 12193149"/>
              <a:gd name="connsiteY217" fmla="*/ 1761047 h 2344739"/>
              <a:gd name="connsiteX218" fmla="*/ 16674 w 12193149"/>
              <a:gd name="connsiteY218" fmla="*/ 1758191 h 2344739"/>
              <a:gd name="connsiteX219" fmla="*/ 1150 w 12193149"/>
              <a:gd name="connsiteY219" fmla="*/ 1752722 h 2344739"/>
              <a:gd name="connsiteX220" fmla="*/ 1148 w 12193149"/>
              <a:gd name="connsiteY220" fmla="*/ 222213 h 2344739"/>
              <a:gd name="connsiteX221" fmla="*/ 1148 w 12193149"/>
              <a:gd name="connsiteY221"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38590 w 12193149"/>
              <a:gd name="connsiteY65" fmla="*/ 1869293 h 2344739"/>
              <a:gd name="connsiteX66" fmla="*/ 9232518 w 12193149"/>
              <a:gd name="connsiteY66" fmla="*/ 1893149 h 2344739"/>
              <a:gd name="connsiteX67" fmla="*/ 9156690 w 12193149"/>
              <a:gd name="connsiteY67" fmla="*/ 1903228 h 2344739"/>
              <a:gd name="connsiteX68" fmla="*/ 9054601 w 12193149"/>
              <a:gd name="connsiteY68" fmla="*/ 1910755 h 2344739"/>
              <a:gd name="connsiteX69" fmla="*/ 9006634 w 12193149"/>
              <a:gd name="connsiteY69" fmla="*/ 1914040 h 2344739"/>
              <a:gd name="connsiteX70" fmla="*/ 9006349 w 12193149"/>
              <a:gd name="connsiteY70" fmla="*/ 1913800 h 2344739"/>
              <a:gd name="connsiteX71" fmla="*/ 8997380 w 12193149"/>
              <a:gd name="connsiteY71" fmla="*/ 1915011 h 2344739"/>
              <a:gd name="connsiteX72" fmla="*/ 8991542 w 12193149"/>
              <a:gd name="connsiteY72" fmla="*/ 1917072 h 2344739"/>
              <a:gd name="connsiteX73" fmla="*/ 8975485 w 12193149"/>
              <a:gd name="connsiteY73" fmla="*/ 1920298 h 2344739"/>
              <a:gd name="connsiteX74" fmla="*/ 8969159 w 12193149"/>
              <a:gd name="connsiteY74" fmla="*/ 1919598 h 2344739"/>
              <a:gd name="connsiteX75" fmla="*/ 8964196 w 12193149"/>
              <a:gd name="connsiteY75" fmla="*/ 1917373 h 2344739"/>
              <a:gd name="connsiteX76" fmla="*/ 8930136 w 12193149"/>
              <a:gd name="connsiteY76" fmla="*/ 1914185 h 2344739"/>
              <a:gd name="connsiteX77" fmla="*/ 8753592 w 12193149"/>
              <a:gd name="connsiteY77" fmla="*/ 1933417 h 2344739"/>
              <a:gd name="connsiteX78" fmla="*/ 8708995 w 12193149"/>
              <a:gd name="connsiteY78" fmla="*/ 1935518 h 2344739"/>
              <a:gd name="connsiteX79" fmla="*/ 8597219 w 12193149"/>
              <a:gd name="connsiteY79" fmla="*/ 1944090 h 2344739"/>
              <a:gd name="connsiteX80" fmla="*/ 8526378 w 12193149"/>
              <a:gd name="connsiteY80" fmla="*/ 1929248 h 2344739"/>
              <a:gd name="connsiteX81" fmla="*/ 8512131 w 12193149"/>
              <a:gd name="connsiteY81" fmla="*/ 1935163 h 2344739"/>
              <a:gd name="connsiteX82" fmla="*/ 8507315 w 12193149"/>
              <a:gd name="connsiteY82" fmla="*/ 1938164 h 2344739"/>
              <a:gd name="connsiteX83" fmla="*/ 8499116 w 12193149"/>
              <a:gd name="connsiteY83" fmla="*/ 1940902 h 2344739"/>
              <a:gd name="connsiteX84" fmla="*/ 8498742 w 12193149"/>
              <a:gd name="connsiteY84" fmla="*/ 1940723 h 2344739"/>
              <a:gd name="connsiteX85" fmla="*/ 8491397 w 12193149"/>
              <a:gd name="connsiteY85" fmla="*/ 1943773 h 2344739"/>
              <a:gd name="connsiteX86" fmla="*/ 8368330 w 12193149"/>
              <a:gd name="connsiteY86" fmla="*/ 1957815 h 2344739"/>
              <a:gd name="connsiteX87" fmla="*/ 8354947 w 12193149"/>
              <a:gd name="connsiteY87" fmla="*/ 1958009 h 2344739"/>
              <a:gd name="connsiteX88" fmla="*/ 8321252 w 12193149"/>
              <a:gd name="connsiteY88" fmla="*/ 1974587 h 2344739"/>
              <a:gd name="connsiteX89" fmla="*/ 8315581 w 12193149"/>
              <a:gd name="connsiteY89" fmla="*/ 1974913 h 2344739"/>
              <a:gd name="connsiteX90" fmla="*/ 8296322 w 12193149"/>
              <a:gd name="connsiteY90" fmla="*/ 1988808 h 2344739"/>
              <a:gd name="connsiteX91" fmla="*/ 8285424 w 12193149"/>
              <a:gd name="connsiteY91" fmla="*/ 1994631 h 2344739"/>
              <a:gd name="connsiteX92" fmla="*/ 8284298 w 12193149"/>
              <a:gd name="connsiteY92" fmla="*/ 1999074 h 2344739"/>
              <a:gd name="connsiteX93" fmla="*/ 8267224 w 12193149"/>
              <a:gd name="connsiteY93" fmla="*/ 2006249 h 2344739"/>
              <a:gd name="connsiteX94" fmla="*/ 8264525 w 12193149"/>
              <a:gd name="connsiteY94" fmla="*/ 2006019 h 2344739"/>
              <a:gd name="connsiteX95" fmla="*/ 8253181 w 12193149"/>
              <a:gd name="connsiteY95" fmla="*/ 2015862 h 2344739"/>
              <a:gd name="connsiteX96" fmla="*/ 8246982 w 12193149"/>
              <a:gd name="connsiteY96" fmla="*/ 2028854 h 2344739"/>
              <a:gd name="connsiteX97" fmla="*/ 8091420 w 12193149"/>
              <a:gd name="connsiteY97" fmla="*/ 2075015 h 2344739"/>
              <a:gd name="connsiteX98" fmla="*/ 7906555 w 12193149"/>
              <a:gd name="connsiteY98" fmla="*/ 2116988 h 2344739"/>
              <a:gd name="connsiteX99" fmla="*/ 7719893 w 12193149"/>
              <a:gd name="connsiteY99" fmla="*/ 2142703 h 2344739"/>
              <a:gd name="connsiteX100" fmla="*/ 7615495 w 12193149"/>
              <a:gd name="connsiteY100" fmla="*/ 2139232 h 2344739"/>
              <a:gd name="connsiteX101" fmla="*/ 7528691 w 12193149"/>
              <a:gd name="connsiteY101" fmla="*/ 2145060 h 2344739"/>
              <a:gd name="connsiteX102" fmla="*/ 7520719 w 12193149"/>
              <a:gd name="connsiteY102" fmla="*/ 2147613 h 2344739"/>
              <a:gd name="connsiteX103" fmla="*/ 7508559 w 12193149"/>
              <a:gd name="connsiteY103" fmla="*/ 2148948 h 2344739"/>
              <a:gd name="connsiteX104" fmla="*/ 7508188 w 12193149"/>
              <a:gd name="connsiteY104" fmla="*/ 2148621 h 2344739"/>
              <a:gd name="connsiteX105" fmla="*/ 7496943 w 12193149"/>
              <a:gd name="connsiteY105" fmla="*/ 2150573 h 2344739"/>
              <a:gd name="connsiteX106" fmla="*/ 7406539 w 12193149"/>
              <a:gd name="connsiteY106" fmla="*/ 2142468 h 2344739"/>
              <a:gd name="connsiteX107" fmla="*/ 7219707 w 12193149"/>
              <a:gd name="connsiteY107" fmla="*/ 2156680 h 2344739"/>
              <a:gd name="connsiteX108" fmla="*/ 7202249 w 12193149"/>
              <a:gd name="connsiteY108" fmla="*/ 2161230 h 2344739"/>
              <a:gd name="connsiteX109" fmla="*/ 7198152 w 12193149"/>
              <a:gd name="connsiteY109" fmla="*/ 2166588 h 2344739"/>
              <a:gd name="connsiteX110" fmla="*/ 7171956 w 12193149"/>
              <a:gd name="connsiteY110" fmla="*/ 2171236 h 2344739"/>
              <a:gd name="connsiteX111" fmla="*/ 7098136 w 12193149"/>
              <a:gd name="connsiteY111" fmla="*/ 2183464 h 2344739"/>
              <a:gd name="connsiteX112" fmla="*/ 7019644 w 12193149"/>
              <a:gd name="connsiteY112" fmla="*/ 2183090 h 2344739"/>
              <a:gd name="connsiteX113" fmla="*/ 6905294 w 12193149"/>
              <a:gd name="connsiteY113" fmla="*/ 2212596 h 2344739"/>
              <a:gd name="connsiteX114" fmla="*/ 6709370 w 12193149"/>
              <a:gd name="connsiteY114" fmla="*/ 2240551 h 2344739"/>
              <a:gd name="connsiteX115" fmla="*/ 6550602 w 12193149"/>
              <a:gd name="connsiteY115" fmla="*/ 2269327 h 2344739"/>
              <a:gd name="connsiteX116" fmla="*/ 6318708 w 12193149"/>
              <a:gd name="connsiteY116" fmla="*/ 2316127 h 2344739"/>
              <a:gd name="connsiteX117" fmla="*/ 6169822 w 12193149"/>
              <a:gd name="connsiteY117" fmla="*/ 2318214 h 2344739"/>
              <a:gd name="connsiteX118" fmla="*/ 6074996 w 12193149"/>
              <a:gd name="connsiteY118" fmla="*/ 2338676 h 2344739"/>
              <a:gd name="connsiteX119" fmla="*/ 6069677 w 12193149"/>
              <a:gd name="connsiteY119" fmla="*/ 2337139 h 2344739"/>
              <a:gd name="connsiteX120" fmla="*/ 6049786 w 12193149"/>
              <a:gd name="connsiteY120" fmla="*/ 2337822 h 2344739"/>
              <a:gd name="connsiteX121" fmla="*/ 6042433 w 12193149"/>
              <a:gd name="connsiteY121" fmla="*/ 2329473 h 2344739"/>
              <a:gd name="connsiteX122" fmla="*/ 6011238 w 12193149"/>
              <a:gd name="connsiteY122" fmla="*/ 2324380 h 2344739"/>
              <a:gd name="connsiteX123" fmla="*/ 5958523 w 12193149"/>
              <a:gd name="connsiteY123" fmla="*/ 2328024 h 2344739"/>
              <a:gd name="connsiteX124" fmla="*/ 5760067 w 12193149"/>
              <a:gd name="connsiteY124" fmla="*/ 2343716 h 2344739"/>
              <a:gd name="connsiteX125" fmla="*/ 5628108 w 12193149"/>
              <a:gd name="connsiteY125" fmla="*/ 2344739 h 2344739"/>
              <a:gd name="connsiteX126" fmla="*/ 5472054 w 12193149"/>
              <a:gd name="connsiteY126" fmla="*/ 2330719 h 2344739"/>
              <a:gd name="connsiteX127" fmla="*/ 5433909 w 12193149"/>
              <a:gd name="connsiteY127" fmla="*/ 2319466 h 2344739"/>
              <a:gd name="connsiteX128" fmla="*/ 5382817 w 12193149"/>
              <a:gd name="connsiteY128" fmla="*/ 2301764 h 2344739"/>
              <a:gd name="connsiteX129" fmla="*/ 5262912 w 12193149"/>
              <a:gd name="connsiteY129" fmla="*/ 2281347 h 2344739"/>
              <a:gd name="connsiteX130" fmla="*/ 5224109 w 12193149"/>
              <a:gd name="connsiteY130" fmla="*/ 2270223 h 2344739"/>
              <a:gd name="connsiteX131" fmla="*/ 5175808 w 12193149"/>
              <a:gd name="connsiteY131" fmla="*/ 2267233 h 2344739"/>
              <a:gd name="connsiteX132" fmla="*/ 5157702 w 12193149"/>
              <a:gd name="connsiteY132" fmla="*/ 2260010 h 2344739"/>
              <a:gd name="connsiteX133" fmla="*/ 5143747 w 12193149"/>
              <a:gd name="connsiteY133" fmla="*/ 2256610 h 2344739"/>
              <a:gd name="connsiteX134" fmla="*/ 5140744 w 12193149"/>
              <a:gd name="connsiteY134" fmla="*/ 2254509 h 2344739"/>
              <a:gd name="connsiteX135" fmla="*/ 5122807 w 12193149"/>
              <a:gd name="connsiteY135" fmla="*/ 2243656 h 2344739"/>
              <a:gd name="connsiteX136" fmla="*/ 5066938 w 12193149"/>
              <a:gd name="connsiteY136" fmla="*/ 2250227 h 2344739"/>
              <a:gd name="connsiteX137" fmla="*/ 5012662 w 12193149"/>
              <a:gd name="connsiteY137" fmla="*/ 2233846 h 2344739"/>
              <a:gd name="connsiteX138" fmla="*/ 4841589 w 12193149"/>
              <a:gd name="connsiteY138" fmla="*/ 2209829 h 2344739"/>
              <a:gd name="connsiteX139" fmla="*/ 4763595 w 12193149"/>
              <a:gd name="connsiteY139" fmla="*/ 2182061 h 2344739"/>
              <a:gd name="connsiteX140" fmla="*/ 4724334 w 12193149"/>
              <a:gd name="connsiteY140" fmla="*/ 2173047 h 2344739"/>
              <a:gd name="connsiteX141" fmla="*/ 4722324 w 12193149"/>
              <a:gd name="connsiteY141" fmla="*/ 2172298 h 2344739"/>
              <a:gd name="connsiteX142" fmla="*/ 4723259 w 12193149"/>
              <a:gd name="connsiteY142" fmla="*/ 2172087 h 2344739"/>
              <a:gd name="connsiteX143" fmla="*/ 4718350 w 12193149"/>
              <a:gd name="connsiteY143" fmla="*/ 2170817 h 2344739"/>
              <a:gd name="connsiteX144" fmla="*/ 4722324 w 12193149"/>
              <a:gd name="connsiteY144" fmla="*/ 2172298 h 2344739"/>
              <a:gd name="connsiteX145" fmla="*/ 4716674 w 12193149"/>
              <a:gd name="connsiteY145" fmla="*/ 2173573 h 2344739"/>
              <a:gd name="connsiteX146" fmla="*/ 4516962 w 12193149"/>
              <a:gd name="connsiteY146" fmla="*/ 2163671 h 2344739"/>
              <a:gd name="connsiteX147" fmla="*/ 4429691 w 12193149"/>
              <a:gd name="connsiteY147" fmla="*/ 2153020 h 2344739"/>
              <a:gd name="connsiteX148" fmla="*/ 4364023 w 12193149"/>
              <a:gd name="connsiteY148" fmla="*/ 2151674 h 2344739"/>
              <a:gd name="connsiteX149" fmla="*/ 4318114 w 12193149"/>
              <a:gd name="connsiteY149" fmla="*/ 2158289 h 2344739"/>
              <a:gd name="connsiteX150" fmla="*/ 4316258 w 12193149"/>
              <a:gd name="connsiteY150" fmla="*/ 2156948 h 2344739"/>
              <a:gd name="connsiteX151" fmla="*/ 4296292 w 12193149"/>
              <a:gd name="connsiteY151" fmla="*/ 2155069 h 2344739"/>
              <a:gd name="connsiteX152" fmla="*/ 4291212 w 12193149"/>
              <a:gd name="connsiteY152" fmla="*/ 2157986 h 2344739"/>
              <a:gd name="connsiteX153" fmla="*/ 4277290 w 12193149"/>
              <a:gd name="connsiteY153" fmla="*/ 2157740 h 2344739"/>
              <a:gd name="connsiteX154" fmla="*/ 4249265 w 12193149"/>
              <a:gd name="connsiteY154" fmla="*/ 2160064 h 2344739"/>
              <a:gd name="connsiteX155" fmla="*/ 4203199 w 12193149"/>
              <a:gd name="connsiteY155" fmla="*/ 2157269 h 2344739"/>
              <a:gd name="connsiteX156" fmla="*/ 4202893 w 12193149"/>
              <a:gd name="connsiteY156" fmla="*/ 2156010 h 2344739"/>
              <a:gd name="connsiteX157" fmla="*/ 4192396 w 12193149"/>
              <a:gd name="connsiteY157" fmla="*/ 2150376 h 2344739"/>
              <a:gd name="connsiteX158" fmla="*/ 4143893 w 12193149"/>
              <a:gd name="connsiteY158" fmla="*/ 2134511 h 2344739"/>
              <a:gd name="connsiteX159" fmla="*/ 4084245 w 12193149"/>
              <a:gd name="connsiteY159" fmla="*/ 2107978 h 2344739"/>
              <a:gd name="connsiteX160" fmla="*/ 4075694 w 12193149"/>
              <a:gd name="connsiteY160" fmla="*/ 2107143 h 2344739"/>
              <a:gd name="connsiteX161" fmla="*/ 4075575 w 12193149"/>
              <a:gd name="connsiteY161" fmla="*/ 2106844 h 2344739"/>
              <a:gd name="connsiteX162" fmla="*/ 4066658 w 12193149"/>
              <a:gd name="connsiteY162" fmla="*/ 2105400 h 2344739"/>
              <a:gd name="connsiteX163" fmla="*/ 4060102 w 12193149"/>
              <a:gd name="connsiteY163" fmla="*/ 2105618 h 2344739"/>
              <a:gd name="connsiteX164" fmla="*/ 4043512 w 12193149"/>
              <a:gd name="connsiteY164" fmla="*/ 2103997 h 2344739"/>
              <a:gd name="connsiteX165" fmla="*/ 4038145 w 12193149"/>
              <a:gd name="connsiteY165" fmla="*/ 2101563 h 2344739"/>
              <a:gd name="connsiteX166" fmla="*/ 4036511 w 12193149"/>
              <a:gd name="connsiteY166" fmla="*/ 2097896 h 2344739"/>
              <a:gd name="connsiteX167" fmla="*/ 4034926 w 12193149"/>
              <a:gd name="connsiteY167" fmla="*/ 2098131 h 2344739"/>
              <a:gd name="connsiteX168" fmla="*/ 4005686 w 12193149"/>
              <a:gd name="connsiteY168" fmla="*/ 2085563 h 2344739"/>
              <a:gd name="connsiteX169" fmla="*/ 3937994 w 12193149"/>
              <a:gd name="connsiteY169" fmla="*/ 2068106 h 2344739"/>
              <a:gd name="connsiteX170" fmla="*/ 3898423 w 12193149"/>
              <a:gd name="connsiteY170" fmla="*/ 2062451 h 2344739"/>
              <a:gd name="connsiteX171" fmla="*/ 3790908 w 12193149"/>
              <a:gd name="connsiteY171" fmla="*/ 2042213 h 2344739"/>
              <a:gd name="connsiteX172" fmla="*/ 3683661 w 12193149"/>
              <a:gd name="connsiteY172" fmla="*/ 2018290 h 2344739"/>
              <a:gd name="connsiteX173" fmla="*/ 3611183 w 12193149"/>
              <a:gd name="connsiteY173" fmla="*/ 1986019 h 2344739"/>
              <a:gd name="connsiteX174" fmla="*/ 3605003 w 12193149"/>
              <a:gd name="connsiteY174" fmla="*/ 1987381 h 2344739"/>
              <a:gd name="connsiteX175" fmla="*/ 3595884 w 12193149"/>
              <a:gd name="connsiteY175" fmla="*/ 1987545 h 2344739"/>
              <a:gd name="connsiteX176" fmla="*/ 3595649 w 12193149"/>
              <a:gd name="connsiteY176" fmla="*/ 1987276 h 2344739"/>
              <a:gd name="connsiteX177" fmla="*/ 3587126 w 12193149"/>
              <a:gd name="connsiteY177" fmla="*/ 1987966 h 2344739"/>
              <a:gd name="connsiteX178" fmla="*/ 3537283 w 12193149"/>
              <a:gd name="connsiteY178" fmla="*/ 1978267 h 2344739"/>
              <a:gd name="connsiteX179" fmla="*/ 3474371 w 12193149"/>
              <a:gd name="connsiteY179" fmla="*/ 1974606 h 2344739"/>
              <a:gd name="connsiteX180" fmla="*/ 3401876 w 12193149"/>
              <a:gd name="connsiteY180" fmla="*/ 1962558 h 2344739"/>
              <a:gd name="connsiteX181" fmla="*/ 3365036 w 12193149"/>
              <a:gd name="connsiteY181" fmla="*/ 1979510 h 2344739"/>
              <a:gd name="connsiteX182" fmla="*/ 3345174 w 12193149"/>
              <a:gd name="connsiteY182" fmla="*/ 1981192 h 2344739"/>
              <a:gd name="connsiteX183" fmla="*/ 3342846 w 12193149"/>
              <a:gd name="connsiteY183" fmla="*/ 1980217 h 2344739"/>
              <a:gd name="connsiteX184" fmla="*/ 3263504 w 12193149"/>
              <a:gd name="connsiteY184" fmla="*/ 1986094 h 2344739"/>
              <a:gd name="connsiteX185" fmla="*/ 3143704 w 12193149"/>
              <a:gd name="connsiteY185" fmla="*/ 1993869 h 2344739"/>
              <a:gd name="connsiteX186" fmla="*/ 3031439 w 12193149"/>
              <a:gd name="connsiteY186" fmla="*/ 1996512 h 2344739"/>
              <a:gd name="connsiteX187" fmla="*/ 2782717 w 12193149"/>
              <a:gd name="connsiteY187" fmla="*/ 2018333 h 2344739"/>
              <a:gd name="connsiteX188" fmla="*/ 2647675 w 12193149"/>
              <a:gd name="connsiteY188" fmla="*/ 2028869 h 2344739"/>
              <a:gd name="connsiteX189" fmla="*/ 2569176 w 12193149"/>
              <a:gd name="connsiteY189" fmla="*/ 2002628 h 2344739"/>
              <a:gd name="connsiteX190" fmla="*/ 2444403 w 12193149"/>
              <a:gd name="connsiteY190" fmla="*/ 2016529 h 2344739"/>
              <a:gd name="connsiteX191" fmla="*/ 2316260 w 12193149"/>
              <a:gd name="connsiteY191" fmla="*/ 2024996 h 2344739"/>
              <a:gd name="connsiteX192" fmla="*/ 2209726 w 12193149"/>
              <a:gd name="connsiteY192" fmla="*/ 2019763 h 2344739"/>
              <a:gd name="connsiteX193" fmla="*/ 2095813 w 12193149"/>
              <a:gd name="connsiteY193" fmla="*/ 2003052 h 2344739"/>
              <a:gd name="connsiteX194" fmla="*/ 1998504 w 12193149"/>
              <a:gd name="connsiteY194" fmla="*/ 1995032 h 2344739"/>
              <a:gd name="connsiteX195" fmla="*/ 1929320 w 12193149"/>
              <a:gd name="connsiteY195" fmla="*/ 2016977 h 2344739"/>
              <a:gd name="connsiteX196" fmla="*/ 1922798 w 12193149"/>
              <a:gd name="connsiteY196" fmla="*/ 2012146 h 2344739"/>
              <a:gd name="connsiteX197" fmla="*/ 1874228 w 12193149"/>
              <a:gd name="connsiteY197" fmla="*/ 2013741 h 2344739"/>
              <a:gd name="connsiteX198" fmla="*/ 1787803 w 12193149"/>
              <a:gd name="connsiteY198" fmla="*/ 2041363 h 2344739"/>
              <a:gd name="connsiteX199" fmla="*/ 1739352 w 12193149"/>
              <a:gd name="connsiteY199" fmla="*/ 2036312 h 2344739"/>
              <a:gd name="connsiteX200" fmla="*/ 1676219 w 12193149"/>
              <a:gd name="connsiteY200" fmla="*/ 2019963 h 2344739"/>
              <a:gd name="connsiteX201" fmla="*/ 1609817 w 12193149"/>
              <a:gd name="connsiteY201" fmla="*/ 2013066 h 2344739"/>
              <a:gd name="connsiteX202" fmla="*/ 1497258 w 12193149"/>
              <a:gd name="connsiteY202" fmla="*/ 1987476 h 2344739"/>
              <a:gd name="connsiteX203" fmla="*/ 1151127 w 12193149"/>
              <a:gd name="connsiteY203" fmla="*/ 1938041 h 2344739"/>
              <a:gd name="connsiteX204" fmla="*/ 859417 w 12193149"/>
              <a:gd name="connsiteY204" fmla="*/ 1928608 h 2344739"/>
              <a:gd name="connsiteX205" fmla="*/ 838688 w 12193149"/>
              <a:gd name="connsiteY205" fmla="*/ 1929821 h 2344739"/>
              <a:gd name="connsiteX206" fmla="*/ 817957 w 12193149"/>
              <a:gd name="connsiteY206" fmla="*/ 1927857 h 2344739"/>
              <a:gd name="connsiteX207" fmla="*/ 812654 w 12193149"/>
              <a:gd name="connsiteY207" fmla="*/ 1930751 h 2344739"/>
              <a:gd name="connsiteX208" fmla="*/ 721195 w 12193149"/>
              <a:gd name="connsiteY208" fmla="*/ 1929661 h 2344739"/>
              <a:gd name="connsiteX209" fmla="*/ 720890 w 12193149"/>
              <a:gd name="connsiteY209" fmla="*/ 1928399 h 2344739"/>
              <a:gd name="connsiteX210" fmla="*/ 710023 w 12193149"/>
              <a:gd name="connsiteY210" fmla="*/ 1922722 h 2344739"/>
              <a:gd name="connsiteX211" fmla="*/ 597940 w 12193149"/>
              <a:gd name="connsiteY211" fmla="*/ 1879864 h 2344739"/>
              <a:gd name="connsiteX212" fmla="*/ 579683 w 12193149"/>
              <a:gd name="connsiteY212" fmla="*/ 1877212 h 2344739"/>
              <a:gd name="connsiteX213" fmla="*/ 572865 w 12193149"/>
              <a:gd name="connsiteY213" fmla="*/ 1877401 h 2344739"/>
              <a:gd name="connsiteX214" fmla="*/ 446247 w 12193149"/>
              <a:gd name="connsiteY214" fmla="*/ 1839371 h 2344739"/>
              <a:gd name="connsiteX215" fmla="*/ 405163 w 12193149"/>
              <a:gd name="connsiteY215" fmla="*/ 1833548 h 2344739"/>
              <a:gd name="connsiteX216" fmla="*/ 293583 w 12193149"/>
              <a:gd name="connsiteY216" fmla="*/ 1812852 h 2344739"/>
              <a:gd name="connsiteX217" fmla="*/ 119529 w 12193149"/>
              <a:gd name="connsiteY217" fmla="*/ 1761047 h 2344739"/>
              <a:gd name="connsiteX218" fmla="*/ 16674 w 12193149"/>
              <a:gd name="connsiteY218" fmla="*/ 1758191 h 2344739"/>
              <a:gd name="connsiteX219" fmla="*/ 1150 w 12193149"/>
              <a:gd name="connsiteY219" fmla="*/ 1752722 h 2344739"/>
              <a:gd name="connsiteX220" fmla="*/ 1148 w 12193149"/>
              <a:gd name="connsiteY220" fmla="*/ 222213 h 2344739"/>
              <a:gd name="connsiteX221" fmla="*/ 1148 w 12193149"/>
              <a:gd name="connsiteY221"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083317 w 12193149"/>
              <a:gd name="connsiteY58" fmla="*/ 1743296 h 2344739"/>
              <a:gd name="connsiteX59" fmla="*/ 10040388 w 12193149"/>
              <a:gd name="connsiteY59" fmla="*/ 1741632 h 2344739"/>
              <a:gd name="connsiteX60" fmla="*/ 9961167 w 12193149"/>
              <a:gd name="connsiteY60" fmla="*/ 1757147 h 2344739"/>
              <a:gd name="connsiteX61" fmla="*/ 9848940 w 12193149"/>
              <a:gd name="connsiteY61" fmla="*/ 1763915 h 2344739"/>
              <a:gd name="connsiteX62" fmla="*/ 9729457 w 12193149"/>
              <a:gd name="connsiteY62" fmla="*/ 1784122 h 2344739"/>
              <a:gd name="connsiteX63" fmla="*/ 9585655 w 12193149"/>
              <a:gd name="connsiteY63" fmla="*/ 1795542 h 2344739"/>
              <a:gd name="connsiteX64" fmla="*/ 9338590 w 12193149"/>
              <a:gd name="connsiteY64" fmla="*/ 1869293 h 2344739"/>
              <a:gd name="connsiteX65" fmla="*/ 9232518 w 12193149"/>
              <a:gd name="connsiteY65" fmla="*/ 1893149 h 2344739"/>
              <a:gd name="connsiteX66" fmla="*/ 9156690 w 12193149"/>
              <a:gd name="connsiteY66" fmla="*/ 1903228 h 2344739"/>
              <a:gd name="connsiteX67" fmla="*/ 9054601 w 12193149"/>
              <a:gd name="connsiteY67" fmla="*/ 1910755 h 2344739"/>
              <a:gd name="connsiteX68" fmla="*/ 9006634 w 12193149"/>
              <a:gd name="connsiteY68" fmla="*/ 1914040 h 2344739"/>
              <a:gd name="connsiteX69" fmla="*/ 9006349 w 12193149"/>
              <a:gd name="connsiteY69" fmla="*/ 1913800 h 2344739"/>
              <a:gd name="connsiteX70" fmla="*/ 8997380 w 12193149"/>
              <a:gd name="connsiteY70" fmla="*/ 1915011 h 2344739"/>
              <a:gd name="connsiteX71" fmla="*/ 8991542 w 12193149"/>
              <a:gd name="connsiteY71" fmla="*/ 1917072 h 2344739"/>
              <a:gd name="connsiteX72" fmla="*/ 8975485 w 12193149"/>
              <a:gd name="connsiteY72" fmla="*/ 1920298 h 2344739"/>
              <a:gd name="connsiteX73" fmla="*/ 8969159 w 12193149"/>
              <a:gd name="connsiteY73" fmla="*/ 1919598 h 2344739"/>
              <a:gd name="connsiteX74" fmla="*/ 8964196 w 12193149"/>
              <a:gd name="connsiteY74" fmla="*/ 1917373 h 2344739"/>
              <a:gd name="connsiteX75" fmla="*/ 8930136 w 12193149"/>
              <a:gd name="connsiteY75" fmla="*/ 1914185 h 2344739"/>
              <a:gd name="connsiteX76" fmla="*/ 8753592 w 12193149"/>
              <a:gd name="connsiteY76" fmla="*/ 1933417 h 2344739"/>
              <a:gd name="connsiteX77" fmla="*/ 8708995 w 12193149"/>
              <a:gd name="connsiteY77" fmla="*/ 1935518 h 2344739"/>
              <a:gd name="connsiteX78" fmla="*/ 8597219 w 12193149"/>
              <a:gd name="connsiteY78" fmla="*/ 1944090 h 2344739"/>
              <a:gd name="connsiteX79" fmla="*/ 8526378 w 12193149"/>
              <a:gd name="connsiteY79" fmla="*/ 1929248 h 2344739"/>
              <a:gd name="connsiteX80" fmla="*/ 8512131 w 12193149"/>
              <a:gd name="connsiteY80" fmla="*/ 1935163 h 2344739"/>
              <a:gd name="connsiteX81" fmla="*/ 8507315 w 12193149"/>
              <a:gd name="connsiteY81" fmla="*/ 1938164 h 2344739"/>
              <a:gd name="connsiteX82" fmla="*/ 8499116 w 12193149"/>
              <a:gd name="connsiteY82" fmla="*/ 1940902 h 2344739"/>
              <a:gd name="connsiteX83" fmla="*/ 8498742 w 12193149"/>
              <a:gd name="connsiteY83" fmla="*/ 1940723 h 2344739"/>
              <a:gd name="connsiteX84" fmla="*/ 8491397 w 12193149"/>
              <a:gd name="connsiteY84" fmla="*/ 1943773 h 2344739"/>
              <a:gd name="connsiteX85" fmla="*/ 8368330 w 12193149"/>
              <a:gd name="connsiteY85" fmla="*/ 1957815 h 2344739"/>
              <a:gd name="connsiteX86" fmla="*/ 8354947 w 12193149"/>
              <a:gd name="connsiteY86" fmla="*/ 1958009 h 2344739"/>
              <a:gd name="connsiteX87" fmla="*/ 8321252 w 12193149"/>
              <a:gd name="connsiteY87" fmla="*/ 1974587 h 2344739"/>
              <a:gd name="connsiteX88" fmla="*/ 8315581 w 12193149"/>
              <a:gd name="connsiteY88" fmla="*/ 1974913 h 2344739"/>
              <a:gd name="connsiteX89" fmla="*/ 8296322 w 12193149"/>
              <a:gd name="connsiteY89" fmla="*/ 1988808 h 2344739"/>
              <a:gd name="connsiteX90" fmla="*/ 8285424 w 12193149"/>
              <a:gd name="connsiteY90" fmla="*/ 1994631 h 2344739"/>
              <a:gd name="connsiteX91" fmla="*/ 8284298 w 12193149"/>
              <a:gd name="connsiteY91" fmla="*/ 1999074 h 2344739"/>
              <a:gd name="connsiteX92" fmla="*/ 8267224 w 12193149"/>
              <a:gd name="connsiteY92" fmla="*/ 2006249 h 2344739"/>
              <a:gd name="connsiteX93" fmla="*/ 8264525 w 12193149"/>
              <a:gd name="connsiteY93" fmla="*/ 2006019 h 2344739"/>
              <a:gd name="connsiteX94" fmla="*/ 8253181 w 12193149"/>
              <a:gd name="connsiteY94" fmla="*/ 2015862 h 2344739"/>
              <a:gd name="connsiteX95" fmla="*/ 8246982 w 12193149"/>
              <a:gd name="connsiteY95" fmla="*/ 2028854 h 2344739"/>
              <a:gd name="connsiteX96" fmla="*/ 8091420 w 12193149"/>
              <a:gd name="connsiteY96" fmla="*/ 2075015 h 2344739"/>
              <a:gd name="connsiteX97" fmla="*/ 7906555 w 12193149"/>
              <a:gd name="connsiteY97" fmla="*/ 2116988 h 2344739"/>
              <a:gd name="connsiteX98" fmla="*/ 7719893 w 12193149"/>
              <a:gd name="connsiteY98" fmla="*/ 2142703 h 2344739"/>
              <a:gd name="connsiteX99" fmla="*/ 7615495 w 12193149"/>
              <a:gd name="connsiteY99" fmla="*/ 2139232 h 2344739"/>
              <a:gd name="connsiteX100" fmla="*/ 7528691 w 12193149"/>
              <a:gd name="connsiteY100" fmla="*/ 2145060 h 2344739"/>
              <a:gd name="connsiteX101" fmla="*/ 7520719 w 12193149"/>
              <a:gd name="connsiteY101" fmla="*/ 2147613 h 2344739"/>
              <a:gd name="connsiteX102" fmla="*/ 7508559 w 12193149"/>
              <a:gd name="connsiteY102" fmla="*/ 2148948 h 2344739"/>
              <a:gd name="connsiteX103" fmla="*/ 7508188 w 12193149"/>
              <a:gd name="connsiteY103" fmla="*/ 2148621 h 2344739"/>
              <a:gd name="connsiteX104" fmla="*/ 7496943 w 12193149"/>
              <a:gd name="connsiteY104" fmla="*/ 2150573 h 2344739"/>
              <a:gd name="connsiteX105" fmla="*/ 7406539 w 12193149"/>
              <a:gd name="connsiteY105" fmla="*/ 2142468 h 2344739"/>
              <a:gd name="connsiteX106" fmla="*/ 7219707 w 12193149"/>
              <a:gd name="connsiteY106" fmla="*/ 2156680 h 2344739"/>
              <a:gd name="connsiteX107" fmla="*/ 7202249 w 12193149"/>
              <a:gd name="connsiteY107" fmla="*/ 2161230 h 2344739"/>
              <a:gd name="connsiteX108" fmla="*/ 7198152 w 12193149"/>
              <a:gd name="connsiteY108" fmla="*/ 2166588 h 2344739"/>
              <a:gd name="connsiteX109" fmla="*/ 7171956 w 12193149"/>
              <a:gd name="connsiteY109" fmla="*/ 2171236 h 2344739"/>
              <a:gd name="connsiteX110" fmla="*/ 7098136 w 12193149"/>
              <a:gd name="connsiteY110" fmla="*/ 2183464 h 2344739"/>
              <a:gd name="connsiteX111" fmla="*/ 7019644 w 12193149"/>
              <a:gd name="connsiteY111" fmla="*/ 2183090 h 2344739"/>
              <a:gd name="connsiteX112" fmla="*/ 6905294 w 12193149"/>
              <a:gd name="connsiteY112" fmla="*/ 2212596 h 2344739"/>
              <a:gd name="connsiteX113" fmla="*/ 6709370 w 12193149"/>
              <a:gd name="connsiteY113" fmla="*/ 2240551 h 2344739"/>
              <a:gd name="connsiteX114" fmla="*/ 6550602 w 12193149"/>
              <a:gd name="connsiteY114" fmla="*/ 2269327 h 2344739"/>
              <a:gd name="connsiteX115" fmla="*/ 6318708 w 12193149"/>
              <a:gd name="connsiteY115" fmla="*/ 2316127 h 2344739"/>
              <a:gd name="connsiteX116" fmla="*/ 6169822 w 12193149"/>
              <a:gd name="connsiteY116" fmla="*/ 2318214 h 2344739"/>
              <a:gd name="connsiteX117" fmla="*/ 6074996 w 12193149"/>
              <a:gd name="connsiteY117" fmla="*/ 2338676 h 2344739"/>
              <a:gd name="connsiteX118" fmla="*/ 6069677 w 12193149"/>
              <a:gd name="connsiteY118" fmla="*/ 2337139 h 2344739"/>
              <a:gd name="connsiteX119" fmla="*/ 6049786 w 12193149"/>
              <a:gd name="connsiteY119" fmla="*/ 2337822 h 2344739"/>
              <a:gd name="connsiteX120" fmla="*/ 6042433 w 12193149"/>
              <a:gd name="connsiteY120" fmla="*/ 2329473 h 2344739"/>
              <a:gd name="connsiteX121" fmla="*/ 6011238 w 12193149"/>
              <a:gd name="connsiteY121" fmla="*/ 2324380 h 2344739"/>
              <a:gd name="connsiteX122" fmla="*/ 5958523 w 12193149"/>
              <a:gd name="connsiteY122" fmla="*/ 2328024 h 2344739"/>
              <a:gd name="connsiteX123" fmla="*/ 5760067 w 12193149"/>
              <a:gd name="connsiteY123" fmla="*/ 2343716 h 2344739"/>
              <a:gd name="connsiteX124" fmla="*/ 5628108 w 12193149"/>
              <a:gd name="connsiteY124" fmla="*/ 2344739 h 2344739"/>
              <a:gd name="connsiteX125" fmla="*/ 5472054 w 12193149"/>
              <a:gd name="connsiteY125" fmla="*/ 2330719 h 2344739"/>
              <a:gd name="connsiteX126" fmla="*/ 5433909 w 12193149"/>
              <a:gd name="connsiteY126" fmla="*/ 2319466 h 2344739"/>
              <a:gd name="connsiteX127" fmla="*/ 5382817 w 12193149"/>
              <a:gd name="connsiteY127" fmla="*/ 2301764 h 2344739"/>
              <a:gd name="connsiteX128" fmla="*/ 5262912 w 12193149"/>
              <a:gd name="connsiteY128" fmla="*/ 2281347 h 2344739"/>
              <a:gd name="connsiteX129" fmla="*/ 5224109 w 12193149"/>
              <a:gd name="connsiteY129" fmla="*/ 2270223 h 2344739"/>
              <a:gd name="connsiteX130" fmla="*/ 5175808 w 12193149"/>
              <a:gd name="connsiteY130" fmla="*/ 2267233 h 2344739"/>
              <a:gd name="connsiteX131" fmla="*/ 5157702 w 12193149"/>
              <a:gd name="connsiteY131" fmla="*/ 2260010 h 2344739"/>
              <a:gd name="connsiteX132" fmla="*/ 5143747 w 12193149"/>
              <a:gd name="connsiteY132" fmla="*/ 2256610 h 2344739"/>
              <a:gd name="connsiteX133" fmla="*/ 5140744 w 12193149"/>
              <a:gd name="connsiteY133" fmla="*/ 2254509 h 2344739"/>
              <a:gd name="connsiteX134" fmla="*/ 5122807 w 12193149"/>
              <a:gd name="connsiteY134" fmla="*/ 2243656 h 2344739"/>
              <a:gd name="connsiteX135" fmla="*/ 5066938 w 12193149"/>
              <a:gd name="connsiteY135" fmla="*/ 2250227 h 2344739"/>
              <a:gd name="connsiteX136" fmla="*/ 5012662 w 12193149"/>
              <a:gd name="connsiteY136" fmla="*/ 2233846 h 2344739"/>
              <a:gd name="connsiteX137" fmla="*/ 4841589 w 12193149"/>
              <a:gd name="connsiteY137" fmla="*/ 2209829 h 2344739"/>
              <a:gd name="connsiteX138" fmla="*/ 4763595 w 12193149"/>
              <a:gd name="connsiteY138" fmla="*/ 2182061 h 2344739"/>
              <a:gd name="connsiteX139" fmla="*/ 4724334 w 12193149"/>
              <a:gd name="connsiteY139" fmla="*/ 2173047 h 2344739"/>
              <a:gd name="connsiteX140" fmla="*/ 4722324 w 12193149"/>
              <a:gd name="connsiteY140" fmla="*/ 2172298 h 2344739"/>
              <a:gd name="connsiteX141" fmla="*/ 4723259 w 12193149"/>
              <a:gd name="connsiteY141" fmla="*/ 2172087 h 2344739"/>
              <a:gd name="connsiteX142" fmla="*/ 4718350 w 12193149"/>
              <a:gd name="connsiteY142" fmla="*/ 2170817 h 2344739"/>
              <a:gd name="connsiteX143" fmla="*/ 4722324 w 12193149"/>
              <a:gd name="connsiteY143" fmla="*/ 2172298 h 2344739"/>
              <a:gd name="connsiteX144" fmla="*/ 4716674 w 12193149"/>
              <a:gd name="connsiteY144" fmla="*/ 2173573 h 2344739"/>
              <a:gd name="connsiteX145" fmla="*/ 4516962 w 12193149"/>
              <a:gd name="connsiteY145" fmla="*/ 2163671 h 2344739"/>
              <a:gd name="connsiteX146" fmla="*/ 4429691 w 12193149"/>
              <a:gd name="connsiteY146" fmla="*/ 2153020 h 2344739"/>
              <a:gd name="connsiteX147" fmla="*/ 4364023 w 12193149"/>
              <a:gd name="connsiteY147" fmla="*/ 2151674 h 2344739"/>
              <a:gd name="connsiteX148" fmla="*/ 4318114 w 12193149"/>
              <a:gd name="connsiteY148" fmla="*/ 2158289 h 2344739"/>
              <a:gd name="connsiteX149" fmla="*/ 4316258 w 12193149"/>
              <a:gd name="connsiteY149" fmla="*/ 2156948 h 2344739"/>
              <a:gd name="connsiteX150" fmla="*/ 4296292 w 12193149"/>
              <a:gd name="connsiteY150" fmla="*/ 2155069 h 2344739"/>
              <a:gd name="connsiteX151" fmla="*/ 4291212 w 12193149"/>
              <a:gd name="connsiteY151" fmla="*/ 2157986 h 2344739"/>
              <a:gd name="connsiteX152" fmla="*/ 4277290 w 12193149"/>
              <a:gd name="connsiteY152" fmla="*/ 2157740 h 2344739"/>
              <a:gd name="connsiteX153" fmla="*/ 4249265 w 12193149"/>
              <a:gd name="connsiteY153" fmla="*/ 2160064 h 2344739"/>
              <a:gd name="connsiteX154" fmla="*/ 4203199 w 12193149"/>
              <a:gd name="connsiteY154" fmla="*/ 2157269 h 2344739"/>
              <a:gd name="connsiteX155" fmla="*/ 4202893 w 12193149"/>
              <a:gd name="connsiteY155" fmla="*/ 2156010 h 2344739"/>
              <a:gd name="connsiteX156" fmla="*/ 4192396 w 12193149"/>
              <a:gd name="connsiteY156" fmla="*/ 2150376 h 2344739"/>
              <a:gd name="connsiteX157" fmla="*/ 4143893 w 12193149"/>
              <a:gd name="connsiteY157" fmla="*/ 2134511 h 2344739"/>
              <a:gd name="connsiteX158" fmla="*/ 4084245 w 12193149"/>
              <a:gd name="connsiteY158" fmla="*/ 2107978 h 2344739"/>
              <a:gd name="connsiteX159" fmla="*/ 4075694 w 12193149"/>
              <a:gd name="connsiteY159" fmla="*/ 2107143 h 2344739"/>
              <a:gd name="connsiteX160" fmla="*/ 4075575 w 12193149"/>
              <a:gd name="connsiteY160" fmla="*/ 2106844 h 2344739"/>
              <a:gd name="connsiteX161" fmla="*/ 4066658 w 12193149"/>
              <a:gd name="connsiteY161" fmla="*/ 2105400 h 2344739"/>
              <a:gd name="connsiteX162" fmla="*/ 4060102 w 12193149"/>
              <a:gd name="connsiteY162" fmla="*/ 2105618 h 2344739"/>
              <a:gd name="connsiteX163" fmla="*/ 4043512 w 12193149"/>
              <a:gd name="connsiteY163" fmla="*/ 2103997 h 2344739"/>
              <a:gd name="connsiteX164" fmla="*/ 4038145 w 12193149"/>
              <a:gd name="connsiteY164" fmla="*/ 2101563 h 2344739"/>
              <a:gd name="connsiteX165" fmla="*/ 4036511 w 12193149"/>
              <a:gd name="connsiteY165" fmla="*/ 2097896 h 2344739"/>
              <a:gd name="connsiteX166" fmla="*/ 4034926 w 12193149"/>
              <a:gd name="connsiteY166" fmla="*/ 2098131 h 2344739"/>
              <a:gd name="connsiteX167" fmla="*/ 4005686 w 12193149"/>
              <a:gd name="connsiteY167" fmla="*/ 2085563 h 2344739"/>
              <a:gd name="connsiteX168" fmla="*/ 3937994 w 12193149"/>
              <a:gd name="connsiteY168" fmla="*/ 2068106 h 2344739"/>
              <a:gd name="connsiteX169" fmla="*/ 3898423 w 12193149"/>
              <a:gd name="connsiteY169" fmla="*/ 2062451 h 2344739"/>
              <a:gd name="connsiteX170" fmla="*/ 3790908 w 12193149"/>
              <a:gd name="connsiteY170" fmla="*/ 2042213 h 2344739"/>
              <a:gd name="connsiteX171" fmla="*/ 3683661 w 12193149"/>
              <a:gd name="connsiteY171" fmla="*/ 2018290 h 2344739"/>
              <a:gd name="connsiteX172" fmla="*/ 3611183 w 12193149"/>
              <a:gd name="connsiteY172" fmla="*/ 1986019 h 2344739"/>
              <a:gd name="connsiteX173" fmla="*/ 3605003 w 12193149"/>
              <a:gd name="connsiteY173" fmla="*/ 1987381 h 2344739"/>
              <a:gd name="connsiteX174" fmla="*/ 3595884 w 12193149"/>
              <a:gd name="connsiteY174" fmla="*/ 1987545 h 2344739"/>
              <a:gd name="connsiteX175" fmla="*/ 3595649 w 12193149"/>
              <a:gd name="connsiteY175" fmla="*/ 1987276 h 2344739"/>
              <a:gd name="connsiteX176" fmla="*/ 3587126 w 12193149"/>
              <a:gd name="connsiteY176" fmla="*/ 1987966 h 2344739"/>
              <a:gd name="connsiteX177" fmla="*/ 3537283 w 12193149"/>
              <a:gd name="connsiteY177" fmla="*/ 1978267 h 2344739"/>
              <a:gd name="connsiteX178" fmla="*/ 3474371 w 12193149"/>
              <a:gd name="connsiteY178" fmla="*/ 1974606 h 2344739"/>
              <a:gd name="connsiteX179" fmla="*/ 3401876 w 12193149"/>
              <a:gd name="connsiteY179" fmla="*/ 1962558 h 2344739"/>
              <a:gd name="connsiteX180" fmla="*/ 3365036 w 12193149"/>
              <a:gd name="connsiteY180" fmla="*/ 1979510 h 2344739"/>
              <a:gd name="connsiteX181" fmla="*/ 3345174 w 12193149"/>
              <a:gd name="connsiteY181" fmla="*/ 1981192 h 2344739"/>
              <a:gd name="connsiteX182" fmla="*/ 3342846 w 12193149"/>
              <a:gd name="connsiteY182" fmla="*/ 1980217 h 2344739"/>
              <a:gd name="connsiteX183" fmla="*/ 3263504 w 12193149"/>
              <a:gd name="connsiteY183" fmla="*/ 1986094 h 2344739"/>
              <a:gd name="connsiteX184" fmla="*/ 3143704 w 12193149"/>
              <a:gd name="connsiteY184" fmla="*/ 1993869 h 2344739"/>
              <a:gd name="connsiteX185" fmla="*/ 3031439 w 12193149"/>
              <a:gd name="connsiteY185" fmla="*/ 1996512 h 2344739"/>
              <a:gd name="connsiteX186" fmla="*/ 2782717 w 12193149"/>
              <a:gd name="connsiteY186" fmla="*/ 2018333 h 2344739"/>
              <a:gd name="connsiteX187" fmla="*/ 2647675 w 12193149"/>
              <a:gd name="connsiteY187" fmla="*/ 2028869 h 2344739"/>
              <a:gd name="connsiteX188" fmla="*/ 2569176 w 12193149"/>
              <a:gd name="connsiteY188" fmla="*/ 2002628 h 2344739"/>
              <a:gd name="connsiteX189" fmla="*/ 2444403 w 12193149"/>
              <a:gd name="connsiteY189" fmla="*/ 2016529 h 2344739"/>
              <a:gd name="connsiteX190" fmla="*/ 2316260 w 12193149"/>
              <a:gd name="connsiteY190" fmla="*/ 2024996 h 2344739"/>
              <a:gd name="connsiteX191" fmla="*/ 2209726 w 12193149"/>
              <a:gd name="connsiteY191" fmla="*/ 2019763 h 2344739"/>
              <a:gd name="connsiteX192" fmla="*/ 2095813 w 12193149"/>
              <a:gd name="connsiteY192" fmla="*/ 2003052 h 2344739"/>
              <a:gd name="connsiteX193" fmla="*/ 1998504 w 12193149"/>
              <a:gd name="connsiteY193" fmla="*/ 1995032 h 2344739"/>
              <a:gd name="connsiteX194" fmla="*/ 1929320 w 12193149"/>
              <a:gd name="connsiteY194" fmla="*/ 2016977 h 2344739"/>
              <a:gd name="connsiteX195" fmla="*/ 1922798 w 12193149"/>
              <a:gd name="connsiteY195" fmla="*/ 2012146 h 2344739"/>
              <a:gd name="connsiteX196" fmla="*/ 1874228 w 12193149"/>
              <a:gd name="connsiteY196" fmla="*/ 2013741 h 2344739"/>
              <a:gd name="connsiteX197" fmla="*/ 1787803 w 12193149"/>
              <a:gd name="connsiteY197" fmla="*/ 2041363 h 2344739"/>
              <a:gd name="connsiteX198" fmla="*/ 1739352 w 12193149"/>
              <a:gd name="connsiteY198" fmla="*/ 2036312 h 2344739"/>
              <a:gd name="connsiteX199" fmla="*/ 1676219 w 12193149"/>
              <a:gd name="connsiteY199" fmla="*/ 2019963 h 2344739"/>
              <a:gd name="connsiteX200" fmla="*/ 1609817 w 12193149"/>
              <a:gd name="connsiteY200" fmla="*/ 2013066 h 2344739"/>
              <a:gd name="connsiteX201" fmla="*/ 1497258 w 12193149"/>
              <a:gd name="connsiteY201" fmla="*/ 1987476 h 2344739"/>
              <a:gd name="connsiteX202" fmla="*/ 1151127 w 12193149"/>
              <a:gd name="connsiteY202" fmla="*/ 1938041 h 2344739"/>
              <a:gd name="connsiteX203" fmla="*/ 859417 w 12193149"/>
              <a:gd name="connsiteY203" fmla="*/ 1928608 h 2344739"/>
              <a:gd name="connsiteX204" fmla="*/ 838688 w 12193149"/>
              <a:gd name="connsiteY204" fmla="*/ 1929821 h 2344739"/>
              <a:gd name="connsiteX205" fmla="*/ 817957 w 12193149"/>
              <a:gd name="connsiteY205" fmla="*/ 1927857 h 2344739"/>
              <a:gd name="connsiteX206" fmla="*/ 812654 w 12193149"/>
              <a:gd name="connsiteY206" fmla="*/ 1930751 h 2344739"/>
              <a:gd name="connsiteX207" fmla="*/ 721195 w 12193149"/>
              <a:gd name="connsiteY207" fmla="*/ 1929661 h 2344739"/>
              <a:gd name="connsiteX208" fmla="*/ 720890 w 12193149"/>
              <a:gd name="connsiteY208" fmla="*/ 1928399 h 2344739"/>
              <a:gd name="connsiteX209" fmla="*/ 710023 w 12193149"/>
              <a:gd name="connsiteY209" fmla="*/ 1922722 h 2344739"/>
              <a:gd name="connsiteX210" fmla="*/ 597940 w 12193149"/>
              <a:gd name="connsiteY210" fmla="*/ 1879864 h 2344739"/>
              <a:gd name="connsiteX211" fmla="*/ 579683 w 12193149"/>
              <a:gd name="connsiteY211" fmla="*/ 1877212 h 2344739"/>
              <a:gd name="connsiteX212" fmla="*/ 572865 w 12193149"/>
              <a:gd name="connsiteY212" fmla="*/ 1877401 h 2344739"/>
              <a:gd name="connsiteX213" fmla="*/ 446247 w 12193149"/>
              <a:gd name="connsiteY213" fmla="*/ 1839371 h 2344739"/>
              <a:gd name="connsiteX214" fmla="*/ 405163 w 12193149"/>
              <a:gd name="connsiteY214" fmla="*/ 1833548 h 2344739"/>
              <a:gd name="connsiteX215" fmla="*/ 293583 w 12193149"/>
              <a:gd name="connsiteY215" fmla="*/ 1812852 h 2344739"/>
              <a:gd name="connsiteX216" fmla="*/ 119529 w 12193149"/>
              <a:gd name="connsiteY216" fmla="*/ 1761047 h 2344739"/>
              <a:gd name="connsiteX217" fmla="*/ 16674 w 12193149"/>
              <a:gd name="connsiteY217" fmla="*/ 1758191 h 2344739"/>
              <a:gd name="connsiteX218" fmla="*/ 1150 w 12193149"/>
              <a:gd name="connsiteY218" fmla="*/ 1752722 h 2344739"/>
              <a:gd name="connsiteX219" fmla="*/ 1148 w 12193149"/>
              <a:gd name="connsiteY219" fmla="*/ 222213 h 2344739"/>
              <a:gd name="connsiteX220" fmla="*/ 1148 w 12193149"/>
              <a:gd name="connsiteY220"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083317 w 12193149"/>
              <a:gd name="connsiteY58" fmla="*/ 1743296 h 2344739"/>
              <a:gd name="connsiteX59" fmla="*/ 10040388 w 12193149"/>
              <a:gd name="connsiteY59" fmla="*/ 1741632 h 2344739"/>
              <a:gd name="connsiteX60" fmla="*/ 9961167 w 12193149"/>
              <a:gd name="connsiteY60" fmla="*/ 1757147 h 2344739"/>
              <a:gd name="connsiteX61" fmla="*/ 9848940 w 12193149"/>
              <a:gd name="connsiteY61" fmla="*/ 1763915 h 2344739"/>
              <a:gd name="connsiteX62" fmla="*/ 9729457 w 12193149"/>
              <a:gd name="connsiteY62" fmla="*/ 1784122 h 2344739"/>
              <a:gd name="connsiteX63" fmla="*/ 9613704 w 12193149"/>
              <a:gd name="connsiteY63" fmla="*/ 1812371 h 2344739"/>
              <a:gd name="connsiteX64" fmla="*/ 9338590 w 12193149"/>
              <a:gd name="connsiteY64" fmla="*/ 1869293 h 2344739"/>
              <a:gd name="connsiteX65" fmla="*/ 9232518 w 12193149"/>
              <a:gd name="connsiteY65" fmla="*/ 1893149 h 2344739"/>
              <a:gd name="connsiteX66" fmla="*/ 9156690 w 12193149"/>
              <a:gd name="connsiteY66" fmla="*/ 1903228 h 2344739"/>
              <a:gd name="connsiteX67" fmla="*/ 9054601 w 12193149"/>
              <a:gd name="connsiteY67" fmla="*/ 1910755 h 2344739"/>
              <a:gd name="connsiteX68" fmla="*/ 9006634 w 12193149"/>
              <a:gd name="connsiteY68" fmla="*/ 1914040 h 2344739"/>
              <a:gd name="connsiteX69" fmla="*/ 9006349 w 12193149"/>
              <a:gd name="connsiteY69" fmla="*/ 1913800 h 2344739"/>
              <a:gd name="connsiteX70" fmla="*/ 8997380 w 12193149"/>
              <a:gd name="connsiteY70" fmla="*/ 1915011 h 2344739"/>
              <a:gd name="connsiteX71" fmla="*/ 8991542 w 12193149"/>
              <a:gd name="connsiteY71" fmla="*/ 1917072 h 2344739"/>
              <a:gd name="connsiteX72" fmla="*/ 8975485 w 12193149"/>
              <a:gd name="connsiteY72" fmla="*/ 1920298 h 2344739"/>
              <a:gd name="connsiteX73" fmla="*/ 8969159 w 12193149"/>
              <a:gd name="connsiteY73" fmla="*/ 1919598 h 2344739"/>
              <a:gd name="connsiteX74" fmla="*/ 8964196 w 12193149"/>
              <a:gd name="connsiteY74" fmla="*/ 1917373 h 2344739"/>
              <a:gd name="connsiteX75" fmla="*/ 8930136 w 12193149"/>
              <a:gd name="connsiteY75" fmla="*/ 1914185 h 2344739"/>
              <a:gd name="connsiteX76" fmla="*/ 8753592 w 12193149"/>
              <a:gd name="connsiteY76" fmla="*/ 1933417 h 2344739"/>
              <a:gd name="connsiteX77" fmla="*/ 8708995 w 12193149"/>
              <a:gd name="connsiteY77" fmla="*/ 1935518 h 2344739"/>
              <a:gd name="connsiteX78" fmla="*/ 8597219 w 12193149"/>
              <a:gd name="connsiteY78" fmla="*/ 1944090 h 2344739"/>
              <a:gd name="connsiteX79" fmla="*/ 8526378 w 12193149"/>
              <a:gd name="connsiteY79" fmla="*/ 1929248 h 2344739"/>
              <a:gd name="connsiteX80" fmla="*/ 8512131 w 12193149"/>
              <a:gd name="connsiteY80" fmla="*/ 1935163 h 2344739"/>
              <a:gd name="connsiteX81" fmla="*/ 8507315 w 12193149"/>
              <a:gd name="connsiteY81" fmla="*/ 1938164 h 2344739"/>
              <a:gd name="connsiteX82" fmla="*/ 8499116 w 12193149"/>
              <a:gd name="connsiteY82" fmla="*/ 1940902 h 2344739"/>
              <a:gd name="connsiteX83" fmla="*/ 8498742 w 12193149"/>
              <a:gd name="connsiteY83" fmla="*/ 1940723 h 2344739"/>
              <a:gd name="connsiteX84" fmla="*/ 8491397 w 12193149"/>
              <a:gd name="connsiteY84" fmla="*/ 1943773 h 2344739"/>
              <a:gd name="connsiteX85" fmla="*/ 8368330 w 12193149"/>
              <a:gd name="connsiteY85" fmla="*/ 1957815 h 2344739"/>
              <a:gd name="connsiteX86" fmla="*/ 8354947 w 12193149"/>
              <a:gd name="connsiteY86" fmla="*/ 1958009 h 2344739"/>
              <a:gd name="connsiteX87" fmla="*/ 8321252 w 12193149"/>
              <a:gd name="connsiteY87" fmla="*/ 1974587 h 2344739"/>
              <a:gd name="connsiteX88" fmla="*/ 8315581 w 12193149"/>
              <a:gd name="connsiteY88" fmla="*/ 1974913 h 2344739"/>
              <a:gd name="connsiteX89" fmla="*/ 8296322 w 12193149"/>
              <a:gd name="connsiteY89" fmla="*/ 1988808 h 2344739"/>
              <a:gd name="connsiteX90" fmla="*/ 8285424 w 12193149"/>
              <a:gd name="connsiteY90" fmla="*/ 1994631 h 2344739"/>
              <a:gd name="connsiteX91" fmla="*/ 8284298 w 12193149"/>
              <a:gd name="connsiteY91" fmla="*/ 1999074 h 2344739"/>
              <a:gd name="connsiteX92" fmla="*/ 8267224 w 12193149"/>
              <a:gd name="connsiteY92" fmla="*/ 2006249 h 2344739"/>
              <a:gd name="connsiteX93" fmla="*/ 8264525 w 12193149"/>
              <a:gd name="connsiteY93" fmla="*/ 2006019 h 2344739"/>
              <a:gd name="connsiteX94" fmla="*/ 8253181 w 12193149"/>
              <a:gd name="connsiteY94" fmla="*/ 2015862 h 2344739"/>
              <a:gd name="connsiteX95" fmla="*/ 8246982 w 12193149"/>
              <a:gd name="connsiteY95" fmla="*/ 2028854 h 2344739"/>
              <a:gd name="connsiteX96" fmla="*/ 8091420 w 12193149"/>
              <a:gd name="connsiteY96" fmla="*/ 2075015 h 2344739"/>
              <a:gd name="connsiteX97" fmla="*/ 7906555 w 12193149"/>
              <a:gd name="connsiteY97" fmla="*/ 2116988 h 2344739"/>
              <a:gd name="connsiteX98" fmla="*/ 7719893 w 12193149"/>
              <a:gd name="connsiteY98" fmla="*/ 2142703 h 2344739"/>
              <a:gd name="connsiteX99" fmla="*/ 7615495 w 12193149"/>
              <a:gd name="connsiteY99" fmla="*/ 2139232 h 2344739"/>
              <a:gd name="connsiteX100" fmla="*/ 7528691 w 12193149"/>
              <a:gd name="connsiteY100" fmla="*/ 2145060 h 2344739"/>
              <a:gd name="connsiteX101" fmla="*/ 7520719 w 12193149"/>
              <a:gd name="connsiteY101" fmla="*/ 2147613 h 2344739"/>
              <a:gd name="connsiteX102" fmla="*/ 7508559 w 12193149"/>
              <a:gd name="connsiteY102" fmla="*/ 2148948 h 2344739"/>
              <a:gd name="connsiteX103" fmla="*/ 7508188 w 12193149"/>
              <a:gd name="connsiteY103" fmla="*/ 2148621 h 2344739"/>
              <a:gd name="connsiteX104" fmla="*/ 7496943 w 12193149"/>
              <a:gd name="connsiteY104" fmla="*/ 2150573 h 2344739"/>
              <a:gd name="connsiteX105" fmla="*/ 7406539 w 12193149"/>
              <a:gd name="connsiteY105" fmla="*/ 2142468 h 2344739"/>
              <a:gd name="connsiteX106" fmla="*/ 7219707 w 12193149"/>
              <a:gd name="connsiteY106" fmla="*/ 2156680 h 2344739"/>
              <a:gd name="connsiteX107" fmla="*/ 7202249 w 12193149"/>
              <a:gd name="connsiteY107" fmla="*/ 2161230 h 2344739"/>
              <a:gd name="connsiteX108" fmla="*/ 7198152 w 12193149"/>
              <a:gd name="connsiteY108" fmla="*/ 2166588 h 2344739"/>
              <a:gd name="connsiteX109" fmla="*/ 7171956 w 12193149"/>
              <a:gd name="connsiteY109" fmla="*/ 2171236 h 2344739"/>
              <a:gd name="connsiteX110" fmla="*/ 7098136 w 12193149"/>
              <a:gd name="connsiteY110" fmla="*/ 2183464 h 2344739"/>
              <a:gd name="connsiteX111" fmla="*/ 7019644 w 12193149"/>
              <a:gd name="connsiteY111" fmla="*/ 2183090 h 2344739"/>
              <a:gd name="connsiteX112" fmla="*/ 6905294 w 12193149"/>
              <a:gd name="connsiteY112" fmla="*/ 2212596 h 2344739"/>
              <a:gd name="connsiteX113" fmla="*/ 6709370 w 12193149"/>
              <a:gd name="connsiteY113" fmla="*/ 2240551 h 2344739"/>
              <a:gd name="connsiteX114" fmla="*/ 6550602 w 12193149"/>
              <a:gd name="connsiteY114" fmla="*/ 2269327 h 2344739"/>
              <a:gd name="connsiteX115" fmla="*/ 6318708 w 12193149"/>
              <a:gd name="connsiteY115" fmla="*/ 2316127 h 2344739"/>
              <a:gd name="connsiteX116" fmla="*/ 6169822 w 12193149"/>
              <a:gd name="connsiteY116" fmla="*/ 2318214 h 2344739"/>
              <a:gd name="connsiteX117" fmla="*/ 6074996 w 12193149"/>
              <a:gd name="connsiteY117" fmla="*/ 2338676 h 2344739"/>
              <a:gd name="connsiteX118" fmla="*/ 6069677 w 12193149"/>
              <a:gd name="connsiteY118" fmla="*/ 2337139 h 2344739"/>
              <a:gd name="connsiteX119" fmla="*/ 6049786 w 12193149"/>
              <a:gd name="connsiteY119" fmla="*/ 2337822 h 2344739"/>
              <a:gd name="connsiteX120" fmla="*/ 6042433 w 12193149"/>
              <a:gd name="connsiteY120" fmla="*/ 2329473 h 2344739"/>
              <a:gd name="connsiteX121" fmla="*/ 6011238 w 12193149"/>
              <a:gd name="connsiteY121" fmla="*/ 2324380 h 2344739"/>
              <a:gd name="connsiteX122" fmla="*/ 5958523 w 12193149"/>
              <a:gd name="connsiteY122" fmla="*/ 2328024 h 2344739"/>
              <a:gd name="connsiteX123" fmla="*/ 5760067 w 12193149"/>
              <a:gd name="connsiteY123" fmla="*/ 2343716 h 2344739"/>
              <a:gd name="connsiteX124" fmla="*/ 5628108 w 12193149"/>
              <a:gd name="connsiteY124" fmla="*/ 2344739 h 2344739"/>
              <a:gd name="connsiteX125" fmla="*/ 5472054 w 12193149"/>
              <a:gd name="connsiteY125" fmla="*/ 2330719 h 2344739"/>
              <a:gd name="connsiteX126" fmla="*/ 5433909 w 12193149"/>
              <a:gd name="connsiteY126" fmla="*/ 2319466 h 2344739"/>
              <a:gd name="connsiteX127" fmla="*/ 5382817 w 12193149"/>
              <a:gd name="connsiteY127" fmla="*/ 2301764 h 2344739"/>
              <a:gd name="connsiteX128" fmla="*/ 5262912 w 12193149"/>
              <a:gd name="connsiteY128" fmla="*/ 2281347 h 2344739"/>
              <a:gd name="connsiteX129" fmla="*/ 5224109 w 12193149"/>
              <a:gd name="connsiteY129" fmla="*/ 2270223 h 2344739"/>
              <a:gd name="connsiteX130" fmla="*/ 5175808 w 12193149"/>
              <a:gd name="connsiteY130" fmla="*/ 2267233 h 2344739"/>
              <a:gd name="connsiteX131" fmla="*/ 5157702 w 12193149"/>
              <a:gd name="connsiteY131" fmla="*/ 2260010 h 2344739"/>
              <a:gd name="connsiteX132" fmla="*/ 5143747 w 12193149"/>
              <a:gd name="connsiteY132" fmla="*/ 2256610 h 2344739"/>
              <a:gd name="connsiteX133" fmla="*/ 5140744 w 12193149"/>
              <a:gd name="connsiteY133" fmla="*/ 2254509 h 2344739"/>
              <a:gd name="connsiteX134" fmla="*/ 5122807 w 12193149"/>
              <a:gd name="connsiteY134" fmla="*/ 2243656 h 2344739"/>
              <a:gd name="connsiteX135" fmla="*/ 5066938 w 12193149"/>
              <a:gd name="connsiteY135" fmla="*/ 2250227 h 2344739"/>
              <a:gd name="connsiteX136" fmla="*/ 5012662 w 12193149"/>
              <a:gd name="connsiteY136" fmla="*/ 2233846 h 2344739"/>
              <a:gd name="connsiteX137" fmla="*/ 4841589 w 12193149"/>
              <a:gd name="connsiteY137" fmla="*/ 2209829 h 2344739"/>
              <a:gd name="connsiteX138" fmla="*/ 4763595 w 12193149"/>
              <a:gd name="connsiteY138" fmla="*/ 2182061 h 2344739"/>
              <a:gd name="connsiteX139" fmla="*/ 4724334 w 12193149"/>
              <a:gd name="connsiteY139" fmla="*/ 2173047 h 2344739"/>
              <a:gd name="connsiteX140" fmla="*/ 4722324 w 12193149"/>
              <a:gd name="connsiteY140" fmla="*/ 2172298 h 2344739"/>
              <a:gd name="connsiteX141" fmla="*/ 4723259 w 12193149"/>
              <a:gd name="connsiteY141" fmla="*/ 2172087 h 2344739"/>
              <a:gd name="connsiteX142" fmla="*/ 4718350 w 12193149"/>
              <a:gd name="connsiteY142" fmla="*/ 2170817 h 2344739"/>
              <a:gd name="connsiteX143" fmla="*/ 4722324 w 12193149"/>
              <a:gd name="connsiteY143" fmla="*/ 2172298 h 2344739"/>
              <a:gd name="connsiteX144" fmla="*/ 4716674 w 12193149"/>
              <a:gd name="connsiteY144" fmla="*/ 2173573 h 2344739"/>
              <a:gd name="connsiteX145" fmla="*/ 4516962 w 12193149"/>
              <a:gd name="connsiteY145" fmla="*/ 2163671 h 2344739"/>
              <a:gd name="connsiteX146" fmla="*/ 4429691 w 12193149"/>
              <a:gd name="connsiteY146" fmla="*/ 2153020 h 2344739"/>
              <a:gd name="connsiteX147" fmla="*/ 4364023 w 12193149"/>
              <a:gd name="connsiteY147" fmla="*/ 2151674 h 2344739"/>
              <a:gd name="connsiteX148" fmla="*/ 4318114 w 12193149"/>
              <a:gd name="connsiteY148" fmla="*/ 2158289 h 2344739"/>
              <a:gd name="connsiteX149" fmla="*/ 4316258 w 12193149"/>
              <a:gd name="connsiteY149" fmla="*/ 2156948 h 2344739"/>
              <a:gd name="connsiteX150" fmla="*/ 4296292 w 12193149"/>
              <a:gd name="connsiteY150" fmla="*/ 2155069 h 2344739"/>
              <a:gd name="connsiteX151" fmla="*/ 4291212 w 12193149"/>
              <a:gd name="connsiteY151" fmla="*/ 2157986 h 2344739"/>
              <a:gd name="connsiteX152" fmla="*/ 4277290 w 12193149"/>
              <a:gd name="connsiteY152" fmla="*/ 2157740 h 2344739"/>
              <a:gd name="connsiteX153" fmla="*/ 4249265 w 12193149"/>
              <a:gd name="connsiteY153" fmla="*/ 2160064 h 2344739"/>
              <a:gd name="connsiteX154" fmla="*/ 4203199 w 12193149"/>
              <a:gd name="connsiteY154" fmla="*/ 2157269 h 2344739"/>
              <a:gd name="connsiteX155" fmla="*/ 4202893 w 12193149"/>
              <a:gd name="connsiteY155" fmla="*/ 2156010 h 2344739"/>
              <a:gd name="connsiteX156" fmla="*/ 4192396 w 12193149"/>
              <a:gd name="connsiteY156" fmla="*/ 2150376 h 2344739"/>
              <a:gd name="connsiteX157" fmla="*/ 4143893 w 12193149"/>
              <a:gd name="connsiteY157" fmla="*/ 2134511 h 2344739"/>
              <a:gd name="connsiteX158" fmla="*/ 4084245 w 12193149"/>
              <a:gd name="connsiteY158" fmla="*/ 2107978 h 2344739"/>
              <a:gd name="connsiteX159" fmla="*/ 4075694 w 12193149"/>
              <a:gd name="connsiteY159" fmla="*/ 2107143 h 2344739"/>
              <a:gd name="connsiteX160" fmla="*/ 4075575 w 12193149"/>
              <a:gd name="connsiteY160" fmla="*/ 2106844 h 2344739"/>
              <a:gd name="connsiteX161" fmla="*/ 4066658 w 12193149"/>
              <a:gd name="connsiteY161" fmla="*/ 2105400 h 2344739"/>
              <a:gd name="connsiteX162" fmla="*/ 4060102 w 12193149"/>
              <a:gd name="connsiteY162" fmla="*/ 2105618 h 2344739"/>
              <a:gd name="connsiteX163" fmla="*/ 4043512 w 12193149"/>
              <a:gd name="connsiteY163" fmla="*/ 2103997 h 2344739"/>
              <a:gd name="connsiteX164" fmla="*/ 4038145 w 12193149"/>
              <a:gd name="connsiteY164" fmla="*/ 2101563 h 2344739"/>
              <a:gd name="connsiteX165" fmla="*/ 4036511 w 12193149"/>
              <a:gd name="connsiteY165" fmla="*/ 2097896 h 2344739"/>
              <a:gd name="connsiteX166" fmla="*/ 4034926 w 12193149"/>
              <a:gd name="connsiteY166" fmla="*/ 2098131 h 2344739"/>
              <a:gd name="connsiteX167" fmla="*/ 4005686 w 12193149"/>
              <a:gd name="connsiteY167" fmla="*/ 2085563 h 2344739"/>
              <a:gd name="connsiteX168" fmla="*/ 3937994 w 12193149"/>
              <a:gd name="connsiteY168" fmla="*/ 2068106 h 2344739"/>
              <a:gd name="connsiteX169" fmla="*/ 3898423 w 12193149"/>
              <a:gd name="connsiteY169" fmla="*/ 2062451 h 2344739"/>
              <a:gd name="connsiteX170" fmla="*/ 3790908 w 12193149"/>
              <a:gd name="connsiteY170" fmla="*/ 2042213 h 2344739"/>
              <a:gd name="connsiteX171" fmla="*/ 3683661 w 12193149"/>
              <a:gd name="connsiteY171" fmla="*/ 2018290 h 2344739"/>
              <a:gd name="connsiteX172" fmla="*/ 3611183 w 12193149"/>
              <a:gd name="connsiteY172" fmla="*/ 1986019 h 2344739"/>
              <a:gd name="connsiteX173" fmla="*/ 3605003 w 12193149"/>
              <a:gd name="connsiteY173" fmla="*/ 1987381 h 2344739"/>
              <a:gd name="connsiteX174" fmla="*/ 3595884 w 12193149"/>
              <a:gd name="connsiteY174" fmla="*/ 1987545 h 2344739"/>
              <a:gd name="connsiteX175" fmla="*/ 3595649 w 12193149"/>
              <a:gd name="connsiteY175" fmla="*/ 1987276 h 2344739"/>
              <a:gd name="connsiteX176" fmla="*/ 3587126 w 12193149"/>
              <a:gd name="connsiteY176" fmla="*/ 1987966 h 2344739"/>
              <a:gd name="connsiteX177" fmla="*/ 3537283 w 12193149"/>
              <a:gd name="connsiteY177" fmla="*/ 1978267 h 2344739"/>
              <a:gd name="connsiteX178" fmla="*/ 3474371 w 12193149"/>
              <a:gd name="connsiteY178" fmla="*/ 1974606 h 2344739"/>
              <a:gd name="connsiteX179" fmla="*/ 3401876 w 12193149"/>
              <a:gd name="connsiteY179" fmla="*/ 1962558 h 2344739"/>
              <a:gd name="connsiteX180" fmla="*/ 3365036 w 12193149"/>
              <a:gd name="connsiteY180" fmla="*/ 1979510 h 2344739"/>
              <a:gd name="connsiteX181" fmla="*/ 3345174 w 12193149"/>
              <a:gd name="connsiteY181" fmla="*/ 1981192 h 2344739"/>
              <a:gd name="connsiteX182" fmla="*/ 3342846 w 12193149"/>
              <a:gd name="connsiteY182" fmla="*/ 1980217 h 2344739"/>
              <a:gd name="connsiteX183" fmla="*/ 3263504 w 12193149"/>
              <a:gd name="connsiteY183" fmla="*/ 1986094 h 2344739"/>
              <a:gd name="connsiteX184" fmla="*/ 3143704 w 12193149"/>
              <a:gd name="connsiteY184" fmla="*/ 1993869 h 2344739"/>
              <a:gd name="connsiteX185" fmla="*/ 3031439 w 12193149"/>
              <a:gd name="connsiteY185" fmla="*/ 1996512 h 2344739"/>
              <a:gd name="connsiteX186" fmla="*/ 2782717 w 12193149"/>
              <a:gd name="connsiteY186" fmla="*/ 2018333 h 2344739"/>
              <a:gd name="connsiteX187" fmla="*/ 2647675 w 12193149"/>
              <a:gd name="connsiteY187" fmla="*/ 2028869 h 2344739"/>
              <a:gd name="connsiteX188" fmla="*/ 2569176 w 12193149"/>
              <a:gd name="connsiteY188" fmla="*/ 2002628 h 2344739"/>
              <a:gd name="connsiteX189" fmla="*/ 2444403 w 12193149"/>
              <a:gd name="connsiteY189" fmla="*/ 2016529 h 2344739"/>
              <a:gd name="connsiteX190" fmla="*/ 2316260 w 12193149"/>
              <a:gd name="connsiteY190" fmla="*/ 2024996 h 2344739"/>
              <a:gd name="connsiteX191" fmla="*/ 2209726 w 12193149"/>
              <a:gd name="connsiteY191" fmla="*/ 2019763 h 2344739"/>
              <a:gd name="connsiteX192" fmla="*/ 2095813 w 12193149"/>
              <a:gd name="connsiteY192" fmla="*/ 2003052 h 2344739"/>
              <a:gd name="connsiteX193" fmla="*/ 1998504 w 12193149"/>
              <a:gd name="connsiteY193" fmla="*/ 1995032 h 2344739"/>
              <a:gd name="connsiteX194" fmla="*/ 1929320 w 12193149"/>
              <a:gd name="connsiteY194" fmla="*/ 2016977 h 2344739"/>
              <a:gd name="connsiteX195" fmla="*/ 1922798 w 12193149"/>
              <a:gd name="connsiteY195" fmla="*/ 2012146 h 2344739"/>
              <a:gd name="connsiteX196" fmla="*/ 1874228 w 12193149"/>
              <a:gd name="connsiteY196" fmla="*/ 2013741 h 2344739"/>
              <a:gd name="connsiteX197" fmla="*/ 1787803 w 12193149"/>
              <a:gd name="connsiteY197" fmla="*/ 2041363 h 2344739"/>
              <a:gd name="connsiteX198" fmla="*/ 1739352 w 12193149"/>
              <a:gd name="connsiteY198" fmla="*/ 2036312 h 2344739"/>
              <a:gd name="connsiteX199" fmla="*/ 1676219 w 12193149"/>
              <a:gd name="connsiteY199" fmla="*/ 2019963 h 2344739"/>
              <a:gd name="connsiteX200" fmla="*/ 1609817 w 12193149"/>
              <a:gd name="connsiteY200" fmla="*/ 2013066 h 2344739"/>
              <a:gd name="connsiteX201" fmla="*/ 1497258 w 12193149"/>
              <a:gd name="connsiteY201" fmla="*/ 1987476 h 2344739"/>
              <a:gd name="connsiteX202" fmla="*/ 1151127 w 12193149"/>
              <a:gd name="connsiteY202" fmla="*/ 1938041 h 2344739"/>
              <a:gd name="connsiteX203" fmla="*/ 859417 w 12193149"/>
              <a:gd name="connsiteY203" fmla="*/ 1928608 h 2344739"/>
              <a:gd name="connsiteX204" fmla="*/ 838688 w 12193149"/>
              <a:gd name="connsiteY204" fmla="*/ 1929821 h 2344739"/>
              <a:gd name="connsiteX205" fmla="*/ 817957 w 12193149"/>
              <a:gd name="connsiteY205" fmla="*/ 1927857 h 2344739"/>
              <a:gd name="connsiteX206" fmla="*/ 812654 w 12193149"/>
              <a:gd name="connsiteY206" fmla="*/ 1930751 h 2344739"/>
              <a:gd name="connsiteX207" fmla="*/ 721195 w 12193149"/>
              <a:gd name="connsiteY207" fmla="*/ 1929661 h 2344739"/>
              <a:gd name="connsiteX208" fmla="*/ 720890 w 12193149"/>
              <a:gd name="connsiteY208" fmla="*/ 1928399 h 2344739"/>
              <a:gd name="connsiteX209" fmla="*/ 710023 w 12193149"/>
              <a:gd name="connsiteY209" fmla="*/ 1922722 h 2344739"/>
              <a:gd name="connsiteX210" fmla="*/ 597940 w 12193149"/>
              <a:gd name="connsiteY210" fmla="*/ 1879864 h 2344739"/>
              <a:gd name="connsiteX211" fmla="*/ 579683 w 12193149"/>
              <a:gd name="connsiteY211" fmla="*/ 1877212 h 2344739"/>
              <a:gd name="connsiteX212" fmla="*/ 572865 w 12193149"/>
              <a:gd name="connsiteY212" fmla="*/ 1877401 h 2344739"/>
              <a:gd name="connsiteX213" fmla="*/ 446247 w 12193149"/>
              <a:gd name="connsiteY213" fmla="*/ 1839371 h 2344739"/>
              <a:gd name="connsiteX214" fmla="*/ 405163 w 12193149"/>
              <a:gd name="connsiteY214" fmla="*/ 1833548 h 2344739"/>
              <a:gd name="connsiteX215" fmla="*/ 293583 w 12193149"/>
              <a:gd name="connsiteY215" fmla="*/ 1812852 h 2344739"/>
              <a:gd name="connsiteX216" fmla="*/ 119529 w 12193149"/>
              <a:gd name="connsiteY216" fmla="*/ 1761047 h 2344739"/>
              <a:gd name="connsiteX217" fmla="*/ 16674 w 12193149"/>
              <a:gd name="connsiteY217" fmla="*/ 1758191 h 2344739"/>
              <a:gd name="connsiteX218" fmla="*/ 1150 w 12193149"/>
              <a:gd name="connsiteY218" fmla="*/ 1752722 h 2344739"/>
              <a:gd name="connsiteX219" fmla="*/ 1148 w 12193149"/>
              <a:gd name="connsiteY219" fmla="*/ 222213 h 2344739"/>
              <a:gd name="connsiteX220" fmla="*/ 1148 w 12193149"/>
              <a:gd name="connsiteY220"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083317 w 12193149"/>
              <a:gd name="connsiteY58" fmla="*/ 1743296 h 2344739"/>
              <a:gd name="connsiteX59" fmla="*/ 10040388 w 12193149"/>
              <a:gd name="connsiteY59" fmla="*/ 1741632 h 2344739"/>
              <a:gd name="connsiteX60" fmla="*/ 9961167 w 12193149"/>
              <a:gd name="connsiteY60" fmla="*/ 1757147 h 2344739"/>
              <a:gd name="connsiteX61" fmla="*/ 9848940 w 12193149"/>
              <a:gd name="connsiteY61" fmla="*/ 1763915 h 2344739"/>
              <a:gd name="connsiteX62" fmla="*/ 9729457 w 12193149"/>
              <a:gd name="connsiteY62" fmla="*/ 1784122 h 2344739"/>
              <a:gd name="connsiteX63" fmla="*/ 9613704 w 12193149"/>
              <a:gd name="connsiteY63" fmla="*/ 1812371 h 2344739"/>
              <a:gd name="connsiteX64" fmla="*/ 9338590 w 12193149"/>
              <a:gd name="connsiteY64" fmla="*/ 1869293 h 2344739"/>
              <a:gd name="connsiteX65" fmla="*/ 9232518 w 12193149"/>
              <a:gd name="connsiteY65" fmla="*/ 1893149 h 2344739"/>
              <a:gd name="connsiteX66" fmla="*/ 9156690 w 12193149"/>
              <a:gd name="connsiteY66" fmla="*/ 1903228 h 2344739"/>
              <a:gd name="connsiteX67" fmla="*/ 9054601 w 12193149"/>
              <a:gd name="connsiteY67" fmla="*/ 1910755 h 2344739"/>
              <a:gd name="connsiteX68" fmla="*/ 9006634 w 12193149"/>
              <a:gd name="connsiteY68" fmla="*/ 1914040 h 2344739"/>
              <a:gd name="connsiteX69" fmla="*/ 9006349 w 12193149"/>
              <a:gd name="connsiteY69" fmla="*/ 1913800 h 2344739"/>
              <a:gd name="connsiteX70" fmla="*/ 8997380 w 12193149"/>
              <a:gd name="connsiteY70" fmla="*/ 1915011 h 2344739"/>
              <a:gd name="connsiteX71" fmla="*/ 8991542 w 12193149"/>
              <a:gd name="connsiteY71" fmla="*/ 1917072 h 2344739"/>
              <a:gd name="connsiteX72" fmla="*/ 8975485 w 12193149"/>
              <a:gd name="connsiteY72" fmla="*/ 1920298 h 2344739"/>
              <a:gd name="connsiteX73" fmla="*/ 8969159 w 12193149"/>
              <a:gd name="connsiteY73" fmla="*/ 1919598 h 2344739"/>
              <a:gd name="connsiteX74" fmla="*/ 8964196 w 12193149"/>
              <a:gd name="connsiteY74" fmla="*/ 1917373 h 2344739"/>
              <a:gd name="connsiteX75" fmla="*/ 8930136 w 12193149"/>
              <a:gd name="connsiteY75" fmla="*/ 1914185 h 2344739"/>
              <a:gd name="connsiteX76" fmla="*/ 8753592 w 12193149"/>
              <a:gd name="connsiteY76" fmla="*/ 1933417 h 2344739"/>
              <a:gd name="connsiteX77" fmla="*/ 8708995 w 12193149"/>
              <a:gd name="connsiteY77" fmla="*/ 1935518 h 2344739"/>
              <a:gd name="connsiteX78" fmla="*/ 8597219 w 12193149"/>
              <a:gd name="connsiteY78" fmla="*/ 1944090 h 2344739"/>
              <a:gd name="connsiteX79" fmla="*/ 8526378 w 12193149"/>
              <a:gd name="connsiteY79" fmla="*/ 1929248 h 2344739"/>
              <a:gd name="connsiteX80" fmla="*/ 8512131 w 12193149"/>
              <a:gd name="connsiteY80" fmla="*/ 1935163 h 2344739"/>
              <a:gd name="connsiteX81" fmla="*/ 8507315 w 12193149"/>
              <a:gd name="connsiteY81" fmla="*/ 1938164 h 2344739"/>
              <a:gd name="connsiteX82" fmla="*/ 8499116 w 12193149"/>
              <a:gd name="connsiteY82" fmla="*/ 1940902 h 2344739"/>
              <a:gd name="connsiteX83" fmla="*/ 8498742 w 12193149"/>
              <a:gd name="connsiteY83" fmla="*/ 1940723 h 2344739"/>
              <a:gd name="connsiteX84" fmla="*/ 8491397 w 12193149"/>
              <a:gd name="connsiteY84" fmla="*/ 1943773 h 2344739"/>
              <a:gd name="connsiteX85" fmla="*/ 8368330 w 12193149"/>
              <a:gd name="connsiteY85" fmla="*/ 1957815 h 2344739"/>
              <a:gd name="connsiteX86" fmla="*/ 8354947 w 12193149"/>
              <a:gd name="connsiteY86" fmla="*/ 1958009 h 2344739"/>
              <a:gd name="connsiteX87" fmla="*/ 8321252 w 12193149"/>
              <a:gd name="connsiteY87" fmla="*/ 1974587 h 2344739"/>
              <a:gd name="connsiteX88" fmla="*/ 8315581 w 12193149"/>
              <a:gd name="connsiteY88" fmla="*/ 1974913 h 2344739"/>
              <a:gd name="connsiteX89" fmla="*/ 8296322 w 12193149"/>
              <a:gd name="connsiteY89" fmla="*/ 1988808 h 2344739"/>
              <a:gd name="connsiteX90" fmla="*/ 8285424 w 12193149"/>
              <a:gd name="connsiteY90" fmla="*/ 1994631 h 2344739"/>
              <a:gd name="connsiteX91" fmla="*/ 8284298 w 12193149"/>
              <a:gd name="connsiteY91" fmla="*/ 1999074 h 2344739"/>
              <a:gd name="connsiteX92" fmla="*/ 8267224 w 12193149"/>
              <a:gd name="connsiteY92" fmla="*/ 2006249 h 2344739"/>
              <a:gd name="connsiteX93" fmla="*/ 8264525 w 12193149"/>
              <a:gd name="connsiteY93" fmla="*/ 2006019 h 2344739"/>
              <a:gd name="connsiteX94" fmla="*/ 8253181 w 12193149"/>
              <a:gd name="connsiteY94" fmla="*/ 2015862 h 2344739"/>
              <a:gd name="connsiteX95" fmla="*/ 8246982 w 12193149"/>
              <a:gd name="connsiteY95" fmla="*/ 2028854 h 2344739"/>
              <a:gd name="connsiteX96" fmla="*/ 8091420 w 12193149"/>
              <a:gd name="connsiteY96" fmla="*/ 2075015 h 2344739"/>
              <a:gd name="connsiteX97" fmla="*/ 7906555 w 12193149"/>
              <a:gd name="connsiteY97" fmla="*/ 2116988 h 2344739"/>
              <a:gd name="connsiteX98" fmla="*/ 7719893 w 12193149"/>
              <a:gd name="connsiteY98" fmla="*/ 2142703 h 2344739"/>
              <a:gd name="connsiteX99" fmla="*/ 7615495 w 12193149"/>
              <a:gd name="connsiteY99" fmla="*/ 2139232 h 2344739"/>
              <a:gd name="connsiteX100" fmla="*/ 7528691 w 12193149"/>
              <a:gd name="connsiteY100" fmla="*/ 2145060 h 2344739"/>
              <a:gd name="connsiteX101" fmla="*/ 7520719 w 12193149"/>
              <a:gd name="connsiteY101" fmla="*/ 2147613 h 2344739"/>
              <a:gd name="connsiteX102" fmla="*/ 7508559 w 12193149"/>
              <a:gd name="connsiteY102" fmla="*/ 2148948 h 2344739"/>
              <a:gd name="connsiteX103" fmla="*/ 7508188 w 12193149"/>
              <a:gd name="connsiteY103" fmla="*/ 2148621 h 2344739"/>
              <a:gd name="connsiteX104" fmla="*/ 7496943 w 12193149"/>
              <a:gd name="connsiteY104" fmla="*/ 2150573 h 2344739"/>
              <a:gd name="connsiteX105" fmla="*/ 7219707 w 12193149"/>
              <a:gd name="connsiteY105" fmla="*/ 2156680 h 2344739"/>
              <a:gd name="connsiteX106" fmla="*/ 7202249 w 12193149"/>
              <a:gd name="connsiteY106" fmla="*/ 2161230 h 2344739"/>
              <a:gd name="connsiteX107" fmla="*/ 7198152 w 12193149"/>
              <a:gd name="connsiteY107" fmla="*/ 2166588 h 2344739"/>
              <a:gd name="connsiteX108" fmla="*/ 7171956 w 12193149"/>
              <a:gd name="connsiteY108" fmla="*/ 2171236 h 2344739"/>
              <a:gd name="connsiteX109" fmla="*/ 7098136 w 12193149"/>
              <a:gd name="connsiteY109" fmla="*/ 2183464 h 2344739"/>
              <a:gd name="connsiteX110" fmla="*/ 7019644 w 12193149"/>
              <a:gd name="connsiteY110" fmla="*/ 2183090 h 2344739"/>
              <a:gd name="connsiteX111" fmla="*/ 6905294 w 12193149"/>
              <a:gd name="connsiteY111" fmla="*/ 2212596 h 2344739"/>
              <a:gd name="connsiteX112" fmla="*/ 6709370 w 12193149"/>
              <a:gd name="connsiteY112" fmla="*/ 2240551 h 2344739"/>
              <a:gd name="connsiteX113" fmla="*/ 6550602 w 12193149"/>
              <a:gd name="connsiteY113" fmla="*/ 2269327 h 2344739"/>
              <a:gd name="connsiteX114" fmla="*/ 6318708 w 12193149"/>
              <a:gd name="connsiteY114" fmla="*/ 2316127 h 2344739"/>
              <a:gd name="connsiteX115" fmla="*/ 6169822 w 12193149"/>
              <a:gd name="connsiteY115" fmla="*/ 2318214 h 2344739"/>
              <a:gd name="connsiteX116" fmla="*/ 6074996 w 12193149"/>
              <a:gd name="connsiteY116" fmla="*/ 2338676 h 2344739"/>
              <a:gd name="connsiteX117" fmla="*/ 6069677 w 12193149"/>
              <a:gd name="connsiteY117" fmla="*/ 2337139 h 2344739"/>
              <a:gd name="connsiteX118" fmla="*/ 6049786 w 12193149"/>
              <a:gd name="connsiteY118" fmla="*/ 2337822 h 2344739"/>
              <a:gd name="connsiteX119" fmla="*/ 6042433 w 12193149"/>
              <a:gd name="connsiteY119" fmla="*/ 2329473 h 2344739"/>
              <a:gd name="connsiteX120" fmla="*/ 6011238 w 12193149"/>
              <a:gd name="connsiteY120" fmla="*/ 2324380 h 2344739"/>
              <a:gd name="connsiteX121" fmla="*/ 5958523 w 12193149"/>
              <a:gd name="connsiteY121" fmla="*/ 2328024 h 2344739"/>
              <a:gd name="connsiteX122" fmla="*/ 5760067 w 12193149"/>
              <a:gd name="connsiteY122" fmla="*/ 2343716 h 2344739"/>
              <a:gd name="connsiteX123" fmla="*/ 5628108 w 12193149"/>
              <a:gd name="connsiteY123" fmla="*/ 2344739 h 2344739"/>
              <a:gd name="connsiteX124" fmla="*/ 5472054 w 12193149"/>
              <a:gd name="connsiteY124" fmla="*/ 2330719 h 2344739"/>
              <a:gd name="connsiteX125" fmla="*/ 5433909 w 12193149"/>
              <a:gd name="connsiteY125" fmla="*/ 2319466 h 2344739"/>
              <a:gd name="connsiteX126" fmla="*/ 5382817 w 12193149"/>
              <a:gd name="connsiteY126" fmla="*/ 2301764 h 2344739"/>
              <a:gd name="connsiteX127" fmla="*/ 5262912 w 12193149"/>
              <a:gd name="connsiteY127" fmla="*/ 2281347 h 2344739"/>
              <a:gd name="connsiteX128" fmla="*/ 5224109 w 12193149"/>
              <a:gd name="connsiteY128" fmla="*/ 2270223 h 2344739"/>
              <a:gd name="connsiteX129" fmla="*/ 5175808 w 12193149"/>
              <a:gd name="connsiteY129" fmla="*/ 2267233 h 2344739"/>
              <a:gd name="connsiteX130" fmla="*/ 5157702 w 12193149"/>
              <a:gd name="connsiteY130" fmla="*/ 2260010 h 2344739"/>
              <a:gd name="connsiteX131" fmla="*/ 5143747 w 12193149"/>
              <a:gd name="connsiteY131" fmla="*/ 2256610 h 2344739"/>
              <a:gd name="connsiteX132" fmla="*/ 5140744 w 12193149"/>
              <a:gd name="connsiteY132" fmla="*/ 2254509 h 2344739"/>
              <a:gd name="connsiteX133" fmla="*/ 5122807 w 12193149"/>
              <a:gd name="connsiteY133" fmla="*/ 2243656 h 2344739"/>
              <a:gd name="connsiteX134" fmla="*/ 5066938 w 12193149"/>
              <a:gd name="connsiteY134" fmla="*/ 2250227 h 2344739"/>
              <a:gd name="connsiteX135" fmla="*/ 5012662 w 12193149"/>
              <a:gd name="connsiteY135" fmla="*/ 2233846 h 2344739"/>
              <a:gd name="connsiteX136" fmla="*/ 4841589 w 12193149"/>
              <a:gd name="connsiteY136" fmla="*/ 2209829 h 2344739"/>
              <a:gd name="connsiteX137" fmla="*/ 4763595 w 12193149"/>
              <a:gd name="connsiteY137" fmla="*/ 2182061 h 2344739"/>
              <a:gd name="connsiteX138" fmla="*/ 4724334 w 12193149"/>
              <a:gd name="connsiteY138" fmla="*/ 2173047 h 2344739"/>
              <a:gd name="connsiteX139" fmla="*/ 4722324 w 12193149"/>
              <a:gd name="connsiteY139" fmla="*/ 2172298 h 2344739"/>
              <a:gd name="connsiteX140" fmla="*/ 4723259 w 12193149"/>
              <a:gd name="connsiteY140" fmla="*/ 2172087 h 2344739"/>
              <a:gd name="connsiteX141" fmla="*/ 4718350 w 12193149"/>
              <a:gd name="connsiteY141" fmla="*/ 2170817 h 2344739"/>
              <a:gd name="connsiteX142" fmla="*/ 4722324 w 12193149"/>
              <a:gd name="connsiteY142" fmla="*/ 2172298 h 2344739"/>
              <a:gd name="connsiteX143" fmla="*/ 4716674 w 12193149"/>
              <a:gd name="connsiteY143" fmla="*/ 2173573 h 2344739"/>
              <a:gd name="connsiteX144" fmla="*/ 4516962 w 12193149"/>
              <a:gd name="connsiteY144" fmla="*/ 2163671 h 2344739"/>
              <a:gd name="connsiteX145" fmla="*/ 4429691 w 12193149"/>
              <a:gd name="connsiteY145" fmla="*/ 2153020 h 2344739"/>
              <a:gd name="connsiteX146" fmla="*/ 4364023 w 12193149"/>
              <a:gd name="connsiteY146" fmla="*/ 2151674 h 2344739"/>
              <a:gd name="connsiteX147" fmla="*/ 4318114 w 12193149"/>
              <a:gd name="connsiteY147" fmla="*/ 2158289 h 2344739"/>
              <a:gd name="connsiteX148" fmla="*/ 4316258 w 12193149"/>
              <a:gd name="connsiteY148" fmla="*/ 2156948 h 2344739"/>
              <a:gd name="connsiteX149" fmla="*/ 4296292 w 12193149"/>
              <a:gd name="connsiteY149" fmla="*/ 2155069 h 2344739"/>
              <a:gd name="connsiteX150" fmla="*/ 4291212 w 12193149"/>
              <a:gd name="connsiteY150" fmla="*/ 2157986 h 2344739"/>
              <a:gd name="connsiteX151" fmla="*/ 4277290 w 12193149"/>
              <a:gd name="connsiteY151" fmla="*/ 2157740 h 2344739"/>
              <a:gd name="connsiteX152" fmla="*/ 4249265 w 12193149"/>
              <a:gd name="connsiteY152" fmla="*/ 2160064 h 2344739"/>
              <a:gd name="connsiteX153" fmla="*/ 4203199 w 12193149"/>
              <a:gd name="connsiteY153" fmla="*/ 2157269 h 2344739"/>
              <a:gd name="connsiteX154" fmla="*/ 4202893 w 12193149"/>
              <a:gd name="connsiteY154" fmla="*/ 2156010 h 2344739"/>
              <a:gd name="connsiteX155" fmla="*/ 4192396 w 12193149"/>
              <a:gd name="connsiteY155" fmla="*/ 2150376 h 2344739"/>
              <a:gd name="connsiteX156" fmla="*/ 4143893 w 12193149"/>
              <a:gd name="connsiteY156" fmla="*/ 2134511 h 2344739"/>
              <a:gd name="connsiteX157" fmla="*/ 4084245 w 12193149"/>
              <a:gd name="connsiteY157" fmla="*/ 2107978 h 2344739"/>
              <a:gd name="connsiteX158" fmla="*/ 4075694 w 12193149"/>
              <a:gd name="connsiteY158" fmla="*/ 2107143 h 2344739"/>
              <a:gd name="connsiteX159" fmla="*/ 4075575 w 12193149"/>
              <a:gd name="connsiteY159" fmla="*/ 2106844 h 2344739"/>
              <a:gd name="connsiteX160" fmla="*/ 4066658 w 12193149"/>
              <a:gd name="connsiteY160" fmla="*/ 2105400 h 2344739"/>
              <a:gd name="connsiteX161" fmla="*/ 4060102 w 12193149"/>
              <a:gd name="connsiteY161" fmla="*/ 2105618 h 2344739"/>
              <a:gd name="connsiteX162" fmla="*/ 4043512 w 12193149"/>
              <a:gd name="connsiteY162" fmla="*/ 2103997 h 2344739"/>
              <a:gd name="connsiteX163" fmla="*/ 4038145 w 12193149"/>
              <a:gd name="connsiteY163" fmla="*/ 2101563 h 2344739"/>
              <a:gd name="connsiteX164" fmla="*/ 4036511 w 12193149"/>
              <a:gd name="connsiteY164" fmla="*/ 2097896 h 2344739"/>
              <a:gd name="connsiteX165" fmla="*/ 4034926 w 12193149"/>
              <a:gd name="connsiteY165" fmla="*/ 2098131 h 2344739"/>
              <a:gd name="connsiteX166" fmla="*/ 4005686 w 12193149"/>
              <a:gd name="connsiteY166" fmla="*/ 2085563 h 2344739"/>
              <a:gd name="connsiteX167" fmla="*/ 3937994 w 12193149"/>
              <a:gd name="connsiteY167" fmla="*/ 2068106 h 2344739"/>
              <a:gd name="connsiteX168" fmla="*/ 3898423 w 12193149"/>
              <a:gd name="connsiteY168" fmla="*/ 2062451 h 2344739"/>
              <a:gd name="connsiteX169" fmla="*/ 3790908 w 12193149"/>
              <a:gd name="connsiteY169" fmla="*/ 2042213 h 2344739"/>
              <a:gd name="connsiteX170" fmla="*/ 3683661 w 12193149"/>
              <a:gd name="connsiteY170" fmla="*/ 2018290 h 2344739"/>
              <a:gd name="connsiteX171" fmla="*/ 3611183 w 12193149"/>
              <a:gd name="connsiteY171" fmla="*/ 1986019 h 2344739"/>
              <a:gd name="connsiteX172" fmla="*/ 3605003 w 12193149"/>
              <a:gd name="connsiteY172" fmla="*/ 1987381 h 2344739"/>
              <a:gd name="connsiteX173" fmla="*/ 3595884 w 12193149"/>
              <a:gd name="connsiteY173" fmla="*/ 1987545 h 2344739"/>
              <a:gd name="connsiteX174" fmla="*/ 3595649 w 12193149"/>
              <a:gd name="connsiteY174" fmla="*/ 1987276 h 2344739"/>
              <a:gd name="connsiteX175" fmla="*/ 3587126 w 12193149"/>
              <a:gd name="connsiteY175" fmla="*/ 1987966 h 2344739"/>
              <a:gd name="connsiteX176" fmla="*/ 3537283 w 12193149"/>
              <a:gd name="connsiteY176" fmla="*/ 1978267 h 2344739"/>
              <a:gd name="connsiteX177" fmla="*/ 3474371 w 12193149"/>
              <a:gd name="connsiteY177" fmla="*/ 1974606 h 2344739"/>
              <a:gd name="connsiteX178" fmla="*/ 3401876 w 12193149"/>
              <a:gd name="connsiteY178" fmla="*/ 1962558 h 2344739"/>
              <a:gd name="connsiteX179" fmla="*/ 3365036 w 12193149"/>
              <a:gd name="connsiteY179" fmla="*/ 1979510 h 2344739"/>
              <a:gd name="connsiteX180" fmla="*/ 3345174 w 12193149"/>
              <a:gd name="connsiteY180" fmla="*/ 1981192 h 2344739"/>
              <a:gd name="connsiteX181" fmla="*/ 3342846 w 12193149"/>
              <a:gd name="connsiteY181" fmla="*/ 1980217 h 2344739"/>
              <a:gd name="connsiteX182" fmla="*/ 3263504 w 12193149"/>
              <a:gd name="connsiteY182" fmla="*/ 1986094 h 2344739"/>
              <a:gd name="connsiteX183" fmla="*/ 3143704 w 12193149"/>
              <a:gd name="connsiteY183" fmla="*/ 1993869 h 2344739"/>
              <a:gd name="connsiteX184" fmla="*/ 3031439 w 12193149"/>
              <a:gd name="connsiteY184" fmla="*/ 1996512 h 2344739"/>
              <a:gd name="connsiteX185" fmla="*/ 2782717 w 12193149"/>
              <a:gd name="connsiteY185" fmla="*/ 2018333 h 2344739"/>
              <a:gd name="connsiteX186" fmla="*/ 2647675 w 12193149"/>
              <a:gd name="connsiteY186" fmla="*/ 2028869 h 2344739"/>
              <a:gd name="connsiteX187" fmla="*/ 2569176 w 12193149"/>
              <a:gd name="connsiteY187" fmla="*/ 2002628 h 2344739"/>
              <a:gd name="connsiteX188" fmla="*/ 2444403 w 12193149"/>
              <a:gd name="connsiteY188" fmla="*/ 2016529 h 2344739"/>
              <a:gd name="connsiteX189" fmla="*/ 2316260 w 12193149"/>
              <a:gd name="connsiteY189" fmla="*/ 2024996 h 2344739"/>
              <a:gd name="connsiteX190" fmla="*/ 2209726 w 12193149"/>
              <a:gd name="connsiteY190" fmla="*/ 2019763 h 2344739"/>
              <a:gd name="connsiteX191" fmla="*/ 2095813 w 12193149"/>
              <a:gd name="connsiteY191" fmla="*/ 2003052 h 2344739"/>
              <a:gd name="connsiteX192" fmla="*/ 1998504 w 12193149"/>
              <a:gd name="connsiteY192" fmla="*/ 1995032 h 2344739"/>
              <a:gd name="connsiteX193" fmla="*/ 1929320 w 12193149"/>
              <a:gd name="connsiteY193" fmla="*/ 2016977 h 2344739"/>
              <a:gd name="connsiteX194" fmla="*/ 1922798 w 12193149"/>
              <a:gd name="connsiteY194" fmla="*/ 2012146 h 2344739"/>
              <a:gd name="connsiteX195" fmla="*/ 1874228 w 12193149"/>
              <a:gd name="connsiteY195" fmla="*/ 2013741 h 2344739"/>
              <a:gd name="connsiteX196" fmla="*/ 1787803 w 12193149"/>
              <a:gd name="connsiteY196" fmla="*/ 2041363 h 2344739"/>
              <a:gd name="connsiteX197" fmla="*/ 1739352 w 12193149"/>
              <a:gd name="connsiteY197" fmla="*/ 2036312 h 2344739"/>
              <a:gd name="connsiteX198" fmla="*/ 1676219 w 12193149"/>
              <a:gd name="connsiteY198" fmla="*/ 2019963 h 2344739"/>
              <a:gd name="connsiteX199" fmla="*/ 1609817 w 12193149"/>
              <a:gd name="connsiteY199" fmla="*/ 2013066 h 2344739"/>
              <a:gd name="connsiteX200" fmla="*/ 1497258 w 12193149"/>
              <a:gd name="connsiteY200" fmla="*/ 1987476 h 2344739"/>
              <a:gd name="connsiteX201" fmla="*/ 1151127 w 12193149"/>
              <a:gd name="connsiteY201" fmla="*/ 1938041 h 2344739"/>
              <a:gd name="connsiteX202" fmla="*/ 859417 w 12193149"/>
              <a:gd name="connsiteY202" fmla="*/ 1928608 h 2344739"/>
              <a:gd name="connsiteX203" fmla="*/ 838688 w 12193149"/>
              <a:gd name="connsiteY203" fmla="*/ 1929821 h 2344739"/>
              <a:gd name="connsiteX204" fmla="*/ 817957 w 12193149"/>
              <a:gd name="connsiteY204" fmla="*/ 1927857 h 2344739"/>
              <a:gd name="connsiteX205" fmla="*/ 812654 w 12193149"/>
              <a:gd name="connsiteY205" fmla="*/ 1930751 h 2344739"/>
              <a:gd name="connsiteX206" fmla="*/ 721195 w 12193149"/>
              <a:gd name="connsiteY206" fmla="*/ 1929661 h 2344739"/>
              <a:gd name="connsiteX207" fmla="*/ 720890 w 12193149"/>
              <a:gd name="connsiteY207" fmla="*/ 1928399 h 2344739"/>
              <a:gd name="connsiteX208" fmla="*/ 710023 w 12193149"/>
              <a:gd name="connsiteY208" fmla="*/ 1922722 h 2344739"/>
              <a:gd name="connsiteX209" fmla="*/ 597940 w 12193149"/>
              <a:gd name="connsiteY209" fmla="*/ 1879864 h 2344739"/>
              <a:gd name="connsiteX210" fmla="*/ 579683 w 12193149"/>
              <a:gd name="connsiteY210" fmla="*/ 1877212 h 2344739"/>
              <a:gd name="connsiteX211" fmla="*/ 572865 w 12193149"/>
              <a:gd name="connsiteY211" fmla="*/ 1877401 h 2344739"/>
              <a:gd name="connsiteX212" fmla="*/ 446247 w 12193149"/>
              <a:gd name="connsiteY212" fmla="*/ 1839371 h 2344739"/>
              <a:gd name="connsiteX213" fmla="*/ 405163 w 12193149"/>
              <a:gd name="connsiteY213" fmla="*/ 1833548 h 2344739"/>
              <a:gd name="connsiteX214" fmla="*/ 293583 w 12193149"/>
              <a:gd name="connsiteY214" fmla="*/ 1812852 h 2344739"/>
              <a:gd name="connsiteX215" fmla="*/ 119529 w 12193149"/>
              <a:gd name="connsiteY215" fmla="*/ 1761047 h 2344739"/>
              <a:gd name="connsiteX216" fmla="*/ 16674 w 12193149"/>
              <a:gd name="connsiteY216" fmla="*/ 1758191 h 2344739"/>
              <a:gd name="connsiteX217" fmla="*/ 1150 w 12193149"/>
              <a:gd name="connsiteY217" fmla="*/ 1752722 h 2344739"/>
              <a:gd name="connsiteX218" fmla="*/ 1148 w 12193149"/>
              <a:gd name="connsiteY218" fmla="*/ 222213 h 2344739"/>
              <a:gd name="connsiteX219" fmla="*/ 1148 w 12193149"/>
              <a:gd name="connsiteY219"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590693 w 12193149"/>
              <a:gd name="connsiteY23" fmla="*/ 963777 h 2344739"/>
              <a:gd name="connsiteX24" fmla="*/ 11506817 w 12193149"/>
              <a:gd name="connsiteY24" fmla="*/ 1033623 h 2344739"/>
              <a:gd name="connsiteX25" fmla="*/ 11280332 w 12193149"/>
              <a:gd name="connsiteY25" fmla="*/ 1223571 h 2344739"/>
              <a:gd name="connsiteX26" fmla="*/ 11228309 w 12193149"/>
              <a:gd name="connsiteY26" fmla="*/ 1276236 h 2344739"/>
              <a:gd name="connsiteX27" fmla="*/ 11218087 w 12193149"/>
              <a:gd name="connsiteY27" fmla="*/ 1275961 h 2344739"/>
              <a:gd name="connsiteX28" fmla="*/ 11217184 w 12193149"/>
              <a:gd name="connsiteY28" fmla="*/ 1275018 h 2344739"/>
              <a:gd name="connsiteX29" fmla="*/ 11188885 w 12193149"/>
              <a:gd name="connsiteY29" fmla="*/ 1292383 h 2344739"/>
              <a:gd name="connsiteX30" fmla="*/ 11184501 w 12193149"/>
              <a:gd name="connsiteY30" fmla="*/ 1292525 h 2344739"/>
              <a:gd name="connsiteX31" fmla="*/ 11166854 w 12193149"/>
              <a:gd name="connsiteY31" fmla="*/ 1306612 h 2344739"/>
              <a:gd name="connsiteX32" fmla="*/ 11157311 w 12193149"/>
              <a:gd name="connsiteY32" fmla="*/ 1312414 h 2344739"/>
              <a:gd name="connsiteX33" fmla="*/ 11155496 w 12193149"/>
              <a:gd name="connsiteY33" fmla="*/ 1317097 h 2344739"/>
              <a:gd name="connsiteX34" fmla="*/ 11140961 w 12193149"/>
              <a:gd name="connsiteY34" fmla="*/ 1324115 h 2344739"/>
              <a:gd name="connsiteX35" fmla="*/ 11138961 w 12193149"/>
              <a:gd name="connsiteY35" fmla="*/ 1323772 h 2344739"/>
              <a:gd name="connsiteX36" fmla="*/ 11128208 w 12193149"/>
              <a:gd name="connsiteY36" fmla="*/ 1333832 h 2344739"/>
              <a:gd name="connsiteX37" fmla="*/ 11120691 w 12193149"/>
              <a:gd name="connsiteY37" fmla="*/ 1347424 h 2344739"/>
              <a:gd name="connsiteX38" fmla="*/ 10894683 w 12193149"/>
              <a:gd name="connsiteY38" fmla="*/ 1473399 h 2344739"/>
              <a:gd name="connsiteX39" fmla="*/ 10773300 w 12193149"/>
              <a:gd name="connsiteY39" fmla="*/ 1523191 h 2344739"/>
              <a:gd name="connsiteX40" fmla="*/ 10627668 w 12193149"/>
              <a:gd name="connsiteY40" fmla="*/ 1559229 h 2344739"/>
              <a:gd name="connsiteX41" fmla="*/ 10581895 w 12193149"/>
              <a:gd name="connsiteY41" fmla="*/ 1568689 h 2344739"/>
              <a:gd name="connsiteX42" fmla="*/ 10547790 w 12193149"/>
              <a:gd name="connsiteY42" fmla="*/ 1598423 h 2344739"/>
              <a:gd name="connsiteX43" fmla="*/ 10529643 w 12193149"/>
              <a:gd name="connsiteY43" fmla="*/ 1596907 h 2344739"/>
              <a:gd name="connsiteX44" fmla="*/ 10526446 w 12193149"/>
              <a:gd name="connsiteY44" fmla="*/ 1596411 h 2344739"/>
              <a:gd name="connsiteX45" fmla="*/ 10515129 w 12193149"/>
              <a:gd name="connsiteY45" fmla="*/ 1599537 h 2344739"/>
              <a:gd name="connsiteX46" fmla="*/ 10491735 w 12193149"/>
              <a:gd name="connsiteY46" fmla="*/ 1594156 h 2344739"/>
              <a:gd name="connsiteX47" fmla="*/ 10471418 w 12193149"/>
              <a:gd name="connsiteY47" fmla="*/ 1601693 h 2344739"/>
              <a:gd name="connsiteX48" fmla="*/ 10377042 w 12193149"/>
              <a:gd name="connsiteY48" fmla="*/ 1644598 h 2344739"/>
              <a:gd name="connsiteX49" fmla="*/ 10319338 w 12193149"/>
              <a:gd name="connsiteY49" fmla="*/ 1666221 h 2344739"/>
              <a:gd name="connsiteX50" fmla="*/ 10295467 w 12193149"/>
              <a:gd name="connsiteY50" fmla="*/ 1668079 h 2344739"/>
              <a:gd name="connsiteX51" fmla="*/ 10263443 w 12193149"/>
              <a:gd name="connsiteY51" fmla="*/ 1674948 h 2344739"/>
              <a:gd name="connsiteX52" fmla="*/ 10205418 w 12193149"/>
              <a:gd name="connsiteY52" fmla="*/ 1682149 h 2344739"/>
              <a:gd name="connsiteX53" fmla="*/ 10177759 w 12193149"/>
              <a:gd name="connsiteY53" fmla="*/ 1692943 h 2344739"/>
              <a:gd name="connsiteX54" fmla="*/ 10165070 w 12193149"/>
              <a:gd name="connsiteY54" fmla="*/ 1693739 h 2344739"/>
              <a:gd name="connsiteX55" fmla="*/ 10156308 w 12193149"/>
              <a:gd name="connsiteY55" fmla="*/ 1707487 h 2344739"/>
              <a:gd name="connsiteX56" fmla="*/ 10118267 w 12193149"/>
              <a:gd name="connsiteY56" fmla="*/ 1731142 h 2344739"/>
              <a:gd name="connsiteX57" fmla="*/ 10083317 w 12193149"/>
              <a:gd name="connsiteY57" fmla="*/ 1743296 h 2344739"/>
              <a:gd name="connsiteX58" fmla="*/ 10040388 w 12193149"/>
              <a:gd name="connsiteY58" fmla="*/ 1741632 h 2344739"/>
              <a:gd name="connsiteX59" fmla="*/ 9961167 w 12193149"/>
              <a:gd name="connsiteY59" fmla="*/ 1757147 h 2344739"/>
              <a:gd name="connsiteX60" fmla="*/ 9848940 w 12193149"/>
              <a:gd name="connsiteY60" fmla="*/ 1763915 h 2344739"/>
              <a:gd name="connsiteX61" fmla="*/ 9729457 w 12193149"/>
              <a:gd name="connsiteY61" fmla="*/ 1784122 h 2344739"/>
              <a:gd name="connsiteX62" fmla="*/ 9613704 w 12193149"/>
              <a:gd name="connsiteY62" fmla="*/ 1812371 h 2344739"/>
              <a:gd name="connsiteX63" fmla="*/ 9338590 w 12193149"/>
              <a:gd name="connsiteY63" fmla="*/ 1869293 h 2344739"/>
              <a:gd name="connsiteX64" fmla="*/ 9232518 w 12193149"/>
              <a:gd name="connsiteY64" fmla="*/ 1893149 h 2344739"/>
              <a:gd name="connsiteX65" fmla="*/ 9156690 w 12193149"/>
              <a:gd name="connsiteY65" fmla="*/ 1903228 h 2344739"/>
              <a:gd name="connsiteX66" fmla="*/ 9054601 w 12193149"/>
              <a:gd name="connsiteY66" fmla="*/ 1910755 h 2344739"/>
              <a:gd name="connsiteX67" fmla="*/ 9006634 w 12193149"/>
              <a:gd name="connsiteY67" fmla="*/ 1914040 h 2344739"/>
              <a:gd name="connsiteX68" fmla="*/ 9006349 w 12193149"/>
              <a:gd name="connsiteY68" fmla="*/ 1913800 h 2344739"/>
              <a:gd name="connsiteX69" fmla="*/ 8997380 w 12193149"/>
              <a:gd name="connsiteY69" fmla="*/ 1915011 h 2344739"/>
              <a:gd name="connsiteX70" fmla="*/ 8991542 w 12193149"/>
              <a:gd name="connsiteY70" fmla="*/ 1917072 h 2344739"/>
              <a:gd name="connsiteX71" fmla="*/ 8975485 w 12193149"/>
              <a:gd name="connsiteY71" fmla="*/ 1920298 h 2344739"/>
              <a:gd name="connsiteX72" fmla="*/ 8969159 w 12193149"/>
              <a:gd name="connsiteY72" fmla="*/ 1919598 h 2344739"/>
              <a:gd name="connsiteX73" fmla="*/ 8964196 w 12193149"/>
              <a:gd name="connsiteY73" fmla="*/ 1917373 h 2344739"/>
              <a:gd name="connsiteX74" fmla="*/ 8930136 w 12193149"/>
              <a:gd name="connsiteY74" fmla="*/ 1914185 h 2344739"/>
              <a:gd name="connsiteX75" fmla="*/ 8753592 w 12193149"/>
              <a:gd name="connsiteY75" fmla="*/ 1933417 h 2344739"/>
              <a:gd name="connsiteX76" fmla="*/ 8708995 w 12193149"/>
              <a:gd name="connsiteY76" fmla="*/ 1935518 h 2344739"/>
              <a:gd name="connsiteX77" fmla="*/ 8597219 w 12193149"/>
              <a:gd name="connsiteY77" fmla="*/ 1944090 h 2344739"/>
              <a:gd name="connsiteX78" fmla="*/ 8526378 w 12193149"/>
              <a:gd name="connsiteY78" fmla="*/ 1929248 h 2344739"/>
              <a:gd name="connsiteX79" fmla="*/ 8512131 w 12193149"/>
              <a:gd name="connsiteY79" fmla="*/ 1935163 h 2344739"/>
              <a:gd name="connsiteX80" fmla="*/ 8507315 w 12193149"/>
              <a:gd name="connsiteY80" fmla="*/ 1938164 h 2344739"/>
              <a:gd name="connsiteX81" fmla="*/ 8499116 w 12193149"/>
              <a:gd name="connsiteY81" fmla="*/ 1940902 h 2344739"/>
              <a:gd name="connsiteX82" fmla="*/ 8498742 w 12193149"/>
              <a:gd name="connsiteY82" fmla="*/ 1940723 h 2344739"/>
              <a:gd name="connsiteX83" fmla="*/ 8491397 w 12193149"/>
              <a:gd name="connsiteY83" fmla="*/ 1943773 h 2344739"/>
              <a:gd name="connsiteX84" fmla="*/ 8368330 w 12193149"/>
              <a:gd name="connsiteY84" fmla="*/ 1957815 h 2344739"/>
              <a:gd name="connsiteX85" fmla="*/ 8354947 w 12193149"/>
              <a:gd name="connsiteY85" fmla="*/ 1958009 h 2344739"/>
              <a:gd name="connsiteX86" fmla="*/ 8321252 w 12193149"/>
              <a:gd name="connsiteY86" fmla="*/ 1974587 h 2344739"/>
              <a:gd name="connsiteX87" fmla="*/ 8315581 w 12193149"/>
              <a:gd name="connsiteY87" fmla="*/ 1974913 h 2344739"/>
              <a:gd name="connsiteX88" fmla="*/ 8296322 w 12193149"/>
              <a:gd name="connsiteY88" fmla="*/ 1988808 h 2344739"/>
              <a:gd name="connsiteX89" fmla="*/ 8285424 w 12193149"/>
              <a:gd name="connsiteY89" fmla="*/ 1994631 h 2344739"/>
              <a:gd name="connsiteX90" fmla="*/ 8284298 w 12193149"/>
              <a:gd name="connsiteY90" fmla="*/ 1999074 h 2344739"/>
              <a:gd name="connsiteX91" fmla="*/ 8267224 w 12193149"/>
              <a:gd name="connsiteY91" fmla="*/ 2006249 h 2344739"/>
              <a:gd name="connsiteX92" fmla="*/ 8264525 w 12193149"/>
              <a:gd name="connsiteY92" fmla="*/ 2006019 h 2344739"/>
              <a:gd name="connsiteX93" fmla="*/ 8253181 w 12193149"/>
              <a:gd name="connsiteY93" fmla="*/ 2015862 h 2344739"/>
              <a:gd name="connsiteX94" fmla="*/ 8246982 w 12193149"/>
              <a:gd name="connsiteY94" fmla="*/ 2028854 h 2344739"/>
              <a:gd name="connsiteX95" fmla="*/ 8091420 w 12193149"/>
              <a:gd name="connsiteY95" fmla="*/ 2075015 h 2344739"/>
              <a:gd name="connsiteX96" fmla="*/ 7906555 w 12193149"/>
              <a:gd name="connsiteY96" fmla="*/ 2116988 h 2344739"/>
              <a:gd name="connsiteX97" fmla="*/ 7719893 w 12193149"/>
              <a:gd name="connsiteY97" fmla="*/ 2142703 h 2344739"/>
              <a:gd name="connsiteX98" fmla="*/ 7615495 w 12193149"/>
              <a:gd name="connsiteY98" fmla="*/ 2139232 h 2344739"/>
              <a:gd name="connsiteX99" fmla="*/ 7528691 w 12193149"/>
              <a:gd name="connsiteY99" fmla="*/ 2145060 h 2344739"/>
              <a:gd name="connsiteX100" fmla="*/ 7520719 w 12193149"/>
              <a:gd name="connsiteY100" fmla="*/ 2147613 h 2344739"/>
              <a:gd name="connsiteX101" fmla="*/ 7508559 w 12193149"/>
              <a:gd name="connsiteY101" fmla="*/ 2148948 h 2344739"/>
              <a:gd name="connsiteX102" fmla="*/ 7508188 w 12193149"/>
              <a:gd name="connsiteY102" fmla="*/ 2148621 h 2344739"/>
              <a:gd name="connsiteX103" fmla="*/ 7496943 w 12193149"/>
              <a:gd name="connsiteY103" fmla="*/ 2150573 h 2344739"/>
              <a:gd name="connsiteX104" fmla="*/ 7219707 w 12193149"/>
              <a:gd name="connsiteY104" fmla="*/ 2156680 h 2344739"/>
              <a:gd name="connsiteX105" fmla="*/ 7202249 w 12193149"/>
              <a:gd name="connsiteY105" fmla="*/ 2161230 h 2344739"/>
              <a:gd name="connsiteX106" fmla="*/ 7198152 w 12193149"/>
              <a:gd name="connsiteY106" fmla="*/ 2166588 h 2344739"/>
              <a:gd name="connsiteX107" fmla="*/ 7171956 w 12193149"/>
              <a:gd name="connsiteY107" fmla="*/ 2171236 h 2344739"/>
              <a:gd name="connsiteX108" fmla="*/ 7098136 w 12193149"/>
              <a:gd name="connsiteY108" fmla="*/ 2183464 h 2344739"/>
              <a:gd name="connsiteX109" fmla="*/ 7019644 w 12193149"/>
              <a:gd name="connsiteY109" fmla="*/ 2183090 h 2344739"/>
              <a:gd name="connsiteX110" fmla="*/ 6905294 w 12193149"/>
              <a:gd name="connsiteY110" fmla="*/ 2212596 h 2344739"/>
              <a:gd name="connsiteX111" fmla="*/ 6709370 w 12193149"/>
              <a:gd name="connsiteY111" fmla="*/ 2240551 h 2344739"/>
              <a:gd name="connsiteX112" fmla="*/ 6550602 w 12193149"/>
              <a:gd name="connsiteY112" fmla="*/ 2269327 h 2344739"/>
              <a:gd name="connsiteX113" fmla="*/ 6318708 w 12193149"/>
              <a:gd name="connsiteY113" fmla="*/ 2316127 h 2344739"/>
              <a:gd name="connsiteX114" fmla="*/ 6169822 w 12193149"/>
              <a:gd name="connsiteY114" fmla="*/ 2318214 h 2344739"/>
              <a:gd name="connsiteX115" fmla="*/ 6074996 w 12193149"/>
              <a:gd name="connsiteY115" fmla="*/ 2338676 h 2344739"/>
              <a:gd name="connsiteX116" fmla="*/ 6069677 w 12193149"/>
              <a:gd name="connsiteY116" fmla="*/ 2337139 h 2344739"/>
              <a:gd name="connsiteX117" fmla="*/ 6049786 w 12193149"/>
              <a:gd name="connsiteY117" fmla="*/ 2337822 h 2344739"/>
              <a:gd name="connsiteX118" fmla="*/ 6042433 w 12193149"/>
              <a:gd name="connsiteY118" fmla="*/ 2329473 h 2344739"/>
              <a:gd name="connsiteX119" fmla="*/ 6011238 w 12193149"/>
              <a:gd name="connsiteY119" fmla="*/ 2324380 h 2344739"/>
              <a:gd name="connsiteX120" fmla="*/ 5958523 w 12193149"/>
              <a:gd name="connsiteY120" fmla="*/ 2328024 h 2344739"/>
              <a:gd name="connsiteX121" fmla="*/ 5760067 w 12193149"/>
              <a:gd name="connsiteY121" fmla="*/ 2343716 h 2344739"/>
              <a:gd name="connsiteX122" fmla="*/ 5628108 w 12193149"/>
              <a:gd name="connsiteY122" fmla="*/ 2344739 h 2344739"/>
              <a:gd name="connsiteX123" fmla="*/ 5472054 w 12193149"/>
              <a:gd name="connsiteY123" fmla="*/ 2330719 h 2344739"/>
              <a:gd name="connsiteX124" fmla="*/ 5433909 w 12193149"/>
              <a:gd name="connsiteY124" fmla="*/ 2319466 h 2344739"/>
              <a:gd name="connsiteX125" fmla="*/ 5382817 w 12193149"/>
              <a:gd name="connsiteY125" fmla="*/ 2301764 h 2344739"/>
              <a:gd name="connsiteX126" fmla="*/ 5262912 w 12193149"/>
              <a:gd name="connsiteY126" fmla="*/ 2281347 h 2344739"/>
              <a:gd name="connsiteX127" fmla="*/ 5224109 w 12193149"/>
              <a:gd name="connsiteY127" fmla="*/ 2270223 h 2344739"/>
              <a:gd name="connsiteX128" fmla="*/ 5175808 w 12193149"/>
              <a:gd name="connsiteY128" fmla="*/ 2267233 h 2344739"/>
              <a:gd name="connsiteX129" fmla="*/ 5157702 w 12193149"/>
              <a:gd name="connsiteY129" fmla="*/ 2260010 h 2344739"/>
              <a:gd name="connsiteX130" fmla="*/ 5143747 w 12193149"/>
              <a:gd name="connsiteY130" fmla="*/ 2256610 h 2344739"/>
              <a:gd name="connsiteX131" fmla="*/ 5140744 w 12193149"/>
              <a:gd name="connsiteY131" fmla="*/ 2254509 h 2344739"/>
              <a:gd name="connsiteX132" fmla="*/ 5122807 w 12193149"/>
              <a:gd name="connsiteY132" fmla="*/ 2243656 h 2344739"/>
              <a:gd name="connsiteX133" fmla="*/ 5066938 w 12193149"/>
              <a:gd name="connsiteY133" fmla="*/ 2250227 h 2344739"/>
              <a:gd name="connsiteX134" fmla="*/ 5012662 w 12193149"/>
              <a:gd name="connsiteY134" fmla="*/ 2233846 h 2344739"/>
              <a:gd name="connsiteX135" fmla="*/ 4841589 w 12193149"/>
              <a:gd name="connsiteY135" fmla="*/ 2209829 h 2344739"/>
              <a:gd name="connsiteX136" fmla="*/ 4763595 w 12193149"/>
              <a:gd name="connsiteY136" fmla="*/ 2182061 h 2344739"/>
              <a:gd name="connsiteX137" fmla="*/ 4724334 w 12193149"/>
              <a:gd name="connsiteY137" fmla="*/ 2173047 h 2344739"/>
              <a:gd name="connsiteX138" fmla="*/ 4722324 w 12193149"/>
              <a:gd name="connsiteY138" fmla="*/ 2172298 h 2344739"/>
              <a:gd name="connsiteX139" fmla="*/ 4723259 w 12193149"/>
              <a:gd name="connsiteY139" fmla="*/ 2172087 h 2344739"/>
              <a:gd name="connsiteX140" fmla="*/ 4718350 w 12193149"/>
              <a:gd name="connsiteY140" fmla="*/ 2170817 h 2344739"/>
              <a:gd name="connsiteX141" fmla="*/ 4722324 w 12193149"/>
              <a:gd name="connsiteY141" fmla="*/ 2172298 h 2344739"/>
              <a:gd name="connsiteX142" fmla="*/ 4716674 w 12193149"/>
              <a:gd name="connsiteY142" fmla="*/ 2173573 h 2344739"/>
              <a:gd name="connsiteX143" fmla="*/ 4516962 w 12193149"/>
              <a:gd name="connsiteY143" fmla="*/ 2163671 h 2344739"/>
              <a:gd name="connsiteX144" fmla="*/ 4429691 w 12193149"/>
              <a:gd name="connsiteY144" fmla="*/ 2153020 h 2344739"/>
              <a:gd name="connsiteX145" fmla="*/ 4364023 w 12193149"/>
              <a:gd name="connsiteY145" fmla="*/ 2151674 h 2344739"/>
              <a:gd name="connsiteX146" fmla="*/ 4318114 w 12193149"/>
              <a:gd name="connsiteY146" fmla="*/ 2158289 h 2344739"/>
              <a:gd name="connsiteX147" fmla="*/ 4316258 w 12193149"/>
              <a:gd name="connsiteY147" fmla="*/ 2156948 h 2344739"/>
              <a:gd name="connsiteX148" fmla="*/ 4296292 w 12193149"/>
              <a:gd name="connsiteY148" fmla="*/ 2155069 h 2344739"/>
              <a:gd name="connsiteX149" fmla="*/ 4291212 w 12193149"/>
              <a:gd name="connsiteY149" fmla="*/ 2157986 h 2344739"/>
              <a:gd name="connsiteX150" fmla="*/ 4277290 w 12193149"/>
              <a:gd name="connsiteY150" fmla="*/ 2157740 h 2344739"/>
              <a:gd name="connsiteX151" fmla="*/ 4249265 w 12193149"/>
              <a:gd name="connsiteY151" fmla="*/ 2160064 h 2344739"/>
              <a:gd name="connsiteX152" fmla="*/ 4203199 w 12193149"/>
              <a:gd name="connsiteY152" fmla="*/ 2157269 h 2344739"/>
              <a:gd name="connsiteX153" fmla="*/ 4202893 w 12193149"/>
              <a:gd name="connsiteY153" fmla="*/ 2156010 h 2344739"/>
              <a:gd name="connsiteX154" fmla="*/ 4192396 w 12193149"/>
              <a:gd name="connsiteY154" fmla="*/ 2150376 h 2344739"/>
              <a:gd name="connsiteX155" fmla="*/ 4143893 w 12193149"/>
              <a:gd name="connsiteY155" fmla="*/ 2134511 h 2344739"/>
              <a:gd name="connsiteX156" fmla="*/ 4084245 w 12193149"/>
              <a:gd name="connsiteY156" fmla="*/ 2107978 h 2344739"/>
              <a:gd name="connsiteX157" fmla="*/ 4075694 w 12193149"/>
              <a:gd name="connsiteY157" fmla="*/ 2107143 h 2344739"/>
              <a:gd name="connsiteX158" fmla="*/ 4075575 w 12193149"/>
              <a:gd name="connsiteY158" fmla="*/ 2106844 h 2344739"/>
              <a:gd name="connsiteX159" fmla="*/ 4066658 w 12193149"/>
              <a:gd name="connsiteY159" fmla="*/ 2105400 h 2344739"/>
              <a:gd name="connsiteX160" fmla="*/ 4060102 w 12193149"/>
              <a:gd name="connsiteY160" fmla="*/ 2105618 h 2344739"/>
              <a:gd name="connsiteX161" fmla="*/ 4043512 w 12193149"/>
              <a:gd name="connsiteY161" fmla="*/ 2103997 h 2344739"/>
              <a:gd name="connsiteX162" fmla="*/ 4038145 w 12193149"/>
              <a:gd name="connsiteY162" fmla="*/ 2101563 h 2344739"/>
              <a:gd name="connsiteX163" fmla="*/ 4036511 w 12193149"/>
              <a:gd name="connsiteY163" fmla="*/ 2097896 h 2344739"/>
              <a:gd name="connsiteX164" fmla="*/ 4034926 w 12193149"/>
              <a:gd name="connsiteY164" fmla="*/ 2098131 h 2344739"/>
              <a:gd name="connsiteX165" fmla="*/ 4005686 w 12193149"/>
              <a:gd name="connsiteY165" fmla="*/ 2085563 h 2344739"/>
              <a:gd name="connsiteX166" fmla="*/ 3937994 w 12193149"/>
              <a:gd name="connsiteY166" fmla="*/ 2068106 h 2344739"/>
              <a:gd name="connsiteX167" fmla="*/ 3898423 w 12193149"/>
              <a:gd name="connsiteY167" fmla="*/ 2062451 h 2344739"/>
              <a:gd name="connsiteX168" fmla="*/ 3790908 w 12193149"/>
              <a:gd name="connsiteY168" fmla="*/ 2042213 h 2344739"/>
              <a:gd name="connsiteX169" fmla="*/ 3683661 w 12193149"/>
              <a:gd name="connsiteY169" fmla="*/ 2018290 h 2344739"/>
              <a:gd name="connsiteX170" fmla="*/ 3611183 w 12193149"/>
              <a:gd name="connsiteY170" fmla="*/ 1986019 h 2344739"/>
              <a:gd name="connsiteX171" fmla="*/ 3605003 w 12193149"/>
              <a:gd name="connsiteY171" fmla="*/ 1987381 h 2344739"/>
              <a:gd name="connsiteX172" fmla="*/ 3595884 w 12193149"/>
              <a:gd name="connsiteY172" fmla="*/ 1987545 h 2344739"/>
              <a:gd name="connsiteX173" fmla="*/ 3595649 w 12193149"/>
              <a:gd name="connsiteY173" fmla="*/ 1987276 h 2344739"/>
              <a:gd name="connsiteX174" fmla="*/ 3587126 w 12193149"/>
              <a:gd name="connsiteY174" fmla="*/ 1987966 h 2344739"/>
              <a:gd name="connsiteX175" fmla="*/ 3537283 w 12193149"/>
              <a:gd name="connsiteY175" fmla="*/ 1978267 h 2344739"/>
              <a:gd name="connsiteX176" fmla="*/ 3474371 w 12193149"/>
              <a:gd name="connsiteY176" fmla="*/ 1974606 h 2344739"/>
              <a:gd name="connsiteX177" fmla="*/ 3401876 w 12193149"/>
              <a:gd name="connsiteY177" fmla="*/ 1962558 h 2344739"/>
              <a:gd name="connsiteX178" fmla="*/ 3365036 w 12193149"/>
              <a:gd name="connsiteY178" fmla="*/ 1979510 h 2344739"/>
              <a:gd name="connsiteX179" fmla="*/ 3345174 w 12193149"/>
              <a:gd name="connsiteY179" fmla="*/ 1981192 h 2344739"/>
              <a:gd name="connsiteX180" fmla="*/ 3342846 w 12193149"/>
              <a:gd name="connsiteY180" fmla="*/ 1980217 h 2344739"/>
              <a:gd name="connsiteX181" fmla="*/ 3263504 w 12193149"/>
              <a:gd name="connsiteY181" fmla="*/ 1986094 h 2344739"/>
              <a:gd name="connsiteX182" fmla="*/ 3143704 w 12193149"/>
              <a:gd name="connsiteY182" fmla="*/ 1993869 h 2344739"/>
              <a:gd name="connsiteX183" fmla="*/ 3031439 w 12193149"/>
              <a:gd name="connsiteY183" fmla="*/ 1996512 h 2344739"/>
              <a:gd name="connsiteX184" fmla="*/ 2782717 w 12193149"/>
              <a:gd name="connsiteY184" fmla="*/ 2018333 h 2344739"/>
              <a:gd name="connsiteX185" fmla="*/ 2647675 w 12193149"/>
              <a:gd name="connsiteY185" fmla="*/ 2028869 h 2344739"/>
              <a:gd name="connsiteX186" fmla="*/ 2569176 w 12193149"/>
              <a:gd name="connsiteY186" fmla="*/ 2002628 h 2344739"/>
              <a:gd name="connsiteX187" fmla="*/ 2444403 w 12193149"/>
              <a:gd name="connsiteY187" fmla="*/ 2016529 h 2344739"/>
              <a:gd name="connsiteX188" fmla="*/ 2316260 w 12193149"/>
              <a:gd name="connsiteY188" fmla="*/ 2024996 h 2344739"/>
              <a:gd name="connsiteX189" fmla="*/ 2209726 w 12193149"/>
              <a:gd name="connsiteY189" fmla="*/ 2019763 h 2344739"/>
              <a:gd name="connsiteX190" fmla="*/ 2095813 w 12193149"/>
              <a:gd name="connsiteY190" fmla="*/ 2003052 h 2344739"/>
              <a:gd name="connsiteX191" fmla="*/ 1998504 w 12193149"/>
              <a:gd name="connsiteY191" fmla="*/ 1995032 h 2344739"/>
              <a:gd name="connsiteX192" fmla="*/ 1929320 w 12193149"/>
              <a:gd name="connsiteY192" fmla="*/ 2016977 h 2344739"/>
              <a:gd name="connsiteX193" fmla="*/ 1922798 w 12193149"/>
              <a:gd name="connsiteY193" fmla="*/ 2012146 h 2344739"/>
              <a:gd name="connsiteX194" fmla="*/ 1874228 w 12193149"/>
              <a:gd name="connsiteY194" fmla="*/ 2013741 h 2344739"/>
              <a:gd name="connsiteX195" fmla="*/ 1787803 w 12193149"/>
              <a:gd name="connsiteY195" fmla="*/ 2041363 h 2344739"/>
              <a:gd name="connsiteX196" fmla="*/ 1739352 w 12193149"/>
              <a:gd name="connsiteY196" fmla="*/ 2036312 h 2344739"/>
              <a:gd name="connsiteX197" fmla="*/ 1676219 w 12193149"/>
              <a:gd name="connsiteY197" fmla="*/ 2019963 h 2344739"/>
              <a:gd name="connsiteX198" fmla="*/ 1609817 w 12193149"/>
              <a:gd name="connsiteY198" fmla="*/ 2013066 h 2344739"/>
              <a:gd name="connsiteX199" fmla="*/ 1497258 w 12193149"/>
              <a:gd name="connsiteY199" fmla="*/ 1987476 h 2344739"/>
              <a:gd name="connsiteX200" fmla="*/ 1151127 w 12193149"/>
              <a:gd name="connsiteY200" fmla="*/ 1938041 h 2344739"/>
              <a:gd name="connsiteX201" fmla="*/ 859417 w 12193149"/>
              <a:gd name="connsiteY201" fmla="*/ 1928608 h 2344739"/>
              <a:gd name="connsiteX202" fmla="*/ 838688 w 12193149"/>
              <a:gd name="connsiteY202" fmla="*/ 1929821 h 2344739"/>
              <a:gd name="connsiteX203" fmla="*/ 817957 w 12193149"/>
              <a:gd name="connsiteY203" fmla="*/ 1927857 h 2344739"/>
              <a:gd name="connsiteX204" fmla="*/ 812654 w 12193149"/>
              <a:gd name="connsiteY204" fmla="*/ 1930751 h 2344739"/>
              <a:gd name="connsiteX205" fmla="*/ 721195 w 12193149"/>
              <a:gd name="connsiteY205" fmla="*/ 1929661 h 2344739"/>
              <a:gd name="connsiteX206" fmla="*/ 720890 w 12193149"/>
              <a:gd name="connsiteY206" fmla="*/ 1928399 h 2344739"/>
              <a:gd name="connsiteX207" fmla="*/ 710023 w 12193149"/>
              <a:gd name="connsiteY207" fmla="*/ 1922722 h 2344739"/>
              <a:gd name="connsiteX208" fmla="*/ 597940 w 12193149"/>
              <a:gd name="connsiteY208" fmla="*/ 1879864 h 2344739"/>
              <a:gd name="connsiteX209" fmla="*/ 579683 w 12193149"/>
              <a:gd name="connsiteY209" fmla="*/ 1877212 h 2344739"/>
              <a:gd name="connsiteX210" fmla="*/ 572865 w 12193149"/>
              <a:gd name="connsiteY210" fmla="*/ 1877401 h 2344739"/>
              <a:gd name="connsiteX211" fmla="*/ 446247 w 12193149"/>
              <a:gd name="connsiteY211" fmla="*/ 1839371 h 2344739"/>
              <a:gd name="connsiteX212" fmla="*/ 405163 w 12193149"/>
              <a:gd name="connsiteY212" fmla="*/ 1833548 h 2344739"/>
              <a:gd name="connsiteX213" fmla="*/ 293583 w 12193149"/>
              <a:gd name="connsiteY213" fmla="*/ 1812852 h 2344739"/>
              <a:gd name="connsiteX214" fmla="*/ 119529 w 12193149"/>
              <a:gd name="connsiteY214" fmla="*/ 1761047 h 2344739"/>
              <a:gd name="connsiteX215" fmla="*/ 16674 w 12193149"/>
              <a:gd name="connsiteY215" fmla="*/ 1758191 h 2344739"/>
              <a:gd name="connsiteX216" fmla="*/ 1150 w 12193149"/>
              <a:gd name="connsiteY216" fmla="*/ 1752722 h 2344739"/>
              <a:gd name="connsiteX217" fmla="*/ 1148 w 12193149"/>
              <a:gd name="connsiteY217" fmla="*/ 222213 h 2344739"/>
              <a:gd name="connsiteX218" fmla="*/ 1148 w 12193149"/>
              <a:gd name="connsiteY218"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9 w 12193149"/>
              <a:gd name="connsiteY3" fmla="*/ 579739 h 2344739"/>
              <a:gd name="connsiteX4" fmla="*/ 12185986 w 12193149"/>
              <a:gd name="connsiteY4" fmla="*/ 584189 h 2344739"/>
              <a:gd name="connsiteX5" fmla="*/ 12156363 w 12193149"/>
              <a:gd name="connsiteY5" fmla="*/ 597366 h 2344739"/>
              <a:gd name="connsiteX6" fmla="*/ 12139215 w 12193149"/>
              <a:gd name="connsiteY6" fmla="*/ 623179 h 2344739"/>
              <a:gd name="connsiteX7" fmla="*/ 12126327 w 12193149"/>
              <a:gd name="connsiteY7" fmla="*/ 624690 h 2344739"/>
              <a:gd name="connsiteX8" fmla="*/ 12124007 w 12193149"/>
              <a:gd name="connsiteY8" fmla="*/ 624794 h 2344739"/>
              <a:gd name="connsiteX9" fmla="*/ 12116854 w 12193149"/>
              <a:gd name="connsiteY9" fmla="*/ 628608 h 2344739"/>
              <a:gd name="connsiteX10" fmla="*/ 12099497 w 12193149"/>
              <a:gd name="connsiteY10" fmla="*/ 628139 h 2344739"/>
              <a:gd name="connsiteX11" fmla="*/ 12087073 w 12193149"/>
              <a:gd name="connsiteY11" fmla="*/ 636341 h 2344739"/>
              <a:gd name="connsiteX12" fmla="*/ 12031073 w 12193149"/>
              <a:gd name="connsiteY12" fmla="*/ 680009 h 2344739"/>
              <a:gd name="connsiteX13" fmla="*/ 11995833 w 12193149"/>
              <a:gd name="connsiteY13" fmla="*/ 703458 h 2344739"/>
              <a:gd name="connsiteX14" fmla="*/ 11979717 w 12193149"/>
              <a:gd name="connsiteY14" fmla="*/ 708161 h 2344739"/>
              <a:gd name="connsiteX15" fmla="*/ 11959046 w 12193149"/>
              <a:gd name="connsiteY15" fmla="*/ 717558 h 2344739"/>
              <a:gd name="connsiteX16" fmla="*/ 11920454 w 12193149"/>
              <a:gd name="connsiteY16" fmla="*/ 730883 h 2344739"/>
              <a:gd name="connsiteX17" fmla="*/ 11903656 w 12193149"/>
              <a:gd name="connsiteY17" fmla="*/ 742426 h 2344739"/>
              <a:gd name="connsiteX18" fmla="*/ 11895048 w 12193149"/>
              <a:gd name="connsiteY18" fmla="*/ 744791 h 2344739"/>
              <a:gd name="connsiteX19" fmla="*/ 11891968 w 12193149"/>
              <a:gd name="connsiteY19" fmla="*/ 755729 h 2344739"/>
              <a:gd name="connsiteX20" fmla="*/ 11870776 w 12193149"/>
              <a:gd name="connsiteY20" fmla="*/ 777816 h 2344739"/>
              <a:gd name="connsiteX21" fmla="*/ 11813376 w 12193149"/>
              <a:gd name="connsiteY21" fmla="*/ 797659 h 2344739"/>
              <a:gd name="connsiteX22" fmla="*/ 11590693 w 12193149"/>
              <a:gd name="connsiteY22" fmla="*/ 963777 h 2344739"/>
              <a:gd name="connsiteX23" fmla="*/ 11506817 w 12193149"/>
              <a:gd name="connsiteY23" fmla="*/ 1033623 h 2344739"/>
              <a:gd name="connsiteX24" fmla="*/ 11280332 w 12193149"/>
              <a:gd name="connsiteY24" fmla="*/ 1223571 h 2344739"/>
              <a:gd name="connsiteX25" fmla="*/ 11228309 w 12193149"/>
              <a:gd name="connsiteY25" fmla="*/ 1276236 h 2344739"/>
              <a:gd name="connsiteX26" fmla="*/ 11218087 w 12193149"/>
              <a:gd name="connsiteY26" fmla="*/ 1275961 h 2344739"/>
              <a:gd name="connsiteX27" fmla="*/ 11217184 w 12193149"/>
              <a:gd name="connsiteY27" fmla="*/ 1275018 h 2344739"/>
              <a:gd name="connsiteX28" fmla="*/ 11188885 w 12193149"/>
              <a:gd name="connsiteY28" fmla="*/ 1292383 h 2344739"/>
              <a:gd name="connsiteX29" fmla="*/ 11184501 w 12193149"/>
              <a:gd name="connsiteY29" fmla="*/ 1292525 h 2344739"/>
              <a:gd name="connsiteX30" fmla="*/ 11166854 w 12193149"/>
              <a:gd name="connsiteY30" fmla="*/ 1306612 h 2344739"/>
              <a:gd name="connsiteX31" fmla="*/ 11157311 w 12193149"/>
              <a:gd name="connsiteY31" fmla="*/ 1312414 h 2344739"/>
              <a:gd name="connsiteX32" fmla="*/ 11155496 w 12193149"/>
              <a:gd name="connsiteY32" fmla="*/ 1317097 h 2344739"/>
              <a:gd name="connsiteX33" fmla="*/ 11140961 w 12193149"/>
              <a:gd name="connsiteY33" fmla="*/ 1324115 h 2344739"/>
              <a:gd name="connsiteX34" fmla="*/ 11138961 w 12193149"/>
              <a:gd name="connsiteY34" fmla="*/ 1323772 h 2344739"/>
              <a:gd name="connsiteX35" fmla="*/ 11128208 w 12193149"/>
              <a:gd name="connsiteY35" fmla="*/ 1333832 h 2344739"/>
              <a:gd name="connsiteX36" fmla="*/ 11120691 w 12193149"/>
              <a:gd name="connsiteY36" fmla="*/ 1347424 h 2344739"/>
              <a:gd name="connsiteX37" fmla="*/ 10894683 w 12193149"/>
              <a:gd name="connsiteY37" fmla="*/ 1473399 h 2344739"/>
              <a:gd name="connsiteX38" fmla="*/ 10773300 w 12193149"/>
              <a:gd name="connsiteY38" fmla="*/ 1523191 h 2344739"/>
              <a:gd name="connsiteX39" fmla="*/ 10627668 w 12193149"/>
              <a:gd name="connsiteY39" fmla="*/ 1559229 h 2344739"/>
              <a:gd name="connsiteX40" fmla="*/ 10581895 w 12193149"/>
              <a:gd name="connsiteY40" fmla="*/ 1568689 h 2344739"/>
              <a:gd name="connsiteX41" fmla="*/ 10547790 w 12193149"/>
              <a:gd name="connsiteY41" fmla="*/ 1598423 h 2344739"/>
              <a:gd name="connsiteX42" fmla="*/ 10529643 w 12193149"/>
              <a:gd name="connsiteY42" fmla="*/ 1596907 h 2344739"/>
              <a:gd name="connsiteX43" fmla="*/ 10526446 w 12193149"/>
              <a:gd name="connsiteY43" fmla="*/ 1596411 h 2344739"/>
              <a:gd name="connsiteX44" fmla="*/ 10515129 w 12193149"/>
              <a:gd name="connsiteY44" fmla="*/ 1599537 h 2344739"/>
              <a:gd name="connsiteX45" fmla="*/ 10491735 w 12193149"/>
              <a:gd name="connsiteY45" fmla="*/ 1594156 h 2344739"/>
              <a:gd name="connsiteX46" fmla="*/ 10471418 w 12193149"/>
              <a:gd name="connsiteY46" fmla="*/ 1601693 h 2344739"/>
              <a:gd name="connsiteX47" fmla="*/ 10377042 w 12193149"/>
              <a:gd name="connsiteY47" fmla="*/ 1644598 h 2344739"/>
              <a:gd name="connsiteX48" fmla="*/ 10319338 w 12193149"/>
              <a:gd name="connsiteY48" fmla="*/ 1666221 h 2344739"/>
              <a:gd name="connsiteX49" fmla="*/ 10295467 w 12193149"/>
              <a:gd name="connsiteY49" fmla="*/ 1668079 h 2344739"/>
              <a:gd name="connsiteX50" fmla="*/ 10263443 w 12193149"/>
              <a:gd name="connsiteY50" fmla="*/ 1674948 h 2344739"/>
              <a:gd name="connsiteX51" fmla="*/ 10205418 w 12193149"/>
              <a:gd name="connsiteY51" fmla="*/ 1682149 h 2344739"/>
              <a:gd name="connsiteX52" fmla="*/ 10177759 w 12193149"/>
              <a:gd name="connsiteY52" fmla="*/ 1692943 h 2344739"/>
              <a:gd name="connsiteX53" fmla="*/ 10165070 w 12193149"/>
              <a:gd name="connsiteY53" fmla="*/ 1693739 h 2344739"/>
              <a:gd name="connsiteX54" fmla="*/ 10156308 w 12193149"/>
              <a:gd name="connsiteY54" fmla="*/ 1707487 h 2344739"/>
              <a:gd name="connsiteX55" fmla="*/ 10118267 w 12193149"/>
              <a:gd name="connsiteY55" fmla="*/ 1731142 h 2344739"/>
              <a:gd name="connsiteX56" fmla="*/ 10083317 w 12193149"/>
              <a:gd name="connsiteY56" fmla="*/ 1743296 h 2344739"/>
              <a:gd name="connsiteX57" fmla="*/ 10040388 w 12193149"/>
              <a:gd name="connsiteY57" fmla="*/ 1741632 h 2344739"/>
              <a:gd name="connsiteX58" fmla="*/ 9961167 w 12193149"/>
              <a:gd name="connsiteY58" fmla="*/ 1757147 h 2344739"/>
              <a:gd name="connsiteX59" fmla="*/ 9848940 w 12193149"/>
              <a:gd name="connsiteY59" fmla="*/ 1763915 h 2344739"/>
              <a:gd name="connsiteX60" fmla="*/ 9729457 w 12193149"/>
              <a:gd name="connsiteY60" fmla="*/ 1784122 h 2344739"/>
              <a:gd name="connsiteX61" fmla="*/ 9613704 w 12193149"/>
              <a:gd name="connsiteY61" fmla="*/ 1812371 h 2344739"/>
              <a:gd name="connsiteX62" fmla="*/ 9338590 w 12193149"/>
              <a:gd name="connsiteY62" fmla="*/ 1869293 h 2344739"/>
              <a:gd name="connsiteX63" fmla="*/ 9232518 w 12193149"/>
              <a:gd name="connsiteY63" fmla="*/ 1893149 h 2344739"/>
              <a:gd name="connsiteX64" fmla="*/ 9156690 w 12193149"/>
              <a:gd name="connsiteY64" fmla="*/ 1903228 h 2344739"/>
              <a:gd name="connsiteX65" fmla="*/ 9054601 w 12193149"/>
              <a:gd name="connsiteY65" fmla="*/ 1910755 h 2344739"/>
              <a:gd name="connsiteX66" fmla="*/ 9006634 w 12193149"/>
              <a:gd name="connsiteY66" fmla="*/ 1914040 h 2344739"/>
              <a:gd name="connsiteX67" fmla="*/ 9006349 w 12193149"/>
              <a:gd name="connsiteY67" fmla="*/ 1913800 h 2344739"/>
              <a:gd name="connsiteX68" fmla="*/ 8997380 w 12193149"/>
              <a:gd name="connsiteY68" fmla="*/ 1915011 h 2344739"/>
              <a:gd name="connsiteX69" fmla="*/ 8991542 w 12193149"/>
              <a:gd name="connsiteY69" fmla="*/ 1917072 h 2344739"/>
              <a:gd name="connsiteX70" fmla="*/ 8975485 w 12193149"/>
              <a:gd name="connsiteY70" fmla="*/ 1920298 h 2344739"/>
              <a:gd name="connsiteX71" fmla="*/ 8969159 w 12193149"/>
              <a:gd name="connsiteY71" fmla="*/ 1919598 h 2344739"/>
              <a:gd name="connsiteX72" fmla="*/ 8964196 w 12193149"/>
              <a:gd name="connsiteY72" fmla="*/ 1917373 h 2344739"/>
              <a:gd name="connsiteX73" fmla="*/ 8930136 w 12193149"/>
              <a:gd name="connsiteY73" fmla="*/ 1914185 h 2344739"/>
              <a:gd name="connsiteX74" fmla="*/ 8753592 w 12193149"/>
              <a:gd name="connsiteY74" fmla="*/ 1933417 h 2344739"/>
              <a:gd name="connsiteX75" fmla="*/ 8708995 w 12193149"/>
              <a:gd name="connsiteY75" fmla="*/ 1935518 h 2344739"/>
              <a:gd name="connsiteX76" fmla="*/ 8597219 w 12193149"/>
              <a:gd name="connsiteY76" fmla="*/ 1944090 h 2344739"/>
              <a:gd name="connsiteX77" fmla="*/ 8526378 w 12193149"/>
              <a:gd name="connsiteY77" fmla="*/ 1929248 h 2344739"/>
              <a:gd name="connsiteX78" fmla="*/ 8512131 w 12193149"/>
              <a:gd name="connsiteY78" fmla="*/ 1935163 h 2344739"/>
              <a:gd name="connsiteX79" fmla="*/ 8507315 w 12193149"/>
              <a:gd name="connsiteY79" fmla="*/ 1938164 h 2344739"/>
              <a:gd name="connsiteX80" fmla="*/ 8499116 w 12193149"/>
              <a:gd name="connsiteY80" fmla="*/ 1940902 h 2344739"/>
              <a:gd name="connsiteX81" fmla="*/ 8498742 w 12193149"/>
              <a:gd name="connsiteY81" fmla="*/ 1940723 h 2344739"/>
              <a:gd name="connsiteX82" fmla="*/ 8491397 w 12193149"/>
              <a:gd name="connsiteY82" fmla="*/ 1943773 h 2344739"/>
              <a:gd name="connsiteX83" fmla="*/ 8368330 w 12193149"/>
              <a:gd name="connsiteY83" fmla="*/ 1957815 h 2344739"/>
              <a:gd name="connsiteX84" fmla="*/ 8354947 w 12193149"/>
              <a:gd name="connsiteY84" fmla="*/ 1958009 h 2344739"/>
              <a:gd name="connsiteX85" fmla="*/ 8321252 w 12193149"/>
              <a:gd name="connsiteY85" fmla="*/ 1974587 h 2344739"/>
              <a:gd name="connsiteX86" fmla="*/ 8315581 w 12193149"/>
              <a:gd name="connsiteY86" fmla="*/ 1974913 h 2344739"/>
              <a:gd name="connsiteX87" fmla="*/ 8296322 w 12193149"/>
              <a:gd name="connsiteY87" fmla="*/ 1988808 h 2344739"/>
              <a:gd name="connsiteX88" fmla="*/ 8285424 w 12193149"/>
              <a:gd name="connsiteY88" fmla="*/ 1994631 h 2344739"/>
              <a:gd name="connsiteX89" fmla="*/ 8284298 w 12193149"/>
              <a:gd name="connsiteY89" fmla="*/ 1999074 h 2344739"/>
              <a:gd name="connsiteX90" fmla="*/ 8267224 w 12193149"/>
              <a:gd name="connsiteY90" fmla="*/ 2006249 h 2344739"/>
              <a:gd name="connsiteX91" fmla="*/ 8264525 w 12193149"/>
              <a:gd name="connsiteY91" fmla="*/ 2006019 h 2344739"/>
              <a:gd name="connsiteX92" fmla="*/ 8253181 w 12193149"/>
              <a:gd name="connsiteY92" fmla="*/ 2015862 h 2344739"/>
              <a:gd name="connsiteX93" fmla="*/ 8246982 w 12193149"/>
              <a:gd name="connsiteY93" fmla="*/ 2028854 h 2344739"/>
              <a:gd name="connsiteX94" fmla="*/ 8091420 w 12193149"/>
              <a:gd name="connsiteY94" fmla="*/ 2075015 h 2344739"/>
              <a:gd name="connsiteX95" fmla="*/ 7906555 w 12193149"/>
              <a:gd name="connsiteY95" fmla="*/ 2116988 h 2344739"/>
              <a:gd name="connsiteX96" fmla="*/ 7719893 w 12193149"/>
              <a:gd name="connsiteY96" fmla="*/ 2142703 h 2344739"/>
              <a:gd name="connsiteX97" fmla="*/ 7615495 w 12193149"/>
              <a:gd name="connsiteY97" fmla="*/ 2139232 h 2344739"/>
              <a:gd name="connsiteX98" fmla="*/ 7528691 w 12193149"/>
              <a:gd name="connsiteY98" fmla="*/ 2145060 h 2344739"/>
              <a:gd name="connsiteX99" fmla="*/ 7520719 w 12193149"/>
              <a:gd name="connsiteY99" fmla="*/ 2147613 h 2344739"/>
              <a:gd name="connsiteX100" fmla="*/ 7508559 w 12193149"/>
              <a:gd name="connsiteY100" fmla="*/ 2148948 h 2344739"/>
              <a:gd name="connsiteX101" fmla="*/ 7508188 w 12193149"/>
              <a:gd name="connsiteY101" fmla="*/ 2148621 h 2344739"/>
              <a:gd name="connsiteX102" fmla="*/ 7496943 w 12193149"/>
              <a:gd name="connsiteY102" fmla="*/ 2150573 h 2344739"/>
              <a:gd name="connsiteX103" fmla="*/ 7219707 w 12193149"/>
              <a:gd name="connsiteY103" fmla="*/ 2156680 h 2344739"/>
              <a:gd name="connsiteX104" fmla="*/ 7202249 w 12193149"/>
              <a:gd name="connsiteY104" fmla="*/ 2161230 h 2344739"/>
              <a:gd name="connsiteX105" fmla="*/ 7198152 w 12193149"/>
              <a:gd name="connsiteY105" fmla="*/ 2166588 h 2344739"/>
              <a:gd name="connsiteX106" fmla="*/ 7171956 w 12193149"/>
              <a:gd name="connsiteY106" fmla="*/ 2171236 h 2344739"/>
              <a:gd name="connsiteX107" fmla="*/ 7098136 w 12193149"/>
              <a:gd name="connsiteY107" fmla="*/ 2183464 h 2344739"/>
              <a:gd name="connsiteX108" fmla="*/ 7019644 w 12193149"/>
              <a:gd name="connsiteY108" fmla="*/ 2183090 h 2344739"/>
              <a:gd name="connsiteX109" fmla="*/ 6905294 w 12193149"/>
              <a:gd name="connsiteY109" fmla="*/ 2212596 h 2344739"/>
              <a:gd name="connsiteX110" fmla="*/ 6709370 w 12193149"/>
              <a:gd name="connsiteY110" fmla="*/ 2240551 h 2344739"/>
              <a:gd name="connsiteX111" fmla="*/ 6550602 w 12193149"/>
              <a:gd name="connsiteY111" fmla="*/ 2269327 h 2344739"/>
              <a:gd name="connsiteX112" fmla="*/ 6318708 w 12193149"/>
              <a:gd name="connsiteY112" fmla="*/ 2316127 h 2344739"/>
              <a:gd name="connsiteX113" fmla="*/ 6169822 w 12193149"/>
              <a:gd name="connsiteY113" fmla="*/ 2318214 h 2344739"/>
              <a:gd name="connsiteX114" fmla="*/ 6074996 w 12193149"/>
              <a:gd name="connsiteY114" fmla="*/ 2338676 h 2344739"/>
              <a:gd name="connsiteX115" fmla="*/ 6069677 w 12193149"/>
              <a:gd name="connsiteY115" fmla="*/ 2337139 h 2344739"/>
              <a:gd name="connsiteX116" fmla="*/ 6049786 w 12193149"/>
              <a:gd name="connsiteY116" fmla="*/ 2337822 h 2344739"/>
              <a:gd name="connsiteX117" fmla="*/ 6042433 w 12193149"/>
              <a:gd name="connsiteY117" fmla="*/ 2329473 h 2344739"/>
              <a:gd name="connsiteX118" fmla="*/ 6011238 w 12193149"/>
              <a:gd name="connsiteY118" fmla="*/ 2324380 h 2344739"/>
              <a:gd name="connsiteX119" fmla="*/ 5958523 w 12193149"/>
              <a:gd name="connsiteY119" fmla="*/ 2328024 h 2344739"/>
              <a:gd name="connsiteX120" fmla="*/ 5760067 w 12193149"/>
              <a:gd name="connsiteY120" fmla="*/ 2343716 h 2344739"/>
              <a:gd name="connsiteX121" fmla="*/ 5628108 w 12193149"/>
              <a:gd name="connsiteY121" fmla="*/ 2344739 h 2344739"/>
              <a:gd name="connsiteX122" fmla="*/ 5472054 w 12193149"/>
              <a:gd name="connsiteY122" fmla="*/ 2330719 h 2344739"/>
              <a:gd name="connsiteX123" fmla="*/ 5433909 w 12193149"/>
              <a:gd name="connsiteY123" fmla="*/ 2319466 h 2344739"/>
              <a:gd name="connsiteX124" fmla="*/ 5382817 w 12193149"/>
              <a:gd name="connsiteY124" fmla="*/ 2301764 h 2344739"/>
              <a:gd name="connsiteX125" fmla="*/ 5262912 w 12193149"/>
              <a:gd name="connsiteY125" fmla="*/ 2281347 h 2344739"/>
              <a:gd name="connsiteX126" fmla="*/ 5224109 w 12193149"/>
              <a:gd name="connsiteY126" fmla="*/ 2270223 h 2344739"/>
              <a:gd name="connsiteX127" fmla="*/ 5175808 w 12193149"/>
              <a:gd name="connsiteY127" fmla="*/ 2267233 h 2344739"/>
              <a:gd name="connsiteX128" fmla="*/ 5157702 w 12193149"/>
              <a:gd name="connsiteY128" fmla="*/ 2260010 h 2344739"/>
              <a:gd name="connsiteX129" fmla="*/ 5143747 w 12193149"/>
              <a:gd name="connsiteY129" fmla="*/ 2256610 h 2344739"/>
              <a:gd name="connsiteX130" fmla="*/ 5140744 w 12193149"/>
              <a:gd name="connsiteY130" fmla="*/ 2254509 h 2344739"/>
              <a:gd name="connsiteX131" fmla="*/ 5122807 w 12193149"/>
              <a:gd name="connsiteY131" fmla="*/ 2243656 h 2344739"/>
              <a:gd name="connsiteX132" fmla="*/ 5066938 w 12193149"/>
              <a:gd name="connsiteY132" fmla="*/ 2250227 h 2344739"/>
              <a:gd name="connsiteX133" fmla="*/ 5012662 w 12193149"/>
              <a:gd name="connsiteY133" fmla="*/ 2233846 h 2344739"/>
              <a:gd name="connsiteX134" fmla="*/ 4841589 w 12193149"/>
              <a:gd name="connsiteY134" fmla="*/ 2209829 h 2344739"/>
              <a:gd name="connsiteX135" fmla="*/ 4763595 w 12193149"/>
              <a:gd name="connsiteY135" fmla="*/ 2182061 h 2344739"/>
              <a:gd name="connsiteX136" fmla="*/ 4724334 w 12193149"/>
              <a:gd name="connsiteY136" fmla="*/ 2173047 h 2344739"/>
              <a:gd name="connsiteX137" fmla="*/ 4722324 w 12193149"/>
              <a:gd name="connsiteY137" fmla="*/ 2172298 h 2344739"/>
              <a:gd name="connsiteX138" fmla="*/ 4723259 w 12193149"/>
              <a:gd name="connsiteY138" fmla="*/ 2172087 h 2344739"/>
              <a:gd name="connsiteX139" fmla="*/ 4718350 w 12193149"/>
              <a:gd name="connsiteY139" fmla="*/ 2170817 h 2344739"/>
              <a:gd name="connsiteX140" fmla="*/ 4722324 w 12193149"/>
              <a:gd name="connsiteY140" fmla="*/ 2172298 h 2344739"/>
              <a:gd name="connsiteX141" fmla="*/ 4716674 w 12193149"/>
              <a:gd name="connsiteY141" fmla="*/ 2173573 h 2344739"/>
              <a:gd name="connsiteX142" fmla="*/ 4516962 w 12193149"/>
              <a:gd name="connsiteY142" fmla="*/ 2163671 h 2344739"/>
              <a:gd name="connsiteX143" fmla="*/ 4429691 w 12193149"/>
              <a:gd name="connsiteY143" fmla="*/ 2153020 h 2344739"/>
              <a:gd name="connsiteX144" fmla="*/ 4364023 w 12193149"/>
              <a:gd name="connsiteY144" fmla="*/ 2151674 h 2344739"/>
              <a:gd name="connsiteX145" fmla="*/ 4318114 w 12193149"/>
              <a:gd name="connsiteY145" fmla="*/ 2158289 h 2344739"/>
              <a:gd name="connsiteX146" fmla="*/ 4316258 w 12193149"/>
              <a:gd name="connsiteY146" fmla="*/ 2156948 h 2344739"/>
              <a:gd name="connsiteX147" fmla="*/ 4296292 w 12193149"/>
              <a:gd name="connsiteY147" fmla="*/ 2155069 h 2344739"/>
              <a:gd name="connsiteX148" fmla="*/ 4291212 w 12193149"/>
              <a:gd name="connsiteY148" fmla="*/ 2157986 h 2344739"/>
              <a:gd name="connsiteX149" fmla="*/ 4277290 w 12193149"/>
              <a:gd name="connsiteY149" fmla="*/ 2157740 h 2344739"/>
              <a:gd name="connsiteX150" fmla="*/ 4249265 w 12193149"/>
              <a:gd name="connsiteY150" fmla="*/ 2160064 h 2344739"/>
              <a:gd name="connsiteX151" fmla="*/ 4203199 w 12193149"/>
              <a:gd name="connsiteY151" fmla="*/ 2157269 h 2344739"/>
              <a:gd name="connsiteX152" fmla="*/ 4202893 w 12193149"/>
              <a:gd name="connsiteY152" fmla="*/ 2156010 h 2344739"/>
              <a:gd name="connsiteX153" fmla="*/ 4192396 w 12193149"/>
              <a:gd name="connsiteY153" fmla="*/ 2150376 h 2344739"/>
              <a:gd name="connsiteX154" fmla="*/ 4143893 w 12193149"/>
              <a:gd name="connsiteY154" fmla="*/ 2134511 h 2344739"/>
              <a:gd name="connsiteX155" fmla="*/ 4084245 w 12193149"/>
              <a:gd name="connsiteY155" fmla="*/ 2107978 h 2344739"/>
              <a:gd name="connsiteX156" fmla="*/ 4075694 w 12193149"/>
              <a:gd name="connsiteY156" fmla="*/ 2107143 h 2344739"/>
              <a:gd name="connsiteX157" fmla="*/ 4075575 w 12193149"/>
              <a:gd name="connsiteY157" fmla="*/ 2106844 h 2344739"/>
              <a:gd name="connsiteX158" fmla="*/ 4066658 w 12193149"/>
              <a:gd name="connsiteY158" fmla="*/ 2105400 h 2344739"/>
              <a:gd name="connsiteX159" fmla="*/ 4060102 w 12193149"/>
              <a:gd name="connsiteY159" fmla="*/ 2105618 h 2344739"/>
              <a:gd name="connsiteX160" fmla="*/ 4043512 w 12193149"/>
              <a:gd name="connsiteY160" fmla="*/ 2103997 h 2344739"/>
              <a:gd name="connsiteX161" fmla="*/ 4038145 w 12193149"/>
              <a:gd name="connsiteY161" fmla="*/ 2101563 h 2344739"/>
              <a:gd name="connsiteX162" fmla="*/ 4036511 w 12193149"/>
              <a:gd name="connsiteY162" fmla="*/ 2097896 h 2344739"/>
              <a:gd name="connsiteX163" fmla="*/ 4034926 w 12193149"/>
              <a:gd name="connsiteY163" fmla="*/ 2098131 h 2344739"/>
              <a:gd name="connsiteX164" fmla="*/ 4005686 w 12193149"/>
              <a:gd name="connsiteY164" fmla="*/ 2085563 h 2344739"/>
              <a:gd name="connsiteX165" fmla="*/ 3937994 w 12193149"/>
              <a:gd name="connsiteY165" fmla="*/ 2068106 h 2344739"/>
              <a:gd name="connsiteX166" fmla="*/ 3898423 w 12193149"/>
              <a:gd name="connsiteY166" fmla="*/ 2062451 h 2344739"/>
              <a:gd name="connsiteX167" fmla="*/ 3790908 w 12193149"/>
              <a:gd name="connsiteY167" fmla="*/ 2042213 h 2344739"/>
              <a:gd name="connsiteX168" fmla="*/ 3683661 w 12193149"/>
              <a:gd name="connsiteY168" fmla="*/ 2018290 h 2344739"/>
              <a:gd name="connsiteX169" fmla="*/ 3611183 w 12193149"/>
              <a:gd name="connsiteY169" fmla="*/ 1986019 h 2344739"/>
              <a:gd name="connsiteX170" fmla="*/ 3605003 w 12193149"/>
              <a:gd name="connsiteY170" fmla="*/ 1987381 h 2344739"/>
              <a:gd name="connsiteX171" fmla="*/ 3595884 w 12193149"/>
              <a:gd name="connsiteY171" fmla="*/ 1987545 h 2344739"/>
              <a:gd name="connsiteX172" fmla="*/ 3595649 w 12193149"/>
              <a:gd name="connsiteY172" fmla="*/ 1987276 h 2344739"/>
              <a:gd name="connsiteX173" fmla="*/ 3587126 w 12193149"/>
              <a:gd name="connsiteY173" fmla="*/ 1987966 h 2344739"/>
              <a:gd name="connsiteX174" fmla="*/ 3537283 w 12193149"/>
              <a:gd name="connsiteY174" fmla="*/ 1978267 h 2344739"/>
              <a:gd name="connsiteX175" fmla="*/ 3474371 w 12193149"/>
              <a:gd name="connsiteY175" fmla="*/ 1974606 h 2344739"/>
              <a:gd name="connsiteX176" fmla="*/ 3401876 w 12193149"/>
              <a:gd name="connsiteY176" fmla="*/ 1962558 h 2344739"/>
              <a:gd name="connsiteX177" fmla="*/ 3365036 w 12193149"/>
              <a:gd name="connsiteY177" fmla="*/ 1979510 h 2344739"/>
              <a:gd name="connsiteX178" fmla="*/ 3345174 w 12193149"/>
              <a:gd name="connsiteY178" fmla="*/ 1981192 h 2344739"/>
              <a:gd name="connsiteX179" fmla="*/ 3342846 w 12193149"/>
              <a:gd name="connsiteY179" fmla="*/ 1980217 h 2344739"/>
              <a:gd name="connsiteX180" fmla="*/ 3263504 w 12193149"/>
              <a:gd name="connsiteY180" fmla="*/ 1986094 h 2344739"/>
              <a:gd name="connsiteX181" fmla="*/ 3143704 w 12193149"/>
              <a:gd name="connsiteY181" fmla="*/ 1993869 h 2344739"/>
              <a:gd name="connsiteX182" fmla="*/ 3031439 w 12193149"/>
              <a:gd name="connsiteY182" fmla="*/ 1996512 h 2344739"/>
              <a:gd name="connsiteX183" fmla="*/ 2782717 w 12193149"/>
              <a:gd name="connsiteY183" fmla="*/ 2018333 h 2344739"/>
              <a:gd name="connsiteX184" fmla="*/ 2647675 w 12193149"/>
              <a:gd name="connsiteY184" fmla="*/ 2028869 h 2344739"/>
              <a:gd name="connsiteX185" fmla="*/ 2569176 w 12193149"/>
              <a:gd name="connsiteY185" fmla="*/ 2002628 h 2344739"/>
              <a:gd name="connsiteX186" fmla="*/ 2444403 w 12193149"/>
              <a:gd name="connsiteY186" fmla="*/ 2016529 h 2344739"/>
              <a:gd name="connsiteX187" fmla="*/ 2316260 w 12193149"/>
              <a:gd name="connsiteY187" fmla="*/ 2024996 h 2344739"/>
              <a:gd name="connsiteX188" fmla="*/ 2209726 w 12193149"/>
              <a:gd name="connsiteY188" fmla="*/ 2019763 h 2344739"/>
              <a:gd name="connsiteX189" fmla="*/ 2095813 w 12193149"/>
              <a:gd name="connsiteY189" fmla="*/ 2003052 h 2344739"/>
              <a:gd name="connsiteX190" fmla="*/ 1998504 w 12193149"/>
              <a:gd name="connsiteY190" fmla="*/ 1995032 h 2344739"/>
              <a:gd name="connsiteX191" fmla="*/ 1929320 w 12193149"/>
              <a:gd name="connsiteY191" fmla="*/ 2016977 h 2344739"/>
              <a:gd name="connsiteX192" fmla="*/ 1922798 w 12193149"/>
              <a:gd name="connsiteY192" fmla="*/ 2012146 h 2344739"/>
              <a:gd name="connsiteX193" fmla="*/ 1874228 w 12193149"/>
              <a:gd name="connsiteY193" fmla="*/ 2013741 h 2344739"/>
              <a:gd name="connsiteX194" fmla="*/ 1787803 w 12193149"/>
              <a:gd name="connsiteY194" fmla="*/ 2041363 h 2344739"/>
              <a:gd name="connsiteX195" fmla="*/ 1739352 w 12193149"/>
              <a:gd name="connsiteY195" fmla="*/ 2036312 h 2344739"/>
              <a:gd name="connsiteX196" fmla="*/ 1676219 w 12193149"/>
              <a:gd name="connsiteY196" fmla="*/ 2019963 h 2344739"/>
              <a:gd name="connsiteX197" fmla="*/ 1609817 w 12193149"/>
              <a:gd name="connsiteY197" fmla="*/ 2013066 h 2344739"/>
              <a:gd name="connsiteX198" fmla="*/ 1497258 w 12193149"/>
              <a:gd name="connsiteY198" fmla="*/ 1987476 h 2344739"/>
              <a:gd name="connsiteX199" fmla="*/ 1151127 w 12193149"/>
              <a:gd name="connsiteY199" fmla="*/ 1938041 h 2344739"/>
              <a:gd name="connsiteX200" fmla="*/ 859417 w 12193149"/>
              <a:gd name="connsiteY200" fmla="*/ 1928608 h 2344739"/>
              <a:gd name="connsiteX201" fmla="*/ 838688 w 12193149"/>
              <a:gd name="connsiteY201" fmla="*/ 1929821 h 2344739"/>
              <a:gd name="connsiteX202" fmla="*/ 817957 w 12193149"/>
              <a:gd name="connsiteY202" fmla="*/ 1927857 h 2344739"/>
              <a:gd name="connsiteX203" fmla="*/ 812654 w 12193149"/>
              <a:gd name="connsiteY203" fmla="*/ 1930751 h 2344739"/>
              <a:gd name="connsiteX204" fmla="*/ 721195 w 12193149"/>
              <a:gd name="connsiteY204" fmla="*/ 1929661 h 2344739"/>
              <a:gd name="connsiteX205" fmla="*/ 720890 w 12193149"/>
              <a:gd name="connsiteY205" fmla="*/ 1928399 h 2344739"/>
              <a:gd name="connsiteX206" fmla="*/ 710023 w 12193149"/>
              <a:gd name="connsiteY206" fmla="*/ 1922722 h 2344739"/>
              <a:gd name="connsiteX207" fmla="*/ 597940 w 12193149"/>
              <a:gd name="connsiteY207" fmla="*/ 1879864 h 2344739"/>
              <a:gd name="connsiteX208" fmla="*/ 579683 w 12193149"/>
              <a:gd name="connsiteY208" fmla="*/ 1877212 h 2344739"/>
              <a:gd name="connsiteX209" fmla="*/ 572865 w 12193149"/>
              <a:gd name="connsiteY209" fmla="*/ 1877401 h 2344739"/>
              <a:gd name="connsiteX210" fmla="*/ 446247 w 12193149"/>
              <a:gd name="connsiteY210" fmla="*/ 1839371 h 2344739"/>
              <a:gd name="connsiteX211" fmla="*/ 405163 w 12193149"/>
              <a:gd name="connsiteY211" fmla="*/ 1833548 h 2344739"/>
              <a:gd name="connsiteX212" fmla="*/ 293583 w 12193149"/>
              <a:gd name="connsiteY212" fmla="*/ 1812852 h 2344739"/>
              <a:gd name="connsiteX213" fmla="*/ 119529 w 12193149"/>
              <a:gd name="connsiteY213" fmla="*/ 1761047 h 2344739"/>
              <a:gd name="connsiteX214" fmla="*/ 16674 w 12193149"/>
              <a:gd name="connsiteY214" fmla="*/ 1758191 h 2344739"/>
              <a:gd name="connsiteX215" fmla="*/ 1150 w 12193149"/>
              <a:gd name="connsiteY215" fmla="*/ 1752722 h 2344739"/>
              <a:gd name="connsiteX216" fmla="*/ 1148 w 12193149"/>
              <a:gd name="connsiteY216" fmla="*/ 222213 h 2344739"/>
              <a:gd name="connsiteX217" fmla="*/ 1148 w 12193149"/>
              <a:gd name="connsiteY217" fmla="*/ 0 h 2344739"/>
              <a:gd name="connsiteX0" fmla="*/ 1148 w 12193149"/>
              <a:gd name="connsiteY0" fmla="*/ 0 h 2344739"/>
              <a:gd name="connsiteX1" fmla="*/ 12193148 w 12193149"/>
              <a:gd name="connsiteY1" fmla="*/ 0 h 2344739"/>
              <a:gd name="connsiteX2" fmla="*/ 12193149 w 12193149"/>
              <a:gd name="connsiteY2" fmla="*/ 579739 h 2344739"/>
              <a:gd name="connsiteX3" fmla="*/ 12185986 w 12193149"/>
              <a:gd name="connsiteY3" fmla="*/ 584189 h 2344739"/>
              <a:gd name="connsiteX4" fmla="*/ 12156363 w 12193149"/>
              <a:gd name="connsiteY4" fmla="*/ 597366 h 2344739"/>
              <a:gd name="connsiteX5" fmla="*/ 12139215 w 12193149"/>
              <a:gd name="connsiteY5" fmla="*/ 623179 h 2344739"/>
              <a:gd name="connsiteX6" fmla="*/ 12126327 w 12193149"/>
              <a:gd name="connsiteY6" fmla="*/ 624690 h 2344739"/>
              <a:gd name="connsiteX7" fmla="*/ 12124007 w 12193149"/>
              <a:gd name="connsiteY7" fmla="*/ 624794 h 2344739"/>
              <a:gd name="connsiteX8" fmla="*/ 12116854 w 12193149"/>
              <a:gd name="connsiteY8" fmla="*/ 628608 h 2344739"/>
              <a:gd name="connsiteX9" fmla="*/ 12099497 w 12193149"/>
              <a:gd name="connsiteY9" fmla="*/ 628139 h 2344739"/>
              <a:gd name="connsiteX10" fmla="*/ 12087073 w 12193149"/>
              <a:gd name="connsiteY10" fmla="*/ 636341 h 2344739"/>
              <a:gd name="connsiteX11" fmla="*/ 12031073 w 12193149"/>
              <a:gd name="connsiteY11" fmla="*/ 680009 h 2344739"/>
              <a:gd name="connsiteX12" fmla="*/ 11995833 w 12193149"/>
              <a:gd name="connsiteY12" fmla="*/ 703458 h 2344739"/>
              <a:gd name="connsiteX13" fmla="*/ 11979717 w 12193149"/>
              <a:gd name="connsiteY13" fmla="*/ 708161 h 2344739"/>
              <a:gd name="connsiteX14" fmla="*/ 11959046 w 12193149"/>
              <a:gd name="connsiteY14" fmla="*/ 717558 h 2344739"/>
              <a:gd name="connsiteX15" fmla="*/ 11920454 w 12193149"/>
              <a:gd name="connsiteY15" fmla="*/ 730883 h 2344739"/>
              <a:gd name="connsiteX16" fmla="*/ 11903656 w 12193149"/>
              <a:gd name="connsiteY16" fmla="*/ 742426 h 2344739"/>
              <a:gd name="connsiteX17" fmla="*/ 11895048 w 12193149"/>
              <a:gd name="connsiteY17" fmla="*/ 744791 h 2344739"/>
              <a:gd name="connsiteX18" fmla="*/ 11891968 w 12193149"/>
              <a:gd name="connsiteY18" fmla="*/ 755729 h 2344739"/>
              <a:gd name="connsiteX19" fmla="*/ 11870776 w 12193149"/>
              <a:gd name="connsiteY19" fmla="*/ 777816 h 2344739"/>
              <a:gd name="connsiteX20" fmla="*/ 11813376 w 12193149"/>
              <a:gd name="connsiteY20" fmla="*/ 797659 h 2344739"/>
              <a:gd name="connsiteX21" fmla="*/ 11590693 w 12193149"/>
              <a:gd name="connsiteY21" fmla="*/ 963777 h 2344739"/>
              <a:gd name="connsiteX22" fmla="*/ 11506817 w 12193149"/>
              <a:gd name="connsiteY22" fmla="*/ 1033623 h 2344739"/>
              <a:gd name="connsiteX23" fmla="*/ 11280332 w 12193149"/>
              <a:gd name="connsiteY23" fmla="*/ 1223571 h 2344739"/>
              <a:gd name="connsiteX24" fmla="*/ 11228309 w 12193149"/>
              <a:gd name="connsiteY24" fmla="*/ 1276236 h 2344739"/>
              <a:gd name="connsiteX25" fmla="*/ 11218087 w 12193149"/>
              <a:gd name="connsiteY25" fmla="*/ 1275961 h 2344739"/>
              <a:gd name="connsiteX26" fmla="*/ 11217184 w 12193149"/>
              <a:gd name="connsiteY26" fmla="*/ 1275018 h 2344739"/>
              <a:gd name="connsiteX27" fmla="*/ 11188885 w 12193149"/>
              <a:gd name="connsiteY27" fmla="*/ 1292383 h 2344739"/>
              <a:gd name="connsiteX28" fmla="*/ 11184501 w 12193149"/>
              <a:gd name="connsiteY28" fmla="*/ 1292525 h 2344739"/>
              <a:gd name="connsiteX29" fmla="*/ 11166854 w 12193149"/>
              <a:gd name="connsiteY29" fmla="*/ 1306612 h 2344739"/>
              <a:gd name="connsiteX30" fmla="*/ 11157311 w 12193149"/>
              <a:gd name="connsiteY30" fmla="*/ 1312414 h 2344739"/>
              <a:gd name="connsiteX31" fmla="*/ 11155496 w 12193149"/>
              <a:gd name="connsiteY31" fmla="*/ 1317097 h 2344739"/>
              <a:gd name="connsiteX32" fmla="*/ 11140961 w 12193149"/>
              <a:gd name="connsiteY32" fmla="*/ 1324115 h 2344739"/>
              <a:gd name="connsiteX33" fmla="*/ 11138961 w 12193149"/>
              <a:gd name="connsiteY33" fmla="*/ 1323772 h 2344739"/>
              <a:gd name="connsiteX34" fmla="*/ 11128208 w 12193149"/>
              <a:gd name="connsiteY34" fmla="*/ 1333832 h 2344739"/>
              <a:gd name="connsiteX35" fmla="*/ 11120691 w 12193149"/>
              <a:gd name="connsiteY35" fmla="*/ 1347424 h 2344739"/>
              <a:gd name="connsiteX36" fmla="*/ 10894683 w 12193149"/>
              <a:gd name="connsiteY36" fmla="*/ 1473399 h 2344739"/>
              <a:gd name="connsiteX37" fmla="*/ 10773300 w 12193149"/>
              <a:gd name="connsiteY37" fmla="*/ 1523191 h 2344739"/>
              <a:gd name="connsiteX38" fmla="*/ 10627668 w 12193149"/>
              <a:gd name="connsiteY38" fmla="*/ 1559229 h 2344739"/>
              <a:gd name="connsiteX39" fmla="*/ 10581895 w 12193149"/>
              <a:gd name="connsiteY39" fmla="*/ 1568689 h 2344739"/>
              <a:gd name="connsiteX40" fmla="*/ 10547790 w 12193149"/>
              <a:gd name="connsiteY40" fmla="*/ 1598423 h 2344739"/>
              <a:gd name="connsiteX41" fmla="*/ 10529643 w 12193149"/>
              <a:gd name="connsiteY41" fmla="*/ 1596907 h 2344739"/>
              <a:gd name="connsiteX42" fmla="*/ 10526446 w 12193149"/>
              <a:gd name="connsiteY42" fmla="*/ 1596411 h 2344739"/>
              <a:gd name="connsiteX43" fmla="*/ 10515129 w 12193149"/>
              <a:gd name="connsiteY43" fmla="*/ 1599537 h 2344739"/>
              <a:gd name="connsiteX44" fmla="*/ 10491735 w 12193149"/>
              <a:gd name="connsiteY44" fmla="*/ 1594156 h 2344739"/>
              <a:gd name="connsiteX45" fmla="*/ 10471418 w 12193149"/>
              <a:gd name="connsiteY45" fmla="*/ 1601693 h 2344739"/>
              <a:gd name="connsiteX46" fmla="*/ 10377042 w 12193149"/>
              <a:gd name="connsiteY46" fmla="*/ 1644598 h 2344739"/>
              <a:gd name="connsiteX47" fmla="*/ 10319338 w 12193149"/>
              <a:gd name="connsiteY47" fmla="*/ 1666221 h 2344739"/>
              <a:gd name="connsiteX48" fmla="*/ 10295467 w 12193149"/>
              <a:gd name="connsiteY48" fmla="*/ 1668079 h 2344739"/>
              <a:gd name="connsiteX49" fmla="*/ 10263443 w 12193149"/>
              <a:gd name="connsiteY49" fmla="*/ 1674948 h 2344739"/>
              <a:gd name="connsiteX50" fmla="*/ 10205418 w 12193149"/>
              <a:gd name="connsiteY50" fmla="*/ 1682149 h 2344739"/>
              <a:gd name="connsiteX51" fmla="*/ 10177759 w 12193149"/>
              <a:gd name="connsiteY51" fmla="*/ 1692943 h 2344739"/>
              <a:gd name="connsiteX52" fmla="*/ 10165070 w 12193149"/>
              <a:gd name="connsiteY52" fmla="*/ 1693739 h 2344739"/>
              <a:gd name="connsiteX53" fmla="*/ 10156308 w 12193149"/>
              <a:gd name="connsiteY53" fmla="*/ 1707487 h 2344739"/>
              <a:gd name="connsiteX54" fmla="*/ 10118267 w 12193149"/>
              <a:gd name="connsiteY54" fmla="*/ 1731142 h 2344739"/>
              <a:gd name="connsiteX55" fmla="*/ 10083317 w 12193149"/>
              <a:gd name="connsiteY55" fmla="*/ 1743296 h 2344739"/>
              <a:gd name="connsiteX56" fmla="*/ 10040388 w 12193149"/>
              <a:gd name="connsiteY56" fmla="*/ 1741632 h 2344739"/>
              <a:gd name="connsiteX57" fmla="*/ 9961167 w 12193149"/>
              <a:gd name="connsiteY57" fmla="*/ 1757147 h 2344739"/>
              <a:gd name="connsiteX58" fmla="*/ 9848940 w 12193149"/>
              <a:gd name="connsiteY58" fmla="*/ 1763915 h 2344739"/>
              <a:gd name="connsiteX59" fmla="*/ 9729457 w 12193149"/>
              <a:gd name="connsiteY59" fmla="*/ 1784122 h 2344739"/>
              <a:gd name="connsiteX60" fmla="*/ 9613704 w 12193149"/>
              <a:gd name="connsiteY60" fmla="*/ 1812371 h 2344739"/>
              <a:gd name="connsiteX61" fmla="*/ 9338590 w 12193149"/>
              <a:gd name="connsiteY61" fmla="*/ 1869293 h 2344739"/>
              <a:gd name="connsiteX62" fmla="*/ 9232518 w 12193149"/>
              <a:gd name="connsiteY62" fmla="*/ 1893149 h 2344739"/>
              <a:gd name="connsiteX63" fmla="*/ 9156690 w 12193149"/>
              <a:gd name="connsiteY63" fmla="*/ 1903228 h 2344739"/>
              <a:gd name="connsiteX64" fmla="*/ 9054601 w 12193149"/>
              <a:gd name="connsiteY64" fmla="*/ 1910755 h 2344739"/>
              <a:gd name="connsiteX65" fmla="*/ 9006634 w 12193149"/>
              <a:gd name="connsiteY65" fmla="*/ 1914040 h 2344739"/>
              <a:gd name="connsiteX66" fmla="*/ 9006349 w 12193149"/>
              <a:gd name="connsiteY66" fmla="*/ 1913800 h 2344739"/>
              <a:gd name="connsiteX67" fmla="*/ 8997380 w 12193149"/>
              <a:gd name="connsiteY67" fmla="*/ 1915011 h 2344739"/>
              <a:gd name="connsiteX68" fmla="*/ 8991542 w 12193149"/>
              <a:gd name="connsiteY68" fmla="*/ 1917072 h 2344739"/>
              <a:gd name="connsiteX69" fmla="*/ 8975485 w 12193149"/>
              <a:gd name="connsiteY69" fmla="*/ 1920298 h 2344739"/>
              <a:gd name="connsiteX70" fmla="*/ 8969159 w 12193149"/>
              <a:gd name="connsiteY70" fmla="*/ 1919598 h 2344739"/>
              <a:gd name="connsiteX71" fmla="*/ 8964196 w 12193149"/>
              <a:gd name="connsiteY71" fmla="*/ 1917373 h 2344739"/>
              <a:gd name="connsiteX72" fmla="*/ 8930136 w 12193149"/>
              <a:gd name="connsiteY72" fmla="*/ 1914185 h 2344739"/>
              <a:gd name="connsiteX73" fmla="*/ 8753592 w 12193149"/>
              <a:gd name="connsiteY73" fmla="*/ 1933417 h 2344739"/>
              <a:gd name="connsiteX74" fmla="*/ 8708995 w 12193149"/>
              <a:gd name="connsiteY74" fmla="*/ 1935518 h 2344739"/>
              <a:gd name="connsiteX75" fmla="*/ 8597219 w 12193149"/>
              <a:gd name="connsiteY75" fmla="*/ 1944090 h 2344739"/>
              <a:gd name="connsiteX76" fmla="*/ 8526378 w 12193149"/>
              <a:gd name="connsiteY76" fmla="*/ 1929248 h 2344739"/>
              <a:gd name="connsiteX77" fmla="*/ 8512131 w 12193149"/>
              <a:gd name="connsiteY77" fmla="*/ 1935163 h 2344739"/>
              <a:gd name="connsiteX78" fmla="*/ 8507315 w 12193149"/>
              <a:gd name="connsiteY78" fmla="*/ 1938164 h 2344739"/>
              <a:gd name="connsiteX79" fmla="*/ 8499116 w 12193149"/>
              <a:gd name="connsiteY79" fmla="*/ 1940902 h 2344739"/>
              <a:gd name="connsiteX80" fmla="*/ 8498742 w 12193149"/>
              <a:gd name="connsiteY80" fmla="*/ 1940723 h 2344739"/>
              <a:gd name="connsiteX81" fmla="*/ 8491397 w 12193149"/>
              <a:gd name="connsiteY81" fmla="*/ 1943773 h 2344739"/>
              <a:gd name="connsiteX82" fmla="*/ 8368330 w 12193149"/>
              <a:gd name="connsiteY82" fmla="*/ 1957815 h 2344739"/>
              <a:gd name="connsiteX83" fmla="*/ 8354947 w 12193149"/>
              <a:gd name="connsiteY83" fmla="*/ 1958009 h 2344739"/>
              <a:gd name="connsiteX84" fmla="*/ 8321252 w 12193149"/>
              <a:gd name="connsiteY84" fmla="*/ 1974587 h 2344739"/>
              <a:gd name="connsiteX85" fmla="*/ 8315581 w 12193149"/>
              <a:gd name="connsiteY85" fmla="*/ 1974913 h 2344739"/>
              <a:gd name="connsiteX86" fmla="*/ 8296322 w 12193149"/>
              <a:gd name="connsiteY86" fmla="*/ 1988808 h 2344739"/>
              <a:gd name="connsiteX87" fmla="*/ 8285424 w 12193149"/>
              <a:gd name="connsiteY87" fmla="*/ 1994631 h 2344739"/>
              <a:gd name="connsiteX88" fmla="*/ 8284298 w 12193149"/>
              <a:gd name="connsiteY88" fmla="*/ 1999074 h 2344739"/>
              <a:gd name="connsiteX89" fmla="*/ 8267224 w 12193149"/>
              <a:gd name="connsiteY89" fmla="*/ 2006249 h 2344739"/>
              <a:gd name="connsiteX90" fmla="*/ 8264525 w 12193149"/>
              <a:gd name="connsiteY90" fmla="*/ 2006019 h 2344739"/>
              <a:gd name="connsiteX91" fmla="*/ 8253181 w 12193149"/>
              <a:gd name="connsiteY91" fmla="*/ 2015862 h 2344739"/>
              <a:gd name="connsiteX92" fmla="*/ 8246982 w 12193149"/>
              <a:gd name="connsiteY92" fmla="*/ 2028854 h 2344739"/>
              <a:gd name="connsiteX93" fmla="*/ 8091420 w 12193149"/>
              <a:gd name="connsiteY93" fmla="*/ 2075015 h 2344739"/>
              <a:gd name="connsiteX94" fmla="*/ 7906555 w 12193149"/>
              <a:gd name="connsiteY94" fmla="*/ 2116988 h 2344739"/>
              <a:gd name="connsiteX95" fmla="*/ 7719893 w 12193149"/>
              <a:gd name="connsiteY95" fmla="*/ 2142703 h 2344739"/>
              <a:gd name="connsiteX96" fmla="*/ 7615495 w 12193149"/>
              <a:gd name="connsiteY96" fmla="*/ 2139232 h 2344739"/>
              <a:gd name="connsiteX97" fmla="*/ 7528691 w 12193149"/>
              <a:gd name="connsiteY97" fmla="*/ 2145060 h 2344739"/>
              <a:gd name="connsiteX98" fmla="*/ 7520719 w 12193149"/>
              <a:gd name="connsiteY98" fmla="*/ 2147613 h 2344739"/>
              <a:gd name="connsiteX99" fmla="*/ 7508559 w 12193149"/>
              <a:gd name="connsiteY99" fmla="*/ 2148948 h 2344739"/>
              <a:gd name="connsiteX100" fmla="*/ 7508188 w 12193149"/>
              <a:gd name="connsiteY100" fmla="*/ 2148621 h 2344739"/>
              <a:gd name="connsiteX101" fmla="*/ 7496943 w 12193149"/>
              <a:gd name="connsiteY101" fmla="*/ 2150573 h 2344739"/>
              <a:gd name="connsiteX102" fmla="*/ 7219707 w 12193149"/>
              <a:gd name="connsiteY102" fmla="*/ 2156680 h 2344739"/>
              <a:gd name="connsiteX103" fmla="*/ 7202249 w 12193149"/>
              <a:gd name="connsiteY103" fmla="*/ 2161230 h 2344739"/>
              <a:gd name="connsiteX104" fmla="*/ 7198152 w 12193149"/>
              <a:gd name="connsiteY104" fmla="*/ 2166588 h 2344739"/>
              <a:gd name="connsiteX105" fmla="*/ 7171956 w 12193149"/>
              <a:gd name="connsiteY105" fmla="*/ 2171236 h 2344739"/>
              <a:gd name="connsiteX106" fmla="*/ 7098136 w 12193149"/>
              <a:gd name="connsiteY106" fmla="*/ 2183464 h 2344739"/>
              <a:gd name="connsiteX107" fmla="*/ 7019644 w 12193149"/>
              <a:gd name="connsiteY107" fmla="*/ 2183090 h 2344739"/>
              <a:gd name="connsiteX108" fmla="*/ 6905294 w 12193149"/>
              <a:gd name="connsiteY108" fmla="*/ 2212596 h 2344739"/>
              <a:gd name="connsiteX109" fmla="*/ 6709370 w 12193149"/>
              <a:gd name="connsiteY109" fmla="*/ 2240551 h 2344739"/>
              <a:gd name="connsiteX110" fmla="*/ 6550602 w 12193149"/>
              <a:gd name="connsiteY110" fmla="*/ 2269327 h 2344739"/>
              <a:gd name="connsiteX111" fmla="*/ 6318708 w 12193149"/>
              <a:gd name="connsiteY111" fmla="*/ 2316127 h 2344739"/>
              <a:gd name="connsiteX112" fmla="*/ 6169822 w 12193149"/>
              <a:gd name="connsiteY112" fmla="*/ 2318214 h 2344739"/>
              <a:gd name="connsiteX113" fmla="*/ 6074996 w 12193149"/>
              <a:gd name="connsiteY113" fmla="*/ 2338676 h 2344739"/>
              <a:gd name="connsiteX114" fmla="*/ 6069677 w 12193149"/>
              <a:gd name="connsiteY114" fmla="*/ 2337139 h 2344739"/>
              <a:gd name="connsiteX115" fmla="*/ 6049786 w 12193149"/>
              <a:gd name="connsiteY115" fmla="*/ 2337822 h 2344739"/>
              <a:gd name="connsiteX116" fmla="*/ 6042433 w 12193149"/>
              <a:gd name="connsiteY116" fmla="*/ 2329473 h 2344739"/>
              <a:gd name="connsiteX117" fmla="*/ 6011238 w 12193149"/>
              <a:gd name="connsiteY117" fmla="*/ 2324380 h 2344739"/>
              <a:gd name="connsiteX118" fmla="*/ 5958523 w 12193149"/>
              <a:gd name="connsiteY118" fmla="*/ 2328024 h 2344739"/>
              <a:gd name="connsiteX119" fmla="*/ 5760067 w 12193149"/>
              <a:gd name="connsiteY119" fmla="*/ 2343716 h 2344739"/>
              <a:gd name="connsiteX120" fmla="*/ 5628108 w 12193149"/>
              <a:gd name="connsiteY120" fmla="*/ 2344739 h 2344739"/>
              <a:gd name="connsiteX121" fmla="*/ 5472054 w 12193149"/>
              <a:gd name="connsiteY121" fmla="*/ 2330719 h 2344739"/>
              <a:gd name="connsiteX122" fmla="*/ 5433909 w 12193149"/>
              <a:gd name="connsiteY122" fmla="*/ 2319466 h 2344739"/>
              <a:gd name="connsiteX123" fmla="*/ 5382817 w 12193149"/>
              <a:gd name="connsiteY123" fmla="*/ 2301764 h 2344739"/>
              <a:gd name="connsiteX124" fmla="*/ 5262912 w 12193149"/>
              <a:gd name="connsiteY124" fmla="*/ 2281347 h 2344739"/>
              <a:gd name="connsiteX125" fmla="*/ 5224109 w 12193149"/>
              <a:gd name="connsiteY125" fmla="*/ 2270223 h 2344739"/>
              <a:gd name="connsiteX126" fmla="*/ 5175808 w 12193149"/>
              <a:gd name="connsiteY126" fmla="*/ 2267233 h 2344739"/>
              <a:gd name="connsiteX127" fmla="*/ 5157702 w 12193149"/>
              <a:gd name="connsiteY127" fmla="*/ 2260010 h 2344739"/>
              <a:gd name="connsiteX128" fmla="*/ 5143747 w 12193149"/>
              <a:gd name="connsiteY128" fmla="*/ 2256610 h 2344739"/>
              <a:gd name="connsiteX129" fmla="*/ 5140744 w 12193149"/>
              <a:gd name="connsiteY129" fmla="*/ 2254509 h 2344739"/>
              <a:gd name="connsiteX130" fmla="*/ 5122807 w 12193149"/>
              <a:gd name="connsiteY130" fmla="*/ 2243656 h 2344739"/>
              <a:gd name="connsiteX131" fmla="*/ 5066938 w 12193149"/>
              <a:gd name="connsiteY131" fmla="*/ 2250227 h 2344739"/>
              <a:gd name="connsiteX132" fmla="*/ 5012662 w 12193149"/>
              <a:gd name="connsiteY132" fmla="*/ 2233846 h 2344739"/>
              <a:gd name="connsiteX133" fmla="*/ 4841589 w 12193149"/>
              <a:gd name="connsiteY133" fmla="*/ 2209829 h 2344739"/>
              <a:gd name="connsiteX134" fmla="*/ 4763595 w 12193149"/>
              <a:gd name="connsiteY134" fmla="*/ 2182061 h 2344739"/>
              <a:gd name="connsiteX135" fmla="*/ 4724334 w 12193149"/>
              <a:gd name="connsiteY135" fmla="*/ 2173047 h 2344739"/>
              <a:gd name="connsiteX136" fmla="*/ 4722324 w 12193149"/>
              <a:gd name="connsiteY136" fmla="*/ 2172298 h 2344739"/>
              <a:gd name="connsiteX137" fmla="*/ 4723259 w 12193149"/>
              <a:gd name="connsiteY137" fmla="*/ 2172087 h 2344739"/>
              <a:gd name="connsiteX138" fmla="*/ 4718350 w 12193149"/>
              <a:gd name="connsiteY138" fmla="*/ 2170817 h 2344739"/>
              <a:gd name="connsiteX139" fmla="*/ 4722324 w 12193149"/>
              <a:gd name="connsiteY139" fmla="*/ 2172298 h 2344739"/>
              <a:gd name="connsiteX140" fmla="*/ 4716674 w 12193149"/>
              <a:gd name="connsiteY140" fmla="*/ 2173573 h 2344739"/>
              <a:gd name="connsiteX141" fmla="*/ 4516962 w 12193149"/>
              <a:gd name="connsiteY141" fmla="*/ 2163671 h 2344739"/>
              <a:gd name="connsiteX142" fmla="*/ 4429691 w 12193149"/>
              <a:gd name="connsiteY142" fmla="*/ 2153020 h 2344739"/>
              <a:gd name="connsiteX143" fmla="*/ 4364023 w 12193149"/>
              <a:gd name="connsiteY143" fmla="*/ 2151674 h 2344739"/>
              <a:gd name="connsiteX144" fmla="*/ 4318114 w 12193149"/>
              <a:gd name="connsiteY144" fmla="*/ 2158289 h 2344739"/>
              <a:gd name="connsiteX145" fmla="*/ 4316258 w 12193149"/>
              <a:gd name="connsiteY145" fmla="*/ 2156948 h 2344739"/>
              <a:gd name="connsiteX146" fmla="*/ 4296292 w 12193149"/>
              <a:gd name="connsiteY146" fmla="*/ 2155069 h 2344739"/>
              <a:gd name="connsiteX147" fmla="*/ 4291212 w 12193149"/>
              <a:gd name="connsiteY147" fmla="*/ 2157986 h 2344739"/>
              <a:gd name="connsiteX148" fmla="*/ 4277290 w 12193149"/>
              <a:gd name="connsiteY148" fmla="*/ 2157740 h 2344739"/>
              <a:gd name="connsiteX149" fmla="*/ 4249265 w 12193149"/>
              <a:gd name="connsiteY149" fmla="*/ 2160064 h 2344739"/>
              <a:gd name="connsiteX150" fmla="*/ 4203199 w 12193149"/>
              <a:gd name="connsiteY150" fmla="*/ 2157269 h 2344739"/>
              <a:gd name="connsiteX151" fmla="*/ 4202893 w 12193149"/>
              <a:gd name="connsiteY151" fmla="*/ 2156010 h 2344739"/>
              <a:gd name="connsiteX152" fmla="*/ 4192396 w 12193149"/>
              <a:gd name="connsiteY152" fmla="*/ 2150376 h 2344739"/>
              <a:gd name="connsiteX153" fmla="*/ 4143893 w 12193149"/>
              <a:gd name="connsiteY153" fmla="*/ 2134511 h 2344739"/>
              <a:gd name="connsiteX154" fmla="*/ 4084245 w 12193149"/>
              <a:gd name="connsiteY154" fmla="*/ 2107978 h 2344739"/>
              <a:gd name="connsiteX155" fmla="*/ 4075694 w 12193149"/>
              <a:gd name="connsiteY155" fmla="*/ 2107143 h 2344739"/>
              <a:gd name="connsiteX156" fmla="*/ 4075575 w 12193149"/>
              <a:gd name="connsiteY156" fmla="*/ 2106844 h 2344739"/>
              <a:gd name="connsiteX157" fmla="*/ 4066658 w 12193149"/>
              <a:gd name="connsiteY157" fmla="*/ 2105400 h 2344739"/>
              <a:gd name="connsiteX158" fmla="*/ 4060102 w 12193149"/>
              <a:gd name="connsiteY158" fmla="*/ 2105618 h 2344739"/>
              <a:gd name="connsiteX159" fmla="*/ 4043512 w 12193149"/>
              <a:gd name="connsiteY159" fmla="*/ 2103997 h 2344739"/>
              <a:gd name="connsiteX160" fmla="*/ 4038145 w 12193149"/>
              <a:gd name="connsiteY160" fmla="*/ 2101563 h 2344739"/>
              <a:gd name="connsiteX161" fmla="*/ 4036511 w 12193149"/>
              <a:gd name="connsiteY161" fmla="*/ 2097896 h 2344739"/>
              <a:gd name="connsiteX162" fmla="*/ 4034926 w 12193149"/>
              <a:gd name="connsiteY162" fmla="*/ 2098131 h 2344739"/>
              <a:gd name="connsiteX163" fmla="*/ 4005686 w 12193149"/>
              <a:gd name="connsiteY163" fmla="*/ 2085563 h 2344739"/>
              <a:gd name="connsiteX164" fmla="*/ 3937994 w 12193149"/>
              <a:gd name="connsiteY164" fmla="*/ 2068106 h 2344739"/>
              <a:gd name="connsiteX165" fmla="*/ 3898423 w 12193149"/>
              <a:gd name="connsiteY165" fmla="*/ 2062451 h 2344739"/>
              <a:gd name="connsiteX166" fmla="*/ 3790908 w 12193149"/>
              <a:gd name="connsiteY166" fmla="*/ 2042213 h 2344739"/>
              <a:gd name="connsiteX167" fmla="*/ 3683661 w 12193149"/>
              <a:gd name="connsiteY167" fmla="*/ 2018290 h 2344739"/>
              <a:gd name="connsiteX168" fmla="*/ 3611183 w 12193149"/>
              <a:gd name="connsiteY168" fmla="*/ 1986019 h 2344739"/>
              <a:gd name="connsiteX169" fmla="*/ 3605003 w 12193149"/>
              <a:gd name="connsiteY169" fmla="*/ 1987381 h 2344739"/>
              <a:gd name="connsiteX170" fmla="*/ 3595884 w 12193149"/>
              <a:gd name="connsiteY170" fmla="*/ 1987545 h 2344739"/>
              <a:gd name="connsiteX171" fmla="*/ 3595649 w 12193149"/>
              <a:gd name="connsiteY171" fmla="*/ 1987276 h 2344739"/>
              <a:gd name="connsiteX172" fmla="*/ 3587126 w 12193149"/>
              <a:gd name="connsiteY172" fmla="*/ 1987966 h 2344739"/>
              <a:gd name="connsiteX173" fmla="*/ 3537283 w 12193149"/>
              <a:gd name="connsiteY173" fmla="*/ 1978267 h 2344739"/>
              <a:gd name="connsiteX174" fmla="*/ 3474371 w 12193149"/>
              <a:gd name="connsiteY174" fmla="*/ 1974606 h 2344739"/>
              <a:gd name="connsiteX175" fmla="*/ 3401876 w 12193149"/>
              <a:gd name="connsiteY175" fmla="*/ 1962558 h 2344739"/>
              <a:gd name="connsiteX176" fmla="*/ 3365036 w 12193149"/>
              <a:gd name="connsiteY176" fmla="*/ 1979510 h 2344739"/>
              <a:gd name="connsiteX177" fmla="*/ 3345174 w 12193149"/>
              <a:gd name="connsiteY177" fmla="*/ 1981192 h 2344739"/>
              <a:gd name="connsiteX178" fmla="*/ 3342846 w 12193149"/>
              <a:gd name="connsiteY178" fmla="*/ 1980217 h 2344739"/>
              <a:gd name="connsiteX179" fmla="*/ 3263504 w 12193149"/>
              <a:gd name="connsiteY179" fmla="*/ 1986094 h 2344739"/>
              <a:gd name="connsiteX180" fmla="*/ 3143704 w 12193149"/>
              <a:gd name="connsiteY180" fmla="*/ 1993869 h 2344739"/>
              <a:gd name="connsiteX181" fmla="*/ 3031439 w 12193149"/>
              <a:gd name="connsiteY181" fmla="*/ 1996512 h 2344739"/>
              <a:gd name="connsiteX182" fmla="*/ 2782717 w 12193149"/>
              <a:gd name="connsiteY182" fmla="*/ 2018333 h 2344739"/>
              <a:gd name="connsiteX183" fmla="*/ 2647675 w 12193149"/>
              <a:gd name="connsiteY183" fmla="*/ 2028869 h 2344739"/>
              <a:gd name="connsiteX184" fmla="*/ 2569176 w 12193149"/>
              <a:gd name="connsiteY184" fmla="*/ 2002628 h 2344739"/>
              <a:gd name="connsiteX185" fmla="*/ 2444403 w 12193149"/>
              <a:gd name="connsiteY185" fmla="*/ 2016529 h 2344739"/>
              <a:gd name="connsiteX186" fmla="*/ 2316260 w 12193149"/>
              <a:gd name="connsiteY186" fmla="*/ 2024996 h 2344739"/>
              <a:gd name="connsiteX187" fmla="*/ 2209726 w 12193149"/>
              <a:gd name="connsiteY187" fmla="*/ 2019763 h 2344739"/>
              <a:gd name="connsiteX188" fmla="*/ 2095813 w 12193149"/>
              <a:gd name="connsiteY188" fmla="*/ 2003052 h 2344739"/>
              <a:gd name="connsiteX189" fmla="*/ 1998504 w 12193149"/>
              <a:gd name="connsiteY189" fmla="*/ 1995032 h 2344739"/>
              <a:gd name="connsiteX190" fmla="*/ 1929320 w 12193149"/>
              <a:gd name="connsiteY190" fmla="*/ 2016977 h 2344739"/>
              <a:gd name="connsiteX191" fmla="*/ 1922798 w 12193149"/>
              <a:gd name="connsiteY191" fmla="*/ 2012146 h 2344739"/>
              <a:gd name="connsiteX192" fmla="*/ 1874228 w 12193149"/>
              <a:gd name="connsiteY192" fmla="*/ 2013741 h 2344739"/>
              <a:gd name="connsiteX193" fmla="*/ 1787803 w 12193149"/>
              <a:gd name="connsiteY193" fmla="*/ 2041363 h 2344739"/>
              <a:gd name="connsiteX194" fmla="*/ 1739352 w 12193149"/>
              <a:gd name="connsiteY194" fmla="*/ 2036312 h 2344739"/>
              <a:gd name="connsiteX195" fmla="*/ 1676219 w 12193149"/>
              <a:gd name="connsiteY195" fmla="*/ 2019963 h 2344739"/>
              <a:gd name="connsiteX196" fmla="*/ 1609817 w 12193149"/>
              <a:gd name="connsiteY196" fmla="*/ 2013066 h 2344739"/>
              <a:gd name="connsiteX197" fmla="*/ 1497258 w 12193149"/>
              <a:gd name="connsiteY197" fmla="*/ 1987476 h 2344739"/>
              <a:gd name="connsiteX198" fmla="*/ 1151127 w 12193149"/>
              <a:gd name="connsiteY198" fmla="*/ 1938041 h 2344739"/>
              <a:gd name="connsiteX199" fmla="*/ 859417 w 12193149"/>
              <a:gd name="connsiteY199" fmla="*/ 1928608 h 2344739"/>
              <a:gd name="connsiteX200" fmla="*/ 838688 w 12193149"/>
              <a:gd name="connsiteY200" fmla="*/ 1929821 h 2344739"/>
              <a:gd name="connsiteX201" fmla="*/ 817957 w 12193149"/>
              <a:gd name="connsiteY201" fmla="*/ 1927857 h 2344739"/>
              <a:gd name="connsiteX202" fmla="*/ 812654 w 12193149"/>
              <a:gd name="connsiteY202" fmla="*/ 1930751 h 2344739"/>
              <a:gd name="connsiteX203" fmla="*/ 721195 w 12193149"/>
              <a:gd name="connsiteY203" fmla="*/ 1929661 h 2344739"/>
              <a:gd name="connsiteX204" fmla="*/ 720890 w 12193149"/>
              <a:gd name="connsiteY204" fmla="*/ 1928399 h 2344739"/>
              <a:gd name="connsiteX205" fmla="*/ 710023 w 12193149"/>
              <a:gd name="connsiteY205" fmla="*/ 1922722 h 2344739"/>
              <a:gd name="connsiteX206" fmla="*/ 597940 w 12193149"/>
              <a:gd name="connsiteY206" fmla="*/ 1879864 h 2344739"/>
              <a:gd name="connsiteX207" fmla="*/ 579683 w 12193149"/>
              <a:gd name="connsiteY207" fmla="*/ 1877212 h 2344739"/>
              <a:gd name="connsiteX208" fmla="*/ 572865 w 12193149"/>
              <a:gd name="connsiteY208" fmla="*/ 1877401 h 2344739"/>
              <a:gd name="connsiteX209" fmla="*/ 446247 w 12193149"/>
              <a:gd name="connsiteY209" fmla="*/ 1839371 h 2344739"/>
              <a:gd name="connsiteX210" fmla="*/ 405163 w 12193149"/>
              <a:gd name="connsiteY210" fmla="*/ 1833548 h 2344739"/>
              <a:gd name="connsiteX211" fmla="*/ 293583 w 12193149"/>
              <a:gd name="connsiteY211" fmla="*/ 1812852 h 2344739"/>
              <a:gd name="connsiteX212" fmla="*/ 119529 w 12193149"/>
              <a:gd name="connsiteY212" fmla="*/ 1761047 h 2344739"/>
              <a:gd name="connsiteX213" fmla="*/ 16674 w 12193149"/>
              <a:gd name="connsiteY213" fmla="*/ 1758191 h 2344739"/>
              <a:gd name="connsiteX214" fmla="*/ 1150 w 12193149"/>
              <a:gd name="connsiteY214" fmla="*/ 1752722 h 2344739"/>
              <a:gd name="connsiteX215" fmla="*/ 1148 w 12193149"/>
              <a:gd name="connsiteY215" fmla="*/ 222213 h 2344739"/>
              <a:gd name="connsiteX216" fmla="*/ 1148 w 12193149"/>
              <a:gd name="connsiteY216" fmla="*/ 0 h 2344739"/>
              <a:gd name="connsiteX0" fmla="*/ 1148 w 12193149"/>
              <a:gd name="connsiteY0" fmla="*/ 818782 h 3163521"/>
              <a:gd name="connsiteX1" fmla="*/ 12181789 w 12193149"/>
              <a:gd name="connsiteY1" fmla="*/ 0 h 3163521"/>
              <a:gd name="connsiteX2" fmla="*/ 12193149 w 12193149"/>
              <a:gd name="connsiteY2" fmla="*/ 1398521 h 3163521"/>
              <a:gd name="connsiteX3" fmla="*/ 12185986 w 12193149"/>
              <a:gd name="connsiteY3" fmla="*/ 1402971 h 3163521"/>
              <a:gd name="connsiteX4" fmla="*/ 12156363 w 12193149"/>
              <a:gd name="connsiteY4" fmla="*/ 1416148 h 3163521"/>
              <a:gd name="connsiteX5" fmla="*/ 12139215 w 12193149"/>
              <a:gd name="connsiteY5" fmla="*/ 1441961 h 3163521"/>
              <a:gd name="connsiteX6" fmla="*/ 12126327 w 12193149"/>
              <a:gd name="connsiteY6" fmla="*/ 1443472 h 3163521"/>
              <a:gd name="connsiteX7" fmla="*/ 12124007 w 12193149"/>
              <a:gd name="connsiteY7" fmla="*/ 1443576 h 3163521"/>
              <a:gd name="connsiteX8" fmla="*/ 12116854 w 12193149"/>
              <a:gd name="connsiteY8" fmla="*/ 1447390 h 3163521"/>
              <a:gd name="connsiteX9" fmla="*/ 12099497 w 12193149"/>
              <a:gd name="connsiteY9" fmla="*/ 1446921 h 3163521"/>
              <a:gd name="connsiteX10" fmla="*/ 12087073 w 12193149"/>
              <a:gd name="connsiteY10" fmla="*/ 1455123 h 3163521"/>
              <a:gd name="connsiteX11" fmla="*/ 12031073 w 12193149"/>
              <a:gd name="connsiteY11" fmla="*/ 1498791 h 3163521"/>
              <a:gd name="connsiteX12" fmla="*/ 11995833 w 12193149"/>
              <a:gd name="connsiteY12" fmla="*/ 1522240 h 3163521"/>
              <a:gd name="connsiteX13" fmla="*/ 11979717 w 12193149"/>
              <a:gd name="connsiteY13" fmla="*/ 1526943 h 3163521"/>
              <a:gd name="connsiteX14" fmla="*/ 11959046 w 12193149"/>
              <a:gd name="connsiteY14" fmla="*/ 1536340 h 3163521"/>
              <a:gd name="connsiteX15" fmla="*/ 11920454 w 12193149"/>
              <a:gd name="connsiteY15" fmla="*/ 1549665 h 3163521"/>
              <a:gd name="connsiteX16" fmla="*/ 11903656 w 12193149"/>
              <a:gd name="connsiteY16" fmla="*/ 1561208 h 3163521"/>
              <a:gd name="connsiteX17" fmla="*/ 11895048 w 12193149"/>
              <a:gd name="connsiteY17" fmla="*/ 1563573 h 3163521"/>
              <a:gd name="connsiteX18" fmla="*/ 11891968 w 12193149"/>
              <a:gd name="connsiteY18" fmla="*/ 1574511 h 3163521"/>
              <a:gd name="connsiteX19" fmla="*/ 11870776 w 12193149"/>
              <a:gd name="connsiteY19" fmla="*/ 1596598 h 3163521"/>
              <a:gd name="connsiteX20" fmla="*/ 11813376 w 12193149"/>
              <a:gd name="connsiteY20" fmla="*/ 1616441 h 3163521"/>
              <a:gd name="connsiteX21" fmla="*/ 11590693 w 12193149"/>
              <a:gd name="connsiteY21" fmla="*/ 1782559 h 3163521"/>
              <a:gd name="connsiteX22" fmla="*/ 11506817 w 12193149"/>
              <a:gd name="connsiteY22" fmla="*/ 1852405 h 3163521"/>
              <a:gd name="connsiteX23" fmla="*/ 11280332 w 12193149"/>
              <a:gd name="connsiteY23" fmla="*/ 2042353 h 3163521"/>
              <a:gd name="connsiteX24" fmla="*/ 11228309 w 12193149"/>
              <a:gd name="connsiteY24" fmla="*/ 2095018 h 3163521"/>
              <a:gd name="connsiteX25" fmla="*/ 11218087 w 12193149"/>
              <a:gd name="connsiteY25" fmla="*/ 2094743 h 3163521"/>
              <a:gd name="connsiteX26" fmla="*/ 11217184 w 12193149"/>
              <a:gd name="connsiteY26" fmla="*/ 2093800 h 3163521"/>
              <a:gd name="connsiteX27" fmla="*/ 11188885 w 12193149"/>
              <a:gd name="connsiteY27" fmla="*/ 2111165 h 3163521"/>
              <a:gd name="connsiteX28" fmla="*/ 11184501 w 12193149"/>
              <a:gd name="connsiteY28" fmla="*/ 2111307 h 3163521"/>
              <a:gd name="connsiteX29" fmla="*/ 11166854 w 12193149"/>
              <a:gd name="connsiteY29" fmla="*/ 2125394 h 3163521"/>
              <a:gd name="connsiteX30" fmla="*/ 11157311 w 12193149"/>
              <a:gd name="connsiteY30" fmla="*/ 2131196 h 3163521"/>
              <a:gd name="connsiteX31" fmla="*/ 11155496 w 12193149"/>
              <a:gd name="connsiteY31" fmla="*/ 2135879 h 3163521"/>
              <a:gd name="connsiteX32" fmla="*/ 11140961 w 12193149"/>
              <a:gd name="connsiteY32" fmla="*/ 2142897 h 3163521"/>
              <a:gd name="connsiteX33" fmla="*/ 11138961 w 12193149"/>
              <a:gd name="connsiteY33" fmla="*/ 2142554 h 3163521"/>
              <a:gd name="connsiteX34" fmla="*/ 11128208 w 12193149"/>
              <a:gd name="connsiteY34" fmla="*/ 2152614 h 3163521"/>
              <a:gd name="connsiteX35" fmla="*/ 11120691 w 12193149"/>
              <a:gd name="connsiteY35" fmla="*/ 2166206 h 3163521"/>
              <a:gd name="connsiteX36" fmla="*/ 10894683 w 12193149"/>
              <a:gd name="connsiteY36" fmla="*/ 2292181 h 3163521"/>
              <a:gd name="connsiteX37" fmla="*/ 10773300 w 12193149"/>
              <a:gd name="connsiteY37" fmla="*/ 2341973 h 3163521"/>
              <a:gd name="connsiteX38" fmla="*/ 10627668 w 12193149"/>
              <a:gd name="connsiteY38" fmla="*/ 2378011 h 3163521"/>
              <a:gd name="connsiteX39" fmla="*/ 10581895 w 12193149"/>
              <a:gd name="connsiteY39" fmla="*/ 2387471 h 3163521"/>
              <a:gd name="connsiteX40" fmla="*/ 10547790 w 12193149"/>
              <a:gd name="connsiteY40" fmla="*/ 2417205 h 3163521"/>
              <a:gd name="connsiteX41" fmla="*/ 10529643 w 12193149"/>
              <a:gd name="connsiteY41" fmla="*/ 2415689 h 3163521"/>
              <a:gd name="connsiteX42" fmla="*/ 10526446 w 12193149"/>
              <a:gd name="connsiteY42" fmla="*/ 2415193 h 3163521"/>
              <a:gd name="connsiteX43" fmla="*/ 10515129 w 12193149"/>
              <a:gd name="connsiteY43" fmla="*/ 2418319 h 3163521"/>
              <a:gd name="connsiteX44" fmla="*/ 10491735 w 12193149"/>
              <a:gd name="connsiteY44" fmla="*/ 2412938 h 3163521"/>
              <a:gd name="connsiteX45" fmla="*/ 10471418 w 12193149"/>
              <a:gd name="connsiteY45" fmla="*/ 2420475 h 3163521"/>
              <a:gd name="connsiteX46" fmla="*/ 10377042 w 12193149"/>
              <a:gd name="connsiteY46" fmla="*/ 2463380 h 3163521"/>
              <a:gd name="connsiteX47" fmla="*/ 10319338 w 12193149"/>
              <a:gd name="connsiteY47" fmla="*/ 2485003 h 3163521"/>
              <a:gd name="connsiteX48" fmla="*/ 10295467 w 12193149"/>
              <a:gd name="connsiteY48" fmla="*/ 2486861 h 3163521"/>
              <a:gd name="connsiteX49" fmla="*/ 10263443 w 12193149"/>
              <a:gd name="connsiteY49" fmla="*/ 2493730 h 3163521"/>
              <a:gd name="connsiteX50" fmla="*/ 10205418 w 12193149"/>
              <a:gd name="connsiteY50" fmla="*/ 2500931 h 3163521"/>
              <a:gd name="connsiteX51" fmla="*/ 10177759 w 12193149"/>
              <a:gd name="connsiteY51" fmla="*/ 2511725 h 3163521"/>
              <a:gd name="connsiteX52" fmla="*/ 10165070 w 12193149"/>
              <a:gd name="connsiteY52" fmla="*/ 2512521 h 3163521"/>
              <a:gd name="connsiteX53" fmla="*/ 10156308 w 12193149"/>
              <a:gd name="connsiteY53" fmla="*/ 2526269 h 3163521"/>
              <a:gd name="connsiteX54" fmla="*/ 10118267 w 12193149"/>
              <a:gd name="connsiteY54" fmla="*/ 2549924 h 3163521"/>
              <a:gd name="connsiteX55" fmla="*/ 10083317 w 12193149"/>
              <a:gd name="connsiteY55" fmla="*/ 2562078 h 3163521"/>
              <a:gd name="connsiteX56" fmla="*/ 10040388 w 12193149"/>
              <a:gd name="connsiteY56" fmla="*/ 2560414 h 3163521"/>
              <a:gd name="connsiteX57" fmla="*/ 9961167 w 12193149"/>
              <a:gd name="connsiteY57" fmla="*/ 2575929 h 3163521"/>
              <a:gd name="connsiteX58" fmla="*/ 9848940 w 12193149"/>
              <a:gd name="connsiteY58" fmla="*/ 2582697 h 3163521"/>
              <a:gd name="connsiteX59" fmla="*/ 9729457 w 12193149"/>
              <a:gd name="connsiteY59" fmla="*/ 2602904 h 3163521"/>
              <a:gd name="connsiteX60" fmla="*/ 9613704 w 12193149"/>
              <a:gd name="connsiteY60" fmla="*/ 2631153 h 3163521"/>
              <a:gd name="connsiteX61" fmla="*/ 9338590 w 12193149"/>
              <a:gd name="connsiteY61" fmla="*/ 2688075 h 3163521"/>
              <a:gd name="connsiteX62" fmla="*/ 9232518 w 12193149"/>
              <a:gd name="connsiteY62" fmla="*/ 2711931 h 3163521"/>
              <a:gd name="connsiteX63" fmla="*/ 9156690 w 12193149"/>
              <a:gd name="connsiteY63" fmla="*/ 2722010 h 3163521"/>
              <a:gd name="connsiteX64" fmla="*/ 9054601 w 12193149"/>
              <a:gd name="connsiteY64" fmla="*/ 2729537 h 3163521"/>
              <a:gd name="connsiteX65" fmla="*/ 9006634 w 12193149"/>
              <a:gd name="connsiteY65" fmla="*/ 2732822 h 3163521"/>
              <a:gd name="connsiteX66" fmla="*/ 9006349 w 12193149"/>
              <a:gd name="connsiteY66" fmla="*/ 2732582 h 3163521"/>
              <a:gd name="connsiteX67" fmla="*/ 8997380 w 12193149"/>
              <a:gd name="connsiteY67" fmla="*/ 2733793 h 3163521"/>
              <a:gd name="connsiteX68" fmla="*/ 8991542 w 12193149"/>
              <a:gd name="connsiteY68" fmla="*/ 2735854 h 3163521"/>
              <a:gd name="connsiteX69" fmla="*/ 8975485 w 12193149"/>
              <a:gd name="connsiteY69" fmla="*/ 2739080 h 3163521"/>
              <a:gd name="connsiteX70" fmla="*/ 8969159 w 12193149"/>
              <a:gd name="connsiteY70" fmla="*/ 2738380 h 3163521"/>
              <a:gd name="connsiteX71" fmla="*/ 8964196 w 12193149"/>
              <a:gd name="connsiteY71" fmla="*/ 2736155 h 3163521"/>
              <a:gd name="connsiteX72" fmla="*/ 8930136 w 12193149"/>
              <a:gd name="connsiteY72" fmla="*/ 2732967 h 3163521"/>
              <a:gd name="connsiteX73" fmla="*/ 8753592 w 12193149"/>
              <a:gd name="connsiteY73" fmla="*/ 2752199 h 3163521"/>
              <a:gd name="connsiteX74" fmla="*/ 8708995 w 12193149"/>
              <a:gd name="connsiteY74" fmla="*/ 2754300 h 3163521"/>
              <a:gd name="connsiteX75" fmla="*/ 8597219 w 12193149"/>
              <a:gd name="connsiteY75" fmla="*/ 2762872 h 3163521"/>
              <a:gd name="connsiteX76" fmla="*/ 8526378 w 12193149"/>
              <a:gd name="connsiteY76" fmla="*/ 2748030 h 3163521"/>
              <a:gd name="connsiteX77" fmla="*/ 8512131 w 12193149"/>
              <a:gd name="connsiteY77" fmla="*/ 2753945 h 3163521"/>
              <a:gd name="connsiteX78" fmla="*/ 8507315 w 12193149"/>
              <a:gd name="connsiteY78" fmla="*/ 2756946 h 3163521"/>
              <a:gd name="connsiteX79" fmla="*/ 8499116 w 12193149"/>
              <a:gd name="connsiteY79" fmla="*/ 2759684 h 3163521"/>
              <a:gd name="connsiteX80" fmla="*/ 8498742 w 12193149"/>
              <a:gd name="connsiteY80" fmla="*/ 2759505 h 3163521"/>
              <a:gd name="connsiteX81" fmla="*/ 8491397 w 12193149"/>
              <a:gd name="connsiteY81" fmla="*/ 2762555 h 3163521"/>
              <a:gd name="connsiteX82" fmla="*/ 8368330 w 12193149"/>
              <a:gd name="connsiteY82" fmla="*/ 2776597 h 3163521"/>
              <a:gd name="connsiteX83" fmla="*/ 8354947 w 12193149"/>
              <a:gd name="connsiteY83" fmla="*/ 2776791 h 3163521"/>
              <a:gd name="connsiteX84" fmla="*/ 8321252 w 12193149"/>
              <a:gd name="connsiteY84" fmla="*/ 2793369 h 3163521"/>
              <a:gd name="connsiteX85" fmla="*/ 8315581 w 12193149"/>
              <a:gd name="connsiteY85" fmla="*/ 2793695 h 3163521"/>
              <a:gd name="connsiteX86" fmla="*/ 8296322 w 12193149"/>
              <a:gd name="connsiteY86" fmla="*/ 2807590 h 3163521"/>
              <a:gd name="connsiteX87" fmla="*/ 8285424 w 12193149"/>
              <a:gd name="connsiteY87" fmla="*/ 2813413 h 3163521"/>
              <a:gd name="connsiteX88" fmla="*/ 8284298 w 12193149"/>
              <a:gd name="connsiteY88" fmla="*/ 2817856 h 3163521"/>
              <a:gd name="connsiteX89" fmla="*/ 8267224 w 12193149"/>
              <a:gd name="connsiteY89" fmla="*/ 2825031 h 3163521"/>
              <a:gd name="connsiteX90" fmla="*/ 8264525 w 12193149"/>
              <a:gd name="connsiteY90" fmla="*/ 2824801 h 3163521"/>
              <a:gd name="connsiteX91" fmla="*/ 8253181 w 12193149"/>
              <a:gd name="connsiteY91" fmla="*/ 2834644 h 3163521"/>
              <a:gd name="connsiteX92" fmla="*/ 8246982 w 12193149"/>
              <a:gd name="connsiteY92" fmla="*/ 2847636 h 3163521"/>
              <a:gd name="connsiteX93" fmla="*/ 8091420 w 12193149"/>
              <a:gd name="connsiteY93" fmla="*/ 2893797 h 3163521"/>
              <a:gd name="connsiteX94" fmla="*/ 7906555 w 12193149"/>
              <a:gd name="connsiteY94" fmla="*/ 2935770 h 3163521"/>
              <a:gd name="connsiteX95" fmla="*/ 7719893 w 12193149"/>
              <a:gd name="connsiteY95" fmla="*/ 2961485 h 3163521"/>
              <a:gd name="connsiteX96" fmla="*/ 7615495 w 12193149"/>
              <a:gd name="connsiteY96" fmla="*/ 2958014 h 3163521"/>
              <a:gd name="connsiteX97" fmla="*/ 7528691 w 12193149"/>
              <a:gd name="connsiteY97" fmla="*/ 2963842 h 3163521"/>
              <a:gd name="connsiteX98" fmla="*/ 7520719 w 12193149"/>
              <a:gd name="connsiteY98" fmla="*/ 2966395 h 3163521"/>
              <a:gd name="connsiteX99" fmla="*/ 7508559 w 12193149"/>
              <a:gd name="connsiteY99" fmla="*/ 2967730 h 3163521"/>
              <a:gd name="connsiteX100" fmla="*/ 7508188 w 12193149"/>
              <a:gd name="connsiteY100" fmla="*/ 2967403 h 3163521"/>
              <a:gd name="connsiteX101" fmla="*/ 7496943 w 12193149"/>
              <a:gd name="connsiteY101" fmla="*/ 2969355 h 3163521"/>
              <a:gd name="connsiteX102" fmla="*/ 7219707 w 12193149"/>
              <a:gd name="connsiteY102" fmla="*/ 2975462 h 3163521"/>
              <a:gd name="connsiteX103" fmla="*/ 7202249 w 12193149"/>
              <a:gd name="connsiteY103" fmla="*/ 2980012 h 3163521"/>
              <a:gd name="connsiteX104" fmla="*/ 7198152 w 12193149"/>
              <a:gd name="connsiteY104" fmla="*/ 2985370 h 3163521"/>
              <a:gd name="connsiteX105" fmla="*/ 7171956 w 12193149"/>
              <a:gd name="connsiteY105" fmla="*/ 2990018 h 3163521"/>
              <a:gd name="connsiteX106" fmla="*/ 7098136 w 12193149"/>
              <a:gd name="connsiteY106" fmla="*/ 3002246 h 3163521"/>
              <a:gd name="connsiteX107" fmla="*/ 7019644 w 12193149"/>
              <a:gd name="connsiteY107" fmla="*/ 3001872 h 3163521"/>
              <a:gd name="connsiteX108" fmla="*/ 6905294 w 12193149"/>
              <a:gd name="connsiteY108" fmla="*/ 3031378 h 3163521"/>
              <a:gd name="connsiteX109" fmla="*/ 6709370 w 12193149"/>
              <a:gd name="connsiteY109" fmla="*/ 3059333 h 3163521"/>
              <a:gd name="connsiteX110" fmla="*/ 6550602 w 12193149"/>
              <a:gd name="connsiteY110" fmla="*/ 3088109 h 3163521"/>
              <a:gd name="connsiteX111" fmla="*/ 6318708 w 12193149"/>
              <a:gd name="connsiteY111" fmla="*/ 3134909 h 3163521"/>
              <a:gd name="connsiteX112" fmla="*/ 6169822 w 12193149"/>
              <a:gd name="connsiteY112" fmla="*/ 3136996 h 3163521"/>
              <a:gd name="connsiteX113" fmla="*/ 6074996 w 12193149"/>
              <a:gd name="connsiteY113" fmla="*/ 3157458 h 3163521"/>
              <a:gd name="connsiteX114" fmla="*/ 6069677 w 12193149"/>
              <a:gd name="connsiteY114" fmla="*/ 3155921 h 3163521"/>
              <a:gd name="connsiteX115" fmla="*/ 6049786 w 12193149"/>
              <a:gd name="connsiteY115" fmla="*/ 3156604 h 3163521"/>
              <a:gd name="connsiteX116" fmla="*/ 6042433 w 12193149"/>
              <a:gd name="connsiteY116" fmla="*/ 3148255 h 3163521"/>
              <a:gd name="connsiteX117" fmla="*/ 6011238 w 12193149"/>
              <a:gd name="connsiteY117" fmla="*/ 3143162 h 3163521"/>
              <a:gd name="connsiteX118" fmla="*/ 5958523 w 12193149"/>
              <a:gd name="connsiteY118" fmla="*/ 3146806 h 3163521"/>
              <a:gd name="connsiteX119" fmla="*/ 5760067 w 12193149"/>
              <a:gd name="connsiteY119" fmla="*/ 3162498 h 3163521"/>
              <a:gd name="connsiteX120" fmla="*/ 5628108 w 12193149"/>
              <a:gd name="connsiteY120" fmla="*/ 3163521 h 3163521"/>
              <a:gd name="connsiteX121" fmla="*/ 5472054 w 12193149"/>
              <a:gd name="connsiteY121" fmla="*/ 3149501 h 3163521"/>
              <a:gd name="connsiteX122" fmla="*/ 5433909 w 12193149"/>
              <a:gd name="connsiteY122" fmla="*/ 3138248 h 3163521"/>
              <a:gd name="connsiteX123" fmla="*/ 5382817 w 12193149"/>
              <a:gd name="connsiteY123" fmla="*/ 3120546 h 3163521"/>
              <a:gd name="connsiteX124" fmla="*/ 5262912 w 12193149"/>
              <a:gd name="connsiteY124" fmla="*/ 3100129 h 3163521"/>
              <a:gd name="connsiteX125" fmla="*/ 5224109 w 12193149"/>
              <a:gd name="connsiteY125" fmla="*/ 3089005 h 3163521"/>
              <a:gd name="connsiteX126" fmla="*/ 5175808 w 12193149"/>
              <a:gd name="connsiteY126" fmla="*/ 3086015 h 3163521"/>
              <a:gd name="connsiteX127" fmla="*/ 5157702 w 12193149"/>
              <a:gd name="connsiteY127" fmla="*/ 3078792 h 3163521"/>
              <a:gd name="connsiteX128" fmla="*/ 5143747 w 12193149"/>
              <a:gd name="connsiteY128" fmla="*/ 3075392 h 3163521"/>
              <a:gd name="connsiteX129" fmla="*/ 5140744 w 12193149"/>
              <a:gd name="connsiteY129" fmla="*/ 3073291 h 3163521"/>
              <a:gd name="connsiteX130" fmla="*/ 5122807 w 12193149"/>
              <a:gd name="connsiteY130" fmla="*/ 3062438 h 3163521"/>
              <a:gd name="connsiteX131" fmla="*/ 5066938 w 12193149"/>
              <a:gd name="connsiteY131" fmla="*/ 3069009 h 3163521"/>
              <a:gd name="connsiteX132" fmla="*/ 5012662 w 12193149"/>
              <a:gd name="connsiteY132" fmla="*/ 3052628 h 3163521"/>
              <a:gd name="connsiteX133" fmla="*/ 4841589 w 12193149"/>
              <a:gd name="connsiteY133" fmla="*/ 3028611 h 3163521"/>
              <a:gd name="connsiteX134" fmla="*/ 4763595 w 12193149"/>
              <a:gd name="connsiteY134" fmla="*/ 3000843 h 3163521"/>
              <a:gd name="connsiteX135" fmla="*/ 4724334 w 12193149"/>
              <a:gd name="connsiteY135" fmla="*/ 2991829 h 3163521"/>
              <a:gd name="connsiteX136" fmla="*/ 4722324 w 12193149"/>
              <a:gd name="connsiteY136" fmla="*/ 2991080 h 3163521"/>
              <a:gd name="connsiteX137" fmla="*/ 4723259 w 12193149"/>
              <a:gd name="connsiteY137" fmla="*/ 2990869 h 3163521"/>
              <a:gd name="connsiteX138" fmla="*/ 4718350 w 12193149"/>
              <a:gd name="connsiteY138" fmla="*/ 2989599 h 3163521"/>
              <a:gd name="connsiteX139" fmla="*/ 4722324 w 12193149"/>
              <a:gd name="connsiteY139" fmla="*/ 2991080 h 3163521"/>
              <a:gd name="connsiteX140" fmla="*/ 4716674 w 12193149"/>
              <a:gd name="connsiteY140" fmla="*/ 2992355 h 3163521"/>
              <a:gd name="connsiteX141" fmla="*/ 4516962 w 12193149"/>
              <a:gd name="connsiteY141" fmla="*/ 2982453 h 3163521"/>
              <a:gd name="connsiteX142" fmla="*/ 4429691 w 12193149"/>
              <a:gd name="connsiteY142" fmla="*/ 2971802 h 3163521"/>
              <a:gd name="connsiteX143" fmla="*/ 4364023 w 12193149"/>
              <a:gd name="connsiteY143" fmla="*/ 2970456 h 3163521"/>
              <a:gd name="connsiteX144" fmla="*/ 4318114 w 12193149"/>
              <a:gd name="connsiteY144" fmla="*/ 2977071 h 3163521"/>
              <a:gd name="connsiteX145" fmla="*/ 4316258 w 12193149"/>
              <a:gd name="connsiteY145" fmla="*/ 2975730 h 3163521"/>
              <a:gd name="connsiteX146" fmla="*/ 4296292 w 12193149"/>
              <a:gd name="connsiteY146" fmla="*/ 2973851 h 3163521"/>
              <a:gd name="connsiteX147" fmla="*/ 4291212 w 12193149"/>
              <a:gd name="connsiteY147" fmla="*/ 2976768 h 3163521"/>
              <a:gd name="connsiteX148" fmla="*/ 4277290 w 12193149"/>
              <a:gd name="connsiteY148" fmla="*/ 2976522 h 3163521"/>
              <a:gd name="connsiteX149" fmla="*/ 4249265 w 12193149"/>
              <a:gd name="connsiteY149" fmla="*/ 2978846 h 3163521"/>
              <a:gd name="connsiteX150" fmla="*/ 4203199 w 12193149"/>
              <a:gd name="connsiteY150" fmla="*/ 2976051 h 3163521"/>
              <a:gd name="connsiteX151" fmla="*/ 4202893 w 12193149"/>
              <a:gd name="connsiteY151" fmla="*/ 2974792 h 3163521"/>
              <a:gd name="connsiteX152" fmla="*/ 4192396 w 12193149"/>
              <a:gd name="connsiteY152" fmla="*/ 2969158 h 3163521"/>
              <a:gd name="connsiteX153" fmla="*/ 4143893 w 12193149"/>
              <a:gd name="connsiteY153" fmla="*/ 2953293 h 3163521"/>
              <a:gd name="connsiteX154" fmla="*/ 4084245 w 12193149"/>
              <a:gd name="connsiteY154" fmla="*/ 2926760 h 3163521"/>
              <a:gd name="connsiteX155" fmla="*/ 4075694 w 12193149"/>
              <a:gd name="connsiteY155" fmla="*/ 2925925 h 3163521"/>
              <a:gd name="connsiteX156" fmla="*/ 4075575 w 12193149"/>
              <a:gd name="connsiteY156" fmla="*/ 2925626 h 3163521"/>
              <a:gd name="connsiteX157" fmla="*/ 4066658 w 12193149"/>
              <a:gd name="connsiteY157" fmla="*/ 2924182 h 3163521"/>
              <a:gd name="connsiteX158" fmla="*/ 4060102 w 12193149"/>
              <a:gd name="connsiteY158" fmla="*/ 2924400 h 3163521"/>
              <a:gd name="connsiteX159" fmla="*/ 4043512 w 12193149"/>
              <a:gd name="connsiteY159" fmla="*/ 2922779 h 3163521"/>
              <a:gd name="connsiteX160" fmla="*/ 4038145 w 12193149"/>
              <a:gd name="connsiteY160" fmla="*/ 2920345 h 3163521"/>
              <a:gd name="connsiteX161" fmla="*/ 4036511 w 12193149"/>
              <a:gd name="connsiteY161" fmla="*/ 2916678 h 3163521"/>
              <a:gd name="connsiteX162" fmla="*/ 4034926 w 12193149"/>
              <a:gd name="connsiteY162" fmla="*/ 2916913 h 3163521"/>
              <a:gd name="connsiteX163" fmla="*/ 4005686 w 12193149"/>
              <a:gd name="connsiteY163" fmla="*/ 2904345 h 3163521"/>
              <a:gd name="connsiteX164" fmla="*/ 3937994 w 12193149"/>
              <a:gd name="connsiteY164" fmla="*/ 2886888 h 3163521"/>
              <a:gd name="connsiteX165" fmla="*/ 3898423 w 12193149"/>
              <a:gd name="connsiteY165" fmla="*/ 2881233 h 3163521"/>
              <a:gd name="connsiteX166" fmla="*/ 3790908 w 12193149"/>
              <a:gd name="connsiteY166" fmla="*/ 2860995 h 3163521"/>
              <a:gd name="connsiteX167" fmla="*/ 3683661 w 12193149"/>
              <a:gd name="connsiteY167" fmla="*/ 2837072 h 3163521"/>
              <a:gd name="connsiteX168" fmla="*/ 3611183 w 12193149"/>
              <a:gd name="connsiteY168" fmla="*/ 2804801 h 3163521"/>
              <a:gd name="connsiteX169" fmla="*/ 3605003 w 12193149"/>
              <a:gd name="connsiteY169" fmla="*/ 2806163 h 3163521"/>
              <a:gd name="connsiteX170" fmla="*/ 3595884 w 12193149"/>
              <a:gd name="connsiteY170" fmla="*/ 2806327 h 3163521"/>
              <a:gd name="connsiteX171" fmla="*/ 3595649 w 12193149"/>
              <a:gd name="connsiteY171" fmla="*/ 2806058 h 3163521"/>
              <a:gd name="connsiteX172" fmla="*/ 3587126 w 12193149"/>
              <a:gd name="connsiteY172" fmla="*/ 2806748 h 3163521"/>
              <a:gd name="connsiteX173" fmla="*/ 3537283 w 12193149"/>
              <a:gd name="connsiteY173" fmla="*/ 2797049 h 3163521"/>
              <a:gd name="connsiteX174" fmla="*/ 3474371 w 12193149"/>
              <a:gd name="connsiteY174" fmla="*/ 2793388 h 3163521"/>
              <a:gd name="connsiteX175" fmla="*/ 3401876 w 12193149"/>
              <a:gd name="connsiteY175" fmla="*/ 2781340 h 3163521"/>
              <a:gd name="connsiteX176" fmla="*/ 3365036 w 12193149"/>
              <a:gd name="connsiteY176" fmla="*/ 2798292 h 3163521"/>
              <a:gd name="connsiteX177" fmla="*/ 3345174 w 12193149"/>
              <a:gd name="connsiteY177" fmla="*/ 2799974 h 3163521"/>
              <a:gd name="connsiteX178" fmla="*/ 3342846 w 12193149"/>
              <a:gd name="connsiteY178" fmla="*/ 2798999 h 3163521"/>
              <a:gd name="connsiteX179" fmla="*/ 3263504 w 12193149"/>
              <a:gd name="connsiteY179" fmla="*/ 2804876 h 3163521"/>
              <a:gd name="connsiteX180" fmla="*/ 3143704 w 12193149"/>
              <a:gd name="connsiteY180" fmla="*/ 2812651 h 3163521"/>
              <a:gd name="connsiteX181" fmla="*/ 3031439 w 12193149"/>
              <a:gd name="connsiteY181" fmla="*/ 2815294 h 3163521"/>
              <a:gd name="connsiteX182" fmla="*/ 2782717 w 12193149"/>
              <a:gd name="connsiteY182" fmla="*/ 2837115 h 3163521"/>
              <a:gd name="connsiteX183" fmla="*/ 2647675 w 12193149"/>
              <a:gd name="connsiteY183" fmla="*/ 2847651 h 3163521"/>
              <a:gd name="connsiteX184" fmla="*/ 2569176 w 12193149"/>
              <a:gd name="connsiteY184" fmla="*/ 2821410 h 3163521"/>
              <a:gd name="connsiteX185" fmla="*/ 2444403 w 12193149"/>
              <a:gd name="connsiteY185" fmla="*/ 2835311 h 3163521"/>
              <a:gd name="connsiteX186" fmla="*/ 2316260 w 12193149"/>
              <a:gd name="connsiteY186" fmla="*/ 2843778 h 3163521"/>
              <a:gd name="connsiteX187" fmla="*/ 2209726 w 12193149"/>
              <a:gd name="connsiteY187" fmla="*/ 2838545 h 3163521"/>
              <a:gd name="connsiteX188" fmla="*/ 2095813 w 12193149"/>
              <a:gd name="connsiteY188" fmla="*/ 2821834 h 3163521"/>
              <a:gd name="connsiteX189" fmla="*/ 1998504 w 12193149"/>
              <a:gd name="connsiteY189" fmla="*/ 2813814 h 3163521"/>
              <a:gd name="connsiteX190" fmla="*/ 1929320 w 12193149"/>
              <a:gd name="connsiteY190" fmla="*/ 2835759 h 3163521"/>
              <a:gd name="connsiteX191" fmla="*/ 1922798 w 12193149"/>
              <a:gd name="connsiteY191" fmla="*/ 2830928 h 3163521"/>
              <a:gd name="connsiteX192" fmla="*/ 1874228 w 12193149"/>
              <a:gd name="connsiteY192" fmla="*/ 2832523 h 3163521"/>
              <a:gd name="connsiteX193" fmla="*/ 1787803 w 12193149"/>
              <a:gd name="connsiteY193" fmla="*/ 2860145 h 3163521"/>
              <a:gd name="connsiteX194" fmla="*/ 1739352 w 12193149"/>
              <a:gd name="connsiteY194" fmla="*/ 2855094 h 3163521"/>
              <a:gd name="connsiteX195" fmla="*/ 1676219 w 12193149"/>
              <a:gd name="connsiteY195" fmla="*/ 2838745 h 3163521"/>
              <a:gd name="connsiteX196" fmla="*/ 1609817 w 12193149"/>
              <a:gd name="connsiteY196" fmla="*/ 2831848 h 3163521"/>
              <a:gd name="connsiteX197" fmla="*/ 1497258 w 12193149"/>
              <a:gd name="connsiteY197" fmla="*/ 2806258 h 3163521"/>
              <a:gd name="connsiteX198" fmla="*/ 1151127 w 12193149"/>
              <a:gd name="connsiteY198" fmla="*/ 2756823 h 3163521"/>
              <a:gd name="connsiteX199" fmla="*/ 859417 w 12193149"/>
              <a:gd name="connsiteY199" fmla="*/ 2747390 h 3163521"/>
              <a:gd name="connsiteX200" fmla="*/ 838688 w 12193149"/>
              <a:gd name="connsiteY200" fmla="*/ 2748603 h 3163521"/>
              <a:gd name="connsiteX201" fmla="*/ 817957 w 12193149"/>
              <a:gd name="connsiteY201" fmla="*/ 2746639 h 3163521"/>
              <a:gd name="connsiteX202" fmla="*/ 812654 w 12193149"/>
              <a:gd name="connsiteY202" fmla="*/ 2749533 h 3163521"/>
              <a:gd name="connsiteX203" fmla="*/ 721195 w 12193149"/>
              <a:gd name="connsiteY203" fmla="*/ 2748443 h 3163521"/>
              <a:gd name="connsiteX204" fmla="*/ 720890 w 12193149"/>
              <a:gd name="connsiteY204" fmla="*/ 2747181 h 3163521"/>
              <a:gd name="connsiteX205" fmla="*/ 710023 w 12193149"/>
              <a:gd name="connsiteY205" fmla="*/ 2741504 h 3163521"/>
              <a:gd name="connsiteX206" fmla="*/ 597940 w 12193149"/>
              <a:gd name="connsiteY206" fmla="*/ 2698646 h 3163521"/>
              <a:gd name="connsiteX207" fmla="*/ 579683 w 12193149"/>
              <a:gd name="connsiteY207" fmla="*/ 2695994 h 3163521"/>
              <a:gd name="connsiteX208" fmla="*/ 572865 w 12193149"/>
              <a:gd name="connsiteY208" fmla="*/ 2696183 h 3163521"/>
              <a:gd name="connsiteX209" fmla="*/ 446247 w 12193149"/>
              <a:gd name="connsiteY209" fmla="*/ 2658153 h 3163521"/>
              <a:gd name="connsiteX210" fmla="*/ 405163 w 12193149"/>
              <a:gd name="connsiteY210" fmla="*/ 2652330 h 3163521"/>
              <a:gd name="connsiteX211" fmla="*/ 293583 w 12193149"/>
              <a:gd name="connsiteY211" fmla="*/ 2631634 h 3163521"/>
              <a:gd name="connsiteX212" fmla="*/ 119529 w 12193149"/>
              <a:gd name="connsiteY212" fmla="*/ 2579829 h 3163521"/>
              <a:gd name="connsiteX213" fmla="*/ 16674 w 12193149"/>
              <a:gd name="connsiteY213" fmla="*/ 2576973 h 3163521"/>
              <a:gd name="connsiteX214" fmla="*/ 1150 w 12193149"/>
              <a:gd name="connsiteY214" fmla="*/ 2571504 h 3163521"/>
              <a:gd name="connsiteX215" fmla="*/ 1148 w 12193149"/>
              <a:gd name="connsiteY215" fmla="*/ 1040995 h 3163521"/>
              <a:gd name="connsiteX216" fmla="*/ 1148 w 12193149"/>
              <a:gd name="connsiteY216" fmla="*/ 818782 h 3163521"/>
              <a:gd name="connsiteX0" fmla="*/ 1148 w 12193149"/>
              <a:gd name="connsiteY0" fmla="*/ 0 h 3171710"/>
              <a:gd name="connsiteX1" fmla="*/ 12181789 w 12193149"/>
              <a:gd name="connsiteY1" fmla="*/ 8189 h 3171710"/>
              <a:gd name="connsiteX2" fmla="*/ 12193149 w 12193149"/>
              <a:gd name="connsiteY2" fmla="*/ 1406710 h 3171710"/>
              <a:gd name="connsiteX3" fmla="*/ 12185986 w 12193149"/>
              <a:gd name="connsiteY3" fmla="*/ 1411160 h 3171710"/>
              <a:gd name="connsiteX4" fmla="*/ 12156363 w 12193149"/>
              <a:gd name="connsiteY4" fmla="*/ 1424337 h 3171710"/>
              <a:gd name="connsiteX5" fmla="*/ 12139215 w 12193149"/>
              <a:gd name="connsiteY5" fmla="*/ 1450150 h 3171710"/>
              <a:gd name="connsiteX6" fmla="*/ 12126327 w 12193149"/>
              <a:gd name="connsiteY6" fmla="*/ 1451661 h 3171710"/>
              <a:gd name="connsiteX7" fmla="*/ 12124007 w 12193149"/>
              <a:gd name="connsiteY7" fmla="*/ 1451765 h 3171710"/>
              <a:gd name="connsiteX8" fmla="*/ 12116854 w 12193149"/>
              <a:gd name="connsiteY8" fmla="*/ 1455579 h 3171710"/>
              <a:gd name="connsiteX9" fmla="*/ 12099497 w 12193149"/>
              <a:gd name="connsiteY9" fmla="*/ 1455110 h 3171710"/>
              <a:gd name="connsiteX10" fmla="*/ 12087073 w 12193149"/>
              <a:gd name="connsiteY10" fmla="*/ 1463312 h 3171710"/>
              <a:gd name="connsiteX11" fmla="*/ 12031073 w 12193149"/>
              <a:gd name="connsiteY11" fmla="*/ 1506980 h 3171710"/>
              <a:gd name="connsiteX12" fmla="*/ 11995833 w 12193149"/>
              <a:gd name="connsiteY12" fmla="*/ 1530429 h 3171710"/>
              <a:gd name="connsiteX13" fmla="*/ 11979717 w 12193149"/>
              <a:gd name="connsiteY13" fmla="*/ 1535132 h 3171710"/>
              <a:gd name="connsiteX14" fmla="*/ 11959046 w 12193149"/>
              <a:gd name="connsiteY14" fmla="*/ 1544529 h 3171710"/>
              <a:gd name="connsiteX15" fmla="*/ 11920454 w 12193149"/>
              <a:gd name="connsiteY15" fmla="*/ 1557854 h 3171710"/>
              <a:gd name="connsiteX16" fmla="*/ 11903656 w 12193149"/>
              <a:gd name="connsiteY16" fmla="*/ 1569397 h 3171710"/>
              <a:gd name="connsiteX17" fmla="*/ 11895048 w 12193149"/>
              <a:gd name="connsiteY17" fmla="*/ 1571762 h 3171710"/>
              <a:gd name="connsiteX18" fmla="*/ 11891968 w 12193149"/>
              <a:gd name="connsiteY18" fmla="*/ 1582700 h 3171710"/>
              <a:gd name="connsiteX19" fmla="*/ 11870776 w 12193149"/>
              <a:gd name="connsiteY19" fmla="*/ 1604787 h 3171710"/>
              <a:gd name="connsiteX20" fmla="*/ 11813376 w 12193149"/>
              <a:gd name="connsiteY20" fmla="*/ 1624630 h 3171710"/>
              <a:gd name="connsiteX21" fmla="*/ 11590693 w 12193149"/>
              <a:gd name="connsiteY21" fmla="*/ 1790748 h 3171710"/>
              <a:gd name="connsiteX22" fmla="*/ 11506817 w 12193149"/>
              <a:gd name="connsiteY22" fmla="*/ 1860594 h 3171710"/>
              <a:gd name="connsiteX23" fmla="*/ 11280332 w 12193149"/>
              <a:gd name="connsiteY23" fmla="*/ 2050542 h 3171710"/>
              <a:gd name="connsiteX24" fmla="*/ 11228309 w 12193149"/>
              <a:gd name="connsiteY24" fmla="*/ 2103207 h 3171710"/>
              <a:gd name="connsiteX25" fmla="*/ 11218087 w 12193149"/>
              <a:gd name="connsiteY25" fmla="*/ 2102932 h 3171710"/>
              <a:gd name="connsiteX26" fmla="*/ 11217184 w 12193149"/>
              <a:gd name="connsiteY26" fmla="*/ 2101989 h 3171710"/>
              <a:gd name="connsiteX27" fmla="*/ 11188885 w 12193149"/>
              <a:gd name="connsiteY27" fmla="*/ 2119354 h 3171710"/>
              <a:gd name="connsiteX28" fmla="*/ 11184501 w 12193149"/>
              <a:gd name="connsiteY28" fmla="*/ 2119496 h 3171710"/>
              <a:gd name="connsiteX29" fmla="*/ 11166854 w 12193149"/>
              <a:gd name="connsiteY29" fmla="*/ 2133583 h 3171710"/>
              <a:gd name="connsiteX30" fmla="*/ 11157311 w 12193149"/>
              <a:gd name="connsiteY30" fmla="*/ 2139385 h 3171710"/>
              <a:gd name="connsiteX31" fmla="*/ 11155496 w 12193149"/>
              <a:gd name="connsiteY31" fmla="*/ 2144068 h 3171710"/>
              <a:gd name="connsiteX32" fmla="*/ 11140961 w 12193149"/>
              <a:gd name="connsiteY32" fmla="*/ 2151086 h 3171710"/>
              <a:gd name="connsiteX33" fmla="*/ 11138961 w 12193149"/>
              <a:gd name="connsiteY33" fmla="*/ 2150743 h 3171710"/>
              <a:gd name="connsiteX34" fmla="*/ 11128208 w 12193149"/>
              <a:gd name="connsiteY34" fmla="*/ 2160803 h 3171710"/>
              <a:gd name="connsiteX35" fmla="*/ 11120691 w 12193149"/>
              <a:gd name="connsiteY35" fmla="*/ 2174395 h 3171710"/>
              <a:gd name="connsiteX36" fmla="*/ 10894683 w 12193149"/>
              <a:gd name="connsiteY36" fmla="*/ 2300370 h 3171710"/>
              <a:gd name="connsiteX37" fmla="*/ 10773300 w 12193149"/>
              <a:gd name="connsiteY37" fmla="*/ 2350162 h 3171710"/>
              <a:gd name="connsiteX38" fmla="*/ 10627668 w 12193149"/>
              <a:gd name="connsiteY38" fmla="*/ 2386200 h 3171710"/>
              <a:gd name="connsiteX39" fmla="*/ 10581895 w 12193149"/>
              <a:gd name="connsiteY39" fmla="*/ 2395660 h 3171710"/>
              <a:gd name="connsiteX40" fmla="*/ 10547790 w 12193149"/>
              <a:gd name="connsiteY40" fmla="*/ 2425394 h 3171710"/>
              <a:gd name="connsiteX41" fmla="*/ 10529643 w 12193149"/>
              <a:gd name="connsiteY41" fmla="*/ 2423878 h 3171710"/>
              <a:gd name="connsiteX42" fmla="*/ 10526446 w 12193149"/>
              <a:gd name="connsiteY42" fmla="*/ 2423382 h 3171710"/>
              <a:gd name="connsiteX43" fmla="*/ 10515129 w 12193149"/>
              <a:gd name="connsiteY43" fmla="*/ 2426508 h 3171710"/>
              <a:gd name="connsiteX44" fmla="*/ 10491735 w 12193149"/>
              <a:gd name="connsiteY44" fmla="*/ 2421127 h 3171710"/>
              <a:gd name="connsiteX45" fmla="*/ 10471418 w 12193149"/>
              <a:gd name="connsiteY45" fmla="*/ 2428664 h 3171710"/>
              <a:gd name="connsiteX46" fmla="*/ 10377042 w 12193149"/>
              <a:gd name="connsiteY46" fmla="*/ 2471569 h 3171710"/>
              <a:gd name="connsiteX47" fmla="*/ 10319338 w 12193149"/>
              <a:gd name="connsiteY47" fmla="*/ 2493192 h 3171710"/>
              <a:gd name="connsiteX48" fmla="*/ 10295467 w 12193149"/>
              <a:gd name="connsiteY48" fmla="*/ 2495050 h 3171710"/>
              <a:gd name="connsiteX49" fmla="*/ 10263443 w 12193149"/>
              <a:gd name="connsiteY49" fmla="*/ 2501919 h 3171710"/>
              <a:gd name="connsiteX50" fmla="*/ 10205418 w 12193149"/>
              <a:gd name="connsiteY50" fmla="*/ 2509120 h 3171710"/>
              <a:gd name="connsiteX51" fmla="*/ 10177759 w 12193149"/>
              <a:gd name="connsiteY51" fmla="*/ 2519914 h 3171710"/>
              <a:gd name="connsiteX52" fmla="*/ 10165070 w 12193149"/>
              <a:gd name="connsiteY52" fmla="*/ 2520710 h 3171710"/>
              <a:gd name="connsiteX53" fmla="*/ 10156308 w 12193149"/>
              <a:gd name="connsiteY53" fmla="*/ 2534458 h 3171710"/>
              <a:gd name="connsiteX54" fmla="*/ 10118267 w 12193149"/>
              <a:gd name="connsiteY54" fmla="*/ 2558113 h 3171710"/>
              <a:gd name="connsiteX55" fmla="*/ 10083317 w 12193149"/>
              <a:gd name="connsiteY55" fmla="*/ 2570267 h 3171710"/>
              <a:gd name="connsiteX56" fmla="*/ 10040388 w 12193149"/>
              <a:gd name="connsiteY56" fmla="*/ 2568603 h 3171710"/>
              <a:gd name="connsiteX57" fmla="*/ 9961167 w 12193149"/>
              <a:gd name="connsiteY57" fmla="*/ 2584118 h 3171710"/>
              <a:gd name="connsiteX58" fmla="*/ 9848940 w 12193149"/>
              <a:gd name="connsiteY58" fmla="*/ 2590886 h 3171710"/>
              <a:gd name="connsiteX59" fmla="*/ 9729457 w 12193149"/>
              <a:gd name="connsiteY59" fmla="*/ 2611093 h 3171710"/>
              <a:gd name="connsiteX60" fmla="*/ 9613704 w 12193149"/>
              <a:gd name="connsiteY60" fmla="*/ 2639342 h 3171710"/>
              <a:gd name="connsiteX61" fmla="*/ 9338590 w 12193149"/>
              <a:gd name="connsiteY61" fmla="*/ 2696264 h 3171710"/>
              <a:gd name="connsiteX62" fmla="*/ 9232518 w 12193149"/>
              <a:gd name="connsiteY62" fmla="*/ 2720120 h 3171710"/>
              <a:gd name="connsiteX63" fmla="*/ 9156690 w 12193149"/>
              <a:gd name="connsiteY63" fmla="*/ 2730199 h 3171710"/>
              <a:gd name="connsiteX64" fmla="*/ 9054601 w 12193149"/>
              <a:gd name="connsiteY64" fmla="*/ 2737726 h 3171710"/>
              <a:gd name="connsiteX65" fmla="*/ 9006634 w 12193149"/>
              <a:gd name="connsiteY65" fmla="*/ 2741011 h 3171710"/>
              <a:gd name="connsiteX66" fmla="*/ 9006349 w 12193149"/>
              <a:gd name="connsiteY66" fmla="*/ 2740771 h 3171710"/>
              <a:gd name="connsiteX67" fmla="*/ 8997380 w 12193149"/>
              <a:gd name="connsiteY67" fmla="*/ 2741982 h 3171710"/>
              <a:gd name="connsiteX68" fmla="*/ 8991542 w 12193149"/>
              <a:gd name="connsiteY68" fmla="*/ 2744043 h 3171710"/>
              <a:gd name="connsiteX69" fmla="*/ 8975485 w 12193149"/>
              <a:gd name="connsiteY69" fmla="*/ 2747269 h 3171710"/>
              <a:gd name="connsiteX70" fmla="*/ 8969159 w 12193149"/>
              <a:gd name="connsiteY70" fmla="*/ 2746569 h 3171710"/>
              <a:gd name="connsiteX71" fmla="*/ 8964196 w 12193149"/>
              <a:gd name="connsiteY71" fmla="*/ 2744344 h 3171710"/>
              <a:gd name="connsiteX72" fmla="*/ 8930136 w 12193149"/>
              <a:gd name="connsiteY72" fmla="*/ 2741156 h 3171710"/>
              <a:gd name="connsiteX73" fmla="*/ 8753592 w 12193149"/>
              <a:gd name="connsiteY73" fmla="*/ 2760388 h 3171710"/>
              <a:gd name="connsiteX74" fmla="*/ 8708995 w 12193149"/>
              <a:gd name="connsiteY74" fmla="*/ 2762489 h 3171710"/>
              <a:gd name="connsiteX75" fmla="*/ 8597219 w 12193149"/>
              <a:gd name="connsiteY75" fmla="*/ 2771061 h 3171710"/>
              <a:gd name="connsiteX76" fmla="*/ 8526378 w 12193149"/>
              <a:gd name="connsiteY76" fmla="*/ 2756219 h 3171710"/>
              <a:gd name="connsiteX77" fmla="*/ 8512131 w 12193149"/>
              <a:gd name="connsiteY77" fmla="*/ 2762134 h 3171710"/>
              <a:gd name="connsiteX78" fmla="*/ 8507315 w 12193149"/>
              <a:gd name="connsiteY78" fmla="*/ 2765135 h 3171710"/>
              <a:gd name="connsiteX79" fmla="*/ 8499116 w 12193149"/>
              <a:gd name="connsiteY79" fmla="*/ 2767873 h 3171710"/>
              <a:gd name="connsiteX80" fmla="*/ 8498742 w 12193149"/>
              <a:gd name="connsiteY80" fmla="*/ 2767694 h 3171710"/>
              <a:gd name="connsiteX81" fmla="*/ 8491397 w 12193149"/>
              <a:gd name="connsiteY81" fmla="*/ 2770744 h 3171710"/>
              <a:gd name="connsiteX82" fmla="*/ 8368330 w 12193149"/>
              <a:gd name="connsiteY82" fmla="*/ 2784786 h 3171710"/>
              <a:gd name="connsiteX83" fmla="*/ 8354947 w 12193149"/>
              <a:gd name="connsiteY83" fmla="*/ 2784980 h 3171710"/>
              <a:gd name="connsiteX84" fmla="*/ 8321252 w 12193149"/>
              <a:gd name="connsiteY84" fmla="*/ 2801558 h 3171710"/>
              <a:gd name="connsiteX85" fmla="*/ 8315581 w 12193149"/>
              <a:gd name="connsiteY85" fmla="*/ 2801884 h 3171710"/>
              <a:gd name="connsiteX86" fmla="*/ 8296322 w 12193149"/>
              <a:gd name="connsiteY86" fmla="*/ 2815779 h 3171710"/>
              <a:gd name="connsiteX87" fmla="*/ 8285424 w 12193149"/>
              <a:gd name="connsiteY87" fmla="*/ 2821602 h 3171710"/>
              <a:gd name="connsiteX88" fmla="*/ 8284298 w 12193149"/>
              <a:gd name="connsiteY88" fmla="*/ 2826045 h 3171710"/>
              <a:gd name="connsiteX89" fmla="*/ 8267224 w 12193149"/>
              <a:gd name="connsiteY89" fmla="*/ 2833220 h 3171710"/>
              <a:gd name="connsiteX90" fmla="*/ 8264525 w 12193149"/>
              <a:gd name="connsiteY90" fmla="*/ 2832990 h 3171710"/>
              <a:gd name="connsiteX91" fmla="*/ 8253181 w 12193149"/>
              <a:gd name="connsiteY91" fmla="*/ 2842833 h 3171710"/>
              <a:gd name="connsiteX92" fmla="*/ 8246982 w 12193149"/>
              <a:gd name="connsiteY92" fmla="*/ 2855825 h 3171710"/>
              <a:gd name="connsiteX93" fmla="*/ 8091420 w 12193149"/>
              <a:gd name="connsiteY93" fmla="*/ 2901986 h 3171710"/>
              <a:gd name="connsiteX94" fmla="*/ 7906555 w 12193149"/>
              <a:gd name="connsiteY94" fmla="*/ 2943959 h 3171710"/>
              <a:gd name="connsiteX95" fmla="*/ 7719893 w 12193149"/>
              <a:gd name="connsiteY95" fmla="*/ 2969674 h 3171710"/>
              <a:gd name="connsiteX96" fmla="*/ 7615495 w 12193149"/>
              <a:gd name="connsiteY96" fmla="*/ 2966203 h 3171710"/>
              <a:gd name="connsiteX97" fmla="*/ 7528691 w 12193149"/>
              <a:gd name="connsiteY97" fmla="*/ 2972031 h 3171710"/>
              <a:gd name="connsiteX98" fmla="*/ 7520719 w 12193149"/>
              <a:gd name="connsiteY98" fmla="*/ 2974584 h 3171710"/>
              <a:gd name="connsiteX99" fmla="*/ 7508559 w 12193149"/>
              <a:gd name="connsiteY99" fmla="*/ 2975919 h 3171710"/>
              <a:gd name="connsiteX100" fmla="*/ 7508188 w 12193149"/>
              <a:gd name="connsiteY100" fmla="*/ 2975592 h 3171710"/>
              <a:gd name="connsiteX101" fmla="*/ 7496943 w 12193149"/>
              <a:gd name="connsiteY101" fmla="*/ 2977544 h 3171710"/>
              <a:gd name="connsiteX102" fmla="*/ 7219707 w 12193149"/>
              <a:gd name="connsiteY102" fmla="*/ 2983651 h 3171710"/>
              <a:gd name="connsiteX103" fmla="*/ 7202249 w 12193149"/>
              <a:gd name="connsiteY103" fmla="*/ 2988201 h 3171710"/>
              <a:gd name="connsiteX104" fmla="*/ 7198152 w 12193149"/>
              <a:gd name="connsiteY104" fmla="*/ 2993559 h 3171710"/>
              <a:gd name="connsiteX105" fmla="*/ 7171956 w 12193149"/>
              <a:gd name="connsiteY105" fmla="*/ 2998207 h 3171710"/>
              <a:gd name="connsiteX106" fmla="*/ 7098136 w 12193149"/>
              <a:gd name="connsiteY106" fmla="*/ 3010435 h 3171710"/>
              <a:gd name="connsiteX107" fmla="*/ 7019644 w 12193149"/>
              <a:gd name="connsiteY107" fmla="*/ 3010061 h 3171710"/>
              <a:gd name="connsiteX108" fmla="*/ 6905294 w 12193149"/>
              <a:gd name="connsiteY108" fmla="*/ 3039567 h 3171710"/>
              <a:gd name="connsiteX109" fmla="*/ 6709370 w 12193149"/>
              <a:gd name="connsiteY109" fmla="*/ 3067522 h 3171710"/>
              <a:gd name="connsiteX110" fmla="*/ 6550602 w 12193149"/>
              <a:gd name="connsiteY110" fmla="*/ 3096298 h 3171710"/>
              <a:gd name="connsiteX111" fmla="*/ 6318708 w 12193149"/>
              <a:gd name="connsiteY111" fmla="*/ 3143098 h 3171710"/>
              <a:gd name="connsiteX112" fmla="*/ 6169822 w 12193149"/>
              <a:gd name="connsiteY112" fmla="*/ 3145185 h 3171710"/>
              <a:gd name="connsiteX113" fmla="*/ 6074996 w 12193149"/>
              <a:gd name="connsiteY113" fmla="*/ 3165647 h 3171710"/>
              <a:gd name="connsiteX114" fmla="*/ 6069677 w 12193149"/>
              <a:gd name="connsiteY114" fmla="*/ 3164110 h 3171710"/>
              <a:gd name="connsiteX115" fmla="*/ 6049786 w 12193149"/>
              <a:gd name="connsiteY115" fmla="*/ 3164793 h 3171710"/>
              <a:gd name="connsiteX116" fmla="*/ 6042433 w 12193149"/>
              <a:gd name="connsiteY116" fmla="*/ 3156444 h 3171710"/>
              <a:gd name="connsiteX117" fmla="*/ 6011238 w 12193149"/>
              <a:gd name="connsiteY117" fmla="*/ 3151351 h 3171710"/>
              <a:gd name="connsiteX118" fmla="*/ 5958523 w 12193149"/>
              <a:gd name="connsiteY118" fmla="*/ 3154995 h 3171710"/>
              <a:gd name="connsiteX119" fmla="*/ 5760067 w 12193149"/>
              <a:gd name="connsiteY119" fmla="*/ 3170687 h 3171710"/>
              <a:gd name="connsiteX120" fmla="*/ 5628108 w 12193149"/>
              <a:gd name="connsiteY120" fmla="*/ 3171710 h 3171710"/>
              <a:gd name="connsiteX121" fmla="*/ 5472054 w 12193149"/>
              <a:gd name="connsiteY121" fmla="*/ 3157690 h 3171710"/>
              <a:gd name="connsiteX122" fmla="*/ 5433909 w 12193149"/>
              <a:gd name="connsiteY122" fmla="*/ 3146437 h 3171710"/>
              <a:gd name="connsiteX123" fmla="*/ 5382817 w 12193149"/>
              <a:gd name="connsiteY123" fmla="*/ 3128735 h 3171710"/>
              <a:gd name="connsiteX124" fmla="*/ 5262912 w 12193149"/>
              <a:gd name="connsiteY124" fmla="*/ 3108318 h 3171710"/>
              <a:gd name="connsiteX125" fmla="*/ 5224109 w 12193149"/>
              <a:gd name="connsiteY125" fmla="*/ 3097194 h 3171710"/>
              <a:gd name="connsiteX126" fmla="*/ 5175808 w 12193149"/>
              <a:gd name="connsiteY126" fmla="*/ 3094204 h 3171710"/>
              <a:gd name="connsiteX127" fmla="*/ 5157702 w 12193149"/>
              <a:gd name="connsiteY127" fmla="*/ 3086981 h 3171710"/>
              <a:gd name="connsiteX128" fmla="*/ 5143747 w 12193149"/>
              <a:gd name="connsiteY128" fmla="*/ 3083581 h 3171710"/>
              <a:gd name="connsiteX129" fmla="*/ 5140744 w 12193149"/>
              <a:gd name="connsiteY129" fmla="*/ 3081480 h 3171710"/>
              <a:gd name="connsiteX130" fmla="*/ 5122807 w 12193149"/>
              <a:gd name="connsiteY130" fmla="*/ 3070627 h 3171710"/>
              <a:gd name="connsiteX131" fmla="*/ 5066938 w 12193149"/>
              <a:gd name="connsiteY131" fmla="*/ 3077198 h 3171710"/>
              <a:gd name="connsiteX132" fmla="*/ 5012662 w 12193149"/>
              <a:gd name="connsiteY132" fmla="*/ 3060817 h 3171710"/>
              <a:gd name="connsiteX133" fmla="*/ 4841589 w 12193149"/>
              <a:gd name="connsiteY133" fmla="*/ 3036800 h 3171710"/>
              <a:gd name="connsiteX134" fmla="*/ 4763595 w 12193149"/>
              <a:gd name="connsiteY134" fmla="*/ 3009032 h 3171710"/>
              <a:gd name="connsiteX135" fmla="*/ 4724334 w 12193149"/>
              <a:gd name="connsiteY135" fmla="*/ 3000018 h 3171710"/>
              <a:gd name="connsiteX136" fmla="*/ 4722324 w 12193149"/>
              <a:gd name="connsiteY136" fmla="*/ 2999269 h 3171710"/>
              <a:gd name="connsiteX137" fmla="*/ 4723259 w 12193149"/>
              <a:gd name="connsiteY137" fmla="*/ 2999058 h 3171710"/>
              <a:gd name="connsiteX138" fmla="*/ 4718350 w 12193149"/>
              <a:gd name="connsiteY138" fmla="*/ 2997788 h 3171710"/>
              <a:gd name="connsiteX139" fmla="*/ 4722324 w 12193149"/>
              <a:gd name="connsiteY139" fmla="*/ 2999269 h 3171710"/>
              <a:gd name="connsiteX140" fmla="*/ 4716674 w 12193149"/>
              <a:gd name="connsiteY140" fmla="*/ 3000544 h 3171710"/>
              <a:gd name="connsiteX141" fmla="*/ 4516962 w 12193149"/>
              <a:gd name="connsiteY141" fmla="*/ 2990642 h 3171710"/>
              <a:gd name="connsiteX142" fmla="*/ 4429691 w 12193149"/>
              <a:gd name="connsiteY142" fmla="*/ 2979991 h 3171710"/>
              <a:gd name="connsiteX143" fmla="*/ 4364023 w 12193149"/>
              <a:gd name="connsiteY143" fmla="*/ 2978645 h 3171710"/>
              <a:gd name="connsiteX144" fmla="*/ 4318114 w 12193149"/>
              <a:gd name="connsiteY144" fmla="*/ 2985260 h 3171710"/>
              <a:gd name="connsiteX145" fmla="*/ 4316258 w 12193149"/>
              <a:gd name="connsiteY145" fmla="*/ 2983919 h 3171710"/>
              <a:gd name="connsiteX146" fmla="*/ 4296292 w 12193149"/>
              <a:gd name="connsiteY146" fmla="*/ 2982040 h 3171710"/>
              <a:gd name="connsiteX147" fmla="*/ 4291212 w 12193149"/>
              <a:gd name="connsiteY147" fmla="*/ 2984957 h 3171710"/>
              <a:gd name="connsiteX148" fmla="*/ 4277290 w 12193149"/>
              <a:gd name="connsiteY148" fmla="*/ 2984711 h 3171710"/>
              <a:gd name="connsiteX149" fmla="*/ 4249265 w 12193149"/>
              <a:gd name="connsiteY149" fmla="*/ 2987035 h 3171710"/>
              <a:gd name="connsiteX150" fmla="*/ 4203199 w 12193149"/>
              <a:gd name="connsiteY150" fmla="*/ 2984240 h 3171710"/>
              <a:gd name="connsiteX151" fmla="*/ 4202893 w 12193149"/>
              <a:gd name="connsiteY151" fmla="*/ 2982981 h 3171710"/>
              <a:gd name="connsiteX152" fmla="*/ 4192396 w 12193149"/>
              <a:gd name="connsiteY152" fmla="*/ 2977347 h 3171710"/>
              <a:gd name="connsiteX153" fmla="*/ 4143893 w 12193149"/>
              <a:gd name="connsiteY153" fmla="*/ 2961482 h 3171710"/>
              <a:gd name="connsiteX154" fmla="*/ 4084245 w 12193149"/>
              <a:gd name="connsiteY154" fmla="*/ 2934949 h 3171710"/>
              <a:gd name="connsiteX155" fmla="*/ 4075694 w 12193149"/>
              <a:gd name="connsiteY155" fmla="*/ 2934114 h 3171710"/>
              <a:gd name="connsiteX156" fmla="*/ 4075575 w 12193149"/>
              <a:gd name="connsiteY156" fmla="*/ 2933815 h 3171710"/>
              <a:gd name="connsiteX157" fmla="*/ 4066658 w 12193149"/>
              <a:gd name="connsiteY157" fmla="*/ 2932371 h 3171710"/>
              <a:gd name="connsiteX158" fmla="*/ 4060102 w 12193149"/>
              <a:gd name="connsiteY158" fmla="*/ 2932589 h 3171710"/>
              <a:gd name="connsiteX159" fmla="*/ 4043512 w 12193149"/>
              <a:gd name="connsiteY159" fmla="*/ 2930968 h 3171710"/>
              <a:gd name="connsiteX160" fmla="*/ 4038145 w 12193149"/>
              <a:gd name="connsiteY160" fmla="*/ 2928534 h 3171710"/>
              <a:gd name="connsiteX161" fmla="*/ 4036511 w 12193149"/>
              <a:gd name="connsiteY161" fmla="*/ 2924867 h 3171710"/>
              <a:gd name="connsiteX162" fmla="*/ 4034926 w 12193149"/>
              <a:gd name="connsiteY162" fmla="*/ 2925102 h 3171710"/>
              <a:gd name="connsiteX163" fmla="*/ 4005686 w 12193149"/>
              <a:gd name="connsiteY163" fmla="*/ 2912534 h 3171710"/>
              <a:gd name="connsiteX164" fmla="*/ 3937994 w 12193149"/>
              <a:gd name="connsiteY164" fmla="*/ 2895077 h 3171710"/>
              <a:gd name="connsiteX165" fmla="*/ 3898423 w 12193149"/>
              <a:gd name="connsiteY165" fmla="*/ 2889422 h 3171710"/>
              <a:gd name="connsiteX166" fmla="*/ 3790908 w 12193149"/>
              <a:gd name="connsiteY166" fmla="*/ 2869184 h 3171710"/>
              <a:gd name="connsiteX167" fmla="*/ 3683661 w 12193149"/>
              <a:gd name="connsiteY167" fmla="*/ 2845261 h 3171710"/>
              <a:gd name="connsiteX168" fmla="*/ 3611183 w 12193149"/>
              <a:gd name="connsiteY168" fmla="*/ 2812990 h 3171710"/>
              <a:gd name="connsiteX169" fmla="*/ 3605003 w 12193149"/>
              <a:gd name="connsiteY169" fmla="*/ 2814352 h 3171710"/>
              <a:gd name="connsiteX170" fmla="*/ 3595884 w 12193149"/>
              <a:gd name="connsiteY170" fmla="*/ 2814516 h 3171710"/>
              <a:gd name="connsiteX171" fmla="*/ 3595649 w 12193149"/>
              <a:gd name="connsiteY171" fmla="*/ 2814247 h 3171710"/>
              <a:gd name="connsiteX172" fmla="*/ 3587126 w 12193149"/>
              <a:gd name="connsiteY172" fmla="*/ 2814937 h 3171710"/>
              <a:gd name="connsiteX173" fmla="*/ 3537283 w 12193149"/>
              <a:gd name="connsiteY173" fmla="*/ 2805238 h 3171710"/>
              <a:gd name="connsiteX174" fmla="*/ 3474371 w 12193149"/>
              <a:gd name="connsiteY174" fmla="*/ 2801577 h 3171710"/>
              <a:gd name="connsiteX175" fmla="*/ 3401876 w 12193149"/>
              <a:gd name="connsiteY175" fmla="*/ 2789529 h 3171710"/>
              <a:gd name="connsiteX176" fmla="*/ 3365036 w 12193149"/>
              <a:gd name="connsiteY176" fmla="*/ 2806481 h 3171710"/>
              <a:gd name="connsiteX177" fmla="*/ 3345174 w 12193149"/>
              <a:gd name="connsiteY177" fmla="*/ 2808163 h 3171710"/>
              <a:gd name="connsiteX178" fmla="*/ 3342846 w 12193149"/>
              <a:gd name="connsiteY178" fmla="*/ 2807188 h 3171710"/>
              <a:gd name="connsiteX179" fmla="*/ 3263504 w 12193149"/>
              <a:gd name="connsiteY179" fmla="*/ 2813065 h 3171710"/>
              <a:gd name="connsiteX180" fmla="*/ 3143704 w 12193149"/>
              <a:gd name="connsiteY180" fmla="*/ 2820840 h 3171710"/>
              <a:gd name="connsiteX181" fmla="*/ 3031439 w 12193149"/>
              <a:gd name="connsiteY181" fmla="*/ 2823483 h 3171710"/>
              <a:gd name="connsiteX182" fmla="*/ 2782717 w 12193149"/>
              <a:gd name="connsiteY182" fmla="*/ 2845304 h 3171710"/>
              <a:gd name="connsiteX183" fmla="*/ 2647675 w 12193149"/>
              <a:gd name="connsiteY183" fmla="*/ 2855840 h 3171710"/>
              <a:gd name="connsiteX184" fmla="*/ 2569176 w 12193149"/>
              <a:gd name="connsiteY184" fmla="*/ 2829599 h 3171710"/>
              <a:gd name="connsiteX185" fmla="*/ 2444403 w 12193149"/>
              <a:gd name="connsiteY185" fmla="*/ 2843500 h 3171710"/>
              <a:gd name="connsiteX186" fmla="*/ 2316260 w 12193149"/>
              <a:gd name="connsiteY186" fmla="*/ 2851967 h 3171710"/>
              <a:gd name="connsiteX187" fmla="*/ 2209726 w 12193149"/>
              <a:gd name="connsiteY187" fmla="*/ 2846734 h 3171710"/>
              <a:gd name="connsiteX188" fmla="*/ 2095813 w 12193149"/>
              <a:gd name="connsiteY188" fmla="*/ 2830023 h 3171710"/>
              <a:gd name="connsiteX189" fmla="*/ 1998504 w 12193149"/>
              <a:gd name="connsiteY189" fmla="*/ 2822003 h 3171710"/>
              <a:gd name="connsiteX190" fmla="*/ 1929320 w 12193149"/>
              <a:gd name="connsiteY190" fmla="*/ 2843948 h 3171710"/>
              <a:gd name="connsiteX191" fmla="*/ 1922798 w 12193149"/>
              <a:gd name="connsiteY191" fmla="*/ 2839117 h 3171710"/>
              <a:gd name="connsiteX192" fmla="*/ 1874228 w 12193149"/>
              <a:gd name="connsiteY192" fmla="*/ 2840712 h 3171710"/>
              <a:gd name="connsiteX193" fmla="*/ 1787803 w 12193149"/>
              <a:gd name="connsiteY193" fmla="*/ 2868334 h 3171710"/>
              <a:gd name="connsiteX194" fmla="*/ 1739352 w 12193149"/>
              <a:gd name="connsiteY194" fmla="*/ 2863283 h 3171710"/>
              <a:gd name="connsiteX195" fmla="*/ 1676219 w 12193149"/>
              <a:gd name="connsiteY195" fmla="*/ 2846934 h 3171710"/>
              <a:gd name="connsiteX196" fmla="*/ 1609817 w 12193149"/>
              <a:gd name="connsiteY196" fmla="*/ 2840037 h 3171710"/>
              <a:gd name="connsiteX197" fmla="*/ 1497258 w 12193149"/>
              <a:gd name="connsiteY197" fmla="*/ 2814447 h 3171710"/>
              <a:gd name="connsiteX198" fmla="*/ 1151127 w 12193149"/>
              <a:gd name="connsiteY198" fmla="*/ 2765012 h 3171710"/>
              <a:gd name="connsiteX199" fmla="*/ 859417 w 12193149"/>
              <a:gd name="connsiteY199" fmla="*/ 2755579 h 3171710"/>
              <a:gd name="connsiteX200" fmla="*/ 838688 w 12193149"/>
              <a:gd name="connsiteY200" fmla="*/ 2756792 h 3171710"/>
              <a:gd name="connsiteX201" fmla="*/ 817957 w 12193149"/>
              <a:gd name="connsiteY201" fmla="*/ 2754828 h 3171710"/>
              <a:gd name="connsiteX202" fmla="*/ 812654 w 12193149"/>
              <a:gd name="connsiteY202" fmla="*/ 2757722 h 3171710"/>
              <a:gd name="connsiteX203" fmla="*/ 721195 w 12193149"/>
              <a:gd name="connsiteY203" fmla="*/ 2756632 h 3171710"/>
              <a:gd name="connsiteX204" fmla="*/ 720890 w 12193149"/>
              <a:gd name="connsiteY204" fmla="*/ 2755370 h 3171710"/>
              <a:gd name="connsiteX205" fmla="*/ 710023 w 12193149"/>
              <a:gd name="connsiteY205" fmla="*/ 2749693 h 3171710"/>
              <a:gd name="connsiteX206" fmla="*/ 597940 w 12193149"/>
              <a:gd name="connsiteY206" fmla="*/ 2706835 h 3171710"/>
              <a:gd name="connsiteX207" fmla="*/ 579683 w 12193149"/>
              <a:gd name="connsiteY207" fmla="*/ 2704183 h 3171710"/>
              <a:gd name="connsiteX208" fmla="*/ 572865 w 12193149"/>
              <a:gd name="connsiteY208" fmla="*/ 2704372 h 3171710"/>
              <a:gd name="connsiteX209" fmla="*/ 446247 w 12193149"/>
              <a:gd name="connsiteY209" fmla="*/ 2666342 h 3171710"/>
              <a:gd name="connsiteX210" fmla="*/ 405163 w 12193149"/>
              <a:gd name="connsiteY210" fmla="*/ 2660519 h 3171710"/>
              <a:gd name="connsiteX211" fmla="*/ 293583 w 12193149"/>
              <a:gd name="connsiteY211" fmla="*/ 2639823 h 3171710"/>
              <a:gd name="connsiteX212" fmla="*/ 119529 w 12193149"/>
              <a:gd name="connsiteY212" fmla="*/ 2588018 h 3171710"/>
              <a:gd name="connsiteX213" fmla="*/ 16674 w 12193149"/>
              <a:gd name="connsiteY213" fmla="*/ 2585162 h 3171710"/>
              <a:gd name="connsiteX214" fmla="*/ 1150 w 12193149"/>
              <a:gd name="connsiteY214" fmla="*/ 2579693 h 3171710"/>
              <a:gd name="connsiteX215" fmla="*/ 1148 w 12193149"/>
              <a:gd name="connsiteY215" fmla="*/ 1049184 h 3171710"/>
              <a:gd name="connsiteX216" fmla="*/ 1148 w 12193149"/>
              <a:gd name="connsiteY216" fmla="*/ 0 h 3171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Lst>
            <a:rect l="l" t="t" r="r" b="b"/>
            <a:pathLst>
              <a:path w="12193149" h="3171710">
                <a:moveTo>
                  <a:pt x="1148" y="0"/>
                </a:moveTo>
                <a:lnTo>
                  <a:pt x="12181789" y="8189"/>
                </a:lnTo>
                <a:cubicBezTo>
                  <a:pt x="12181789" y="201435"/>
                  <a:pt x="12193149" y="1213464"/>
                  <a:pt x="12193149" y="1406710"/>
                </a:cubicBezTo>
                <a:lnTo>
                  <a:pt x="12185986" y="1411160"/>
                </a:lnTo>
                <a:cubicBezTo>
                  <a:pt x="12156393" y="1404401"/>
                  <a:pt x="12176978" y="1415299"/>
                  <a:pt x="12156363" y="1424337"/>
                </a:cubicBezTo>
                <a:cubicBezTo>
                  <a:pt x="12172308" y="1438279"/>
                  <a:pt x="12127905" y="1429847"/>
                  <a:pt x="12139215" y="1450150"/>
                </a:cubicBezTo>
                <a:cubicBezTo>
                  <a:pt x="12135103" y="1451151"/>
                  <a:pt x="12130766" y="1451483"/>
                  <a:pt x="12126327" y="1451661"/>
                </a:cubicBezTo>
                <a:lnTo>
                  <a:pt x="12124007" y="1451765"/>
                </a:lnTo>
                <a:lnTo>
                  <a:pt x="12116854" y="1455579"/>
                </a:lnTo>
                <a:lnTo>
                  <a:pt x="12099497" y="1455110"/>
                </a:lnTo>
                <a:cubicBezTo>
                  <a:pt x="12095162" y="1456775"/>
                  <a:pt x="12090978" y="1459336"/>
                  <a:pt x="12087073" y="1463312"/>
                </a:cubicBezTo>
                <a:cubicBezTo>
                  <a:pt x="12078890" y="1483714"/>
                  <a:pt x="12040481" y="1480817"/>
                  <a:pt x="12031073" y="1506980"/>
                </a:cubicBezTo>
                <a:cubicBezTo>
                  <a:pt x="12026399" y="1515225"/>
                  <a:pt x="12004497" y="1532326"/>
                  <a:pt x="11995833" y="1530429"/>
                </a:cubicBezTo>
                <a:cubicBezTo>
                  <a:pt x="11990333" y="1532938"/>
                  <a:pt x="11986699" y="1539016"/>
                  <a:pt x="11979717" y="1535132"/>
                </a:cubicBezTo>
                <a:cubicBezTo>
                  <a:pt x="11970382" y="1531211"/>
                  <a:pt x="11963763" y="1554233"/>
                  <a:pt x="11959046" y="1544529"/>
                </a:cubicBezTo>
                <a:lnTo>
                  <a:pt x="11920454" y="1557854"/>
                </a:lnTo>
                <a:cubicBezTo>
                  <a:pt x="11919152" y="1564914"/>
                  <a:pt x="11912619" y="1567116"/>
                  <a:pt x="11903656" y="1569397"/>
                </a:cubicBezTo>
                <a:lnTo>
                  <a:pt x="11895048" y="1571762"/>
                </a:lnTo>
                <a:lnTo>
                  <a:pt x="11891968" y="1582700"/>
                </a:lnTo>
                <a:cubicBezTo>
                  <a:pt x="11881074" y="1573372"/>
                  <a:pt x="11884523" y="1604713"/>
                  <a:pt x="11870776" y="1604787"/>
                </a:cubicBezTo>
                <a:lnTo>
                  <a:pt x="11813376" y="1624630"/>
                </a:lnTo>
                <a:lnTo>
                  <a:pt x="11590693" y="1790748"/>
                </a:lnTo>
                <a:cubicBezTo>
                  <a:pt x="11550201" y="1817685"/>
                  <a:pt x="11542649" y="1767741"/>
                  <a:pt x="11506817" y="1860594"/>
                </a:cubicBezTo>
                <a:cubicBezTo>
                  <a:pt x="11450023" y="1916431"/>
                  <a:pt x="11337127" y="2017145"/>
                  <a:pt x="11280332" y="2050542"/>
                </a:cubicBezTo>
                <a:cubicBezTo>
                  <a:pt x="11267547" y="2058142"/>
                  <a:pt x="11229147" y="2123560"/>
                  <a:pt x="11228309" y="2103207"/>
                </a:cubicBezTo>
                <a:cubicBezTo>
                  <a:pt x="11223950" y="2105174"/>
                  <a:pt x="11220761" y="2104651"/>
                  <a:pt x="11218087" y="2102932"/>
                </a:cubicBezTo>
                <a:lnTo>
                  <a:pt x="11217184" y="2101989"/>
                </a:lnTo>
                <a:lnTo>
                  <a:pt x="11188885" y="2119354"/>
                </a:lnTo>
                <a:lnTo>
                  <a:pt x="11184501" y="2119496"/>
                </a:lnTo>
                <a:lnTo>
                  <a:pt x="11166854" y="2133583"/>
                </a:lnTo>
                <a:lnTo>
                  <a:pt x="11157311" y="2139385"/>
                </a:lnTo>
                <a:lnTo>
                  <a:pt x="11155496" y="2144068"/>
                </a:lnTo>
                <a:cubicBezTo>
                  <a:pt x="11153045" y="2147436"/>
                  <a:pt x="11148902" y="2150083"/>
                  <a:pt x="11140961" y="2151086"/>
                </a:cubicBezTo>
                <a:lnTo>
                  <a:pt x="11138961" y="2150743"/>
                </a:lnTo>
                <a:lnTo>
                  <a:pt x="11128208" y="2160803"/>
                </a:lnTo>
                <a:cubicBezTo>
                  <a:pt x="11124962" y="2164785"/>
                  <a:pt x="11122359" y="2169258"/>
                  <a:pt x="11120691" y="2174395"/>
                </a:cubicBezTo>
                <a:cubicBezTo>
                  <a:pt x="11081770" y="2197656"/>
                  <a:pt x="10952581" y="2271077"/>
                  <a:pt x="10894683" y="2300370"/>
                </a:cubicBezTo>
                <a:cubicBezTo>
                  <a:pt x="10861781" y="2315405"/>
                  <a:pt x="10817803" y="2335857"/>
                  <a:pt x="10773300" y="2350162"/>
                </a:cubicBezTo>
                <a:cubicBezTo>
                  <a:pt x="10733414" y="2394390"/>
                  <a:pt x="10677791" y="2353706"/>
                  <a:pt x="10627668" y="2386200"/>
                </a:cubicBezTo>
                <a:cubicBezTo>
                  <a:pt x="10590276" y="2369074"/>
                  <a:pt x="10613693" y="2389253"/>
                  <a:pt x="10581895" y="2395660"/>
                </a:cubicBezTo>
                <a:cubicBezTo>
                  <a:pt x="10597733" y="2418627"/>
                  <a:pt x="10540912" y="2395212"/>
                  <a:pt x="10547790" y="2425394"/>
                </a:cubicBezTo>
                <a:cubicBezTo>
                  <a:pt x="10541784" y="2425603"/>
                  <a:pt x="10535750" y="2424857"/>
                  <a:pt x="10529643" y="2423878"/>
                </a:cubicBezTo>
                <a:lnTo>
                  <a:pt x="10526446" y="2423382"/>
                </a:lnTo>
                <a:lnTo>
                  <a:pt x="10515129" y="2426508"/>
                </a:lnTo>
                <a:lnTo>
                  <a:pt x="10491735" y="2421127"/>
                </a:lnTo>
                <a:cubicBezTo>
                  <a:pt x="10485147" y="2422161"/>
                  <a:pt x="10478389" y="2424430"/>
                  <a:pt x="10471418" y="2428664"/>
                </a:cubicBezTo>
                <a:cubicBezTo>
                  <a:pt x="10451763" y="2453636"/>
                  <a:pt x="10400774" y="2439247"/>
                  <a:pt x="10377042" y="2471569"/>
                </a:cubicBezTo>
                <a:cubicBezTo>
                  <a:pt x="10367240" y="2481286"/>
                  <a:pt x="10330319" y="2498097"/>
                  <a:pt x="10319338" y="2493192"/>
                </a:cubicBezTo>
                <a:cubicBezTo>
                  <a:pt x="10310813" y="2495031"/>
                  <a:pt x="10303331" y="2502144"/>
                  <a:pt x="10295467" y="2495050"/>
                </a:cubicBezTo>
                <a:cubicBezTo>
                  <a:pt x="10284420" y="2487261"/>
                  <a:pt x="10265794" y="2516157"/>
                  <a:pt x="10263443" y="2501919"/>
                </a:cubicBezTo>
                <a:lnTo>
                  <a:pt x="10205418" y="2509120"/>
                </a:lnTo>
                <a:cubicBezTo>
                  <a:pt x="10200696" y="2518180"/>
                  <a:pt x="10190895" y="2519327"/>
                  <a:pt x="10177759" y="2519914"/>
                </a:cubicBezTo>
                <a:lnTo>
                  <a:pt x="10165070" y="2520710"/>
                </a:lnTo>
                <a:lnTo>
                  <a:pt x="10156308" y="2534458"/>
                </a:lnTo>
                <a:cubicBezTo>
                  <a:pt x="10145406" y="2519028"/>
                  <a:pt x="10136981" y="2561781"/>
                  <a:pt x="10118267" y="2558113"/>
                </a:cubicBezTo>
                <a:lnTo>
                  <a:pt x="10083317" y="2570267"/>
                </a:lnTo>
                <a:cubicBezTo>
                  <a:pt x="10075718" y="2568198"/>
                  <a:pt x="10048011" y="2569526"/>
                  <a:pt x="10040388" y="2568603"/>
                </a:cubicBezTo>
                <a:cubicBezTo>
                  <a:pt x="9999609" y="2578704"/>
                  <a:pt x="9985545" y="2579194"/>
                  <a:pt x="9961167" y="2584118"/>
                </a:cubicBezTo>
                <a:cubicBezTo>
                  <a:pt x="9920131" y="2584260"/>
                  <a:pt x="9889892" y="2581061"/>
                  <a:pt x="9848940" y="2590886"/>
                </a:cubicBezTo>
                <a:lnTo>
                  <a:pt x="9729457" y="2611093"/>
                </a:lnTo>
                <a:cubicBezTo>
                  <a:pt x="9676207" y="2601507"/>
                  <a:pt x="9631235" y="2626730"/>
                  <a:pt x="9613704" y="2639342"/>
                </a:cubicBezTo>
                <a:cubicBezTo>
                  <a:pt x="9548152" y="2653618"/>
                  <a:pt x="9410970" y="2690964"/>
                  <a:pt x="9338590" y="2696264"/>
                </a:cubicBezTo>
                <a:lnTo>
                  <a:pt x="9232518" y="2720120"/>
                </a:lnTo>
                <a:lnTo>
                  <a:pt x="9156690" y="2730199"/>
                </a:lnTo>
                <a:lnTo>
                  <a:pt x="9054601" y="2737726"/>
                </a:lnTo>
                <a:lnTo>
                  <a:pt x="9006634" y="2741011"/>
                </a:lnTo>
                <a:lnTo>
                  <a:pt x="9006349" y="2740771"/>
                </a:lnTo>
                <a:cubicBezTo>
                  <a:pt x="9004294" y="2740551"/>
                  <a:pt x="9001475" y="2740879"/>
                  <a:pt x="8997380" y="2741982"/>
                </a:cubicBezTo>
                <a:lnTo>
                  <a:pt x="8991542" y="2744043"/>
                </a:lnTo>
                <a:lnTo>
                  <a:pt x="8975485" y="2747269"/>
                </a:lnTo>
                <a:lnTo>
                  <a:pt x="8969159" y="2746569"/>
                </a:lnTo>
                <a:lnTo>
                  <a:pt x="8964196" y="2744344"/>
                </a:lnTo>
                <a:cubicBezTo>
                  <a:pt x="8955841" y="2752295"/>
                  <a:pt x="8956668" y="2761243"/>
                  <a:pt x="8930136" y="2741156"/>
                </a:cubicBezTo>
                <a:cubicBezTo>
                  <a:pt x="8899182" y="2742176"/>
                  <a:pt x="8790451" y="2756831"/>
                  <a:pt x="8753592" y="2760388"/>
                </a:cubicBezTo>
                <a:cubicBezTo>
                  <a:pt x="8720970" y="2771108"/>
                  <a:pt x="8749345" y="2757447"/>
                  <a:pt x="8708995" y="2762489"/>
                </a:cubicBezTo>
                <a:cubicBezTo>
                  <a:pt x="8672757" y="2782024"/>
                  <a:pt x="8640293" y="2765584"/>
                  <a:pt x="8597219" y="2771061"/>
                </a:cubicBezTo>
                <a:lnTo>
                  <a:pt x="8526378" y="2756219"/>
                </a:lnTo>
                <a:lnTo>
                  <a:pt x="8512131" y="2762134"/>
                </a:lnTo>
                <a:lnTo>
                  <a:pt x="8507315" y="2765135"/>
                </a:lnTo>
                <a:cubicBezTo>
                  <a:pt x="8503797" y="2766912"/>
                  <a:pt x="8501196" y="2767723"/>
                  <a:pt x="8499116" y="2767873"/>
                </a:cubicBezTo>
                <a:lnTo>
                  <a:pt x="8498742" y="2767694"/>
                </a:lnTo>
                <a:lnTo>
                  <a:pt x="8491397" y="2770744"/>
                </a:lnTo>
                <a:lnTo>
                  <a:pt x="8368330" y="2784786"/>
                </a:lnTo>
                <a:cubicBezTo>
                  <a:pt x="8363173" y="2786811"/>
                  <a:pt x="8358881" y="2786463"/>
                  <a:pt x="8354947" y="2784980"/>
                </a:cubicBezTo>
                <a:lnTo>
                  <a:pt x="8321252" y="2801558"/>
                </a:lnTo>
                <a:lnTo>
                  <a:pt x="8315581" y="2801884"/>
                </a:lnTo>
                <a:lnTo>
                  <a:pt x="8296322" y="2815779"/>
                </a:lnTo>
                <a:lnTo>
                  <a:pt x="8285424" y="2821602"/>
                </a:lnTo>
                <a:lnTo>
                  <a:pt x="8284298" y="2826045"/>
                </a:lnTo>
                <a:cubicBezTo>
                  <a:pt x="8281994" y="2829290"/>
                  <a:pt x="8277300" y="2831938"/>
                  <a:pt x="8267224" y="2833220"/>
                </a:cubicBezTo>
                <a:lnTo>
                  <a:pt x="8264525" y="2832990"/>
                </a:lnTo>
                <a:lnTo>
                  <a:pt x="8253181" y="2842833"/>
                </a:lnTo>
                <a:cubicBezTo>
                  <a:pt x="8250007" y="2846683"/>
                  <a:pt x="8247795" y="2850965"/>
                  <a:pt x="8246982" y="2855825"/>
                </a:cubicBezTo>
                <a:cubicBezTo>
                  <a:pt x="8182975" y="2852918"/>
                  <a:pt x="8148279" y="2887040"/>
                  <a:pt x="8091420" y="2901986"/>
                </a:cubicBezTo>
                <a:cubicBezTo>
                  <a:pt x="8026616" y="2925128"/>
                  <a:pt x="7968218" y="2946364"/>
                  <a:pt x="7906555" y="2943959"/>
                </a:cubicBezTo>
                <a:cubicBezTo>
                  <a:pt x="7836267" y="2958871"/>
                  <a:pt x="7782114" y="2961102"/>
                  <a:pt x="7719893" y="2969674"/>
                </a:cubicBezTo>
                <a:lnTo>
                  <a:pt x="7615495" y="2966203"/>
                </a:lnTo>
                <a:lnTo>
                  <a:pt x="7528691" y="2972031"/>
                </a:lnTo>
                <a:lnTo>
                  <a:pt x="7520719" y="2974584"/>
                </a:lnTo>
                <a:cubicBezTo>
                  <a:pt x="7515141" y="2975923"/>
                  <a:pt x="7511320" y="2976273"/>
                  <a:pt x="7508559" y="2975919"/>
                </a:cubicBezTo>
                <a:lnTo>
                  <a:pt x="7508188" y="2975592"/>
                </a:lnTo>
                <a:lnTo>
                  <a:pt x="7496943" y="2977544"/>
                </a:lnTo>
                <a:lnTo>
                  <a:pt x="7219707" y="2983651"/>
                </a:lnTo>
                <a:lnTo>
                  <a:pt x="7202249" y="2988201"/>
                </a:lnTo>
                <a:lnTo>
                  <a:pt x="7198152" y="2993559"/>
                </a:lnTo>
                <a:cubicBezTo>
                  <a:pt x="7193259" y="2997082"/>
                  <a:pt x="7185654" y="2999221"/>
                  <a:pt x="7171956" y="2998207"/>
                </a:cubicBezTo>
                <a:lnTo>
                  <a:pt x="7098136" y="3010435"/>
                </a:lnTo>
                <a:cubicBezTo>
                  <a:pt x="7062296" y="3011413"/>
                  <a:pt x="7051336" y="3012390"/>
                  <a:pt x="7019644" y="3010061"/>
                </a:cubicBezTo>
                <a:cubicBezTo>
                  <a:pt x="6938675" y="3020999"/>
                  <a:pt x="6944793" y="3045165"/>
                  <a:pt x="6905294" y="3039567"/>
                </a:cubicBezTo>
                <a:cubicBezTo>
                  <a:pt x="6873070" y="3034359"/>
                  <a:pt x="6789137" y="3053433"/>
                  <a:pt x="6709370" y="3067522"/>
                </a:cubicBezTo>
                <a:cubicBezTo>
                  <a:pt x="6650254" y="3076977"/>
                  <a:pt x="6629253" y="3091078"/>
                  <a:pt x="6550602" y="3096298"/>
                </a:cubicBezTo>
                <a:cubicBezTo>
                  <a:pt x="6473302" y="3140388"/>
                  <a:pt x="6410843" y="3116665"/>
                  <a:pt x="6318708" y="3143098"/>
                </a:cubicBezTo>
                <a:cubicBezTo>
                  <a:pt x="6298698" y="3158620"/>
                  <a:pt x="6210439" y="3141427"/>
                  <a:pt x="6169822" y="3145185"/>
                </a:cubicBezTo>
                <a:cubicBezTo>
                  <a:pt x="6129203" y="3148943"/>
                  <a:pt x="6091688" y="3162491"/>
                  <a:pt x="6074996" y="3165647"/>
                </a:cubicBezTo>
                <a:lnTo>
                  <a:pt x="6069677" y="3164110"/>
                </a:lnTo>
                <a:lnTo>
                  <a:pt x="6049786" y="3164793"/>
                </a:lnTo>
                <a:lnTo>
                  <a:pt x="6042433" y="3156444"/>
                </a:lnTo>
                <a:lnTo>
                  <a:pt x="6011238" y="3151351"/>
                </a:lnTo>
                <a:cubicBezTo>
                  <a:pt x="5999830" y="3150764"/>
                  <a:pt x="5971276" y="3151677"/>
                  <a:pt x="5958523" y="3154995"/>
                </a:cubicBezTo>
                <a:lnTo>
                  <a:pt x="5760067" y="3170687"/>
                </a:lnTo>
                <a:lnTo>
                  <a:pt x="5628108" y="3171710"/>
                </a:lnTo>
                <a:lnTo>
                  <a:pt x="5472054" y="3157690"/>
                </a:lnTo>
                <a:cubicBezTo>
                  <a:pt x="5479284" y="3144662"/>
                  <a:pt x="5440157" y="3158728"/>
                  <a:pt x="5433909" y="3146437"/>
                </a:cubicBezTo>
                <a:cubicBezTo>
                  <a:pt x="5430517" y="3136405"/>
                  <a:pt x="5392976" y="3131721"/>
                  <a:pt x="5382817" y="3128735"/>
                </a:cubicBezTo>
                <a:lnTo>
                  <a:pt x="5262912" y="3108318"/>
                </a:lnTo>
                <a:cubicBezTo>
                  <a:pt x="5252746" y="3108134"/>
                  <a:pt x="5231699" y="3099824"/>
                  <a:pt x="5224109" y="3097194"/>
                </a:cubicBezTo>
                <a:lnTo>
                  <a:pt x="5175808" y="3094204"/>
                </a:lnTo>
                <a:lnTo>
                  <a:pt x="5157702" y="3086981"/>
                </a:lnTo>
                <a:lnTo>
                  <a:pt x="5143747" y="3083581"/>
                </a:lnTo>
                <a:lnTo>
                  <a:pt x="5140744" y="3081480"/>
                </a:lnTo>
                <a:cubicBezTo>
                  <a:pt x="5135026" y="3077440"/>
                  <a:pt x="5129229" y="3073629"/>
                  <a:pt x="5122807" y="3070627"/>
                </a:cubicBezTo>
                <a:cubicBezTo>
                  <a:pt x="5109467" y="3099246"/>
                  <a:pt x="5066004" y="3049810"/>
                  <a:pt x="5066938" y="3077198"/>
                </a:cubicBezTo>
                <a:cubicBezTo>
                  <a:pt x="5029345" y="3065682"/>
                  <a:pt x="5040096" y="3094771"/>
                  <a:pt x="5012662" y="3060817"/>
                </a:cubicBezTo>
                <a:cubicBezTo>
                  <a:pt x="4938174" y="3061200"/>
                  <a:pt x="4917504" y="3074207"/>
                  <a:pt x="4841589" y="3036800"/>
                </a:cubicBezTo>
                <a:cubicBezTo>
                  <a:pt x="4807890" y="3020158"/>
                  <a:pt x="4785258" y="3009012"/>
                  <a:pt x="4763595" y="3009032"/>
                </a:cubicBezTo>
                <a:cubicBezTo>
                  <a:pt x="4742475" y="3004532"/>
                  <a:pt x="4730631" y="3001709"/>
                  <a:pt x="4724334" y="3000018"/>
                </a:cubicBezTo>
                <a:lnTo>
                  <a:pt x="4722324" y="2999269"/>
                </a:lnTo>
                <a:lnTo>
                  <a:pt x="4723259" y="2999058"/>
                </a:lnTo>
                <a:cubicBezTo>
                  <a:pt x="4722296" y="2998416"/>
                  <a:pt x="4719415" y="2997810"/>
                  <a:pt x="4718350" y="2997788"/>
                </a:cubicBezTo>
                <a:lnTo>
                  <a:pt x="4722324" y="2999269"/>
                </a:lnTo>
                <a:lnTo>
                  <a:pt x="4716674" y="3000544"/>
                </a:lnTo>
                <a:cubicBezTo>
                  <a:pt x="4681300" y="2993588"/>
                  <a:pt x="4525895" y="2992780"/>
                  <a:pt x="4516962" y="2990642"/>
                </a:cubicBezTo>
                <a:cubicBezTo>
                  <a:pt x="4458971" y="2977530"/>
                  <a:pt x="4463810" y="2976789"/>
                  <a:pt x="4429691" y="2979991"/>
                </a:cubicBezTo>
                <a:cubicBezTo>
                  <a:pt x="4424455" y="2983362"/>
                  <a:pt x="4370126" y="2977068"/>
                  <a:pt x="4364023" y="2978645"/>
                </a:cubicBezTo>
                <a:lnTo>
                  <a:pt x="4318114" y="2985260"/>
                </a:lnTo>
                <a:lnTo>
                  <a:pt x="4316258" y="2983919"/>
                </a:lnTo>
                <a:cubicBezTo>
                  <a:pt x="4307275" y="2980548"/>
                  <a:pt x="4301145" y="2980549"/>
                  <a:pt x="4296292" y="2982040"/>
                </a:cubicBezTo>
                <a:lnTo>
                  <a:pt x="4291212" y="2984957"/>
                </a:lnTo>
                <a:lnTo>
                  <a:pt x="4277290" y="2984711"/>
                </a:lnTo>
                <a:lnTo>
                  <a:pt x="4249265" y="2987035"/>
                </a:lnTo>
                <a:lnTo>
                  <a:pt x="4203199" y="2984240"/>
                </a:lnTo>
                <a:cubicBezTo>
                  <a:pt x="4203096" y="2983820"/>
                  <a:pt x="4202995" y="2983401"/>
                  <a:pt x="4202893" y="2982981"/>
                </a:cubicBezTo>
                <a:cubicBezTo>
                  <a:pt x="4201267" y="2980144"/>
                  <a:pt x="4198292" y="2978025"/>
                  <a:pt x="4192396" y="2977347"/>
                </a:cubicBezTo>
                <a:cubicBezTo>
                  <a:pt x="4205365" y="2960058"/>
                  <a:pt x="4162425" y="2961953"/>
                  <a:pt x="4143893" y="2961482"/>
                </a:cubicBezTo>
                <a:cubicBezTo>
                  <a:pt x="4125868" y="2954416"/>
                  <a:pt x="4100250" y="2940836"/>
                  <a:pt x="4084245" y="2934949"/>
                </a:cubicBezTo>
                <a:lnTo>
                  <a:pt x="4075694" y="2934114"/>
                </a:lnTo>
                <a:cubicBezTo>
                  <a:pt x="4075655" y="2934013"/>
                  <a:pt x="4075614" y="2933914"/>
                  <a:pt x="4075575" y="2933815"/>
                </a:cubicBezTo>
                <a:cubicBezTo>
                  <a:pt x="4073829" y="2933031"/>
                  <a:pt x="4071057" y="2932530"/>
                  <a:pt x="4066658" y="2932371"/>
                </a:cubicBezTo>
                <a:lnTo>
                  <a:pt x="4060102" y="2932589"/>
                </a:lnTo>
                <a:lnTo>
                  <a:pt x="4043512" y="2930968"/>
                </a:lnTo>
                <a:lnTo>
                  <a:pt x="4038145" y="2928534"/>
                </a:lnTo>
                <a:lnTo>
                  <a:pt x="4036511" y="2924867"/>
                </a:lnTo>
                <a:lnTo>
                  <a:pt x="4034926" y="2925102"/>
                </a:lnTo>
                <a:cubicBezTo>
                  <a:pt x="4022576" y="2929966"/>
                  <a:pt x="4018025" y="2938342"/>
                  <a:pt x="4005686" y="2912534"/>
                </a:cubicBezTo>
                <a:lnTo>
                  <a:pt x="3937994" y="2895077"/>
                </a:lnTo>
                <a:cubicBezTo>
                  <a:pt x="3921658" y="2902801"/>
                  <a:pt x="3909686" y="2898112"/>
                  <a:pt x="3898423" y="2889422"/>
                </a:cubicBezTo>
                <a:cubicBezTo>
                  <a:pt x="3862243" y="2889918"/>
                  <a:pt x="3830779" y="2876048"/>
                  <a:pt x="3790908" y="2869184"/>
                </a:cubicBezTo>
                <a:cubicBezTo>
                  <a:pt x="3742158" y="2854478"/>
                  <a:pt x="3726280" y="2852501"/>
                  <a:pt x="3683661" y="2845261"/>
                </a:cubicBezTo>
                <a:lnTo>
                  <a:pt x="3611183" y="2812990"/>
                </a:lnTo>
                <a:lnTo>
                  <a:pt x="3605003" y="2814352"/>
                </a:lnTo>
                <a:cubicBezTo>
                  <a:pt x="3600731" y="2814971"/>
                  <a:pt x="3597877" y="2814971"/>
                  <a:pt x="3595884" y="2814516"/>
                </a:cubicBezTo>
                <a:lnTo>
                  <a:pt x="3595649" y="2814247"/>
                </a:lnTo>
                <a:lnTo>
                  <a:pt x="3587126" y="2814937"/>
                </a:lnTo>
                <a:cubicBezTo>
                  <a:pt x="3572774" y="2816728"/>
                  <a:pt x="3550540" y="2802529"/>
                  <a:pt x="3537283" y="2805238"/>
                </a:cubicBezTo>
                <a:cubicBezTo>
                  <a:pt x="3515092" y="2800942"/>
                  <a:pt x="3489773" y="2807207"/>
                  <a:pt x="3474371" y="2801577"/>
                </a:cubicBezTo>
                <a:lnTo>
                  <a:pt x="3401876" y="2789529"/>
                </a:lnTo>
                <a:lnTo>
                  <a:pt x="3365036" y="2806481"/>
                </a:lnTo>
                <a:cubicBezTo>
                  <a:pt x="3361007" y="2808779"/>
                  <a:pt x="3355145" y="2809857"/>
                  <a:pt x="3345174" y="2808163"/>
                </a:cubicBezTo>
                <a:lnTo>
                  <a:pt x="3342846" y="2807188"/>
                </a:lnTo>
                <a:cubicBezTo>
                  <a:pt x="3337528" y="2809659"/>
                  <a:pt x="3296694" y="2810789"/>
                  <a:pt x="3263504" y="2813065"/>
                </a:cubicBezTo>
                <a:cubicBezTo>
                  <a:pt x="3210873" y="2815406"/>
                  <a:pt x="3204538" y="2823378"/>
                  <a:pt x="3143704" y="2820840"/>
                </a:cubicBezTo>
                <a:cubicBezTo>
                  <a:pt x="3083839" y="2822069"/>
                  <a:pt x="3073438" y="2828075"/>
                  <a:pt x="3031439" y="2823483"/>
                </a:cubicBezTo>
                <a:lnTo>
                  <a:pt x="2782717" y="2845304"/>
                </a:lnTo>
                <a:cubicBezTo>
                  <a:pt x="2720447" y="2872959"/>
                  <a:pt x="2718750" y="2842390"/>
                  <a:pt x="2647675" y="2855840"/>
                </a:cubicBezTo>
                <a:cubicBezTo>
                  <a:pt x="2583664" y="2795905"/>
                  <a:pt x="2609849" y="2834173"/>
                  <a:pt x="2569176" y="2829599"/>
                </a:cubicBezTo>
                <a:lnTo>
                  <a:pt x="2444403" y="2843500"/>
                </a:lnTo>
                <a:cubicBezTo>
                  <a:pt x="2412730" y="2860060"/>
                  <a:pt x="2355175" y="2829971"/>
                  <a:pt x="2316260" y="2851967"/>
                </a:cubicBezTo>
                <a:cubicBezTo>
                  <a:pt x="2277148" y="2852505"/>
                  <a:pt x="2234330" y="2848310"/>
                  <a:pt x="2209726" y="2846734"/>
                </a:cubicBezTo>
                <a:cubicBezTo>
                  <a:pt x="2172984" y="2843077"/>
                  <a:pt x="2131016" y="2834145"/>
                  <a:pt x="2095813" y="2830023"/>
                </a:cubicBezTo>
                <a:cubicBezTo>
                  <a:pt x="2078687" y="2843632"/>
                  <a:pt x="2046700" y="2821328"/>
                  <a:pt x="1998504" y="2822003"/>
                </a:cubicBezTo>
                <a:cubicBezTo>
                  <a:pt x="1979851" y="2837650"/>
                  <a:pt x="1965997" y="2822267"/>
                  <a:pt x="1929320" y="2843948"/>
                </a:cubicBezTo>
                <a:cubicBezTo>
                  <a:pt x="1927506" y="2842156"/>
                  <a:pt x="1925308" y="2840529"/>
                  <a:pt x="1922798" y="2839117"/>
                </a:cubicBezTo>
                <a:cubicBezTo>
                  <a:pt x="1908224" y="2830923"/>
                  <a:pt x="1886476" y="2831636"/>
                  <a:pt x="1874228" y="2840712"/>
                </a:cubicBezTo>
                <a:cubicBezTo>
                  <a:pt x="1844711" y="2855471"/>
                  <a:pt x="1815838" y="2863248"/>
                  <a:pt x="1787803" y="2868334"/>
                </a:cubicBezTo>
                <a:lnTo>
                  <a:pt x="1739352" y="2863283"/>
                </a:lnTo>
                <a:cubicBezTo>
                  <a:pt x="1720756" y="2859717"/>
                  <a:pt x="1697809" y="2850808"/>
                  <a:pt x="1676219" y="2846934"/>
                </a:cubicBezTo>
                <a:cubicBezTo>
                  <a:pt x="1653856" y="2845729"/>
                  <a:pt x="1629782" y="2852334"/>
                  <a:pt x="1609817" y="2840037"/>
                </a:cubicBezTo>
                <a:cubicBezTo>
                  <a:pt x="1570834" y="2828361"/>
                  <a:pt x="1525521" y="2848516"/>
                  <a:pt x="1497258" y="2814447"/>
                </a:cubicBezTo>
                <a:cubicBezTo>
                  <a:pt x="1419429" y="2799738"/>
                  <a:pt x="1265224" y="2779725"/>
                  <a:pt x="1151127" y="2765012"/>
                </a:cubicBezTo>
                <a:cubicBezTo>
                  <a:pt x="1044820" y="2755201"/>
                  <a:pt x="911490" y="2756949"/>
                  <a:pt x="859417" y="2755579"/>
                </a:cubicBezTo>
                <a:lnTo>
                  <a:pt x="838688" y="2756792"/>
                </a:lnTo>
                <a:cubicBezTo>
                  <a:pt x="829380" y="2753383"/>
                  <a:pt x="823010" y="2753358"/>
                  <a:pt x="817957" y="2754828"/>
                </a:cubicBezTo>
                <a:lnTo>
                  <a:pt x="812654" y="2757722"/>
                </a:lnTo>
                <a:lnTo>
                  <a:pt x="721195" y="2756632"/>
                </a:lnTo>
                <a:cubicBezTo>
                  <a:pt x="721095" y="2756212"/>
                  <a:pt x="720991" y="2755791"/>
                  <a:pt x="720890" y="2755370"/>
                </a:cubicBezTo>
                <a:cubicBezTo>
                  <a:pt x="719222" y="2752527"/>
                  <a:pt x="716144" y="2750395"/>
                  <a:pt x="710023" y="2749693"/>
                </a:cubicBezTo>
                <a:cubicBezTo>
                  <a:pt x="689532" y="2741604"/>
                  <a:pt x="619665" y="2714421"/>
                  <a:pt x="597940" y="2706835"/>
                </a:cubicBezTo>
                <a:cubicBezTo>
                  <a:pt x="587430" y="2706236"/>
                  <a:pt x="583862" y="2704593"/>
                  <a:pt x="579683" y="2704183"/>
                </a:cubicBezTo>
                <a:lnTo>
                  <a:pt x="572865" y="2704372"/>
                </a:lnTo>
                <a:cubicBezTo>
                  <a:pt x="550627" y="2698066"/>
                  <a:pt x="474197" y="2673651"/>
                  <a:pt x="446247" y="2666342"/>
                </a:cubicBezTo>
                <a:cubicBezTo>
                  <a:pt x="429213" y="2673994"/>
                  <a:pt x="416808" y="2669256"/>
                  <a:pt x="405163" y="2660519"/>
                </a:cubicBezTo>
                <a:cubicBezTo>
                  <a:pt x="367566" y="2660861"/>
                  <a:pt x="334968" y="2646856"/>
                  <a:pt x="293583" y="2639823"/>
                </a:cubicBezTo>
                <a:lnTo>
                  <a:pt x="119529" y="2588018"/>
                </a:lnTo>
                <a:cubicBezTo>
                  <a:pt x="73377" y="2578908"/>
                  <a:pt x="36403" y="2586550"/>
                  <a:pt x="16674" y="2585162"/>
                </a:cubicBezTo>
                <a:lnTo>
                  <a:pt x="1150" y="2579693"/>
                </a:lnTo>
                <a:cubicBezTo>
                  <a:pt x="-1438" y="2323697"/>
                  <a:pt x="1148" y="1341304"/>
                  <a:pt x="1148" y="1049184"/>
                </a:cubicBezTo>
                <a:lnTo>
                  <a:pt x="1148"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xmlns="" id="{D50A8BA7-B5D6-ADC9-8196-3B4EF4C3B32E}"/>
              </a:ext>
            </a:extLst>
          </p:cNvPr>
          <p:cNvSpPr>
            <a:spLocks noGrp="1"/>
          </p:cNvSpPr>
          <p:nvPr>
            <p:ph type="title"/>
          </p:nvPr>
        </p:nvSpPr>
        <p:spPr>
          <a:xfrm>
            <a:off x="1137035" y="256659"/>
            <a:ext cx="9916632" cy="1188720"/>
          </a:xfrm>
        </p:spPr>
        <p:txBody>
          <a:bodyPr vert="horz" lIns="91440" tIns="45720" rIns="91440" bIns="45720" rtlCol="0" anchor="ctr">
            <a:noAutofit/>
          </a:bodyPr>
          <a:lstStyle/>
          <a:p>
            <a:pPr algn="ctr"/>
            <a:r>
              <a:rPr lang="en-US" sz="5400" dirty="0">
                <a:solidFill>
                  <a:schemeClr val="tx1">
                    <a:lumMod val="85000"/>
                    <a:lumOff val="15000"/>
                  </a:schemeClr>
                </a:solidFill>
                <a:cs typeface="Calibri Light"/>
              </a:rPr>
              <a:t>Table of contents</a:t>
            </a:r>
          </a:p>
        </p:txBody>
      </p:sp>
      <p:graphicFrame>
        <p:nvGraphicFramePr>
          <p:cNvPr id="5" name="Table 5">
            <a:extLst>
              <a:ext uri="{FF2B5EF4-FFF2-40B4-BE49-F238E27FC236}">
                <a16:creationId xmlns:a16="http://schemas.microsoft.com/office/drawing/2014/main" xmlns="" id="{0E3A6F51-16EB-E666-0728-944316961AFB}"/>
              </a:ext>
            </a:extLst>
          </p:cNvPr>
          <p:cNvGraphicFramePr>
            <a:graphicFrameLocks noGrp="1"/>
          </p:cNvGraphicFramePr>
          <p:nvPr>
            <p:ph idx="1"/>
            <p:extLst>
              <p:ext uri="{D42A27DB-BD31-4B8C-83A1-F6EECF244321}">
                <p14:modId xmlns:p14="http://schemas.microsoft.com/office/powerpoint/2010/main" val="3272069030"/>
              </p:ext>
            </p:extLst>
          </p:nvPr>
        </p:nvGraphicFramePr>
        <p:xfrm>
          <a:off x="2167333" y="2200059"/>
          <a:ext cx="7856036" cy="4227713"/>
        </p:xfrm>
        <a:graphic>
          <a:graphicData uri="http://schemas.openxmlformats.org/drawingml/2006/table">
            <a:tbl>
              <a:tblPr firstRow="1" bandRow="1">
                <a:tableStyleId>{F5AB1C69-6EDB-4FF4-983F-18BD219EF322}</a:tableStyleId>
              </a:tblPr>
              <a:tblGrid>
                <a:gridCol w="7856036">
                  <a:extLst>
                    <a:ext uri="{9D8B030D-6E8A-4147-A177-3AD203B41FA5}">
                      <a16:colId xmlns:a16="http://schemas.microsoft.com/office/drawing/2014/main" xmlns="" val="1854310115"/>
                    </a:ext>
                  </a:extLst>
                </a:gridCol>
              </a:tblGrid>
              <a:tr h="506489">
                <a:tc>
                  <a:txBody>
                    <a:bodyPr/>
                    <a:lstStyle/>
                    <a:p>
                      <a:pPr algn="l"/>
                      <a:r>
                        <a:rPr lang="en-US" dirty="0">
                          <a:solidFill>
                            <a:schemeClr val="tx1"/>
                          </a:solidFill>
                        </a:rPr>
                        <a:t>Introduction</a:t>
                      </a:r>
                    </a:p>
                  </a:txBody>
                  <a:tcPr/>
                </a:tc>
                <a:extLst>
                  <a:ext uri="{0D108BD9-81ED-4DB2-BD59-A6C34878D82A}">
                    <a16:rowId xmlns:a16="http://schemas.microsoft.com/office/drawing/2014/main" xmlns="" val="2307117826"/>
                  </a:ext>
                </a:extLst>
              </a:tr>
              <a:tr h="513524">
                <a:tc>
                  <a:txBody>
                    <a:bodyPr/>
                    <a:lstStyle/>
                    <a:p>
                      <a:pPr algn="l"/>
                      <a:r>
                        <a:rPr lang="en-US" sz="1800" dirty="0">
                          <a:solidFill>
                            <a:schemeClr val="tx1"/>
                          </a:solidFill>
                        </a:rPr>
                        <a:t>Market Analysis of Tesla</a:t>
                      </a:r>
                      <a:r>
                        <a:rPr lang="en-US" sz="1800" dirty="0">
                          <a:solidFill>
                            <a:schemeClr val="tx1"/>
                          </a:solidFill>
                          <a:cs typeface="Calibri Light"/>
                        </a:rPr>
                        <a:t> </a:t>
                      </a:r>
                      <a:r>
                        <a:rPr lang="en-US" sz="1600" dirty="0">
                          <a:solidFill>
                            <a:schemeClr val="tx1"/>
                          </a:solidFill>
                          <a:cs typeface="Calibri Light"/>
                        </a:rPr>
                        <a:t> - </a:t>
                      </a:r>
                      <a:r>
                        <a:rPr lang="en-US" sz="1600" dirty="0">
                          <a:solidFill>
                            <a:schemeClr val="tx1"/>
                          </a:solidFill>
                        </a:rPr>
                        <a:t>Internal Factors</a:t>
                      </a:r>
                      <a:endParaRPr lang="en-US" dirty="0">
                        <a:solidFill>
                          <a:schemeClr val="tx1"/>
                        </a:solidFill>
                      </a:endParaRPr>
                    </a:p>
                  </a:txBody>
                  <a:tcPr>
                    <a:solidFill>
                      <a:schemeClr val="accent3">
                        <a:tint val="40000"/>
                      </a:schemeClr>
                    </a:solidFill>
                  </a:tcPr>
                </a:tc>
                <a:extLst>
                  <a:ext uri="{0D108BD9-81ED-4DB2-BD59-A6C34878D82A}">
                    <a16:rowId xmlns:a16="http://schemas.microsoft.com/office/drawing/2014/main" xmlns="" val="999374218"/>
                  </a:ext>
                </a:extLst>
              </a:tr>
              <a:tr h="581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chemeClr val="tx1">
                              <a:lumMod val="85000"/>
                              <a:lumOff val="15000"/>
                            </a:schemeClr>
                          </a:solidFill>
                        </a:rPr>
                        <a:t>Market Analysis of Tesla</a:t>
                      </a:r>
                      <a:r>
                        <a:rPr lang="en-US" sz="1800" dirty="0">
                          <a:solidFill>
                            <a:schemeClr val="tx1">
                              <a:lumMod val="85000"/>
                              <a:lumOff val="15000"/>
                            </a:schemeClr>
                          </a:solidFill>
                          <a:cs typeface="Calibri Light"/>
                        </a:rPr>
                        <a:t> </a:t>
                      </a:r>
                      <a:r>
                        <a:rPr lang="en-US" sz="1600" dirty="0">
                          <a:solidFill>
                            <a:schemeClr val="tx1">
                              <a:lumMod val="85000"/>
                              <a:lumOff val="15000"/>
                            </a:schemeClr>
                          </a:solidFill>
                          <a:cs typeface="Calibri Light"/>
                        </a:rPr>
                        <a:t> - External </a:t>
                      </a:r>
                      <a:r>
                        <a:rPr lang="en-US" sz="1600" dirty="0">
                          <a:solidFill>
                            <a:schemeClr val="tx1">
                              <a:lumMod val="85000"/>
                              <a:lumOff val="15000"/>
                            </a:schemeClr>
                          </a:solidFill>
                        </a:rPr>
                        <a:t>Factors</a:t>
                      </a:r>
                      <a:endParaRPr lang="en-US" dirty="0"/>
                    </a:p>
                    <a:p>
                      <a:pPr algn="l"/>
                      <a:endParaRPr lang="en-US" dirty="0"/>
                    </a:p>
                  </a:txBody>
                  <a:tcPr/>
                </a:tc>
                <a:extLst>
                  <a:ext uri="{0D108BD9-81ED-4DB2-BD59-A6C34878D82A}">
                    <a16:rowId xmlns:a16="http://schemas.microsoft.com/office/drawing/2014/main" xmlns="" val="3180240439"/>
                  </a:ext>
                </a:extLst>
              </a:tr>
              <a:tr h="513524">
                <a:tc>
                  <a:txBody>
                    <a:bodyPr/>
                    <a:lstStyle/>
                    <a:p>
                      <a:pPr algn="l"/>
                      <a:r>
                        <a:rPr lang="en-US" sz="1800" dirty="0"/>
                        <a:t>Resource Allocation to Meet Current Challenges</a:t>
                      </a:r>
                      <a:endParaRPr lang="en-US" dirty="0"/>
                    </a:p>
                  </a:txBody>
                  <a:tcPr/>
                </a:tc>
                <a:extLst>
                  <a:ext uri="{0D108BD9-81ED-4DB2-BD59-A6C34878D82A}">
                    <a16:rowId xmlns:a16="http://schemas.microsoft.com/office/drawing/2014/main" xmlns="" val="1994089026"/>
                  </a:ext>
                </a:extLst>
              </a:tr>
              <a:tr h="513524">
                <a:tc>
                  <a:txBody>
                    <a:bodyPr/>
                    <a:lstStyle/>
                    <a:p>
                      <a:pPr algn="l"/>
                      <a:r>
                        <a:rPr lang="en-US" sz="1800" dirty="0">
                          <a:solidFill>
                            <a:schemeClr val="tx1"/>
                          </a:solidFill>
                        </a:rPr>
                        <a:t>Competitive Strategy for Tesla</a:t>
                      </a:r>
                      <a:endParaRPr lang="en-US" dirty="0">
                        <a:solidFill>
                          <a:schemeClr val="tx1"/>
                        </a:solidFill>
                      </a:endParaRPr>
                    </a:p>
                  </a:txBody>
                  <a:tcPr/>
                </a:tc>
                <a:extLst>
                  <a:ext uri="{0D108BD9-81ED-4DB2-BD59-A6C34878D82A}">
                    <a16:rowId xmlns:a16="http://schemas.microsoft.com/office/drawing/2014/main" xmlns="" val="2232331040"/>
                  </a:ext>
                </a:extLst>
              </a:tr>
              <a:tr h="513524">
                <a:tc>
                  <a:txBody>
                    <a:bodyPr/>
                    <a:lstStyle/>
                    <a:p>
                      <a:pPr algn="l"/>
                      <a:r>
                        <a:rPr lang="en-US" sz="1800" dirty="0"/>
                        <a:t>Green Marketing and Corporate Social Responsibility Strategies</a:t>
                      </a:r>
                      <a:endParaRPr lang="en-US" dirty="0"/>
                    </a:p>
                  </a:txBody>
                  <a:tcPr/>
                </a:tc>
                <a:extLst>
                  <a:ext uri="{0D108BD9-81ED-4DB2-BD59-A6C34878D82A}">
                    <a16:rowId xmlns:a16="http://schemas.microsoft.com/office/drawing/2014/main" xmlns="" val="117496223"/>
                  </a:ext>
                </a:extLst>
              </a:tr>
              <a:tr h="513524">
                <a:tc>
                  <a:txBody>
                    <a:bodyPr/>
                    <a:lstStyle/>
                    <a:p>
                      <a:pPr algn="l"/>
                      <a:r>
                        <a:rPr lang="en-US" dirty="0"/>
                        <a:t>Recommendation </a:t>
                      </a:r>
                    </a:p>
                  </a:txBody>
                  <a:tcPr/>
                </a:tc>
                <a:extLst>
                  <a:ext uri="{0D108BD9-81ED-4DB2-BD59-A6C34878D82A}">
                    <a16:rowId xmlns:a16="http://schemas.microsoft.com/office/drawing/2014/main" xmlns="" val="1228535708"/>
                  </a:ext>
                </a:extLst>
              </a:tr>
              <a:tr h="513524">
                <a:tc>
                  <a:txBody>
                    <a:bodyPr/>
                    <a:lstStyle/>
                    <a:p>
                      <a:pPr algn="l"/>
                      <a:r>
                        <a:rPr lang="en-US" dirty="0"/>
                        <a:t>Conclusion</a:t>
                      </a:r>
                    </a:p>
                  </a:txBody>
                  <a:tcPr/>
                </a:tc>
                <a:extLst>
                  <a:ext uri="{0D108BD9-81ED-4DB2-BD59-A6C34878D82A}">
                    <a16:rowId xmlns:a16="http://schemas.microsoft.com/office/drawing/2014/main" xmlns="" val="789341647"/>
                  </a:ext>
                </a:extLst>
              </a:tr>
            </a:tbl>
          </a:graphicData>
        </a:graphic>
      </p:graphicFrame>
    </p:spTree>
    <p:extLst>
      <p:ext uri="{BB962C8B-B14F-4D97-AF65-F5344CB8AC3E}">
        <p14:creationId xmlns:p14="http://schemas.microsoft.com/office/powerpoint/2010/main" val="34676362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9228552E-C8B1-4A80-8448-0787CE0FC70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text, outdoor&#10;&#10;Description automatically generated">
            <a:extLst>
              <a:ext uri="{FF2B5EF4-FFF2-40B4-BE49-F238E27FC236}">
                <a16:creationId xmlns:a16="http://schemas.microsoft.com/office/drawing/2014/main" xmlns="" id="{A968AC03-4D0E-6B63-833D-F7BF6EE4061E}"/>
              </a:ext>
            </a:extLst>
          </p:cNvPr>
          <p:cNvPicPr>
            <a:picLocks noChangeAspect="1"/>
          </p:cNvPicPr>
          <p:nvPr/>
        </p:nvPicPr>
        <p:blipFill rotWithShape="1">
          <a:blip r:embed="rId3">
            <a:alphaModFix amt="35000"/>
          </a:blip>
          <a:srcRect t="5239" b="8883"/>
          <a:stretch/>
        </p:blipFill>
        <p:spPr>
          <a:xfrm>
            <a:off x="20" y="10"/>
            <a:ext cx="12191980" cy="6857990"/>
          </a:xfrm>
          <a:prstGeom prst="rect">
            <a:avLst/>
          </a:prstGeom>
        </p:spPr>
      </p:pic>
      <p:sp>
        <p:nvSpPr>
          <p:cNvPr id="2" name="Title 1">
            <a:extLst>
              <a:ext uri="{FF2B5EF4-FFF2-40B4-BE49-F238E27FC236}">
                <a16:creationId xmlns:a16="http://schemas.microsoft.com/office/drawing/2014/main" xmlns="" id="{00FD6719-E15A-A6C0-7C22-01A46FE2E1A7}"/>
              </a:ext>
            </a:extLst>
          </p:cNvPr>
          <p:cNvSpPr>
            <a:spLocks noGrp="1"/>
          </p:cNvSpPr>
          <p:nvPr>
            <p:ph type="title"/>
          </p:nvPr>
        </p:nvSpPr>
        <p:spPr>
          <a:xfrm>
            <a:off x="838200" y="365125"/>
            <a:ext cx="10515600" cy="1325563"/>
          </a:xfrm>
        </p:spPr>
        <p:txBody>
          <a:bodyPr>
            <a:normAutofit/>
          </a:bodyPr>
          <a:lstStyle/>
          <a:p>
            <a:pPr algn="ctr"/>
            <a:r>
              <a:rPr lang="en-US" dirty="0">
                <a:solidFill>
                  <a:srgbClr val="FFFFFF"/>
                </a:solidFill>
                <a:cs typeface="Calibri Light"/>
              </a:rPr>
              <a:t>Introduction</a:t>
            </a:r>
          </a:p>
        </p:txBody>
      </p:sp>
      <p:sp>
        <p:nvSpPr>
          <p:cNvPr id="3" name="Content Placeholder 2">
            <a:extLst>
              <a:ext uri="{FF2B5EF4-FFF2-40B4-BE49-F238E27FC236}">
                <a16:creationId xmlns:a16="http://schemas.microsoft.com/office/drawing/2014/main" xmlns="" id="{97EEAB32-BDC4-811A-DA65-A77873B54A09}"/>
              </a:ext>
            </a:extLst>
          </p:cNvPr>
          <p:cNvSpPr>
            <a:spLocks noGrp="1"/>
          </p:cNvSpPr>
          <p:nvPr>
            <p:ph idx="1"/>
          </p:nvPr>
        </p:nvSpPr>
        <p:spPr>
          <a:xfrm>
            <a:off x="838200" y="1511149"/>
            <a:ext cx="10515600" cy="4351338"/>
          </a:xfrm>
        </p:spPr>
        <p:txBody>
          <a:bodyPr vert="horz" lIns="91440" tIns="45720" rIns="91440" bIns="45720" rtlCol="0" anchor="t">
            <a:normAutofit/>
          </a:bodyPr>
          <a:lstStyle/>
          <a:p>
            <a:pPr algn="just"/>
            <a:r>
              <a:rPr lang="en-US" sz="1800" dirty="0">
                <a:solidFill>
                  <a:srgbClr val="FFFFFF"/>
                </a:solidFill>
                <a:latin typeface="Times New Roman"/>
                <a:cs typeface="Times New Roman"/>
              </a:rPr>
              <a:t>The rise of digitalization, rising brand awareness and competitiveness, changes in consumer purchasing behavior, and the necessity for businesses to adopt "green" practices and exhibit corporate social responsibility are just a few of the significant challenges the post-pandemic business environment has faced (</a:t>
            </a:r>
            <a:r>
              <a:rPr lang="en-US" sz="1800" err="1">
                <a:solidFill>
                  <a:srgbClr val="FFFFFF"/>
                </a:solidFill>
                <a:latin typeface="Times New Roman"/>
                <a:cs typeface="Times New Roman"/>
              </a:rPr>
              <a:t>Eltarabily</a:t>
            </a:r>
            <a:r>
              <a:rPr lang="en-US" sz="1800" dirty="0">
                <a:solidFill>
                  <a:srgbClr val="FFFFFF"/>
                </a:solidFill>
                <a:latin typeface="Times New Roman"/>
                <a:cs typeface="Times New Roman"/>
              </a:rPr>
              <a:t> and </a:t>
            </a:r>
            <a:r>
              <a:rPr lang="en-US" sz="1800" err="1">
                <a:solidFill>
                  <a:srgbClr val="FFFFFF"/>
                </a:solidFill>
                <a:latin typeface="Times New Roman"/>
                <a:cs typeface="Times New Roman"/>
              </a:rPr>
              <a:t>Elghezanwy</a:t>
            </a:r>
            <a:r>
              <a:rPr lang="en-US" sz="1800" dirty="0">
                <a:solidFill>
                  <a:srgbClr val="FFFFFF"/>
                </a:solidFill>
                <a:latin typeface="Times New Roman"/>
                <a:cs typeface="Times New Roman"/>
              </a:rPr>
              <a:t>, 2020). </a:t>
            </a:r>
            <a:endParaRPr lang="en-US" sz="1800">
              <a:solidFill>
                <a:srgbClr val="FFFFFF"/>
              </a:solidFill>
              <a:latin typeface="Calibri" panose="020F0502020204030204"/>
              <a:cs typeface="Calibri" panose="020F0502020204030204"/>
            </a:endParaRPr>
          </a:p>
          <a:p>
            <a:pPr algn="just"/>
            <a:r>
              <a:rPr lang="en-US" sz="1800" dirty="0">
                <a:solidFill>
                  <a:srgbClr val="FFFFFF"/>
                </a:solidFill>
                <a:latin typeface="Times New Roman"/>
                <a:cs typeface="Times New Roman"/>
              </a:rPr>
              <a:t>This presentation's critical analysis will delve into the global business climate of Tesla, a known international company. </a:t>
            </a:r>
            <a:endParaRPr lang="en-US" sz="1800">
              <a:solidFill>
                <a:srgbClr val="FFFFFF"/>
              </a:solidFill>
              <a:latin typeface="Calibri" panose="020F0502020204030204"/>
              <a:cs typeface="Calibri" panose="020F0502020204030204"/>
            </a:endParaRPr>
          </a:p>
          <a:p>
            <a:pPr algn="just"/>
            <a:r>
              <a:rPr lang="en-US" sz="1800" dirty="0">
                <a:solidFill>
                  <a:srgbClr val="FFFFFF"/>
                </a:solidFill>
                <a:latin typeface="Times New Roman"/>
                <a:cs typeface="Times New Roman"/>
              </a:rPr>
              <a:t>Examining the internal and external factors that affect Tesla's market performance, identifying potential market failure factors, exploring how the company allocates resources to deal with current issues, developing a competitive strategy for gaining a sustainable competitive advantage and assessing Tesla's green marketing and CSR strategies are all topics covered in this presentation. </a:t>
            </a:r>
            <a:endParaRPr lang="en-US" sz="1800">
              <a:solidFill>
                <a:srgbClr val="FFFFFF"/>
              </a:solidFill>
              <a:latin typeface="Calibri" panose="020F0502020204030204"/>
              <a:cs typeface="Calibri" panose="020F0502020204030204"/>
            </a:endParaRPr>
          </a:p>
          <a:p>
            <a:pPr algn="just"/>
            <a:r>
              <a:rPr lang="en-US" sz="1800" dirty="0">
                <a:solidFill>
                  <a:srgbClr val="FFFFFF"/>
                </a:solidFill>
                <a:latin typeface="Times New Roman"/>
                <a:cs typeface="Times New Roman"/>
              </a:rPr>
              <a:t>Finally, it will offer Tesla advice on strengthening its competitive position in the post-pandemic economic climate (Atik </a:t>
            </a:r>
            <a:r>
              <a:rPr lang="en-US" sz="1800" i="1" dirty="0">
                <a:solidFill>
                  <a:srgbClr val="FFFFFF"/>
                </a:solidFill>
                <a:latin typeface="Times New Roman"/>
                <a:cs typeface="Times New Roman"/>
              </a:rPr>
              <a:t>et al</a:t>
            </a:r>
            <a:r>
              <a:rPr lang="en-US" sz="1800" dirty="0">
                <a:solidFill>
                  <a:srgbClr val="FFFFFF"/>
                </a:solidFill>
                <a:latin typeface="Times New Roman"/>
                <a:cs typeface="Times New Roman"/>
              </a:rPr>
              <a:t>., 2023).</a:t>
            </a:r>
            <a:endParaRPr lang="en-US" sz="1800" dirty="0">
              <a:solidFill>
                <a:srgbClr val="FFFFFF"/>
              </a:solidFill>
              <a:cs typeface="Calibri" panose="020F0502020204030204"/>
            </a:endParaRPr>
          </a:p>
          <a:p>
            <a:pPr algn="just"/>
            <a:endParaRPr lang="en-US" sz="1800" dirty="0">
              <a:solidFill>
                <a:srgbClr val="FFFFFF"/>
              </a:solidFill>
              <a:cs typeface="Calibri" panose="020F0502020204030204"/>
            </a:endParaRPr>
          </a:p>
        </p:txBody>
      </p:sp>
    </p:spTree>
    <p:extLst>
      <p:ext uri="{BB962C8B-B14F-4D97-AF65-F5344CB8AC3E}">
        <p14:creationId xmlns:p14="http://schemas.microsoft.com/office/powerpoint/2010/main" val="239508226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C9A36457-A5F4-4103-A443-02581C0918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xmlns="" id="{AA5CF486-D9E5-4A66-898A-F3D62B81B1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47" y="-5"/>
            <a:ext cx="12193149" cy="2200064"/>
          </a:xfrm>
          <a:custGeom>
            <a:avLst/>
            <a:gdLst>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57107 w 12192001"/>
              <a:gd name="connsiteY22" fmla="*/ 792050 h 2344739"/>
              <a:gd name="connsiteX23" fmla="*/ 11810326 w 12192001"/>
              <a:gd name="connsiteY23" fmla="*/ 799074 h 2344739"/>
              <a:gd name="connsiteX24" fmla="*/ 11550277 w 12192001"/>
              <a:gd name="connsiteY24" fmla="*/ 918898 h 2344739"/>
              <a:gd name="connsiteX25" fmla="*/ 11306392 w 12192001"/>
              <a:gd name="connsiteY25" fmla="*/ 1272239 h 2344739"/>
              <a:gd name="connsiteX26" fmla="*/ 11309326 w 12192001"/>
              <a:gd name="connsiteY26" fmla="*/ 1274846 h 2344739"/>
              <a:gd name="connsiteX27" fmla="*/ 11294224 w 12192001"/>
              <a:gd name="connsiteY27" fmla="*/ 1283683 h 2344739"/>
              <a:gd name="connsiteX28" fmla="*/ 11245526 w 12192001"/>
              <a:gd name="connsiteY28" fmla="*/ 1274060 h 2344739"/>
              <a:gd name="connsiteX29" fmla="*/ 11227161 w 12192001"/>
              <a:gd name="connsiteY29" fmla="*/ 1276236 h 2344739"/>
              <a:gd name="connsiteX30" fmla="*/ 11216939 w 12192001"/>
              <a:gd name="connsiteY30" fmla="*/ 1275961 h 2344739"/>
              <a:gd name="connsiteX31" fmla="*/ 11216036 w 12192001"/>
              <a:gd name="connsiteY31" fmla="*/ 1275018 h 2344739"/>
              <a:gd name="connsiteX32" fmla="*/ 11187737 w 12192001"/>
              <a:gd name="connsiteY32" fmla="*/ 1292383 h 2344739"/>
              <a:gd name="connsiteX33" fmla="*/ 11183353 w 12192001"/>
              <a:gd name="connsiteY33" fmla="*/ 1292525 h 2344739"/>
              <a:gd name="connsiteX34" fmla="*/ 11165706 w 12192001"/>
              <a:gd name="connsiteY34" fmla="*/ 1306612 h 2344739"/>
              <a:gd name="connsiteX35" fmla="*/ 11156163 w 12192001"/>
              <a:gd name="connsiteY35" fmla="*/ 1312414 h 2344739"/>
              <a:gd name="connsiteX36" fmla="*/ 11154348 w 12192001"/>
              <a:gd name="connsiteY36" fmla="*/ 1317097 h 2344739"/>
              <a:gd name="connsiteX37" fmla="*/ 11139813 w 12192001"/>
              <a:gd name="connsiteY37" fmla="*/ 1324115 h 2344739"/>
              <a:gd name="connsiteX38" fmla="*/ 11137813 w 12192001"/>
              <a:gd name="connsiteY38" fmla="*/ 1323772 h 2344739"/>
              <a:gd name="connsiteX39" fmla="*/ 11127060 w 12192001"/>
              <a:gd name="connsiteY39" fmla="*/ 1333832 h 2344739"/>
              <a:gd name="connsiteX40" fmla="*/ 11119543 w 12192001"/>
              <a:gd name="connsiteY40" fmla="*/ 1347424 h 2344739"/>
              <a:gd name="connsiteX41" fmla="*/ 10893535 w 12192001"/>
              <a:gd name="connsiteY41" fmla="*/ 1473399 h 2344739"/>
              <a:gd name="connsiteX42" fmla="*/ 10772152 w 12192001"/>
              <a:gd name="connsiteY42" fmla="*/ 1523191 h 2344739"/>
              <a:gd name="connsiteX43" fmla="*/ 10626520 w 12192001"/>
              <a:gd name="connsiteY43" fmla="*/ 1559229 h 2344739"/>
              <a:gd name="connsiteX44" fmla="*/ 10580747 w 12192001"/>
              <a:gd name="connsiteY44" fmla="*/ 1568689 h 2344739"/>
              <a:gd name="connsiteX45" fmla="*/ 10546642 w 12192001"/>
              <a:gd name="connsiteY45" fmla="*/ 1598423 h 2344739"/>
              <a:gd name="connsiteX46" fmla="*/ 10528495 w 12192001"/>
              <a:gd name="connsiteY46" fmla="*/ 1596907 h 2344739"/>
              <a:gd name="connsiteX47" fmla="*/ 10525298 w 12192001"/>
              <a:gd name="connsiteY47" fmla="*/ 1596411 h 2344739"/>
              <a:gd name="connsiteX48" fmla="*/ 10513981 w 12192001"/>
              <a:gd name="connsiteY48" fmla="*/ 1599537 h 2344739"/>
              <a:gd name="connsiteX49" fmla="*/ 10490587 w 12192001"/>
              <a:gd name="connsiteY49" fmla="*/ 1594156 h 2344739"/>
              <a:gd name="connsiteX50" fmla="*/ 10470270 w 12192001"/>
              <a:gd name="connsiteY50" fmla="*/ 1601693 h 2344739"/>
              <a:gd name="connsiteX51" fmla="*/ 10375894 w 12192001"/>
              <a:gd name="connsiteY51" fmla="*/ 1644598 h 2344739"/>
              <a:gd name="connsiteX52" fmla="*/ 10318190 w 12192001"/>
              <a:gd name="connsiteY52" fmla="*/ 1666221 h 2344739"/>
              <a:gd name="connsiteX53" fmla="*/ 10294319 w 12192001"/>
              <a:gd name="connsiteY53" fmla="*/ 1668079 h 2344739"/>
              <a:gd name="connsiteX54" fmla="*/ 10262295 w 12192001"/>
              <a:gd name="connsiteY54" fmla="*/ 1674948 h 2344739"/>
              <a:gd name="connsiteX55" fmla="*/ 10204270 w 12192001"/>
              <a:gd name="connsiteY55" fmla="*/ 1682149 h 2344739"/>
              <a:gd name="connsiteX56" fmla="*/ 10176611 w 12192001"/>
              <a:gd name="connsiteY56" fmla="*/ 1692943 h 2344739"/>
              <a:gd name="connsiteX57" fmla="*/ 10163922 w 12192001"/>
              <a:gd name="connsiteY57" fmla="*/ 1693739 h 2344739"/>
              <a:gd name="connsiteX58" fmla="*/ 10155160 w 12192001"/>
              <a:gd name="connsiteY58" fmla="*/ 1707487 h 2344739"/>
              <a:gd name="connsiteX59" fmla="*/ 10117119 w 12192001"/>
              <a:gd name="connsiteY59" fmla="*/ 1731142 h 2344739"/>
              <a:gd name="connsiteX60" fmla="*/ 10100445 w 12192001"/>
              <a:gd name="connsiteY60" fmla="*/ 1742432 h 2344739"/>
              <a:gd name="connsiteX61" fmla="*/ 10082169 w 12192001"/>
              <a:gd name="connsiteY61" fmla="*/ 1743296 h 2344739"/>
              <a:gd name="connsiteX62" fmla="*/ 10039240 w 12192001"/>
              <a:gd name="connsiteY62" fmla="*/ 1741632 h 2344739"/>
              <a:gd name="connsiteX63" fmla="*/ 9960019 w 12192001"/>
              <a:gd name="connsiteY63" fmla="*/ 1757147 h 2344739"/>
              <a:gd name="connsiteX64" fmla="*/ 9847792 w 12192001"/>
              <a:gd name="connsiteY64" fmla="*/ 1763915 h 2344739"/>
              <a:gd name="connsiteX65" fmla="*/ 9728309 w 12192001"/>
              <a:gd name="connsiteY65" fmla="*/ 1784122 h 2344739"/>
              <a:gd name="connsiteX66" fmla="*/ 9584507 w 12192001"/>
              <a:gd name="connsiteY66" fmla="*/ 1795542 h 2344739"/>
              <a:gd name="connsiteX67" fmla="*/ 9343052 w 12192001"/>
              <a:gd name="connsiteY67" fmla="*/ 1841244 h 2344739"/>
              <a:gd name="connsiteX68" fmla="*/ 9231370 w 12192001"/>
              <a:gd name="connsiteY68" fmla="*/ 1893149 h 2344739"/>
              <a:gd name="connsiteX69" fmla="*/ 9194810 w 12192001"/>
              <a:gd name="connsiteY69" fmla="*/ 1903228 h 2344739"/>
              <a:gd name="connsiteX70" fmla="*/ 9189246 w 12192001"/>
              <a:gd name="connsiteY70" fmla="*/ 1912467 h 2344739"/>
              <a:gd name="connsiteX71" fmla="*/ 9151232 w 12192001"/>
              <a:gd name="connsiteY71" fmla="*/ 1923669 h 2344739"/>
              <a:gd name="connsiteX72" fmla="*/ 9150210 w 12192001"/>
              <a:gd name="connsiteY72" fmla="*/ 1922604 h 2344739"/>
              <a:gd name="connsiteX73" fmla="*/ 9137318 w 12192001"/>
              <a:gd name="connsiteY73" fmla="*/ 1920435 h 2344739"/>
              <a:gd name="connsiteX74" fmla="*/ 9113812 w 12192001"/>
              <a:gd name="connsiteY74" fmla="*/ 1919069 h 2344739"/>
              <a:gd name="connsiteX75" fmla="*/ 9053453 w 12192001"/>
              <a:gd name="connsiteY75" fmla="*/ 1910755 h 2344739"/>
              <a:gd name="connsiteX76" fmla="*/ 9005486 w 12192001"/>
              <a:gd name="connsiteY76" fmla="*/ 1914040 h 2344739"/>
              <a:gd name="connsiteX77" fmla="*/ 9005201 w 12192001"/>
              <a:gd name="connsiteY77" fmla="*/ 1913800 h 2344739"/>
              <a:gd name="connsiteX78" fmla="*/ 8996232 w 12192001"/>
              <a:gd name="connsiteY78" fmla="*/ 1915011 h 2344739"/>
              <a:gd name="connsiteX79" fmla="*/ 8990394 w 12192001"/>
              <a:gd name="connsiteY79" fmla="*/ 1917072 h 2344739"/>
              <a:gd name="connsiteX80" fmla="*/ 8974337 w 12192001"/>
              <a:gd name="connsiteY80" fmla="*/ 1920298 h 2344739"/>
              <a:gd name="connsiteX81" fmla="*/ 8968011 w 12192001"/>
              <a:gd name="connsiteY81" fmla="*/ 1919598 h 2344739"/>
              <a:gd name="connsiteX82" fmla="*/ 8963048 w 12192001"/>
              <a:gd name="connsiteY82" fmla="*/ 1917373 h 2344739"/>
              <a:gd name="connsiteX83" fmla="*/ 8928988 w 12192001"/>
              <a:gd name="connsiteY83" fmla="*/ 1914185 h 2344739"/>
              <a:gd name="connsiteX84" fmla="*/ 8752444 w 12192001"/>
              <a:gd name="connsiteY84" fmla="*/ 1933417 h 2344739"/>
              <a:gd name="connsiteX85" fmla="*/ 8707847 w 12192001"/>
              <a:gd name="connsiteY85" fmla="*/ 1935518 h 2344739"/>
              <a:gd name="connsiteX86" fmla="*/ 8596071 w 12192001"/>
              <a:gd name="connsiteY86" fmla="*/ 1944090 h 2344739"/>
              <a:gd name="connsiteX87" fmla="*/ 8525230 w 12192001"/>
              <a:gd name="connsiteY87" fmla="*/ 1929248 h 2344739"/>
              <a:gd name="connsiteX88" fmla="*/ 8510983 w 12192001"/>
              <a:gd name="connsiteY88" fmla="*/ 1935163 h 2344739"/>
              <a:gd name="connsiteX89" fmla="*/ 8506167 w 12192001"/>
              <a:gd name="connsiteY89" fmla="*/ 1938164 h 2344739"/>
              <a:gd name="connsiteX90" fmla="*/ 8497968 w 12192001"/>
              <a:gd name="connsiteY90" fmla="*/ 1940902 h 2344739"/>
              <a:gd name="connsiteX91" fmla="*/ 8497594 w 12192001"/>
              <a:gd name="connsiteY91" fmla="*/ 1940723 h 2344739"/>
              <a:gd name="connsiteX92" fmla="*/ 8490249 w 12192001"/>
              <a:gd name="connsiteY92" fmla="*/ 1943773 h 2344739"/>
              <a:gd name="connsiteX93" fmla="*/ 8367182 w 12192001"/>
              <a:gd name="connsiteY93" fmla="*/ 1957815 h 2344739"/>
              <a:gd name="connsiteX94" fmla="*/ 8353799 w 12192001"/>
              <a:gd name="connsiteY94" fmla="*/ 1958009 h 2344739"/>
              <a:gd name="connsiteX95" fmla="*/ 8352373 w 12192001"/>
              <a:gd name="connsiteY95" fmla="*/ 1957169 h 2344739"/>
              <a:gd name="connsiteX96" fmla="*/ 8320104 w 12192001"/>
              <a:gd name="connsiteY96" fmla="*/ 1974587 h 2344739"/>
              <a:gd name="connsiteX97" fmla="*/ 8314433 w 12192001"/>
              <a:gd name="connsiteY97" fmla="*/ 1974913 h 2344739"/>
              <a:gd name="connsiteX98" fmla="*/ 8295174 w 12192001"/>
              <a:gd name="connsiteY98" fmla="*/ 1988808 h 2344739"/>
              <a:gd name="connsiteX99" fmla="*/ 8284276 w 12192001"/>
              <a:gd name="connsiteY99" fmla="*/ 1994631 h 2344739"/>
              <a:gd name="connsiteX100" fmla="*/ 8283150 w 12192001"/>
              <a:gd name="connsiteY100" fmla="*/ 1999074 h 2344739"/>
              <a:gd name="connsiteX101" fmla="*/ 8266076 w 12192001"/>
              <a:gd name="connsiteY101" fmla="*/ 2006249 h 2344739"/>
              <a:gd name="connsiteX102" fmla="*/ 8263377 w 12192001"/>
              <a:gd name="connsiteY102" fmla="*/ 2006019 h 2344739"/>
              <a:gd name="connsiteX103" fmla="*/ 8252033 w 12192001"/>
              <a:gd name="connsiteY103" fmla="*/ 2015862 h 2344739"/>
              <a:gd name="connsiteX104" fmla="*/ 8245834 w 12192001"/>
              <a:gd name="connsiteY104" fmla="*/ 2028854 h 2344739"/>
              <a:gd name="connsiteX105" fmla="*/ 8090272 w 12192001"/>
              <a:gd name="connsiteY105" fmla="*/ 2075015 h 2344739"/>
              <a:gd name="connsiteX106" fmla="*/ 7905407 w 12192001"/>
              <a:gd name="connsiteY106" fmla="*/ 2116988 h 2344739"/>
              <a:gd name="connsiteX107" fmla="*/ 7718745 w 12192001"/>
              <a:gd name="connsiteY107" fmla="*/ 2142703 h 2344739"/>
              <a:gd name="connsiteX108" fmla="*/ 7614347 w 12192001"/>
              <a:gd name="connsiteY108" fmla="*/ 2139232 h 2344739"/>
              <a:gd name="connsiteX109" fmla="*/ 7527543 w 12192001"/>
              <a:gd name="connsiteY109" fmla="*/ 2145060 h 2344739"/>
              <a:gd name="connsiteX110" fmla="*/ 7519571 w 12192001"/>
              <a:gd name="connsiteY110" fmla="*/ 2147613 h 2344739"/>
              <a:gd name="connsiteX111" fmla="*/ 7507411 w 12192001"/>
              <a:gd name="connsiteY111" fmla="*/ 2148948 h 2344739"/>
              <a:gd name="connsiteX112" fmla="*/ 7507040 w 12192001"/>
              <a:gd name="connsiteY112" fmla="*/ 2148621 h 2344739"/>
              <a:gd name="connsiteX113" fmla="*/ 7495795 w 12192001"/>
              <a:gd name="connsiteY113" fmla="*/ 2150573 h 2344739"/>
              <a:gd name="connsiteX114" fmla="*/ 7405391 w 12192001"/>
              <a:gd name="connsiteY114" fmla="*/ 2142468 h 2344739"/>
              <a:gd name="connsiteX115" fmla="*/ 7312180 w 12192001"/>
              <a:gd name="connsiteY115" fmla="*/ 2132873 h 2344739"/>
              <a:gd name="connsiteX116" fmla="*/ 7310853 w 12192001"/>
              <a:gd name="connsiteY116" fmla="*/ 2131431 h 2344739"/>
              <a:gd name="connsiteX117" fmla="*/ 7218559 w 12192001"/>
              <a:gd name="connsiteY117" fmla="*/ 2156680 h 2344739"/>
              <a:gd name="connsiteX118" fmla="*/ 7201101 w 12192001"/>
              <a:gd name="connsiteY118" fmla="*/ 2161230 h 2344739"/>
              <a:gd name="connsiteX119" fmla="*/ 7197004 w 12192001"/>
              <a:gd name="connsiteY119" fmla="*/ 2166588 h 2344739"/>
              <a:gd name="connsiteX120" fmla="*/ 7170808 w 12192001"/>
              <a:gd name="connsiteY120" fmla="*/ 2171236 h 2344739"/>
              <a:gd name="connsiteX121" fmla="*/ 7096988 w 12192001"/>
              <a:gd name="connsiteY121" fmla="*/ 2183464 h 2344739"/>
              <a:gd name="connsiteX122" fmla="*/ 7018496 w 12192001"/>
              <a:gd name="connsiteY122" fmla="*/ 2183090 h 2344739"/>
              <a:gd name="connsiteX123" fmla="*/ 6904146 w 12192001"/>
              <a:gd name="connsiteY123" fmla="*/ 2212596 h 2344739"/>
              <a:gd name="connsiteX124" fmla="*/ 6708222 w 12192001"/>
              <a:gd name="connsiteY124" fmla="*/ 2240551 h 2344739"/>
              <a:gd name="connsiteX125" fmla="*/ 6549454 w 12192001"/>
              <a:gd name="connsiteY125" fmla="*/ 2269327 h 2344739"/>
              <a:gd name="connsiteX126" fmla="*/ 6317560 w 12192001"/>
              <a:gd name="connsiteY126" fmla="*/ 2316127 h 2344739"/>
              <a:gd name="connsiteX127" fmla="*/ 6168674 w 12192001"/>
              <a:gd name="connsiteY127" fmla="*/ 2318214 h 2344739"/>
              <a:gd name="connsiteX128" fmla="*/ 6073848 w 12192001"/>
              <a:gd name="connsiteY128" fmla="*/ 2338676 h 2344739"/>
              <a:gd name="connsiteX129" fmla="*/ 6068529 w 12192001"/>
              <a:gd name="connsiteY129" fmla="*/ 2337139 h 2344739"/>
              <a:gd name="connsiteX130" fmla="*/ 6048638 w 12192001"/>
              <a:gd name="connsiteY130" fmla="*/ 2337822 h 2344739"/>
              <a:gd name="connsiteX131" fmla="*/ 6041285 w 12192001"/>
              <a:gd name="connsiteY131" fmla="*/ 2329473 h 2344739"/>
              <a:gd name="connsiteX132" fmla="*/ 6010090 w 12192001"/>
              <a:gd name="connsiteY132" fmla="*/ 2324380 h 2344739"/>
              <a:gd name="connsiteX133" fmla="*/ 5957375 w 12192001"/>
              <a:gd name="connsiteY133" fmla="*/ 2328024 h 2344739"/>
              <a:gd name="connsiteX134" fmla="*/ 5758919 w 12192001"/>
              <a:gd name="connsiteY134" fmla="*/ 2343716 h 2344739"/>
              <a:gd name="connsiteX135" fmla="*/ 5626960 w 12192001"/>
              <a:gd name="connsiteY135" fmla="*/ 2344739 h 2344739"/>
              <a:gd name="connsiteX136" fmla="*/ 5470906 w 12192001"/>
              <a:gd name="connsiteY136" fmla="*/ 2330719 h 2344739"/>
              <a:gd name="connsiteX137" fmla="*/ 5432761 w 12192001"/>
              <a:gd name="connsiteY137" fmla="*/ 2319466 h 2344739"/>
              <a:gd name="connsiteX138" fmla="*/ 5381669 w 12192001"/>
              <a:gd name="connsiteY138" fmla="*/ 2301764 h 2344739"/>
              <a:gd name="connsiteX139" fmla="*/ 5261764 w 12192001"/>
              <a:gd name="connsiteY139" fmla="*/ 2281347 h 2344739"/>
              <a:gd name="connsiteX140" fmla="*/ 5222961 w 12192001"/>
              <a:gd name="connsiteY140" fmla="*/ 2270223 h 2344739"/>
              <a:gd name="connsiteX141" fmla="*/ 5174660 w 12192001"/>
              <a:gd name="connsiteY141" fmla="*/ 2267233 h 2344739"/>
              <a:gd name="connsiteX142" fmla="*/ 5156554 w 12192001"/>
              <a:gd name="connsiteY142" fmla="*/ 2260010 h 2344739"/>
              <a:gd name="connsiteX143" fmla="*/ 5142599 w 12192001"/>
              <a:gd name="connsiteY143" fmla="*/ 2256610 h 2344739"/>
              <a:gd name="connsiteX144" fmla="*/ 5139596 w 12192001"/>
              <a:gd name="connsiteY144" fmla="*/ 2254509 h 2344739"/>
              <a:gd name="connsiteX145" fmla="*/ 5121659 w 12192001"/>
              <a:gd name="connsiteY145" fmla="*/ 2243656 h 2344739"/>
              <a:gd name="connsiteX146" fmla="*/ 5065790 w 12192001"/>
              <a:gd name="connsiteY146" fmla="*/ 2250227 h 2344739"/>
              <a:gd name="connsiteX147" fmla="*/ 5011514 w 12192001"/>
              <a:gd name="connsiteY147" fmla="*/ 2233846 h 2344739"/>
              <a:gd name="connsiteX148" fmla="*/ 4840441 w 12192001"/>
              <a:gd name="connsiteY148" fmla="*/ 2209829 h 2344739"/>
              <a:gd name="connsiteX149" fmla="*/ 4762447 w 12192001"/>
              <a:gd name="connsiteY149" fmla="*/ 2182061 h 2344739"/>
              <a:gd name="connsiteX150" fmla="*/ 4723186 w 12192001"/>
              <a:gd name="connsiteY150" fmla="*/ 2173047 h 2344739"/>
              <a:gd name="connsiteX151" fmla="*/ 4721176 w 12192001"/>
              <a:gd name="connsiteY151" fmla="*/ 2172298 h 2344739"/>
              <a:gd name="connsiteX152" fmla="*/ 4722111 w 12192001"/>
              <a:gd name="connsiteY152" fmla="*/ 2172087 h 2344739"/>
              <a:gd name="connsiteX153" fmla="*/ 4717202 w 12192001"/>
              <a:gd name="connsiteY153" fmla="*/ 2170817 h 2344739"/>
              <a:gd name="connsiteX154" fmla="*/ 4721176 w 12192001"/>
              <a:gd name="connsiteY154" fmla="*/ 2172298 h 2344739"/>
              <a:gd name="connsiteX155" fmla="*/ 4715526 w 12192001"/>
              <a:gd name="connsiteY155" fmla="*/ 2173573 h 2344739"/>
              <a:gd name="connsiteX156" fmla="*/ 4515814 w 12192001"/>
              <a:gd name="connsiteY156" fmla="*/ 2163671 h 2344739"/>
              <a:gd name="connsiteX157" fmla="*/ 4428543 w 12192001"/>
              <a:gd name="connsiteY157" fmla="*/ 2153020 h 2344739"/>
              <a:gd name="connsiteX158" fmla="*/ 4362875 w 12192001"/>
              <a:gd name="connsiteY158" fmla="*/ 2151674 h 2344739"/>
              <a:gd name="connsiteX159" fmla="*/ 4316966 w 12192001"/>
              <a:gd name="connsiteY159" fmla="*/ 2158289 h 2344739"/>
              <a:gd name="connsiteX160" fmla="*/ 4315110 w 12192001"/>
              <a:gd name="connsiteY160" fmla="*/ 2156948 h 2344739"/>
              <a:gd name="connsiteX161" fmla="*/ 4295144 w 12192001"/>
              <a:gd name="connsiteY161" fmla="*/ 2155069 h 2344739"/>
              <a:gd name="connsiteX162" fmla="*/ 4290064 w 12192001"/>
              <a:gd name="connsiteY162" fmla="*/ 2157986 h 2344739"/>
              <a:gd name="connsiteX163" fmla="*/ 4276142 w 12192001"/>
              <a:gd name="connsiteY163" fmla="*/ 2157740 h 2344739"/>
              <a:gd name="connsiteX164" fmla="*/ 4248117 w 12192001"/>
              <a:gd name="connsiteY164" fmla="*/ 2160064 h 2344739"/>
              <a:gd name="connsiteX165" fmla="*/ 4202051 w 12192001"/>
              <a:gd name="connsiteY165" fmla="*/ 2157269 h 2344739"/>
              <a:gd name="connsiteX166" fmla="*/ 4201745 w 12192001"/>
              <a:gd name="connsiteY166" fmla="*/ 2156010 h 2344739"/>
              <a:gd name="connsiteX167" fmla="*/ 4191248 w 12192001"/>
              <a:gd name="connsiteY167" fmla="*/ 2150376 h 2344739"/>
              <a:gd name="connsiteX168" fmla="*/ 4142745 w 12192001"/>
              <a:gd name="connsiteY168" fmla="*/ 2134511 h 2344739"/>
              <a:gd name="connsiteX169" fmla="*/ 4083097 w 12192001"/>
              <a:gd name="connsiteY169" fmla="*/ 2107978 h 2344739"/>
              <a:gd name="connsiteX170" fmla="*/ 4074546 w 12192001"/>
              <a:gd name="connsiteY170" fmla="*/ 2107143 h 2344739"/>
              <a:gd name="connsiteX171" fmla="*/ 4074427 w 12192001"/>
              <a:gd name="connsiteY171" fmla="*/ 2106844 h 2344739"/>
              <a:gd name="connsiteX172" fmla="*/ 4065510 w 12192001"/>
              <a:gd name="connsiteY172" fmla="*/ 2105400 h 2344739"/>
              <a:gd name="connsiteX173" fmla="*/ 4058954 w 12192001"/>
              <a:gd name="connsiteY173" fmla="*/ 2105618 h 2344739"/>
              <a:gd name="connsiteX174" fmla="*/ 4042364 w 12192001"/>
              <a:gd name="connsiteY174" fmla="*/ 2103997 h 2344739"/>
              <a:gd name="connsiteX175" fmla="*/ 4036997 w 12192001"/>
              <a:gd name="connsiteY175" fmla="*/ 2101563 h 2344739"/>
              <a:gd name="connsiteX176" fmla="*/ 4035363 w 12192001"/>
              <a:gd name="connsiteY176" fmla="*/ 2097896 h 2344739"/>
              <a:gd name="connsiteX177" fmla="*/ 4033778 w 12192001"/>
              <a:gd name="connsiteY177" fmla="*/ 2098131 h 2344739"/>
              <a:gd name="connsiteX178" fmla="*/ 4004538 w 12192001"/>
              <a:gd name="connsiteY178" fmla="*/ 2085563 h 2344739"/>
              <a:gd name="connsiteX179" fmla="*/ 3936846 w 12192001"/>
              <a:gd name="connsiteY179" fmla="*/ 2068106 h 2344739"/>
              <a:gd name="connsiteX180" fmla="*/ 3897275 w 12192001"/>
              <a:gd name="connsiteY180" fmla="*/ 2062451 h 2344739"/>
              <a:gd name="connsiteX181" fmla="*/ 3789760 w 12192001"/>
              <a:gd name="connsiteY181" fmla="*/ 2042213 h 2344739"/>
              <a:gd name="connsiteX182" fmla="*/ 3682513 w 12192001"/>
              <a:gd name="connsiteY182" fmla="*/ 2018290 h 2344739"/>
              <a:gd name="connsiteX183" fmla="*/ 3610035 w 12192001"/>
              <a:gd name="connsiteY183" fmla="*/ 1986019 h 2344739"/>
              <a:gd name="connsiteX184" fmla="*/ 3603855 w 12192001"/>
              <a:gd name="connsiteY184" fmla="*/ 1987381 h 2344739"/>
              <a:gd name="connsiteX185" fmla="*/ 3594736 w 12192001"/>
              <a:gd name="connsiteY185" fmla="*/ 1987545 h 2344739"/>
              <a:gd name="connsiteX186" fmla="*/ 3594501 w 12192001"/>
              <a:gd name="connsiteY186" fmla="*/ 1987276 h 2344739"/>
              <a:gd name="connsiteX187" fmla="*/ 3585978 w 12192001"/>
              <a:gd name="connsiteY187" fmla="*/ 1987966 h 2344739"/>
              <a:gd name="connsiteX188" fmla="*/ 3536135 w 12192001"/>
              <a:gd name="connsiteY188" fmla="*/ 1978267 h 2344739"/>
              <a:gd name="connsiteX189" fmla="*/ 3473223 w 12192001"/>
              <a:gd name="connsiteY189" fmla="*/ 1974606 h 2344739"/>
              <a:gd name="connsiteX190" fmla="*/ 3400728 w 12192001"/>
              <a:gd name="connsiteY190" fmla="*/ 1962558 h 2344739"/>
              <a:gd name="connsiteX191" fmla="*/ 3363888 w 12192001"/>
              <a:gd name="connsiteY191" fmla="*/ 1979510 h 2344739"/>
              <a:gd name="connsiteX192" fmla="*/ 3344026 w 12192001"/>
              <a:gd name="connsiteY192" fmla="*/ 1981192 h 2344739"/>
              <a:gd name="connsiteX193" fmla="*/ 3341698 w 12192001"/>
              <a:gd name="connsiteY193" fmla="*/ 1980217 h 2344739"/>
              <a:gd name="connsiteX194" fmla="*/ 3262356 w 12192001"/>
              <a:gd name="connsiteY194" fmla="*/ 1986094 h 2344739"/>
              <a:gd name="connsiteX195" fmla="*/ 3142556 w 12192001"/>
              <a:gd name="connsiteY195" fmla="*/ 1993869 h 2344739"/>
              <a:gd name="connsiteX196" fmla="*/ 3030291 w 12192001"/>
              <a:gd name="connsiteY196" fmla="*/ 1996512 h 2344739"/>
              <a:gd name="connsiteX197" fmla="*/ 2781569 w 12192001"/>
              <a:gd name="connsiteY197" fmla="*/ 2018333 h 2344739"/>
              <a:gd name="connsiteX198" fmla="*/ 2646527 w 12192001"/>
              <a:gd name="connsiteY198" fmla="*/ 2028869 h 2344739"/>
              <a:gd name="connsiteX199" fmla="*/ 2568028 w 12192001"/>
              <a:gd name="connsiteY199" fmla="*/ 2002628 h 2344739"/>
              <a:gd name="connsiteX200" fmla="*/ 2443255 w 12192001"/>
              <a:gd name="connsiteY200" fmla="*/ 2016529 h 2344739"/>
              <a:gd name="connsiteX201" fmla="*/ 2315112 w 12192001"/>
              <a:gd name="connsiteY201" fmla="*/ 2024996 h 2344739"/>
              <a:gd name="connsiteX202" fmla="*/ 2208578 w 12192001"/>
              <a:gd name="connsiteY202" fmla="*/ 2019763 h 2344739"/>
              <a:gd name="connsiteX203" fmla="*/ 2094665 w 12192001"/>
              <a:gd name="connsiteY203" fmla="*/ 2003052 h 2344739"/>
              <a:gd name="connsiteX204" fmla="*/ 1997356 w 12192001"/>
              <a:gd name="connsiteY204" fmla="*/ 1995032 h 2344739"/>
              <a:gd name="connsiteX205" fmla="*/ 1928172 w 12192001"/>
              <a:gd name="connsiteY205" fmla="*/ 2016977 h 2344739"/>
              <a:gd name="connsiteX206" fmla="*/ 1921650 w 12192001"/>
              <a:gd name="connsiteY206" fmla="*/ 2012146 h 2344739"/>
              <a:gd name="connsiteX207" fmla="*/ 1873080 w 12192001"/>
              <a:gd name="connsiteY207" fmla="*/ 2013741 h 2344739"/>
              <a:gd name="connsiteX208" fmla="*/ 1786655 w 12192001"/>
              <a:gd name="connsiteY208" fmla="*/ 2041363 h 2344739"/>
              <a:gd name="connsiteX209" fmla="*/ 1738204 w 12192001"/>
              <a:gd name="connsiteY209" fmla="*/ 2036312 h 2344739"/>
              <a:gd name="connsiteX210" fmla="*/ 1675071 w 12192001"/>
              <a:gd name="connsiteY210" fmla="*/ 2019963 h 2344739"/>
              <a:gd name="connsiteX211" fmla="*/ 1608669 w 12192001"/>
              <a:gd name="connsiteY211" fmla="*/ 2013066 h 2344739"/>
              <a:gd name="connsiteX212" fmla="*/ 1496110 w 12192001"/>
              <a:gd name="connsiteY212" fmla="*/ 1987476 h 2344739"/>
              <a:gd name="connsiteX213" fmla="*/ 1149979 w 12192001"/>
              <a:gd name="connsiteY213" fmla="*/ 1938041 h 2344739"/>
              <a:gd name="connsiteX214" fmla="*/ 858269 w 12192001"/>
              <a:gd name="connsiteY214" fmla="*/ 1928608 h 2344739"/>
              <a:gd name="connsiteX215" fmla="*/ 837540 w 12192001"/>
              <a:gd name="connsiteY215" fmla="*/ 1929821 h 2344739"/>
              <a:gd name="connsiteX216" fmla="*/ 816809 w 12192001"/>
              <a:gd name="connsiteY216" fmla="*/ 1927857 h 2344739"/>
              <a:gd name="connsiteX217" fmla="*/ 811506 w 12192001"/>
              <a:gd name="connsiteY217" fmla="*/ 1930751 h 2344739"/>
              <a:gd name="connsiteX218" fmla="*/ 797041 w 12192001"/>
              <a:gd name="connsiteY218" fmla="*/ 1930446 h 2344739"/>
              <a:gd name="connsiteX219" fmla="*/ 767901 w 12192001"/>
              <a:gd name="connsiteY219" fmla="*/ 1932653 h 2344739"/>
              <a:gd name="connsiteX220" fmla="*/ 763053 w 12192001"/>
              <a:gd name="connsiteY220" fmla="*/ 1930432 h 2344739"/>
              <a:gd name="connsiteX221" fmla="*/ 720047 w 12192001"/>
              <a:gd name="connsiteY221" fmla="*/ 1929661 h 2344739"/>
              <a:gd name="connsiteX222" fmla="*/ 719742 w 12192001"/>
              <a:gd name="connsiteY222" fmla="*/ 1928399 h 2344739"/>
              <a:gd name="connsiteX223" fmla="*/ 708875 w 12192001"/>
              <a:gd name="connsiteY223" fmla="*/ 1922722 h 2344739"/>
              <a:gd name="connsiteX224" fmla="*/ 596792 w 12192001"/>
              <a:gd name="connsiteY224" fmla="*/ 1879864 h 2344739"/>
              <a:gd name="connsiteX225" fmla="*/ 578535 w 12192001"/>
              <a:gd name="connsiteY225" fmla="*/ 1877212 h 2344739"/>
              <a:gd name="connsiteX226" fmla="*/ 571717 w 12192001"/>
              <a:gd name="connsiteY226" fmla="*/ 1877401 h 2344739"/>
              <a:gd name="connsiteX227" fmla="*/ 445099 w 12192001"/>
              <a:gd name="connsiteY227" fmla="*/ 1839371 h 2344739"/>
              <a:gd name="connsiteX228" fmla="*/ 404015 w 12192001"/>
              <a:gd name="connsiteY228" fmla="*/ 1833548 h 2344739"/>
              <a:gd name="connsiteX229" fmla="*/ 292435 w 12192001"/>
              <a:gd name="connsiteY229" fmla="*/ 1812852 h 2344739"/>
              <a:gd name="connsiteX230" fmla="*/ 118381 w 12192001"/>
              <a:gd name="connsiteY230" fmla="*/ 1761047 h 2344739"/>
              <a:gd name="connsiteX231" fmla="*/ 15526 w 12192001"/>
              <a:gd name="connsiteY231" fmla="*/ 1758191 h 2344739"/>
              <a:gd name="connsiteX232" fmla="*/ 2 w 12192001"/>
              <a:gd name="connsiteY232" fmla="*/ 1752722 h 2344739"/>
              <a:gd name="connsiteX233" fmla="*/ 1 w 12192001"/>
              <a:gd name="connsiteY233" fmla="*/ 762497 h 2344739"/>
              <a:gd name="connsiteX234" fmla="*/ 0 w 12192001"/>
              <a:gd name="connsiteY234" fmla="*/ 762497 h 2344739"/>
              <a:gd name="connsiteX235" fmla="*/ 0 w 12192001"/>
              <a:gd name="connsiteY235" fmla="*/ 222213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57107 w 12192001"/>
              <a:gd name="connsiteY22" fmla="*/ 792050 h 2344739"/>
              <a:gd name="connsiteX23" fmla="*/ 11810326 w 12192001"/>
              <a:gd name="connsiteY23" fmla="*/ 799074 h 2344739"/>
              <a:gd name="connsiteX24" fmla="*/ 11595155 w 12192001"/>
              <a:gd name="connsiteY24" fmla="*/ 918898 h 2344739"/>
              <a:gd name="connsiteX25" fmla="*/ 11306392 w 12192001"/>
              <a:gd name="connsiteY25" fmla="*/ 1272239 h 2344739"/>
              <a:gd name="connsiteX26" fmla="*/ 11309326 w 12192001"/>
              <a:gd name="connsiteY26" fmla="*/ 1274846 h 2344739"/>
              <a:gd name="connsiteX27" fmla="*/ 11294224 w 12192001"/>
              <a:gd name="connsiteY27" fmla="*/ 1283683 h 2344739"/>
              <a:gd name="connsiteX28" fmla="*/ 11245526 w 12192001"/>
              <a:gd name="connsiteY28" fmla="*/ 1274060 h 2344739"/>
              <a:gd name="connsiteX29" fmla="*/ 11227161 w 12192001"/>
              <a:gd name="connsiteY29" fmla="*/ 1276236 h 2344739"/>
              <a:gd name="connsiteX30" fmla="*/ 11216939 w 12192001"/>
              <a:gd name="connsiteY30" fmla="*/ 1275961 h 2344739"/>
              <a:gd name="connsiteX31" fmla="*/ 11216036 w 12192001"/>
              <a:gd name="connsiteY31" fmla="*/ 1275018 h 2344739"/>
              <a:gd name="connsiteX32" fmla="*/ 11187737 w 12192001"/>
              <a:gd name="connsiteY32" fmla="*/ 1292383 h 2344739"/>
              <a:gd name="connsiteX33" fmla="*/ 11183353 w 12192001"/>
              <a:gd name="connsiteY33" fmla="*/ 1292525 h 2344739"/>
              <a:gd name="connsiteX34" fmla="*/ 11165706 w 12192001"/>
              <a:gd name="connsiteY34" fmla="*/ 1306612 h 2344739"/>
              <a:gd name="connsiteX35" fmla="*/ 11156163 w 12192001"/>
              <a:gd name="connsiteY35" fmla="*/ 1312414 h 2344739"/>
              <a:gd name="connsiteX36" fmla="*/ 11154348 w 12192001"/>
              <a:gd name="connsiteY36" fmla="*/ 1317097 h 2344739"/>
              <a:gd name="connsiteX37" fmla="*/ 11139813 w 12192001"/>
              <a:gd name="connsiteY37" fmla="*/ 1324115 h 2344739"/>
              <a:gd name="connsiteX38" fmla="*/ 11137813 w 12192001"/>
              <a:gd name="connsiteY38" fmla="*/ 1323772 h 2344739"/>
              <a:gd name="connsiteX39" fmla="*/ 11127060 w 12192001"/>
              <a:gd name="connsiteY39" fmla="*/ 1333832 h 2344739"/>
              <a:gd name="connsiteX40" fmla="*/ 11119543 w 12192001"/>
              <a:gd name="connsiteY40" fmla="*/ 1347424 h 2344739"/>
              <a:gd name="connsiteX41" fmla="*/ 10893535 w 12192001"/>
              <a:gd name="connsiteY41" fmla="*/ 1473399 h 2344739"/>
              <a:gd name="connsiteX42" fmla="*/ 10772152 w 12192001"/>
              <a:gd name="connsiteY42" fmla="*/ 1523191 h 2344739"/>
              <a:gd name="connsiteX43" fmla="*/ 10626520 w 12192001"/>
              <a:gd name="connsiteY43" fmla="*/ 1559229 h 2344739"/>
              <a:gd name="connsiteX44" fmla="*/ 10580747 w 12192001"/>
              <a:gd name="connsiteY44" fmla="*/ 1568689 h 2344739"/>
              <a:gd name="connsiteX45" fmla="*/ 10546642 w 12192001"/>
              <a:gd name="connsiteY45" fmla="*/ 1598423 h 2344739"/>
              <a:gd name="connsiteX46" fmla="*/ 10528495 w 12192001"/>
              <a:gd name="connsiteY46" fmla="*/ 1596907 h 2344739"/>
              <a:gd name="connsiteX47" fmla="*/ 10525298 w 12192001"/>
              <a:gd name="connsiteY47" fmla="*/ 1596411 h 2344739"/>
              <a:gd name="connsiteX48" fmla="*/ 10513981 w 12192001"/>
              <a:gd name="connsiteY48" fmla="*/ 1599537 h 2344739"/>
              <a:gd name="connsiteX49" fmla="*/ 10490587 w 12192001"/>
              <a:gd name="connsiteY49" fmla="*/ 1594156 h 2344739"/>
              <a:gd name="connsiteX50" fmla="*/ 10470270 w 12192001"/>
              <a:gd name="connsiteY50" fmla="*/ 1601693 h 2344739"/>
              <a:gd name="connsiteX51" fmla="*/ 10375894 w 12192001"/>
              <a:gd name="connsiteY51" fmla="*/ 1644598 h 2344739"/>
              <a:gd name="connsiteX52" fmla="*/ 10318190 w 12192001"/>
              <a:gd name="connsiteY52" fmla="*/ 1666221 h 2344739"/>
              <a:gd name="connsiteX53" fmla="*/ 10294319 w 12192001"/>
              <a:gd name="connsiteY53" fmla="*/ 1668079 h 2344739"/>
              <a:gd name="connsiteX54" fmla="*/ 10262295 w 12192001"/>
              <a:gd name="connsiteY54" fmla="*/ 1674948 h 2344739"/>
              <a:gd name="connsiteX55" fmla="*/ 10204270 w 12192001"/>
              <a:gd name="connsiteY55" fmla="*/ 1682149 h 2344739"/>
              <a:gd name="connsiteX56" fmla="*/ 10176611 w 12192001"/>
              <a:gd name="connsiteY56" fmla="*/ 1692943 h 2344739"/>
              <a:gd name="connsiteX57" fmla="*/ 10163922 w 12192001"/>
              <a:gd name="connsiteY57" fmla="*/ 1693739 h 2344739"/>
              <a:gd name="connsiteX58" fmla="*/ 10155160 w 12192001"/>
              <a:gd name="connsiteY58" fmla="*/ 1707487 h 2344739"/>
              <a:gd name="connsiteX59" fmla="*/ 10117119 w 12192001"/>
              <a:gd name="connsiteY59" fmla="*/ 1731142 h 2344739"/>
              <a:gd name="connsiteX60" fmla="*/ 10100445 w 12192001"/>
              <a:gd name="connsiteY60" fmla="*/ 1742432 h 2344739"/>
              <a:gd name="connsiteX61" fmla="*/ 10082169 w 12192001"/>
              <a:gd name="connsiteY61" fmla="*/ 1743296 h 2344739"/>
              <a:gd name="connsiteX62" fmla="*/ 10039240 w 12192001"/>
              <a:gd name="connsiteY62" fmla="*/ 1741632 h 2344739"/>
              <a:gd name="connsiteX63" fmla="*/ 9960019 w 12192001"/>
              <a:gd name="connsiteY63" fmla="*/ 1757147 h 2344739"/>
              <a:gd name="connsiteX64" fmla="*/ 9847792 w 12192001"/>
              <a:gd name="connsiteY64" fmla="*/ 1763915 h 2344739"/>
              <a:gd name="connsiteX65" fmla="*/ 9728309 w 12192001"/>
              <a:gd name="connsiteY65" fmla="*/ 1784122 h 2344739"/>
              <a:gd name="connsiteX66" fmla="*/ 9584507 w 12192001"/>
              <a:gd name="connsiteY66" fmla="*/ 1795542 h 2344739"/>
              <a:gd name="connsiteX67" fmla="*/ 9343052 w 12192001"/>
              <a:gd name="connsiteY67" fmla="*/ 1841244 h 2344739"/>
              <a:gd name="connsiteX68" fmla="*/ 9231370 w 12192001"/>
              <a:gd name="connsiteY68" fmla="*/ 1893149 h 2344739"/>
              <a:gd name="connsiteX69" fmla="*/ 9194810 w 12192001"/>
              <a:gd name="connsiteY69" fmla="*/ 1903228 h 2344739"/>
              <a:gd name="connsiteX70" fmla="*/ 9189246 w 12192001"/>
              <a:gd name="connsiteY70" fmla="*/ 1912467 h 2344739"/>
              <a:gd name="connsiteX71" fmla="*/ 9151232 w 12192001"/>
              <a:gd name="connsiteY71" fmla="*/ 1923669 h 2344739"/>
              <a:gd name="connsiteX72" fmla="*/ 9150210 w 12192001"/>
              <a:gd name="connsiteY72" fmla="*/ 1922604 h 2344739"/>
              <a:gd name="connsiteX73" fmla="*/ 9137318 w 12192001"/>
              <a:gd name="connsiteY73" fmla="*/ 1920435 h 2344739"/>
              <a:gd name="connsiteX74" fmla="*/ 9113812 w 12192001"/>
              <a:gd name="connsiteY74" fmla="*/ 1919069 h 2344739"/>
              <a:gd name="connsiteX75" fmla="*/ 9053453 w 12192001"/>
              <a:gd name="connsiteY75" fmla="*/ 1910755 h 2344739"/>
              <a:gd name="connsiteX76" fmla="*/ 9005486 w 12192001"/>
              <a:gd name="connsiteY76" fmla="*/ 1914040 h 2344739"/>
              <a:gd name="connsiteX77" fmla="*/ 9005201 w 12192001"/>
              <a:gd name="connsiteY77" fmla="*/ 1913800 h 2344739"/>
              <a:gd name="connsiteX78" fmla="*/ 8996232 w 12192001"/>
              <a:gd name="connsiteY78" fmla="*/ 1915011 h 2344739"/>
              <a:gd name="connsiteX79" fmla="*/ 8990394 w 12192001"/>
              <a:gd name="connsiteY79" fmla="*/ 1917072 h 2344739"/>
              <a:gd name="connsiteX80" fmla="*/ 8974337 w 12192001"/>
              <a:gd name="connsiteY80" fmla="*/ 1920298 h 2344739"/>
              <a:gd name="connsiteX81" fmla="*/ 8968011 w 12192001"/>
              <a:gd name="connsiteY81" fmla="*/ 1919598 h 2344739"/>
              <a:gd name="connsiteX82" fmla="*/ 8963048 w 12192001"/>
              <a:gd name="connsiteY82" fmla="*/ 1917373 h 2344739"/>
              <a:gd name="connsiteX83" fmla="*/ 8928988 w 12192001"/>
              <a:gd name="connsiteY83" fmla="*/ 1914185 h 2344739"/>
              <a:gd name="connsiteX84" fmla="*/ 8752444 w 12192001"/>
              <a:gd name="connsiteY84" fmla="*/ 1933417 h 2344739"/>
              <a:gd name="connsiteX85" fmla="*/ 8707847 w 12192001"/>
              <a:gd name="connsiteY85" fmla="*/ 1935518 h 2344739"/>
              <a:gd name="connsiteX86" fmla="*/ 8596071 w 12192001"/>
              <a:gd name="connsiteY86" fmla="*/ 1944090 h 2344739"/>
              <a:gd name="connsiteX87" fmla="*/ 8525230 w 12192001"/>
              <a:gd name="connsiteY87" fmla="*/ 1929248 h 2344739"/>
              <a:gd name="connsiteX88" fmla="*/ 8510983 w 12192001"/>
              <a:gd name="connsiteY88" fmla="*/ 1935163 h 2344739"/>
              <a:gd name="connsiteX89" fmla="*/ 8506167 w 12192001"/>
              <a:gd name="connsiteY89" fmla="*/ 1938164 h 2344739"/>
              <a:gd name="connsiteX90" fmla="*/ 8497968 w 12192001"/>
              <a:gd name="connsiteY90" fmla="*/ 1940902 h 2344739"/>
              <a:gd name="connsiteX91" fmla="*/ 8497594 w 12192001"/>
              <a:gd name="connsiteY91" fmla="*/ 1940723 h 2344739"/>
              <a:gd name="connsiteX92" fmla="*/ 8490249 w 12192001"/>
              <a:gd name="connsiteY92" fmla="*/ 1943773 h 2344739"/>
              <a:gd name="connsiteX93" fmla="*/ 8367182 w 12192001"/>
              <a:gd name="connsiteY93" fmla="*/ 1957815 h 2344739"/>
              <a:gd name="connsiteX94" fmla="*/ 8353799 w 12192001"/>
              <a:gd name="connsiteY94" fmla="*/ 1958009 h 2344739"/>
              <a:gd name="connsiteX95" fmla="*/ 8352373 w 12192001"/>
              <a:gd name="connsiteY95" fmla="*/ 1957169 h 2344739"/>
              <a:gd name="connsiteX96" fmla="*/ 8320104 w 12192001"/>
              <a:gd name="connsiteY96" fmla="*/ 1974587 h 2344739"/>
              <a:gd name="connsiteX97" fmla="*/ 8314433 w 12192001"/>
              <a:gd name="connsiteY97" fmla="*/ 1974913 h 2344739"/>
              <a:gd name="connsiteX98" fmla="*/ 8295174 w 12192001"/>
              <a:gd name="connsiteY98" fmla="*/ 1988808 h 2344739"/>
              <a:gd name="connsiteX99" fmla="*/ 8284276 w 12192001"/>
              <a:gd name="connsiteY99" fmla="*/ 1994631 h 2344739"/>
              <a:gd name="connsiteX100" fmla="*/ 8283150 w 12192001"/>
              <a:gd name="connsiteY100" fmla="*/ 1999074 h 2344739"/>
              <a:gd name="connsiteX101" fmla="*/ 8266076 w 12192001"/>
              <a:gd name="connsiteY101" fmla="*/ 2006249 h 2344739"/>
              <a:gd name="connsiteX102" fmla="*/ 8263377 w 12192001"/>
              <a:gd name="connsiteY102" fmla="*/ 2006019 h 2344739"/>
              <a:gd name="connsiteX103" fmla="*/ 8252033 w 12192001"/>
              <a:gd name="connsiteY103" fmla="*/ 2015862 h 2344739"/>
              <a:gd name="connsiteX104" fmla="*/ 8245834 w 12192001"/>
              <a:gd name="connsiteY104" fmla="*/ 2028854 h 2344739"/>
              <a:gd name="connsiteX105" fmla="*/ 8090272 w 12192001"/>
              <a:gd name="connsiteY105" fmla="*/ 2075015 h 2344739"/>
              <a:gd name="connsiteX106" fmla="*/ 7905407 w 12192001"/>
              <a:gd name="connsiteY106" fmla="*/ 2116988 h 2344739"/>
              <a:gd name="connsiteX107" fmla="*/ 7718745 w 12192001"/>
              <a:gd name="connsiteY107" fmla="*/ 2142703 h 2344739"/>
              <a:gd name="connsiteX108" fmla="*/ 7614347 w 12192001"/>
              <a:gd name="connsiteY108" fmla="*/ 2139232 h 2344739"/>
              <a:gd name="connsiteX109" fmla="*/ 7527543 w 12192001"/>
              <a:gd name="connsiteY109" fmla="*/ 2145060 h 2344739"/>
              <a:gd name="connsiteX110" fmla="*/ 7519571 w 12192001"/>
              <a:gd name="connsiteY110" fmla="*/ 2147613 h 2344739"/>
              <a:gd name="connsiteX111" fmla="*/ 7507411 w 12192001"/>
              <a:gd name="connsiteY111" fmla="*/ 2148948 h 2344739"/>
              <a:gd name="connsiteX112" fmla="*/ 7507040 w 12192001"/>
              <a:gd name="connsiteY112" fmla="*/ 2148621 h 2344739"/>
              <a:gd name="connsiteX113" fmla="*/ 7495795 w 12192001"/>
              <a:gd name="connsiteY113" fmla="*/ 2150573 h 2344739"/>
              <a:gd name="connsiteX114" fmla="*/ 7405391 w 12192001"/>
              <a:gd name="connsiteY114" fmla="*/ 2142468 h 2344739"/>
              <a:gd name="connsiteX115" fmla="*/ 7312180 w 12192001"/>
              <a:gd name="connsiteY115" fmla="*/ 2132873 h 2344739"/>
              <a:gd name="connsiteX116" fmla="*/ 7310853 w 12192001"/>
              <a:gd name="connsiteY116" fmla="*/ 2131431 h 2344739"/>
              <a:gd name="connsiteX117" fmla="*/ 7218559 w 12192001"/>
              <a:gd name="connsiteY117" fmla="*/ 2156680 h 2344739"/>
              <a:gd name="connsiteX118" fmla="*/ 7201101 w 12192001"/>
              <a:gd name="connsiteY118" fmla="*/ 2161230 h 2344739"/>
              <a:gd name="connsiteX119" fmla="*/ 7197004 w 12192001"/>
              <a:gd name="connsiteY119" fmla="*/ 2166588 h 2344739"/>
              <a:gd name="connsiteX120" fmla="*/ 7170808 w 12192001"/>
              <a:gd name="connsiteY120" fmla="*/ 2171236 h 2344739"/>
              <a:gd name="connsiteX121" fmla="*/ 7096988 w 12192001"/>
              <a:gd name="connsiteY121" fmla="*/ 2183464 h 2344739"/>
              <a:gd name="connsiteX122" fmla="*/ 7018496 w 12192001"/>
              <a:gd name="connsiteY122" fmla="*/ 2183090 h 2344739"/>
              <a:gd name="connsiteX123" fmla="*/ 6904146 w 12192001"/>
              <a:gd name="connsiteY123" fmla="*/ 2212596 h 2344739"/>
              <a:gd name="connsiteX124" fmla="*/ 6708222 w 12192001"/>
              <a:gd name="connsiteY124" fmla="*/ 2240551 h 2344739"/>
              <a:gd name="connsiteX125" fmla="*/ 6549454 w 12192001"/>
              <a:gd name="connsiteY125" fmla="*/ 2269327 h 2344739"/>
              <a:gd name="connsiteX126" fmla="*/ 6317560 w 12192001"/>
              <a:gd name="connsiteY126" fmla="*/ 2316127 h 2344739"/>
              <a:gd name="connsiteX127" fmla="*/ 6168674 w 12192001"/>
              <a:gd name="connsiteY127" fmla="*/ 2318214 h 2344739"/>
              <a:gd name="connsiteX128" fmla="*/ 6073848 w 12192001"/>
              <a:gd name="connsiteY128" fmla="*/ 2338676 h 2344739"/>
              <a:gd name="connsiteX129" fmla="*/ 6068529 w 12192001"/>
              <a:gd name="connsiteY129" fmla="*/ 2337139 h 2344739"/>
              <a:gd name="connsiteX130" fmla="*/ 6048638 w 12192001"/>
              <a:gd name="connsiteY130" fmla="*/ 2337822 h 2344739"/>
              <a:gd name="connsiteX131" fmla="*/ 6041285 w 12192001"/>
              <a:gd name="connsiteY131" fmla="*/ 2329473 h 2344739"/>
              <a:gd name="connsiteX132" fmla="*/ 6010090 w 12192001"/>
              <a:gd name="connsiteY132" fmla="*/ 2324380 h 2344739"/>
              <a:gd name="connsiteX133" fmla="*/ 5957375 w 12192001"/>
              <a:gd name="connsiteY133" fmla="*/ 2328024 h 2344739"/>
              <a:gd name="connsiteX134" fmla="*/ 5758919 w 12192001"/>
              <a:gd name="connsiteY134" fmla="*/ 2343716 h 2344739"/>
              <a:gd name="connsiteX135" fmla="*/ 5626960 w 12192001"/>
              <a:gd name="connsiteY135" fmla="*/ 2344739 h 2344739"/>
              <a:gd name="connsiteX136" fmla="*/ 5470906 w 12192001"/>
              <a:gd name="connsiteY136" fmla="*/ 2330719 h 2344739"/>
              <a:gd name="connsiteX137" fmla="*/ 5432761 w 12192001"/>
              <a:gd name="connsiteY137" fmla="*/ 2319466 h 2344739"/>
              <a:gd name="connsiteX138" fmla="*/ 5381669 w 12192001"/>
              <a:gd name="connsiteY138" fmla="*/ 2301764 h 2344739"/>
              <a:gd name="connsiteX139" fmla="*/ 5261764 w 12192001"/>
              <a:gd name="connsiteY139" fmla="*/ 2281347 h 2344739"/>
              <a:gd name="connsiteX140" fmla="*/ 5222961 w 12192001"/>
              <a:gd name="connsiteY140" fmla="*/ 2270223 h 2344739"/>
              <a:gd name="connsiteX141" fmla="*/ 5174660 w 12192001"/>
              <a:gd name="connsiteY141" fmla="*/ 2267233 h 2344739"/>
              <a:gd name="connsiteX142" fmla="*/ 5156554 w 12192001"/>
              <a:gd name="connsiteY142" fmla="*/ 2260010 h 2344739"/>
              <a:gd name="connsiteX143" fmla="*/ 5142599 w 12192001"/>
              <a:gd name="connsiteY143" fmla="*/ 2256610 h 2344739"/>
              <a:gd name="connsiteX144" fmla="*/ 5139596 w 12192001"/>
              <a:gd name="connsiteY144" fmla="*/ 2254509 h 2344739"/>
              <a:gd name="connsiteX145" fmla="*/ 5121659 w 12192001"/>
              <a:gd name="connsiteY145" fmla="*/ 2243656 h 2344739"/>
              <a:gd name="connsiteX146" fmla="*/ 5065790 w 12192001"/>
              <a:gd name="connsiteY146" fmla="*/ 2250227 h 2344739"/>
              <a:gd name="connsiteX147" fmla="*/ 5011514 w 12192001"/>
              <a:gd name="connsiteY147" fmla="*/ 2233846 h 2344739"/>
              <a:gd name="connsiteX148" fmla="*/ 4840441 w 12192001"/>
              <a:gd name="connsiteY148" fmla="*/ 2209829 h 2344739"/>
              <a:gd name="connsiteX149" fmla="*/ 4762447 w 12192001"/>
              <a:gd name="connsiteY149" fmla="*/ 2182061 h 2344739"/>
              <a:gd name="connsiteX150" fmla="*/ 4723186 w 12192001"/>
              <a:gd name="connsiteY150" fmla="*/ 2173047 h 2344739"/>
              <a:gd name="connsiteX151" fmla="*/ 4721176 w 12192001"/>
              <a:gd name="connsiteY151" fmla="*/ 2172298 h 2344739"/>
              <a:gd name="connsiteX152" fmla="*/ 4722111 w 12192001"/>
              <a:gd name="connsiteY152" fmla="*/ 2172087 h 2344739"/>
              <a:gd name="connsiteX153" fmla="*/ 4717202 w 12192001"/>
              <a:gd name="connsiteY153" fmla="*/ 2170817 h 2344739"/>
              <a:gd name="connsiteX154" fmla="*/ 4721176 w 12192001"/>
              <a:gd name="connsiteY154" fmla="*/ 2172298 h 2344739"/>
              <a:gd name="connsiteX155" fmla="*/ 4715526 w 12192001"/>
              <a:gd name="connsiteY155" fmla="*/ 2173573 h 2344739"/>
              <a:gd name="connsiteX156" fmla="*/ 4515814 w 12192001"/>
              <a:gd name="connsiteY156" fmla="*/ 2163671 h 2344739"/>
              <a:gd name="connsiteX157" fmla="*/ 4428543 w 12192001"/>
              <a:gd name="connsiteY157" fmla="*/ 2153020 h 2344739"/>
              <a:gd name="connsiteX158" fmla="*/ 4362875 w 12192001"/>
              <a:gd name="connsiteY158" fmla="*/ 2151674 h 2344739"/>
              <a:gd name="connsiteX159" fmla="*/ 4316966 w 12192001"/>
              <a:gd name="connsiteY159" fmla="*/ 2158289 h 2344739"/>
              <a:gd name="connsiteX160" fmla="*/ 4315110 w 12192001"/>
              <a:gd name="connsiteY160" fmla="*/ 2156948 h 2344739"/>
              <a:gd name="connsiteX161" fmla="*/ 4295144 w 12192001"/>
              <a:gd name="connsiteY161" fmla="*/ 2155069 h 2344739"/>
              <a:gd name="connsiteX162" fmla="*/ 4290064 w 12192001"/>
              <a:gd name="connsiteY162" fmla="*/ 2157986 h 2344739"/>
              <a:gd name="connsiteX163" fmla="*/ 4276142 w 12192001"/>
              <a:gd name="connsiteY163" fmla="*/ 2157740 h 2344739"/>
              <a:gd name="connsiteX164" fmla="*/ 4248117 w 12192001"/>
              <a:gd name="connsiteY164" fmla="*/ 2160064 h 2344739"/>
              <a:gd name="connsiteX165" fmla="*/ 4202051 w 12192001"/>
              <a:gd name="connsiteY165" fmla="*/ 2157269 h 2344739"/>
              <a:gd name="connsiteX166" fmla="*/ 4201745 w 12192001"/>
              <a:gd name="connsiteY166" fmla="*/ 2156010 h 2344739"/>
              <a:gd name="connsiteX167" fmla="*/ 4191248 w 12192001"/>
              <a:gd name="connsiteY167" fmla="*/ 2150376 h 2344739"/>
              <a:gd name="connsiteX168" fmla="*/ 4142745 w 12192001"/>
              <a:gd name="connsiteY168" fmla="*/ 2134511 h 2344739"/>
              <a:gd name="connsiteX169" fmla="*/ 4083097 w 12192001"/>
              <a:gd name="connsiteY169" fmla="*/ 2107978 h 2344739"/>
              <a:gd name="connsiteX170" fmla="*/ 4074546 w 12192001"/>
              <a:gd name="connsiteY170" fmla="*/ 2107143 h 2344739"/>
              <a:gd name="connsiteX171" fmla="*/ 4074427 w 12192001"/>
              <a:gd name="connsiteY171" fmla="*/ 2106844 h 2344739"/>
              <a:gd name="connsiteX172" fmla="*/ 4065510 w 12192001"/>
              <a:gd name="connsiteY172" fmla="*/ 2105400 h 2344739"/>
              <a:gd name="connsiteX173" fmla="*/ 4058954 w 12192001"/>
              <a:gd name="connsiteY173" fmla="*/ 2105618 h 2344739"/>
              <a:gd name="connsiteX174" fmla="*/ 4042364 w 12192001"/>
              <a:gd name="connsiteY174" fmla="*/ 2103997 h 2344739"/>
              <a:gd name="connsiteX175" fmla="*/ 4036997 w 12192001"/>
              <a:gd name="connsiteY175" fmla="*/ 2101563 h 2344739"/>
              <a:gd name="connsiteX176" fmla="*/ 4035363 w 12192001"/>
              <a:gd name="connsiteY176" fmla="*/ 2097896 h 2344739"/>
              <a:gd name="connsiteX177" fmla="*/ 4033778 w 12192001"/>
              <a:gd name="connsiteY177" fmla="*/ 2098131 h 2344739"/>
              <a:gd name="connsiteX178" fmla="*/ 4004538 w 12192001"/>
              <a:gd name="connsiteY178" fmla="*/ 2085563 h 2344739"/>
              <a:gd name="connsiteX179" fmla="*/ 3936846 w 12192001"/>
              <a:gd name="connsiteY179" fmla="*/ 2068106 h 2344739"/>
              <a:gd name="connsiteX180" fmla="*/ 3897275 w 12192001"/>
              <a:gd name="connsiteY180" fmla="*/ 2062451 h 2344739"/>
              <a:gd name="connsiteX181" fmla="*/ 3789760 w 12192001"/>
              <a:gd name="connsiteY181" fmla="*/ 2042213 h 2344739"/>
              <a:gd name="connsiteX182" fmla="*/ 3682513 w 12192001"/>
              <a:gd name="connsiteY182" fmla="*/ 2018290 h 2344739"/>
              <a:gd name="connsiteX183" fmla="*/ 3610035 w 12192001"/>
              <a:gd name="connsiteY183" fmla="*/ 1986019 h 2344739"/>
              <a:gd name="connsiteX184" fmla="*/ 3603855 w 12192001"/>
              <a:gd name="connsiteY184" fmla="*/ 1987381 h 2344739"/>
              <a:gd name="connsiteX185" fmla="*/ 3594736 w 12192001"/>
              <a:gd name="connsiteY185" fmla="*/ 1987545 h 2344739"/>
              <a:gd name="connsiteX186" fmla="*/ 3594501 w 12192001"/>
              <a:gd name="connsiteY186" fmla="*/ 1987276 h 2344739"/>
              <a:gd name="connsiteX187" fmla="*/ 3585978 w 12192001"/>
              <a:gd name="connsiteY187" fmla="*/ 1987966 h 2344739"/>
              <a:gd name="connsiteX188" fmla="*/ 3536135 w 12192001"/>
              <a:gd name="connsiteY188" fmla="*/ 1978267 h 2344739"/>
              <a:gd name="connsiteX189" fmla="*/ 3473223 w 12192001"/>
              <a:gd name="connsiteY189" fmla="*/ 1974606 h 2344739"/>
              <a:gd name="connsiteX190" fmla="*/ 3400728 w 12192001"/>
              <a:gd name="connsiteY190" fmla="*/ 1962558 h 2344739"/>
              <a:gd name="connsiteX191" fmla="*/ 3363888 w 12192001"/>
              <a:gd name="connsiteY191" fmla="*/ 1979510 h 2344739"/>
              <a:gd name="connsiteX192" fmla="*/ 3344026 w 12192001"/>
              <a:gd name="connsiteY192" fmla="*/ 1981192 h 2344739"/>
              <a:gd name="connsiteX193" fmla="*/ 3341698 w 12192001"/>
              <a:gd name="connsiteY193" fmla="*/ 1980217 h 2344739"/>
              <a:gd name="connsiteX194" fmla="*/ 3262356 w 12192001"/>
              <a:gd name="connsiteY194" fmla="*/ 1986094 h 2344739"/>
              <a:gd name="connsiteX195" fmla="*/ 3142556 w 12192001"/>
              <a:gd name="connsiteY195" fmla="*/ 1993869 h 2344739"/>
              <a:gd name="connsiteX196" fmla="*/ 3030291 w 12192001"/>
              <a:gd name="connsiteY196" fmla="*/ 1996512 h 2344739"/>
              <a:gd name="connsiteX197" fmla="*/ 2781569 w 12192001"/>
              <a:gd name="connsiteY197" fmla="*/ 2018333 h 2344739"/>
              <a:gd name="connsiteX198" fmla="*/ 2646527 w 12192001"/>
              <a:gd name="connsiteY198" fmla="*/ 2028869 h 2344739"/>
              <a:gd name="connsiteX199" fmla="*/ 2568028 w 12192001"/>
              <a:gd name="connsiteY199" fmla="*/ 2002628 h 2344739"/>
              <a:gd name="connsiteX200" fmla="*/ 2443255 w 12192001"/>
              <a:gd name="connsiteY200" fmla="*/ 2016529 h 2344739"/>
              <a:gd name="connsiteX201" fmla="*/ 2315112 w 12192001"/>
              <a:gd name="connsiteY201" fmla="*/ 2024996 h 2344739"/>
              <a:gd name="connsiteX202" fmla="*/ 2208578 w 12192001"/>
              <a:gd name="connsiteY202" fmla="*/ 2019763 h 2344739"/>
              <a:gd name="connsiteX203" fmla="*/ 2094665 w 12192001"/>
              <a:gd name="connsiteY203" fmla="*/ 2003052 h 2344739"/>
              <a:gd name="connsiteX204" fmla="*/ 1997356 w 12192001"/>
              <a:gd name="connsiteY204" fmla="*/ 1995032 h 2344739"/>
              <a:gd name="connsiteX205" fmla="*/ 1928172 w 12192001"/>
              <a:gd name="connsiteY205" fmla="*/ 2016977 h 2344739"/>
              <a:gd name="connsiteX206" fmla="*/ 1921650 w 12192001"/>
              <a:gd name="connsiteY206" fmla="*/ 2012146 h 2344739"/>
              <a:gd name="connsiteX207" fmla="*/ 1873080 w 12192001"/>
              <a:gd name="connsiteY207" fmla="*/ 2013741 h 2344739"/>
              <a:gd name="connsiteX208" fmla="*/ 1786655 w 12192001"/>
              <a:gd name="connsiteY208" fmla="*/ 2041363 h 2344739"/>
              <a:gd name="connsiteX209" fmla="*/ 1738204 w 12192001"/>
              <a:gd name="connsiteY209" fmla="*/ 2036312 h 2344739"/>
              <a:gd name="connsiteX210" fmla="*/ 1675071 w 12192001"/>
              <a:gd name="connsiteY210" fmla="*/ 2019963 h 2344739"/>
              <a:gd name="connsiteX211" fmla="*/ 1608669 w 12192001"/>
              <a:gd name="connsiteY211" fmla="*/ 2013066 h 2344739"/>
              <a:gd name="connsiteX212" fmla="*/ 1496110 w 12192001"/>
              <a:gd name="connsiteY212" fmla="*/ 1987476 h 2344739"/>
              <a:gd name="connsiteX213" fmla="*/ 1149979 w 12192001"/>
              <a:gd name="connsiteY213" fmla="*/ 1938041 h 2344739"/>
              <a:gd name="connsiteX214" fmla="*/ 858269 w 12192001"/>
              <a:gd name="connsiteY214" fmla="*/ 1928608 h 2344739"/>
              <a:gd name="connsiteX215" fmla="*/ 837540 w 12192001"/>
              <a:gd name="connsiteY215" fmla="*/ 1929821 h 2344739"/>
              <a:gd name="connsiteX216" fmla="*/ 816809 w 12192001"/>
              <a:gd name="connsiteY216" fmla="*/ 1927857 h 2344739"/>
              <a:gd name="connsiteX217" fmla="*/ 811506 w 12192001"/>
              <a:gd name="connsiteY217" fmla="*/ 1930751 h 2344739"/>
              <a:gd name="connsiteX218" fmla="*/ 797041 w 12192001"/>
              <a:gd name="connsiteY218" fmla="*/ 1930446 h 2344739"/>
              <a:gd name="connsiteX219" fmla="*/ 767901 w 12192001"/>
              <a:gd name="connsiteY219" fmla="*/ 1932653 h 2344739"/>
              <a:gd name="connsiteX220" fmla="*/ 763053 w 12192001"/>
              <a:gd name="connsiteY220" fmla="*/ 1930432 h 2344739"/>
              <a:gd name="connsiteX221" fmla="*/ 720047 w 12192001"/>
              <a:gd name="connsiteY221" fmla="*/ 1929661 h 2344739"/>
              <a:gd name="connsiteX222" fmla="*/ 719742 w 12192001"/>
              <a:gd name="connsiteY222" fmla="*/ 1928399 h 2344739"/>
              <a:gd name="connsiteX223" fmla="*/ 708875 w 12192001"/>
              <a:gd name="connsiteY223" fmla="*/ 1922722 h 2344739"/>
              <a:gd name="connsiteX224" fmla="*/ 596792 w 12192001"/>
              <a:gd name="connsiteY224" fmla="*/ 1879864 h 2344739"/>
              <a:gd name="connsiteX225" fmla="*/ 578535 w 12192001"/>
              <a:gd name="connsiteY225" fmla="*/ 1877212 h 2344739"/>
              <a:gd name="connsiteX226" fmla="*/ 571717 w 12192001"/>
              <a:gd name="connsiteY226" fmla="*/ 1877401 h 2344739"/>
              <a:gd name="connsiteX227" fmla="*/ 445099 w 12192001"/>
              <a:gd name="connsiteY227" fmla="*/ 1839371 h 2344739"/>
              <a:gd name="connsiteX228" fmla="*/ 404015 w 12192001"/>
              <a:gd name="connsiteY228" fmla="*/ 1833548 h 2344739"/>
              <a:gd name="connsiteX229" fmla="*/ 292435 w 12192001"/>
              <a:gd name="connsiteY229" fmla="*/ 1812852 h 2344739"/>
              <a:gd name="connsiteX230" fmla="*/ 118381 w 12192001"/>
              <a:gd name="connsiteY230" fmla="*/ 1761047 h 2344739"/>
              <a:gd name="connsiteX231" fmla="*/ 15526 w 12192001"/>
              <a:gd name="connsiteY231" fmla="*/ 1758191 h 2344739"/>
              <a:gd name="connsiteX232" fmla="*/ 2 w 12192001"/>
              <a:gd name="connsiteY232" fmla="*/ 1752722 h 2344739"/>
              <a:gd name="connsiteX233" fmla="*/ 1 w 12192001"/>
              <a:gd name="connsiteY233" fmla="*/ 762497 h 2344739"/>
              <a:gd name="connsiteX234" fmla="*/ 0 w 12192001"/>
              <a:gd name="connsiteY234" fmla="*/ 762497 h 2344739"/>
              <a:gd name="connsiteX235" fmla="*/ 0 w 12192001"/>
              <a:gd name="connsiteY235" fmla="*/ 222213 h 2344739"/>
              <a:gd name="connsiteX236" fmla="*/ 0 w 12192001"/>
              <a:gd name="connsiteY236"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57107 w 12192001"/>
              <a:gd name="connsiteY22" fmla="*/ 792050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309326 w 12192001"/>
              <a:gd name="connsiteY26" fmla="*/ 1274846 h 2344739"/>
              <a:gd name="connsiteX27" fmla="*/ 11294224 w 12192001"/>
              <a:gd name="connsiteY27" fmla="*/ 1283683 h 2344739"/>
              <a:gd name="connsiteX28" fmla="*/ 11245526 w 12192001"/>
              <a:gd name="connsiteY28" fmla="*/ 1274060 h 2344739"/>
              <a:gd name="connsiteX29" fmla="*/ 11227161 w 12192001"/>
              <a:gd name="connsiteY29" fmla="*/ 1276236 h 2344739"/>
              <a:gd name="connsiteX30" fmla="*/ 11216939 w 12192001"/>
              <a:gd name="connsiteY30" fmla="*/ 1275961 h 2344739"/>
              <a:gd name="connsiteX31" fmla="*/ 11216036 w 12192001"/>
              <a:gd name="connsiteY31" fmla="*/ 1275018 h 2344739"/>
              <a:gd name="connsiteX32" fmla="*/ 11187737 w 12192001"/>
              <a:gd name="connsiteY32" fmla="*/ 1292383 h 2344739"/>
              <a:gd name="connsiteX33" fmla="*/ 11183353 w 12192001"/>
              <a:gd name="connsiteY33" fmla="*/ 1292525 h 2344739"/>
              <a:gd name="connsiteX34" fmla="*/ 11165706 w 12192001"/>
              <a:gd name="connsiteY34" fmla="*/ 1306612 h 2344739"/>
              <a:gd name="connsiteX35" fmla="*/ 11156163 w 12192001"/>
              <a:gd name="connsiteY35" fmla="*/ 1312414 h 2344739"/>
              <a:gd name="connsiteX36" fmla="*/ 11154348 w 12192001"/>
              <a:gd name="connsiteY36" fmla="*/ 1317097 h 2344739"/>
              <a:gd name="connsiteX37" fmla="*/ 11139813 w 12192001"/>
              <a:gd name="connsiteY37" fmla="*/ 1324115 h 2344739"/>
              <a:gd name="connsiteX38" fmla="*/ 11137813 w 12192001"/>
              <a:gd name="connsiteY38" fmla="*/ 1323772 h 2344739"/>
              <a:gd name="connsiteX39" fmla="*/ 11127060 w 12192001"/>
              <a:gd name="connsiteY39" fmla="*/ 1333832 h 2344739"/>
              <a:gd name="connsiteX40" fmla="*/ 11119543 w 12192001"/>
              <a:gd name="connsiteY40" fmla="*/ 1347424 h 2344739"/>
              <a:gd name="connsiteX41" fmla="*/ 10893535 w 12192001"/>
              <a:gd name="connsiteY41" fmla="*/ 1473399 h 2344739"/>
              <a:gd name="connsiteX42" fmla="*/ 10772152 w 12192001"/>
              <a:gd name="connsiteY42" fmla="*/ 1523191 h 2344739"/>
              <a:gd name="connsiteX43" fmla="*/ 10626520 w 12192001"/>
              <a:gd name="connsiteY43" fmla="*/ 1559229 h 2344739"/>
              <a:gd name="connsiteX44" fmla="*/ 10580747 w 12192001"/>
              <a:gd name="connsiteY44" fmla="*/ 1568689 h 2344739"/>
              <a:gd name="connsiteX45" fmla="*/ 10546642 w 12192001"/>
              <a:gd name="connsiteY45" fmla="*/ 1598423 h 2344739"/>
              <a:gd name="connsiteX46" fmla="*/ 10528495 w 12192001"/>
              <a:gd name="connsiteY46" fmla="*/ 1596907 h 2344739"/>
              <a:gd name="connsiteX47" fmla="*/ 10525298 w 12192001"/>
              <a:gd name="connsiteY47" fmla="*/ 1596411 h 2344739"/>
              <a:gd name="connsiteX48" fmla="*/ 10513981 w 12192001"/>
              <a:gd name="connsiteY48" fmla="*/ 1599537 h 2344739"/>
              <a:gd name="connsiteX49" fmla="*/ 10490587 w 12192001"/>
              <a:gd name="connsiteY49" fmla="*/ 1594156 h 2344739"/>
              <a:gd name="connsiteX50" fmla="*/ 10470270 w 12192001"/>
              <a:gd name="connsiteY50" fmla="*/ 1601693 h 2344739"/>
              <a:gd name="connsiteX51" fmla="*/ 10375894 w 12192001"/>
              <a:gd name="connsiteY51" fmla="*/ 1644598 h 2344739"/>
              <a:gd name="connsiteX52" fmla="*/ 10318190 w 12192001"/>
              <a:gd name="connsiteY52" fmla="*/ 1666221 h 2344739"/>
              <a:gd name="connsiteX53" fmla="*/ 10294319 w 12192001"/>
              <a:gd name="connsiteY53" fmla="*/ 1668079 h 2344739"/>
              <a:gd name="connsiteX54" fmla="*/ 10262295 w 12192001"/>
              <a:gd name="connsiteY54" fmla="*/ 1674948 h 2344739"/>
              <a:gd name="connsiteX55" fmla="*/ 10204270 w 12192001"/>
              <a:gd name="connsiteY55" fmla="*/ 1682149 h 2344739"/>
              <a:gd name="connsiteX56" fmla="*/ 10176611 w 12192001"/>
              <a:gd name="connsiteY56" fmla="*/ 1692943 h 2344739"/>
              <a:gd name="connsiteX57" fmla="*/ 10163922 w 12192001"/>
              <a:gd name="connsiteY57" fmla="*/ 1693739 h 2344739"/>
              <a:gd name="connsiteX58" fmla="*/ 10155160 w 12192001"/>
              <a:gd name="connsiteY58" fmla="*/ 1707487 h 2344739"/>
              <a:gd name="connsiteX59" fmla="*/ 10117119 w 12192001"/>
              <a:gd name="connsiteY59" fmla="*/ 1731142 h 2344739"/>
              <a:gd name="connsiteX60" fmla="*/ 10100445 w 12192001"/>
              <a:gd name="connsiteY60" fmla="*/ 1742432 h 2344739"/>
              <a:gd name="connsiteX61" fmla="*/ 10082169 w 12192001"/>
              <a:gd name="connsiteY61" fmla="*/ 1743296 h 2344739"/>
              <a:gd name="connsiteX62" fmla="*/ 10039240 w 12192001"/>
              <a:gd name="connsiteY62" fmla="*/ 1741632 h 2344739"/>
              <a:gd name="connsiteX63" fmla="*/ 9960019 w 12192001"/>
              <a:gd name="connsiteY63" fmla="*/ 1757147 h 2344739"/>
              <a:gd name="connsiteX64" fmla="*/ 9847792 w 12192001"/>
              <a:gd name="connsiteY64" fmla="*/ 1763915 h 2344739"/>
              <a:gd name="connsiteX65" fmla="*/ 9728309 w 12192001"/>
              <a:gd name="connsiteY65" fmla="*/ 1784122 h 2344739"/>
              <a:gd name="connsiteX66" fmla="*/ 9584507 w 12192001"/>
              <a:gd name="connsiteY66" fmla="*/ 1795542 h 2344739"/>
              <a:gd name="connsiteX67" fmla="*/ 9343052 w 12192001"/>
              <a:gd name="connsiteY67" fmla="*/ 1841244 h 2344739"/>
              <a:gd name="connsiteX68" fmla="*/ 9231370 w 12192001"/>
              <a:gd name="connsiteY68" fmla="*/ 1893149 h 2344739"/>
              <a:gd name="connsiteX69" fmla="*/ 9194810 w 12192001"/>
              <a:gd name="connsiteY69" fmla="*/ 1903228 h 2344739"/>
              <a:gd name="connsiteX70" fmla="*/ 9189246 w 12192001"/>
              <a:gd name="connsiteY70" fmla="*/ 1912467 h 2344739"/>
              <a:gd name="connsiteX71" fmla="*/ 9151232 w 12192001"/>
              <a:gd name="connsiteY71" fmla="*/ 1923669 h 2344739"/>
              <a:gd name="connsiteX72" fmla="*/ 9150210 w 12192001"/>
              <a:gd name="connsiteY72" fmla="*/ 1922604 h 2344739"/>
              <a:gd name="connsiteX73" fmla="*/ 9137318 w 12192001"/>
              <a:gd name="connsiteY73" fmla="*/ 1920435 h 2344739"/>
              <a:gd name="connsiteX74" fmla="*/ 9113812 w 12192001"/>
              <a:gd name="connsiteY74" fmla="*/ 1919069 h 2344739"/>
              <a:gd name="connsiteX75" fmla="*/ 9053453 w 12192001"/>
              <a:gd name="connsiteY75" fmla="*/ 1910755 h 2344739"/>
              <a:gd name="connsiteX76" fmla="*/ 9005486 w 12192001"/>
              <a:gd name="connsiteY76" fmla="*/ 1914040 h 2344739"/>
              <a:gd name="connsiteX77" fmla="*/ 9005201 w 12192001"/>
              <a:gd name="connsiteY77" fmla="*/ 1913800 h 2344739"/>
              <a:gd name="connsiteX78" fmla="*/ 8996232 w 12192001"/>
              <a:gd name="connsiteY78" fmla="*/ 1915011 h 2344739"/>
              <a:gd name="connsiteX79" fmla="*/ 8990394 w 12192001"/>
              <a:gd name="connsiteY79" fmla="*/ 1917072 h 2344739"/>
              <a:gd name="connsiteX80" fmla="*/ 8974337 w 12192001"/>
              <a:gd name="connsiteY80" fmla="*/ 1920298 h 2344739"/>
              <a:gd name="connsiteX81" fmla="*/ 8968011 w 12192001"/>
              <a:gd name="connsiteY81" fmla="*/ 1919598 h 2344739"/>
              <a:gd name="connsiteX82" fmla="*/ 8963048 w 12192001"/>
              <a:gd name="connsiteY82" fmla="*/ 1917373 h 2344739"/>
              <a:gd name="connsiteX83" fmla="*/ 8928988 w 12192001"/>
              <a:gd name="connsiteY83" fmla="*/ 1914185 h 2344739"/>
              <a:gd name="connsiteX84" fmla="*/ 8752444 w 12192001"/>
              <a:gd name="connsiteY84" fmla="*/ 1933417 h 2344739"/>
              <a:gd name="connsiteX85" fmla="*/ 8707847 w 12192001"/>
              <a:gd name="connsiteY85" fmla="*/ 1935518 h 2344739"/>
              <a:gd name="connsiteX86" fmla="*/ 8596071 w 12192001"/>
              <a:gd name="connsiteY86" fmla="*/ 1944090 h 2344739"/>
              <a:gd name="connsiteX87" fmla="*/ 8525230 w 12192001"/>
              <a:gd name="connsiteY87" fmla="*/ 1929248 h 2344739"/>
              <a:gd name="connsiteX88" fmla="*/ 8510983 w 12192001"/>
              <a:gd name="connsiteY88" fmla="*/ 1935163 h 2344739"/>
              <a:gd name="connsiteX89" fmla="*/ 8506167 w 12192001"/>
              <a:gd name="connsiteY89" fmla="*/ 1938164 h 2344739"/>
              <a:gd name="connsiteX90" fmla="*/ 8497968 w 12192001"/>
              <a:gd name="connsiteY90" fmla="*/ 1940902 h 2344739"/>
              <a:gd name="connsiteX91" fmla="*/ 8497594 w 12192001"/>
              <a:gd name="connsiteY91" fmla="*/ 1940723 h 2344739"/>
              <a:gd name="connsiteX92" fmla="*/ 8490249 w 12192001"/>
              <a:gd name="connsiteY92" fmla="*/ 1943773 h 2344739"/>
              <a:gd name="connsiteX93" fmla="*/ 8367182 w 12192001"/>
              <a:gd name="connsiteY93" fmla="*/ 1957815 h 2344739"/>
              <a:gd name="connsiteX94" fmla="*/ 8353799 w 12192001"/>
              <a:gd name="connsiteY94" fmla="*/ 1958009 h 2344739"/>
              <a:gd name="connsiteX95" fmla="*/ 8352373 w 12192001"/>
              <a:gd name="connsiteY95" fmla="*/ 1957169 h 2344739"/>
              <a:gd name="connsiteX96" fmla="*/ 8320104 w 12192001"/>
              <a:gd name="connsiteY96" fmla="*/ 1974587 h 2344739"/>
              <a:gd name="connsiteX97" fmla="*/ 8314433 w 12192001"/>
              <a:gd name="connsiteY97" fmla="*/ 1974913 h 2344739"/>
              <a:gd name="connsiteX98" fmla="*/ 8295174 w 12192001"/>
              <a:gd name="connsiteY98" fmla="*/ 1988808 h 2344739"/>
              <a:gd name="connsiteX99" fmla="*/ 8284276 w 12192001"/>
              <a:gd name="connsiteY99" fmla="*/ 1994631 h 2344739"/>
              <a:gd name="connsiteX100" fmla="*/ 8283150 w 12192001"/>
              <a:gd name="connsiteY100" fmla="*/ 1999074 h 2344739"/>
              <a:gd name="connsiteX101" fmla="*/ 8266076 w 12192001"/>
              <a:gd name="connsiteY101" fmla="*/ 2006249 h 2344739"/>
              <a:gd name="connsiteX102" fmla="*/ 8263377 w 12192001"/>
              <a:gd name="connsiteY102" fmla="*/ 2006019 h 2344739"/>
              <a:gd name="connsiteX103" fmla="*/ 8252033 w 12192001"/>
              <a:gd name="connsiteY103" fmla="*/ 2015862 h 2344739"/>
              <a:gd name="connsiteX104" fmla="*/ 8245834 w 12192001"/>
              <a:gd name="connsiteY104" fmla="*/ 2028854 h 2344739"/>
              <a:gd name="connsiteX105" fmla="*/ 8090272 w 12192001"/>
              <a:gd name="connsiteY105" fmla="*/ 2075015 h 2344739"/>
              <a:gd name="connsiteX106" fmla="*/ 7905407 w 12192001"/>
              <a:gd name="connsiteY106" fmla="*/ 2116988 h 2344739"/>
              <a:gd name="connsiteX107" fmla="*/ 7718745 w 12192001"/>
              <a:gd name="connsiteY107" fmla="*/ 2142703 h 2344739"/>
              <a:gd name="connsiteX108" fmla="*/ 7614347 w 12192001"/>
              <a:gd name="connsiteY108" fmla="*/ 2139232 h 2344739"/>
              <a:gd name="connsiteX109" fmla="*/ 7527543 w 12192001"/>
              <a:gd name="connsiteY109" fmla="*/ 2145060 h 2344739"/>
              <a:gd name="connsiteX110" fmla="*/ 7519571 w 12192001"/>
              <a:gd name="connsiteY110" fmla="*/ 2147613 h 2344739"/>
              <a:gd name="connsiteX111" fmla="*/ 7507411 w 12192001"/>
              <a:gd name="connsiteY111" fmla="*/ 2148948 h 2344739"/>
              <a:gd name="connsiteX112" fmla="*/ 7507040 w 12192001"/>
              <a:gd name="connsiteY112" fmla="*/ 2148621 h 2344739"/>
              <a:gd name="connsiteX113" fmla="*/ 7495795 w 12192001"/>
              <a:gd name="connsiteY113" fmla="*/ 2150573 h 2344739"/>
              <a:gd name="connsiteX114" fmla="*/ 7405391 w 12192001"/>
              <a:gd name="connsiteY114" fmla="*/ 2142468 h 2344739"/>
              <a:gd name="connsiteX115" fmla="*/ 7312180 w 12192001"/>
              <a:gd name="connsiteY115" fmla="*/ 2132873 h 2344739"/>
              <a:gd name="connsiteX116" fmla="*/ 7310853 w 12192001"/>
              <a:gd name="connsiteY116" fmla="*/ 2131431 h 2344739"/>
              <a:gd name="connsiteX117" fmla="*/ 7218559 w 12192001"/>
              <a:gd name="connsiteY117" fmla="*/ 2156680 h 2344739"/>
              <a:gd name="connsiteX118" fmla="*/ 7201101 w 12192001"/>
              <a:gd name="connsiteY118" fmla="*/ 2161230 h 2344739"/>
              <a:gd name="connsiteX119" fmla="*/ 7197004 w 12192001"/>
              <a:gd name="connsiteY119" fmla="*/ 2166588 h 2344739"/>
              <a:gd name="connsiteX120" fmla="*/ 7170808 w 12192001"/>
              <a:gd name="connsiteY120" fmla="*/ 2171236 h 2344739"/>
              <a:gd name="connsiteX121" fmla="*/ 7096988 w 12192001"/>
              <a:gd name="connsiteY121" fmla="*/ 2183464 h 2344739"/>
              <a:gd name="connsiteX122" fmla="*/ 7018496 w 12192001"/>
              <a:gd name="connsiteY122" fmla="*/ 2183090 h 2344739"/>
              <a:gd name="connsiteX123" fmla="*/ 6904146 w 12192001"/>
              <a:gd name="connsiteY123" fmla="*/ 2212596 h 2344739"/>
              <a:gd name="connsiteX124" fmla="*/ 6708222 w 12192001"/>
              <a:gd name="connsiteY124" fmla="*/ 2240551 h 2344739"/>
              <a:gd name="connsiteX125" fmla="*/ 6549454 w 12192001"/>
              <a:gd name="connsiteY125" fmla="*/ 2269327 h 2344739"/>
              <a:gd name="connsiteX126" fmla="*/ 6317560 w 12192001"/>
              <a:gd name="connsiteY126" fmla="*/ 2316127 h 2344739"/>
              <a:gd name="connsiteX127" fmla="*/ 6168674 w 12192001"/>
              <a:gd name="connsiteY127" fmla="*/ 2318214 h 2344739"/>
              <a:gd name="connsiteX128" fmla="*/ 6073848 w 12192001"/>
              <a:gd name="connsiteY128" fmla="*/ 2338676 h 2344739"/>
              <a:gd name="connsiteX129" fmla="*/ 6068529 w 12192001"/>
              <a:gd name="connsiteY129" fmla="*/ 2337139 h 2344739"/>
              <a:gd name="connsiteX130" fmla="*/ 6048638 w 12192001"/>
              <a:gd name="connsiteY130" fmla="*/ 2337822 h 2344739"/>
              <a:gd name="connsiteX131" fmla="*/ 6041285 w 12192001"/>
              <a:gd name="connsiteY131" fmla="*/ 2329473 h 2344739"/>
              <a:gd name="connsiteX132" fmla="*/ 6010090 w 12192001"/>
              <a:gd name="connsiteY132" fmla="*/ 2324380 h 2344739"/>
              <a:gd name="connsiteX133" fmla="*/ 5957375 w 12192001"/>
              <a:gd name="connsiteY133" fmla="*/ 2328024 h 2344739"/>
              <a:gd name="connsiteX134" fmla="*/ 5758919 w 12192001"/>
              <a:gd name="connsiteY134" fmla="*/ 2343716 h 2344739"/>
              <a:gd name="connsiteX135" fmla="*/ 5626960 w 12192001"/>
              <a:gd name="connsiteY135" fmla="*/ 2344739 h 2344739"/>
              <a:gd name="connsiteX136" fmla="*/ 5470906 w 12192001"/>
              <a:gd name="connsiteY136" fmla="*/ 2330719 h 2344739"/>
              <a:gd name="connsiteX137" fmla="*/ 5432761 w 12192001"/>
              <a:gd name="connsiteY137" fmla="*/ 2319466 h 2344739"/>
              <a:gd name="connsiteX138" fmla="*/ 5381669 w 12192001"/>
              <a:gd name="connsiteY138" fmla="*/ 2301764 h 2344739"/>
              <a:gd name="connsiteX139" fmla="*/ 5261764 w 12192001"/>
              <a:gd name="connsiteY139" fmla="*/ 2281347 h 2344739"/>
              <a:gd name="connsiteX140" fmla="*/ 5222961 w 12192001"/>
              <a:gd name="connsiteY140" fmla="*/ 2270223 h 2344739"/>
              <a:gd name="connsiteX141" fmla="*/ 5174660 w 12192001"/>
              <a:gd name="connsiteY141" fmla="*/ 2267233 h 2344739"/>
              <a:gd name="connsiteX142" fmla="*/ 5156554 w 12192001"/>
              <a:gd name="connsiteY142" fmla="*/ 2260010 h 2344739"/>
              <a:gd name="connsiteX143" fmla="*/ 5142599 w 12192001"/>
              <a:gd name="connsiteY143" fmla="*/ 2256610 h 2344739"/>
              <a:gd name="connsiteX144" fmla="*/ 5139596 w 12192001"/>
              <a:gd name="connsiteY144" fmla="*/ 2254509 h 2344739"/>
              <a:gd name="connsiteX145" fmla="*/ 5121659 w 12192001"/>
              <a:gd name="connsiteY145" fmla="*/ 2243656 h 2344739"/>
              <a:gd name="connsiteX146" fmla="*/ 5065790 w 12192001"/>
              <a:gd name="connsiteY146" fmla="*/ 2250227 h 2344739"/>
              <a:gd name="connsiteX147" fmla="*/ 5011514 w 12192001"/>
              <a:gd name="connsiteY147" fmla="*/ 2233846 h 2344739"/>
              <a:gd name="connsiteX148" fmla="*/ 4840441 w 12192001"/>
              <a:gd name="connsiteY148" fmla="*/ 2209829 h 2344739"/>
              <a:gd name="connsiteX149" fmla="*/ 4762447 w 12192001"/>
              <a:gd name="connsiteY149" fmla="*/ 2182061 h 2344739"/>
              <a:gd name="connsiteX150" fmla="*/ 4723186 w 12192001"/>
              <a:gd name="connsiteY150" fmla="*/ 2173047 h 2344739"/>
              <a:gd name="connsiteX151" fmla="*/ 4721176 w 12192001"/>
              <a:gd name="connsiteY151" fmla="*/ 2172298 h 2344739"/>
              <a:gd name="connsiteX152" fmla="*/ 4722111 w 12192001"/>
              <a:gd name="connsiteY152" fmla="*/ 2172087 h 2344739"/>
              <a:gd name="connsiteX153" fmla="*/ 4717202 w 12192001"/>
              <a:gd name="connsiteY153" fmla="*/ 2170817 h 2344739"/>
              <a:gd name="connsiteX154" fmla="*/ 4721176 w 12192001"/>
              <a:gd name="connsiteY154" fmla="*/ 2172298 h 2344739"/>
              <a:gd name="connsiteX155" fmla="*/ 4715526 w 12192001"/>
              <a:gd name="connsiteY155" fmla="*/ 2173573 h 2344739"/>
              <a:gd name="connsiteX156" fmla="*/ 4515814 w 12192001"/>
              <a:gd name="connsiteY156" fmla="*/ 2163671 h 2344739"/>
              <a:gd name="connsiteX157" fmla="*/ 4428543 w 12192001"/>
              <a:gd name="connsiteY157" fmla="*/ 2153020 h 2344739"/>
              <a:gd name="connsiteX158" fmla="*/ 4362875 w 12192001"/>
              <a:gd name="connsiteY158" fmla="*/ 2151674 h 2344739"/>
              <a:gd name="connsiteX159" fmla="*/ 4316966 w 12192001"/>
              <a:gd name="connsiteY159" fmla="*/ 2158289 h 2344739"/>
              <a:gd name="connsiteX160" fmla="*/ 4315110 w 12192001"/>
              <a:gd name="connsiteY160" fmla="*/ 2156948 h 2344739"/>
              <a:gd name="connsiteX161" fmla="*/ 4295144 w 12192001"/>
              <a:gd name="connsiteY161" fmla="*/ 2155069 h 2344739"/>
              <a:gd name="connsiteX162" fmla="*/ 4290064 w 12192001"/>
              <a:gd name="connsiteY162" fmla="*/ 2157986 h 2344739"/>
              <a:gd name="connsiteX163" fmla="*/ 4276142 w 12192001"/>
              <a:gd name="connsiteY163" fmla="*/ 2157740 h 2344739"/>
              <a:gd name="connsiteX164" fmla="*/ 4248117 w 12192001"/>
              <a:gd name="connsiteY164" fmla="*/ 2160064 h 2344739"/>
              <a:gd name="connsiteX165" fmla="*/ 4202051 w 12192001"/>
              <a:gd name="connsiteY165" fmla="*/ 2157269 h 2344739"/>
              <a:gd name="connsiteX166" fmla="*/ 4201745 w 12192001"/>
              <a:gd name="connsiteY166" fmla="*/ 2156010 h 2344739"/>
              <a:gd name="connsiteX167" fmla="*/ 4191248 w 12192001"/>
              <a:gd name="connsiteY167" fmla="*/ 2150376 h 2344739"/>
              <a:gd name="connsiteX168" fmla="*/ 4142745 w 12192001"/>
              <a:gd name="connsiteY168" fmla="*/ 2134511 h 2344739"/>
              <a:gd name="connsiteX169" fmla="*/ 4083097 w 12192001"/>
              <a:gd name="connsiteY169" fmla="*/ 2107978 h 2344739"/>
              <a:gd name="connsiteX170" fmla="*/ 4074546 w 12192001"/>
              <a:gd name="connsiteY170" fmla="*/ 2107143 h 2344739"/>
              <a:gd name="connsiteX171" fmla="*/ 4074427 w 12192001"/>
              <a:gd name="connsiteY171" fmla="*/ 2106844 h 2344739"/>
              <a:gd name="connsiteX172" fmla="*/ 4065510 w 12192001"/>
              <a:gd name="connsiteY172" fmla="*/ 2105400 h 2344739"/>
              <a:gd name="connsiteX173" fmla="*/ 4058954 w 12192001"/>
              <a:gd name="connsiteY173" fmla="*/ 2105618 h 2344739"/>
              <a:gd name="connsiteX174" fmla="*/ 4042364 w 12192001"/>
              <a:gd name="connsiteY174" fmla="*/ 2103997 h 2344739"/>
              <a:gd name="connsiteX175" fmla="*/ 4036997 w 12192001"/>
              <a:gd name="connsiteY175" fmla="*/ 2101563 h 2344739"/>
              <a:gd name="connsiteX176" fmla="*/ 4035363 w 12192001"/>
              <a:gd name="connsiteY176" fmla="*/ 2097896 h 2344739"/>
              <a:gd name="connsiteX177" fmla="*/ 4033778 w 12192001"/>
              <a:gd name="connsiteY177" fmla="*/ 2098131 h 2344739"/>
              <a:gd name="connsiteX178" fmla="*/ 4004538 w 12192001"/>
              <a:gd name="connsiteY178" fmla="*/ 2085563 h 2344739"/>
              <a:gd name="connsiteX179" fmla="*/ 3936846 w 12192001"/>
              <a:gd name="connsiteY179" fmla="*/ 2068106 h 2344739"/>
              <a:gd name="connsiteX180" fmla="*/ 3897275 w 12192001"/>
              <a:gd name="connsiteY180" fmla="*/ 2062451 h 2344739"/>
              <a:gd name="connsiteX181" fmla="*/ 3789760 w 12192001"/>
              <a:gd name="connsiteY181" fmla="*/ 2042213 h 2344739"/>
              <a:gd name="connsiteX182" fmla="*/ 3682513 w 12192001"/>
              <a:gd name="connsiteY182" fmla="*/ 2018290 h 2344739"/>
              <a:gd name="connsiteX183" fmla="*/ 3610035 w 12192001"/>
              <a:gd name="connsiteY183" fmla="*/ 1986019 h 2344739"/>
              <a:gd name="connsiteX184" fmla="*/ 3603855 w 12192001"/>
              <a:gd name="connsiteY184" fmla="*/ 1987381 h 2344739"/>
              <a:gd name="connsiteX185" fmla="*/ 3594736 w 12192001"/>
              <a:gd name="connsiteY185" fmla="*/ 1987545 h 2344739"/>
              <a:gd name="connsiteX186" fmla="*/ 3594501 w 12192001"/>
              <a:gd name="connsiteY186" fmla="*/ 1987276 h 2344739"/>
              <a:gd name="connsiteX187" fmla="*/ 3585978 w 12192001"/>
              <a:gd name="connsiteY187" fmla="*/ 1987966 h 2344739"/>
              <a:gd name="connsiteX188" fmla="*/ 3536135 w 12192001"/>
              <a:gd name="connsiteY188" fmla="*/ 1978267 h 2344739"/>
              <a:gd name="connsiteX189" fmla="*/ 3473223 w 12192001"/>
              <a:gd name="connsiteY189" fmla="*/ 1974606 h 2344739"/>
              <a:gd name="connsiteX190" fmla="*/ 3400728 w 12192001"/>
              <a:gd name="connsiteY190" fmla="*/ 1962558 h 2344739"/>
              <a:gd name="connsiteX191" fmla="*/ 3363888 w 12192001"/>
              <a:gd name="connsiteY191" fmla="*/ 1979510 h 2344739"/>
              <a:gd name="connsiteX192" fmla="*/ 3344026 w 12192001"/>
              <a:gd name="connsiteY192" fmla="*/ 1981192 h 2344739"/>
              <a:gd name="connsiteX193" fmla="*/ 3341698 w 12192001"/>
              <a:gd name="connsiteY193" fmla="*/ 1980217 h 2344739"/>
              <a:gd name="connsiteX194" fmla="*/ 3262356 w 12192001"/>
              <a:gd name="connsiteY194" fmla="*/ 1986094 h 2344739"/>
              <a:gd name="connsiteX195" fmla="*/ 3142556 w 12192001"/>
              <a:gd name="connsiteY195" fmla="*/ 1993869 h 2344739"/>
              <a:gd name="connsiteX196" fmla="*/ 3030291 w 12192001"/>
              <a:gd name="connsiteY196" fmla="*/ 1996512 h 2344739"/>
              <a:gd name="connsiteX197" fmla="*/ 2781569 w 12192001"/>
              <a:gd name="connsiteY197" fmla="*/ 2018333 h 2344739"/>
              <a:gd name="connsiteX198" fmla="*/ 2646527 w 12192001"/>
              <a:gd name="connsiteY198" fmla="*/ 2028869 h 2344739"/>
              <a:gd name="connsiteX199" fmla="*/ 2568028 w 12192001"/>
              <a:gd name="connsiteY199" fmla="*/ 2002628 h 2344739"/>
              <a:gd name="connsiteX200" fmla="*/ 2443255 w 12192001"/>
              <a:gd name="connsiteY200" fmla="*/ 2016529 h 2344739"/>
              <a:gd name="connsiteX201" fmla="*/ 2315112 w 12192001"/>
              <a:gd name="connsiteY201" fmla="*/ 2024996 h 2344739"/>
              <a:gd name="connsiteX202" fmla="*/ 2208578 w 12192001"/>
              <a:gd name="connsiteY202" fmla="*/ 2019763 h 2344739"/>
              <a:gd name="connsiteX203" fmla="*/ 2094665 w 12192001"/>
              <a:gd name="connsiteY203" fmla="*/ 2003052 h 2344739"/>
              <a:gd name="connsiteX204" fmla="*/ 1997356 w 12192001"/>
              <a:gd name="connsiteY204" fmla="*/ 1995032 h 2344739"/>
              <a:gd name="connsiteX205" fmla="*/ 1928172 w 12192001"/>
              <a:gd name="connsiteY205" fmla="*/ 2016977 h 2344739"/>
              <a:gd name="connsiteX206" fmla="*/ 1921650 w 12192001"/>
              <a:gd name="connsiteY206" fmla="*/ 2012146 h 2344739"/>
              <a:gd name="connsiteX207" fmla="*/ 1873080 w 12192001"/>
              <a:gd name="connsiteY207" fmla="*/ 2013741 h 2344739"/>
              <a:gd name="connsiteX208" fmla="*/ 1786655 w 12192001"/>
              <a:gd name="connsiteY208" fmla="*/ 2041363 h 2344739"/>
              <a:gd name="connsiteX209" fmla="*/ 1738204 w 12192001"/>
              <a:gd name="connsiteY209" fmla="*/ 2036312 h 2344739"/>
              <a:gd name="connsiteX210" fmla="*/ 1675071 w 12192001"/>
              <a:gd name="connsiteY210" fmla="*/ 2019963 h 2344739"/>
              <a:gd name="connsiteX211" fmla="*/ 1608669 w 12192001"/>
              <a:gd name="connsiteY211" fmla="*/ 2013066 h 2344739"/>
              <a:gd name="connsiteX212" fmla="*/ 1496110 w 12192001"/>
              <a:gd name="connsiteY212" fmla="*/ 1987476 h 2344739"/>
              <a:gd name="connsiteX213" fmla="*/ 1149979 w 12192001"/>
              <a:gd name="connsiteY213" fmla="*/ 1938041 h 2344739"/>
              <a:gd name="connsiteX214" fmla="*/ 858269 w 12192001"/>
              <a:gd name="connsiteY214" fmla="*/ 1928608 h 2344739"/>
              <a:gd name="connsiteX215" fmla="*/ 837540 w 12192001"/>
              <a:gd name="connsiteY215" fmla="*/ 1929821 h 2344739"/>
              <a:gd name="connsiteX216" fmla="*/ 816809 w 12192001"/>
              <a:gd name="connsiteY216" fmla="*/ 1927857 h 2344739"/>
              <a:gd name="connsiteX217" fmla="*/ 811506 w 12192001"/>
              <a:gd name="connsiteY217" fmla="*/ 1930751 h 2344739"/>
              <a:gd name="connsiteX218" fmla="*/ 797041 w 12192001"/>
              <a:gd name="connsiteY218" fmla="*/ 1930446 h 2344739"/>
              <a:gd name="connsiteX219" fmla="*/ 767901 w 12192001"/>
              <a:gd name="connsiteY219" fmla="*/ 1932653 h 2344739"/>
              <a:gd name="connsiteX220" fmla="*/ 763053 w 12192001"/>
              <a:gd name="connsiteY220" fmla="*/ 1930432 h 2344739"/>
              <a:gd name="connsiteX221" fmla="*/ 720047 w 12192001"/>
              <a:gd name="connsiteY221" fmla="*/ 1929661 h 2344739"/>
              <a:gd name="connsiteX222" fmla="*/ 719742 w 12192001"/>
              <a:gd name="connsiteY222" fmla="*/ 1928399 h 2344739"/>
              <a:gd name="connsiteX223" fmla="*/ 708875 w 12192001"/>
              <a:gd name="connsiteY223" fmla="*/ 1922722 h 2344739"/>
              <a:gd name="connsiteX224" fmla="*/ 596792 w 12192001"/>
              <a:gd name="connsiteY224" fmla="*/ 1879864 h 2344739"/>
              <a:gd name="connsiteX225" fmla="*/ 578535 w 12192001"/>
              <a:gd name="connsiteY225" fmla="*/ 1877212 h 2344739"/>
              <a:gd name="connsiteX226" fmla="*/ 571717 w 12192001"/>
              <a:gd name="connsiteY226" fmla="*/ 1877401 h 2344739"/>
              <a:gd name="connsiteX227" fmla="*/ 445099 w 12192001"/>
              <a:gd name="connsiteY227" fmla="*/ 1839371 h 2344739"/>
              <a:gd name="connsiteX228" fmla="*/ 404015 w 12192001"/>
              <a:gd name="connsiteY228" fmla="*/ 1833548 h 2344739"/>
              <a:gd name="connsiteX229" fmla="*/ 292435 w 12192001"/>
              <a:gd name="connsiteY229" fmla="*/ 1812852 h 2344739"/>
              <a:gd name="connsiteX230" fmla="*/ 118381 w 12192001"/>
              <a:gd name="connsiteY230" fmla="*/ 1761047 h 2344739"/>
              <a:gd name="connsiteX231" fmla="*/ 15526 w 12192001"/>
              <a:gd name="connsiteY231" fmla="*/ 1758191 h 2344739"/>
              <a:gd name="connsiteX232" fmla="*/ 2 w 12192001"/>
              <a:gd name="connsiteY232" fmla="*/ 1752722 h 2344739"/>
              <a:gd name="connsiteX233" fmla="*/ 1 w 12192001"/>
              <a:gd name="connsiteY233" fmla="*/ 762497 h 2344739"/>
              <a:gd name="connsiteX234" fmla="*/ 0 w 12192001"/>
              <a:gd name="connsiteY234" fmla="*/ 762497 h 2344739"/>
              <a:gd name="connsiteX235" fmla="*/ 0 w 12192001"/>
              <a:gd name="connsiteY235" fmla="*/ 222213 h 2344739"/>
              <a:gd name="connsiteX236" fmla="*/ 0 w 12192001"/>
              <a:gd name="connsiteY236"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309326 w 12192001"/>
              <a:gd name="connsiteY26" fmla="*/ 1274846 h 2344739"/>
              <a:gd name="connsiteX27" fmla="*/ 11294224 w 12192001"/>
              <a:gd name="connsiteY27" fmla="*/ 1283683 h 2344739"/>
              <a:gd name="connsiteX28" fmla="*/ 11245526 w 12192001"/>
              <a:gd name="connsiteY28" fmla="*/ 1274060 h 2344739"/>
              <a:gd name="connsiteX29" fmla="*/ 11227161 w 12192001"/>
              <a:gd name="connsiteY29" fmla="*/ 1276236 h 2344739"/>
              <a:gd name="connsiteX30" fmla="*/ 11216939 w 12192001"/>
              <a:gd name="connsiteY30" fmla="*/ 1275961 h 2344739"/>
              <a:gd name="connsiteX31" fmla="*/ 11216036 w 12192001"/>
              <a:gd name="connsiteY31" fmla="*/ 1275018 h 2344739"/>
              <a:gd name="connsiteX32" fmla="*/ 11187737 w 12192001"/>
              <a:gd name="connsiteY32" fmla="*/ 1292383 h 2344739"/>
              <a:gd name="connsiteX33" fmla="*/ 11183353 w 12192001"/>
              <a:gd name="connsiteY33" fmla="*/ 1292525 h 2344739"/>
              <a:gd name="connsiteX34" fmla="*/ 11165706 w 12192001"/>
              <a:gd name="connsiteY34" fmla="*/ 1306612 h 2344739"/>
              <a:gd name="connsiteX35" fmla="*/ 11156163 w 12192001"/>
              <a:gd name="connsiteY35" fmla="*/ 1312414 h 2344739"/>
              <a:gd name="connsiteX36" fmla="*/ 11154348 w 12192001"/>
              <a:gd name="connsiteY36" fmla="*/ 1317097 h 2344739"/>
              <a:gd name="connsiteX37" fmla="*/ 11139813 w 12192001"/>
              <a:gd name="connsiteY37" fmla="*/ 1324115 h 2344739"/>
              <a:gd name="connsiteX38" fmla="*/ 11137813 w 12192001"/>
              <a:gd name="connsiteY38" fmla="*/ 1323772 h 2344739"/>
              <a:gd name="connsiteX39" fmla="*/ 11127060 w 12192001"/>
              <a:gd name="connsiteY39" fmla="*/ 1333832 h 2344739"/>
              <a:gd name="connsiteX40" fmla="*/ 11119543 w 12192001"/>
              <a:gd name="connsiteY40" fmla="*/ 1347424 h 2344739"/>
              <a:gd name="connsiteX41" fmla="*/ 10893535 w 12192001"/>
              <a:gd name="connsiteY41" fmla="*/ 1473399 h 2344739"/>
              <a:gd name="connsiteX42" fmla="*/ 10772152 w 12192001"/>
              <a:gd name="connsiteY42" fmla="*/ 1523191 h 2344739"/>
              <a:gd name="connsiteX43" fmla="*/ 10626520 w 12192001"/>
              <a:gd name="connsiteY43" fmla="*/ 1559229 h 2344739"/>
              <a:gd name="connsiteX44" fmla="*/ 10580747 w 12192001"/>
              <a:gd name="connsiteY44" fmla="*/ 1568689 h 2344739"/>
              <a:gd name="connsiteX45" fmla="*/ 10546642 w 12192001"/>
              <a:gd name="connsiteY45" fmla="*/ 1598423 h 2344739"/>
              <a:gd name="connsiteX46" fmla="*/ 10528495 w 12192001"/>
              <a:gd name="connsiteY46" fmla="*/ 1596907 h 2344739"/>
              <a:gd name="connsiteX47" fmla="*/ 10525298 w 12192001"/>
              <a:gd name="connsiteY47" fmla="*/ 1596411 h 2344739"/>
              <a:gd name="connsiteX48" fmla="*/ 10513981 w 12192001"/>
              <a:gd name="connsiteY48" fmla="*/ 1599537 h 2344739"/>
              <a:gd name="connsiteX49" fmla="*/ 10490587 w 12192001"/>
              <a:gd name="connsiteY49" fmla="*/ 1594156 h 2344739"/>
              <a:gd name="connsiteX50" fmla="*/ 10470270 w 12192001"/>
              <a:gd name="connsiteY50" fmla="*/ 1601693 h 2344739"/>
              <a:gd name="connsiteX51" fmla="*/ 10375894 w 12192001"/>
              <a:gd name="connsiteY51" fmla="*/ 1644598 h 2344739"/>
              <a:gd name="connsiteX52" fmla="*/ 10318190 w 12192001"/>
              <a:gd name="connsiteY52" fmla="*/ 1666221 h 2344739"/>
              <a:gd name="connsiteX53" fmla="*/ 10294319 w 12192001"/>
              <a:gd name="connsiteY53" fmla="*/ 1668079 h 2344739"/>
              <a:gd name="connsiteX54" fmla="*/ 10262295 w 12192001"/>
              <a:gd name="connsiteY54" fmla="*/ 1674948 h 2344739"/>
              <a:gd name="connsiteX55" fmla="*/ 10204270 w 12192001"/>
              <a:gd name="connsiteY55" fmla="*/ 1682149 h 2344739"/>
              <a:gd name="connsiteX56" fmla="*/ 10176611 w 12192001"/>
              <a:gd name="connsiteY56" fmla="*/ 1692943 h 2344739"/>
              <a:gd name="connsiteX57" fmla="*/ 10163922 w 12192001"/>
              <a:gd name="connsiteY57" fmla="*/ 1693739 h 2344739"/>
              <a:gd name="connsiteX58" fmla="*/ 10155160 w 12192001"/>
              <a:gd name="connsiteY58" fmla="*/ 1707487 h 2344739"/>
              <a:gd name="connsiteX59" fmla="*/ 10117119 w 12192001"/>
              <a:gd name="connsiteY59" fmla="*/ 1731142 h 2344739"/>
              <a:gd name="connsiteX60" fmla="*/ 10100445 w 12192001"/>
              <a:gd name="connsiteY60" fmla="*/ 1742432 h 2344739"/>
              <a:gd name="connsiteX61" fmla="*/ 10082169 w 12192001"/>
              <a:gd name="connsiteY61" fmla="*/ 1743296 h 2344739"/>
              <a:gd name="connsiteX62" fmla="*/ 10039240 w 12192001"/>
              <a:gd name="connsiteY62" fmla="*/ 1741632 h 2344739"/>
              <a:gd name="connsiteX63" fmla="*/ 9960019 w 12192001"/>
              <a:gd name="connsiteY63" fmla="*/ 1757147 h 2344739"/>
              <a:gd name="connsiteX64" fmla="*/ 9847792 w 12192001"/>
              <a:gd name="connsiteY64" fmla="*/ 1763915 h 2344739"/>
              <a:gd name="connsiteX65" fmla="*/ 9728309 w 12192001"/>
              <a:gd name="connsiteY65" fmla="*/ 1784122 h 2344739"/>
              <a:gd name="connsiteX66" fmla="*/ 9584507 w 12192001"/>
              <a:gd name="connsiteY66" fmla="*/ 1795542 h 2344739"/>
              <a:gd name="connsiteX67" fmla="*/ 9343052 w 12192001"/>
              <a:gd name="connsiteY67" fmla="*/ 1841244 h 2344739"/>
              <a:gd name="connsiteX68" fmla="*/ 9231370 w 12192001"/>
              <a:gd name="connsiteY68" fmla="*/ 1893149 h 2344739"/>
              <a:gd name="connsiteX69" fmla="*/ 9194810 w 12192001"/>
              <a:gd name="connsiteY69" fmla="*/ 1903228 h 2344739"/>
              <a:gd name="connsiteX70" fmla="*/ 9189246 w 12192001"/>
              <a:gd name="connsiteY70" fmla="*/ 1912467 h 2344739"/>
              <a:gd name="connsiteX71" fmla="*/ 9151232 w 12192001"/>
              <a:gd name="connsiteY71" fmla="*/ 1923669 h 2344739"/>
              <a:gd name="connsiteX72" fmla="*/ 9150210 w 12192001"/>
              <a:gd name="connsiteY72" fmla="*/ 1922604 h 2344739"/>
              <a:gd name="connsiteX73" fmla="*/ 9137318 w 12192001"/>
              <a:gd name="connsiteY73" fmla="*/ 1920435 h 2344739"/>
              <a:gd name="connsiteX74" fmla="*/ 9113812 w 12192001"/>
              <a:gd name="connsiteY74" fmla="*/ 1919069 h 2344739"/>
              <a:gd name="connsiteX75" fmla="*/ 9053453 w 12192001"/>
              <a:gd name="connsiteY75" fmla="*/ 1910755 h 2344739"/>
              <a:gd name="connsiteX76" fmla="*/ 9005486 w 12192001"/>
              <a:gd name="connsiteY76" fmla="*/ 1914040 h 2344739"/>
              <a:gd name="connsiteX77" fmla="*/ 9005201 w 12192001"/>
              <a:gd name="connsiteY77" fmla="*/ 1913800 h 2344739"/>
              <a:gd name="connsiteX78" fmla="*/ 8996232 w 12192001"/>
              <a:gd name="connsiteY78" fmla="*/ 1915011 h 2344739"/>
              <a:gd name="connsiteX79" fmla="*/ 8990394 w 12192001"/>
              <a:gd name="connsiteY79" fmla="*/ 1917072 h 2344739"/>
              <a:gd name="connsiteX80" fmla="*/ 8974337 w 12192001"/>
              <a:gd name="connsiteY80" fmla="*/ 1920298 h 2344739"/>
              <a:gd name="connsiteX81" fmla="*/ 8968011 w 12192001"/>
              <a:gd name="connsiteY81" fmla="*/ 1919598 h 2344739"/>
              <a:gd name="connsiteX82" fmla="*/ 8963048 w 12192001"/>
              <a:gd name="connsiteY82" fmla="*/ 1917373 h 2344739"/>
              <a:gd name="connsiteX83" fmla="*/ 8928988 w 12192001"/>
              <a:gd name="connsiteY83" fmla="*/ 1914185 h 2344739"/>
              <a:gd name="connsiteX84" fmla="*/ 8752444 w 12192001"/>
              <a:gd name="connsiteY84" fmla="*/ 1933417 h 2344739"/>
              <a:gd name="connsiteX85" fmla="*/ 8707847 w 12192001"/>
              <a:gd name="connsiteY85" fmla="*/ 1935518 h 2344739"/>
              <a:gd name="connsiteX86" fmla="*/ 8596071 w 12192001"/>
              <a:gd name="connsiteY86" fmla="*/ 1944090 h 2344739"/>
              <a:gd name="connsiteX87" fmla="*/ 8525230 w 12192001"/>
              <a:gd name="connsiteY87" fmla="*/ 1929248 h 2344739"/>
              <a:gd name="connsiteX88" fmla="*/ 8510983 w 12192001"/>
              <a:gd name="connsiteY88" fmla="*/ 1935163 h 2344739"/>
              <a:gd name="connsiteX89" fmla="*/ 8506167 w 12192001"/>
              <a:gd name="connsiteY89" fmla="*/ 1938164 h 2344739"/>
              <a:gd name="connsiteX90" fmla="*/ 8497968 w 12192001"/>
              <a:gd name="connsiteY90" fmla="*/ 1940902 h 2344739"/>
              <a:gd name="connsiteX91" fmla="*/ 8497594 w 12192001"/>
              <a:gd name="connsiteY91" fmla="*/ 1940723 h 2344739"/>
              <a:gd name="connsiteX92" fmla="*/ 8490249 w 12192001"/>
              <a:gd name="connsiteY92" fmla="*/ 1943773 h 2344739"/>
              <a:gd name="connsiteX93" fmla="*/ 8367182 w 12192001"/>
              <a:gd name="connsiteY93" fmla="*/ 1957815 h 2344739"/>
              <a:gd name="connsiteX94" fmla="*/ 8353799 w 12192001"/>
              <a:gd name="connsiteY94" fmla="*/ 1958009 h 2344739"/>
              <a:gd name="connsiteX95" fmla="*/ 8352373 w 12192001"/>
              <a:gd name="connsiteY95" fmla="*/ 1957169 h 2344739"/>
              <a:gd name="connsiteX96" fmla="*/ 8320104 w 12192001"/>
              <a:gd name="connsiteY96" fmla="*/ 1974587 h 2344739"/>
              <a:gd name="connsiteX97" fmla="*/ 8314433 w 12192001"/>
              <a:gd name="connsiteY97" fmla="*/ 1974913 h 2344739"/>
              <a:gd name="connsiteX98" fmla="*/ 8295174 w 12192001"/>
              <a:gd name="connsiteY98" fmla="*/ 1988808 h 2344739"/>
              <a:gd name="connsiteX99" fmla="*/ 8284276 w 12192001"/>
              <a:gd name="connsiteY99" fmla="*/ 1994631 h 2344739"/>
              <a:gd name="connsiteX100" fmla="*/ 8283150 w 12192001"/>
              <a:gd name="connsiteY100" fmla="*/ 1999074 h 2344739"/>
              <a:gd name="connsiteX101" fmla="*/ 8266076 w 12192001"/>
              <a:gd name="connsiteY101" fmla="*/ 2006249 h 2344739"/>
              <a:gd name="connsiteX102" fmla="*/ 8263377 w 12192001"/>
              <a:gd name="connsiteY102" fmla="*/ 2006019 h 2344739"/>
              <a:gd name="connsiteX103" fmla="*/ 8252033 w 12192001"/>
              <a:gd name="connsiteY103" fmla="*/ 2015862 h 2344739"/>
              <a:gd name="connsiteX104" fmla="*/ 8245834 w 12192001"/>
              <a:gd name="connsiteY104" fmla="*/ 2028854 h 2344739"/>
              <a:gd name="connsiteX105" fmla="*/ 8090272 w 12192001"/>
              <a:gd name="connsiteY105" fmla="*/ 2075015 h 2344739"/>
              <a:gd name="connsiteX106" fmla="*/ 7905407 w 12192001"/>
              <a:gd name="connsiteY106" fmla="*/ 2116988 h 2344739"/>
              <a:gd name="connsiteX107" fmla="*/ 7718745 w 12192001"/>
              <a:gd name="connsiteY107" fmla="*/ 2142703 h 2344739"/>
              <a:gd name="connsiteX108" fmla="*/ 7614347 w 12192001"/>
              <a:gd name="connsiteY108" fmla="*/ 2139232 h 2344739"/>
              <a:gd name="connsiteX109" fmla="*/ 7527543 w 12192001"/>
              <a:gd name="connsiteY109" fmla="*/ 2145060 h 2344739"/>
              <a:gd name="connsiteX110" fmla="*/ 7519571 w 12192001"/>
              <a:gd name="connsiteY110" fmla="*/ 2147613 h 2344739"/>
              <a:gd name="connsiteX111" fmla="*/ 7507411 w 12192001"/>
              <a:gd name="connsiteY111" fmla="*/ 2148948 h 2344739"/>
              <a:gd name="connsiteX112" fmla="*/ 7507040 w 12192001"/>
              <a:gd name="connsiteY112" fmla="*/ 2148621 h 2344739"/>
              <a:gd name="connsiteX113" fmla="*/ 7495795 w 12192001"/>
              <a:gd name="connsiteY113" fmla="*/ 2150573 h 2344739"/>
              <a:gd name="connsiteX114" fmla="*/ 7405391 w 12192001"/>
              <a:gd name="connsiteY114" fmla="*/ 2142468 h 2344739"/>
              <a:gd name="connsiteX115" fmla="*/ 7312180 w 12192001"/>
              <a:gd name="connsiteY115" fmla="*/ 2132873 h 2344739"/>
              <a:gd name="connsiteX116" fmla="*/ 7310853 w 12192001"/>
              <a:gd name="connsiteY116" fmla="*/ 2131431 h 2344739"/>
              <a:gd name="connsiteX117" fmla="*/ 7218559 w 12192001"/>
              <a:gd name="connsiteY117" fmla="*/ 2156680 h 2344739"/>
              <a:gd name="connsiteX118" fmla="*/ 7201101 w 12192001"/>
              <a:gd name="connsiteY118" fmla="*/ 2161230 h 2344739"/>
              <a:gd name="connsiteX119" fmla="*/ 7197004 w 12192001"/>
              <a:gd name="connsiteY119" fmla="*/ 2166588 h 2344739"/>
              <a:gd name="connsiteX120" fmla="*/ 7170808 w 12192001"/>
              <a:gd name="connsiteY120" fmla="*/ 2171236 h 2344739"/>
              <a:gd name="connsiteX121" fmla="*/ 7096988 w 12192001"/>
              <a:gd name="connsiteY121" fmla="*/ 2183464 h 2344739"/>
              <a:gd name="connsiteX122" fmla="*/ 7018496 w 12192001"/>
              <a:gd name="connsiteY122" fmla="*/ 2183090 h 2344739"/>
              <a:gd name="connsiteX123" fmla="*/ 6904146 w 12192001"/>
              <a:gd name="connsiteY123" fmla="*/ 2212596 h 2344739"/>
              <a:gd name="connsiteX124" fmla="*/ 6708222 w 12192001"/>
              <a:gd name="connsiteY124" fmla="*/ 2240551 h 2344739"/>
              <a:gd name="connsiteX125" fmla="*/ 6549454 w 12192001"/>
              <a:gd name="connsiteY125" fmla="*/ 2269327 h 2344739"/>
              <a:gd name="connsiteX126" fmla="*/ 6317560 w 12192001"/>
              <a:gd name="connsiteY126" fmla="*/ 2316127 h 2344739"/>
              <a:gd name="connsiteX127" fmla="*/ 6168674 w 12192001"/>
              <a:gd name="connsiteY127" fmla="*/ 2318214 h 2344739"/>
              <a:gd name="connsiteX128" fmla="*/ 6073848 w 12192001"/>
              <a:gd name="connsiteY128" fmla="*/ 2338676 h 2344739"/>
              <a:gd name="connsiteX129" fmla="*/ 6068529 w 12192001"/>
              <a:gd name="connsiteY129" fmla="*/ 2337139 h 2344739"/>
              <a:gd name="connsiteX130" fmla="*/ 6048638 w 12192001"/>
              <a:gd name="connsiteY130" fmla="*/ 2337822 h 2344739"/>
              <a:gd name="connsiteX131" fmla="*/ 6041285 w 12192001"/>
              <a:gd name="connsiteY131" fmla="*/ 2329473 h 2344739"/>
              <a:gd name="connsiteX132" fmla="*/ 6010090 w 12192001"/>
              <a:gd name="connsiteY132" fmla="*/ 2324380 h 2344739"/>
              <a:gd name="connsiteX133" fmla="*/ 5957375 w 12192001"/>
              <a:gd name="connsiteY133" fmla="*/ 2328024 h 2344739"/>
              <a:gd name="connsiteX134" fmla="*/ 5758919 w 12192001"/>
              <a:gd name="connsiteY134" fmla="*/ 2343716 h 2344739"/>
              <a:gd name="connsiteX135" fmla="*/ 5626960 w 12192001"/>
              <a:gd name="connsiteY135" fmla="*/ 2344739 h 2344739"/>
              <a:gd name="connsiteX136" fmla="*/ 5470906 w 12192001"/>
              <a:gd name="connsiteY136" fmla="*/ 2330719 h 2344739"/>
              <a:gd name="connsiteX137" fmla="*/ 5432761 w 12192001"/>
              <a:gd name="connsiteY137" fmla="*/ 2319466 h 2344739"/>
              <a:gd name="connsiteX138" fmla="*/ 5381669 w 12192001"/>
              <a:gd name="connsiteY138" fmla="*/ 2301764 h 2344739"/>
              <a:gd name="connsiteX139" fmla="*/ 5261764 w 12192001"/>
              <a:gd name="connsiteY139" fmla="*/ 2281347 h 2344739"/>
              <a:gd name="connsiteX140" fmla="*/ 5222961 w 12192001"/>
              <a:gd name="connsiteY140" fmla="*/ 2270223 h 2344739"/>
              <a:gd name="connsiteX141" fmla="*/ 5174660 w 12192001"/>
              <a:gd name="connsiteY141" fmla="*/ 2267233 h 2344739"/>
              <a:gd name="connsiteX142" fmla="*/ 5156554 w 12192001"/>
              <a:gd name="connsiteY142" fmla="*/ 2260010 h 2344739"/>
              <a:gd name="connsiteX143" fmla="*/ 5142599 w 12192001"/>
              <a:gd name="connsiteY143" fmla="*/ 2256610 h 2344739"/>
              <a:gd name="connsiteX144" fmla="*/ 5139596 w 12192001"/>
              <a:gd name="connsiteY144" fmla="*/ 2254509 h 2344739"/>
              <a:gd name="connsiteX145" fmla="*/ 5121659 w 12192001"/>
              <a:gd name="connsiteY145" fmla="*/ 2243656 h 2344739"/>
              <a:gd name="connsiteX146" fmla="*/ 5065790 w 12192001"/>
              <a:gd name="connsiteY146" fmla="*/ 2250227 h 2344739"/>
              <a:gd name="connsiteX147" fmla="*/ 5011514 w 12192001"/>
              <a:gd name="connsiteY147" fmla="*/ 2233846 h 2344739"/>
              <a:gd name="connsiteX148" fmla="*/ 4840441 w 12192001"/>
              <a:gd name="connsiteY148" fmla="*/ 2209829 h 2344739"/>
              <a:gd name="connsiteX149" fmla="*/ 4762447 w 12192001"/>
              <a:gd name="connsiteY149" fmla="*/ 2182061 h 2344739"/>
              <a:gd name="connsiteX150" fmla="*/ 4723186 w 12192001"/>
              <a:gd name="connsiteY150" fmla="*/ 2173047 h 2344739"/>
              <a:gd name="connsiteX151" fmla="*/ 4721176 w 12192001"/>
              <a:gd name="connsiteY151" fmla="*/ 2172298 h 2344739"/>
              <a:gd name="connsiteX152" fmla="*/ 4722111 w 12192001"/>
              <a:gd name="connsiteY152" fmla="*/ 2172087 h 2344739"/>
              <a:gd name="connsiteX153" fmla="*/ 4717202 w 12192001"/>
              <a:gd name="connsiteY153" fmla="*/ 2170817 h 2344739"/>
              <a:gd name="connsiteX154" fmla="*/ 4721176 w 12192001"/>
              <a:gd name="connsiteY154" fmla="*/ 2172298 h 2344739"/>
              <a:gd name="connsiteX155" fmla="*/ 4715526 w 12192001"/>
              <a:gd name="connsiteY155" fmla="*/ 2173573 h 2344739"/>
              <a:gd name="connsiteX156" fmla="*/ 4515814 w 12192001"/>
              <a:gd name="connsiteY156" fmla="*/ 2163671 h 2344739"/>
              <a:gd name="connsiteX157" fmla="*/ 4428543 w 12192001"/>
              <a:gd name="connsiteY157" fmla="*/ 2153020 h 2344739"/>
              <a:gd name="connsiteX158" fmla="*/ 4362875 w 12192001"/>
              <a:gd name="connsiteY158" fmla="*/ 2151674 h 2344739"/>
              <a:gd name="connsiteX159" fmla="*/ 4316966 w 12192001"/>
              <a:gd name="connsiteY159" fmla="*/ 2158289 h 2344739"/>
              <a:gd name="connsiteX160" fmla="*/ 4315110 w 12192001"/>
              <a:gd name="connsiteY160" fmla="*/ 2156948 h 2344739"/>
              <a:gd name="connsiteX161" fmla="*/ 4295144 w 12192001"/>
              <a:gd name="connsiteY161" fmla="*/ 2155069 h 2344739"/>
              <a:gd name="connsiteX162" fmla="*/ 4290064 w 12192001"/>
              <a:gd name="connsiteY162" fmla="*/ 2157986 h 2344739"/>
              <a:gd name="connsiteX163" fmla="*/ 4276142 w 12192001"/>
              <a:gd name="connsiteY163" fmla="*/ 2157740 h 2344739"/>
              <a:gd name="connsiteX164" fmla="*/ 4248117 w 12192001"/>
              <a:gd name="connsiteY164" fmla="*/ 2160064 h 2344739"/>
              <a:gd name="connsiteX165" fmla="*/ 4202051 w 12192001"/>
              <a:gd name="connsiteY165" fmla="*/ 2157269 h 2344739"/>
              <a:gd name="connsiteX166" fmla="*/ 4201745 w 12192001"/>
              <a:gd name="connsiteY166" fmla="*/ 2156010 h 2344739"/>
              <a:gd name="connsiteX167" fmla="*/ 4191248 w 12192001"/>
              <a:gd name="connsiteY167" fmla="*/ 2150376 h 2344739"/>
              <a:gd name="connsiteX168" fmla="*/ 4142745 w 12192001"/>
              <a:gd name="connsiteY168" fmla="*/ 2134511 h 2344739"/>
              <a:gd name="connsiteX169" fmla="*/ 4083097 w 12192001"/>
              <a:gd name="connsiteY169" fmla="*/ 2107978 h 2344739"/>
              <a:gd name="connsiteX170" fmla="*/ 4074546 w 12192001"/>
              <a:gd name="connsiteY170" fmla="*/ 2107143 h 2344739"/>
              <a:gd name="connsiteX171" fmla="*/ 4074427 w 12192001"/>
              <a:gd name="connsiteY171" fmla="*/ 2106844 h 2344739"/>
              <a:gd name="connsiteX172" fmla="*/ 4065510 w 12192001"/>
              <a:gd name="connsiteY172" fmla="*/ 2105400 h 2344739"/>
              <a:gd name="connsiteX173" fmla="*/ 4058954 w 12192001"/>
              <a:gd name="connsiteY173" fmla="*/ 2105618 h 2344739"/>
              <a:gd name="connsiteX174" fmla="*/ 4042364 w 12192001"/>
              <a:gd name="connsiteY174" fmla="*/ 2103997 h 2344739"/>
              <a:gd name="connsiteX175" fmla="*/ 4036997 w 12192001"/>
              <a:gd name="connsiteY175" fmla="*/ 2101563 h 2344739"/>
              <a:gd name="connsiteX176" fmla="*/ 4035363 w 12192001"/>
              <a:gd name="connsiteY176" fmla="*/ 2097896 h 2344739"/>
              <a:gd name="connsiteX177" fmla="*/ 4033778 w 12192001"/>
              <a:gd name="connsiteY177" fmla="*/ 2098131 h 2344739"/>
              <a:gd name="connsiteX178" fmla="*/ 4004538 w 12192001"/>
              <a:gd name="connsiteY178" fmla="*/ 2085563 h 2344739"/>
              <a:gd name="connsiteX179" fmla="*/ 3936846 w 12192001"/>
              <a:gd name="connsiteY179" fmla="*/ 2068106 h 2344739"/>
              <a:gd name="connsiteX180" fmla="*/ 3897275 w 12192001"/>
              <a:gd name="connsiteY180" fmla="*/ 2062451 h 2344739"/>
              <a:gd name="connsiteX181" fmla="*/ 3789760 w 12192001"/>
              <a:gd name="connsiteY181" fmla="*/ 2042213 h 2344739"/>
              <a:gd name="connsiteX182" fmla="*/ 3682513 w 12192001"/>
              <a:gd name="connsiteY182" fmla="*/ 2018290 h 2344739"/>
              <a:gd name="connsiteX183" fmla="*/ 3610035 w 12192001"/>
              <a:gd name="connsiteY183" fmla="*/ 1986019 h 2344739"/>
              <a:gd name="connsiteX184" fmla="*/ 3603855 w 12192001"/>
              <a:gd name="connsiteY184" fmla="*/ 1987381 h 2344739"/>
              <a:gd name="connsiteX185" fmla="*/ 3594736 w 12192001"/>
              <a:gd name="connsiteY185" fmla="*/ 1987545 h 2344739"/>
              <a:gd name="connsiteX186" fmla="*/ 3594501 w 12192001"/>
              <a:gd name="connsiteY186" fmla="*/ 1987276 h 2344739"/>
              <a:gd name="connsiteX187" fmla="*/ 3585978 w 12192001"/>
              <a:gd name="connsiteY187" fmla="*/ 1987966 h 2344739"/>
              <a:gd name="connsiteX188" fmla="*/ 3536135 w 12192001"/>
              <a:gd name="connsiteY188" fmla="*/ 1978267 h 2344739"/>
              <a:gd name="connsiteX189" fmla="*/ 3473223 w 12192001"/>
              <a:gd name="connsiteY189" fmla="*/ 1974606 h 2344739"/>
              <a:gd name="connsiteX190" fmla="*/ 3400728 w 12192001"/>
              <a:gd name="connsiteY190" fmla="*/ 1962558 h 2344739"/>
              <a:gd name="connsiteX191" fmla="*/ 3363888 w 12192001"/>
              <a:gd name="connsiteY191" fmla="*/ 1979510 h 2344739"/>
              <a:gd name="connsiteX192" fmla="*/ 3344026 w 12192001"/>
              <a:gd name="connsiteY192" fmla="*/ 1981192 h 2344739"/>
              <a:gd name="connsiteX193" fmla="*/ 3341698 w 12192001"/>
              <a:gd name="connsiteY193" fmla="*/ 1980217 h 2344739"/>
              <a:gd name="connsiteX194" fmla="*/ 3262356 w 12192001"/>
              <a:gd name="connsiteY194" fmla="*/ 1986094 h 2344739"/>
              <a:gd name="connsiteX195" fmla="*/ 3142556 w 12192001"/>
              <a:gd name="connsiteY195" fmla="*/ 1993869 h 2344739"/>
              <a:gd name="connsiteX196" fmla="*/ 3030291 w 12192001"/>
              <a:gd name="connsiteY196" fmla="*/ 1996512 h 2344739"/>
              <a:gd name="connsiteX197" fmla="*/ 2781569 w 12192001"/>
              <a:gd name="connsiteY197" fmla="*/ 2018333 h 2344739"/>
              <a:gd name="connsiteX198" fmla="*/ 2646527 w 12192001"/>
              <a:gd name="connsiteY198" fmla="*/ 2028869 h 2344739"/>
              <a:gd name="connsiteX199" fmla="*/ 2568028 w 12192001"/>
              <a:gd name="connsiteY199" fmla="*/ 2002628 h 2344739"/>
              <a:gd name="connsiteX200" fmla="*/ 2443255 w 12192001"/>
              <a:gd name="connsiteY200" fmla="*/ 2016529 h 2344739"/>
              <a:gd name="connsiteX201" fmla="*/ 2315112 w 12192001"/>
              <a:gd name="connsiteY201" fmla="*/ 2024996 h 2344739"/>
              <a:gd name="connsiteX202" fmla="*/ 2208578 w 12192001"/>
              <a:gd name="connsiteY202" fmla="*/ 2019763 h 2344739"/>
              <a:gd name="connsiteX203" fmla="*/ 2094665 w 12192001"/>
              <a:gd name="connsiteY203" fmla="*/ 2003052 h 2344739"/>
              <a:gd name="connsiteX204" fmla="*/ 1997356 w 12192001"/>
              <a:gd name="connsiteY204" fmla="*/ 1995032 h 2344739"/>
              <a:gd name="connsiteX205" fmla="*/ 1928172 w 12192001"/>
              <a:gd name="connsiteY205" fmla="*/ 2016977 h 2344739"/>
              <a:gd name="connsiteX206" fmla="*/ 1921650 w 12192001"/>
              <a:gd name="connsiteY206" fmla="*/ 2012146 h 2344739"/>
              <a:gd name="connsiteX207" fmla="*/ 1873080 w 12192001"/>
              <a:gd name="connsiteY207" fmla="*/ 2013741 h 2344739"/>
              <a:gd name="connsiteX208" fmla="*/ 1786655 w 12192001"/>
              <a:gd name="connsiteY208" fmla="*/ 2041363 h 2344739"/>
              <a:gd name="connsiteX209" fmla="*/ 1738204 w 12192001"/>
              <a:gd name="connsiteY209" fmla="*/ 2036312 h 2344739"/>
              <a:gd name="connsiteX210" fmla="*/ 1675071 w 12192001"/>
              <a:gd name="connsiteY210" fmla="*/ 2019963 h 2344739"/>
              <a:gd name="connsiteX211" fmla="*/ 1608669 w 12192001"/>
              <a:gd name="connsiteY211" fmla="*/ 2013066 h 2344739"/>
              <a:gd name="connsiteX212" fmla="*/ 1496110 w 12192001"/>
              <a:gd name="connsiteY212" fmla="*/ 1987476 h 2344739"/>
              <a:gd name="connsiteX213" fmla="*/ 1149979 w 12192001"/>
              <a:gd name="connsiteY213" fmla="*/ 1938041 h 2344739"/>
              <a:gd name="connsiteX214" fmla="*/ 858269 w 12192001"/>
              <a:gd name="connsiteY214" fmla="*/ 1928608 h 2344739"/>
              <a:gd name="connsiteX215" fmla="*/ 837540 w 12192001"/>
              <a:gd name="connsiteY215" fmla="*/ 1929821 h 2344739"/>
              <a:gd name="connsiteX216" fmla="*/ 816809 w 12192001"/>
              <a:gd name="connsiteY216" fmla="*/ 1927857 h 2344739"/>
              <a:gd name="connsiteX217" fmla="*/ 811506 w 12192001"/>
              <a:gd name="connsiteY217" fmla="*/ 1930751 h 2344739"/>
              <a:gd name="connsiteX218" fmla="*/ 797041 w 12192001"/>
              <a:gd name="connsiteY218" fmla="*/ 1930446 h 2344739"/>
              <a:gd name="connsiteX219" fmla="*/ 767901 w 12192001"/>
              <a:gd name="connsiteY219" fmla="*/ 1932653 h 2344739"/>
              <a:gd name="connsiteX220" fmla="*/ 763053 w 12192001"/>
              <a:gd name="connsiteY220" fmla="*/ 1930432 h 2344739"/>
              <a:gd name="connsiteX221" fmla="*/ 720047 w 12192001"/>
              <a:gd name="connsiteY221" fmla="*/ 1929661 h 2344739"/>
              <a:gd name="connsiteX222" fmla="*/ 719742 w 12192001"/>
              <a:gd name="connsiteY222" fmla="*/ 1928399 h 2344739"/>
              <a:gd name="connsiteX223" fmla="*/ 708875 w 12192001"/>
              <a:gd name="connsiteY223" fmla="*/ 1922722 h 2344739"/>
              <a:gd name="connsiteX224" fmla="*/ 596792 w 12192001"/>
              <a:gd name="connsiteY224" fmla="*/ 1879864 h 2344739"/>
              <a:gd name="connsiteX225" fmla="*/ 578535 w 12192001"/>
              <a:gd name="connsiteY225" fmla="*/ 1877212 h 2344739"/>
              <a:gd name="connsiteX226" fmla="*/ 571717 w 12192001"/>
              <a:gd name="connsiteY226" fmla="*/ 1877401 h 2344739"/>
              <a:gd name="connsiteX227" fmla="*/ 445099 w 12192001"/>
              <a:gd name="connsiteY227" fmla="*/ 1839371 h 2344739"/>
              <a:gd name="connsiteX228" fmla="*/ 404015 w 12192001"/>
              <a:gd name="connsiteY228" fmla="*/ 1833548 h 2344739"/>
              <a:gd name="connsiteX229" fmla="*/ 292435 w 12192001"/>
              <a:gd name="connsiteY229" fmla="*/ 1812852 h 2344739"/>
              <a:gd name="connsiteX230" fmla="*/ 118381 w 12192001"/>
              <a:gd name="connsiteY230" fmla="*/ 1761047 h 2344739"/>
              <a:gd name="connsiteX231" fmla="*/ 15526 w 12192001"/>
              <a:gd name="connsiteY231" fmla="*/ 1758191 h 2344739"/>
              <a:gd name="connsiteX232" fmla="*/ 2 w 12192001"/>
              <a:gd name="connsiteY232" fmla="*/ 1752722 h 2344739"/>
              <a:gd name="connsiteX233" fmla="*/ 1 w 12192001"/>
              <a:gd name="connsiteY233" fmla="*/ 762497 h 2344739"/>
              <a:gd name="connsiteX234" fmla="*/ 0 w 12192001"/>
              <a:gd name="connsiteY234" fmla="*/ 762497 h 2344739"/>
              <a:gd name="connsiteX235" fmla="*/ 0 w 12192001"/>
              <a:gd name="connsiteY235" fmla="*/ 222213 h 2344739"/>
              <a:gd name="connsiteX236" fmla="*/ 0 w 12192001"/>
              <a:gd name="connsiteY236"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309326 w 12192001"/>
              <a:gd name="connsiteY26" fmla="*/ 1274846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415912 w 12192001"/>
              <a:gd name="connsiteY26" fmla="*/ 1173869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415912 w 12192001"/>
              <a:gd name="connsiteY26" fmla="*/ 1173869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415912 w 12192001"/>
              <a:gd name="connsiteY26" fmla="*/ 1173869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522499 w 12192001"/>
              <a:gd name="connsiteY26" fmla="*/ 1207528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522499 w 12192001"/>
              <a:gd name="connsiteY25" fmla="*/ 1207528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522499 w 12192001"/>
              <a:gd name="connsiteY25" fmla="*/ 1207528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522499 w 12192001"/>
              <a:gd name="connsiteY25" fmla="*/ 1207528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522499 w 12192001"/>
              <a:gd name="connsiteY25" fmla="*/ 999965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37318 w 12192001"/>
              <a:gd name="connsiteY70" fmla="*/ 1920435 h 2344739"/>
              <a:gd name="connsiteX71" fmla="*/ 9113812 w 12192001"/>
              <a:gd name="connsiteY71" fmla="*/ 1919069 h 2344739"/>
              <a:gd name="connsiteX72" fmla="*/ 9053453 w 12192001"/>
              <a:gd name="connsiteY72" fmla="*/ 1910755 h 2344739"/>
              <a:gd name="connsiteX73" fmla="*/ 9005486 w 12192001"/>
              <a:gd name="connsiteY73" fmla="*/ 1914040 h 2344739"/>
              <a:gd name="connsiteX74" fmla="*/ 9005201 w 12192001"/>
              <a:gd name="connsiteY74" fmla="*/ 1913800 h 2344739"/>
              <a:gd name="connsiteX75" fmla="*/ 8996232 w 12192001"/>
              <a:gd name="connsiteY75" fmla="*/ 1915011 h 2344739"/>
              <a:gd name="connsiteX76" fmla="*/ 8990394 w 12192001"/>
              <a:gd name="connsiteY76" fmla="*/ 1917072 h 2344739"/>
              <a:gd name="connsiteX77" fmla="*/ 8974337 w 12192001"/>
              <a:gd name="connsiteY77" fmla="*/ 1920298 h 2344739"/>
              <a:gd name="connsiteX78" fmla="*/ 8968011 w 12192001"/>
              <a:gd name="connsiteY78" fmla="*/ 1919598 h 2344739"/>
              <a:gd name="connsiteX79" fmla="*/ 8963048 w 12192001"/>
              <a:gd name="connsiteY79" fmla="*/ 1917373 h 2344739"/>
              <a:gd name="connsiteX80" fmla="*/ 8928988 w 12192001"/>
              <a:gd name="connsiteY80" fmla="*/ 1914185 h 2344739"/>
              <a:gd name="connsiteX81" fmla="*/ 8752444 w 12192001"/>
              <a:gd name="connsiteY81" fmla="*/ 1933417 h 2344739"/>
              <a:gd name="connsiteX82" fmla="*/ 8707847 w 12192001"/>
              <a:gd name="connsiteY82" fmla="*/ 1935518 h 2344739"/>
              <a:gd name="connsiteX83" fmla="*/ 8596071 w 12192001"/>
              <a:gd name="connsiteY83" fmla="*/ 1944090 h 2344739"/>
              <a:gd name="connsiteX84" fmla="*/ 8525230 w 12192001"/>
              <a:gd name="connsiteY84" fmla="*/ 1929248 h 2344739"/>
              <a:gd name="connsiteX85" fmla="*/ 8510983 w 12192001"/>
              <a:gd name="connsiteY85" fmla="*/ 1935163 h 2344739"/>
              <a:gd name="connsiteX86" fmla="*/ 8506167 w 12192001"/>
              <a:gd name="connsiteY86" fmla="*/ 1938164 h 2344739"/>
              <a:gd name="connsiteX87" fmla="*/ 8497968 w 12192001"/>
              <a:gd name="connsiteY87" fmla="*/ 1940902 h 2344739"/>
              <a:gd name="connsiteX88" fmla="*/ 8497594 w 12192001"/>
              <a:gd name="connsiteY88" fmla="*/ 1940723 h 2344739"/>
              <a:gd name="connsiteX89" fmla="*/ 8490249 w 12192001"/>
              <a:gd name="connsiteY89" fmla="*/ 1943773 h 2344739"/>
              <a:gd name="connsiteX90" fmla="*/ 8367182 w 12192001"/>
              <a:gd name="connsiteY90" fmla="*/ 1957815 h 2344739"/>
              <a:gd name="connsiteX91" fmla="*/ 8353799 w 12192001"/>
              <a:gd name="connsiteY91" fmla="*/ 1958009 h 2344739"/>
              <a:gd name="connsiteX92" fmla="*/ 8352373 w 12192001"/>
              <a:gd name="connsiteY92" fmla="*/ 1957169 h 2344739"/>
              <a:gd name="connsiteX93" fmla="*/ 8320104 w 12192001"/>
              <a:gd name="connsiteY93" fmla="*/ 1974587 h 2344739"/>
              <a:gd name="connsiteX94" fmla="*/ 8314433 w 12192001"/>
              <a:gd name="connsiteY94" fmla="*/ 1974913 h 2344739"/>
              <a:gd name="connsiteX95" fmla="*/ 8295174 w 12192001"/>
              <a:gd name="connsiteY95" fmla="*/ 1988808 h 2344739"/>
              <a:gd name="connsiteX96" fmla="*/ 8284276 w 12192001"/>
              <a:gd name="connsiteY96" fmla="*/ 1994631 h 2344739"/>
              <a:gd name="connsiteX97" fmla="*/ 8283150 w 12192001"/>
              <a:gd name="connsiteY97" fmla="*/ 1999074 h 2344739"/>
              <a:gd name="connsiteX98" fmla="*/ 8266076 w 12192001"/>
              <a:gd name="connsiteY98" fmla="*/ 2006249 h 2344739"/>
              <a:gd name="connsiteX99" fmla="*/ 8263377 w 12192001"/>
              <a:gd name="connsiteY99" fmla="*/ 2006019 h 2344739"/>
              <a:gd name="connsiteX100" fmla="*/ 8252033 w 12192001"/>
              <a:gd name="connsiteY100" fmla="*/ 2015862 h 2344739"/>
              <a:gd name="connsiteX101" fmla="*/ 8245834 w 12192001"/>
              <a:gd name="connsiteY101" fmla="*/ 2028854 h 2344739"/>
              <a:gd name="connsiteX102" fmla="*/ 8090272 w 12192001"/>
              <a:gd name="connsiteY102" fmla="*/ 2075015 h 2344739"/>
              <a:gd name="connsiteX103" fmla="*/ 7905407 w 12192001"/>
              <a:gd name="connsiteY103" fmla="*/ 2116988 h 2344739"/>
              <a:gd name="connsiteX104" fmla="*/ 7718745 w 12192001"/>
              <a:gd name="connsiteY104" fmla="*/ 2142703 h 2344739"/>
              <a:gd name="connsiteX105" fmla="*/ 7614347 w 12192001"/>
              <a:gd name="connsiteY105" fmla="*/ 2139232 h 2344739"/>
              <a:gd name="connsiteX106" fmla="*/ 7527543 w 12192001"/>
              <a:gd name="connsiteY106" fmla="*/ 2145060 h 2344739"/>
              <a:gd name="connsiteX107" fmla="*/ 7519571 w 12192001"/>
              <a:gd name="connsiteY107" fmla="*/ 2147613 h 2344739"/>
              <a:gd name="connsiteX108" fmla="*/ 7507411 w 12192001"/>
              <a:gd name="connsiteY108" fmla="*/ 2148948 h 2344739"/>
              <a:gd name="connsiteX109" fmla="*/ 7507040 w 12192001"/>
              <a:gd name="connsiteY109" fmla="*/ 2148621 h 2344739"/>
              <a:gd name="connsiteX110" fmla="*/ 7495795 w 12192001"/>
              <a:gd name="connsiteY110" fmla="*/ 2150573 h 2344739"/>
              <a:gd name="connsiteX111" fmla="*/ 7405391 w 12192001"/>
              <a:gd name="connsiteY111" fmla="*/ 2142468 h 2344739"/>
              <a:gd name="connsiteX112" fmla="*/ 7312180 w 12192001"/>
              <a:gd name="connsiteY112" fmla="*/ 2132873 h 2344739"/>
              <a:gd name="connsiteX113" fmla="*/ 7310853 w 12192001"/>
              <a:gd name="connsiteY113" fmla="*/ 2131431 h 2344739"/>
              <a:gd name="connsiteX114" fmla="*/ 7218559 w 12192001"/>
              <a:gd name="connsiteY114" fmla="*/ 2156680 h 2344739"/>
              <a:gd name="connsiteX115" fmla="*/ 7201101 w 12192001"/>
              <a:gd name="connsiteY115" fmla="*/ 2161230 h 2344739"/>
              <a:gd name="connsiteX116" fmla="*/ 7197004 w 12192001"/>
              <a:gd name="connsiteY116" fmla="*/ 2166588 h 2344739"/>
              <a:gd name="connsiteX117" fmla="*/ 7170808 w 12192001"/>
              <a:gd name="connsiteY117" fmla="*/ 2171236 h 2344739"/>
              <a:gd name="connsiteX118" fmla="*/ 7096988 w 12192001"/>
              <a:gd name="connsiteY118" fmla="*/ 2183464 h 2344739"/>
              <a:gd name="connsiteX119" fmla="*/ 7018496 w 12192001"/>
              <a:gd name="connsiteY119" fmla="*/ 2183090 h 2344739"/>
              <a:gd name="connsiteX120" fmla="*/ 6904146 w 12192001"/>
              <a:gd name="connsiteY120" fmla="*/ 2212596 h 2344739"/>
              <a:gd name="connsiteX121" fmla="*/ 6708222 w 12192001"/>
              <a:gd name="connsiteY121" fmla="*/ 2240551 h 2344739"/>
              <a:gd name="connsiteX122" fmla="*/ 6549454 w 12192001"/>
              <a:gd name="connsiteY122" fmla="*/ 2269327 h 2344739"/>
              <a:gd name="connsiteX123" fmla="*/ 6317560 w 12192001"/>
              <a:gd name="connsiteY123" fmla="*/ 2316127 h 2344739"/>
              <a:gd name="connsiteX124" fmla="*/ 6168674 w 12192001"/>
              <a:gd name="connsiteY124" fmla="*/ 2318214 h 2344739"/>
              <a:gd name="connsiteX125" fmla="*/ 6073848 w 12192001"/>
              <a:gd name="connsiteY125" fmla="*/ 2338676 h 2344739"/>
              <a:gd name="connsiteX126" fmla="*/ 6068529 w 12192001"/>
              <a:gd name="connsiteY126" fmla="*/ 2337139 h 2344739"/>
              <a:gd name="connsiteX127" fmla="*/ 6048638 w 12192001"/>
              <a:gd name="connsiteY127" fmla="*/ 2337822 h 2344739"/>
              <a:gd name="connsiteX128" fmla="*/ 6041285 w 12192001"/>
              <a:gd name="connsiteY128" fmla="*/ 2329473 h 2344739"/>
              <a:gd name="connsiteX129" fmla="*/ 6010090 w 12192001"/>
              <a:gd name="connsiteY129" fmla="*/ 2324380 h 2344739"/>
              <a:gd name="connsiteX130" fmla="*/ 5957375 w 12192001"/>
              <a:gd name="connsiteY130" fmla="*/ 2328024 h 2344739"/>
              <a:gd name="connsiteX131" fmla="*/ 5758919 w 12192001"/>
              <a:gd name="connsiteY131" fmla="*/ 2343716 h 2344739"/>
              <a:gd name="connsiteX132" fmla="*/ 5626960 w 12192001"/>
              <a:gd name="connsiteY132" fmla="*/ 2344739 h 2344739"/>
              <a:gd name="connsiteX133" fmla="*/ 5470906 w 12192001"/>
              <a:gd name="connsiteY133" fmla="*/ 2330719 h 2344739"/>
              <a:gd name="connsiteX134" fmla="*/ 5432761 w 12192001"/>
              <a:gd name="connsiteY134" fmla="*/ 2319466 h 2344739"/>
              <a:gd name="connsiteX135" fmla="*/ 5381669 w 12192001"/>
              <a:gd name="connsiteY135" fmla="*/ 2301764 h 2344739"/>
              <a:gd name="connsiteX136" fmla="*/ 5261764 w 12192001"/>
              <a:gd name="connsiteY136" fmla="*/ 2281347 h 2344739"/>
              <a:gd name="connsiteX137" fmla="*/ 5222961 w 12192001"/>
              <a:gd name="connsiteY137" fmla="*/ 2270223 h 2344739"/>
              <a:gd name="connsiteX138" fmla="*/ 5174660 w 12192001"/>
              <a:gd name="connsiteY138" fmla="*/ 2267233 h 2344739"/>
              <a:gd name="connsiteX139" fmla="*/ 5156554 w 12192001"/>
              <a:gd name="connsiteY139" fmla="*/ 2260010 h 2344739"/>
              <a:gd name="connsiteX140" fmla="*/ 5142599 w 12192001"/>
              <a:gd name="connsiteY140" fmla="*/ 2256610 h 2344739"/>
              <a:gd name="connsiteX141" fmla="*/ 5139596 w 12192001"/>
              <a:gd name="connsiteY141" fmla="*/ 2254509 h 2344739"/>
              <a:gd name="connsiteX142" fmla="*/ 5121659 w 12192001"/>
              <a:gd name="connsiteY142" fmla="*/ 2243656 h 2344739"/>
              <a:gd name="connsiteX143" fmla="*/ 5065790 w 12192001"/>
              <a:gd name="connsiteY143" fmla="*/ 2250227 h 2344739"/>
              <a:gd name="connsiteX144" fmla="*/ 5011514 w 12192001"/>
              <a:gd name="connsiteY144" fmla="*/ 2233846 h 2344739"/>
              <a:gd name="connsiteX145" fmla="*/ 4840441 w 12192001"/>
              <a:gd name="connsiteY145" fmla="*/ 2209829 h 2344739"/>
              <a:gd name="connsiteX146" fmla="*/ 4762447 w 12192001"/>
              <a:gd name="connsiteY146" fmla="*/ 2182061 h 2344739"/>
              <a:gd name="connsiteX147" fmla="*/ 4723186 w 12192001"/>
              <a:gd name="connsiteY147" fmla="*/ 2173047 h 2344739"/>
              <a:gd name="connsiteX148" fmla="*/ 4721176 w 12192001"/>
              <a:gd name="connsiteY148" fmla="*/ 2172298 h 2344739"/>
              <a:gd name="connsiteX149" fmla="*/ 4722111 w 12192001"/>
              <a:gd name="connsiteY149" fmla="*/ 2172087 h 2344739"/>
              <a:gd name="connsiteX150" fmla="*/ 4717202 w 12192001"/>
              <a:gd name="connsiteY150" fmla="*/ 2170817 h 2344739"/>
              <a:gd name="connsiteX151" fmla="*/ 4721176 w 12192001"/>
              <a:gd name="connsiteY151" fmla="*/ 2172298 h 2344739"/>
              <a:gd name="connsiteX152" fmla="*/ 4715526 w 12192001"/>
              <a:gd name="connsiteY152" fmla="*/ 2173573 h 2344739"/>
              <a:gd name="connsiteX153" fmla="*/ 4515814 w 12192001"/>
              <a:gd name="connsiteY153" fmla="*/ 2163671 h 2344739"/>
              <a:gd name="connsiteX154" fmla="*/ 4428543 w 12192001"/>
              <a:gd name="connsiteY154" fmla="*/ 2153020 h 2344739"/>
              <a:gd name="connsiteX155" fmla="*/ 4362875 w 12192001"/>
              <a:gd name="connsiteY155" fmla="*/ 2151674 h 2344739"/>
              <a:gd name="connsiteX156" fmla="*/ 4316966 w 12192001"/>
              <a:gd name="connsiteY156" fmla="*/ 2158289 h 2344739"/>
              <a:gd name="connsiteX157" fmla="*/ 4315110 w 12192001"/>
              <a:gd name="connsiteY157" fmla="*/ 2156948 h 2344739"/>
              <a:gd name="connsiteX158" fmla="*/ 4295144 w 12192001"/>
              <a:gd name="connsiteY158" fmla="*/ 2155069 h 2344739"/>
              <a:gd name="connsiteX159" fmla="*/ 4290064 w 12192001"/>
              <a:gd name="connsiteY159" fmla="*/ 2157986 h 2344739"/>
              <a:gd name="connsiteX160" fmla="*/ 4276142 w 12192001"/>
              <a:gd name="connsiteY160" fmla="*/ 2157740 h 2344739"/>
              <a:gd name="connsiteX161" fmla="*/ 4248117 w 12192001"/>
              <a:gd name="connsiteY161" fmla="*/ 2160064 h 2344739"/>
              <a:gd name="connsiteX162" fmla="*/ 4202051 w 12192001"/>
              <a:gd name="connsiteY162" fmla="*/ 2157269 h 2344739"/>
              <a:gd name="connsiteX163" fmla="*/ 4201745 w 12192001"/>
              <a:gd name="connsiteY163" fmla="*/ 2156010 h 2344739"/>
              <a:gd name="connsiteX164" fmla="*/ 4191248 w 12192001"/>
              <a:gd name="connsiteY164" fmla="*/ 2150376 h 2344739"/>
              <a:gd name="connsiteX165" fmla="*/ 4142745 w 12192001"/>
              <a:gd name="connsiteY165" fmla="*/ 2134511 h 2344739"/>
              <a:gd name="connsiteX166" fmla="*/ 4083097 w 12192001"/>
              <a:gd name="connsiteY166" fmla="*/ 2107978 h 2344739"/>
              <a:gd name="connsiteX167" fmla="*/ 4074546 w 12192001"/>
              <a:gd name="connsiteY167" fmla="*/ 2107143 h 2344739"/>
              <a:gd name="connsiteX168" fmla="*/ 4074427 w 12192001"/>
              <a:gd name="connsiteY168" fmla="*/ 2106844 h 2344739"/>
              <a:gd name="connsiteX169" fmla="*/ 4065510 w 12192001"/>
              <a:gd name="connsiteY169" fmla="*/ 2105400 h 2344739"/>
              <a:gd name="connsiteX170" fmla="*/ 4058954 w 12192001"/>
              <a:gd name="connsiteY170" fmla="*/ 2105618 h 2344739"/>
              <a:gd name="connsiteX171" fmla="*/ 4042364 w 12192001"/>
              <a:gd name="connsiteY171" fmla="*/ 2103997 h 2344739"/>
              <a:gd name="connsiteX172" fmla="*/ 4036997 w 12192001"/>
              <a:gd name="connsiteY172" fmla="*/ 2101563 h 2344739"/>
              <a:gd name="connsiteX173" fmla="*/ 4035363 w 12192001"/>
              <a:gd name="connsiteY173" fmla="*/ 2097896 h 2344739"/>
              <a:gd name="connsiteX174" fmla="*/ 4033778 w 12192001"/>
              <a:gd name="connsiteY174" fmla="*/ 2098131 h 2344739"/>
              <a:gd name="connsiteX175" fmla="*/ 4004538 w 12192001"/>
              <a:gd name="connsiteY175" fmla="*/ 2085563 h 2344739"/>
              <a:gd name="connsiteX176" fmla="*/ 3936846 w 12192001"/>
              <a:gd name="connsiteY176" fmla="*/ 2068106 h 2344739"/>
              <a:gd name="connsiteX177" fmla="*/ 3897275 w 12192001"/>
              <a:gd name="connsiteY177" fmla="*/ 2062451 h 2344739"/>
              <a:gd name="connsiteX178" fmla="*/ 3789760 w 12192001"/>
              <a:gd name="connsiteY178" fmla="*/ 2042213 h 2344739"/>
              <a:gd name="connsiteX179" fmla="*/ 3682513 w 12192001"/>
              <a:gd name="connsiteY179" fmla="*/ 2018290 h 2344739"/>
              <a:gd name="connsiteX180" fmla="*/ 3610035 w 12192001"/>
              <a:gd name="connsiteY180" fmla="*/ 1986019 h 2344739"/>
              <a:gd name="connsiteX181" fmla="*/ 3603855 w 12192001"/>
              <a:gd name="connsiteY181" fmla="*/ 1987381 h 2344739"/>
              <a:gd name="connsiteX182" fmla="*/ 3594736 w 12192001"/>
              <a:gd name="connsiteY182" fmla="*/ 1987545 h 2344739"/>
              <a:gd name="connsiteX183" fmla="*/ 3594501 w 12192001"/>
              <a:gd name="connsiteY183" fmla="*/ 1987276 h 2344739"/>
              <a:gd name="connsiteX184" fmla="*/ 3585978 w 12192001"/>
              <a:gd name="connsiteY184" fmla="*/ 1987966 h 2344739"/>
              <a:gd name="connsiteX185" fmla="*/ 3536135 w 12192001"/>
              <a:gd name="connsiteY185" fmla="*/ 1978267 h 2344739"/>
              <a:gd name="connsiteX186" fmla="*/ 3473223 w 12192001"/>
              <a:gd name="connsiteY186" fmla="*/ 1974606 h 2344739"/>
              <a:gd name="connsiteX187" fmla="*/ 3400728 w 12192001"/>
              <a:gd name="connsiteY187" fmla="*/ 1962558 h 2344739"/>
              <a:gd name="connsiteX188" fmla="*/ 3363888 w 12192001"/>
              <a:gd name="connsiteY188" fmla="*/ 1979510 h 2344739"/>
              <a:gd name="connsiteX189" fmla="*/ 3344026 w 12192001"/>
              <a:gd name="connsiteY189" fmla="*/ 1981192 h 2344739"/>
              <a:gd name="connsiteX190" fmla="*/ 3341698 w 12192001"/>
              <a:gd name="connsiteY190" fmla="*/ 1980217 h 2344739"/>
              <a:gd name="connsiteX191" fmla="*/ 3262356 w 12192001"/>
              <a:gd name="connsiteY191" fmla="*/ 1986094 h 2344739"/>
              <a:gd name="connsiteX192" fmla="*/ 3142556 w 12192001"/>
              <a:gd name="connsiteY192" fmla="*/ 1993869 h 2344739"/>
              <a:gd name="connsiteX193" fmla="*/ 3030291 w 12192001"/>
              <a:gd name="connsiteY193" fmla="*/ 1996512 h 2344739"/>
              <a:gd name="connsiteX194" fmla="*/ 2781569 w 12192001"/>
              <a:gd name="connsiteY194" fmla="*/ 2018333 h 2344739"/>
              <a:gd name="connsiteX195" fmla="*/ 2646527 w 12192001"/>
              <a:gd name="connsiteY195" fmla="*/ 2028869 h 2344739"/>
              <a:gd name="connsiteX196" fmla="*/ 2568028 w 12192001"/>
              <a:gd name="connsiteY196" fmla="*/ 2002628 h 2344739"/>
              <a:gd name="connsiteX197" fmla="*/ 2443255 w 12192001"/>
              <a:gd name="connsiteY197" fmla="*/ 2016529 h 2344739"/>
              <a:gd name="connsiteX198" fmla="*/ 2315112 w 12192001"/>
              <a:gd name="connsiteY198" fmla="*/ 2024996 h 2344739"/>
              <a:gd name="connsiteX199" fmla="*/ 2208578 w 12192001"/>
              <a:gd name="connsiteY199" fmla="*/ 2019763 h 2344739"/>
              <a:gd name="connsiteX200" fmla="*/ 2094665 w 12192001"/>
              <a:gd name="connsiteY200" fmla="*/ 2003052 h 2344739"/>
              <a:gd name="connsiteX201" fmla="*/ 1997356 w 12192001"/>
              <a:gd name="connsiteY201" fmla="*/ 1995032 h 2344739"/>
              <a:gd name="connsiteX202" fmla="*/ 1928172 w 12192001"/>
              <a:gd name="connsiteY202" fmla="*/ 2016977 h 2344739"/>
              <a:gd name="connsiteX203" fmla="*/ 1921650 w 12192001"/>
              <a:gd name="connsiteY203" fmla="*/ 2012146 h 2344739"/>
              <a:gd name="connsiteX204" fmla="*/ 1873080 w 12192001"/>
              <a:gd name="connsiteY204" fmla="*/ 2013741 h 2344739"/>
              <a:gd name="connsiteX205" fmla="*/ 1786655 w 12192001"/>
              <a:gd name="connsiteY205" fmla="*/ 2041363 h 2344739"/>
              <a:gd name="connsiteX206" fmla="*/ 1738204 w 12192001"/>
              <a:gd name="connsiteY206" fmla="*/ 2036312 h 2344739"/>
              <a:gd name="connsiteX207" fmla="*/ 1675071 w 12192001"/>
              <a:gd name="connsiteY207" fmla="*/ 2019963 h 2344739"/>
              <a:gd name="connsiteX208" fmla="*/ 1608669 w 12192001"/>
              <a:gd name="connsiteY208" fmla="*/ 2013066 h 2344739"/>
              <a:gd name="connsiteX209" fmla="*/ 1496110 w 12192001"/>
              <a:gd name="connsiteY209" fmla="*/ 1987476 h 2344739"/>
              <a:gd name="connsiteX210" fmla="*/ 1149979 w 12192001"/>
              <a:gd name="connsiteY210" fmla="*/ 1938041 h 2344739"/>
              <a:gd name="connsiteX211" fmla="*/ 858269 w 12192001"/>
              <a:gd name="connsiteY211" fmla="*/ 1928608 h 2344739"/>
              <a:gd name="connsiteX212" fmla="*/ 837540 w 12192001"/>
              <a:gd name="connsiteY212" fmla="*/ 1929821 h 2344739"/>
              <a:gd name="connsiteX213" fmla="*/ 816809 w 12192001"/>
              <a:gd name="connsiteY213" fmla="*/ 1927857 h 2344739"/>
              <a:gd name="connsiteX214" fmla="*/ 811506 w 12192001"/>
              <a:gd name="connsiteY214" fmla="*/ 1930751 h 2344739"/>
              <a:gd name="connsiteX215" fmla="*/ 797041 w 12192001"/>
              <a:gd name="connsiteY215" fmla="*/ 1930446 h 2344739"/>
              <a:gd name="connsiteX216" fmla="*/ 767901 w 12192001"/>
              <a:gd name="connsiteY216" fmla="*/ 1932653 h 2344739"/>
              <a:gd name="connsiteX217" fmla="*/ 763053 w 12192001"/>
              <a:gd name="connsiteY217" fmla="*/ 1930432 h 2344739"/>
              <a:gd name="connsiteX218" fmla="*/ 720047 w 12192001"/>
              <a:gd name="connsiteY218" fmla="*/ 1929661 h 2344739"/>
              <a:gd name="connsiteX219" fmla="*/ 719742 w 12192001"/>
              <a:gd name="connsiteY219" fmla="*/ 1928399 h 2344739"/>
              <a:gd name="connsiteX220" fmla="*/ 708875 w 12192001"/>
              <a:gd name="connsiteY220" fmla="*/ 1922722 h 2344739"/>
              <a:gd name="connsiteX221" fmla="*/ 596792 w 12192001"/>
              <a:gd name="connsiteY221" fmla="*/ 1879864 h 2344739"/>
              <a:gd name="connsiteX222" fmla="*/ 578535 w 12192001"/>
              <a:gd name="connsiteY222" fmla="*/ 1877212 h 2344739"/>
              <a:gd name="connsiteX223" fmla="*/ 571717 w 12192001"/>
              <a:gd name="connsiteY223" fmla="*/ 1877401 h 2344739"/>
              <a:gd name="connsiteX224" fmla="*/ 445099 w 12192001"/>
              <a:gd name="connsiteY224" fmla="*/ 1839371 h 2344739"/>
              <a:gd name="connsiteX225" fmla="*/ 404015 w 12192001"/>
              <a:gd name="connsiteY225" fmla="*/ 1833548 h 2344739"/>
              <a:gd name="connsiteX226" fmla="*/ 292435 w 12192001"/>
              <a:gd name="connsiteY226" fmla="*/ 1812852 h 2344739"/>
              <a:gd name="connsiteX227" fmla="*/ 118381 w 12192001"/>
              <a:gd name="connsiteY227" fmla="*/ 1761047 h 2344739"/>
              <a:gd name="connsiteX228" fmla="*/ 15526 w 12192001"/>
              <a:gd name="connsiteY228" fmla="*/ 1758191 h 2344739"/>
              <a:gd name="connsiteX229" fmla="*/ 2 w 12192001"/>
              <a:gd name="connsiteY229" fmla="*/ 1752722 h 2344739"/>
              <a:gd name="connsiteX230" fmla="*/ 1 w 12192001"/>
              <a:gd name="connsiteY230" fmla="*/ 762497 h 2344739"/>
              <a:gd name="connsiteX231" fmla="*/ 0 w 12192001"/>
              <a:gd name="connsiteY231" fmla="*/ 762497 h 2344739"/>
              <a:gd name="connsiteX232" fmla="*/ 0 w 12192001"/>
              <a:gd name="connsiteY232" fmla="*/ 222213 h 2344739"/>
              <a:gd name="connsiteX233" fmla="*/ 0 w 12192001"/>
              <a:gd name="connsiteY233"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13812 w 12192001"/>
              <a:gd name="connsiteY70" fmla="*/ 1919069 h 2344739"/>
              <a:gd name="connsiteX71" fmla="*/ 9053453 w 12192001"/>
              <a:gd name="connsiteY71" fmla="*/ 1910755 h 2344739"/>
              <a:gd name="connsiteX72" fmla="*/ 9005486 w 12192001"/>
              <a:gd name="connsiteY72" fmla="*/ 1914040 h 2344739"/>
              <a:gd name="connsiteX73" fmla="*/ 9005201 w 12192001"/>
              <a:gd name="connsiteY73" fmla="*/ 1913800 h 2344739"/>
              <a:gd name="connsiteX74" fmla="*/ 8996232 w 12192001"/>
              <a:gd name="connsiteY74" fmla="*/ 1915011 h 2344739"/>
              <a:gd name="connsiteX75" fmla="*/ 8990394 w 12192001"/>
              <a:gd name="connsiteY75" fmla="*/ 1917072 h 2344739"/>
              <a:gd name="connsiteX76" fmla="*/ 8974337 w 12192001"/>
              <a:gd name="connsiteY76" fmla="*/ 1920298 h 2344739"/>
              <a:gd name="connsiteX77" fmla="*/ 8968011 w 12192001"/>
              <a:gd name="connsiteY77" fmla="*/ 1919598 h 2344739"/>
              <a:gd name="connsiteX78" fmla="*/ 8963048 w 12192001"/>
              <a:gd name="connsiteY78" fmla="*/ 1917373 h 2344739"/>
              <a:gd name="connsiteX79" fmla="*/ 8928988 w 12192001"/>
              <a:gd name="connsiteY79" fmla="*/ 1914185 h 2344739"/>
              <a:gd name="connsiteX80" fmla="*/ 8752444 w 12192001"/>
              <a:gd name="connsiteY80" fmla="*/ 1933417 h 2344739"/>
              <a:gd name="connsiteX81" fmla="*/ 8707847 w 12192001"/>
              <a:gd name="connsiteY81" fmla="*/ 1935518 h 2344739"/>
              <a:gd name="connsiteX82" fmla="*/ 8596071 w 12192001"/>
              <a:gd name="connsiteY82" fmla="*/ 1944090 h 2344739"/>
              <a:gd name="connsiteX83" fmla="*/ 8525230 w 12192001"/>
              <a:gd name="connsiteY83" fmla="*/ 1929248 h 2344739"/>
              <a:gd name="connsiteX84" fmla="*/ 8510983 w 12192001"/>
              <a:gd name="connsiteY84" fmla="*/ 1935163 h 2344739"/>
              <a:gd name="connsiteX85" fmla="*/ 8506167 w 12192001"/>
              <a:gd name="connsiteY85" fmla="*/ 1938164 h 2344739"/>
              <a:gd name="connsiteX86" fmla="*/ 8497968 w 12192001"/>
              <a:gd name="connsiteY86" fmla="*/ 1940902 h 2344739"/>
              <a:gd name="connsiteX87" fmla="*/ 8497594 w 12192001"/>
              <a:gd name="connsiteY87" fmla="*/ 1940723 h 2344739"/>
              <a:gd name="connsiteX88" fmla="*/ 8490249 w 12192001"/>
              <a:gd name="connsiteY88" fmla="*/ 1943773 h 2344739"/>
              <a:gd name="connsiteX89" fmla="*/ 8367182 w 12192001"/>
              <a:gd name="connsiteY89" fmla="*/ 1957815 h 2344739"/>
              <a:gd name="connsiteX90" fmla="*/ 8353799 w 12192001"/>
              <a:gd name="connsiteY90" fmla="*/ 1958009 h 2344739"/>
              <a:gd name="connsiteX91" fmla="*/ 8352373 w 12192001"/>
              <a:gd name="connsiteY91" fmla="*/ 1957169 h 2344739"/>
              <a:gd name="connsiteX92" fmla="*/ 8320104 w 12192001"/>
              <a:gd name="connsiteY92" fmla="*/ 1974587 h 2344739"/>
              <a:gd name="connsiteX93" fmla="*/ 8314433 w 12192001"/>
              <a:gd name="connsiteY93" fmla="*/ 1974913 h 2344739"/>
              <a:gd name="connsiteX94" fmla="*/ 8295174 w 12192001"/>
              <a:gd name="connsiteY94" fmla="*/ 1988808 h 2344739"/>
              <a:gd name="connsiteX95" fmla="*/ 8284276 w 12192001"/>
              <a:gd name="connsiteY95" fmla="*/ 1994631 h 2344739"/>
              <a:gd name="connsiteX96" fmla="*/ 8283150 w 12192001"/>
              <a:gd name="connsiteY96" fmla="*/ 1999074 h 2344739"/>
              <a:gd name="connsiteX97" fmla="*/ 8266076 w 12192001"/>
              <a:gd name="connsiteY97" fmla="*/ 2006249 h 2344739"/>
              <a:gd name="connsiteX98" fmla="*/ 8263377 w 12192001"/>
              <a:gd name="connsiteY98" fmla="*/ 2006019 h 2344739"/>
              <a:gd name="connsiteX99" fmla="*/ 8252033 w 12192001"/>
              <a:gd name="connsiteY99" fmla="*/ 2015862 h 2344739"/>
              <a:gd name="connsiteX100" fmla="*/ 8245834 w 12192001"/>
              <a:gd name="connsiteY100" fmla="*/ 2028854 h 2344739"/>
              <a:gd name="connsiteX101" fmla="*/ 8090272 w 12192001"/>
              <a:gd name="connsiteY101" fmla="*/ 2075015 h 2344739"/>
              <a:gd name="connsiteX102" fmla="*/ 7905407 w 12192001"/>
              <a:gd name="connsiteY102" fmla="*/ 2116988 h 2344739"/>
              <a:gd name="connsiteX103" fmla="*/ 7718745 w 12192001"/>
              <a:gd name="connsiteY103" fmla="*/ 2142703 h 2344739"/>
              <a:gd name="connsiteX104" fmla="*/ 7614347 w 12192001"/>
              <a:gd name="connsiteY104" fmla="*/ 2139232 h 2344739"/>
              <a:gd name="connsiteX105" fmla="*/ 7527543 w 12192001"/>
              <a:gd name="connsiteY105" fmla="*/ 2145060 h 2344739"/>
              <a:gd name="connsiteX106" fmla="*/ 7519571 w 12192001"/>
              <a:gd name="connsiteY106" fmla="*/ 2147613 h 2344739"/>
              <a:gd name="connsiteX107" fmla="*/ 7507411 w 12192001"/>
              <a:gd name="connsiteY107" fmla="*/ 2148948 h 2344739"/>
              <a:gd name="connsiteX108" fmla="*/ 7507040 w 12192001"/>
              <a:gd name="connsiteY108" fmla="*/ 2148621 h 2344739"/>
              <a:gd name="connsiteX109" fmla="*/ 7495795 w 12192001"/>
              <a:gd name="connsiteY109" fmla="*/ 2150573 h 2344739"/>
              <a:gd name="connsiteX110" fmla="*/ 7405391 w 12192001"/>
              <a:gd name="connsiteY110" fmla="*/ 2142468 h 2344739"/>
              <a:gd name="connsiteX111" fmla="*/ 7312180 w 12192001"/>
              <a:gd name="connsiteY111" fmla="*/ 2132873 h 2344739"/>
              <a:gd name="connsiteX112" fmla="*/ 7310853 w 12192001"/>
              <a:gd name="connsiteY112" fmla="*/ 2131431 h 2344739"/>
              <a:gd name="connsiteX113" fmla="*/ 7218559 w 12192001"/>
              <a:gd name="connsiteY113" fmla="*/ 2156680 h 2344739"/>
              <a:gd name="connsiteX114" fmla="*/ 7201101 w 12192001"/>
              <a:gd name="connsiteY114" fmla="*/ 2161230 h 2344739"/>
              <a:gd name="connsiteX115" fmla="*/ 7197004 w 12192001"/>
              <a:gd name="connsiteY115" fmla="*/ 2166588 h 2344739"/>
              <a:gd name="connsiteX116" fmla="*/ 7170808 w 12192001"/>
              <a:gd name="connsiteY116" fmla="*/ 2171236 h 2344739"/>
              <a:gd name="connsiteX117" fmla="*/ 7096988 w 12192001"/>
              <a:gd name="connsiteY117" fmla="*/ 2183464 h 2344739"/>
              <a:gd name="connsiteX118" fmla="*/ 7018496 w 12192001"/>
              <a:gd name="connsiteY118" fmla="*/ 2183090 h 2344739"/>
              <a:gd name="connsiteX119" fmla="*/ 6904146 w 12192001"/>
              <a:gd name="connsiteY119" fmla="*/ 2212596 h 2344739"/>
              <a:gd name="connsiteX120" fmla="*/ 6708222 w 12192001"/>
              <a:gd name="connsiteY120" fmla="*/ 2240551 h 2344739"/>
              <a:gd name="connsiteX121" fmla="*/ 6549454 w 12192001"/>
              <a:gd name="connsiteY121" fmla="*/ 2269327 h 2344739"/>
              <a:gd name="connsiteX122" fmla="*/ 6317560 w 12192001"/>
              <a:gd name="connsiteY122" fmla="*/ 2316127 h 2344739"/>
              <a:gd name="connsiteX123" fmla="*/ 6168674 w 12192001"/>
              <a:gd name="connsiteY123" fmla="*/ 2318214 h 2344739"/>
              <a:gd name="connsiteX124" fmla="*/ 6073848 w 12192001"/>
              <a:gd name="connsiteY124" fmla="*/ 2338676 h 2344739"/>
              <a:gd name="connsiteX125" fmla="*/ 6068529 w 12192001"/>
              <a:gd name="connsiteY125" fmla="*/ 2337139 h 2344739"/>
              <a:gd name="connsiteX126" fmla="*/ 6048638 w 12192001"/>
              <a:gd name="connsiteY126" fmla="*/ 2337822 h 2344739"/>
              <a:gd name="connsiteX127" fmla="*/ 6041285 w 12192001"/>
              <a:gd name="connsiteY127" fmla="*/ 2329473 h 2344739"/>
              <a:gd name="connsiteX128" fmla="*/ 6010090 w 12192001"/>
              <a:gd name="connsiteY128" fmla="*/ 2324380 h 2344739"/>
              <a:gd name="connsiteX129" fmla="*/ 5957375 w 12192001"/>
              <a:gd name="connsiteY129" fmla="*/ 2328024 h 2344739"/>
              <a:gd name="connsiteX130" fmla="*/ 5758919 w 12192001"/>
              <a:gd name="connsiteY130" fmla="*/ 2343716 h 2344739"/>
              <a:gd name="connsiteX131" fmla="*/ 5626960 w 12192001"/>
              <a:gd name="connsiteY131" fmla="*/ 2344739 h 2344739"/>
              <a:gd name="connsiteX132" fmla="*/ 5470906 w 12192001"/>
              <a:gd name="connsiteY132" fmla="*/ 2330719 h 2344739"/>
              <a:gd name="connsiteX133" fmla="*/ 5432761 w 12192001"/>
              <a:gd name="connsiteY133" fmla="*/ 2319466 h 2344739"/>
              <a:gd name="connsiteX134" fmla="*/ 5381669 w 12192001"/>
              <a:gd name="connsiteY134" fmla="*/ 2301764 h 2344739"/>
              <a:gd name="connsiteX135" fmla="*/ 5261764 w 12192001"/>
              <a:gd name="connsiteY135" fmla="*/ 2281347 h 2344739"/>
              <a:gd name="connsiteX136" fmla="*/ 5222961 w 12192001"/>
              <a:gd name="connsiteY136" fmla="*/ 2270223 h 2344739"/>
              <a:gd name="connsiteX137" fmla="*/ 5174660 w 12192001"/>
              <a:gd name="connsiteY137" fmla="*/ 2267233 h 2344739"/>
              <a:gd name="connsiteX138" fmla="*/ 5156554 w 12192001"/>
              <a:gd name="connsiteY138" fmla="*/ 2260010 h 2344739"/>
              <a:gd name="connsiteX139" fmla="*/ 5142599 w 12192001"/>
              <a:gd name="connsiteY139" fmla="*/ 2256610 h 2344739"/>
              <a:gd name="connsiteX140" fmla="*/ 5139596 w 12192001"/>
              <a:gd name="connsiteY140" fmla="*/ 2254509 h 2344739"/>
              <a:gd name="connsiteX141" fmla="*/ 5121659 w 12192001"/>
              <a:gd name="connsiteY141" fmla="*/ 2243656 h 2344739"/>
              <a:gd name="connsiteX142" fmla="*/ 5065790 w 12192001"/>
              <a:gd name="connsiteY142" fmla="*/ 2250227 h 2344739"/>
              <a:gd name="connsiteX143" fmla="*/ 5011514 w 12192001"/>
              <a:gd name="connsiteY143" fmla="*/ 2233846 h 2344739"/>
              <a:gd name="connsiteX144" fmla="*/ 4840441 w 12192001"/>
              <a:gd name="connsiteY144" fmla="*/ 2209829 h 2344739"/>
              <a:gd name="connsiteX145" fmla="*/ 4762447 w 12192001"/>
              <a:gd name="connsiteY145" fmla="*/ 2182061 h 2344739"/>
              <a:gd name="connsiteX146" fmla="*/ 4723186 w 12192001"/>
              <a:gd name="connsiteY146" fmla="*/ 2173047 h 2344739"/>
              <a:gd name="connsiteX147" fmla="*/ 4721176 w 12192001"/>
              <a:gd name="connsiteY147" fmla="*/ 2172298 h 2344739"/>
              <a:gd name="connsiteX148" fmla="*/ 4722111 w 12192001"/>
              <a:gd name="connsiteY148" fmla="*/ 2172087 h 2344739"/>
              <a:gd name="connsiteX149" fmla="*/ 4717202 w 12192001"/>
              <a:gd name="connsiteY149" fmla="*/ 2170817 h 2344739"/>
              <a:gd name="connsiteX150" fmla="*/ 4721176 w 12192001"/>
              <a:gd name="connsiteY150" fmla="*/ 2172298 h 2344739"/>
              <a:gd name="connsiteX151" fmla="*/ 4715526 w 12192001"/>
              <a:gd name="connsiteY151" fmla="*/ 2173573 h 2344739"/>
              <a:gd name="connsiteX152" fmla="*/ 4515814 w 12192001"/>
              <a:gd name="connsiteY152" fmla="*/ 2163671 h 2344739"/>
              <a:gd name="connsiteX153" fmla="*/ 4428543 w 12192001"/>
              <a:gd name="connsiteY153" fmla="*/ 2153020 h 2344739"/>
              <a:gd name="connsiteX154" fmla="*/ 4362875 w 12192001"/>
              <a:gd name="connsiteY154" fmla="*/ 2151674 h 2344739"/>
              <a:gd name="connsiteX155" fmla="*/ 4316966 w 12192001"/>
              <a:gd name="connsiteY155" fmla="*/ 2158289 h 2344739"/>
              <a:gd name="connsiteX156" fmla="*/ 4315110 w 12192001"/>
              <a:gd name="connsiteY156" fmla="*/ 2156948 h 2344739"/>
              <a:gd name="connsiteX157" fmla="*/ 4295144 w 12192001"/>
              <a:gd name="connsiteY157" fmla="*/ 2155069 h 2344739"/>
              <a:gd name="connsiteX158" fmla="*/ 4290064 w 12192001"/>
              <a:gd name="connsiteY158" fmla="*/ 2157986 h 2344739"/>
              <a:gd name="connsiteX159" fmla="*/ 4276142 w 12192001"/>
              <a:gd name="connsiteY159" fmla="*/ 2157740 h 2344739"/>
              <a:gd name="connsiteX160" fmla="*/ 4248117 w 12192001"/>
              <a:gd name="connsiteY160" fmla="*/ 2160064 h 2344739"/>
              <a:gd name="connsiteX161" fmla="*/ 4202051 w 12192001"/>
              <a:gd name="connsiteY161" fmla="*/ 2157269 h 2344739"/>
              <a:gd name="connsiteX162" fmla="*/ 4201745 w 12192001"/>
              <a:gd name="connsiteY162" fmla="*/ 2156010 h 2344739"/>
              <a:gd name="connsiteX163" fmla="*/ 4191248 w 12192001"/>
              <a:gd name="connsiteY163" fmla="*/ 2150376 h 2344739"/>
              <a:gd name="connsiteX164" fmla="*/ 4142745 w 12192001"/>
              <a:gd name="connsiteY164" fmla="*/ 2134511 h 2344739"/>
              <a:gd name="connsiteX165" fmla="*/ 4083097 w 12192001"/>
              <a:gd name="connsiteY165" fmla="*/ 2107978 h 2344739"/>
              <a:gd name="connsiteX166" fmla="*/ 4074546 w 12192001"/>
              <a:gd name="connsiteY166" fmla="*/ 2107143 h 2344739"/>
              <a:gd name="connsiteX167" fmla="*/ 4074427 w 12192001"/>
              <a:gd name="connsiteY167" fmla="*/ 2106844 h 2344739"/>
              <a:gd name="connsiteX168" fmla="*/ 4065510 w 12192001"/>
              <a:gd name="connsiteY168" fmla="*/ 2105400 h 2344739"/>
              <a:gd name="connsiteX169" fmla="*/ 4058954 w 12192001"/>
              <a:gd name="connsiteY169" fmla="*/ 2105618 h 2344739"/>
              <a:gd name="connsiteX170" fmla="*/ 4042364 w 12192001"/>
              <a:gd name="connsiteY170" fmla="*/ 2103997 h 2344739"/>
              <a:gd name="connsiteX171" fmla="*/ 4036997 w 12192001"/>
              <a:gd name="connsiteY171" fmla="*/ 2101563 h 2344739"/>
              <a:gd name="connsiteX172" fmla="*/ 4035363 w 12192001"/>
              <a:gd name="connsiteY172" fmla="*/ 2097896 h 2344739"/>
              <a:gd name="connsiteX173" fmla="*/ 4033778 w 12192001"/>
              <a:gd name="connsiteY173" fmla="*/ 2098131 h 2344739"/>
              <a:gd name="connsiteX174" fmla="*/ 4004538 w 12192001"/>
              <a:gd name="connsiteY174" fmla="*/ 2085563 h 2344739"/>
              <a:gd name="connsiteX175" fmla="*/ 3936846 w 12192001"/>
              <a:gd name="connsiteY175" fmla="*/ 2068106 h 2344739"/>
              <a:gd name="connsiteX176" fmla="*/ 3897275 w 12192001"/>
              <a:gd name="connsiteY176" fmla="*/ 2062451 h 2344739"/>
              <a:gd name="connsiteX177" fmla="*/ 3789760 w 12192001"/>
              <a:gd name="connsiteY177" fmla="*/ 2042213 h 2344739"/>
              <a:gd name="connsiteX178" fmla="*/ 3682513 w 12192001"/>
              <a:gd name="connsiteY178" fmla="*/ 2018290 h 2344739"/>
              <a:gd name="connsiteX179" fmla="*/ 3610035 w 12192001"/>
              <a:gd name="connsiteY179" fmla="*/ 1986019 h 2344739"/>
              <a:gd name="connsiteX180" fmla="*/ 3603855 w 12192001"/>
              <a:gd name="connsiteY180" fmla="*/ 1987381 h 2344739"/>
              <a:gd name="connsiteX181" fmla="*/ 3594736 w 12192001"/>
              <a:gd name="connsiteY181" fmla="*/ 1987545 h 2344739"/>
              <a:gd name="connsiteX182" fmla="*/ 3594501 w 12192001"/>
              <a:gd name="connsiteY182" fmla="*/ 1987276 h 2344739"/>
              <a:gd name="connsiteX183" fmla="*/ 3585978 w 12192001"/>
              <a:gd name="connsiteY183" fmla="*/ 1987966 h 2344739"/>
              <a:gd name="connsiteX184" fmla="*/ 3536135 w 12192001"/>
              <a:gd name="connsiteY184" fmla="*/ 1978267 h 2344739"/>
              <a:gd name="connsiteX185" fmla="*/ 3473223 w 12192001"/>
              <a:gd name="connsiteY185" fmla="*/ 1974606 h 2344739"/>
              <a:gd name="connsiteX186" fmla="*/ 3400728 w 12192001"/>
              <a:gd name="connsiteY186" fmla="*/ 1962558 h 2344739"/>
              <a:gd name="connsiteX187" fmla="*/ 3363888 w 12192001"/>
              <a:gd name="connsiteY187" fmla="*/ 1979510 h 2344739"/>
              <a:gd name="connsiteX188" fmla="*/ 3344026 w 12192001"/>
              <a:gd name="connsiteY188" fmla="*/ 1981192 h 2344739"/>
              <a:gd name="connsiteX189" fmla="*/ 3341698 w 12192001"/>
              <a:gd name="connsiteY189" fmla="*/ 1980217 h 2344739"/>
              <a:gd name="connsiteX190" fmla="*/ 3262356 w 12192001"/>
              <a:gd name="connsiteY190" fmla="*/ 1986094 h 2344739"/>
              <a:gd name="connsiteX191" fmla="*/ 3142556 w 12192001"/>
              <a:gd name="connsiteY191" fmla="*/ 1993869 h 2344739"/>
              <a:gd name="connsiteX192" fmla="*/ 3030291 w 12192001"/>
              <a:gd name="connsiteY192" fmla="*/ 1996512 h 2344739"/>
              <a:gd name="connsiteX193" fmla="*/ 2781569 w 12192001"/>
              <a:gd name="connsiteY193" fmla="*/ 2018333 h 2344739"/>
              <a:gd name="connsiteX194" fmla="*/ 2646527 w 12192001"/>
              <a:gd name="connsiteY194" fmla="*/ 2028869 h 2344739"/>
              <a:gd name="connsiteX195" fmla="*/ 2568028 w 12192001"/>
              <a:gd name="connsiteY195" fmla="*/ 2002628 h 2344739"/>
              <a:gd name="connsiteX196" fmla="*/ 2443255 w 12192001"/>
              <a:gd name="connsiteY196" fmla="*/ 2016529 h 2344739"/>
              <a:gd name="connsiteX197" fmla="*/ 2315112 w 12192001"/>
              <a:gd name="connsiteY197" fmla="*/ 2024996 h 2344739"/>
              <a:gd name="connsiteX198" fmla="*/ 2208578 w 12192001"/>
              <a:gd name="connsiteY198" fmla="*/ 2019763 h 2344739"/>
              <a:gd name="connsiteX199" fmla="*/ 2094665 w 12192001"/>
              <a:gd name="connsiteY199" fmla="*/ 2003052 h 2344739"/>
              <a:gd name="connsiteX200" fmla="*/ 1997356 w 12192001"/>
              <a:gd name="connsiteY200" fmla="*/ 1995032 h 2344739"/>
              <a:gd name="connsiteX201" fmla="*/ 1928172 w 12192001"/>
              <a:gd name="connsiteY201" fmla="*/ 2016977 h 2344739"/>
              <a:gd name="connsiteX202" fmla="*/ 1921650 w 12192001"/>
              <a:gd name="connsiteY202" fmla="*/ 2012146 h 2344739"/>
              <a:gd name="connsiteX203" fmla="*/ 1873080 w 12192001"/>
              <a:gd name="connsiteY203" fmla="*/ 2013741 h 2344739"/>
              <a:gd name="connsiteX204" fmla="*/ 1786655 w 12192001"/>
              <a:gd name="connsiteY204" fmla="*/ 2041363 h 2344739"/>
              <a:gd name="connsiteX205" fmla="*/ 1738204 w 12192001"/>
              <a:gd name="connsiteY205" fmla="*/ 2036312 h 2344739"/>
              <a:gd name="connsiteX206" fmla="*/ 1675071 w 12192001"/>
              <a:gd name="connsiteY206" fmla="*/ 2019963 h 2344739"/>
              <a:gd name="connsiteX207" fmla="*/ 1608669 w 12192001"/>
              <a:gd name="connsiteY207" fmla="*/ 2013066 h 2344739"/>
              <a:gd name="connsiteX208" fmla="*/ 1496110 w 12192001"/>
              <a:gd name="connsiteY208" fmla="*/ 1987476 h 2344739"/>
              <a:gd name="connsiteX209" fmla="*/ 1149979 w 12192001"/>
              <a:gd name="connsiteY209" fmla="*/ 1938041 h 2344739"/>
              <a:gd name="connsiteX210" fmla="*/ 858269 w 12192001"/>
              <a:gd name="connsiteY210" fmla="*/ 1928608 h 2344739"/>
              <a:gd name="connsiteX211" fmla="*/ 837540 w 12192001"/>
              <a:gd name="connsiteY211" fmla="*/ 1929821 h 2344739"/>
              <a:gd name="connsiteX212" fmla="*/ 816809 w 12192001"/>
              <a:gd name="connsiteY212" fmla="*/ 1927857 h 2344739"/>
              <a:gd name="connsiteX213" fmla="*/ 811506 w 12192001"/>
              <a:gd name="connsiteY213" fmla="*/ 1930751 h 2344739"/>
              <a:gd name="connsiteX214" fmla="*/ 797041 w 12192001"/>
              <a:gd name="connsiteY214" fmla="*/ 1930446 h 2344739"/>
              <a:gd name="connsiteX215" fmla="*/ 767901 w 12192001"/>
              <a:gd name="connsiteY215" fmla="*/ 1932653 h 2344739"/>
              <a:gd name="connsiteX216" fmla="*/ 763053 w 12192001"/>
              <a:gd name="connsiteY216" fmla="*/ 1930432 h 2344739"/>
              <a:gd name="connsiteX217" fmla="*/ 720047 w 12192001"/>
              <a:gd name="connsiteY217" fmla="*/ 1929661 h 2344739"/>
              <a:gd name="connsiteX218" fmla="*/ 719742 w 12192001"/>
              <a:gd name="connsiteY218" fmla="*/ 1928399 h 2344739"/>
              <a:gd name="connsiteX219" fmla="*/ 708875 w 12192001"/>
              <a:gd name="connsiteY219" fmla="*/ 1922722 h 2344739"/>
              <a:gd name="connsiteX220" fmla="*/ 596792 w 12192001"/>
              <a:gd name="connsiteY220" fmla="*/ 1879864 h 2344739"/>
              <a:gd name="connsiteX221" fmla="*/ 578535 w 12192001"/>
              <a:gd name="connsiteY221" fmla="*/ 1877212 h 2344739"/>
              <a:gd name="connsiteX222" fmla="*/ 571717 w 12192001"/>
              <a:gd name="connsiteY222" fmla="*/ 1877401 h 2344739"/>
              <a:gd name="connsiteX223" fmla="*/ 445099 w 12192001"/>
              <a:gd name="connsiteY223" fmla="*/ 1839371 h 2344739"/>
              <a:gd name="connsiteX224" fmla="*/ 404015 w 12192001"/>
              <a:gd name="connsiteY224" fmla="*/ 1833548 h 2344739"/>
              <a:gd name="connsiteX225" fmla="*/ 292435 w 12192001"/>
              <a:gd name="connsiteY225" fmla="*/ 1812852 h 2344739"/>
              <a:gd name="connsiteX226" fmla="*/ 118381 w 12192001"/>
              <a:gd name="connsiteY226" fmla="*/ 1761047 h 2344739"/>
              <a:gd name="connsiteX227" fmla="*/ 15526 w 12192001"/>
              <a:gd name="connsiteY227" fmla="*/ 1758191 h 2344739"/>
              <a:gd name="connsiteX228" fmla="*/ 2 w 12192001"/>
              <a:gd name="connsiteY228" fmla="*/ 1752722 h 2344739"/>
              <a:gd name="connsiteX229" fmla="*/ 1 w 12192001"/>
              <a:gd name="connsiteY229" fmla="*/ 762497 h 2344739"/>
              <a:gd name="connsiteX230" fmla="*/ 0 w 12192001"/>
              <a:gd name="connsiteY230" fmla="*/ 762497 h 2344739"/>
              <a:gd name="connsiteX231" fmla="*/ 0 w 12192001"/>
              <a:gd name="connsiteY231" fmla="*/ 222213 h 2344739"/>
              <a:gd name="connsiteX232" fmla="*/ 0 w 12192001"/>
              <a:gd name="connsiteY232"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312180 w 12192001"/>
              <a:gd name="connsiteY110" fmla="*/ 2132873 h 2344739"/>
              <a:gd name="connsiteX111" fmla="*/ 7310853 w 12192001"/>
              <a:gd name="connsiteY111" fmla="*/ 2131431 h 2344739"/>
              <a:gd name="connsiteX112" fmla="*/ 7218559 w 12192001"/>
              <a:gd name="connsiteY112" fmla="*/ 2156680 h 2344739"/>
              <a:gd name="connsiteX113" fmla="*/ 7201101 w 12192001"/>
              <a:gd name="connsiteY113" fmla="*/ 2161230 h 2344739"/>
              <a:gd name="connsiteX114" fmla="*/ 7197004 w 12192001"/>
              <a:gd name="connsiteY114" fmla="*/ 2166588 h 2344739"/>
              <a:gd name="connsiteX115" fmla="*/ 7170808 w 12192001"/>
              <a:gd name="connsiteY115" fmla="*/ 2171236 h 2344739"/>
              <a:gd name="connsiteX116" fmla="*/ 7096988 w 12192001"/>
              <a:gd name="connsiteY116" fmla="*/ 2183464 h 2344739"/>
              <a:gd name="connsiteX117" fmla="*/ 7018496 w 12192001"/>
              <a:gd name="connsiteY117" fmla="*/ 2183090 h 2344739"/>
              <a:gd name="connsiteX118" fmla="*/ 6904146 w 12192001"/>
              <a:gd name="connsiteY118" fmla="*/ 2212596 h 2344739"/>
              <a:gd name="connsiteX119" fmla="*/ 6708222 w 12192001"/>
              <a:gd name="connsiteY119" fmla="*/ 2240551 h 2344739"/>
              <a:gd name="connsiteX120" fmla="*/ 6549454 w 12192001"/>
              <a:gd name="connsiteY120" fmla="*/ 2269327 h 2344739"/>
              <a:gd name="connsiteX121" fmla="*/ 6317560 w 12192001"/>
              <a:gd name="connsiteY121" fmla="*/ 2316127 h 2344739"/>
              <a:gd name="connsiteX122" fmla="*/ 6168674 w 12192001"/>
              <a:gd name="connsiteY122" fmla="*/ 2318214 h 2344739"/>
              <a:gd name="connsiteX123" fmla="*/ 6073848 w 12192001"/>
              <a:gd name="connsiteY123" fmla="*/ 2338676 h 2344739"/>
              <a:gd name="connsiteX124" fmla="*/ 6068529 w 12192001"/>
              <a:gd name="connsiteY124" fmla="*/ 2337139 h 2344739"/>
              <a:gd name="connsiteX125" fmla="*/ 6048638 w 12192001"/>
              <a:gd name="connsiteY125" fmla="*/ 2337822 h 2344739"/>
              <a:gd name="connsiteX126" fmla="*/ 6041285 w 12192001"/>
              <a:gd name="connsiteY126" fmla="*/ 2329473 h 2344739"/>
              <a:gd name="connsiteX127" fmla="*/ 6010090 w 12192001"/>
              <a:gd name="connsiteY127" fmla="*/ 2324380 h 2344739"/>
              <a:gd name="connsiteX128" fmla="*/ 5957375 w 12192001"/>
              <a:gd name="connsiteY128" fmla="*/ 2328024 h 2344739"/>
              <a:gd name="connsiteX129" fmla="*/ 5758919 w 12192001"/>
              <a:gd name="connsiteY129" fmla="*/ 2343716 h 2344739"/>
              <a:gd name="connsiteX130" fmla="*/ 5626960 w 12192001"/>
              <a:gd name="connsiteY130" fmla="*/ 2344739 h 2344739"/>
              <a:gd name="connsiteX131" fmla="*/ 5470906 w 12192001"/>
              <a:gd name="connsiteY131" fmla="*/ 2330719 h 2344739"/>
              <a:gd name="connsiteX132" fmla="*/ 5432761 w 12192001"/>
              <a:gd name="connsiteY132" fmla="*/ 2319466 h 2344739"/>
              <a:gd name="connsiteX133" fmla="*/ 5381669 w 12192001"/>
              <a:gd name="connsiteY133" fmla="*/ 2301764 h 2344739"/>
              <a:gd name="connsiteX134" fmla="*/ 5261764 w 12192001"/>
              <a:gd name="connsiteY134" fmla="*/ 2281347 h 2344739"/>
              <a:gd name="connsiteX135" fmla="*/ 5222961 w 12192001"/>
              <a:gd name="connsiteY135" fmla="*/ 2270223 h 2344739"/>
              <a:gd name="connsiteX136" fmla="*/ 5174660 w 12192001"/>
              <a:gd name="connsiteY136" fmla="*/ 2267233 h 2344739"/>
              <a:gd name="connsiteX137" fmla="*/ 5156554 w 12192001"/>
              <a:gd name="connsiteY137" fmla="*/ 2260010 h 2344739"/>
              <a:gd name="connsiteX138" fmla="*/ 5142599 w 12192001"/>
              <a:gd name="connsiteY138" fmla="*/ 2256610 h 2344739"/>
              <a:gd name="connsiteX139" fmla="*/ 5139596 w 12192001"/>
              <a:gd name="connsiteY139" fmla="*/ 2254509 h 2344739"/>
              <a:gd name="connsiteX140" fmla="*/ 5121659 w 12192001"/>
              <a:gd name="connsiteY140" fmla="*/ 2243656 h 2344739"/>
              <a:gd name="connsiteX141" fmla="*/ 5065790 w 12192001"/>
              <a:gd name="connsiteY141" fmla="*/ 2250227 h 2344739"/>
              <a:gd name="connsiteX142" fmla="*/ 5011514 w 12192001"/>
              <a:gd name="connsiteY142" fmla="*/ 2233846 h 2344739"/>
              <a:gd name="connsiteX143" fmla="*/ 4840441 w 12192001"/>
              <a:gd name="connsiteY143" fmla="*/ 2209829 h 2344739"/>
              <a:gd name="connsiteX144" fmla="*/ 4762447 w 12192001"/>
              <a:gd name="connsiteY144" fmla="*/ 2182061 h 2344739"/>
              <a:gd name="connsiteX145" fmla="*/ 4723186 w 12192001"/>
              <a:gd name="connsiteY145" fmla="*/ 2173047 h 2344739"/>
              <a:gd name="connsiteX146" fmla="*/ 4721176 w 12192001"/>
              <a:gd name="connsiteY146" fmla="*/ 2172298 h 2344739"/>
              <a:gd name="connsiteX147" fmla="*/ 4722111 w 12192001"/>
              <a:gd name="connsiteY147" fmla="*/ 2172087 h 2344739"/>
              <a:gd name="connsiteX148" fmla="*/ 4717202 w 12192001"/>
              <a:gd name="connsiteY148" fmla="*/ 2170817 h 2344739"/>
              <a:gd name="connsiteX149" fmla="*/ 4721176 w 12192001"/>
              <a:gd name="connsiteY149" fmla="*/ 2172298 h 2344739"/>
              <a:gd name="connsiteX150" fmla="*/ 4715526 w 12192001"/>
              <a:gd name="connsiteY150" fmla="*/ 2173573 h 2344739"/>
              <a:gd name="connsiteX151" fmla="*/ 4515814 w 12192001"/>
              <a:gd name="connsiteY151" fmla="*/ 2163671 h 2344739"/>
              <a:gd name="connsiteX152" fmla="*/ 4428543 w 12192001"/>
              <a:gd name="connsiteY152" fmla="*/ 2153020 h 2344739"/>
              <a:gd name="connsiteX153" fmla="*/ 4362875 w 12192001"/>
              <a:gd name="connsiteY153" fmla="*/ 2151674 h 2344739"/>
              <a:gd name="connsiteX154" fmla="*/ 4316966 w 12192001"/>
              <a:gd name="connsiteY154" fmla="*/ 2158289 h 2344739"/>
              <a:gd name="connsiteX155" fmla="*/ 4315110 w 12192001"/>
              <a:gd name="connsiteY155" fmla="*/ 2156948 h 2344739"/>
              <a:gd name="connsiteX156" fmla="*/ 4295144 w 12192001"/>
              <a:gd name="connsiteY156" fmla="*/ 2155069 h 2344739"/>
              <a:gd name="connsiteX157" fmla="*/ 4290064 w 12192001"/>
              <a:gd name="connsiteY157" fmla="*/ 2157986 h 2344739"/>
              <a:gd name="connsiteX158" fmla="*/ 4276142 w 12192001"/>
              <a:gd name="connsiteY158" fmla="*/ 2157740 h 2344739"/>
              <a:gd name="connsiteX159" fmla="*/ 4248117 w 12192001"/>
              <a:gd name="connsiteY159" fmla="*/ 2160064 h 2344739"/>
              <a:gd name="connsiteX160" fmla="*/ 4202051 w 12192001"/>
              <a:gd name="connsiteY160" fmla="*/ 2157269 h 2344739"/>
              <a:gd name="connsiteX161" fmla="*/ 4201745 w 12192001"/>
              <a:gd name="connsiteY161" fmla="*/ 2156010 h 2344739"/>
              <a:gd name="connsiteX162" fmla="*/ 4191248 w 12192001"/>
              <a:gd name="connsiteY162" fmla="*/ 2150376 h 2344739"/>
              <a:gd name="connsiteX163" fmla="*/ 4142745 w 12192001"/>
              <a:gd name="connsiteY163" fmla="*/ 2134511 h 2344739"/>
              <a:gd name="connsiteX164" fmla="*/ 4083097 w 12192001"/>
              <a:gd name="connsiteY164" fmla="*/ 2107978 h 2344739"/>
              <a:gd name="connsiteX165" fmla="*/ 4074546 w 12192001"/>
              <a:gd name="connsiteY165" fmla="*/ 2107143 h 2344739"/>
              <a:gd name="connsiteX166" fmla="*/ 4074427 w 12192001"/>
              <a:gd name="connsiteY166" fmla="*/ 2106844 h 2344739"/>
              <a:gd name="connsiteX167" fmla="*/ 4065510 w 12192001"/>
              <a:gd name="connsiteY167" fmla="*/ 2105400 h 2344739"/>
              <a:gd name="connsiteX168" fmla="*/ 4058954 w 12192001"/>
              <a:gd name="connsiteY168" fmla="*/ 2105618 h 2344739"/>
              <a:gd name="connsiteX169" fmla="*/ 4042364 w 12192001"/>
              <a:gd name="connsiteY169" fmla="*/ 2103997 h 2344739"/>
              <a:gd name="connsiteX170" fmla="*/ 4036997 w 12192001"/>
              <a:gd name="connsiteY170" fmla="*/ 2101563 h 2344739"/>
              <a:gd name="connsiteX171" fmla="*/ 4035363 w 12192001"/>
              <a:gd name="connsiteY171" fmla="*/ 2097896 h 2344739"/>
              <a:gd name="connsiteX172" fmla="*/ 4033778 w 12192001"/>
              <a:gd name="connsiteY172" fmla="*/ 2098131 h 2344739"/>
              <a:gd name="connsiteX173" fmla="*/ 4004538 w 12192001"/>
              <a:gd name="connsiteY173" fmla="*/ 2085563 h 2344739"/>
              <a:gd name="connsiteX174" fmla="*/ 3936846 w 12192001"/>
              <a:gd name="connsiteY174" fmla="*/ 2068106 h 2344739"/>
              <a:gd name="connsiteX175" fmla="*/ 3897275 w 12192001"/>
              <a:gd name="connsiteY175" fmla="*/ 2062451 h 2344739"/>
              <a:gd name="connsiteX176" fmla="*/ 3789760 w 12192001"/>
              <a:gd name="connsiteY176" fmla="*/ 2042213 h 2344739"/>
              <a:gd name="connsiteX177" fmla="*/ 3682513 w 12192001"/>
              <a:gd name="connsiteY177" fmla="*/ 2018290 h 2344739"/>
              <a:gd name="connsiteX178" fmla="*/ 3610035 w 12192001"/>
              <a:gd name="connsiteY178" fmla="*/ 1986019 h 2344739"/>
              <a:gd name="connsiteX179" fmla="*/ 3603855 w 12192001"/>
              <a:gd name="connsiteY179" fmla="*/ 1987381 h 2344739"/>
              <a:gd name="connsiteX180" fmla="*/ 3594736 w 12192001"/>
              <a:gd name="connsiteY180" fmla="*/ 1987545 h 2344739"/>
              <a:gd name="connsiteX181" fmla="*/ 3594501 w 12192001"/>
              <a:gd name="connsiteY181" fmla="*/ 1987276 h 2344739"/>
              <a:gd name="connsiteX182" fmla="*/ 3585978 w 12192001"/>
              <a:gd name="connsiteY182" fmla="*/ 1987966 h 2344739"/>
              <a:gd name="connsiteX183" fmla="*/ 3536135 w 12192001"/>
              <a:gd name="connsiteY183" fmla="*/ 1978267 h 2344739"/>
              <a:gd name="connsiteX184" fmla="*/ 3473223 w 12192001"/>
              <a:gd name="connsiteY184" fmla="*/ 1974606 h 2344739"/>
              <a:gd name="connsiteX185" fmla="*/ 3400728 w 12192001"/>
              <a:gd name="connsiteY185" fmla="*/ 1962558 h 2344739"/>
              <a:gd name="connsiteX186" fmla="*/ 3363888 w 12192001"/>
              <a:gd name="connsiteY186" fmla="*/ 1979510 h 2344739"/>
              <a:gd name="connsiteX187" fmla="*/ 3344026 w 12192001"/>
              <a:gd name="connsiteY187" fmla="*/ 1981192 h 2344739"/>
              <a:gd name="connsiteX188" fmla="*/ 3341698 w 12192001"/>
              <a:gd name="connsiteY188" fmla="*/ 1980217 h 2344739"/>
              <a:gd name="connsiteX189" fmla="*/ 3262356 w 12192001"/>
              <a:gd name="connsiteY189" fmla="*/ 1986094 h 2344739"/>
              <a:gd name="connsiteX190" fmla="*/ 3142556 w 12192001"/>
              <a:gd name="connsiteY190" fmla="*/ 1993869 h 2344739"/>
              <a:gd name="connsiteX191" fmla="*/ 3030291 w 12192001"/>
              <a:gd name="connsiteY191" fmla="*/ 1996512 h 2344739"/>
              <a:gd name="connsiteX192" fmla="*/ 2781569 w 12192001"/>
              <a:gd name="connsiteY192" fmla="*/ 2018333 h 2344739"/>
              <a:gd name="connsiteX193" fmla="*/ 2646527 w 12192001"/>
              <a:gd name="connsiteY193" fmla="*/ 2028869 h 2344739"/>
              <a:gd name="connsiteX194" fmla="*/ 2568028 w 12192001"/>
              <a:gd name="connsiteY194" fmla="*/ 2002628 h 2344739"/>
              <a:gd name="connsiteX195" fmla="*/ 2443255 w 12192001"/>
              <a:gd name="connsiteY195" fmla="*/ 2016529 h 2344739"/>
              <a:gd name="connsiteX196" fmla="*/ 2315112 w 12192001"/>
              <a:gd name="connsiteY196" fmla="*/ 2024996 h 2344739"/>
              <a:gd name="connsiteX197" fmla="*/ 2208578 w 12192001"/>
              <a:gd name="connsiteY197" fmla="*/ 2019763 h 2344739"/>
              <a:gd name="connsiteX198" fmla="*/ 2094665 w 12192001"/>
              <a:gd name="connsiteY198" fmla="*/ 2003052 h 2344739"/>
              <a:gd name="connsiteX199" fmla="*/ 1997356 w 12192001"/>
              <a:gd name="connsiteY199" fmla="*/ 1995032 h 2344739"/>
              <a:gd name="connsiteX200" fmla="*/ 1928172 w 12192001"/>
              <a:gd name="connsiteY200" fmla="*/ 2016977 h 2344739"/>
              <a:gd name="connsiteX201" fmla="*/ 1921650 w 12192001"/>
              <a:gd name="connsiteY201" fmla="*/ 2012146 h 2344739"/>
              <a:gd name="connsiteX202" fmla="*/ 1873080 w 12192001"/>
              <a:gd name="connsiteY202" fmla="*/ 2013741 h 2344739"/>
              <a:gd name="connsiteX203" fmla="*/ 1786655 w 12192001"/>
              <a:gd name="connsiteY203" fmla="*/ 2041363 h 2344739"/>
              <a:gd name="connsiteX204" fmla="*/ 1738204 w 12192001"/>
              <a:gd name="connsiteY204" fmla="*/ 2036312 h 2344739"/>
              <a:gd name="connsiteX205" fmla="*/ 1675071 w 12192001"/>
              <a:gd name="connsiteY205" fmla="*/ 2019963 h 2344739"/>
              <a:gd name="connsiteX206" fmla="*/ 1608669 w 12192001"/>
              <a:gd name="connsiteY206" fmla="*/ 2013066 h 2344739"/>
              <a:gd name="connsiteX207" fmla="*/ 1496110 w 12192001"/>
              <a:gd name="connsiteY207" fmla="*/ 1987476 h 2344739"/>
              <a:gd name="connsiteX208" fmla="*/ 1149979 w 12192001"/>
              <a:gd name="connsiteY208" fmla="*/ 1938041 h 2344739"/>
              <a:gd name="connsiteX209" fmla="*/ 858269 w 12192001"/>
              <a:gd name="connsiteY209" fmla="*/ 1928608 h 2344739"/>
              <a:gd name="connsiteX210" fmla="*/ 837540 w 12192001"/>
              <a:gd name="connsiteY210" fmla="*/ 1929821 h 2344739"/>
              <a:gd name="connsiteX211" fmla="*/ 816809 w 12192001"/>
              <a:gd name="connsiteY211" fmla="*/ 1927857 h 2344739"/>
              <a:gd name="connsiteX212" fmla="*/ 811506 w 12192001"/>
              <a:gd name="connsiteY212" fmla="*/ 1930751 h 2344739"/>
              <a:gd name="connsiteX213" fmla="*/ 797041 w 12192001"/>
              <a:gd name="connsiteY213" fmla="*/ 1930446 h 2344739"/>
              <a:gd name="connsiteX214" fmla="*/ 767901 w 12192001"/>
              <a:gd name="connsiteY214" fmla="*/ 1932653 h 2344739"/>
              <a:gd name="connsiteX215" fmla="*/ 763053 w 12192001"/>
              <a:gd name="connsiteY215" fmla="*/ 1930432 h 2344739"/>
              <a:gd name="connsiteX216" fmla="*/ 720047 w 12192001"/>
              <a:gd name="connsiteY216" fmla="*/ 1929661 h 2344739"/>
              <a:gd name="connsiteX217" fmla="*/ 719742 w 12192001"/>
              <a:gd name="connsiteY217" fmla="*/ 1928399 h 2344739"/>
              <a:gd name="connsiteX218" fmla="*/ 708875 w 12192001"/>
              <a:gd name="connsiteY218" fmla="*/ 1922722 h 2344739"/>
              <a:gd name="connsiteX219" fmla="*/ 596792 w 12192001"/>
              <a:gd name="connsiteY219" fmla="*/ 1879864 h 2344739"/>
              <a:gd name="connsiteX220" fmla="*/ 578535 w 12192001"/>
              <a:gd name="connsiteY220" fmla="*/ 1877212 h 2344739"/>
              <a:gd name="connsiteX221" fmla="*/ 571717 w 12192001"/>
              <a:gd name="connsiteY221" fmla="*/ 1877401 h 2344739"/>
              <a:gd name="connsiteX222" fmla="*/ 445099 w 12192001"/>
              <a:gd name="connsiteY222" fmla="*/ 1839371 h 2344739"/>
              <a:gd name="connsiteX223" fmla="*/ 404015 w 12192001"/>
              <a:gd name="connsiteY223" fmla="*/ 1833548 h 2344739"/>
              <a:gd name="connsiteX224" fmla="*/ 292435 w 12192001"/>
              <a:gd name="connsiteY224" fmla="*/ 1812852 h 2344739"/>
              <a:gd name="connsiteX225" fmla="*/ 118381 w 12192001"/>
              <a:gd name="connsiteY225" fmla="*/ 1761047 h 2344739"/>
              <a:gd name="connsiteX226" fmla="*/ 15526 w 12192001"/>
              <a:gd name="connsiteY226" fmla="*/ 1758191 h 2344739"/>
              <a:gd name="connsiteX227" fmla="*/ 2 w 12192001"/>
              <a:gd name="connsiteY227" fmla="*/ 1752722 h 2344739"/>
              <a:gd name="connsiteX228" fmla="*/ 1 w 12192001"/>
              <a:gd name="connsiteY228" fmla="*/ 762497 h 2344739"/>
              <a:gd name="connsiteX229" fmla="*/ 0 w 12192001"/>
              <a:gd name="connsiteY229" fmla="*/ 762497 h 2344739"/>
              <a:gd name="connsiteX230" fmla="*/ 0 w 12192001"/>
              <a:gd name="connsiteY230" fmla="*/ 222213 h 2344739"/>
              <a:gd name="connsiteX231" fmla="*/ 0 w 12192001"/>
              <a:gd name="connsiteY231"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312180 w 12192001"/>
              <a:gd name="connsiteY110" fmla="*/ 2132873 h 2344739"/>
              <a:gd name="connsiteX111" fmla="*/ 7218559 w 12192001"/>
              <a:gd name="connsiteY111" fmla="*/ 2156680 h 2344739"/>
              <a:gd name="connsiteX112" fmla="*/ 7201101 w 12192001"/>
              <a:gd name="connsiteY112" fmla="*/ 2161230 h 2344739"/>
              <a:gd name="connsiteX113" fmla="*/ 7197004 w 12192001"/>
              <a:gd name="connsiteY113" fmla="*/ 2166588 h 2344739"/>
              <a:gd name="connsiteX114" fmla="*/ 7170808 w 12192001"/>
              <a:gd name="connsiteY114" fmla="*/ 2171236 h 2344739"/>
              <a:gd name="connsiteX115" fmla="*/ 7096988 w 12192001"/>
              <a:gd name="connsiteY115" fmla="*/ 2183464 h 2344739"/>
              <a:gd name="connsiteX116" fmla="*/ 7018496 w 12192001"/>
              <a:gd name="connsiteY116" fmla="*/ 2183090 h 2344739"/>
              <a:gd name="connsiteX117" fmla="*/ 6904146 w 12192001"/>
              <a:gd name="connsiteY117" fmla="*/ 2212596 h 2344739"/>
              <a:gd name="connsiteX118" fmla="*/ 6708222 w 12192001"/>
              <a:gd name="connsiteY118" fmla="*/ 2240551 h 2344739"/>
              <a:gd name="connsiteX119" fmla="*/ 6549454 w 12192001"/>
              <a:gd name="connsiteY119" fmla="*/ 2269327 h 2344739"/>
              <a:gd name="connsiteX120" fmla="*/ 6317560 w 12192001"/>
              <a:gd name="connsiteY120" fmla="*/ 2316127 h 2344739"/>
              <a:gd name="connsiteX121" fmla="*/ 6168674 w 12192001"/>
              <a:gd name="connsiteY121" fmla="*/ 2318214 h 2344739"/>
              <a:gd name="connsiteX122" fmla="*/ 6073848 w 12192001"/>
              <a:gd name="connsiteY122" fmla="*/ 2338676 h 2344739"/>
              <a:gd name="connsiteX123" fmla="*/ 6068529 w 12192001"/>
              <a:gd name="connsiteY123" fmla="*/ 2337139 h 2344739"/>
              <a:gd name="connsiteX124" fmla="*/ 6048638 w 12192001"/>
              <a:gd name="connsiteY124" fmla="*/ 2337822 h 2344739"/>
              <a:gd name="connsiteX125" fmla="*/ 6041285 w 12192001"/>
              <a:gd name="connsiteY125" fmla="*/ 2329473 h 2344739"/>
              <a:gd name="connsiteX126" fmla="*/ 6010090 w 12192001"/>
              <a:gd name="connsiteY126" fmla="*/ 2324380 h 2344739"/>
              <a:gd name="connsiteX127" fmla="*/ 5957375 w 12192001"/>
              <a:gd name="connsiteY127" fmla="*/ 2328024 h 2344739"/>
              <a:gd name="connsiteX128" fmla="*/ 5758919 w 12192001"/>
              <a:gd name="connsiteY128" fmla="*/ 2343716 h 2344739"/>
              <a:gd name="connsiteX129" fmla="*/ 5626960 w 12192001"/>
              <a:gd name="connsiteY129" fmla="*/ 2344739 h 2344739"/>
              <a:gd name="connsiteX130" fmla="*/ 5470906 w 12192001"/>
              <a:gd name="connsiteY130" fmla="*/ 2330719 h 2344739"/>
              <a:gd name="connsiteX131" fmla="*/ 5432761 w 12192001"/>
              <a:gd name="connsiteY131" fmla="*/ 2319466 h 2344739"/>
              <a:gd name="connsiteX132" fmla="*/ 5381669 w 12192001"/>
              <a:gd name="connsiteY132" fmla="*/ 2301764 h 2344739"/>
              <a:gd name="connsiteX133" fmla="*/ 5261764 w 12192001"/>
              <a:gd name="connsiteY133" fmla="*/ 2281347 h 2344739"/>
              <a:gd name="connsiteX134" fmla="*/ 5222961 w 12192001"/>
              <a:gd name="connsiteY134" fmla="*/ 2270223 h 2344739"/>
              <a:gd name="connsiteX135" fmla="*/ 5174660 w 12192001"/>
              <a:gd name="connsiteY135" fmla="*/ 2267233 h 2344739"/>
              <a:gd name="connsiteX136" fmla="*/ 5156554 w 12192001"/>
              <a:gd name="connsiteY136" fmla="*/ 2260010 h 2344739"/>
              <a:gd name="connsiteX137" fmla="*/ 5142599 w 12192001"/>
              <a:gd name="connsiteY137" fmla="*/ 2256610 h 2344739"/>
              <a:gd name="connsiteX138" fmla="*/ 5139596 w 12192001"/>
              <a:gd name="connsiteY138" fmla="*/ 2254509 h 2344739"/>
              <a:gd name="connsiteX139" fmla="*/ 5121659 w 12192001"/>
              <a:gd name="connsiteY139" fmla="*/ 2243656 h 2344739"/>
              <a:gd name="connsiteX140" fmla="*/ 5065790 w 12192001"/>
              <a:gd name="connsiteY140" fmla="*/ 2250227 h 2344739"/>
              <a:gd name="connsiteX141" fmla="*/ 5011514 w 12192001"/>
              <a:gd name="connsiteY141" fmla="*/ 2233846 h 2344739"/>
              <a:gd name="connsiteX142" fmla="*/ 4840441 w 12192001"/>
              <a:gd name="connsiteY142" fmla="*/ 2209829 h 2344739"/>
              <a:gd name="connsiteX143" fmla="*/ 4762447 w 12192001"/>
              <a:gd name="connsiteY143" fmla="*/ 2182061 h 2344739"/>
              <a:gd name="connsiteX144" fmla="*/ 4723186 w 12192001"/>
              <a:gd name="connsiteY144" fmla="*/ 2173047 h 2344739"/>
              <a:gd name="connsiteX145" fmla="*/ 4721176 w 12192001"/>
              <a:gd name="connsiteY145" fmla="*/ 2172298 h 2344739"/>
              <a:gd name="connsiteX146" fmla="*/ 4722111 w 12192001"/>
              <a:gd name="connsiteY146" fmla="*/ 2172087 h 2344739"/>
              <a:gd name="connsiteX147" fmla="*/ 4717202 w 12192001"/>
              <a:gd name="connsiteY147" fmla="*/ 2170817 h 2344739"/>
              <a:gd name="connsiteX148" fmla="*/ 4721176 w 12192001"/>
              <a:gd name="connsiteY148" fmla="*/ 2172298 h 2344739"/>
              <a:gd name="connsiteX149" fmla="*/ 4715526 w 12192001"/>
              <a:gd name="connsiteY149" fmla="*/ 2173573 h 2344739"/>
              <a:gd name="connsiteX150" fmla="*/ 4515814 w 12192001"/>
              <a:gd name="connsiteY150" fmla="*/ 2163671 h 2344739"/>
              <a:gd name="connsiteX151" fmla="*/ 4428543 w 12192001"/>
              <a:gd name="connsiteY151" fmla="*/ 2153020 h 2344739"/>
              <a:gd name="connsiteX152" fmla="*/ 4362875 w 12192001"/>
              <a:gd name="connsiteY152" fmla="*/ 2151674 h 2344739"/>
              <a:gd name="connsiteX153" fmla="*/ 4316966 w 12192001"/>
              <a:gd name="connsiteY153" fmla="*/ 2158289 h 2344739"/>
              <a:gd name="connsiteX154" fmla="*/ 4315110 w 12192001"/>
              <a:gd name="connsiteY154" fmla="*/ 2156948 h 2344739"/>
              <a:gd name="connsiteX155" fmla="*/ 4295144 w 12192001"/>
              <a:gd name="connsiteY155" fmla="*/ 2155069 h 2344739"/>
              <a:gd name="connsiteX156" fmla="*/ 4290064 w 12192001"/>
              <a:gd name="connsiteY156" fmla="*/ 2157986 h 2344739"/>
              <a:gd name="connsiteX157" fmla="*/ 4276142 w 12192001"/>
              <a:gd name="connsiteY157" fmla="*/ 2157740 h 2344739"/>
              <a:gd name="connsiteX158" fmla="*/ 4248117 w 12192001"/>
              <a:gd name="connsiteY158" fmla="*/ 2160064 h 2344739"/>
              <a:gd name="connsiteX159" fmla="*/ 4202051 w 12192001"/>
              <a:gd name="connsiteY159" fmla="*/ 2157269 h 2344739"/>
              <a:gd name="connsiteX160" fmla="*/ 4201745 w 12192001"/>
              <a:gd name="connsiteY160" fmla="*/ 2156010 h 2344739"/>
              <a:gd name="connsiteX161" fmla="*/ 4191248 w 12192001"/>
              <a:gd name="connsiteY161" fmla="*/ 2150376 h 2344739"/>
              <a:gd name="connsiteX162" fmla="*/ 4142745 w 12192001"/>
              <a:gd name="connsiteY162" fmla="*/ 2134511 h 2344739"/>
              <a:gd name="connsiteX163" fmla="*/ 4083097 w 12192001"/>
              <a:gd name="connsiteY163" fmla="*/ 2107978 h 2344739"/>
              <a:gd name="connsiteX164" fmla="*/ 4074546 w 12192001"/>
              <a:gd name="connsiteY164" fmla="*/ 2107143 h 2344739"/>
              <a:gd name="connsiteX165" fmla="*/ 4074427 w 12192001"/>
              <a:gd name="connsiteY165" fmla="*/ 2106844 h 2344739"/>
              <a:gd name="connsiteX166" fmla="*/ 4065510 w 12192001"/>
              <a:gd name="connsiteY166" fmla="*/ 2105400 h 2344739"/>
              <a:gd name="connsiteX167" fmla="*/ 4058954 w 12192001"/>
              <a:gd name="connsiteY167" fmla="*/ 2105618 h 2344739"/>
              <a:gd name="connsiteX168" fmla="*/ 4042364 w 12192001"/>
              <a:gd name="connsiteY168" fmla="*/ 2103997 h 2344739"/>
              <a:gd name="connsiteX169" fmla="*/ 4036997 w 12192001"/>
              <a:gd name="connsiteY169" fmla="*/ 2101563 h 2344739"/>
              <a:gd name="connsiteX170" fmla="*/ 4035363 w 12192001"/>
              <a:gd name="connsiteY170" fmla="*/ 2097896 h 2344739"/>
              <a:gd name="connsiteX171" fmla="*/ 4033778 w 12192001"/>
              <a:gd name="connsiteY171" fmla="*/ 2098131 h 2344739"/>
              <a:gd name="connsiteX172" fmla="*/ 4004538 w 12192001"/>
              <a:gd name="connsiteY172" fmla="*/ 2085563 h 2344739"/>
              <a:gd name="connsiteX173" fmla="*/ 3936846 w 12192001"/>
              <a:gd name="connsiteY173" fmla="*/ 2068106 h 2344739"/>
              <a:gd name="connsiteX174" fmla="*/ 3897275 w 12192001"/>
              <a:gd name="connsiteY174" fmla="*/ 2062451 h 2344739"/>
              <a:gd name="connsiteX175" fmla="*/ 3789760 w 12192001"/>
              <a:gd name="connsiteY175" fmla="*/ 2042213 h 2344739"/>
              <a:gd name="connsiteX176" fmla="*/ 3682513 w 12192001"/>
              <a:gd name="connsiteY176" fmla="*/ 2018290 h 2344739"/>
              <a:gd name="connsiteX177" fmla="*/ 3610035 w 12192001"/>
              <a:gd name="connsiteY177" fmla="*/ 1986019 h 2344739"/>
              <a:gd name="connsiteX178" fmla="*/ 3603855 w 12192001"/>
              <a:gd name="connsiteY178" fmla="*/ 1987381 h 2344739"/>
              <a:gd name="connsiteX179" fmla="*/ 3594736 w 12192001"/>
              <a:gd name="connsiteY179" fmla="*/ 1987545 h 2344739"/>
              <a:gd name="connsiteX180" fmla="*/ 3594501 w 12192001"/>
              <a:gd name="connsiteY180" fmla="*/ 1987276 h 2344739"/>
              <a:gd name="connsiteX181" fmla="*/ 3585978 w 12192001"/>
              <a:gd name="connsiteY181" fmla="*/ 1987966 h 2344739"/>
              <a:gd name="connsiteX182" fmla="*/ 3536135 w 12192001"/>
              <a:gd name="connsiteY182" fmla="*/ 1978267 h 2344739"/>
              <a:gd name="connsiteX183" fmla="*/ 3473223 w 12192001"/>
              <a:gd name="connsiteY183" fmla="*/ 1974606 h 2344739"/>
              <a:gd name="connsiteX184" fmla="*/ 3400728 w 12192001"/>
              <a:gd name="connsiteY184" fmla="*/ 1962558 h 2344739"/>
              <a:gd name="connsiteX185" fmla="*/ 3363888 w 12192001"/>
              <a:gd name="connsiteY185" fmla="*/ 1979510 h 2344739"/>
              <a:gd name="connsiteX186" fmla="*/ 3344026 w 12192001"/>
              <a:gd name="connsiteY186" fmla="*/ 1981192 h 2344739"/>
              <a:gd name="connsiteX187" fmla="*/ 3341698 w 12192001"/>
              <a:gd name="connsiteY187" fmla="*/ 1980217 h 2344739"/>
              <a:gd name="connsiteX188" fmla="*/ 3262356 w 12192001"/>
              <a:gd name="connsiteY188" fmla="*/ 1986094 h 2344739"/>
              <a:gd name="connsiteX189" fmla="*/ 3142556 w 12192001"/>
              <a:gd name="connsiteY189" fmla="*/ 1993869 h 2344739"/>
              <a:gd name="connsiteX190" fmla="*/ 3030291 w 12192001"/>
              <a:gd name="connsiteY190" fmla="*/ 1996512 h 2344739"/>
              <a:gd name="connsiteX191" fmla="*/ 2781569 w 12192001"/>
              <a:gd name="connsiteY191" fmla="*/ 2018333 h 2344739"/>
              <a:gd name="connsiteX192" fmla="*/ 2646527 w 12192001"/>
              <a:gd name="connsiteY192" fmla="*/ 2028869 h 2344739"/>
              <a:gd name="connsiteX193" fmla="*/ 2568028 w 12192001"/>
              <a:gd name="connsiteY193" fmla="*/ 2002628 h 2344739"/>
              <a:gd name="connsiteX194" fmla="*/ 2443255 w 12192001"/>
              <a:gd name="connsiteY194" fmla="*/ 2016529 h 2344739"/>
              <a:gd name="connsiteX195" fmla="*/ 2315112 w 12192001"/>
              <a:gd name="connsiteY195" fmla="*/ 2024996 h 2344739"/>
              <a:gd name="connsiteX196" fmla="*/ 2208578 w 12192001"/>
              <a:gd name="connsiteY196" fmla="*/ 2019763 h 2344739"/>
              <a:gd name="connsiteX197" fmla="*/ 2094665 w 12192001"/>
              <a:gd name="connsiteY197" fmla="*/ 2003052 h 2344739"/>
              <a:gd name="connsiteX198" fmla="*/ 1997356 w 12192001"/>
              <a:gd name="connsiteY198" fmla="*/ 1995032 h 2344739"/>
              <a:gd name="connsiteX199" fmla="*/ 1928172 w 12192001"/>
              <a:gd name="connsiteY199" fmla="*/ 2016977 h 2344739"/>
              <a:gd name="connsiteX200" fmla="*/ 1921650 w 12192001"/>
              <a:gd name="connsiteY200" fmla="*/ 2012146 h 2344739"/>
              <a:gd name="connsiteX201" fmla="*/ 1873080 w 12192001"/>
              <a:gd name="connsiteY201" fmla="*/ 2013741 h 2344739"/>
              <a:gd name="connsiteX202" fmla="*/ 1786655 w 12192001"/>
              <a:gd name="connsiteY202" fmla="*/ 2041363 h 2344739"/>
              <a:gd name="connsiteX203" fmla="*/ 1738204 w 12192001"/>
              <a:gd name="connsiteY203" fmla="*/ 2036312 h 2344739"/>
              <a:gd name="connsiteX204" fmla="*/ 1675071 w 12192001"/>
              <a:gd name="connsiteY204" fmla="*/ 2019963 h 2344739"/>
              <a:gd name="connsiteX205" fmla="*/ 1608669 w 12192001"/>
              <a:gd name="connsiteY205" fmla="*/ 2013066 h 2344739"/>
              <a:gd name="connsiteX206" fmla="*/ 1496110 w 12192001"/>
              <a:gd name="connsiteY206" fmla="*/ 1987476 h 2344739"/>
              <a:gd name="connsiteX207" fmla="*/ 1149979 w 12192001"/>
              <a:gd name="connsiteY207" fmla="*/ 1938041 h 2344739"/>
              <a:gd name="connsiteX208" fmla="*/ 858269 w 12192001"/>
              <a:gd name="connsiteY208" fmla="*/ 1928608 h 2344739"/>
              <a:gd name="connsiteX209" fmla="*/ 837540 w 12192001"/>
              <a:gd name="connsiteY209" fmla="*/ 1929821 h 2344739"/>
              <a:gd name="connsiteX210" fmla="*/ 816809 w 12192001"/>
              <a:gd name="connsiteY210" fmla="*/ 1927857 h 2344739"/>
              <a:gd name="connsiteX211" fmla="*/ 811506 w 12192001"/>
              <a:gd name="connsiteY211" fmla="*/ 1930751 h 2344739"/>
              <a:gd name="connsiteX212" fmla="*/ 797041 w 12192001"/>
              <a:gd name="connsiteY212" fmla="*/ 1930446 h 2344739"/>
              <a:gd name="connsiteX213" fmla="*/ 767901 w 12192001"/>
              <a:gd name="connsiteY213" fmla="*/ 1932653 h 2344739"/>
              <a:gd name="connsiteX214" fmla="*/ 763053 w 12192001"/>
              <a:gd name="connsiteY214" fmla="*/ 1930432 h 2344739"/>
              <a:gd name="connsiteX215" fmla="*/ 720047 w 12192001"/>
              <a:gd name="connsiteY215" fmla="*/ 1929661 h 2344739"/>
              <a:gd name="connsiteX216" fmla="*/ 719742 w 12192001"/>
              <a:gd name="connsiteY216" fmla="*/ 1928399 h 2344739"/>
              <a:gd name="connsiteX217" fmla="*/ 708875 w 12192001"/>
              <a:gd name="connsiteY217" fmla="*/ 1922722 h 2344739"/>
              <a:gd name="connsiteX218" fmla="*/ 596792 w 12192001"/>
              <a:gd name="connsiteY218" fmla="*/ 1879864 h 2344739"/>
              <a:gd name="connsiteX219" fmla="*/ 578535 w 12192001"/>
              <a:gd name="connsiteY219" fmla="*/ 1877212 h 2344739"/>
              <a:gd name="connsiteX220" fmla="*/ 571717 w 12192001"/>
              <a:gd name="connsiteY220" fmla="*/ 1877401 h 2344739"/>
              <a:gd name="connsiteX221" fmla="*/ 445099 w 12192001"/>
              <a:gd name="connsiteY221" fmla="*/ 1839371 h 2344739"/>
              <a:gd name="connsiteX222" fmla="*/ 404015 w 12192001"/>
              <a:gd name="connsiteY222" fmla="*/ 1833548 h 2344739"/>
              <a:gd name="connsiteX223" fmla="*/ 292435 w 12192001"/>
              <a:gd name="connsiteY223" fmla="*/ 1812852 h 2344739"/>
              <a:gd name="connsiteX224" fmla="*/ 118381 w 12192001"/>
              <a:gd name="connsiteY224" fmla="*/ 1761047 h 2344739"/>
              <a:gd name="connsiteX225" fmla="*/ 15526 w 12192001"/>
              <a:gd name="connsiteY225" fmla="*/ 1758191 h 2344739"/>
              <a:gd name="connsiteX226" fmla="*/ 2 w 12192001"/>
              <a:gd name="connsiteY226" fmla="*/ 1752722 h 2344739"/>
              <a:gd name="connsiteX227" fmla="*/ 1 w 12192001"/>
              <a:gd name="connsiteY227" fmla="*/ 762497 h 2344739"/>
              <a:gd name="connsiteX228" fmla="*/ 0 w 12192001"/>
              <a:gd name="connsiteY228" fmla="*/ 762497 h 2344739"/>
              <a:gd name="connsiteX229" fmla="*/ 0 w 12192001"/>
              <a:gd name="connsiteY229" fmla="*/ 222213 h 2344739"/>
              <a:gd name="connsiteX230" fmla="*/ 0 w 12192001"/>
              <a:gd name="connsiteY230"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97041 w 12192001"/>
              <a:gd name="connsiteY211" fmla="*/ 1930446 h 2344739"/>
              <a:gd name="connsiteX212" fmla="*/ 767901 w 12192001"/>
              <a:gd name="connsiteY212" fmla="*/ 1932653 h 2344739"/>
              <a:gd name="connsiteX213" fmla="*/ 763053 w 12192001"/>
              <a:gd name="connsiteY213" fmla="*/ 1930432 h 2344739"/>
              <a:gd name="connsiteX214" fmla="*/ 720047 w 12192001"/>
              <a:gd name="connsiteY214" fmla="*/ 1929661 h 2344739"/>
              <a:gd name="connsiteX215" fmla="*/ 719742 w 12192001"/>
              <a:gd name="connsiteY215" fmla="*/ 1928399 h 2344739"/>
              <a:gd name="connsiteX216" fmla="*/ 708875 w 12192001"/>
              <a:gd name="connsiteY216" fmla="*/ 1922722 h 2344739"/>
              <a:gd name="connsiteX217" fmla="*/ 596792 w 12192001"/>
              <a:gd name="connsiteY217" fmla="*/ 1879864 h 2344739"/>
              <a:gd name="connsiteX218" fmla="*/ 578535 w 12192001"/>
              <a:gd name="connsiteY218" fmla="*/ 1877212 h 2344739"/>
              <a:gd name="connsiteX219" fmla="*/ 571717 w 12192001"/>
              <a:gd name="connsiteY219" fmla="*/ 1877401 h 2344739"/>
              <a:gd name="connsiteX220" fmla="*/ 445099 w 12192001"/>
              <a:gd name="connsiteY220" fmla="*/ 1839371 h 2344739"/>
              <a:gd name="connsiteX221" fmla="*/ 404015 w 12192001"/>
              <a:gd name="connsiteY221" fmla="*/ 1833548 h 2344739"/>
              <a:gd name="connsiteX222" fmla="*/ 292435 w 12192001"/>
              <a:gd name="connsiteY222" fmla="*/ 1812852 h 2344739"/>
              <a:gd name="connsiteX223" fmla="*/ 118381 w 12192001"/>
              <a:gd name="connsiteY223" fmla="*/ 1761047 h 2344739"/>
              <a:gd name="connsiteX224" fmla="*/ 15526 w 12192001"/>
              <a:gd name="connsiteY224" fmla="*/ 1758191 h 2344739"/>
              <a:gd name="connsiteX225" fmla="*/ 2 w 12192001"/>
              <a:gd name="connsiteY225" fmla="*/ 1752722 h 2344739"/>
              <a:gd name="connsiteX226" fmla="*/ 1 w 12192001"/>
              <a:gd name="connsiteY226" fmla="*/ 762497 h 2344739"/>
              <a:gd name="connsiteX227" fmla="*/ 0 w 12192001"/>
              <a:gd name="connsiteY227" fmla="*/ 762497 h 2344739"/>
              <a:gd name="connsiteX228" fmla="*/ 0 w 12192001"/>
              <a:gd name="connsiteY228" fmla="*/ 222213 h 2344739"/>
              <a:gd name="connsiteX229" fmla="*/ 0 w 12192001"/>
              <a:gd name="connsiteY229"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97041 w 12192001"/>
              <a:gd name="connsiteY211" fmla="*/ 1930446 h 2344739"/>
              <a:gd name="connsiteX212" fmla="*/ 767901 w 12192001"/>
              <a:gd name="connsiteY212" fmla="*/ 1932653 h 2344739"/>
              <a:gd name="connsiteX213" fmla="*/ 763053 w 12192001"/>
              <a:gd name="connsiteY213" fmla="*/ 1930432 h 2344739"/>
              <a:gd name="connsiteX214" fmla="*/ 720047 w 12192001"/>
              <a:gd name="connsiteY214" fmla="*/ 1929661 h 2344739"/>
              <a:gd name="connsiteX215" fmla="*/ 719742 w 12192001"/>
              <a:gd name="connsiteY215" fmla="*/ 1928399 h 2344739"/>
              <a:gd name="connsiteX216" fmla="*/ 708875 w 12192001"/>
              <a:gd name="connsiteY216" fmla="*/ 1922722 h 2344739"/>
              <a:gd name="connsiteX217" fmla="*/ 596792 w 12192001"/>
              <a:gd name="connsiteY217" fmla="*/ 1879864 h 2344739"/>
              <a:gd name="connsiteX218" fmla="*/ 578535 w 12192001"/>
              <a:gd name="connsiteY218" fmla="*/ 1877212 h 2344739"/>
              <a:gd name="connsiteX219" fmla="*/ 571717 w 12192001"/>
              <a:gd name="connsiteY219" fmla="*/ 1877401 h 2344739"/>
              <a:gd name="connsiteX220" fmla="*/ 445099 w 12192001"/>
              <a:gd name="connsiteY220" fmla="*/ 1839371 h 2344739"/>
              <a:gd name="connsiteX221" fmla="*/ 404015 w 12192001"/>
              <a:gd name="connsiteY221" fmla="*/ 1833548 h 2344739"/>
              <a:gd name="connsiteX222" fmla="*/ 292435 w 12192001"/>
              <a:gd name="connsiteY222" fmla="*/ 1812852 h 2344739"/>
              <a:gd name="connsiteX223" fmla="*/ 118381 w 12192001"/>
              <a:gd name="connsiteY223" fmla="*/ 1761047 h 2344739"/>
              <a:gd name="connsiteX224" fmla="*/ 15526 w 12192001"/>
              <a:gd name="connsiteY224" fmla="*/ 1758191 h 2344739"/>
              <a:gd name="connsiteX225" fmla="*/ 2 w 12192001"/>
              <a:gd name="connsiteY225" fmla="*/ 1752722 h 2344739"/>
              <a:gd name="connsiteX226" fmla="*/ 1 w 12192001"/>
              <a:gd name="connsiteY226" fmla="*/ 762497 h 2344739"/>
              <a:gd name="connsiteX227" fmla="*/ 0 w 12192001"/>
              <a:gd name="connsiteY227" fmla="*/ 762497 h 2344739"/>
              <a:gd name="connsiteX228" fmla="*/ 0 w 12192001"/>
              <a:gd name="connsiteY228" fmla="*/ 222213 h 2344739"/>
              <a:gd name="connsiteX229" fmla="*/ 0 w 12192001"/>
              <a:gd name="connsiteY229"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97041 w 12192001"/>
              <a:gd name="connsiteY211" fmla="*/ 1930446 h 2344739"/>
              <a:gd name="connsiteX212" fmla="*/ 767901 w 12192001"/>
              <a:gd name="connsiteY212" fmla="*/ 1932653 h 2344739"/>
              <a:gd name="connsiteX213" fmla="*/ 763053 w 12192001"/>
              <a:gd name="connsiteY213" fmla="*/ 1930432 h 2344739"/>
              <a:gd name="connsiteX214" fmla="*/ 720047 w 12192001"/>
              <a:gd name="connsiteY214" fmla="*/ 1929661 h 2344739"/>
              <a:gd name="connsiteX215" fmla="*/ 719742 w 12192001"/>
              <a:gd name="connsiteY215" fmla="*/ 1928399 h 2344739"/>
              <a:gd name="connsiteX216" fmla="*/ 708875 w 12192001"/>
              <a:gd name="connsiteY216" fmla="*/ 1922722 h 2344739"/>
              <a:gd name="connsiteX217" fmla="*/ 596792 w 12192001"/>
              <a:gd name="connsiteY217" fmla="*/ 1879864 h 2344739"/>
              <a:gd name="connsiteX218" fmla="*/ 578535 w 12192001"/>
              <a:gd name="connsiteY218" fmla="*/ 1877212 h 2344739"/>
              <a:gd name="connsiteX219" fmla="*/ 571717 w 12192001"/>
              <a:gd name="connsiteY219" fmla="*/ 1877401 h 2344739"/>
              <a:gd name="connsiteX220" fmla="*/ 445099 w 12192001"/>
              <a:gd name="connsiteY220" fmla="*/ 1839371 h 2344739"/>
              <a:gd name="connsiteX221" fmla="*/ 404015 w 12192001"/>
              <a:gd name="connsiteY221" fmla="*/ 1833548 h 2344739"/>
              <a:gd name="connsiteX222" fmla="*/ 292435 w 12192001"/>
              <a:gd name="connsiteY222" fmla="*/ 1812852 h 2344739"/>
              <a:gd name="connsiteX223" fmla="*/ 118381 w 12192001"/>
              <a:gd name="connsiteY223" fmla="*/ 1761047 h 2344739"/>
              <a:gd name="connsiteX224" fmla="*/ 15526 w 12192001"/>
              <a:gd name="connsiteY224" fmla="*/ 1758191 h 2344739"/>
              <a:gd name="connsiteX225" fmla="*/ 2 w 12192001"/>
              <a:gd name="connsiteY225" fmla="*/ 1752722 h 2344739"/>
              <a:gd name="connsiteX226" fmla="*/ 1 w 12192001"/>
              <a:gd name="connsiteY226" fmla="*/ 762497 h 2344739"/>
              <a:gd name="connsiteX227" fmla="*/ 0 w 12192001"/>
              <a:gd name="connsiteY227" fmla="*/ 762497 h 2344739"/>
              <a:gd name="connsiteX228" fmla="*/ 0 w 12192001"/>
              <a:gd name="connsiteY228" fmla="*/ 222213 h 2344739"/>
              <a:gd name="connsiteX229" fmla="*/ 0 w 12192001"/>
              <a:gd name="connsiteY229"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97041 w 12192001"/>
              <a:gd name="connsiteY211" fmla="*/ 1930446 h 2344739"/>
              <a:gd name="connsiteX212" fmla="*/ 767901 w 12192001"/>
              <a:gd name="connsiteY212" fmla="*/ 1932653 h 2344739"/>
              <a:gd name="connsiteX213" fmla="*/ 720047 w 12192001"/>
              <a:gd name="connsiteY213" fmla="*/ 1929661 h 2344739"/>
              <a:gd name="connsiteX214" fmla="*/ 719742 w 12192001"/>
              <a:gd name="connsiteY214" fmla="*/ 1928399 h 2344739"/>
              <a:gd name="connsiteX215" fmla="*/ 708875 w 12192001"/>
              <a:gd name="connsiteY215" fmla="*/ 1922722 h 2344739"/>
              <a:gd name="connsiteX216" fmla="*/ 596792 w 12192001"/>
              <a:gd name="connsiteY216" fmla="*/ 1879864 h 2344739"/>
              <a:gd name="connsiteX217" fmla="*/ 578535 w 12192001"/>
              <a:gd name="connsiteY217" fmla="*/ 1877212 h 2344739"/>
              <a:gd name="connsiteX218" fmla="*/ 571717 w 12192001"/>
              <a:gd name="connsiteY218" fmla="*/ 1877401 h 2344739"/>
              <a:gd name="connsiteX219" fmla="*/ 445099 w 12192001"/>
              <a:gd name="connsiteY219" fmla="*/ 1839371 h 2344739"/>
              <a:gd name="connsiteX220" fmla="*/ 404015 w 12192001"/>
              <a:gd name="connsiteY220" fmla="*/ 1833548 h 2344739"/>
              <a:gd name="connsiteX221" fmla="*/ 292435 w 12192001"/>
              <a:gd name="connsiteY221" fmla="*/ 1812852 h 2344739"/>
              <a:gd name="connsiteX222" fmla="*/ 118381 w 12192001"/>
              <a:gd name="connsiteY222" fmla="*/ 1761047 h 2344739"/>
              <a:gd name="connsiteX223" fmla="*/ 15526 w 12192001"/>
              <a:gd name="connsiteY223" fmla="*/ 1758191 h 2344739"/>
              <a:gd name="connsiteX224" fmla="*/ 2 w 12192001"/>
              <a:gd name="connsiteY224" fmla="*/ 1752722 h 2344739"/>
              <a:gd name="connsiteX225" fmla="*/ 1 w 12192001"/>
              <a:gd name="connsiteY225" fmla="*/ 762497 h 2344739"/>
              <a:gd name="connsiteX226" fmla="*/ 0 w 12192001"/>
              <a:gd name="connsiteY226" fmla="*/ 762497 h 2344739"/>
              <a:gd name="connsiteX227" fmla="*/ 0 w 12192001"/>
              <a:gd name="connsiteY227" fmla="*/ 222213 h 2344739"/>
              <a:gd name="connsiteX228" fmla="*/ 0 w 12192001"/>
              <a:gd name="connsiteY228"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67901 w 12192001"/>
              <a:gd name="connsiteY211" fmla="*/ 1932653 h 2344739"/>
              <a:gd name="connsiteX212" fmla="*/ 720047 w 12192001"/>
              <a:gd name="connsiteY212" fmla="*/ 1929661 h 2344739"/>
              <a:gd name="connsiteX213" fmla="*/ 719742 w 12192001"/>
              <a:gd name="connsiteY213" fmla="*/ 1928399 h 2344739"/>
              <a:gd name="connsiteX214" fmla="*/ 708875 w 12192001"/>
              <a:gd name="connsiteY214" fmla="*/ 1922722 h 2344739"/>
              <a:gd name="connsiteX215" fmla="*/ 596792 w 12192001"/>
              <a:gd name="connsiteY215" fmla="*/ 1879864 h 2344739"/>
              <a:gd name="connsiteX216" fmla="*/ 578535 w 12192001"/>
              <a:gd name="connsiteY216" fmla="*/ 1877212 h 2344739"/>
              <a:gd name="connsiteX217" fmla="*/ 571717 w 12192001"/>
              <a:gd name="connsiteY217" fmla="*/ 1877401 h 2344739"/>
              <a:gd name="connsiteX218" fmla="*/ 445099 w 12192001"/>
              <a:gd name="connsiteY218" fmla="*/ 1839371 h 2344739"/>
              <a:gd name="connsiteX219" fmla="*/ 404015 w 12192001"/>
              <a:gd name="connsiteY219" fmla="*/ 1833548 h 2344739"/>
              <a:gd name="connsiteX220" fmla="*/ 292435 w 12192001"/>
              <a:gd name="connsiteY220" fmla="*/ 1812852 h 2344739"/>
              <a:gd name="connsiteX221" fmla="*/ 118381 w 12192001"/>
              <a:gd name="connsiteY221" fmla="*/ 1761047 h 2344739"/>
              <a:gd name="connsiteX222" fmla="*/ 15526 w 12192001"/>
              <a:gd name="connsiteY222" fmla="*/ 1758191 h 2344739"/>
              <a:gd name="connsiteX223" fmla="*/ 2 w 12192001"/>
              <a:gd name="connsiteY223" fmla="*/ 1752722 h 2344739"/>
              <a:gd name="connsiteX224" fmla="*/ 1 w 12192001"/>
              <a:gd name="connsiteY224" fmla="*/ 762497 h 2344739"/>
              <a:gd name="connsiteX225" fmla="*/ 0 w 12192001"/>
              <a:gd name="connsiteY225" fmla="*/ 762497 h 2344739"/>
              <a:gd name="connsiteX226" fmla="*/ 0 w 12192001"/>
              <a:gd name="connsiteY226" fmla="*/ 222213 h 2344739"/>
              <a:gd name="connsiteX227" fmla="*/ 0 w 12192001"/>
              <a:gd name="connsiteY227"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20047 w 12192001"/>
              <a:gd name="connsiteY211" fmla="*/ 1929661 h 2344739"/>
              <a:gd name="connsiteX212" fmla="*/ 719742 w 12192001"/>
              <a:gd name="connsiteY212" fmla="*/ 1928399 h 2344739"/>
              <a:gd name="connsiteX213" fmla="*/ 708875 w 12192001"/>
              <a:gd name="connsiteY213" fmla="*/ 1922722 h 2344739"/>
              <a:gd name="connsiteX214" fmla="*/ 596792 w 12192001"/>
              <a:gd name="connsiteY214" fmla="*/ 1879864 h 2344739"/>
              <a:gd name="connsiteX215" fmla="*/ 578535 w 12192001"/>
              <a:gd name="connsiteY215" fmla="*/ 1877212 h 2344739"/>
              <a:gd name="connsiteX216" fmla="*/ 571717 w 12192001"/>
              <a:gd name="connsiteY216" fmla="*/ 1877401 h 2344739"/>
              <a:gd name="connsiteX217" fmla="*/ 445099 w 12192001"/>
              <a:gd name="connsiteY217" fmla="*/ 1839371 h 2344739"/>
              <a:gd name="connsiteX218" fmla="*/ 404015 w 12192001"/>
              <a:gd name="connsiteY218" fmla="*/ 1833548 h 2344739"/>
              <a:gd name="connsiteX219" fmla="*/ 292435 w 12192001"/>
              <a:gd name="connsiteY219" fmla="*/ 1812852 h 2344739"/>
              <a:gd name="connsiteX220" fmla="*/ 118381 w 12192001"/>
              <a:gd name="connsiteY220" fmla="*/ 1761047 h 2344739"/>
              <a:gd name="connsiteX221" fmla="*/ 15526 w 12192001"/>
              <a:gd name="connsiteY221" fmla="*/ 1758191 h 2344739"/>
              <a:gd name="connsiteX222" fmla="*/ 2 w 12192001"/>
              <a:gd name="connsiteY222" fmla="*/ 1752722 h 2344739"/>
              <a:gd name="connsiteX223" fmla="*/ 1 w 12192001"/>
              <a:gd name="connsiteY223" fmla="*/ 762497 h 2344739"/>
              <a:gd name="connsiteX224" fmla="*/ 0 w 12192001"/>
              <a:gd name="connsiteY224" fmla="*/ 762497 h 2344739"/>
              <a:gd name="connsiteX225" fmla="*/ 0 w 12192001"/>
              <a:gd name="connsiteY225" fmla="*/ 222213 h 2344739"/>
              <a:gd name="connsiteX226" fmla="*/ 0 w 12192001"/>
              <a:gd name="connsiteY226"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20047 w 12192001"/>
              <a:gd name="connsiteY211" fmla="*/ 1929661 h 2344739"/>
              <a:gd name="connsiteX212" fmla="*/ 719742 w 12192001"/>
              <a:gd name="connsiteY212" fmla="*/ 1928399 h 2344739"/>
              <a:gd name="connsiteX213" fmla="*/ 708875 w 12192001"/>
              <a:gd name="connsiteY213" fmla="*/ 1922722 h 2344739"/>
              <a:gd name="connsiteX214" fmla="*/ 596792 w 12192001"/>
              <a:gd name="connsiteY214" fmla="*/ 1879864 h 2344739"/>
              <a:gd name="connsiteX215" fmla="*/ 578535 w 12192001"/>
              <a:gd name="connsiteY215" fmla="*/ 1877212 h 2344739"/>
              <a:gd name="connsiteX216" fmla="*/ 571717 w 12192001"/>
              <a:gd name="connsiteY216" fmla="*/ 1877401 h 2344739"/>
              <a:gd name="connsiteX217" fmla="*/ 445099 w 12192001"/>
              <a:gd name="connsiteY217" fmla="*/ 1839371 h 2344739"/>
              <a:gd name="connsiteX218" fmla="*/ 404015 w 12192001"/>
              <a:gd name="connsiteY218" fmla="*/ 1833548 h 2344739"/>
              <a:gd name="connsiteX219" fmla="*/ 292435 w 12192001"/>
              <a:gd name="connsiteY219" fmla="*/ 1812852 h 2344739"/>
              <a:gd name="connsiteX220" fmla="*/ 118381 w 12192001"/>
              <a:gd name="connsiteY220" fmla="*/ 1761047 h 2344739"/>
              <a:gd name="connsiteX221" fmla="*/ 15526 w 12192001"/>
              <a:gd name="connsiteY221" fmla="*/ 1758191 h 2344739"/>
              <a:gd name="connsiteX222" fmla="*/ 2 w 12192001"/>
              <a:gd name="connsiteY222" fmla="*/ 1752722 h 2344739"/>
              <a:gd name="connsiteX223" fmla="*/ 1 w 12192001"/>
              <a:gd name="connsiteY223" fmla="*/ 762497 h 2344739"/>
              <a:gd name="connsiteX224" fmla="*/ 0 w 12192001"/>
              <a:gd name="connsiteY224" fmla="*/ 222213 h 2344739"/>
              <a:gd name="connsiteX225" fmla="*/ 0 w 12192001"/>
              <a:gd name="connsiteY225"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95958 w 12193149"/>
              <a:gd name="connsiteY67" fmla="*/ 1903228 h 2344739"/>
              <a:gd name="connsiteX68" fmla="*/ 9190394 w 12193149"/>
              <a:gd name="connsiteY68" fmla="*/ 1912467 h 2344739"/>
              <a:gd name="connsiteX69" fmla="*/ 9114960 w 12193149"/>
              <a:gd name="connsiteY69" fmla="*/ 1919069 h 2344739"/>
              <a:gd name="connsiteX70" fmla="*/ 9054601 w 12193149"/>
              <a:gd name="connsiteY70" fmla="*/ 1910755 h 2344739"/>
              <a:gd name="connsiteX71" fmla="*/ 9006634 w 12193149"/>
              <a:gd name="connsiteY71" fmla="*/ 1914040 h 2344739"/>
              <a:gd name="connsiteX72" fmla="*/ 9006349 w 12193149"/>
              <a:gd name="connsiteY72" fmla="*/ 1913800 h 2344739"/>
              <a:gd name="connsiteX73" fmla="*/ 8997380 w 12193149"/>
              <a:gd name="connsiteY73" fmla="*/ 1915011 h 2344739"/>
              <a:gd name="connsiteX74" fmla="*/ 8991542 w 12193149"/>
              <a:gd name="connsiteY74" fmla="*/ 1917072 h 2344739"/>
              <a:gd name="connsiteX75" fmla="*/ 8975485 w 12193149"/>
              <a:gd name="connsiteY75" fmla="*/ 1920298 h 2344739"/>
              <a:gd name="connsiteX76" fmla="*/ 8969159 w 12193149"/>
              <a:gd name="connsiteY76" fmla="*/ 1919598 h 2344739"/>
              <a:gd name="connsiteX77" fmla="*/ 8964196 w 12193149"/>
              <a:gd name="connsiteY77" fmla="*/ 1917373 h 2344739"/>
              <a:gd name="connsiteX78" fmla="*/ 8930136 w 12193149"/>
              <a:gd name="connsiteY78" fmla="*/ 1914185 h 2344739"/>
              <a:gd name="connsiteX79" fmla="*/ 8753592 w 12193149"/>
              <a:gd name="connsiteY79" fmla="*/ 1933417 h 2344739"/>
              <a:gd name="connsiteX80" fmla="*/ 8708995 w 12193149"/>
              <a:gd name="connsiteY80" fmla="*/ 1935518 h 2344739"/>
              <a:gd name="connsiteX81" fmla="*/ 8597219 w 12193149"/>
              <a:gd name="connsiteY81" fmla="*/ 1944090 h 2344739"/>
              <a:gd name="connsiteX82" fmla="*/ 8526378 w 12193149"/>
              <a:gd name="connsiteY82" fmla="*/ 1929248 h 2344739"/>
              <a:gd name="connsiteX83" fmla="*/ 8512131 w 12193149"/>
              <a:gd name="connsiteY83" fmla="*/ 1935163 h 2344739"/>
              <a:gd name="connsiteX84" fmla="*/ 8507315 w 12193149"/>
              <a:gd name="connsiteY84" fmla="*/ 1938164 h 2344739"/>
              <a:gd name="connsiteX85" fmla="*/ 8499116 w 12193149"/>
              <a:gd name="connsiteY85" fmla="*/ 1940902 h 2344739"/>
              <a:gd name="connsiteX86" fmla="*/ 8498742 w 12193149"/>
              <a:gd name="connsiteY86" fmla="*/ 1940723 h 2344739"/>
              <a:gd name="connsiteX87" fmla="*/ 8491397 w 12193149"/>
              <a:gd name="connsiteY87" fmla="*/ 1943773 h 2344739"/>
              <a:gd name="connsiteX88" fmla="*/ 8368330 w 12193149"/>
              <a:gd name="connsiteY88" fmla="*/ 1957815 h 2344739"/>
              <a:gd name="connsiteX89" fmla="*/ 8354947 w 12193149"/>
              <a:gd name="connsiteY89" fmla="*/ 1958009 h 2344739"/>
              <a:gd name="connsiteX90" fmla="*/ 8353521 w 12193149"/>
              <a:gd name="connsiteY90" fmla="*/ 1957169 h 2344739"/>
              <a:gd name="connsiteX91" fmla="*/ 8321252 w 12193149"/>
              <a:gd name="connsiteY91" fmla="*/ 1974587 h 2344739"/>
              <a:gd name="connsiteX92" fmla="*/ 8315581 w 12193149"/>
              <a:gd name="connsiteY92" fmla="*/ 1974913 h 2344739"/>
              <a:gd name="connsiteX93" fmla="*/ 8296322 w 12193149"/>
              <a:gd name="connsiteY93" fmla="*/ 1988808 h 2344739"/>
              <a:gd name="connsiteX94" fmla="*/ 8285424 w 12193149"/>
              <a:gd name="connsiteY94" fmla="*/ 1994631 h 2344739"/>
              <a:gd name="connsiteX95" fmla="*/ 8284298 w 12193149"/>
              <a:gd name="connsiteY95" fmla="*/ 1999074 h 2344739"/>
              <a:gd name="connsiteX96" fmla="*/ 8267224 w 12193149"/>
              <a:gd name="connsiteY96" fmla="*/ 2006249 h 2344739"/>
              <a:gd name="connsiteX97" fmla="*/ 8264525 w 12193149"/>
              <a:gd name="connsiteY97" fmla="*/ 2006019 h 2344739"/>
              <a:gd name="connsiteX98" fmla="*/ 8253181 w 12193149"/>
              <a:gd name="connsiteY98" fmla="*/ 2015862 h 2344739"/>
              <a:gd name="connsiteX99" fmla="*/ 8246982 w 12193149"/>
              <a:gd name="connsiteY99" fmla="*/ 2028854 h 2344739"/>
              <a:gd name="connsiteX100" fmla="*/ 8091420 w 12193149"/>
              <a:gd name="connsiteY100" fmla="*/ 2075015 h 2344739"/>
              <a:gd name="connsiteX101" fmla="*/ 7906555 w 12193149"/>
              <a:gd name="connsiteY101" fmla="*/ 2116988 h 2344739"/>
              <a:gd name="connsiteX102" fmla="*/ 7719893 w 12193149"/>
              <a:gd name="connsiteY102" fmla="*/ 2142703 h 2344739"/>
              <a:gd name="connsiteX103" fmla="*/ 7615495 w 12193149"/>
              <a:gd name="connsiteY103" fmla="*/ 2139232 h 2344739"/>
              <a:gd name="connsiteX104" fmla="*/ 7528691 w 12193149"/>
              <a:gd name="connsiteY104" fmla="*/ 2145060 h 2344739"/>
              <a:gd name="connsiteX105" fmla="*/ 7520719 w 12193149"/>
              <a:gd name="connsiteY105" fmla="*/ 2147613 h 2344739"/>
              <a:gd name="connsiteX106" fmla="*/ 7508559 w 12193149"/>
              <a:gd name="connsiteY106" fmla="*/ 2148948 h 2344739"/>
              <a:gd name="connsiteX107" fmla="*/ 7508188 w 12193149"/>
              <a:gd name="connsiteY107" fmla="*/ 2148621 h 2344739"/>
              <a:gd name="connsiteX108" fmla="*/ 7496943 w 12193149"/>
              <a:gd name="connsiteY108" fmla="*/ 2150573 h 2344739"/>
              <a:gd name="connsiteX109" fmla="*/ 7406539 w 12193149"/>
              <a:gd name="connsiteY109" fmla="*/ 2142468 h 2344739"/>
              <a:gd name="connsiteX110" fmla="*/ 7219707 w 12193149"/>
              <a:gd name="connsiteY110" fmla="*/ 2156680 h 2344739"/>
              <a:gd name="connsiteX111" fmla="*/ 7202249 w 12193149"/>
              <a:gd name="connsiteY111" fmla="*/ 2161230 h 2344739"/>
              <a:gd name="connsiteX112" fmla="*/ 7198152 w 12193149"/>
              <a:gd name="connsiteY112" fmla="*/ 2166588 h 2344739"/>
              <a:gd name="connsiteX113" fmla="*/ 7171956 w 12193149"/>
              <a:gd name="connsiteY113" fmla="*/ 2171236 h 2344739"/>
              <a:gd name="connsiteX114" fmla="*/ 7098136 w 12193149"/>
              <a:gd name="connsiteY114" fmla="*/ 2183464 h 2344739"/>
              <a:gd name="connsiteX115" fmla="*/ 7019644 w 12193149"/>
              <a:gd name="connsiteY115" fmla="*/ 2183090 h 2344739"/>
              <a:gd name="connsiteX116" fmla="*/ 6905294 w 12193149"/>
              <a:gd name="connsiteY116" fmla="*/ 2212596 h 2344739"/>
              <a:gd name="connsiteX117" fmla="*/ 6709370 w 12193149"/>
              <a:gd name="connsiteY117" fmla="*/ 2240551 h 2344739"/>
              <a:gd name="connsiteX118" fmla="*/ 6550602 w 12193149"/>
              <a:gd name="connsiteY118" fmla="*/ 2269327 h 2344739"/>
              <a:gd name="connsiteX119" fmla="*/ 6318708 w 12193149"/>
              <a:gd name="connsiteY119" fmla="*/ 2316127 h 2344739"/>
              <a:gd name="connsiteX120" fmla="*/ 6169822 w 12193149"/>
              <a:gd name="connsiteY120" fmla="*/ 2318214 h 2344739"/>
              <a:gd name="connsiteX121" fmla="*/ 6074996 w 12193149"/>
              <a:gd name="connsiteY121" fmla="*/ 2338676 h 2344739"/>
              <a:gd name="connsiteX122" fmla="*/ 6069677 w 12193149"/>
              <a:gd name="connsiteY122" fmla="*/ 2337139 h 2344739"/>
              <a:gd name="connsiteX123" fmla="*/ 6049786 w 12193149"/>
              <a:gd name="connsiteY123" fmla="*/ 2337822 h 2344739"/>
              <a:gd name="connsiteX124" fmla="*/ 6042433 w 12193149"/>
              <a:gd name="connsiteY124" fmla="*/ 2329473 h 2344739"/>
              <a:gd name="connsiteX125" fmla="*/ 6011238 w 12193149"/>
              <a:gd name="connsiteY125" fmla="*/ 2324380 h 2344739"/>
              <a:gd name="connsiteX126" fmla="*/ 5958523 w 12193149"/>
              <a:gd name="connsiteY126" fmla="*/ 2328024 h 2344739"/>
              <a:gd name="connsiteX127" fmla="*/ 5760067 w 12193149"/>
              <a:gd name="connsiteY127" fmla="*/ 2343716 h 2344739"/>
              <a:gd name="connsiteX128" fmla="*/ 5628108 w 12193149"/>
              <a:gd name="connsiteY128" fmla="*/ 2344739 h 2344739"/>
              <a:gd name="connsiteX129" fmla="*/ 5472054 w 12193149"/>
              <a:gd name="connsiteY129" fmla="*/ 2330719 h 2344739"/>
              <a:gd name="connsiteX130" fmla="*/ 5433909 w 12193149"/>
              <a:gd name="connsiteY130" fmla="*/ 2319466 h 2344739"/>
              <a:gd name="connsiteX131" fmla="*/ 5382817 w 12193149"/>
              <a:gd name="connsiteY131" fmla="*/ 2301764 h 2344739"/>
              <a:gd name="connsiteX132" fmla="*/ 5262912 w 12193149"/>
              <a:gd name="connsiteY132" fmla="*/ 2281347 h 2344739"/>
              <a:gd name="connsiteX133" fmla="*/ 5224109 w 12193149"/>
              <a:gd name="connsiteY133" fmla="*/ 2270223 h 2344739"/>
              <a:gd name="connsiteX134" fmla="*/ 5175808 w 12193149"/>
              <a:gd name="connsiteY134" fmla="*/ 2267233 h 2344739"/>
              <a:gd name="connsiteX135" fmla="*/ 5157702 w 12193149"/>
              <a:gd name="connsiteY135" fmla="*/ 2260010 h 2344739"/>
              <a:gd name="connsiteX136" fmla="*/ 5143747 w 12193149"/>
              <a:gd name="connsiteY136" fmla="*/ 2256610 h 2344739"/>
              <a:gd name="connsiteX137" fmla="*/ 5140744 w 12193149"/>
              <a:gd name="connsiteY137" fmla="*/ 2254509 h 2344739"/>
              <a:gd name="connsiteX138" fmla="*/ 5122807 w 12193149"/>
              <a:gd name="connsiteY138" fmla="*/ 2243656 h 2344739"/>
              <a:gd name="connsiteX139" fmla="*/ 5066938 w 12193149"/>
              <a:gd name="connsiteY139" fmla="*/ 2250227 h 2344739"/>
              <a:gd name="connsiteX140" fmla="*/ 5012662 w 12193149"/>
              <a:gd name="connsiteY140" fmla="*/ 2233846 h 2344739"/>
              <a:gd name="connsiteX141" fmla="*/ 4841589 w 12193149"/>
              <a:gd name="connsiteY141" fmla="*/ 2209829 h 2344739"/>
              <a:gd name="connsiteX142" fmla="*/ 4763595 w 12193149"/>
              <a:gd name="connsiteY142" fmla="*/ 2182061 h 2344739"/>
              <a:gd name="connsiteX143" fmla="*/ 4724334 w 12193149"/>
              <a:gd name="connsiteY143" fmla="*/ 2173047 h 2344739"/>
              <a:gd name="connsiteX144" fmla="*/ 4722324 w 12193149"/>
              <a:gd name="connsiteY144" fmla="*/ 2172298 h 2344739"/>
              <a:gd name="connsiteX145" fmla="*/ 4723259 w 12193149"/>
              <a:gd name="connsiteY145" fmla="*/ 2172087 h 2344739"/>
              <a:gd name="connsiteX146" fmla="*/ 4718350 w 12193149"/>
              <a:gd name="connsiteY146" fmla="*/ 2170817 h 2344739"/>
              <a:gd name="connsiteX147" fmla="*/ 4722324 w 12193149"/>
              <a:gd name="connsiteY147" fmla="*/ 2172298 h 2344739"/>
              <a:gd name="connsiteX148" fmla="*/ 4716674 w 12193149"/>
              <a:gd name="connsiteY148" fmla="*/ 2173573 h 2344739"/>
              <a:gd name="connsiteX149" fmla="*/ 4516962 w 12193149"/>
              <a:gd name="connsiteY149" fmla="*/ 2163671 h 2344739"/>
              <a:gd name="connsiteX150" fmla="*/ 4429691 w 12193149"/>
              <a:gd name="connsiteY150" fmla="*/ 2153020 h 2344739"/>
              <a:gd name="connsiteX151" fmla="*/ 4364023 w 12193149"/>
              <a:gd name="connsiteY151" fmla="*/ 2151674 h 2344739"/>
              <a:gd name="connsiteX152" fmla="*/ 4318114 w 12193149"/>
              <a:gd name="connsiteY152" fmla="*/ 2158289 h 2344739"/>
              <a:gd name="connsiteX153" fmla="*/ 4316258 w 12193149"/>
              <a:gd name="connsiteY153" fmla="*/ 2156948 h 2344739"/>
              <a:gd name="connsiteX154" fmla="*/ 4296292 w 12193149"/>
              <a:gd name="connsiteY154" fmla="*/ 2155069 h 2344739"/>
              <a:gd name="connsiteX155" fmla="*/ 4291212 w 12193149"/>
              <a:gd name="connsiteY155" fmla="*/ 2157986 h 2344739"/>
              <a:gd name="connsiteX156" fmla="*/ 4277290 w 12193149"/>
              <a:gd name="connsiteY156" fmla="*/ 2157740 h 2344739"/>
              <a:gd name="connsiteX157" fmla="*/ 4249265 w 12193149"/>
              <a:gd name="connsiteY157" fmla="*/ 2160064 h 2344739"/>
              <a:gd name="connsiteX158" fmla="*/ 4203199 w 12193149"/>
              <a:gd name="connsiteY158" fmla="*/ 2157269 h 2344739"/>
              <a:gd name="connsiteX159" fmla="*/ 4202893 w 12193149"/>
              <a:gd name="connsiteY159" fmla="*/ 2156010 h 2344739"/>
              <a:gd name="connsiteX160" fmla="*/ 4192396 w 12193149"/>
              <a:gd name="connsiteY160" fmla="*/ 2150376 h 2344739"/>
              <a:gd name="connsiteX161" fmla="*/ 4143893 w 12193149"/>
              <a:gd name="connsiteY161" fmla="*/ 2134511 h 2344739"/>
              <a:gd name="connsiteX162" fmla="*/ 4084245 w 12193149"/>
              <a:gd name="connsiteY162" fmla="*/ 2107978 h 2344739"/>
              <a:gd name="connsiteX163" fmla="*/ 4075694 w 12193149"/>
              <a:gd name="connsiteY163" fmla="*/ 2107143 h 2344739"/>
              <a:gd name="connsiteX164" fmla="*/ 4075575 w 12193149"/>
              <a:gd name="connsiteY164" fmla="*/ 2106844 h 2344739"/>
              <a:gd name="connsiteX165" fmla="*/ 4066658 w 12193149"/>
              <a:gd name="connsiteY165" fmla="*/ 2105400 h 2344739"/>
              <a:gd name="connsiteX166" fmla="*/ 4060102 w 12193149"/>
              <a:gd name="connsiteY166" fmla="*/ 2105618 h 2344739"/>
              <a:gd name="connsiteX167" fmla="*/ 4043512 w 12193149"/>
              <a:gd name="connsiteY167" fmla="*/ 2103997 h 2344739"/>
              <a:gd name="connsiteX168" fmla="*/ 4038145 w 12193149"/>
              <a:gd name="connsiteY168" fmla="*/ 2101563 h 2344739"/>
              <a:gd name="connsiteX169" fmla="*/ 4036511 w 12193149"/>
              <a:gd name="connsiteY169" fmla="*/ 2097896 h 2344739"/>
              <a:gd name="connsiteX170" fmla="*/ 4034926 w 12193149"/>
              <a:gd name="connsiteY170" fmla="*/ 2098131 h 2344739"/>
              <a:gd name="connsiteX171" fmla="*/ 4005686 w 12193149"/>
              <a:gd name="connsiteY171" fmla="*/ 2085563 h 2344739"/>
              <a:gd name="connsiteX172" fmla="*/ 3937994 w 12193149"/>
              <a:gd name="connsiteY172" fmla="*/ 2068106 h 2344739"/>
              <a:gd name="connsiteX173" fmla="*/ 3898423 w 12193149"/>
              <a:gd name="connsiteY173" fmla="*/ 2062451 h 2344739"/>
              <a:gd name="connsiteX174" fmla="*/ 3790908 w 12193149"/>
              <a:gd name="connsiteY174" fmla="*/ 2042213 h 2344739"/>
              <a:gd name="connsiteX175" fmla="*/ 3683661 w 12193149"/>
              <a:gd name="connsiteY175" fmla="*/ 2018290 h 2344739"/>
              <a:gd name="connsiteX176" fmla="*/ 3611183 w 12193149"/>
              <a:gd name="connsiteY176" fmla="*/ 1986019 h 2344739"/>
              <a:gd name="connsiteX177" fmla="*/ 3605003 w 12193149"/>
              <a:gd name="connsiteY177" fmla="*/ 1987381 h 2344739"/>
              <a:gd name="connsiteX178" fmla="*/ 3595884 w 12193149"/>
              <a:gd name="connsiteY178" fmla="*/ 1987545 h 2344739"/>
              <a:gd name="connsiteX179" fmla="*/ 3595649 w 12193149"/>
              <a:gd name="connsiteY179" fmla="*/ 1987276 h 2344739"/>
              <a:gd name="connsiteX180" fmla="*/ 3587126 w 12193149"/>
              <a:gd name="connsiteY180" fmla="*/ 1987966 h 2344739"/>
              <a:gd name="connsiteX181" fmla="*/ 3537283 w 12193149"/>
              <a:gd name="connsiteY181" fmla="*/ 1978267 h 2344739"/>
              <a:gd name="connsiteX182" fmla="*/ 3474371 w 12193149"/>
              <a:gd name="connsiteY182" fmla="*/ 1974606 h 2344739"/>
              <a:gd name="connsiteX183" fmla="*/ 3401876 w 12193149"/>
              <a:gd name="connsiteY183" fmla="*/ 1962558 h 2344739"/>
              <a:gd name="connsiteX184" fmla="*/ 3365036 w 12193149"/>
              <a:gd name="connsiteY184" fmla="*/ 1979510 h 2344739"/>
              <a:gd name="connsiteX185" fmla="*/ 3345174 w 12193149"/>
              <a:gd name="connsiteY185" fmla="*/ 1981192 h 2344739"/>
              <a:gd name="connsiteX186" fmla="*/ 3342846 w 12193149"/>
              <a:gd name="connsiteY186" fmla="*/ 1980217 h 2344739"/>
              <a:gd name="connsiteX187" fmla="*/ 3263504 w 12193149"/>
              <a:gd name="connsiteY187" fmla="*/ 1986094 h 2344739"/>
              <a:gd name="connsiteX188" fmla="*/ 3143704 w 12193149"/>
              <a:gd name="connsiteY188" fmla="*/ 1993869 h 2344739"/>
              <a:gd name="connsiteX189" fmla="*/ 3031439 w 12193149"/>
              <a:gd name="connsiteY189" fmla="*/ 1996512 h 2344739"/>
              <a:gd name="connsiteX190" fmla="*/ 2782717 w 12193149"/>
              <a:gd name="connsiteY190" fmla="*/ 2018333 h 2344739"/>
              <a:gd name="connsiteX191" fmla="*/ 2647675 w 12193149"/>
              <a:gd name="connsiteY191" fmla="*/ 2028869 h 2344739"/>
              <a:gd name="connsiteX192" fmla="*/ 2569176 w 12193149"/>
              <a:gd name="connsiteY192" fmla="*/ 2002628 h 2344739"/>
              <a:gd name="connsiteX193" fmla="*/ 2444403 w 12193149"/>
              <a:gd name="connsiteY193" fmla="*/ 2016529 h 2344739"/>
              <a:gd name="connsiteX194" fmla="*/ 2316260 w 12193149"/>
              <a:gd name="connsiteY194" fmla="*/ 2024996 h 2344739"/>
              <a:gd name="connsiteX195" fmla="*/ 2209726 w 12193149"/>
              <a:gd name="connsiteY195" fmla="*/ 2019763 h 2344739"/>
              <a:gd name="connsiteX196" fmla="*/ 2095813 w 12193149"/>
              <a:gd name="connsiteY196" fmla="*/ 2003052 h 2344739"/>
              <a:gd name="connsiteX197" fmla="*/ 1998504 w 12193149"/>
              <a:gd name="connsiteY197" fmla="*/ 1995032 h 2344739"/>
              <a:gd name="connsiteX198" fmla="*/ 1929320 w 12193149"/>
              <a:gd name="connsiteY198" fmla="*/ 2016977 h 2344739"/>
              <a:gd name="connsiteX199" fmla="*/ 1922798 w 12193149"/>
              <a:gd name="connsiteY199" fmla="*/ 2012146 h 2344739"/>
              <a:gd name="connsiteX200" fmla="*/ 1874228 w 12193149"/>
              <a:gd name="connsiteY200" fmla="*/ 2013741 h 2344739"/>
              <a:gd name="connsiteX201" fmla="*/ 1787803 w 12193149"/>
              <a:gd name="connsiteY201" fmla="*/ 2041363 h 2344739"/>
              <a:gd name="connsiteX202" fmla="*/ 1739352 w 12193149"/>
              <a:gd name="connsiteY202" fmla="*/ 2036312 h 2344739"/>
              <a:gd name="connsiteX203" fmla="*/ 1676219 w 12193149"/>
              <a:gd name="connsiteY203" fmla="*/ 2019963 h 2344739"/>
              <a:gd name="connsiteX204" fmla="*/ 1609817 w 12193149"/>
              <a:gd name="connsiteY204" fmla="*/ 2013066 h 2344739"/>
              <a:gd name="connsiteX205" fmla="*/ 1497258 w 12193149"/>
              <a:gd name="connsiteY205" fmla="*/ 1987476 h 2344739"/>
              <a:gd name="connsiteX206" fmla="*/ 1151127 w 12193149"/>
              <a:gd name="connsiteY206" fmla="*/ 1938041 h 2344739"/>
              <a:gd name="connsiteX207" fmla="*/ 859417 w 12193149"/>
              <a:gd name="connsiteY207" fmla="*/ 1928608 h 2344739"/>
              <a:gd name="connsiteX208" fmla="*/ 838688 w 12193149"/>
              <a:gd name="connsiteY208" fmla="*/ 1929821 h 2344739"/>
              <a:gd name="connsiteX209" fmla="*/ 817957 w 12193149"/>
              <a:gd name="connsiteY209" fmla="*/ 1927857 h 2344739"/>
              <a:gd name="connsiteX210" fmla="*/ 812654 w 12193149"/>
              <a:gd name="connsiteY210" fmla="*/ 1930751 h 2344739"/>
              <a:gd name="connsiteX211" fmla="*/ 721195 w 12193149"/>
              <a:gd name="connsiteY211" fmla="*/ 1929661 h 2344739"/>
              <a:gd name="connsiteX212" fmla="*/ 720890 w 12193149"/>
              <a:gd name="connsiteY212" fmla="*/ 1928399 h 2344739"/>
              <a:gd name="connsiteX213" fmla="*/ 710023 w 12193149"/>
              <a:gd name="connsiteY213" fmla="*/ 1922722 h 2344739"/>
              <a:gd name="connsiteX214" fmla="*/ 597940 w 12193149"/>
              <a:gd name="connsiteY214" fmla="*/ 1879864 h 2344739"/>
              <a:gd name="connsiteX215" fmla="*/ 579683 w 12193149"/>
              <a:gd name="connsiteY215" fmla="*/ 1877212 h 2344739"/>
              <a:gd name="connsiteX216" fmla="*/ 572865 w 12193149"/>
              <a:gd name="connsiteY216" fmla="*/ 1877401 h 2344739"/>
              <a:gd name="connsiteX217" fmla="*/ 446247 w 12193149"/>
              <a:gd name="connsiteY217" fmla="*/ 1839371 h 2344739"/>
              <a:gd name="connsiteX218" fmla="*/ 405163 w 12193149"/>
              <a:gd name="connsiteY218" fmla="*/ 1833548 h 2344739"/>
              <a:gd name="connsiteX219" fmla="*/ 293583 w 12193149"/>
              <a:gd name="connsiteY219" fmla="*/ 1812852 h 2344739"/>
              <a:gd name="connsiteX220" fmla="*/ 119529 w 12193149"/>
              <a:gd name="connsiteY220" fmla="*/ 1761047 h 2344739"/>
              <a:gd name="connsiteX221" fmla="*/ 16674 w 12193149"/>
              <a:gd name="connsiteY221" fmla="*/ 1758191 h 2344739"/>
              <a:gd name="connsiteX222" fmla="*/ 1150 w 12193149"/>
              <a:gd name="connsiteY222" fmla="*/ 1752722 h 2344739"/>
              <a:gd name="connsiteX223" fmla="*/ 1148 w 12193149"/>
              <a:gd name="connsiteY223" fmla="*/ 222213 h 2344739"/>
              <a:gd name="connsiteX224" fmla="*/ 1148 w 12193149"/>
              <a:gd name="connsiteY224"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95958 w 12193149"/>
              <a:gd name="connsiteY67" fmla="*/ 1903228 h 2344739"/>
              <a:gd name="connsiteX68" fmla="*/ 9190394 w 12193149"/>
              <a:gd name="connsiteY68" fmla="*/ 1912467 h 2344739"/>
              <a:gd name="connsiteX69" fmla="*/ 9114960 w 12193149"/>
              <a:gd name="connsiteY69" fmla="*/ 1919069 h 2344739"/>
              <a:gd name="connsiteX70" fmla="*/ 9054601 w 12193149"/>
              <a:gd name="connsiteY70" fmla="*/ 1910755 h 2344739"/>
              <a:gd name="connsiteX71" fmla="*/ 9006634 w 12193149"/>
              <a:gd name="connsiteY71" fmla="*/ 1914040 h 2344739"/>
              <a:gd name="connsiteX72" fmla="*/ 9006349 w 12193149"/>
              <a:gd name="connsiteY72" fmla="*/ 1913800 h 2344739"/>
              <a:gd name="connsiteX73" fmla="*/ 8997380 w 12193149"/>
              <a:gd name="connsiteY73" fmla="*/ 1915011 h 2344739"/>
              <a:gd name="connsiteX74" fmla="*/ 8991542 w 12193149"/>
              <a:gd name="connsiteY74" fmla="*/ 1917072 h 2344739"/>
              <a:gd name="connsiteX75" fmla="*/ 8975485 w 12193149"/>
              <a:gd name="connsiteY75" fmla="*/ 1920298 h 2344739"/>
              <a:gd name="connsiteX76" fmla="*/ 8969159 w 12193149"/>
              <a:gd name="connsiteY76" fmla="*/ 1919598 h 2344739"/>
              <a:gd name="connsiteX77" fmla="*/ 8964196 w 12193149"/>
              <a:gd name="connsiteY77" fmla="*/ 1917373 h 2344739"/>
              <a:gd name="connsiteX78" fmla="*/ 8930136 w 12193149"/>
              <a:gd name="connsiteY78" fmla="*/ 1914185 h 2344739"/>
              <a:gd name="connsiteX79" fmla="*/ 8753592 w 12193149"/>
              <a:gd name="connsiteY79" fmla="*/ 1933417 h 2344739"/>
              <a:gd name="connsiteX80" fmla="*/ 8708995 w 12193149"/>
              <a:gd name="connsiteY80" fmla="*/ 1935518 h 2344739"/>
              <a:gd name="connsiteX81" fmla="*/ 8597219 w 12193149"/>
              <a:gd name="connsiteY81" fmla="*/ 1944090 h 2344739"/>
              <a:gd name="connsiteX82" fmla="*/ 8526378 w 12193149"/>
              <a:gd name="connsiteY82" fmla="*/ 1929248 h 2344739"/>
              <a:gd name="connsiteX83" fmla="*/ 8512131 w 12193149"/>
              <a:gd name="connsiteY83" fmla="*/ 1935163 h 2344739"/>
              <a:gd name="connsiteX84" fmla="*/ 8507315 w 12193149"/>
              <a:gd name="connsiteY84" fmla="*/ 1938164 h 2344739"/>
              <a:gd name="connsiteX85" fmla="*/ 8499116 w 12193149"/>
              <a:gd name="connsiteY85" fmla="*/ 1940902 h 2344739"/>
              <a:gd name="connsiteX86" fmla="*/ 8498742 w 12193149"/>
              <a:gd name="connsiteY86" fmla="*/ 1940723 h 2344739"/>
              <a:gd name="connsiteX87" fmla="*/ 8491397 w 12193149"/>
              <a:gd name="connsiteY87" fmla="*/ 1943773 h 2344739"/>
              <a:gd name="connsiteX88" fmla="*/ 8368330 w 12193149"/>
              <a:gd name="connsiteY88" fmla="*/ 1957815 h 2344739"/>
              <a:gd name="connsiteX89" fmla="*/ 8354947 w 12193149"/>
              <a:gd name="connsiteY89" fmla="*/ 1958009 h 2344739"/>
              <a:gd name="connsiteX90" fmla="*/ 8321252 w 12193149"/>
              <a:gd name="connsiteY90" fmla="*/ 1974587 h 2344739"/>
              <a:gd name="connsiteX91" fmla="*/ 8315581 w 12193149"/>
              <a:gd name="connsiteY91" fmla="*/ 1974913 h 2344739"/>
              <a:gd name="connsiteX92" fmla="*/ 8296322 w 12193149"/>
              <a:gd name="connsiteY92" fmla="*/ 1988808 h 2344739"/>
              <a:gd name="connsiteX93" fmla="*/ 8285424 w 12193149"/>
              <a:gd name="connsiteY93" fmla="*/ 1994631 h 2344739"/>
              <a:gd name="connsiteX94" fmla="*/ 8284298 w 12193149"/>
              <a:gd name="connsiteY94" fmla="*/ 1999074 h 2344739"/>
              <a:gd name="connsiteX95" fmla="*/ 8267224 w 12193149"/>
              <a:gd name="connsiteY95" fmla="*/ 2006249 h 2344739"/>
              <a:gd name="connsiteX96" fmla="*/ 8264525 w 12193149"/>
              <a:gd name="connsiteY96" fmla="*/ 2006019 h 2344739"/>
              <a:gd name="connsiteX97" fmla="*/ 8253181 w 12193149"/>
              <a:gd name="connsiteY97" fmla="*/ 2015862 h 2344739"/>
              <a:gd name="connsiteX98" fmla="*/ 8246982 w 12193149"/>
              <a:gd name="connsiteY98" fmla="*/ 2028854 h 2344739"/>
              <a:gd name="connsiteX99" fmla="*/ 8091420 w 12193149"/>
              <a:gd name="connsiteY99" fmla="*/ 2075015 h 2344739"/>
              <a:gd name="connsiteX100" fmla="*/ 7906555 w 12193149"/>
              <a:gd name="connsiteY100" fmla="*/ 2116988 h 2344739"/>
              <a:gd name="connsiteX101" fmla="*/ 7719893 w 12193149"/>
              <a:gd name="connsiteY101" fmla="*/ 2142703 h 2344739"/>
              <a:gd name="connsiteX102" fmla="*/ 7615495 w 12193149"/>
              <a:gd name="connsiteY102" fmla="*/ 2139232 h 2344739"/>
              <a:gd name="connsiteX103" fmla="*/ 7528691 w 12193149"/>
              <a:gd name="connsiteY103" fmla="*/ 2145060 h 2344739"/>
              <a:gd name="connsiteX104" fmla="*/ 7520719 w 12193149"/>
              <a:gd name="connsiteY104" fmla="*/ 2147613 h 2344739"/>
              <a:gd name="connsiteX105" fmla="*/ 7508559 w 12193149"/>
              <a:gd name="connsiteY105" fmla="*/ 2148948 h 2344739"/>
              <a:gd name="connsiteX106" fmla="*/ 7508188 w 12193149"/>
              <a:gd name="connsiteY106" fmla="*/ 2148621 h 2344739"/>
              <a:gd name="connsiteX107" fmla="*/ 7496943 w 12193149"/>
              <a:gd name="connsiteY107" fmla="*/ 2150573 h 2344739"/>
              <a:gd name="connsiteX108" fmla="*/ 7406539 w 12193149"/>
              <a:gd name="connsiteY108" fmla="*/ 2142468 h 2344739"/>
              <a:gd name="connsiteX109" fmla="*/ 7219707 w 12193149"/>
              <a:gd name="connsiteY109" fmla="*/ 2156680 h 2344739"/>
              <a:gd name="connsiteX110" fmla="*/ 7202249 w 12193149"/>
              <a:gd name="connsiteY110" fmla="*/ 2161230 h 2344739"/>
              <a:gd name="connsiteX111" fmla="*/ 7198152 w 12193149"/>
              <a:gd name="connsiteY111" fmla="*/ 2166588 h 2344739"/>
              <a:gd name="connsiteX112" fmla="*/ 7171956 w 12193149"/>
              <a:gd name="connsiteY112" fmla="*/ 2171236 h 2344739"/>
              <a:gd name="connsiteX113" fmla="*/ 7098136 w 12193149"/>
              <a:gd name="connsiteY113" fmla="*/ 2183464 h 2344739"/>
              <a:gd name="connsiteX114" fmla="*/ 7019644 w 12193149"/>
              <a:gd name="connsiteY114" fmla="*/ 2183090 h 2344739"/>
              <a:gd name="connsiteX115" fmla="*/ 6905294 w 12193149"/>
              <a:gd name="connsiteY115" fmla="*/ 2212596 h 2344739"/>
              <a:gd name="connsiteX116" fmla="*/ 6709370 w 12193149"/>
              <a:gd name="connsiteY116" fmla="*/ 2240551 h 2344739"/>
              <a:gd name="connsiteX117" fmla="*/ 6550602 w 12193149"/>
              <a:gd name="connsiteY117" fmla="*/ 2269327 h 2344739"/>
              <a:gd name="connsiteX118" fmla="*/ 6318708 w 12193149"/>
              <a:gd name="connsiteY118" fmla="*/ 2316127 h 2344739"/>
              <a:gd name="connsiteX119" fmla="*/ 6169822 w 12193149"/>
              <a:gd name="connsiteY119" fmla="*/ 2318214 h 2344739"/>
              <a:gd name="connsiteX120" fmla="*/ 6074996 w 12193149"/>
              <a:gd name="connsiteY120" fmla="*/ 2338676 h 2344739"/>
              <a:gd name="connsiteX121" fmla="*/ 6069677 w 12193149"/>
              <a:gd name="connsiteY121" fmla="*/ 2337139 h 2344739"/>
              <a:gd name="connsiteX122" fmla="*/ 6049786 w 12193149"/>
              <a:gd name="connsiteY122" fmla="*/ 2337822 h 2344739"/>
              <a:gd name="connsiteX123" fmla="*/ 6042433 w 12193149"/>
              <a:gd name="connsiteY123" fmla="*/ 2329473 h 2344739"/>
              <a:gd name="connsiteX124" fmla="*/ 6011238 w 12193149"/>
              <a:gd name="connsiteY124" fmla="*/ 2324380 h 2344739"/>
              <a:gd name="connsiteX125" fmla="*/ 5958523 w 12193149"/>
              <a:gd name="connsiteY125" fmla="*/ 2328024 h 2344739"/>
              <a:gd name="connsiteX126" fmla="*/ 5760067 w 12193149"/>
              <a:gd name="connsiteY126" fmla="*/ 2343716 h 2344739"/>
              <a:gd name="connsiteX127" fmla="*/ 5628108 w 12193149"/>
              <a:gd name="connsiteY127" fmla="*/ 2344739 h 2344739"/>
              <a:gd name="connsiteX128" fmla="*/ 5472054 w 12193149"/>
              <a:gd name="connsiteY128" fmla="*/ 2330719 h 2344739"/>
              <a:gd name="connsiteX129" fmla="*/ 5433909 w 12193149"/>
              <a:gd name="connsiteY129" fmla="*/ 2319466 h 2344739"/>
              <a:gd name="connsiteX130" fmla="*/ 5382817 w 12193149"/>
              <a:gd name="connsiteY130" fmla="*/ 2301764 h 2344739"/>
              <a:gd name="connsiteX131" fmla="*/ 5262912 w 12193149"/>
              <a:gd name="connsiteY131" fmla="*/ 2281347 h 2344739"/>
              <a:gd name="connsiteX132" fmla="*/ 5224109 w 12193149"/>
              <a:gd name="connsiteY132" fmla="*/ 2270223 h 2344739"/>
              <a:gd name="connsiteX133" fmla="*/ 5175808 w 12193149"/>
              <a:gd name="connsiteY133" fmla="*/ 2267233 h 2344739"/>
              <a:gd name="connsiteX134" fmla="*/ 5157702 w 12193149"/>
              <a:gd name="connsiteY134" fmla="*/ 2260010 h 2344739"/>
              <a:gd name="connsiteX135" fmla="*/ 5143747 w 12193149"/>
              <a:gd name="connsiteY135" fmla="*/ 2256610 h 2344739"/>
              <a:gd name="connsiteX136" fmla="*/ 5140744 w 12193149"/>
              <a:gd name="connsiteY136" fmla="*/ 2254509 h 2344739"/>
              <a:gd name="connsiteX137" fmla="*/ 5122807 w 12193149"/>
              <a:gd name="connsiteY137" fmla="*/ 2243656 h 2344739"/>
              <a:gd name="connsiteX138" fmla="*/ 5066938 w 12193149"/>
              <a:gd name="connsiteY138" fmla="*/ 2250227 h 2344739"/>
              <a:gd name="connsiteX139" fmla="*/ 5012662 w 12193149"/>
              <a:gd name="connsiteY139" fmla="*/ 2233846 h 2344739"/>
              <a:gd name="connsiteX140" fmla="*/ 4841589 w 12193149"/>
              <a:gd name="connsiteY140" fmla="*/ 2209829 h 2344739"/>
              <a:gd name="connsiteX141" fmla="*/ 4763595 w 12193149"/>
              <a:gd name="connsiteY141" fmla="*/ 2182061 h 2344739"/>
              <a:gd name="connsiteX142" fmla="*/ 4724334 w 12193149"/>
              <a:gd name="connsiteY142" fmla="*/ 2173047 h 2344739"/>
              <a:gd name="connsiteX143" fmla="*/ 4722324 w 12193149"/>
              <a:gd name="connsiteY143" fmla="*/ 2172298 h 2344739"/>
              <a:gd name="connsiteX144" fmla="*/ 4723259 w 12193149"/>
              <a:gd name="connsiteY144" fmla="*/ 2172087 h 2344739"/>
              <a:gd name="connsiteX145" fmla="*/ 4718350 w 12193149"/>
              <a:gd name="connsiteY145" fmla="*/ 2170817 h 2344739"/>
              <a:gd name="connsiteX146" fmla="*/ 4722324 w 12193149"/>
              <a:gd name="connsiteY146" fmla="*/ 2172298 h 2344739"/>
              <a:gd name="connsiteX147" fmla="*/ 4716674 w 12193149"/>
              <a:gd name="connsiteY147" fmla="*/ 2173573 h 2344739"/>
              <a:gd name="connsiteX148" fmla="*/ 4516962 w 12193149"/>
              <a:gd name="connsiteY148" fmla="*/ 2163671 h 2344739"/>
              <a:gd name="connsiteX149" fmla="*/ 4429691 w 12193149"/>
              <a:gd name="connsiteY149" fmla="*/ 2153020 h 2344739"/>
              <a:gd name="connsiteX150" fmla="*/ 4364023 w 12193149"/>
              <a:gd name="connsiteY150" fmla="*/ 2151674 h 2344739"/>
              <a:gd name="connsiteX151" fmla="*/ 4318114 w 12193149"/>
              <a:gd name="connsiteY151" fmla="*/ 2158289 h 2344739"/>
              <a:gd name="connsiteX152" fmla="*/ 4316258 w 12193149"/>
              <a:gd name="connsiteY152" fmla="*/ 2156948 h 2344739"/>
              <a:gd name="connsiteX153" fmla="*/ 4296292 w 12193149"/>
              <a:gd name="connsiteY153" fmla="*/ 2155069 h 2344739"/>
              <a:gd name="connsiteX154" fmla="*/ 4291212 w 12193149"/>
              <a:gd name="connsiteY154" fmla="*/ 2157986 h 2344739"/>
              <a:gd name="connsiteX155" fmla="*/ 4277290 w 12193149"/>
              <a:gd name="connsiteY155" fmla="*/ 2157740 h 2344739"/>
              <a:gd name="connsiteX156" fmla="*/ 4249265 w 12193149"/>
              <a:gd name="connsiteY156" fmla="*/ 2160064 h 2344739"/>
              <a:gd name="connsiteX157" fmla="*/ 4203199 w 12193149"/>
              <a:gd name="connsiteY157" fmla="*/ 2157269 h 2344739"/>
              <a:gd name="connsiteX158" fmla="*/ 4202893 w 12193149"/>
              <a:gd name="connsiteY158" fmla="*/ 2156010 h 2344739"/>
              <a:gd name="connsiteX159" fmla="*/ 4192396 w 12193149"/>
              <a:gd name="connsiteY159" fmla="*/ 2150376 h 2344739"/>
              <a:gd name="connsiteX160" fmla="*/ 4143893 w 12193149"/>
              <a:gd name="connsiteY160" fmla="*/ 2134511 h 2344739"/>
              <a:gd name="connsiteX161" fmla="*/ 4084245 w 12193149"/>
              <a:gd name="connsiteY161" fmla="*/ 2107978 h 2344739"/>
              <a:gd name="connsiteX162" fmla="*/ 4075694 w 12193149"/>
              <a:gd name="connsiteY162" fmla="*/ 2107143 h 2344739"/>
              <a:gd name="connsiteX163" fmla="*/ 4075575 w 12193149"/>
              <a:gd name="connsiteY163" fmla="*/ 2106844 h 2344739"/>
              <a:gd name="connsiteX164" fmla="*/ 4066658 w 12193149"/>
              <a:gd name="connsiteY164" fmla="*/ 2105400 h 2344739"/>
              <a:gd name="connsiteX165" fmla="*/ 4060102 w 12193149"/>
              <a:gd name="connsiteY165" fmla="*/ 2105618 h 2344739"/>
              <a:gd name="connsiteX166" fmla="*/ 4043512 w 12193149"/>
              <a:gd name="connsiteY166" fmla="*/ 2103997 h 2344739"/>
              <a:gd name="connsiteX167" fmla="*/ 4038145 w 12193149"/>
              <a:gd name="connsiteY167" fmla="*/ 2101563 h 2344739"/>
              <a:gd name="connsiteX168" fmla="*/ 4036511 w 12193149"/>
              <a:gd name="connsiteY168" fmla="*/ 2097896 h 2344739"/>
              <a:gd name="connsiteX169" fmla="*/ 4034926 w 12193149"/>
              <a:gd name="connsiteY169" fmla="*/ 2098131 h 2344739"/>
              <a:gd name="connsiteX170" fmla="*/ 4005686 w 12193149"/>
              <a:gd name="connsiteY170" fmla="*/ 2085563 h 2344739"/>
              <a:gd name="connsiteX171" fmla="*/ 3937994 w 12193149"/>
              <a:gd name="connsiteY171" fmla="*/ 2068106 h 2344739"/>
              <a:gd name="connsiteX172" fmla="*/ 3898423 w 12193149"/>
              <a:gd name="connsiteY172" fmla="*/ 2062451 h 2344739"/>
              <a:gd name="connsiteX173" fmla="*/ 3790908 w 12193149"/>
              <a:gd name="connsiteY173" fmla="*/ 2042213 h 2344739"/>
              <a:gd name="connsiteX174" fmla="*/ 3683661 w 12193149"/>
              <a:gd name="connsiteY174" fmla="*/ 2018290 h 2344739"/>
              <a:gd name="connsiteX175" fmla="*/ 3611183 w 12193149"/>
              <a:gd name="connsiteY175" fmla="*/ 1986019 h 2344739"/>
              <a:gd name="connsiteX176" fmla="*/ 3605003 w 12193149"/>
              <a:gd name="connsiteY176" fmla="*/ 1987381 h 2344739"/>
              <a:gd name="connsiteX177" fmla="*/ 3595884 w 12193149"/>
              <a:gd name="connsiteY177" fmla="*/ 1987545 h 2344739"/>
              <a:gd name="connsiteX178" fmla="*/ 3595649 w 12193149"/>
              <a:gd name="connsiteY178" fmla="*/ 1987276 h 2344739"/>
              <a:gd name="connsiteX179" fmla="*/ 3587126 w 12193149"/>
              <a:gd name="connsiteY179" fmla="*/ 1987966 h 2344739"/>
              <a:gd name="connsiteX180" fmla="*/ 3537283 w 12193149"/>
              <a:gd name="connsiteY180" fmla="*/ 1978267 h 2344739"/>
              <a:gd name="connsiteX181" fmla="*/ 3474371 w 12193149"/>
              <a:gd name="connsiteY181" fmla="*/ 1974606 h 2344739"/>
              <a:gd name="connsiteX182" fmla="*/ 3401876 w 12193149"/>
              <a:gd name="connsiteY182" fmla="*/ 1962558 h 2344739"/>
              <a:gd name="connsiteX183" fmla="*/ 3365036 w 12193149"/>
              <a:gd name="connsiteY183" fmla="*/ 1979510 h 2344739"/>
              <a:gd name="connsiteX184" fmla="*/ 3345174 w 12193149"/>
              <a:gd name="connsiteY184" fmla="*/ 1981192 h 2344739"/>
              <a:gd name="connsiteX185" fmla="*/ 3342846 w 12193149"/>
              <a:gd name="connsiteY185" fmla="*/ 1980217 h 2344739"/>
              <a:gd name="connsiteX186" fmla="*/ 3263504 w 12193149"/>
              <a:gd name="connsiteY186" fmla="*/ 1986094 h 2344739"/>
              <a:gd name="connsiteX187" fmla="*/ 3143704 w 12193149"/>
              <a:gd name="connsiteY187" fmla="*/ 1993869 h 2344739"/>
              <a:gd name="connsiteX188" fmla="*/ 3031439 w 12193149"/>
              <a:gd name="connsiteY188" fmla="*/ 1996512 h 2344739"/>
              <a:gd name="connsiteX189" fmla="*/ 2782717 w 12193149"/>
              <a:gd name="connsiteY189" fmla="*/ 2018333 h 2344739"/>
              <a:gd name="connsiteX190" fmla="*/ 2647675 w 12193149"/>
              <a:gd name="connsiteY190" fmla="*/ 2028869 h 2344739"/>
              <a:gd name="connsiteX191" fmla="*/ 2569176 w 12193149"/>
              <a:gd name="connsiteY191" fmla="*/ 2002628 h 2344739"/>
              <a:gd name="connsiteX192" fmla="*/ 2444403 w 12193149"/>
              <a:gd name="connsiteY192" fmla="*/ 2016529 h 2344739"/>
              <a:gd name="connsiteX193" fmla="*/ 2316260 w 12193149"/>
              <a:gd name="connsiteY193" fmla="*/ 2024996 h 2344739"/>
              <a:gd name="connsiteX194" fmla="*/ 2209726 w 12193149"/>
              <a:gd name="connsiteY194" fmla="*/ 2019763 h 2344739"/>
              <a:gd name="connsiteX195" fmla="*/ 2095813 w 12193149"/>
              <a:gd name="connsiteY195" fmla="*/ 2003052 h 2344739"/>
              <a:gd name="connsiteX196" fmla="*/ 1998504 w 12193149"/>
              <a:gd name="connsiteY196" fmla="*/ 1995032 h 2344739"/>
              <a:gd name="connsiteX197" fmla="*/ 1929320 w 12193149"/>
              <a:gd name="connsiteY197" fmla="*/ 2016977 h 2344739"/>
              <a:gd name="connsiteX198" fmla="*/ 1922798 w 12193149"/>
              <a:gd name="connsiteY198" fmla="*/ 2012146 h 2344739"/>
              <a:gd name="connsiteX199" fmla="*/ 1874228 w 12193149"/>
              <a:gd name="connsiteY199" fmla="*/ 2013741 h 2344739"/>
              <a:gd name="connsiteX200" fmla="*/ 1787803 w 12193149"/>
              <a:gd name="connsiteY200" fmla="*/ 2041363 h 2344739"/>
              <a:gd name="connsiteX201" fmla="*/ 1739352 w 12193149"/>
              <a:gd name="connsiteY201" fmla="*/ 2036312 h 2344739"/>
              <a:gd name="connsiteX202" fmla="*/ 1676219 w 12193149"/>
              <a:gd name="connsiteY202" fmla="*/ 2019963 h 2344739"/>
              <a:gd name="connsiteX203" fmla="*/ 1609817 w 12193149"/>
              <a:gd name="connsiteY203" fmla="*/ 2013066 h 2344739"/>
              <a:gd name="connsiteX204" fmla="*/ 1497258 w 12193149"/>
              <a:gd name="connsiteY204" fmla="*/ 1987476 h 2344739"/>
              <a:gd name="connsiteX205" fmla="*/ 1151127 w 12193149"/>
              <a:gd name="connsiteY205" fmla="*/ 1938041 h 2344739"/>
              <a:gd name="connsiteX206" fmla="*/ 859417 w 12193149"/>
              <a:gd name="connsiteY206" fmla="*/ 1928608 h 2344739"/>
              <a:gd name="connsiteX207" fmla="*/ 838688 w 12193149"/>
              <a:gd name="connsiteY207" fmla="*/ 1929821 h 2344739"/>
              <a:gd name="connsiteX208" fmla="*/ 817957 w 12193149"/>
              <a:gd name="connsiteY208" fmla="*/ 1927857 h 2344739"/>
              <a:gd name="connsiteX209" fmla="*/ 812654 w 12193149"/>
              <a:gd name="connsiteY209" fmla="*/ 1930751 h 2344739"/>
              <a:gd name="connsiteX210" fmla="*/ 721195 w 12193149"/>
              <a:gd name="connsiteY210" fmla="*/ 1929661 h 2344739"/>
              <a:gd name="connsiteX211" fmla="*/ 720890 w 12193149"/>
              <a:gd name="connsiteY211" fmla="*/ 1928399 h 2344739"/>
              <a:gd name="connsiteX212" fmla="*/ 710023 w 12193149"/>
              <a:gd name="connsiteY212" fmla="*/ 1922722 h 2344739"/>
              <a:gd name="connsiteX213" fmla="*/ 597940 w 12193149"/>
              <a:gd name="connsiteY213" fmla="*/ 1879864 h 2344739"/>
              <a:gd name="connsiteX214" fmla="*/ 579683 w 12193149"/>
              <a:gd name="connsiteY214" fmla="*/ 1877212 h 2344739"/>
              <a:gd name="connsiteX215" fmla="*/ 572865 w 12193149"/>
              <a:gd name="connsiteY215" fmla="*/ 1877401 h 2344739"/>
              <a:gd name="connsiteX216" fmla="*/ 446247 w 12193149"/>
              <a:gd name="connsiteY216" fmla="*/ 1839371 h 2344739"/>
              <a:gd name="connsiteX217" fmla="*/ 405163 w 12193149"/>
              <a:gd name="connsiteY217" fmla="*/ 1833548 h 2344739"/>
              <a:gd name="connsiteX218" fmla="*/ 293583 w 12193149"/>
              <a:gd name="connsiteY218" fmla="*/ 1812852 h 2344739"/>
              <a:gd name="connsiteX219" fmla="*/ 119529 w 12193149"/>
              <a:gd name="connsiteY219" fmla="*/ 1761047 h 2344739"/>
              <a:gd name="connsiteX220" fmla="*/ 16674 w 12193149"/>
              <a:gd name="connsiteY220" fmla="*/ 1758191 h 2344739"/>
              <a:gd name="connsiteX221" fmla="*/ 1150 w 12193149"/>
              <a:gd name="connsiteY221" fmla="*/ 1752722 h 2344739"/>
              <a:gd name="connsiteX222" fmla="*/ 1148 w 12193149"/>
              <a:gd name="connsiteY222" fmla="*/ 222213 h 2344739"/>
              <a:gd name="connsiteX223" fmla="*/ 1148 w 12193149"/>
              <a:gd name="connsiteY223"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95958 w 12193149"/>
              <a:gd name="connsiteY67" fmla="*/ 1903228 h 2344739"/>
              <a:gd name="connsiteX68" fmla="*/ 9114960 w 12193149"/>
              <a:gd name="connsiteY68" fmla="*/ 1919069 h 2344739"/>
              <a:gd name="connsiteX69" fmla="*/ 9054601 w 12193149"/>
              <a:gd name="connsiteY69" fmla="*/ 1910755 h 2344739"/>
              <a:gd name="connsiteX70" fmla="*/ 9006634 w 12193149"/>
              <a:gd name="connsiteY70" fmla="*/ 1914040 h 2344739"/>
              <a:gd name="connsiteX71" fmla="*/ 9006349 w 12193149"/>
              <a:gd name="connsiteY71" fmla="*/ 1913800 h 2344739"/>
              <a:gd name="connsiteX72" fmla="*/ 8997380 w 12193149"/>
              <a:gd name="connsiteY72" fmla="*/ 1915011 h 2344739"/>
              <a:gd name="connsiteX73" fmla="*/ 8991542 w 12193149"/>
              <a:gd name="connsiteY73" fmla="*/ 1917072 h 2344739"/>
              <a:gd name="connsiteX74" fmla="*/ 8975485 w 12193149"/>
              <a:gd name="connsiteY74" fmla="*/ 1920298 h 2344739"/>
              <a:gd name="connsiteX75" fmla="*/ 8969159 w 12193149"/>
              <a:gd name="connsiteY75" fmla="*/ 1919598 h 2344739"/>
              <a:gd name="connsiteX76" fmla="*/ 8964196 w 12193149"/>
              <a:gd name="connsiteY76" fmla="*/ 1917373 h 2344739"/>
              <a:gd name="connsiteX77" fmla="*/ 8930136 w 12193149"/>
              <a:gd name="connsiteY77" fmla="*/ 1914185 h 2344739"/>
              <a:gd name="connsiteX78" fmla="*/ 8753592 w 12193149"/>
              <a:gd name="connsiteY78" fmla="*/ 1933417 h 2344739"/>
              <a:gd name="connsiteX79" fmla="*/ 8708995 w 12193149"/>
              <a:gd name="connsiteY79" fmla="*/ 1935518 h 2344739"/>
              <a:gd name="connsiteX80" fmla="*/ 8597219 w 12193149"/>
              <a:gd name="connsiteY80" fmla="*/ 1944090 h 2344739"/>
              <a:gd name="connsiteX81" fmla="*/ 8526378 w 12193149"/>
              <a:gd name="connsiteY81" fmla="*/ 1929248 h 2344739"/>
              <a:gd name="connsiteX82" fmla="*/ 8512131 w 12193149"/>
              <a:gd name="connsiteY82" fmla="*/ 1935163 h 2344739"/>
              <a:gd name="connsiteX83" fmla="*/ 8507315 w 12193149"/>
              <a:gd name="connsiteY83" fmla="*/ 1938164 h 2344739"/>
              <a:gd name="connsiteX84" fmla="*/ 8499116 w 12193149"/>
              <a:gd name="connsiteY84" fmla="*/ 1940902 h 2344739"/>
              <a:gd name="connsiteX85" fmla="*/ 8498742 w 12193149"/>
              <a:gd name="connsiteY85" fmla="*/ 1940723 h 2344739"/>
              <a:gd name="connsiteX86" fmla="*/ 8491397 w 12193149"/>
              <a:gd name="connsiteY86" fmla="*/ 1943773 h 2344739"/>
              <a:gd name="connsiteX87" fmla="*/ 8368330 w 12193149"/>
              <a:gd name="connsiteY87" fmla="*/ 1957815 h 2344739"/>
              <a:gd name="connsiteX88" fmla="*/ 8354947 w 12193149"/>
              <a:gd name="connsiteY88" fmla="*/ 1958009 h 2344739"/>
              <a:gd name="connsiteX89" fmla="*/ 8321252 w 12193149"/>
              <a:gd name="connsiteY89" fmla="*/ 1974587 h 2344739"/>
              <a:gd name="connsiteX90" fmla="*/ 8315581 w 12193149"/>
              <a:gd name="connsiteY90" fmla="*/ 1974913 h 2344739"/>
              <a:gd name="connsiteX91" fmla="*/ 8296322 w 12193149"/>
              <a:gd name="connsiteY91" fmla="*/ 1988808 h 2344739"/>
              <a:gd name="connsiteX92" fmla="*/ 8285424 w 12193149"/>
              <a:gd name="connsiteY92" fmla="*/ 1994631 h 2344739"/>
              <a:gd name="connsiteX93" fmla="*/ 8284298 w 12193149"/>
              <a:gd name="connsiteY93" fmla="*/ 1999074 h 2344739"/>
              <a:gd name="connsiteX94" fmla="*/ 8267224 w 12193149"/>
              <a:gd name="connsiteY94" fmla="*/ 2006249 h 2344739"/>
              <a:gd name="connsiteX95" fmla="*/ 8264525 w 12193149"/>
              <a:gd name="connsiteY95" fmla="*/ 2006019 h 2344739"/>
              <a:gd name="connsiteX96" fmla="*/ 8253181 w 12193149"/>
              <a:gd name="connsiteY96" fmla="*/ 2015862 h 2344739"/>
              <a:gd name="connsiteX97" fmla="*/ 8246982 w 12193149"/>
              <a:gd name="connsiteY97" fmla="*/ 2028854 h 2344739"/>
              <a:gd name="connsiteX98" fmla="*/ 8091420 w 12193149"/>
              <a:gd name="connsiteY98" fmla="*/ 2075015 h 2344739"/>
              <a:gd name="connsiteX99" fmla="*/ 7906555 w 12193149"/>
              <a:gd name="connsiteY99" fmla="*/ 2116988 h 2344739"/>
              <a:gd name="connsiteX100" fmla="*/ 7719893 w 12193149"/>
              <a:gd name="connsiteY100" fmla="*/ 2142703 h 2344739"/>
              <a:gd name="connsiteX101" fmla="*/ 7615495 w 12193149"/>
              <a:gd name="connsiteY101" fmla="*/ 2139232 h 2344739"/>
              <a:gd name="connsiteX102" fmla="*/ 7528691 w 12193149"/>
              <a:gd name="connsiteY102" fmla="*/ 2145060 h 2344739"/>
              <a:gd name="connsiteX103" fmla="*/ 7520719 w 12193149"/>
              <a:gd name="connsiteY103" fmla="*/ 2147613 h 2344739"/>
              <a:gd name="connsiteX104" fmla="*/ 7508559 w 12193149"/>
              <a:gd name="connsiteY104" fmla="*/ 2148948 h 2344739"/>
              <a:gd name="connsiteX105" fmla="*/ 7508188 w 12193149"/>
              <a:gd name="connsiteY105" fmla="*/ 2148621 h 2344739"/>
              <a:gd name="connsiteX106" fmla="*/ 7496943 w 12193149"/>
              <a:gd name="connsiteY106" fmla="*/ 2150573 h 2344739"/>
              <a:gd name="connsiteX107" fmla="*/ 7406539 w 12193149"/>
              <a:gd name="connsiteY107" fmla="*/ 2142468 h 2344739"/>
              <a:gd name="connsiteX108" fmla="*/ 7219707 w 12193149"/>
              <a:gd name="connsiteY108" fmla="*/ 2156680 h 2344739"/>
              <a:gd name="connsiteX109" fmla="*/ 7202249 w 12193149"/>
              <a:gd name="connsiteY109" fmla="*/ 2161230 h 2344739"/>
              <a:gd name="connsiteX110" fmla="*/ 7198152 w 12193149"/>
              <a:gd name="connsiteY110" fmla="*/ 2166588 h 2344739"/>
              <a:gd name="connsiteX111" fmla="*/ 7171956 w 12193149"/>
              <a:gd name="connsiteY111" fmla="*/ 2171236 h 2344739"/>
              <a:gd name="connsiteX112" fmla="*/ 7098136 w 12193149"/>
              <a:gd name="connsiteY112" fmla="*/ 2183464 h 2344739"/>
              <a:gd name="connsiteX113" fmla="*/ 7019644 w 12193149"/>
              <a:gd name="connsiteY113" fmla="*/ 2183090 h 2344739"/>
              <a:gd name="connsiteX114" fmla="*/ 6905294 w 12193149"/>
              <a:gd name="connsiteY114" fmla="*/ 2212596 h 2344739"/>
              <a:gd name="connsiteX115" fmla="*/ 6709370 w 12193149"/>
              <a:gd name="connsiteY115" fmla="*/ 2240551 h 2344739"/>
              <a:gd name="connsiteX116" fmla="*/ 6550602 w 12193149"/>
              <a:gd name="connsiteY116" fmla="*/ 2269327 h 2344739"/>
              <a:gd name="connsiteX117" fmla="*/ 6318708 w 12193149"/>
              <a:gd name="connsiteY117" fmla="*/ 2316127 h 2344739"/>
              <a:gd name="connsiteX118" fmla="*/ 6169822 w 12193149"/>
              <a:gd name="connsiteY118" fmla="*/ 2318214 h 2344739"/>
              <a:gd name="connsiteX119" fmla="*/ 6074996 w 12193149"/>
              <a:gd name="connsiteY119" fmla="*/ 2338676 h 2344739"/>
              <a:gd name="connsiteX120" fmla="*/ 6069677 w 12193149"/>
              <a:gd name="connsiteY120" fmla="*/ 2337139 h 2344739"/>
              <a:gd name="connsiteX121" fmla="*/ 6049786 w 12193149"/>
              <a:gd name="connsiteY121" fmla="*/ 2337822 h 2344739"/>
              <a:gd name="connsiteX122" fmla="*/ 6042433 w 12193149"/>
              <a:gd name="connsiteY122" fmla="*/ 2329473 h 2344739"/>
              <a:gd name="connsiteX123" fmla="*/ 6011238 w 12193149"/>
              <a:gd name="connsiteY123" fmla="*/ 2324380 h 2344739"/>
              <a:gd name="connsiteX124" fmla="*/ 5958523 w 12193149"/>
              <a:gd name="connsiteY124" fmla="*/ 2328024 h 2344739"/>
              <a:gd name="connsiteX125" fmla="*/ 5760067 w 12193149"/>
              <a:gd name="connsiteY125" fmla="*/ 2343716 h 2344739"/>
              <a:gd name="connsiteX126" fmla="*/ 5628108 w 12193149"/>
              <a:gd name="connsiteY126" fmla="*/ 2344739 h 2344739"/>
              <a:gd name="connsiteX127" fmla="*/ 5472054 w 12193149"/>
              <a:gd name="connsiteY127" fmla="*/ 2330719 h 2344739"/>
              <a:gd name="connsiteX128" fmla="*/ 5433909 w 12193149"/>
              <a:gd name="connsiteY128" fmla="*/ 2319466 h 2344739"/>
              <a:gd name="connsiteX129" fmla="*/ 5382817 w 12193149"/>
              <a:gd name="connsiteY129" fmla="*/ 2301764 h 2344739"/>
              <a:gd name="connsiteX130" fmla="*/ 5262912 w 12193149"/>
              <a:gd name="connsiteY130" fmla="*/ 2281347 h 2344739"/>
              <a:gd name="connsiteX131" fmla="*/ 5224109 w 12193149"/>
              <a:gd name="connsiteY131" fmla="*/ 2270223 h 2344739"/>
              <a:gd name="connsiteX132" fmla="*/ 5175808 w 12193149"/>
              <a:gd name="connsiteY132" fmla="*/ 2267233 h 2344739"/>
              <a:gd name="connsiteX133" fmla="*/ 5157702 w 12193149"/>
              <a:gd name="connsiteY133" fmla="*/ 2260010 h 2344739"/>
              <a:gd name="connsiteX134" fmla="*/ 5143747 w 12193149"/>
              <a:gd name="connsiteY134" fmla="*/ 2256610 h 2344739"/>
              <a:gd name="connsiteX135" fmla="*/ 5140744 w 12193149"/>
              <a:gd name="connsiteY135" fmla="*/ 2254509 h 2344739"/>
              <a:gd name="connsiteX136" fmla="*/ 5122807 w 12193149"/>
              <a:gd name="connsiteY136" fmla="*/ 2243656 h 2344739"/>
              <a:gd name="connsiteX137" fmla="*/ 5066938 w 12193149"/>
              <a:gd name="connsiteY137" fmla="*/ 2250227 h 2344739"/>
              <a:gd name="connsiteX138" fmla="*/ 5012662 w 12193149"/>
              <a:gd name="connsiteY138" fmla="*/ 2233846 h 2344739"/>
              <a:gd name="connsiteX139" fmla="*/ 4841589 w 12193149"/>
              <a:gd name="connsiteY139" fmla="*/ 2209829 h 2344739"/>
              <a:gd name="connsiteX140" fmla="*/ 4763595 w 12193149"/>
              <a:gd name="connsiteY140" fmla="*/ 2182061 h 2344739"/>
              <a:gd name="connsiteX141" fmla="*/ 4724334 w 12193149"/>
              <a:gd name="connsiteY141" fmla="*/ 2173047 h 2344739"/>
              <a:gd name="connsiteX142" fmla="*/ 4722324 w 12193149"/>
              <a:gd name="connsiteY142" fmla="*/ 2172298 h 2344739"/>
              <a:gd name="connsiteX143" fmla="*/ 4723259 w 12193149"/>
              <a:gd name="connsiteY143" fmla="*/ 2172087 h 2344739"/>
              <a:gd name="connsiteX144" fmla="*/ 4718350 w 12193149"/>
              <a:gd name="connsiteY144" fmla="*/ 2170817 h 2344739"/>
              <a:gd name="connsiteX145" fmla="*/ 4722324 w 12193149"/>
              <a:gd name="connsiteY145" fmla="*/ 2172298 h 2344739"/>
              <a:gd name="connsiteX146" fmla="*/ 4716674 w 12193149"/>
              <a:gd name="connsiteY146" fmla="*/ 2173573 h 2344739"/>
              <a:gd name="connsiteX147" fmla="*/ 4516962 w 12193149"/>
              <a:gd name="connsiteY147" fmla="*/ 2163671 h 2344739"/>
              <a:gd name="connsiteX148" fmla="*/ 4429691 w 12193149"/>
              <a:gd name="connsiteY148" fmla="*/ 2153020 h 2344739"/>
              <a:gd name="connsiteX149" fmla="*/ 4364023 w 12193149"/>
              <a:gd name="connsiteY149" fmla="*/ 2151674 h 2344739"/>
              <a:gd name="connsiteX150" fmla="*/ 4318114 w 12193149"/>
              <a:gd name="connsiteY150" fmla="*/ 2158289 h 2344739"/>
              <a:gd name="connsiteX151" fmla="*/ 4316258 w 12193149"/>
              <a:gd name="connsiteY151" fmla="*/ 2156948 h 2344739"/>
              <a:gd name="connsiteX152" fmla="*/ 4296292 w 12193149"/>
              <a:gd name="connsiteY152" fmla="*/ 2155069 h 2344739"/>
              <a:gd name="connsiteX153" fmla="*/ 4291212 w 12193149"/>
              <a:gd name="connsiteY153" fmla="*/ 2157986 h 2344739"/>
              <a:gd name="connsiteX154" fmla="*/ 4277290 w 12193149"/>
              <a:gd name="connsiteY154" fmla="*/ 2157740 h 2344739"/>
              <a:gd name="connsiteX155" fmla="*/ 4249265 w 12193149"/>
              <a:gd name="connsiteY155" fmla="*/ 2160064 h 2344739"/>
              <a:gd name="connsiteX156" fmla="*/ 4203199 w 12193149"/>
              <a:gd name="connsiteY156" fmla="*/ 2157269 h 2344739"/>
              <a:gd name="connsiteX157" fmla="*/ 4202893 w 12193149"/>
              <a:gd name="connsiteY157" fmla="*/ 2156010 h 2344739"/>
              <a:gd name="connsiteX158" fmla="*/ 4192396 w 12193149"/>
              <a:gd name="connsiteY158" fmla="*/ 2150376 h 2344739"/>
              <a:gd name="connsiteX159" fmla="*/ 4143893 w 12193149"/>
              <a:gd name="connsiteY159" fmla="*/ 2134511 h 2344739"/>
              <a:gd name="connsiteX160" fmla="*/ 4084245 w 12193149"/>
              <a:gd name="connsiteY160" fmla="*/ 2107978 h 2344739"/>
              <a:gd name="connsiteX161" fmla="*/ 4075694 w 12193149"/>
              <a:gd name="connsiteY161" fmla="*/ 2107143 h 2344739"/>
              <a:gd name="connsiteX162" fmla="*/ 4075575 w 12193149"/>
              <a:gd name="connsiteY162" fmla="*/ 2106844 h 2344739"/>
              <a:gd name="connsiteX163" fmla="*/ 4066658 w 12193149"/>
              <a:gd name="connsiteY163" fmla="*/ 2105400 h 2344739"/>
              <a:gd name="connsiteX164" fmla="*/ 4060102 w 12193149"/>
              <a:gd name="connsiteY164" fmla="*/ 2105618 h 2344739"/>
              <a:gd name="connsiteX165" fmla="*/ 4043512 w 12193149"/>
              <a:gd name="connsiteY165" fmla="*/ 2103997 h 2344739"/>
              <a:gd name="connsiteX166" fmla="*/ 4038145 w 12193149"/>
              <a:gd name="connsiteY166" fmla="*/ 2101563 h 2344739"/>
              <a:gd name="connsiteX167" fmla="*/ 4036511 w 12193149"/>
              <a:gd name="connsiteY167" fmla="*/ 2097896 h 2344739"/>
              <a:gd name="connsiteX168" fmla="*/ 4034926 w 12193149"/>
              <a:gd name="connsiteY168" fmla="*/ 2098131 h 2344739"/>
              <a:gd name="connsiteX169" fmla="*/ 4005686 w 12193149"/>
              <a:gd name="connsiteY169" fmla="*/ 2085563 h 2344739"/>
              <a:gd name="connsiteX170" fmla="*/ 3937994 w 12193149"/>
              <a:gd name="connsiteY170" fmla="*/ 2068106 h 2344739"/>
              <a:gd name="connsiteX171" fmla="*/ 3898423 w 12193149"/>
              <a:gd name="connsiteY171" fmla="*/ 2062451 h 2344739"/>
              <a:gd name="connsiteX172" fmla="*/ 3790908 w 12193149"/>
              <a:gd name="connsiteY172" fmla="*/ 2042213 h 2344739"/>
              <a:gd name="connsiteX173" fmla="*/ 3683661 w 12193149"/>
              <a:gd name="connsiteY173" fmla="*/ 2018290 h 2344739"/>
              <a:gd name="connsiteX174" fmla="*/ 3611183 w 12193149"/>
              <a:gd name="connsiteY174" fmla="*/ 1986019 h 2344739"/>
              <a:gd name="connsiteX175" fmla="*/ 3605003 w 12193149"/>
              <a:gd name="connsiteY175" fmla="*/ 1987381 h 2344739"/>
              <a:gd name="connsiteX176" fmla="*/ 3595884 w 12193149"/>
              <a:gd name="connsiteY176" fmla="*/ 1987545 h 2344739"/>
              <a:gd name="connsiteX177" fmla="*/ 3595649 w 12193149"/>
              <a:gd name="connsiteY177" fmla="*/ 1987276 h 2344739"/>
              <a:gd name="connsiteX178" fmla="*/ 3587126 w 12193149"/>
              <a:gd name="connsiteY178" fmla="*/ 1987966 h 2344739"/>
              <a:gd name="connsiteX179" fmla="*/ 3537283 w 12193149"/>
              <a:gd name="connsiteY179" fmla="*/ 1978267 h 2344739"/>
              <a:gd name="connsiteX180" fmla="*/ 3474371 w 12193149"/>
              <a:gd name="connsiteY180" fmla="*/ 1974606 h 2344739"/>
              <a:gd name="connsiteX181" fmla="*/ 3401876 w 12193149"/>
              <a:gd name="connsiteY181" fmla="*/ 1962558 h 2344739"/>
              <a:gd name="connsiteX182" fmla="*/ 3365036 w 12193149"/>
              <a:gd name="connsiteY182" fmla="*/ 1979510 h 2344739"/>
              <a:gd name="connsiteX183" fmla="*/ 3345174 w 12193149"/>
              <a:gd name="connsiteY183" fmla="*/ 1981192 h 2344739"/>
              <a:gd name="connsiteX184" fmla="*/ 3342846 w 12193149"/>
              <a:gd name="connsiteY184" fmla="*/ 1980217 h 2344739"/>
              <a:gd name="connsiteX185" fmla="*/ 3263504 w 12193149"/>
              <a:gd name="connsiteY185" fmla="*/ 1986094 h 2344739"/>
              <a:gd name="connsiteX186" fmla="*/ 3143704 w 12193149"/>
              <a:gd name="connsiteY186" fmla="*/ 1993869 h 2344739"/>
              <a:gd name="connsiteX187" fmla="*/ 3031439 w 12193149"/>
              <a:gd name="connsiteY187" fmla="*/ 1996512 h 2344739"/>
              <a:gd name="connsiteX188" fmla="*/ 2782717 w 12193149"/>
              <a:gd name="connsiteY188" fmla="*/ 2018333 h 2344739"/>
              <a:gd name="connsiteX189" fmla="*/ 2647675 w 12193149"/>
              <a:gd name="connsiteY189" fmla="*/ 2028869 h 2344739"/>
              <a:gd name="connsiteX190" fmla="*/ 2569176 w 12193149"/>
              <a:gd name="connsiteY190" fmla="*/ 2002628 h 2344739"/>
              <a:gd name="connsiteX191" fmla="*/ 2444403 w 12193149"/>
              <a:gd name="connsiteY191" fmla="*/ 2016529 h 2344739"/>
              <a:gd name="connsiteX192" fmla="*/ 2316260 w 12193149"/>
              <a:gd name="connsiteY192" fmla="*/ 2024996 h 2344739"/>
              <a:gd name="connsiteX193" fmla="*/ 2209726 w 12193149"/>
              <a:gd name="connsiteY193" fmla="*/ 2019763 h 2344739"/>
              <a:gd name="connsiteX194" fmla="*/ 2095813 w 12193149"/>
              <a:gd name="connsiteY194" fmla="*/ 2003052 h 2344739"/>
              <a:gd name="connsiteX195" fmla="*/ 1998504 w 12193149"/>
              <a:gd name="connsiteY195" fmla="*/ 1995032 h 2344739"/>
              <a:gd name="connsiteX196" fmla="*/ 1929320 w 12193149"/>
              <a:gd name="connsiteY196" fmla="*/ 2016977 h 2344739"/>
              <a:gd name="connsiteX197" fmla="*/ 1922798 w 12193149"/>
              <a:gd name="connsiteY197" fmla="*/ 2012146 h 2344739"/>
              <a:gd name="connsiteX198" fmla="*/ 1874228 w 12193149"/>
              <a:gd name="connsiteY198" fmla="*/ 2013741 h 2344739"/>
              <a:gd name="connsiteX199" fmla="*/ 1787803 w 12193149"/>
              <a:gd name="connsiteY199" fmla="*/ 2041363 h 2344739"/>
              <a:gd name="connsiteX200" fmla="*/ 1739352 w 12193149"/>
              <a:gd name="connsiteY200" fmla="*/ 2036312 h 2344739"/>
              <a:gd name="connsiteX201" fmla="*/ 1676219 w 12193149"/>
              <a:gd name="connsiteY201" fmla="*/ 2019963 h 2344739"/>
              <a:gd name="connsiteX202" fmla="*/ 1609817 w 12193149"/>
              <a:gd name="connsiteY202" fmla="*/ 2013066 h 2344739"/>
              <a:gd name="connsiteX203" fmla="*/ 1497258 w 12193149"/>
              <a:gd name="connsiteY203" fmla="*/ 1987476 h 2344739"/>
              <a:gd name="connsiteX204" fmla="*/ 1151127 w 12193149"/>
              <a:gd name="connsiteY204" fmla="*/ 1938041 h 2344739"/>
              <a:gd name="connsiteX205" fmla="*/ 859417 w 12193149"/>
              <a:gd name="connsiteY205" fmla="*/ 1928608 h 2344739"/>
              <a:gd name="connsiteX206" fmla="*/ 838688 w 12193149"/>
              <a:gd name="connsiteY206" fmla="*/ 1929821 h 2344739"/>
              <a:gd name="connsiteX207" fmla="*/ 817957 w 12193149"/>
              <a:gd name="connsiteY207" fmla="*/ 1927857 h 2344739"/>
              <a:gd name="connsiteX208" fmla="*/ 812654 w 12193149"/>
              <a:gd name="connsiteY208" fmla="*/ 1930751 h 2344739"/>
              <a:gd name="connsiteX209" fmla="*/ 721195 w 12193149"/>
              <a:gd name="connsiteY209" fmla="*/ 1929661 h 2344739"/>
              <a:gd name="connsiteX210" fmla="*/ 720890 w 12193149"/>
              <a:gd name="connsiteY210" fmla="*/ 1928399 h 2344739"/>
              <a:gd name="connsiteX211" fmla="*/ 710023 w 12193149"/>
              <a:gd name="connsiteY211" fmla="*/ 1922722 h 2344739"/>
              <a:gd name="connsiteX212" fmla="*/ 597940 w 12193149"/>
              <a:gd name="connsiteY212" fmla="*/ 1879864 h 2344739"/>
              <a:gd name="connsiteX213" fmla="*/ 579683 w 12193149"/>
              <a:gd name="connsiteY213" fmla="*/ 1877212 h 2344739"/>
              <a:gd name="connsiteX214" fmla="*/ 572865 w 12193149"/>
              <a:gd name="connsiteY214" fmla="*/ 1877401 h 2344739"/>
              <a:gd name="connsiteX215" fmla="*/ 446247 w 12193149"/>
              <a:gd name="connsiteY215" fmla="*/ 1839371 h 2344739"/>
              <a:gd name="connsiteX216" fmla="*/ 405163 w 12193149"/>
              <a:gd name="connsiteY216" fmla="*/ 1833548 h 2344739"/>
              <a:gd name="connsiteX217" fmla="*/ 293583 w 12193149"/>
              <a:gd name="connsiteY217" fmla="*/ 1812852 h 2344739"/>
              <a:gd name="connsiteX218" fmla="*/ 119529 w 12193149"/>
              <a:gd name="connsiteY218" fmla="*/ 1761047 h 2344739"/>
              <a:gd name="connsiteX219" fmla="*/ 16674 w 12193149"/>
              <a:gd name="connsiteY219" fmla="*/ 1758191 h 2344739"/>
              <a:gd name="connsiteX220" fmla="*/ 1150 w 12193149"/>
              <a:gd name="connsiteY220" fmla="*/ 1752722 h 2344739"/>
              <a:gd name="connsiteX221" fmla="*/ 1148 w 12193149"/>
              <a:gd name="connsiteY221" fmla="*/ 222213 h 2344739"/>
              <a:gd name="connsiteX222" fmla="*/ 1148 w 12193149"/>
              <a:gd name="connsiteY222"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95958 w 12193149"/>
              <a:gd name="connsiteY67" fmla="*/ 1903228 h 2344739"/>
              <a:gd name="connsiteX68" fmla="*/ 9054601 w 12193149"/>
              <a:gd name="connsiteY68" fmla="*/ 1910755 h 2344739"/>
              <a:gd name="connsiteX69" fmla="*/ 9006634 w 12193149"/>
              <a:gd name="connsiteY69" fmla="*/ 1914040 h 2344739"/>
              <a:gd name="connsiteX70" fmla="*/ 9006349 w 12193149"/>
              <a:gd name="connsiteY70" fmla="*/ 1913800 h 2344739"/>
              <a:gd name="connsiteX71" fmla="*/ 8997380 w 12193149"/>
              <a:gd name="connsiteY71" fmla="*/ 1915011 h 2344739"/>
              <a:gd name="connsiteX72" fmla="*/ 8991542 w 12193149"/>
              <a:gd name="connsiteY72" fmla="*/ 1917072 h 2344739"/>
              <a:gd name="connsiteX73" fmla="*/ 8975485 w 12193149"/>
              <a:gd name="connsiteY73" fmla="*/ 1920298 h 2344739"/>
              <a:gd name="connsiteX74" fmla="*/ 8969159 w 12193149"/>
              <a:gd name="connsiteY74" fmla="*/ 1919598 h 2344739"/>
              <a:gd name="connsiteX75" fmla="*/ 8964196 w 12193149"/>
              <a:gd name="connsiteY75" fmla="*/ 1917373 h 2344739"/>
              <a:gd name="connsiteX76" fmla="*/ 8930136 w 12193149"/>
              <a:gd name="connsiteY76" fmla="*/ 1914185 h 2344739"/>
              <a:gd name="connsiteX77" fmla="*/ 8753592 w 12193149"/>
              <a:gd name="connsiteY77" fmla="*/ 1933417 h 2344739"/>
              <a:gd name="connsiteX78" fmla="*/ 8708995 w 12193149"/>
              <a:gd name="connsiteY78" fmla="*/ 1935518 h 2344739"/>
              <a:gd name="connsiteX79" fmla="*/ 8597219 w 12193149"/>
              <a:gd name="connsiteY79" fmla="*/ 1944090 h 2344739"/>
              <a:gd name="connsiteX80" fmla="*/ 8526378 w 12193149"/>
              <a:gd name="connsiteY80" fmla="*/ 1929248 h 2344739"/>
              <a:gd name="connsiteX81" fmla="*/ 8512131 w 12193149"/>
              <a:gd name="connsiteY81" fmla="*/ 1935163 h 2344739"/>
              <a:gd name="connsiteX82" fmla="*/ 8507315 w 12193149"/>
              <a:gd name="connsiteY82" fmla="*/ 1938164 h 2344739"/>
              <a:gd name="connsiteX83" fmla="*/ 8499116 w 12193149"/>
              <a:gd name="connsiteY83" fmla="*/ 1940902 h 2344739"/>
              <a:gd name="connsiteX84" fmla="*/ 8498742 w 12193149"/>
              <a:gd name="connsiteY84" fmla="*/ 1940723 h 2344739"/>
              <a:gd name="connsiteX85" fmla="*/ 8491397 w 12193149"/>
              <a:gd name="connsiteY85" fmla="*/ 1943773 h 2344739"/>
              <a:gd name="connsiteX86" fmla="*/ 8368330 w 12193149"/>
              <a:gd name="connsiteY86" fmla="*/ 1957815 h 2344739"/>
              <a:gd name="connsiteX87" fmla="*/ 8354947 w 12193149"/>
              <a:gd name="connsiteY87" fmla="*/ 1958009 h 2344739"/>
              <a:gd name="connsiteX88" fmla="*/ 8321252 w 12193149"/>
              <a:gd name="connsiteY88" fmla="*/ 1974587 h 2344739"/>
              <a:gd name="connsiteX89" fmla="*/ 8315581 w 12193149"/>
              <a:gd name="connsiteY89" fmla="*/ 1974913 h 2344739"/>
              <a:gd name="connsiteX90" fmla="*/ 8296322 w 12193149"/>
              <a:gd name="connsiteY90" fmla="*/ 1988808 h 2344739"/>
              <a:gd name="connsiteX91" fmla="*/ 8285424 w 12193149"/>
              <a:gd name="connsiteY91" fmla="*/ 1994631 h 2344739"/>
              <a:gd name="connsiteX92" fmla="*/ 8284298 w 12193149"/>
              <a:gd name="connsiteY92" fmla="*/ 1999074 h 2344739"/>
              <a:gd name="connsiteX93" fmla="*/ 8267224 w 12193149"/>
              <a:gd name="connsiteY93" fmla="*/ 2006249 h 2344739"/>
              <a:gd name="connsiteX94" fmla="*/ 8264525 w 12193149"/>
              <a:gd name="connsiteY94" fmla="*/ 2006019 h 2344739"/>
              <a:gd name="connsiteX95" fmla="*/ 8253181 w 12193149"/>
              <a:gd name="connsiteY95" fmla="*/ 2015862 h 2344739"/>
              <a:gd name="connsiteX96" fmla="*/ 8246982 w 12193149"/>
              <a:gd name="connsiteY96" fmla="*/ 2028854 h 2344739"/>
              <a:gd name="connsiteX97" fmla="*/ 8091420 w 12193149"/>
              <a:gd name="connsiteY97" fmla="*/ 2075015 h 2344739"/>
              <a:gd name="connsiteX98" fmla="*/ 7906555 w 12193149"/>
              <a:gd name="connsiteY98" fmla="*/ 2116988 h 2344739"/>
              <a:gd name="connsiteX99" fmla="*/ 7719893 w 12193149"/>
              <a:gd name="connsiteY99" fmla="*/ 2142703 h 2344739"/>
              <a:gd name="connsiteX100" fmla="*/ 7615495 w 12193149"/>
              <a:gd name="connsiteY100" fmla="*/ 2139232 h 2344739"/>
              <a:gd name="connsiteX101" fmla="*/ 7528691 w 12193149"/>
              <a:gd name="connsiteY101" fmla="*/ 2145060 h 2344739"/>
              <a:gd name="connsiteX102" fmla="*/ 7520719 w 12193149"/>
              <a:gd name="connsiteY102" fmla="*/ 2147613 h 2344739"/>
              <a:gd name="connsiteX103" fmla="*/ 7508559 w 12193149"/>
              <a:gd name="connsiteY103" fmla="*/ 2148948 h 2344739"/>
              <a:gd name="connsiteX104" fmla="*/ 7508188 w 12193149"/>
              <a:gd name="connsiteY104" fmla="*/ 2148621 h 2344739"/>
              <a:gd name="connsiteX105" fmla="*/ 7496943 w 12193149"/>
              <a:gd name="connsiteY105" fmla="*/ 2150573 h 2344739"/>
              <a:gd name="connsiteX106" fmla="*/ 7406539 w 12193149"/>
              <a:gd name="connsiteY106" fmla="*/ 2142468 h 2344739"/>
              <a:gd name="connsiteX107" fmla="*/ 7219707 w 12193149"/>
              <a:gd name="connsiteY107" fmla="*/ 2156680 h 2344739"/>
              <a:gd name="connsiteX108" fmla="*/ 7202249 w 12193149"/>
              <a:gd name="connsiteY108" fmla="*/ 2161230 h 2344739"/>
              <a:gd name="connsiteX109" fmla="*/ 7198152 w 12193149"/>
              <a:gd name="connsiteY109" fmla="*/ 2166588 h 2344739"/>
              <a:gd name="connsiteX110" fmla="*/ 7171956 w 12193149"/>
              <a:gd name="connsiteY110" fmla="*/ 2171236 h 2344739"/>
              <a:gd name="connsiteX111" fmla="*/ 7098136 w 12193149"/>
              <a:gd name="connsiteY111" fmla="*/ 2183464 h 2344739"/>
              <a:gd name="connsiteX112" fmla="*/ 7019644 w 12193149"/>
              <a:gd name="connsiteY112" fmla="*/ 2183090 h 2344739"/>
              <a:gd name="connsiteX113" fmla="*/ 6905294 w 12193149"/>
              <a:gd name="connsiteY113" fmla="*/ 2212596 h 2344739"/>
              <a:gd name="connsiteX114" fmla="*/ 6709370 w 12193149"/>
              <a:gd name="connsiteY114" fmla="*/ 2240551 h 2344739"/>
              <a:gd name="connsiteX115" fmla="*/ 6550602 w 12193149"/>
              <a:gd name="connsiteY115" fmla="*/ 2269327 h 2344739"/>
              <a:gd name="connsiteX116" fmla="*/ 6318708 w 12193149"/>
              <a:gd name="connsiteY116" fmla="*/ 2316127 h 2344739"/>
              <a:gd name="connsiteX117" fmla="*/ 6169822 w 12193149"/>
              <a:gd name="connsiteY117" fmla="*/ 2318214 h 2344739"/>
              <a:gd name="connsiteX118" fmla="*/ 6074996 w 12193149"/>
              <a:gd name="connsiteY118" fmla="*/ 2338676 h 2344739"/>
              <a:gd name="connsiteX119" fmla="*/ 6069677 w 12193149"/>
              <a:gd name="connsiteY119" fmla="*/ 2337139 h 2344739"/>
              <a:gd name="connsiteX120" fmla="*/ 6049786 w 12193149"/>
              <a:gd name="connsiteY120" fmla="*/ 2337822 h 2344739"/>
              <a:gd name="connsiteX121" fmla="*/ 6042433 w 12193149"/>
              <a:gd name="connsiteY121" fmla="*/ 2329473 h 2344739"/>
              <a:gd name="connsiteX122" fmla="*/ 6011238 w 12193149"/>
              <a:gd name="connsiteY122" fmla="*/ 2324380 h 2344739"/>
              <a:gd name="connsiteX123" fmla="*/ 5958523 w 12193149"/>
              <a:gd name="connsiteY123" fmla="*/ 2328024 h 2344739"/>
              <a:gd name="connsiteX124" fmla="*/ 5760067 w 12193149"/>
              <a:gd name="connsiteY124" fmla="*/ 2343716 h 2344739"/>
              <a:gd name="connsiteX125" fmla="*/ 5628108 w 12193149"/>
              <a:gd name="connsiteY125" fmla="*/ 2344739 h 2344739"/>
              <a:gd name="connsiteX126" fmla="*/ 5472054 w 12193149"/>
              <a:gd name="connsiteY126" fmla="*/ 2330719 h 2344739"/>
              <a:gd name="connsiteX127" fmla="*/ 5433909 w 12193149"/>
              <a:gd name="connsiteY127" fmla="*/ 2319466 h 2344739"/>
              <a:gd name="connsiteX128" fmla="*/ 5382817 w 12193149"/>
              <a:gd name="connsiteY128" fmla="*/ 2301764 h 2344739"/>
              <a:gd name="connsiteX129" fmla="*/ 5262912 w 12193149"/>
              <a:gd name="connsiteY129" fmla="*/ 2281347 h 2344739"/>
              <a:gd name="connsiteX130" fmla="*/ 5224109 w 12193149"/>
              <a:gd name="connsiteY130" fmla="*/ 2270223 h 2344739"/>
              <a:gd name="connsiteX131" fmla="*/ 5175808 w 12193149"/>
              <a:gd name="connsiteY131" fmla="*/ 2267233 h 2344739"/>
              <a:gd name="connsiteX132" fmla="*/ 5157702 w 12193149"/>
              <a:gd name="connsiteY132" fmla="*/ 2260010 h 2344739"/>
              <a:gd name="connsiteX133" fmla="*/ 5143747 w 12193149"/>
              <a:gd name="connsiteY133" fmla="*/ 2256610 h 2344739"/>
              <a:gd name="connsiteX134" fmla="*/ 5140744 w 12193149"/>
              <a:gd name="connsiteY134" fmla="*/ 2254509 h 2344739"/>
              <a:gd name="connsiteX135" fmla="*/ 5122807 w 12193149"/>
              <a:gd name="connsiteY135" fmla="*/ 2243656 h 2344739"/>
              <a:gd name="connsiteX136" fmla="*/ 5066938 w 12193149"/>
              <a:gd name="connsiteY136" fmla="*/ 2250227 h 2344739"/>
              <a:gd name="connsiteX137" fmla="*/ 5012662 w 12193149"/>
              <a:gd name="connsiteY137" fmla="*/ 2233846 h 2344739"/>
              <a:gd name="connsiteX138" fmla="*/ 4841589 w 12193149"/>
              <a:gd name="connsiteY138" fmla="*/ 2209829 h 2344739"/>
              <a:gd name="connsiteX139" fmla="*/ 4763595 w 12193149"/>
              <a:gd name="connsiteY139" fmla="*/ 2182061 h 2344739"/>
              <a:gd name="connsiteX140" fmla="*/ 4724334 w 12193149"/>
              <a:gd name="connsiteY140" fmla="*/ 2173047 h 2344739"/>
              <a:gd name="connsiteX141" fmla="*/ 4722324 w 12193149"/>
              <a:gd name="connsiteY141" fmla="*/ 2172298 h 2344739"/>
              <a:gd name="connsiteX142" fmla="*/ 4723259 w 12193149"/>
              <a:gd name="connsiteY142" fmla="*/ 2172087 h 2344739"/>
              <a:gd name="connsiteX143" fmla="*/ 4718350 w 12193149"/>
              <a:gd name="connsiteY143" fmla="*/ 2170817 h 2344739"/>
              <a:gd name="connsiteX144" fmla="*/ 4722324 w 12193149"/>
              <a:gd name="connsiteY144" fmla="*/ 2172298 h 2344739"/>
              <a:gd name="connsiteX145" fmla="*/ 4716674 w 12193149"/>
              <a:gd name="connsiteY145" fmla="*/ 2173573 h 2344739"/>
              <a:gd name="connsiteX146" fmla="*/ 4516962 w 12193149"/>
              <a:gd name="connsiteY146" fmla="*/ 2163671 h 2344739"/>
              <a:gd name="connsiteX147" fmla="*/ 4429691 w 12193149"/>
              <a:gd name="connsiteY147" fmla="*/ 2153020 h 2344739"/>
              <a:gd name="connsiteX148" fmla="*/ 4364023 w 12193149"/>
              <a:gd name="connsiteY148" fmla="*/ 2151674 h 2344739"/>
              <a:gd name="connsiteX149" fmla="*/ 4318114 w 12193149"/>
              <a:gd name="connsiteY149" fmla="*/ 2158289 h 2344739"/>
              <a:gd name="connsiteX150" fmla="*/ 4316258 w 12193149"/>
              <a:gd name="connsiteY150" fmla="*/ 2156948 h 2344739"/>
              <a:gd name="connsiteX151" fmla="*/ 4296292 w 12193149"/>
              <a:gd name="connsiteY151" fmla="*/ 2155069 h 2344739"/>
              <a:gd name="connsiteX152" fmla="*/ 4291212 w 12193149"/>
              <a:gd name="connsiteY152" fmla="*/ 2157986 h 2344739"/>
              <a:gd name="connsiteX153" fmla="*/ 4277290 w 12193149"/>
              <a:gd name="connsiteY153" fmla="*/ 2157740 h 2344739"/>
              <a:gd name="connsiteX154" fmla="*/ 4249265 w 12193149"/>
              <a:gd name="connsiteY154" fmla="*/ 2160064 h 2344739"/>
              <a:gd name="connsiteX155" fmla="*/ 4203199 w 12193149"/>
              <a:gd name="connsiteY155" fmla="*/ 2157269 h 2344739"/>
              <a:gd name="connsiteX156" fmla="*/ 4202893 w 12193149"/>
              <a:gd name="connsiteY156" fmla="*/ 2156010 h 2344739"/>
              <a:gd name="connsiteX157" fmla="*/ 4192396 w 12193149"/>
              <a:gd name="connsiteY157" fmla="*/ 2150376 h 2344739"/>
              <a:gd name="connsiteX158" fmla="*/ 4143893 w 12193149"/>
              <a:gd name="connsiteY158" fmla="*/ 2134511 h 2344739"/>
              <a:gd name="connsiteX159" fmla="*/ 4084245 w 12193149"/>
              <a:gd name="connsiteY159" fmla="*/ 2107978 h 2344739"/>
              <a:gd name="connsiteX160" fmla="*/ 4075694 w 12193149"/>
              <a:gd name="connsiteY160" fmla="*/ 2107143 h 2344739"/>
              <a:gd name="connsiteX161" fmla="*/ 4075575 w 12193149"/>
              <a:gd name="connsiteY161" fmla="*/ 2106844 h 2344739"/>
              <a:gd name="connsiteX162" fmla="*/ 4066658 w 12193149"/>
              <a:gd name="connsiteY162" fmla="*/ 2105400 h 2344739"/>
              <a:gd name="connsiteX163" fmla="*/ 4060102 w 12193149"/>
              <a:gd name="connsiteY163" fmla="*/ 2105618 h 2344739"/>
              <a:gd name="connsiteX164" fmla="*/ 4043512 w 12193149"/>
              <a:gd name="connsiteY164" fmla="*/ 2103997 h 2344739"/>
              <a:gd name="connsiteX165" fmla="*/ 4038145 w 12193149"/>
              <a:gd name="connsiteY165" fmla="*/ 2101563 h 2344739"/>
              <a:gd name="connsiteX166" fmla="*/ 4036511 w 12193149"/>
              <a:gd name="connsiteY166" fmla="*/ 2097896 h 2344739"/>
              <a:gd name="connsiteX167" fmla="*/ 4034926 w 12193149"/>
              <a:gd name="connsiteY167" fmla="*/ 2098131 h 2344739"/>
              <a:gd name="connsiteX168" fmla="*/ 4005686 w 12193149"/>
              <a:gd name="connsiteY168" fmla="*/ 2085563 h 2344739"/>
              <a:gd name="connsiteX169" fmla="*/ 3937994 w 12193149"/>
              <a:gd name="connsiteY169" fmla="*/ 2068106 h 2344739"/>
              <a:gd name="connsiteX170" fmla="*/ 3898423 w 12193149"/>
              <a:gd name="connsiteY170" fmla="*/ 2062451 h 2344739"/>
              <a:gd name="connsiteX171" fmla="*/ 3790908 w 12193149"/>
              <a:gd name="connsiteY171" fmla="*/ 2042213 h 2344739"/>
              <a:gd name="connsiteX172" fmla="*/ 3683661 w 12193149"/>
              <a:gd name="connsiteY172" fmla="*/ 2018290 h 2344739"/>
              <a:gd name="connsiteX173" fmla="*/ 3611183 w 12193149"/>
              <a:gd name="connsiteY173" fmla="*/ 1986019 h 2344739"/>
              <a:gd name="connsiteX174" fmla="*/ 3605003 w 12193149"/>
              <a:gd name="connsiteY174" fmla="*/ 1987381 h 2344739"/>
              <a:gd name="connsiteX175" fmla="*/ 3595884 w 12193149"/>
              <a:gd name="connsiteY175" fmla="*/ 1987545 h 2344739"/>
              <a:gd name="connsiteX176" fmla="*/ 3595649 w 12193149"/>
              <a:gd name="connsiteY176" fmla="*/ 1987276 h 2344739"/>
              <a:gd name="connsiteX177" fmla="*/ 3587126 w 12193149"/>
              <a:gd name="connsiteY177" fmla="*/ 1987966 h 2344739"/>
              <a:gd name="connsiteX178" fmla="*/ 3537283 w 12193149"/>
              <a:gd name="connsiteY178" fmla="*/ 1978267 h 2344739"/>
              <a:gd name="connsiteX179" fmla="*/ 3474371 w 12193149"/>
              <a:gd name="connsiteY179" fmla="*/ 1974606 h 2344739"/>
              <a:gd name="connsiteX180" fmla="*/ 3401876 w 12193149"/>
              <a:gd name="connsiteY180" fmla="*/ 1962558 h 2344739"/>
              <a:gd name="connsiteX181" fmla="*/ 3365036 w 12193149"/>
              <a:gd name="connsiteY181" fmla="*/ 1979510 h 2344739"/>
              <a:gd name="connsiteX182" fmla="*/ 3345174 w 12193149"/>
              <a:gd name="connsiteY182" fmla="*/ 1981192 h 2344739"/>
              <a:gd name="connsiteX183" fmla="*/ 3342846 w 12193149"/>
              <a:gd name="connsiteY183" fmla="*/ 1980217 h 2344739"/>
              <a:gd name="connsiteX184" fmla="*/ 3263504 w 12193149"/>
              <a:gd name="connsiteY184" fmla="*/ 1986094 h 2344739"/>
              <a:gd name="connsiteX185" fmla="*/ 3143704 w 12193149"/>
              <a:gd name="connsiteY185" fmla="*/ 1993869 h 2344739"/>
              <a:gd name="connsiteX186" fmla="*/ 3031439 w 12193149"/>
              <a:gd name="connsiteY186" fmla="*/ 1996512 h 2344739"/>
              <a:gd name="connsiteX187" fmla="*/ 2782717 w 12193149"/>
              <a:gd name="connsiteY187" fmla="*/ 2018333 h 2344739"/>
              <a:gd name="connsiteX188" fmla="*/ 2647675 w 12193149"/>
              <a:gd name="connsiteY188" fmla="*/ 2028869 h 2344739"/>
              <a:gd name="connsiteX189" fmla="*/ 2569176 w 12193149"/>
              <a:gd name="connsiteY189" fmla="*/ 2002628 h 2344739"/>
              <a:gd name="connsiteX190" fmla="*/ 2444403 w 12193149"/>
              <a:gd name="connsiteY190" fmla="*/ 2016529 h 2344739"/>
              <a:gd name="connsiteX191" fmla="*/ 2316260 w 12193149"/>
              <a:gd name="connsiteY191" fmla="*/ 2024996 h 2344739"/>
              <a:gd name="connsiteX192" fmla="*/ 2209726 w 12193149"/>
              <a:gd name="connsiteY192" fmla="*/ 2019763 h 2344739"/>
              <a:gd name="connsiteX193" fmla="*/ 2095813 w 12193149"/>
              <a:gd name="connsiteY193" fmla="*/ 2003052 h 2344739"/>
              <a:gd name="connsiteX194" fmla="*/ 1998504 w 12193149"/>
              <a:gd name="connsiteY194" fmla="*/ 1995032 h 2344739"/>
              <a:gd name="connsiteX195" fmla="*/ 1929320 w 12193149"/>
              <a:gd name="connsiteY195" fmla="*/ 2016977 h 2344739"/>
              <a:gd name="connsiteX196" fmla="*/ 1922798 w 12193149"/>
              <a:gd name="connsiteY196" fmla="*/ 2012146 h 2344739"/>
              <a:gd name="connsiteX197" fmla="*/ 1874228 w 12193149"/>
              <a:gd name="connsiteY197" fmla="*/ 2013741 h 2344739"/>
              <a:gd name="connsiteX198" fmla="*/ 1787803 w 12193149"/>
              <a:gd name="connsiteY198" fmla="*/ 2041363 h 2344739"/>
              <a:gd name="connsiteX199" fmla="*/ 1739352 w 12193149"/>
              <a:gd name="connsiteY199" fmla="*/ 2036312 h 2344739"/>
              <a:gd name="connsiteX200" fmla="*/ 1676219 w 12193149"/>
              <a:gd name="connsiteY200" fmla="*/ 2019963 h 2344739"/>
              <a:gd name="connsiteX201" fmla="*/ 1609817 w 12193149"/>
              <a:gd name="connsiteY201" fmla="*/ 2013066 h 2344739"/>
              <a:gd name="connsiteX202" fmla="*/ 1497258 w 12193149"/>
              <a:gd name="connsiteY202" fmla="*/ 1987476 h 2344739"/>
              <a:gd name="connsiteX203" fmla="*/ 1151127 w 12193149"/>
              <a:gd name="connsiteY203" fmla="*/ 1938041 h 2344739"/>
              <a:gd name="connsiteX204" fmla="*/ 859417 w 12193149"/>
              <a:gd name="connsiteY204" fmla="*/ 1928608 h 2344739"/>
              <a:gd name="connsiteX205" fmla="*/ 838688 w 12193149"/>
              <a:gd name="connsiteY205" fmla="*/ 1929821 h 2344739"/>
              <a:gd name="connsiteX206" fmla="*/ 817957 w 12193149"/>
              <a:gd name="connsiteY206" fmla="*/ 1927857 h 2344739"/>
              <a:gd name="connsiteX207" fmla="*/ 812654 w 12193149"/>
              <a:gd name="connsiteY207" fmla="*/ 1930751 h 2344739"/>
              <a:gd name="connsiteX208" fmla="*/ 721195 w 12193149"/>
              <a:gd name="connsiteY208" fmla="*/ 1929661 h 2344739"/>
              <a:gd name="connsiteX209" fmla="*/ 720890 w 12193149"/>
              <a:gd name="connsiteY209" fmla="*/ 1928399 h 2344739"/>
              <a:gd name="connsiteX210" fmla="*/ 710023 w 12193149"/>
              <a:gd name="connsiteY210" fmla="*/ 1922722 h 2344739"/>
              <a:gd name="connsiteX211" fmla="*/ 597940 w 12193149"/>
              <a:gd name="connsiteY211" fmla="*/ 1879864 h 2344739"/>
              <a:gd name="connsiteX212" fmla="*/ 579683 w 12193149"/>
              <a:gd name="connsiteY212" fmla="*/ 1877212 h 2344739"/>
              <a:gd name="connsiteX213" fmla="*/ 572865 w 12193149"/>
              <a:gd name="connsiteY213" fmla="*/ 1877401 h 2344739"/>
              <a:gd name="connsiteX214" fmla="*/ 446247 w 12193149"/>
              <a:gd name="connsiteY214" fmla="*/ 1839371 h 2344739"/>
              <a:gd name="connsiteX215" fmla="*/ 405163 w 12193149"/>
              <a:gd name="connsiteY215" fmla="*/ 1833548 h 2344739"/>
              <a:gd name="connsiteX216" fmla="*/ 293583 w 12193149"/>
              <a:gd name="connsiteY216" fmla="*/ 1812852 h 2344739"/>
              <a:gd name="connsiteX217" fmla="*/ 119529 w 12193149"/>
              <a:gd name="connsiteY217" fmla="*/ 1761047 h 2344739"/>
              <a:gd name="connsiteX218" fmla="*/ 16674 w 12193149"/>
              <a:gd name="connsiteY218" fmla="*/ 1758191 h 2344739"/>
              <a:gd name="connsiteX219" fmla="*/ 1150 w 12193149"/>
              <a:gd name="connsiteY219" fmla="*/ 1752722 h 2344739"/>
              <a:gd name="connsiteX220" fmla="*/ 1148 w 12193149"/>
              <a:gd name="connsiteY220" fmla="*/ 222213 h 2344739"/>
              <a:gd name="connsiteX221" fmla="*/ 1148 w 12193149"/>
              <a:gd name="connsiteY221"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56690 w 12193149"/>
              <a:gd name="connsiteY67" fmla="*/ 1903228 h 2344739"/>
              <a:gd name="connsiteX68" fmla="*/ 9054601 w 12193149"/>
              <a:gd name="connsiteY68" fmla="*/ 1910755 h 2344739"/>
              <a:gd name="connsiteX69" fmla="*/ 9006634 w 12193149"/>
              <a:gd name="connsiteY69" fmla="*/ 1914040 h 2344739"/>
              <a:gd name="connsiteX70" fmla="*/ 9006349 w 12193149"/>
              <a:gd name="connsiteY70" fmla="*/ 1913800 h 2344739"/>
              <a:gd name="connsiteX71" fmla="*/ 8997380 w 12193149"/>
              <a:gd name="connsiteY71" fmla="*/ 1915011 h 2344739"/>
              <a:gd name="connsiteX72" fmla="*/ 8991542 w 12193149"/>
              <a:gd name="connsiteY72" fmla="*/ 1917072 h 2344739"/>
              <a:gd name="connsiteX73" fmla="*/ 8975485 w 12193149"/>
              <a:gd name="connsiteY73" fmla="*/ 1920298 h 2344739"/>
              <a:gd name="connsiteX74" fmla="*/ 8969159 w 12193149"/>
              <a:gd name="connsiteY74" fmla="*/ 1919598 h 2344739"/>
              <a:gd name="connsiteX75" fmla="*/ 8964196 w 12193149"/>
              <a:gd name="connsiteY75" fmla="*/ 1917373 h 2344739"/>
              <a:gd name="connsiteX76" fmla="*/ 8930136 w 12193149"/>
              <a:gd name="connsiteY76" fmla="*/ 1914185 h 2344739"/>
              <a:gd name="connsiteX77" fmla="*/ 8753592 w 12193149"/>
              <a:gd name="connsiteY77" fmla="*/ 1933417 h 2344739"/>
              <a:gd name="connsiteX78" fmla="*/ 8708995 w 12193149"/>
              <a:gd name="connsiteY78" fmla="*/ 1935518 h 2344739"/>
              <a:gd name="connsiteX79" fmla="*/ 8597219 w 12193149"/>
              <a:gd name="connsiteY79" fmla="*/ 1944090 h 2344739"/>
              <a:gd name="connsiteX80" fmla="*/ 8526378 w 12193149"/>
              <a:gd name="connsiteY80" fmla="*/ 1929248 h 2344739"/>
              <a:gd name="connsiteX81" fmla="*/ 8512131 w 12193149"/>
              <a:gd name="connsiteY81" fmla="*/ 1935163 h 2344739"/>
              <a:gd name="connsiteX82" fmla="*/ 8507315 w 12193149"/>
              <a:gd name="connsiteY82" fmla="*/ 1938164 h 2344739"/>
              <a:gd name="connsiteX83" fmla="*/ 8499116 w 12193149"/>
              <a:gd name="connsiteY83" fmla="*/ 1940902 h 2344739"/>
              <a:gd name="connsiteX84" fmla="*/ 8498742 w 12193149"/>
              <a:gd name="connsiteY84" fmla="*/ 1940723 h 2344739"/>
              <a:gd name="connsiteX85" fmla="*/ 8491397 w 12193149"/>
              <a:gd name="connsiteY85" fmla="*/ 1943773 h 2344739"/>
              <a:gd name="connsiteX86" fmla="*/ 8368330 w 12193149"/>
              <a:gd name="connsiteY86" fmla="*/ 1957815 h 2344739"/>
              <a:gd name="connsiteX87" fmla="*/ 8354947 w 12193149"/>
              <a:gd name="connsiteY87" fmla="*/ 1958009 h 2344739"/>
              <a:gd name="connsiteX88" fmla="*/ 8321252 w 12193149"/>
              <a:gd name="connsiteY88" fmla="*/ 1974587 h 2344739"/>
              <a:gd name="connsiteX89" fmla="*/ 8315581 w 12193149"/>
              <a:gd name="connsiteY89" fmla="*/ 1974913 h 2344739"/>
              <a:gd name="connsiteX90" fmla="*/ 8296322 w 12193149"/>
              <a:gd name="connsiteY90" fmla="*/ 1988808 h 2344739"/>
              <a:gd name="connsiteX91" fmla="*/ 8285424 w 12193149"/>
              <a:gd name="connsiteY91" fmla="*/ 1994631 h 2344739"/>
              <a:gd name="connsiteX92" fmla="*/ 8284298 w 12193149"/>
              <a:gd name="connsiteY92" fmla="*/ 1999074 h 2344739"/>
              <a:gd name="connsiteX93" fmla="*/ 8267224 w 12193149"/>
              <a:gd name="connsiteY93" fmla="*/ 2006249 h 2344739"/>
              <a:gd name="connsiteX94" fmla="*/ 8264525 w 12193149"/>
              <a:gd name="connsiteY94" fmla="*/ 2006019 h 2344739"/>
              <a:gd name="connsiteX95" fmla="*/ 8253181 w 12193149"/>
              <a:gd name="connsiteY95" fmla="*/ 2015862 h 2344739"/>
              <a:gd name="connsiteX96" fmla="*/ 8246982 w 12193149"/>
              <a:gd name="connsiteY96" fmla="*/ 2028854 h 2344739"/>
              <a:gd name="connsiteX97" fmla="*/ 8091420 w 12193149"/>
              <a:gd name="connsiteY97" fmla="*/ 2075015 h 2344739"/>
              <a:gd name="connsiteX98" fmla="*/ 7906555 w 12193149"/>
              <a:gd name="connsiteY98" fmla="*/ 2116988 h 2344739"/>
              <a:gd name="connsiteX99" fmla="*/ 7719893 w 12193149"/>
              <a:gd name="connsiteY99" fmla="*/ 2142703 h 2344739"/>
              <a:gd name="connsiteX100" fmla="*/ 7615495 w 12193149"/>
              <a:gd name="connsiteY100" fmla="*/ 2139232 h 2344739"/>
              <a:gd name="connsiteX101" fmla="*/ 7528691 w 12193149"/>
              <a:gd name="connsiteY101" fmla="*/ 2145060 h 2344739"/>
              <a:gd name="connsiteX102" fmla="*/ 7520719 w 12193149"/>
              <a:gd name="connsiteY102" fmla="*/ 2147613 h 2344739"/>
              <a:gd name="connsiteX103" fmla="*/ 7508559 w 12193149"/>
              <a:gd name="connsiteY103" fmla="*/ 2148948 h 2344739"/>
              <a:gd name="connsiteX104" fmla="*/ 7508188 w 12193149"/>
              <a:gd name="connsiteY104" fmla="*/ 2148621 h 2344739"/>
              <a:gd name="connsiteX105" fmla="*/ 7496943 w 12193149"/>
              <a:gd name="connsiteY105" fmla="*/ 2150573 h 2344739"/>
              <a:gd name="connsiteX106" fmla="*/ 7406539 w 12193149"/>
              <a:gd name="connsiteY106" fmla="*/ 2142468 h 2344739"/>
              <a:gd name="connsiteX107" fmla="*/ 7219707 w 12193149"/>
              <a:gd name="connsiteY107" fmla="*/ 2156680 h 2344739"/>
              <a:gd name="connsiteX108" fmla="*/ 7202249 w 12193149"/>
              <a:gd name="connsiteY108" fmla="*/ 2161230 h 2344739"/>
              <a:gd name="connsiteX109" fmla="*/ 7198152 w 12193149"/>
              <a:gd name="connsiteY109" fmla="*/ 2166588 h 2344739"/>
              <a:gd name="connsiteX110" fmla="*/ 7171956 w 12193149"/>
              <a:gd name="connsiteY110" fmla="*/ 2171236 h 2344739"/>
              <a:gd name="connsiteX111" fmla="*/ 7098136 w 12193149"/>
              <a:gd name="connsiteY111" fmla="*/ 2183464 h 2344739"/>
              <a:gd name="connsiteX112" fmla="*/ 7019644 w 12193149"/>
              <a:gd name="connsiteY112" fmla="*/ 2183090 h 2344739"/>
              <a:gd name="connsiteX113" fmla="*/ 6905294 w 12193149"/>
              <a:gd name="connsiteY113" fmla="*/ 2212596 h 2344739"/>
              <a:gd name="connsiteX114" fmla="*/ 6709370 w 12193149"/>
              <a:gd name="connsiteY114" fmla="*/ 2240551 h 2344739"/>
              <a:gd name="connsiteX115" fmla="*/ 6550602 w 12193149"/>
              <a:gd name="connsiteY115" fmla="*/ 2269327 h 2344739"/>
              <a:gd name="connsiteX116" fmla="*/ 6318708 w 12193149"/>
              <a:gd name="connsiteY116" fmla="*/ 2316127 h 2344739"/>
              <a:gd name="connsiteX117" fmla="*/ 6169822 w 12193149"/>
              <a:gd name="connsiteY117" fmla="*/ 2318214 h 2344739"/>
              <a:gd name="connsiteX118" fmla="*/ 6074996 w 12193149"/>
              <a:gd name="connsiteY118" fmla="*/ 2338676 h 2344739"/>
              <a:gd name="connsiteX119" fmla="*/ 6069677 w 12193149"/>
              <a:gd name="connsiteY119" fmla="*/ 2337139 h 2344739"/>
              <a:gd name="connsiteX120" fmla="*/ 6049786 w 12193149"/>
              <a:gd name="connsiteY120" fmla="*/ 2337822 h 2344739"/>
              <a:gd name="connsiteX121" fmla="*/ 6042433 w 12193149"/>
              <a:gd name="connsiteY121" fmla="*/ 2329473 h 2344739"/>
              <a:gd name="connsiteX122" fmla="*/ 6011238 w 12193149"/>
              <a:gd name="connsiteY122" fmla="*/ 2324380 h 2344739"/>
              <a:gd name="connsiteX123" fmla="*/ 5958523 w 12193149"/>
              <a:gd name="connsiteY123" fmla="*/ 2328024 h 2344739"/>
              <a:gd name="connsiteX124" fmla="*/ 5760067 w 12193149"/>
              <a:gd name="connsiteY124" fmla="*/ 2343716 h 2344739"/>
              <a:gd name="connsiteX125" fmla="*/ 5628108 w 12193149"/>
              <a:gd name="connsiteY125" fmla="*/ 2344739 h 2344739"/>
              <a:gd name="connsiteX126" fmla="*/ 5472054 w 12193149"/>
              <a:gd name="connsiteY126" fmla="*/ 2330719 h 2344739"/>
              <a:gd name="connsiteX127" fmla="*/ 5433909 w 12193149"/>
              <a:gd name="connsiteY127" fmla="*/ 2319466 h 2344739"/>
              <a:gd name="connsiteX128" fmla="*/ 5382817 w 12193149"/>
              <a:gd name="connsiteY128" fmla="*/ 2301764 h 2344739"/>
              <a:gd name="connsiteX129" fmla="*/ 5262912 w 12193149"/>
              <a:gd name="connsiteY129" fmla="*/ 2281347 h 2344739"/>
              <a:gd name="connsiteX130" fmla="*/ 5224109 w 12193149"/>
              <a:gd name="connsiteY130" fmla="*/ 2270223 h 2344739"/>
              <a:gd name="connsiteX131" fmla="*/ 5175808 w 12193149"/>
              <a:gd name="connsiteY131" fmla="*/ 2267233 h 2344739"/>
              <a:gd name="connsiteX132" fmla="*/ 5157702 w 12193149"/>
              <a:gd name="connsiteY132" fmla="*/ 2260010 h 2344739"/>
              <a:gd name="connsiteX133" fmla="*/ 5143747 w 12193149"/>
              <a:gd name="connsiteY133" fmla="*/ 2256610 h 2344739"/>
              <a:gd name="connsiteX134" fmla="*/ 5140744 w 12193149"/>
              <a:gd name="connsiteY134" fmla="*/ 2254509 h 2344739"/>
              <a:gd name="connsiteX135" fmla="*/ 5122807 w 12193149"/>
              <a:gd name="connsiteY135" fmla="*/ 2243656 h 2344739"/>
              <a:gd name="connsiteX136" fmla="*/ 5066938 w 12193149"/>
              <a:gd name="connsiteY136" fmla="*/ 2250227 h 2344739"/>
              <a:gd name="connsiteX137" fmla="*/ 5012662 w 12193149"/>
              <a:gd name="connsiteY137" fmla="*/ 2233846 h 2344739"/>
              <a:gd name="connsiteX138" fmla="*/ 4841589 w 12193149"/>
              <a:gd name="connsiteY138" fmla="*/ 2209829 h 2344739"/>
              <a:gd name="connsiteX139" fmla="*/ 4763595 w 12193149"/>
              <a:gd name="connsiteY139" fmla="*/ 2182061 h 2344739"/>
              <a:gd name="connsiteX140" fmla="*/ 4724334 w 12193149"/>
              <a:gd name="connsiteY140" fmla="*/ 2173047 h 2344739"/>
              <a:gd name="connsiteX141" fmla="*/ 4722324 w 12193149"/>
              <a:gd name="connsiteY141" fmla="*/ 2172298 h 2344739"/>
              <a:gd name="connsiteX142" fmla="*/ 4723259 w 12193149"/>
              <a:gd name="connsiteY142" fmla="*/ 2172087 h 2344739"/>
              <a:gd name="connsiteX143" fmla="*/ 4718350 w 12193149"/>
              <a:gd name="connsiteY143" fmla="*/ 2170817 h 2344739"/>
              <a:gd name="connsiteX144" fmla="*/ 4722324 w 12193149"/>
              <a:gd name="connsiteY144" fmla="*/ 2172298 h 2344739"/>
              <a:gd name="connsiteX145" fmla="*/ 4716674 w 12193149"/>
              <a:gd name="connsiteY145" fmla="*/ 2173573 h 2344739"/>
              <a:gd name="connsiteX146" fmla="*/ 4516962 w 12193149"/>
              <a:gd name="connsiteY146" fmla="*/ 2163671 h 2344739"/>
              <a:gd name="connsiteX147" fmla="*/ 4429691 w 12193149"/>
              <a:gd name="connsiteY147" fmla="*/ 2153020 h 2344739"/>
              <a:gd name="connsiteX148" fmla="*/ 4364023 w 12193149"/>
              <a:gd name="connsiteY148" fmla="*/ 2151674 h 2344739"/>
              <a:gd name="connsiteX149" fmla="*/ 4318114 w 12193149"/>
              <a:gd name="connsiteY149" fmla="*/ 2158289 h 2344739"/>
              <a:gd name="connsiteX150" fmla="*/ 4316258 w 12193149"/>
              <a:gd name="connsiteY150" fmla="*/ 2156948 h 2344739"/>
              <a:gd name="connsiteX151" fmla="*/ 4296292 w 12193149"/>
              <a:gd name="connsiteY151" fmla="*/ 2155069 h 2344739"/>
              <a:gd name="connsiteX152" fmla="*/ 4291212 w 12193149"/>
              <a:gd name="connsiteY152" fmla="*/ 2157986 h 2344739"/>
              <a:gd name="connsiteX153" fmla="*/ 4277290 w 12193149"/>
              <a:gd name="connsiteY153" fmla="*/ 2157740 h 2344739"/>
              <a:gd name="connsiteX154" fmla="*/ 4249265 w 12193149"/>
              <a:gd name="connsiteY154" fmla="*/ 2160064 h 2344739"/>
              <a:gd name="connsiteX155" fmla="*/ 4203199 w 12193149"/>
              <a:gd name="connsiteY155" fmla="*/ 2157269 h 2344739"/>
              <a:gd name="connsiteX156" fmla="*/ 4202893 w 12193149"/>
              <a:gd name="connsiteY156" fmla="*/ 2156010 h 2344739"/>
              <a:gd name="connsiteX157" fmla="*/ 4192396 w 12193149"/>
              <a:gd name="connsiteY157" fmla="*/ 2150376 h 2344739"/>
              <a:gd name="connsiteX158" fmla="*/ 4143893 w 12193149"/>
              <a:gd name="connsiteY158" fmla="*/ 2134511 h 2344739"/>
              <a:gd name="connsiteX159" fmla="*/ 4084245 w 12193149"/>
              <a:gd name="connsiteY159" fmla="*/ 2107978 h 2344739"/>
              <a:gd name="connsiteX160" fmla="*/ 4075694 w 12193149"/>
              <a:gd name="connsiteY160" fmla="*/ 2107143 h 2344739"/>
              <a:gd name="connsiteX161" fmla="*/ 4075575 w 12193149"/>
              <a:gd name="connsiteY161" fmla="*/ 2106844 h 2344739"/>
              <a:gd name="connsiteX162" fmla="*/ 4066658 w 12193149"/>
              <a:gd name="connsiteY162" fmla="*/ 2105400 h 2344739"/>
              <a:gd name="connsiteX163" fmla="*/ 4060102 w 12193149"/>
              <a:gd name="connsiteY163" fmla="*/ 2105618 h 2344739"/>
              <a:gd name="connsiteX164" fmla="*/ 4043512 w 12193149"/>
              <a:gd name="connsiteY164" fmla="*/ 2103997 h 2344739"/>
              <a:gd name="connsiteX165" fmla="*/ 4038145 w 12193149"/>
              <a:gd name="connsiteY165" fmla="*/ 2101563 h 2344739"/>
              <a:gd name="connsiteX166" fmla="*/ 4036511 w 12193149"/>
              <a:gd name="connsiteY166" fmla="*/ 2097896 h 2344739"/>
              <a:gd name="connsiteX167" fmla="*/ 4034926 w 12193149"/>
              <a:gd name="connsiteY167" fmla="*/ 2098131 h 2344739"/>
              <a:gd name="connsiteX168" fmla="*/ 4005686 w 12193149"/>
              <a:gd name="connsiteY168" fmla="*/ 2085563 h 2344739"/>
              <a:gd name="connsiteX169" fmla="*/ 3937994 w 12193149"/>
              <a:gd name="connsiteY169" fmla="*/ 2068106 h 2344739"/>
              <a:gd name="connsiteX170" fmla="*/ 3898423 w 12193149"/>
              <a:gd name="connsiteY170" fmla="*/ 2062451 h 2344739"/>
              <a:gd name="connsiteX171" fmla="*/ 3790908 w 12193149"/>
              <a:gd name="connsiteY171" fmla="*/ 2042213 h 2344739"/>
              <a:gd name="connsiteX172" fmla="*/ 3683661 w 12193149"/>
              <a:gd name="connsiteY172" fmla="*/ 2018290 h 2344739"/>
              <a:gd name="connsiteX173" fmla="*/ 3611183 w 12193149"/>
              <a:gd name="connsiteY173" fmla="*/ 1986019 h 2344739"/>
              <a:gd name="connsiteX174" fmla="*/ 3605003 w 12193149"/>
              <a:gd name="connsiteY174" fmla="*/ 1987381 h 2344739"/>
              <a:gd name="connsiteX175" fmla="*/ 3595884 w 12193149"/>
              <a:gd name="connsiteY175" fmla="*/ 1987545 h 2344739"/>
              <a:gd name="connsiteX176" fmla="*/ 3595649 w 12193149"/>
              <a:gd name="connsiteY176" fmla="*/ 1987276 h 2344739"/>
              <a:gd name="connsiteX177" fmla="*/ 3587126 w 12193149"/>
              <a:gd name="connsiteY177" fmla="*/ 1987966 h 2344739"/>
              <a:gd name="connsiteX178" fmla="*/ 3537283 w 12193149"/>
              <a:gd name="connsiteY178" fmla="*/ 1978267 h 2344739"/>
              <a:gd name="connsiteX179" fmla="*/ 3474371 w 12193149"/>
              <a:gd name="connsiteY179" fmla="*/ 1974606 h 2344739"/>
              <a:gd name="connsiteX180" fmla="*/ 3401876 w 12193149"/>
              <a:gd name="connsiteY180" fmla="*/ 1962558 h 2344739"/>
              <a:gd name="connsiteX181" fmla="*/ 3365036 w 12193149"/>
              <a:gd name="connsiteY181" fmla="*/ 1979510 h 2344739"/>
              <a:gd name="connsiteX182" fmla="*/ 3345174 w 12193149"/>
              <a:gd name="connsiteY182" fmla="*/ 1981192 h 2344739"/>
              <a:gd name="connsiteX183" fmla="*/ 3342846 w 12193149"/>
              <a:gd name="connsiteY183" fmla="*/ 1980217 h 2344739"/>
              <a:gd name="connsiteX184" fmla="*/ 3263504 w 12193149"/>
              <a:gd name="connsiteY184" fmla="*/ 1986094 h 2344739"/>
              <a:gd name="connsiteX185" fmla="*/ 3143704 w 12193149"/>
              <a:gd name="connsiteY185" fmla="*/ 1993869 h 2344739"/>
              <a:gd name="connsiteX186" fmla="*/ 3031439 w 12193149"/>
              <a:gd name="connsiteY186" fmla="*/ 1996512 h 2344739"/>
              <a:gd name="connsiteX187" fmla="*/ 2782717 w 12193149"/>
              <a:gd name="connsiteY187" fmla="*/ 2018333 h 2344739"/>
              <a:gd name="connsiteX188" fmla="*/ 2647675 w 12193149"/>
              <a:gd name="connsiteY188" fmla="*/ 2028869 h 2344739"/>
              <a:gd name="connsiteX189" fmla="*/ 2569176 w 12193149"/>
              <a:gd name="connsiteY189" fmla="*/ 2002628 h 2344739"/>
              <a:gd name="connsiteX190" fmla="*/ 2444403 w 12193149"/>
              <a:gd name="connsiteY190" fmla="*/ 2016529 h 2344739"/>
              <a:gd name="connsiteX191" fmla="*/ 2316260 w 12193149"/>
              <a:gd name="connsiteY191" fmla="*/ 2024996 h 2344739"/>
              <a:gd name="connsiteX192" fmla="*/ 2209726 w 12193149"/>
              <a:gd name="connsiteY192" fmla="*/ 2019763 h 2344739"/>
              <a:gd name="connsiteX193" fmla="*/ 2095813 w 12193149"/>
              <a:gd name="connsiteY193" fmla="*/ 2003052 h 2344739"/>
              <a:gd name="connsiteX194" fmla="*/ 1998504 w 12193149"/>
              <a:gd name="connsiteY194" fmla="*/ 1995032 h 2344739"/>
              <a:gd name="connsiteX195" fmla="*/ 1929320 w 12193149"/>
              <a:gd name="connsiteY195" fmla="*/ 2016977 h 2344739"/>
              <a:gd name="connsiteX196" fmla="*/ 1922798 w 12193149"/>
              <a:gd name="connsiteY196" fmla="*/ 2012146 h 2344739"/>
              <a:gd name="connsiteX197" fmla="*/ 1874228 w 12193149"/>
              <a:gd name="connsiteY197" fmla="*/ 2013741 h 2344739"/>
              <a:gd name="connsiteX198" fmla="*/ 1787803 w 12193149"/>
              <a:gd name="connsiteY198" fmla="*/ 2041363 h 2344739"/>
              <a:gd name="connsiteX199" fmla="*/ 1739352 w 12193149"/>
              <a:gd name="connsiteY199" fmla="*/ 2036312 h 2344739"/>
              <a:gd name="connsiteX200" fmla="*/ 1676219 w 12193149"/>
              <a:gd name="connsiteY200" fmla="*/ 2019963 h 2344739"/>
              <a:gd name="connsiteX201" fmla="*/ 1609817 w 12193149"/>
              <a:gd name="connsiteY201" fmla="*/ 2013066 h 2344739"/>
              <a:gd name="connsiteX202" fmla="*/ 1497258 w 12193149"/>
              <a:gd name="connsiteY202" fmla="*/ 1987476 h 2344739"/>
              <a:gd name="connsiteX203" fmla="*/ 1151127 w 12193149"/>
              <a:gd name="connsiteY203" fmla="*/ 1938041 h 2344739"/>
              <a:gd name="connsiteX204" fmla="*/ 859417 w 12193149"/>
              <a:gd name="connsiteY204" fmla="*/ 1928608 h 2344739"/>
              <a:gd name="connsiteX205" fmla="*/ 838688 w 12193149"/>
              <a:gd name="connsiteY205" fmla="*/ 1929821 h 2344739"/>
              <a:gd name="connsiteX206" fmla="*/ 817957 w 12193149"/>
              <a:gd name="connsiteY206" fmla="*/ 1927857 h 2344739"/>
              <a:gd name="connsiteX207" fmla="*/ 812654 w 12193149"/>
              <a:gd name="connsiteY207" fmla="*/ 1930751 h 2344739"/>
              <a:gd name="connsiteX208" fmla="*/ 721195 w 12193149"/>
              <a:gd name="connsiteY208" fmla="*/ 1929661 h 2344739"/>
              <a:gd name="connsiteX209" fmla="*/ 720890 w 12193149"/>
              <a:gd name="connsiteY209" fmla="*/ 1928399 h 2344739"/>
              <a:gd name="connsiteX210" fmla="*/ 710023 w 12193149"/>
              <a:gd name="connsiteY210" fmla="*/ 1922722 h 2344739"/>
              <a:gd name="connsiteX211" fmla="*/ 597940 w 12193149"/>
              <a:gd name="connsiteY211" fmla="*/ 1879864 h 2344739"/>
              <a:gd name="connsiteX212" fmla="*/ 579683 w 12193149"/>
              <a:gd name="connsiteY212" fmla="*/ 1877212 h 2344739"/>
              <a:gd name="connsiteX213" fmla="*/ 572865 w 12193149"/>
              <a:gd name="connsiteY213" fmla="*/ 1877401 h 2344739"/>
              <a:gd name="connsiteX214" fmla="*/ 446247 w 12193149"/>
              <a:gd name="connsiteY214" fmla="*/ 1839371 h 2344739"/>
              <a:gd name="connsiteX215" fmla="*/ 405163 w 12193149"/>
              <a:gd name="connsiteY215" fmla="*/ 1833548 h 2344739"/>
              <a:gd name="connsiteX216" fmla="*/ 293583 w 12193149"/>
              <a:gd name="connsiteY216" fmla="*/ 1812852 h 2344739"/>
              <a:gd name="connsiteX217" fmla="*/ 119529 w 12193149"/>
              <a:gd name="connsiteY217" fmla="*/ 1761047 h 2344739"/>
              <a:gd name="connsiteX218" fmla="*/ 16674 w 12193149"/>
              <a:gd name="connsiteY218" fmla="*/ 1758191 h 2344739"/>
              <a:gd name="connsiteX219" fmla="*/ 1150 w 12193149"/>
              <a:gd name="connsiteY219" fmla="*/ 1752722 h 2344739"/>
              <a:gd name="connsiteX220" fmla="*/ 1148 w 12193149"/>
              <a:gd name="connsiteY220" fmla="*/ 222213 h 2344739"/>
              <a:gd name="connsiteX221" fmla="*/ 1148 w 12193149"/>
              <a:gd name="connsiteY221"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38590 w 12193149"/>
              <a:gd name="connsiteY65" fmla="*/ 1869293 h 2344739"/>
              <a:gd name="connsiteX66" fmla="*/ 9232518 w 12193149"/>
              <a:gd name="connsiteY66" fmla="*/ 1893149 h 2344739"/>
              <a:gd name="connsiteX67" fmla="*/ 9156690 w 12193149"/>
              <a:gd name="connsiteY67" fmla="*/ 1903228 h 2344739"/>
              <a:gd name="connsiteX68" fmla="*/ 9054601 w 12193149"/>
              <a:gd name="connsiteY68" fmla="*/ 1910755 h 2344739"/>
              <a:gd name="connsiteX69" fmla="*/ 9006634 w 12193149"/>
              <a:gd name="connsiteY69" fmla="*/ 1914040 h 2344739"/>
              <a:gd name="connsiteX70" fmla="*/ 9006349 w 12193149"/>
              <a:gd name="connsiteY70" fmla="*/ 1913800 h 2344739"/>
              <a:gd name="connsiteX71" fmla="*/ 8997380 w 12193149"/>
              <a:gd name="connsiteY71" fmla="*/ 1915011 h 2344739"/>
              <a:gd name="connsiteX72" fmla="*/ 8991542 w 12193149"/>
              <a:gd name="connsiteY72" fmla="*/ 1917072 h 2344739"/>
              <a:gd name="connsiteX73" fmla="*/ 8975485 w 12193149"/>
              <a:gd name="connsiteY73" fmla="*/ 1920298 h 2344739"/>
              <a:gd name="connsiteX74" fmla="*/ 8969159 w 12193149"/>
              <a:gd name="connsiteY74" fmla="*/ 1919598 h 2344739"/>
              <a:gd name="connsiteX75" fmla="*/ 8964196 w 12193149"/>
              <a:gd name="connsiteY75" fmla="*/ 1917373 h 2344739"/>
              <a:gd name="connsiteX76" fmla="*/ 8930136 w 12193149"/>
              <a:gd name="connsiteY76" fmla="*/ 1914185 h 2344739"/>
              <a:gd name="connsiteX77" fmla="*/ 8753592 w 12193149"/>
              <a:gd name="connsiteY77" fmla="*/ 1933417 h 2344739"/>
              <a:gd name="connsiteX78" fmla="*/ 8708995 w 12193149"/>
              <a:gd name="connsiteY78" fmla="*/ 1935518 h 2344739"/>
              <a:gd name="connsiteX79" fmla="*/ 8597219 w 12193149"/>
              <a:gd name="connsiteY79" fmla="*/ 1944090 h 2344739"/>
              <a:gd name="connsiteX80" fmla="*/ 8526378 w 12193149"/>
              <a:gd name="connsiteY80" fmla="*/ 1929248 h 2344739"/>
              <a:gd name="connsiteX81" fmla="*/ 8512131 w 12193149"/>
              <a:gd name="connsiteY81" fmla="*/ 1935163 h 2344739"/>
              <a:gd name="connsiteX82" fmla="*/ 8507315 w 12193149"/>
              <a:gd name="connsiteY82" fmla="*/ 1938164 h 2344739"/>
              <a:gd name="connsiteX83" fmla="*/ 8499116 w 12193149"/>
              <a:gd name="connsiteY83" fmla="*/ 1940902 h 2344739"/>
              <a:gd name="connsiteX84" fmla="*/ 8498742 w 12193149"/>
              <a:gd name="connsiteY84" fmla="*/ 1940723 h 2344739"/>
              <a:gd name="connsiteX85" fmla="*/ 8491397 w 12193149"/>
              <a:gd name="connsiteY85" fmla="*/ 1943773 h 2344739"/>
              <a:gd name="connsiteX86" fmla="*/ 8368330 w 12193149"/>
              <a:gd name="connsiteY86" fmla="*/ 1957815 h 2344739"/>
              <a:gd name="connsiteX87" fmla="*/ 8354947 w 12193149"/>
              <a:gd name="connsiteY87" fmla="*/ 1958009 h 2344739"/>
              <a:gd name="connsiteX88" fmla="*/ 8321252 w 12193149"/>
              <a:gd name="connsiteY88" fmla="*/ 1974587 h 2344739"/>
              <a:gd name="connsiteX89" fmla="*/ 8315581 w 12193149"/>
              <a:gd name="connsiteY89" fmla="*/ 1974913 h 2344739"/>
              <a:gd name="connsiteX90" fmla="*/ 8296322 w 12193149"/>
              <a:gd name="connsiteY90" fmla="*/ 1988808 h 2344739"/>
              <a:gd name="connsiteX91" fmla="*/ 8285424 w 12193149"/>
              <a:gd name="connsiteY91" fmla="*/ 1994631 h 2344739"/>
              <a:gd name="connsiteX92" fmla="*/ 8284298 w 12193149"/>
              <a:gd name="connsiteY92" fmla="*/ 1999074 h 2344739"/>
              <a:gd name="connsiteX93" fmla="*/ 8267224 w 12193149"/>
              <a:gd name="connsiteY93" fmla="*/ 2006249 h 2344739"/>
              <a:gd name="connsiteX94" fmla="*/ 8264525 w 12193149"/>
              <a:gd name="connsiteY94" fmla="*/ 2006019 h 2344739"/>
              <a:gd name="connsiteX95" fmla="*/ 8253181 w 12193149"/>
              <a:gd name="connsiteY95" fmla="*/ 2015862 h 2344739"/>
              <a:gd name="connsiteX96" fmla="*/ 8246982 w 12193149"/>
              <a:gd name="connsiteY96" fmla="*/ 2028854 h 2344739"/>
              <a:gd name="connsiteX97" fmla="*/ 8091420 w 12193149"/>
              <a:gd name="connsiteY97" fmla="*/ 2075015 h 2344739"/>
              <a:gd name="connsiteX98" fmla="*/ 7906555 w 12193149"/>
              <a:gd name="connsiteY98" fmla="*/ 2116988 h 2344739"/>
              <a:gd name="connsiteX99" fmla="*/ 7719893 w 12193149"/>
              <a:gd name="connsiteY99" fmla="*/ 2142703 h 2344739"/>
              <a:gd name="connsiteX100" fmla="*/ 7615495 w 12193149"/>
              <a:gd name="connsiteY100" fmla="*/ 2139232 h 2344739"/>
              <a:gd name="connsiteX101" fmla="*/ 7528691 w 12193149"/>
              <a:gd name="connsiteY101" fmla="*/ 2145060 h 2344739"/>
              <a:gd name="connsiteX102" fmla="*/ 7520719 w 12193149"/>
              <a:gd name="connsiteY102" fmla="*/ 2147613 h 2344739"/>
              <a:gd name="connsiteX103" fmla="*/ 7508559 w 12193149"/>
              <a:gd name="connsiteY103" fmla="*/ 2148948 h 2344739"/>
              <a:gd name="connsiteX104" fmla="*/ 7508188 w 12193149"/>
              <a:gd name="connsiteY104" fmla="*/ 2148621 h 2344739"/>
              <a:gd name="connsiteX105" fmla="*/ 7496943 w 12193149"/>
              <a:gd name="connsiteY105" fmla="*/ 2150573 h 2344739"/>
              <a:gd name="connsiteX106" fmla="*/ 7406539 w 12193149"/>
              <a:gd name="connsiteY106" fmla="*/ 2142468 h 2344739"/>
              <a:gd name="connsiteX107" fmla="*/ 7219707 w 12193149"/>
              <a:gd name="connsiteY107" fmla="*/ 2156680 h 2344739"/>
              <a:gd name="connsiteX108" fmla="*/ 7202249 w 12193149"/>
              <a:gd name="connsiteY108" fmla="*/ 2161230 h 2344739"/>
              <a:gd name="connsiteX109" fmla="*/ 7198152 w 12193149"/>
              <a:gd name="connsiteY109" fmla="*/ 2166588 h 2344739"/>
              <a:gd name="connsiteX110" fmla="*/ 7171956 w 12193149"/>
              <a:gd name="connsiteY110" fmla="*/ 2171236 h 2344739"/>
              <a:gd name="connsiteX111" fmla="*/ 7098136 w 12193149"/>
              <a:gd name="connsiteY111" fmla="*/ 2183464 h 2344739"/>
              <a:gd name="connsiteX112" fmla="*/ 7019644 w 12193149"/>
              <a:gd name="connsiteY112" fmla="*/ 2183090 h 2344739"/>
              <a:gd name="connsiteX113" fmla="*/ 6905294 w 12193149"/>
              <a:gd name="connsiteY113" fmla="*/ 2212596 h 2344739"/>
              <a:gd name="connsiteX114" fmla="*/ 6709370 w 12193149"/>
              <a:gd name="connsiteY114" fmla="*/ 2240551 h 2344739"/>
              <a:gd name="connsiteX115" fmla="*/ 6550602 w 12193149"/>
              <a:gd name="connsiteY115" fmla="*/ 2269327 h 2344739"/>
              <a:gd name="connsiteX116" fmla="*/ 6318708 w 12193149"/>
              <a:gd name="connsiteY116" fmla="*/ 2316127 h 2344739"/>
              <a:gd name="connsiteX117" fmla="*/ 6169822 w 12193149"/>
              <a:gd name="connsiteY117" fmla="*/ 2318214 h 2344739"/>
              <a:gd name="connsiteX118" fmla="*/ 6074996 w 12193149"/>
              <a:gd name="connsiteY118" fmla="*/ 2338676 h 2344739"/>
              <a:gd name="connsiteX119" fmla="*/ 6069677 w 12193149"/>
              <a:gd name="connsiteY119" fmla="*/ 2337139 h 2344739"/>
              <a:gd name="connsiteX120" fmla="*/ 6049786 w 12193149"/>
              <a:gd name="connsiteY120" fmla="*/ 2337822 h 2344739"/>
              <a:gd name="connsiteX121" fmla="*/ 6042433 w 12193149"/>
              <a:gd name="connsiteY121" fmla="*/ 2329473 h 2344739"/>
              <a:gd name="connsiteX122" fmla="*/ 6011238 w 12193149"/>
              <a:gd name="connsiteY122" fmla="*/ 2324380 h 2344739"/>
              <a:gd name="connsiteX123" fmla="*/ 5958523 w 12193149"/>
              <a:gd name="connsiteY123" fmla="*/ 2328024 h 2344739"/>
              <a:gd name="connsiteX124" fmla="*/ 5760067 w 12193149"/>
              <a:gd name="connsiteY124" fmla="*/ 2343716 h 2344739"/>
              <a:gd name="connsiteX125" fmla="*/ 5628108 w 12193149"/>
              <a:gd name="connsiteY125" fmla="*/ 2344739 h 2344739"/>
              <a:gd name="connsiteX126" fmla="*/ 5472054 w 12193149"/>
              <a:gd name="connsiteY126" fmla="*/ 2330719 h 2344739"/>
              <a:gd name="connsiteX127" fmla="*/ 5433909 w 12193149"/>
              <a:gd name="connsiteY127" fmla="*/ 2319466 h 2344739"/>
              <a:gd name="connsiteX128" fmla="*/ 5382817 w 12193149"/>
              <a:gd name="connsiteY128" fmla="*/ 2301764 h 2344739"/>
              <a:gd name="connsiteX129" fmla="*/ 5262912 w 12193149"/>
              <a:gd name="connsiteY129" fmla="*/ 2281347 h 2344739"/>
              <a:gd name="connsiteX130" fmla="*/ 5224109 w 12193149"/>
              <a:gd name="connsiteY130" fmla="*/ 2270223 h 2344739"/>
              <a:gd name="connsiteX131" fmla="*/ 5175808 w 12193149"/>
              <a:gd name="connsiteY131" fmla="*/ 2267233 h 2344739"/>
              <a:gd name="connsiteX132" fmla="*/ 5157702 w 12193149"/>
              <a:gd name="connsiteY132" fmla="*/ 2260010 h 2344739"/>
              <a:gd name="connsiteX133" fmla="*/ 5143747 w 12193149"/>
              <a:gd name="connsiteY133" fmla="*/ 2256610 h 2344739"/>
              <a:gd name="connsiteX134" fmla="*/ 5140744 w 12193149"/>
              <a:gd name="connsiteY134" fmla="*/ 2254509 h 2344739"/>
              <a:gd name="connsiteX135" fmla="*/ 5122807 w 12193149"/>
              <a:gd name="connsiteY135" fmla="*/ 2243656 h 2344739"/>
              <a:gd name="connsiteX136" fmla="*/ 5066938 w 12193149"/>
              <a:gd name="connsiteY136" fmla="*/ 2250227 h 2344739"/>
              <a:gd name="connsiteX137" fmla="*/ 5012662 w 12193149"/>
              <a:gd name="connsiteY137" fmla="*/ 2233846 h 2344739"/>
              <a:gd name="connsiteX138" fmla="*/ 4841589 w 12193149"/>
              <a:gd name="connsiteY138" fmla="*/ 2209829 h 2344739"/>
              <a:gd name="connsiteX139" fmla="*/ 4763595 w 12193149"/>
              <a:gd name="connsiteY139" fmla="*/ 2182061 h 2344739"/>
              <a:gd name="connsiteX140" fmla="*/ 4724334 w 12193149"/>
              <a:gd name="connsiteY140" fmla="*/ 2173047 h 2344739"/>
              <a:gd name="connsiteX141" fmla="*/ 4722324 w 12193149"/>
              <a:gd name="connsiteY141" fmla="*/ 2172298 h 2344739"/>
              <a:gd name="connsiteX142" fmla="*/ 4723259 w 12193149"/>
              <a:gd name="connsiteY142" fmla="*/ 2172087 h 2344739"/>
              <a:gd name="connsiteX143" fmla="*/ 4718350 w 12193149"/>
              <a:gd name="connsiteY143" fmla="*/ 2170817 h 2344739"/>
              <a:gd name="connsiteX144" fmla="*/ 4722324 w 12193149"/>
              <a:gd name="connsiteY144" fmla="*/ 2172298 h 2344739"/>
              <a:gd name="connsiteX145" fmla="*/ 4716674 w 12193149"/>
              <a:gd name="connsiteY145" fmla="*/ 2173573 h 2344739"/>
              <a:gd name="connsiteX146" fmla="*/ 4516962 w 12193149"/>
              <a:gd name="connsiteY146" fmla="*/ 2163671 h 2344739"/>
              <a:gd name="connsiteX147" fmla="*/ 4429691 w 12193149"/>
              <a:gd name="connsiteY147" fmla="*/ 2153020 h 2344739"/>
              <a:gd name="connsiteX148" fmla="*/ 4364023 w 12193149"/>
              <a:gd name="connsiteY148" fmla="*/ 2151674 h 2344739"/>
              <a:gd name="connsiteX149" fmla="*/ 4318114 w 12193149"/>
              <a:gd name="connsiteY149" fmla="*/ 2158289 h 2344739"/>
              <a:gd name="connsiteX150" fmla="*/ 4316258 w 12193149"/>
              <a:gd name="connsiteY150" fmla="*/ 2156948 h 2344739"/>
              <a:gd name="connsiteX151" fmla="*/ 4296292 w 12193149"/>
              <a:gd name="connsiteY151" fmla="*/ 2155069 h 2344739"/>
              <a:gd name="connsiteX152" fmla="*/ 4291212 w 12193149"/>
              <a:gd name="connsiteY152" fmla="*/ 2157986 h 2344739"/>
              <a:gd name="connsiteX153" fmla="*/ 4277290 w 12193149"/>
              <a:gd name="connsiteY153" fmla="*/ 2157740 h 2344739"/>
              <a:gd name="connsiteX154" fmla="*/ 4249265 w 12193149"/>
              <a:gd name="connsiteY154" fmla="*/ 2160064 h 2344739"/>
              <a:gd name="connsiteX155" fmla="*/ 4203199 w 12193149"/>
              <a:gd name="connsiteY155" fmla="*/ 2157269 h 2344739"/>
              <a:gd name="connsiteX156" fmla="*/ 4202893 w 12193149"/>
              <a:gd name="connsiteY156" fmla="*/ 2156010 h 2344739"/>
              <a:gd name="connsiteX157" fmla="*/ 4192396 w 12193149"/>
              <a:gd name="connsiteY157" fmla="*/ 2150376 h 2344739"/>
              <a:gd name="connsiteX158" fmla="*/ 4143893 w 12193149"/>
              <a:gd name="connsiteY158" fmla="*/ 2134511 h 2344739"/>
              <a:gd name="connsiteX159" fmla="*/ 4084245 w 12193149"/>
              <a:gd name="connsiteY159" fmla="*/ 2107978 h 2344739"/>
              <a:gd name="connsiteX160" fmla="*/ 4075694 w 12193149"/>
              <a:gd name="connsiteY160" fmla="*/ 2107143 h 2344739"/>
              <a:gd name="connsiteX161" fmla="*/ 4075575 w 12193149"/>
              <a:gd name="connsiteY161" fmla="*/ 2106844 h 2344739"/>
              <a:gd name="connsiteX162" fmla="*/ 4066658 w 12193149"/>
              <a:gd name="connsiteY162" fmla="*/ 2105400 h 2344739"/>
              <a:gd name="connsiteX163" fmla="*/ 4060102 w 12193149"/>
              <a:gd name="connsiteY163" fmla="*/ 2105618 h 2344739"/>
              <a:gd name="connsiteX164" fmla="*/ 4043512 w 12193149"/>
              <a:gd name="connsiteY164" fmla="*/ 2103997 h 2344739"/>
              <a:gd name="connsiteX165" fmla="*/ 4038145 w 12193149"/>
              <a:gd name="connsiteY165" fmla="*/ 2101563 h 2344739"/>
              <a:gd name="connsiteX166" fmla="*/ 4036511 w 12193149"/>
              <a:gd name="connsiteY166" fmla="*/ 2097896 h 2344739"/>
              <a:gd name="connsiteX167" fmla="*/ 4034926 w 12193149"/>
              <a:gd name="connsiteY167" fmla="*/ 2098131 h 2344739"/>
              <a:gd name="connsiteX168" fmla="*/ 4005686 w 12193149"/>
              <a:gd name="connsiteY168" fmla="*/ 2085563 h 2344739"/>
              <a:gd name="connsiteX169" fmla="*/ 3937994 w 12193149"/>
              <a:gd name="connsiteY169" fmla="*/ 2068106 h 2344739"/>
              <a:gd name="connsiteX170" fmla="*/ 3898423 w 12193149"/>
              <a:gd name="connsiteY170" fmla="*/ 2062451 h 2344739"/>
              <a:gd name="connsiteX171" fmla="*/ 3790908 w 12193149"/>
              <a:gd name="connsiteY171" fmla="*/ 2042213 h 2344739"/>
              <a:gd name="connsiteX172" fmla="*/ 3683661 w 12193149"/>
              <a:gd name="connsiteY172" fmla="*/ 2018290 h 2344739"/>
              <a:gd name="connsiteX173" fmla="*/ 3611183 w 12193149"/>
              <a:gd name="connsiteY173" fmla="*/ 1986019 h 2344739"/>
              <a:gd name="connsiteX174" fmla="*/ 3605003 w 12193149"/>
              <a:gd name="connsiteY174" fmla="*/ 1987381 h 2344739"/>
              <a:gd name="connsiteX175" fmla="*/ 3595884 w 12193149"/>
              <a:gd name="connsiteY175" fmla="*/ 1987545 h 2344739"/>
              <a:gd name="connsiteX176" fmla="*/ 3595649 w 12193149"/>
              <a:gd name="connsiteY176" fmla="*/ 1987276 h 2344739"/>
              <a:gd name="connsiteX177" fmla="*/ 3587126 w 12193149"/>
              <a:gd name="connsiteY177" fmla="*/ 1987966 h 2344739"/>
              <a:gd name="connsiteX178" fmla="*/ 3537283 w 12193149"/>
              <a:gd name="connsiteY178" fmla="*/ 1978267 h 2344739"/>
              <a:gd name="connsiteX179" fmla="*/ 3474371 w 12193149"/>
              <a:gd name="connsiteY179" fmla="*/ 1974606 h 2344739"/>
              <a:gd name="connsiteX180" fmla="*/ 3401876 w 12193149"/>
              <a:gd name="connsiteY180" fmla="*/ 1962558 h 2344739"/>
              <a:gd name="connsiteX181" fmla="*/ 3365036 w 12193149"/>
              <a:gd name="connsiteY181" fmla="*/ 1979510 h 2344739"/>
              <a:gd name="connsiteX182" fmla="*/ 3345174 w 12193149"/>
              <a:gd name="connsiteY182" fmla="*/ 1981192 h 2344739"/>
              <a:gd name="connsiteX183" fmla="*/ 3342846 w 12193149"/>
              <a:gd name="connsiteY183" fmla="*/ 1980217 h 2344739"/>
              <a:gd name="connsiteX184" fmla="*/ 3263504 w 12193149"/>
              <a:gd name="connsiteY184" fmla="*/ 1986094 h 2344739"/>
              <a:gd name="connsiteX185" fmla="*/ 3143704 w 12193149"/>
              <a:gd name="connsiteY185" fmla="*/ 1993869 h 2344739"/>
              <a:gd name="connsiteX186" fmla="*/ 3031439 w 12193149"/>
              <a:gd name="connsiteY186" fmla="*/ 1996512 h 2344739"/>
              <a:gd name="connsiteX187" fmla="*/ 2782717 w 12193149"/>
              <a:gd name="connsiteY187" fmla="*/ 2018333 h 2344739"/>
              <a:gd name="connsiteX188" fmla="*/ 2647675 w 12193149"/>
              <a:gd name="connsiteY188" fmla="*/ 2028869 h 2344739"/>
              <a:gd name="connsiteX189" fmla="*/ 2569176 w 12193149"/>
              <a:gd name="connsiteY189" fmla="*/ 2002628 h 2344739"/>
              <a:gd name="connsiteX190" fmla="*/ 2444403 w 12193149"/>
              <a:gd name="connsiteY190" fmla="*/ 2016529 h 2344739"/>
              <a:gd name="connsiteX191" fmla="*/ 2316260 w 12193149"/>
              <a:gd name="connsiteY191" fmla="*/ 2024996 h 2344739"/>
              <a:gd name="connsiteX192" fmla="*/ 2209726 w 12193149"/>
              <a:gd name="connsiteY192" fmla="*/ 2019763 h 2344739"/>
              <a:gd name="connsiteX193" fmla="*/ 2095813 w 12193149"/>
              <a:gd name="connsiteY193" fmla="*/ 2003052 h 2344739"/>
              <a:gd name="connsiteX194" fmla="*/ 1998504 w 12193149"/>
              <a:gd name="connsiteY194" fmla="*/ 1995032 h 2344739"/>
              <a:gd name="connsiteX195" fmla="*/ 1929320 w 12193149"/>
              <a:gd name="connsiteY195" fmla="*/ 2016977 h 2344739"/>
              <a:gd name="connsiteX196" fmla="*/ 1922798 w 12193149"/>
              <a:gd name="connsiteY196" fmla="*/ 2012146 h 2344739"/>
              <a:gd name="connsiteX197" fmla="*/ 1874228 w 12193149"/>
              <a:gd name="connsiteY197" fmla="*/ 2013741 h 2344739"/>
              <a:gd name="connsiteX198" fmla="*/ 1787803 w 12193149"/>
              <a:gd name="connsiteY198" fmla="*/ 2041363 h 2344739"/>
              <a:gd name="connsiteX199" fmla="*/ 1739352 w 12193149"/>
              <a:gd name="connsiteY199" fmla="*/ 2036312 h 2344739"/>
              <a:gd name="connsiteX200" fmla="*/ 1676219 w 12193149"/>
              <a:gd name="connsiteY200" fmla="*/ 2019963 h 2344739"/>
              <a:gd name="connsiteX201" fmla="*/ 1609817 w 12193149"/>
              <a:gd name="connsiteY201" fmla="*/ 2013066 h 2344739"/>
              <a:gd name="connsiteX202" fmla="*/ 1497258 w 12193149"/>
              <a:gd name="connsiteY202" fmla="*/ 1987476 h 2344739"/>
              <a:gd name="connsiteX203" fmla="*/ 1151127 w 12193149"/>
              <a:gd name="connsiteY203" fmla="*/ 1938041 h 2344739"/>
              <a:gd name="connsiteX204" fmla="*/ 859417 w 12193149"/>
              <a:gd name="connsiteY204" fmla="*/ 1928608 h 2344739"/>
              <a:gd name="connsiteX205" fmla="*/ 838688 w 12193149"/>
              <a:gd name="connsiteY205" fmla="*/ 1929821 h 2344739"/>
              <a:gd name="connsiteX206" fmla="*/ 817957 w 12193149"/>
              <a:gd name="connsiteY206" fmla="*/ 1927857 h 2344739"/>
              <a:gd name="connsiteX207" fmla="*/ 812654 w 12193149"/>
              <a:gd name="connsiteY207" fmla="*/ 1930751 h 2344739"/>
              <a:gd name="connsiteX208" fmla="*/ 721195 w 12193149"/>
              <a:gd name="connsiteY208" fmla="*/ 1929661 h 2344739"/>
              <a:gd name="connsiteX209" fmla="*/ 720890 w 12193149"/>
              <a:gd name="connsiteY209" fmla="*/ 1928399 h 2344739"/>
              <a:gd name="connsiteX210" fmla="*/ 710023 w 12193149"/>
              <a:gd name="connsiteY210" fmla="*/ 1922722 h 2344739"/>
              <a:gd name="connsiteX211" fmla="*/ 597940 w 12193149"/>
              <a:gd name="connsiteY211" fmla="*/ 1879864 h 2344739"/>
              <a:gd name="connsiteX212" fmla="*/ 579683 w 12193149"/>
              <a:gd name="connsiteY212" fmla="*/ 1877212 h 2344739"/>
              <a:gd name="connsiteX213" fmla="*/ 572865 w 12193149"/>
              <a:gd name="connsiteY213" fmla="*/ 1877401 h 2344739"/>
              <a:gd name="connsiteX214" fmla="*/ 446247 w 12193149"/>
              <a:gd name="connsiteY214" fmla="*/ 1839371 h 2344739"/>
              <a:gd name="connsiteX215" fmla="*/ 405163 w 12193149"/>
              <a:gd name="connsiteY215" fmla="*/ 1833548 h 2344739"/>
              <a:gd name="connsiteX216" fmla="*/ 293583 w 12193149"/>
              <a:gd name="connsiteY216" fmla="*/ 1812852 h 2344739"/>
              <a:gd name="connsiteX217" fmla="*/ 119529 w 12193149"/>
              <a:gd name="connsiteY217" fmla="*/ 1761047 h 2344739"/>
              <a:gd name="connsiteX218" fmla="*/ 16674 w 12193149"/>
              <a:gd name="connsiteY218" fmla="*/ 1758191 h 2344739"/>
              <a:gd name="connsiteX219" fmla="*/ 1150 w 12193149"/>
              <a:gd name="connsiteY219" fmla="*/ 1752722 h 2344739"/>
              <a:gd name="connsiteX220" fmla="*/ 1148 w 12193149"/>
              <a:gd name="connsiteY220" fmla="*/ 222213 h 2344739"/>
              <a:gd name="connsiteX221" fmla="*/ 1148 w 12193149"/>
              <a:gd name="connsiteY221"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083317 w 12193149"/>
              <a:gd name="connsiteY58" fmla="*/ 1743296 h 2344739"/>
              <a:gd name="connsiteX59" fmla="*/ 10040388 w 12193149"/>
              <a:gd name="connsiteY59" fmla="*/ 1741632 h 2344739"/>
              <a:gd name="connsiteX60" fmla="*/ 9961167 w 12193149"/>
              <a:gd name="connsiteY60" fmla="*/ 1757147 h 2344739"/>
              <a:gd name="connsiteX61" fmla="*/ 9848940 w 12193149"/>
              <a:gd name="connsiteY61" fmla="*/ 1763915 h 2344739"/>
              <a:gd name="connsiteX62" fmla="*/ 9729457 w 12193149"/>
              <a:gd name="connsiteY62" fmla="*/ 1784122 h 2344739"/>
              <a:gd name="connsiteX63" fmla="*/ 9585655 w 12193149"/>
              <a:gd name="connsiteY63" fmla="*/ 1795542 h 2344739"/>
              <a:gd name="connsiteX64" fmla="*/ 9338590 w 12193149"/>
              <a:gd name="connsiteY64" fmla="*/ 1869293 h 2344739"/>
              <a:gd name="connsiteX65" fmla="*/ 9232518 w 12193149"/>
              <a:gd name="connsiteY65" fmla="*/ 1893149 h 2344739"/>
              <a:gd name="connsiteX66" fmla="*/ 9156690 w 12193149"/>
              <a:gd name="connsiteY66" fmla="*/ 1903228 h 2344739"/>
              <a:gd name="connsiteX67" fmla="*/ 9054601 w 12193149"/>
              <a:gd name="connsiteY67" fmla="*/ 1910755 h 2344739"/>
              <a:gd name="connsiteX68" fmla="*/ 9006634 w 12193149"/>
              <a:gd name="connsiteY68" fmla="*/ 1914040 h 2344739"/>
              <a:gd name="connsiteX69" fmla="*/ 9006349 w 12193149"/>
              <a:gd name="connsiteY69" fmla="*/ 1913800 h 2344739"/>
              <a:gd name="connsiteX70" fmla="*/ 8997380 w 12193149"/>
              <a:gd name="connsiteY70" fmla="*/ 1915011 h 2344739"/>
              <a:gd name="connsiteX71" fmla="*/ 8991542 w 12193149"/>
              <a:gd name="connsiteY71" fmla="*/ 1917072 h 2344739"/>
              <a:gd name="connsiteX72" fmla="*/ 8975485 w 12193149"/>
              <a:gd name="connsiteY72" fmla="*/ 1920298 h 2344739"/>
              <a:gd name="connsiteX73" fmla="*/ 8969159 w 12193149"/>
              <a:gd name="connsiteY73" fmla="*/ 1919598 h 2344739"/>
              <a:gd name="connsiteX74" fmla="*/ 8964196 w 12193149"/>
              <a:gd name="connsiteY74" fmla="*/ 1917373 h 2344739"/>
              <a:gd name="connsiteX75" fmla="*/ 8930136 w 12193149"/>
              <a:gd name="connsiteY75" fmla="*/ 1914185 h 2344739"/>
              <a:gd name="connsiteX76" fmla="*/ 8753592 w 12193149"/>
              <a:gd name="connsiteY76" fmla="*/ 1933417 h 2344739"/>
              <a:gd name="connsiteX77" fmla="*/ 8708995 w 12193149"/>
              <a:gd name="connsiteY77" fmla="*/ 1935518 h 2344739"/>
              <a:gd name="connsiteX78" fmla="*/ 8597219 w 12193149"/>
              <a:gd name="connsiteY78" fmla="*/ 1944090 h 2344739"/>
              <a:gd name="connsiteX79" fmla="*/ 8526378 w 12193149"/>
              <a:gd name="connsiteY79" fmla="*/ 1929248 h 2344739"/>
              <a:gd name="connsiteX80" fmla="*/ 8512131 w 12193149"/>
              <a:gd name="connsiteY80" fmla="*/ 1935163 h 2344739"/>
              <a:gd name="connsiteX81" fmla="*/ 8507315 w 12193149"/>
              <a:gd name="connsiteY81" fmla="*/ 1938164 h 2344739"/>
              <a:gd name="connsiteX82" fmla="*/ 8499116 w 12193149"/>
              <a:gd name="connsiteY82" fmla="*/ 1940902 h 2344739"/>
              <a:gd name="connsiteX83" fmla="*/ 8498742 w 12193149"/>
              <a:gd name="connsiteY83" fmla="*/ 1940723 h 2344739"/>
              <a:gd name="connsiteX84" fmla="*/ 8491397 w 12193149"/>
              <a:gd name="connsiteY84" fmla="*/ 1943773 h 2344739"/>
              <a:gd name="connsiteX85" fmla="*/ 8368330 w 12193149"/>
              <a:gd name="connsiteY85" fmla="*/ 1957815 h 2344739"/>
              <a:gd name="connsiteX86" fmla="*/ 8354947 w 12193149"/>
              <a:gd name="connsiteY86" fmla="*/ 1958009 h 2344739"/>
              <a:gd name="connsiteX87" fmla="*/ 8321252 w 12193149"/>
              <a:gd name="connsiteY87" fmla="*/ 1974587 h 2344739"/>
              <a:gd name="connsiteX88" fmla="*/ 8315581 w 12193149"/>
              <a:gd name="connsiteY88" fmla="*/ 1974913 h 2344739"/>
              <a:gd name="connsiteX89" fmla="*/ 8296322 w 12193149"/>
              <a:gd name="connsiteY89" fmla="*/ 1988808 h 2344739"/>
              <a:gd name="connsiteX90" fmla="*/ 8285424 w 12193149"/>
              <a:gd name="connsiteY90" fmla="*/ 1994631 h 2344739"/>
              <a:gd name="connsiteX91" fmla="*/ 8284298 w 12193149"/>
              <a:gd name="connsiteY91" fmla="*/ 1999074 h 2344739"/>
              <a:gd name="connsiteX92" fmla="*/ 8267224 w 12193149"/>
              <a:gd name="connsiteY92" fmla="*/ 2006249 h 2344739"/>
              <a:gd name="connsiteX93" fmla="*/ 8264525 w 12193149"/>
              <a:gd name="connsiteY93" fmla="*/ 2006019 h 2344739"/>
              <a:gd name="connsiteX94" fmla="*/ 8253181 w 12193149"/>
              <a:gd name="connsiteY94" fmla="*/ 2015862 h 2344739"/>
              <a:gd name="connsiteX95" fmla="*/ 8246982 w 12193149"/>
              <a:gd name="connsiteY95" fmla="*/ 2028854 h 2344739"/>
              <a:gd name="connsiteX96" fmla="*/ 8091420 w 12193149"/>
              <a:gd name="connsiteY96" fmla="*/ 2075015 h 2344739"/>
              <a:gd name="connsiteX97" fmla="*/ 7906555 w 12193149"/>
              <a:gd name="connsiteY97" fmla="*/ 2116988 h 2344739"/>
              <a:gd name="connsiteX98" fmla="*/ 7719893 w 12193149"/>
              <a:gd name="connsiteY98" fmla="*/ 2142703 h 2344739"/>
              <a:gd name="connsiteX99" fmla="*/ 7615495 w 12193149"/>
              <a:gd name="connsiteY99" fmla="*/ 2139232 h 2344739"/>
              <a:gd name="connsiteX100" fmla="*/ 7528691 w 12193149"/>
              <a:gd name="connsiteY100" fmla="*/ 2145060 h 2344739"/>
              <a:gd name="connsiteX101" fmla="*/ 7520719 w 12193149"/>
              <a:gd name="connsiteY101" fmla="*/ 2147613 h 2344739"/>
              <a:gd name="connsiteX102" fmla="*/ 7508559 w 12193149"/>
              <a:gd name="connsiteY102" fmla="*/ 2148948 h 2344739"/>
              <a:gd name="connsiteX103" fmla="*/ 7508188 w 12193149"/>
              <a:gd name="connsiteY103" fmla="*/ 2148621 h 2344739"/>
              <a:gd name="connsiteX104" fmla="*/ 7496943 w 12193149"/>
              <a:gd name="connsiteY104" fmla="*/ 2150573 h 2344739"/>
              <a:gd name="connsiteX105" fmla="*/ 7406539 w 12193149"/>
              <a:gd name="connsiteY105" fmla="*/ 2142468 h 2344739"/>
              <a:gd name="connsiteX106" fmla="*/ 7219707 w 12193149"/>
              <a:gd name="connsiteY106" fmla="*/ 2156680 h 2344739"/>
              <a:gd name="connsiteX107" fmla="*/ 7202249 w 12193149"/>
              <a:gd name="connsiteY107" fmla="*/ 2161230 h 2344739"/>
              <a:gd name="connsiteX108" fmla="*/ 7198152 w 12193149"/>
              <a:gd name="connsiteY108" fmla="*/ 2166588 h 2344739"/>
              <a:gd name="connsiteX109" fmla="*/ 7171956 w 12193149"/>
              <a:gd name="connsiteY109" fmla="*/ 2171236 h 2344739"/>
              <a:gd name="connsiteX110" fmla="*/ 7098136 w 12193149"/>
              <a:gd name="connsiteY110" fmla="*/ 2183464 h 2344739"/>
              <a:gd name="connsiteX111" fmla="*/ 7019644 w 12193149"/>
              <a:gd name="connsiteY111" fmla="*/ 2183090 h 2344739"/>
              <a:gd name="connsiteX112" fmla="*/ 6905294 w 12193149"/>
              <a:gd name="connsiteY112" fmla="*/ 2212596 h 2344739"/>
              <a:gd name="connsiteX113" fmla="*/ 6709370 w 12193149"/>
              <a:gd name="connsiteY113" fmla="*/ 2240551 h 2344739"/>
              <a:gd name="connsiteX114" fmla="*/ 6550602 w 12193149"/>
              <a:gd name="connsiteY114" fmla="*/ 2269327 h 2344739"/>
              <a:gd name="connsiteX115" fmla="*/ 6318708 w 12193149"/>
              <a:gd name="connsiteY115" fmla="*/ 2316127 h 2344739"/>
              <a:gd name="connsiteX116" fmla="*/ 6169822 w 12193149"/>
              <a:gd name="connsiteY116" fmla="*/ 2318214 h 2344739"/>
              <a:gd name="connsiteX117" fmla="*/ 6074996 w 12193149"/>
              <a:gd name="connsiteY117" fmla="*/ 2338676 h 2344739"/>
              <a:gd name="connsiteX118" fmla="*/ 6069677 w 12193149"/>
              <a:gd name="connsiteY118" fmla="*/ 2337139 h 2344739"/>
              <a:gd name="connsiteX119" fmla="*/ 6049786 w 12193149"/>
              <a:gd name="connsiteY119" fmla="*/ 2337822 h 2344739"/>
              <a:gd name="connsiteX120" fmla="*/ 6042433 w 12193149"/>
              <a:gd name="connsiteY120" fmla="*/ 2329473 h 2344739"/>
              <a:gd name="connsiteX121" fmla="*/ 6011238 w 12193149"/>
              <a:gd name="connsiteY121" fmla="*/ 2324380 h 2344739"/>
              <a:gd name="connsiteX122" fmla="*/ 5958523 w 12193149"/>
              <a:gd name="connsiteY122" fmla="*/ 2328024 h 2344739"/>
              <a:gd name="connsiteX123" fmla="*/ 5760067 w 12193149"/>
              <a:gd name="connsiteY123" fmla="*/ 2343716 h 2344739"/>
              <a:gd name="connsiteX124" fmla="*/ 5628108 w 12193149"/>
              <a:gd name="connsiteY124" fmla="*/ 2344739 h 2344739"/>
              <a:gd name="connsiteX125" fmla="*/ 5472054 w 12193149"/>
              <a:gd name="connsiteY125" fmla="*/ 2330719 h 2344739"/>
              <a:gd name="connsiteX126" fmla="*/ 5433909 w 12193149"/>
              <a:gd name="connsiteY126" fmla="*/ 2319466 h 2344739"/>
              <a:gd name="connsiteX127" fmla="*/ 5382817 w 12193149"/>
              <a:gd name="connsiteY127" fmla="*/ 2301764 h 2344739"/>
              <a:gd name="connsiteX128" fmla="*/ 5262912 w 12193149"/>
              <a:gd name="connsiteY128" fmla="*/ 2281347 h 2344739"/>
              <a:gd name="connsiteX129" fmla="*/ 5224109 w 12193149"/>
              <a:gd name="connsiteY129" fmla="*/ 2270223 h 2344739"/>
              <a:gd name="connsiteX130" fmla="*/ 5175808 w 12193149"/>
              <a:gd name="connsiteY130" fmla="*/ 2267233 h 2344739"/>
              <a:gd name="connsiteX131" fmla="*/ 5157702 w 12193149"/>
              <a:gd name="connsiteY131" fmla="*/ 2260010 h 2344739"/>
              <a:gd name="connsiteX132" fmla="*/ 5143747 w 12193149"/>
              <a:gd name="connsiteY132" fmla="*/ 2256610 h 2344739"/>
              <a:gd name="connsiteX133" fmla="*/ 5140744 w 12193149"/>
              <a:gd name="connsiteY133" fmla="*/ 2254509 h 2344739"/>
              <a:gd name="connsiteX134" fmla="*/ 5122807 w 12193149"/>
              <a:gd name="connsiteY134" fmla="*/ 2243656 h 2344739"/>
              <a:gd name="connsiteX135" fmla="*/ 5066938 w 12193149"/>
              <a:gd name="connsiteY135" fmla="*/ 2250227 h 2344739"/>
              <a:gd name="connsiteX136" fmla="*/ 5012662 w 12193149"/>
              <a:gd name="connsiteY136" fmla="*/ 2233846 h 2344739"/>
              <a:gd name="connsiteX137" fmla="*/ 4841589 w 12193149"/>
              <a:gd name="connsiteY137" fmla="*/ 2209829 h 2344739"/>
              <a:gd name="connsiteX138" fmla="*/ 4763595 w 12193149"/>
              <a:gd name="connsiteY138" fmla="*/ 2182061 h 2344739"/>
              <a:gd name="connsiteX139" fmla="*/ 4724334 w 12193149"/>
              <a:gd name="connsiteY139" fmla="*/ 2173047 h 2344739"/>
              <a:gd name="connsiteX140" fmla="*/ 4722324 w 12193149"/>
              <a:gd name="connsiteY140" fmla="*/ 2172298 h 2344739"/>
              <a:gd name="connsiteX141" fmla="*/ 4723259 w 12193149"/>
              <a:gd name="connsiteY141" fmla="*/ 2172087 h 2344739"/>
              <a:gd name="connsiteX142" fmla="*/ 4718350 w 12193149"/>
              <a:gd name="connsiteY142" fmla="*/ 2170817 h 2344739"/>
              <a:gd name="connsiteX143" fmla="*/ 4722324 w 12193149"/>
              <a:gd name="connsiteY143" fmla="*/ 2172298 h 2344739"/>
              <a:gd name="connsiteX144" fmla="*/ 4716674 w 12193149"/>
              <a:gd name="connsiteY144" fmla="*/ 2173573 h 2344739"/>
              <a:gd name="connsiteX145" fmla="*/ 4516962 w 12193149"/>
              <a:gd name="connsiteY145" fmla="*/ 2163671 h 2344739"/>
              <a:gd name="connsiteX146" fmla="*/ 4429691 w 12193149"/>
              <a:gd name="connsiteY146" fmla="*/ 2153020 h 2344739"/>
              <a:gd name="connsiteX147" fmla="*/ 4364023 w 12193149"/>
              <a:gd name="connsiteY147" fmla="*/ 2151674 h 2344739"/>
              <a:gd name="connsiteX148" fmla="*/ 4318114 w 12193149"/>
              <a:gd name="connsiteY148" fmla="*/ 2158289 h 2344739"/>
              <a:gd name="connsiteX149" fmla="*/ 4316258 w 12193149"/>
              <a:gd name="connsiteY149" fmla="*/ 2156948 h 2344739"/>
              <a:gd name="connsiteX150" fmla="*/ 4296292 w 12193149"/>
              <a:gd name="connsiteY150" fmla="*/ 2155069 h 2344739"/>
              <a:gd name="connsiteX151" fmla="*/ 4291212 w 12193149"/>
              <a:gd name="connsiteY151" fmla="*/ 2157986 h 2344739"/>
              <a:gd name="connsiteX152" fmla="*/ 4277290 w 12193149"/>
              <a:gd name="connsiteY152" fmla="*/ 2157740 h 2344739"/>
              <a:gd name="connsiteX153" fmla="*/ 4249265 w 12193149"/>
              <a:gd name="connsiteY153" fmla="*/ 2160064 h 2344739"/>
              <a:gd name="connsiteX154" fmla="*/ 4203199 w 12193149"/>
              <a:gd name="connsiteY154" fmla="*/ 2157269 h 2344739"/>
              <a:gd name="connsiteX155" fmla="*/ 4202893 w 12193149"/>
              <a:gd name="connsiteY155" fmla="*/ 2156010 h 2344739"/>
              <a:gd name="connsiteX156" fmla="*/ 4192396 w 12193149"/>
              <a:gd name="connsiteY156" fmla="*/ 2150376 h 2344739"/>
              <a:gd name="connsiteX157" fmla="*/ 4143893 w 12193149"/>
              <a:gd name="connsiteY157" fmla="*/ 2134511 h 2344739"/>
              <a:gd name="connsiteX158" fmla="*/ 4084245 w 12193149"/>
              <a:gd name="connsiteY158" fmla="*/ 2107978 h 2344739"/>
              <a:gd name="connsiteX159" fmla="*/ 4075694 w 12193149"/>
              <a:gd name="connsiteY159" fmla="*/ 2107143 h 2344739"/>
              <a:gd name="connsiteX160" fmla="*/ 4075575 w 12193149"/>
              <a:gd name="connsiteY160" fmla="*/ 2106844 h 2344739"/>
              <a:gd name="connsiteX161" fmla="*/ 4066658 w 12193149"/>
              <a:gd name="connsiteY161" fmla="*/ 2105400 h 2344739"/>
              <a:gd name="connsiteX162" fmla="*/ 4060102 w 12193149"/>
              <a:gd name="connsiteY162" fmla="*/ 2105618 h 2344739"/>
              <a:gd name="connsiteX163" fmla="*/ 4043512 w 12193149"/>
              <a:gd name="connsiteY163" fmla="*/ 2103997 h 2344739"/>
              <a:gd name="connsiteX164" fmla="*/ 4038145 w 12193149"/>
              <a:gd name="connsiteY164" fmla="*/ 2101563 h 2344739"/>
              <a:gd name="connsiteX165" fmla="*/ 4036511 w 12193149"/>
              <a:gd name="connsiteY165" fmla="*/ 2097896 h 2344739"/>
              <a:gd name="connsiteX166" fmla="*/ 4034926 w 12193149"/>
              <a:gd name="connsiteY166" fmla="*/ 2098131 h 2344739"/>
              <a:gd name="connsiteX167" fmla="*/ 4005686 w 12193149"/>
              <a:gd name="connsiteY167" fmla="*/ 2085563 h 2344739"/>
              <a:gd name="connsiteX168" fmla="*/ 3937994 w 12193149"/>
              <a:gd name="connsiteY168" fmla="*/ 2068106 h 2344739"/>
              <a:gd name="connsiteX169" fmla="*/ 3898423 w 12193149"/>
              <a:gd name="connsiteY169" fmla="*/ 2062451 h 2344739"/>
              <a:gd name="connsiteX170" fmla="*/ 3790908 w 12193149"/>
              <a:gd name="connsiteY170" fmla="*/ 2042213 h 2344739"/>
              <a:gd name="connsiteX171" fmla="*/ 3683661 w 12193149"/>
              <a:gd name="connsiteY171" fmla="*/ 2018290 h 2344739"/>
              <a:gd name="connsiteX172" fmla="*/ 3611183 w 12193149"/>
              <a:gd name="connsiteY172" fmla="*/ 1986019 h 2344739"/>
              <a:gd name="connsiteX173" fmla="*/ 3605003 w 12193149"/>
              <a:gd name="connsiteY173" fmla="*/ 1987381 h 2344739"/>
              <a:gd name="connsiteX174" fmla="*/ 3595884 w 12193149"/>
              <a:gd name="connsiteY174" fmla="*/ 1987545 h 2344739"/>
              <a:gd name="connsiteX175" fmla="*/ 3595649 w 12193149"/>
              <a:gd name="connsiteY175" fmla="*/ 1987276 h 2344739"/>
              <a:gd name="connsiteX176" fmla="*/ 3587126 w 12193149"/>
              <a:gd name="connsiteY176" fmla="*/ 1987966 h 2344739"/>
              <a:gd name="connsiteX177" fmla="*/ 3537283 w 12193149"/>
              <a:gd name="connsiteY177" fmla="*/ 1978267 h 2344739"/>
              <a:gd name="connsiteX178" fmla="*/ 3474371 w 12193149"/>
              <a:gd name="connsiteY178" fmla="*/ 1974606 h 2344739"/>
              <a:gd name="connsiteX179" fmla="*/ 3401876 w 12193149"/>
              <a:gd name="connsiteY179" fmla="*/ 1962558 h 2344739"/>
              <a:gd name="connsiteX180" fmla="*/ 3365036 w 12193149"/>
              <a:gd name="connsiteY180" fmla="*/ 1979510 h 2344739"/>
              <a:gd name="connsiteX181" fmla="*/ 3345174 w 12193149"/>
              <a:gd name="connsiteY181" fmla="*/ 1981192 h 2344739"/>
              <a:gd name="connsiteX182" fmla="*/ 3342846 w 12193149"/>
              <a:gd name="connsiteY182" fmla="*/ 1980217 h 2344739"/>
              <a:gd name="connsiteX183" fmla="*/ 3263504 w 12193149"/>
              <a:gd name="connsiteY183" fmla="*/ 1986094 h 2344739"/>
              <a:gd name="connsiteX184" fmla="*/ 3143704 w 12193149"/>
              <a:gd name="connsiteY184" fmla="*/ 1993869 h 2344739"/>
              <a:gd name="connsiteX185" fmla="*/ 3031439 w 12193149"/>
              <a:gd name="connsiteY185" fmla="*/ 1996512 h 2344739"/>
              <a:gd name="connsiteX186" fmla="*/ 2782717 w 12193149"/>
              <a:gd name="connsiteY186" fmla="*/ 2018333 h 2344739"/>
              <a:gd name="connsiteX187" fmla="*/ 2647675 w 12193149"/>
              <a:gd name="connsiteY187" fmla="*/ 2028869 h 2344739"/>
              <a:gd name="connsiteX188" fmla="*/ 2569176 w 12193149"/>
              <a:gd name="connsiteY188" fmla="*/ 2002628 h 2344739"/>
              <a:gd name="connsiteX189" fmla="*/ 2444403 w 12193149"/>
              <a:gd name="connsiteY189" fmla="*/ 2016529 h 2344739"/>
              <a:gd name="connsiteX190" fmla="*/ 2316260 w 12193149"/>
              <a:gd name="connsiteY190" fmla="*/ 2024996 h 2344739"/>
              <a:gd name="connsiteX191" fmla="*/ 2209726 w 12193149"/>
              <a:gd name="connsiteY191" fmla="*/ 2019763 h 2344739"/>
              <a:gd name="connsiteX192" fmla="*/ 2095813 w 12193149"/>
              <a:gd name="connsiteY192" fmla="*/ 2003052 h 2344739"/>
              <a:gd name="connsiteX193" fmla="*/ 1998504 w 12193149"/>
              <a:gd name="connsiteY193" fmla="*/ 1995032 h 2344739"/>
              <a:gd name="connsiteX194" fmla="*/ 1929320 w 12193149"/>
              <a:gd name="connsiteY194" fmla="*/ 2016977 h 2344739"/>
              <a:gd name="connsiteX195" fmla="*/ 1922798 w 12193149"/>
              <a:gd name="connsiteY195" fmla="*/ 2012146 h 2344739"/>
              <a:gd name="connsiteX196" fmla="*/ 1874228 w 12193149"/>
              <a:gd name="connsiteY196" fmla="*/ 2013741 h 2344739"/>
              <a:gd name="connsiteX197" fmla="*/ 1787803 w 12193149"/>
              <a:gd name="connsiteY197" fmla="*/ 2041363 h 2344739"/>
              <a:gd name="connsiteX198" fmla="*/ 1739352 w 12193149"/>
              <a:gd name="connsiteY198" fmla="*/ 2036312 h 2344739"/>
              <a:gd name="connsiteX199" fmla="*/ 1676219 w 12193149"/>
              <a:gd name="connsiteY199" fmla="*/ 2019963 h 2344739"/>
              <a:gd name="connsiteX200" fmla="*/ 1609817 w 12193149"/>
              <a:gd name="connsiteY200" fmla="*/ 2013066 h 2344739"/>
              <a:gd name="connsiteX201" fmla="*/ 1497258 w 12193149"/>
              <a:gd name="connsiteY201" fmla="*/ 1987476 h 2344739"/>
              <a:gd name="connsiteX202" fmla="*/ 1151127 w 12193149"/>
              <a:gd name="connsiteY202" fmla="*/ 1938041 h 2344739"/>
              <a:gd name="connsiteX203" fmla="*/ 859417 w 12193149"/>
              <a:gd name="connsiteY203" fmla="*/ 1928608 h 2344739"/>
              <a:gd name="connsiteX204" fmla="*/ 838688 w 12193149"/>
              <a:gd name="connsiteY204" fmla="*/ 1929821 h 2344739"/>
              <a:gd name="connsiteX205" fmla="*/ 817957 w 12193149"/>
              <a:gd name="connsiteY205" fmla="*/ 1927857 h 2344739"/>
              <a:gd name="connsiteX206" fmla="*/ 812654 w 12193149"/>
              <a:gd name="connsiteY206" fmla="*/ 1930751 h 2344739"/>
              <a:gd name="connsiteX207" fmla="*/ 721195 w 12193149"/>
              <a:gd name="connsiteY207" fmla="*/ 1929661 h 2344739"/>
              <a:gd name="connsiteX208" fmla="*/ 720890 w 12193149"/>
              <a:gd name="connsiteY208" fmla="*/ 1928399 h 2344739"/>
              <a:gd name="connsiteX209" fmla="*/ 710023 w 12193149"/>
              <a:gd name="connsiteY209" fmla="*/ 1922722 h 2344739"/>
              <a:gd name="connsiteX210" fmla="*/ 597940 w 12193149"/>
              <a:gd name="connsiteY210" fmla="*/ 1879864 h 2344739"/>
              <a:gd name="connsiteX211" fmla="*/ 579683 w 12193149"/>
              <a:gd name="connsiteY211" fmla="*/ 1877212 h 2344739"/>
              <a:gd name="connsiteX212" fmla="*/ 572865 w 12193149"/>
              <a:gd name="connsiteY212" fmla="*/ 1877401 h 2344739"/>
              <a:gd name="connsiteX213" fmla="*/ 446247 w 12193149"/>
              <a:gd name="connsiteY213" fmla="*/ 1839371 h 2344739"/>
              <a:gd name="connsiteX214" fmla="*/ 405163 w 12193149"/>
              <a:gd name="connsiteY214" fmla="*/ 1833548 h 2344739"/>
              <a:gd name="connsiteX215" fmla="*/ 293583 w 12193149"/>
              <a:gd name="connsiteY215" fmla="*/ 1812852 h 2344739"/>
              <a:gd name="connsiteX216" fmla="*/ 119529 w 12193149"/>
              <a:gd name="connsiteY216" fmla="*/ 1761047 h 2344739"/>
              <a:gd name="connsiteX217" fmla="*/ 16674 w 12193149"/>
              <a:gd name="connsiteY217" fmla="*/ 1758191 h 2344739"/>
              <a:gd name="connsiteX218" fmla="*/ 1150 w 12193149"/>
              <a:gd name="connsiteY218" fmla="*/ 1752722 h 2344739"/>
              <a:gd name="connsiteX219" fmla="*/ 1148 w 12193149"/>
              <a:gd name="connsiteY219" fmla="*/ 222213 h 2344739"/>
              <a:gd name="connsiteX220" fmla="*/ 1148 w 12193149"/>
              <a:gd name="connsiteY220"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083317 w 12193149"/>
              <a:gd name="connsiteY58" fmla="*/ 1743296 h 2344739"/>
              <a:gd name="connsiteX59" fmla="*/ 10040388 w 12193149"/>
              <a:gd name="connsiteY59" fmla="*/ 1741632 h 2344739"/>
              <a:gd name="connsiteX60" fmla="*/ 9961167 w 12193149"/>
              <a:gd name="connsiteY60" fmla="*/ 1757147 h 2344739"/>
              <a:gd name="connsiteX61" fmla="*/ 9848940 w 12193149"/>
              <a:gd name="connsiteY61" fmla="*/ 1763915 h 2344739"/>
              <a:gd name="connsiteX62" fmla="*/ 9729457 w 12193149"/>
              <a:gd name="connsiteY62" fmla="*/ 1784122 h 2344739"/>
              <a:gd name="connsiteX63" fmla="*/ 9613704 w 12193149"/>
              <a:gd name="connsiteY63" fmla="*/ 1812371 h 2344739"/>
              <a:gd name="connsiteX64" fmla="*/ 9338590 w 12193149"/>
              <a:gd name="connsiteY64" fmla="*/ 1869293 h 2344739"/>
              <a:gd name="connsiteX65" fmla="*/ 9232518 w 12193149"/>
              <a:gd name="connsiteY65" fmla="*/ 1893149 h 2344739"/>
              <a:gd name="connsiteX66" fmla="*/ 9156690 w 12193149"/>
              <a:gd name="connsiteY66" fmla="*/ 1903228 h 2344739"/>
              <a:gd name="connsiteX67" fmla="*/ 9054601 w 12193149"/>
              <a:gd name="connsiteY67" fmla="*/ 1910755 h 2344739"/>
              <a:gd name="connsiteX68" fmla="*/ 9006634 w 12193149"/>
              <a:gd name="connsiteY68" fmla="*/ 1914040 h 2344739"/>
              <a:gd name="connsiteX69" fmla="*/ 9006349 w 12193149"/>
              <a:gd name="connsiteY69" fmla="*/ 1913800 h 2344739"/>
              <a:gd name="connsiteX70" fmla="*/ 8997380 w 12193149"/>
              <a:gd name="connsiteY70" fmla="*/ 1915011 h 2344739"/>
              <a:gd name="connsiteX71" fmla="*/ 8991542 w 12193149"/>
              <a:gd name="connsiteY71" fmla="*/ 1917072 h 2344739"/>
              <a:gd name="connsiteX72" fmla="*/ 8975485 w 12193149"/>
              <a:gd name="connsiteY72" fmla="*/ 1920298 h 2344739"/>
              <a:gd name="connsiteX73" fmla="*/ 8969159 w 12193149"/>
              <a:gd name="connsiteY73" fmla="*/ 1919598 h 2344739"/>
              <a:gd name="connsiteX74" fmla="*/ 8964196 w 12193149"/>
              <a:gd name="connsiteY74" fmla="*/ 1917373 h 2344739"/>
              <a:gd name="connsiteX75" fmla="*/ 8930136 w 12193149"/>
              <a:gd name="connsiteY75" fmla="*/ 1914185 h 2344739"/>
              <a:gd name="connsiteX76" fmla="*/ 8753592 w 12193149"/>
              <a:gd name="connsiteY76" fmla="*/ 1933417 h 2344739"/>
              <a:gd name="connsiteX77" fmla="*/ 8708995 w 12193149"/>
              <a:gd name="connsiteY77" fmla="*/ 1935518 h 2344739"/>
              <a:gd name="connsiteX78" fmla="*/ 8597219 w 12193149"/>
              <a:gd name="connsiteY78" fmla="*/ 1944090 h 2344739"/>
              <a:gd name="connsiteX79" fmla="*/ 8526378 w 12193149"/>
              <a:gd name="connsiteY79" fmla="*/ 1929248 h 2344739"/>
              <a:gd name="connsiteX80" fmla="*/ 8512131 w 12193149"/>
              <a:gd name="connsiteY80" fmla="*/ 1935163 h 2344739"/>
              <a:gd name="connsiteX81" fmla="*/ 8507315 w 12193149"/>
              <a:gd name="connsiteY81" fmla="*/ 1938164 h 2344739"/>
              <a:gd name="connsiteX82" fmla="*/ 8499116 w 12193149"/>
              <a:gd name="connsiteY82" fmla="*/ 1940902 h 2344739"/>
              <a:gd name="connsiteX83" fmla="*/ 8498742 w 12193149"/>
              <a:gd name="connsiteY83" fmla="*/ 1940723 h 2344739"/>
              <a:gd name="connsiteX84" fmla="*/ 8491397 w 12193149"/>
              <a:gd name="connsiteY84" fmla="*/ 1943773 h 2344739"/>
              <a:gd name="connsiteX85" fmla="*/ 8368330 w 12193149"/>
              <a:gd name="connsiteY85" fmla="*/ 1957815 h 2344739"/>
              <a:gd name="connsiteX86" fmla="*/ 8354947 w 12193149"/>
              <a:gd name="connsiteY86" fmla="*/ 1958009 h 2344739"/>
              <a:gd name="connsiteX87" fmla="*/ 8321252 w 12193149"/>
              <a:gd name="connsiteY87" fmla="*/ 1974587 h 2344739"/>
              <a:gd name="connsiteX88" fmla="*/ 8315581 w 12193149"/>
              <a:gd name="connsiteY88" fmla="*/ 1974913 h 2344739"/>
              <a:gd name="connsiteX89" fmla="*/ 8296322 w 12193149"/>
              <a:gd name="connsiteY89" fmla="*/ 1988808 h 2344739"/>
              <a:gd name="connsiteX90" fmla="*/ 8285424 w 12193149"/>
              <a:gd name="connsiteY90" fmla="*/ 1994631 h 2344739"/>
              <a:gd name="connsiteX91" fmla="*/ 8284298 w 12193149"/>
              <a:gd name="connsiteY91" fmla="*/ 1999074 h 2344739"/>
              <a:gd name="connsiteX92" fmla="*/ 8267224 w 12193149"/>
              <a:gd name="connsiteY92" fmla="*/ 2006249 h 2344739"/>
              <a:gd name="connsiteX93" fmla="*/ 8264525 w 12193149"/>
              <a:gd name="connsiteY93" fmla="*/ 2006019 h 2344739"/>
              <a:gd name="connsiteX94" fmla="*/ 8253181 w 12193149"/>
              <a:gd name="connsiteY94" fmla="*/ 2015862 h 2344739"/>
              <a:gd name="connsiteX95" fmla="*/ 8246982 w 12193149"/>
              <a:gd name="connsiteY95" fmla="*/ 2028854 h 2344739"/>
              <a:gd name="connsiteX96" fmla="*/ 8091420 w 12193149"/>
              <a:gd name="connsiteY96" fmla="*/ 2075015 h 2344739"/>
              <a:gd name="connsiteX97" fmla="*/ 7906555 w 12193149"/>
              <a:gd name="connsiteY97" fmla="*/ 2116988 h 2344739"/>
              <a:gd name="connsiteX98" fmla="*/ 7719893 w 12193149"/>
              <a:gd name="connsiteY98" fmla="*/ 2142703 h 2344739"/>
              <a:gd name="connsiteX99" fmla="*/ 7615495 w 12193149"/>
              <a:gd name="connsiteY99" fmla="*/ 2139232 h 2344739"/>
              <a:gd name="connsiteX100" fmla="*/ 7528691 w 12193149"/>
              <a:gd name="connsiteY100" fmla="*/ 2145060 h 2344739"/>
              <a:gd name="connsiteX101" fmla="*/ 7520719 w 12193149"/>
              <a:gd name="connsiteY101" fmla="*/ 2147613 h 2344739"/>
              <a:gd name="connsiteX102" fmla="*/ 7508559 w 12193149"/>
              <a:gd name="connsiteY102" fmla="*/ 2148948 h 2344739"/>
              <a:gd name="connsiteX103" fmla="*/ 7508188 w 12193149"/>
              <a:gd name="connsiteY103" fmla="*/ 2148621 h 2344739"/>
              <a:gd name="connsiteX104" fmla="*/ 7496943 w 12193149"/>
              <a:gd name="connsiteY104" fmla="*/ 2150573 h 2344739"/>
              <a:gd name="connsiteX105" fmla="*/ 7406539 w 12193149"/>
              <a:gd name="connsiteY105" fmla="*/ 2142468 h 2344739"/>
              <a:gd name="connsiteX106" fmla="*/ 7219707 w 12193149"/>
              <a:gd name="connsiteY106" fmla="*/ 2156680 h 2344739"/>
              <a:gd name="connsiteX107" fmla="*/ 7202249 w 12193149"/>
              <a:gd name="connsiteY107" fmla="*/ 2161230 h 2344739"/>
              <a:gd name="connsiteX108" fmla="*/ 7198152 w 12193149"/>
              <a:gd name="connsiteY108" fmla="*/ 2166588 h 2344739"/>
              <a:gd name="connsiteX109" fmla="*/ 7171956 w 12193149"/>
              <a:gd name="connsiteY109" fmla="*/ 2171236 h 2344739"/>
              <a:gd name="connsiteX110" fmla="*/ 7098136 w 12193149"/>
              <a:gd name="connsiteY110" fmla="*/ 2183464 h 2344739"/>
              <a:gd name="connsiteX111" fmla="*/ 7019644 w 12193149"/>
              <a:gd name="connsiteY111" fmla="*/ 2183090 h 2344739"/>
              <a:gd name="connsiteX112" fmla="*/ 6905294 w 12193149"/>
              <a:gd name="connsiteY112" fmla="*/ 2212596 h 2344739"/>
              <a:gd name="connsiteX113" fmla="*/ 6709370 w 12193149"/>
              <a:gd name="connsiteY113" fmla="*/ 2240551 h 2344739"/>
              <a:gd name="connsiteX114" fmla="*/ 6550602 w 12193149"/>
              <a:gd name="connsiteY114" fmla="*/ 2269327 h 2344739"/>
              <a:gd name="connsiteX115" fmla="*/ 6318708 w 12193149"/>
              <a:gd name="connsiteY115" fmla="*/ 2316127 h 2344739"/>
              <a:gd name="connsiteX116" fmla="*/ 6169822 w 12193149"/>
              <a:gd name="connsiteY116" fmla="*/ 2318214 h 2344739"/>
              <a:gd name="connsiteX117" fmla="*/ 6074996 w 12193149"/>
              <a:gd name="connsiteY117" fmla="*/ 2338676 h 2344739"/>
              <a:gd name="connsiteX118" fmla="*/ 6069677 w 12193149"/>
              <a:gd name="connsiteY118" fmla="*/ 2337139 h 2344739"/>
              <a:gd name="connsiteX119" fmla="*/ 6049786 w 12193149"/>
              <a:gd name="connsiteY119" fmla="*/ 2337822 h 2344739"/>
              <a:gd name="connsiteX120" fmla="*/ 6042433 w 12193149"/>
              <a:gd name="connsiteY120" fmla="*/ 2329473 h 2344739"/>
              <a:gd name="connsiteX121" fmla="*/ 6011238 w 12193149"/>
              <a:gd name="connsiteY121" fmla="*/ 2324380 h 2344739"/>
              <a:gd name="connsiteX122" fmla="*/ 5958523 w 12193149"/>
              <a:gd name="connsiteY122" fmla="*/ 2328024 h 2344739"/>
              <a:gd name="connsiteX123" fmla="*/ 5760067 w 12193149"/>
              <a:gd name="connsiteY123" fmla="*/ 2343716 h 2344739"/>
              <a:gd name="connsiteX124" fmla="*/ 5628108 w 12193149"/>
              <a:gd name="connsiteY124" fmla="*/ 2344739 h 2344739"/>
              <a:gd name="connsiteX125" fmla="*/ 5472054 w 12193149"/>
              <a:gd name="connsiteY125" fmla="*/ 2330719 h 2344739"/>
              <a:gd name="connsiteX126" fmla="*/ 5433909 w 12193149"/>
              <a:gd name="connsiteY126" fmla="*/ 2319466 h 2344739"/>
              <a:gd name="connsiteX127" fmla="*/ 5382817 w 12193149"/>
              <a:gd name="connsiteY127" fmla="*/ 2301764 h 2344739"/>
              <a:gd name="connsiteX128" fmla="*/ 5262912 w 12193149"/>
              <a:gd name="connsiteY128" fmla="*/ 2281347 h 2344739"/>
              <a:gd name="connsiteX129" fmla="*/ 5224109 w 12193149"/>
              <a:gd name="connsiteY129" fmla="*/ 2270223 h 2344739"/>
              <a:gd name="connsiteX130" fmla="*/ 5175808 w 12193149"/>
              <a:gd name="connsiteY130" fmla="*/ 2267233 h 2344739"/>
              <a:gd name="connsiteX131" fmla="*/ 5157702 w 12193149"/>
              <a:gd name="connsiteY131" fmla="*/ 2260010 h 2344739"/>
              <a:gd name="connsiteX132" fmla="*/ 5143747 w 12193149"/>
              <a:gd name="connsiteY132" fmla="*/ 2256610 h 2344739"/>
              <a:gd name="connsiteX133" fmla="*/ 5140744 w 12193149"/>
              <a:gd name="connsiteY133" fmla="*/ 2254509 h 2344739"/>
              <a:gd name="connsiteX134" fmla="*/ 5122807 w 12193149"/>
              <a:gd name="connsiteY134" fmla="*/ 2243656 h 2344739"/>
              <a:gd name="connsiteX135" fmla="*/ 5066938 w 12193149"/>
              <a:gd name="connsiteY135" fmla="*/ 2250227 h 2344739"/>
              <a:gd name="connsiteX136" fmla="*/ 5012662 w 12193149"/>
              <a:gd name="connsiteY136" fmla="*/ 2233846 h 2344739"/>
              <a:gd name="connsiteX137" fmla="*/ 4841589 w 12193149"/>
              <a:gd name="connsiteY137" fmla="*/ 2209829 h 2344739"/>
              <a:gd name="connsiteX138" fmla="*/ 4763595 w 12193149"/>
              <a:gd name="connsiteY138" fmla="*/ 2182061 h 2344739"/>
              <a:gd name="connsiteX139" fmla="*/ 4724334 w 12193149"/>
              <a:gd name="connsiteY139" fmla="*/ 2173047 h 2344739"/>
              <a:gd name="connsiteX140" fmla="*/ 4722324 w 12193149"/>
              <a:gd name="connsiteY140" fmla="*/ 2172298 h 2344739"/>
              <a:gd name="connsiteX141" fmla="*/ 4723259 w 12193149"/>
              <a:gd name="connsiteY141" fmla="*/ 2172087 h 2344739"/>
              <a:gd name="connsiteX142" fmla="*/ 4718350 w 12193149"/>
              <a:gd name="connsiteY142" fmla="*/ 2170817 h 2344739"/>
              <a:gd name="connsiteX143" fmla="*/ 4722324 w 12193149"/>
              <a:gd name="connsiteY143" fmla="*/ 2172298 h 2344739"/>
              <a:gd name="connsiteX144" fmla="*/ 4716674 w 12193149"/>
              <a:gd name="connsiteY144" fmla="*/ 2173573 h 2344739"/>
              <a:gd name="connsiteX145" fmla="*/ 4516962 w 12193149"/>
              <a:gd name="connsiteY145" fmla="*/ 2163671 h 2344739"/>
              <a:gd name="connsiteX146" fmla="*/ 4429691 w 12193149"/>
              <a:gd name="connsiteY146" fmla="*/ 2153020 h 2344739"/>
              <a:gd name="connsiteX147" fmla="*/ 4364023 w 12193149"/>
              <a:gd name="connsiteY147" fmla="*/ 2151674 h 2344739"/>
              <a:gd name="connsiteX148" fmla="*/ 4318114 w 12193149"/>
              <a:gd name="connsiteY148" fmla="*/ 2158289 h 2344739"/>
              <a:gd name="connsiteX149" fmla="*/ 4316258 w 12193149"/>
              <a:gd name="connsiteY149" fmla="*/ 2156948 h 2344739"/>
              <a:gd name="connsiteX150" fmla="*/ 4296292 w 12193149"/>
              <a:gd name="connsiteY150" fmla="*/ 2155069 h 2344739"/>
              <a:gd name="connsiteX151" fmla="*/ 4291212 w 12193149"/>
              <a:gd name="connsiteY151" fmla="*/ 2157986 h 2344739"/>
              <a:gd name="connsiteX152" fmla="*/ 4277290 w 12193149"/>
              <a:gd name="connsiteY152" fmla="*/ 2157740 h 2344739"/>
              <a:gd name="connsiteX153" fmla="*/ 4249265 w 12193149"/>
              <a:gd name="connsiteY153" fmla="*/ 2160064 h 2344739"/>
              <a:gd name="connsiteX154" fmla="*/ 4203199 w 12193149"/>
              <a:gd name="connsiteY154" fmla="*/ 2157269 h 2344739"/>
              <a:gd name="connsiteX155" fmla="*/ 4202893 w 12193149"/>
              <a:gd name="connsiteY155" fmla="*/ 2156010 h 2344739"/>
              <a:gd name="connsiteX156" fmla="*/ 4192396 w 12193149"/>
              <a:gd name="connsiteY156" fmla="*/ 2150376 h 2344739"/>
              <a:gd name="connsiteX157" fmla="*/ 4143893 w 12193149"/>
              <a:gd name="connsiteY157" fmla="*/ 2134511 h 2344739"/>
              <a:gd name="connsiteX158" fmla="*/ 4084245 w 12193149"/>
              <a:gd name="connsiteY158" fmla="*/ 2107978 h 2344739"/>
              <a:gd name="connsiteX159" fmla="*/ 4075694 w 12193149"/>
              <a:gd name="connsiteY159" fmla="*/ 2107143 h 2344739"/>
              <a:gd name="connsiteX160" fmla="*/ 4075575 w 12193149"/>
              <a:gd name="connsiteY160" fmla="*/ 2106844 h 2344739"/>
              <a:gd name="connsiteX161" fmla="*/ 4066658 w 12193149"/>
              <a:gd name="connsiteY161" fmla="*/ 2105400 h 2344739"/>
              <a:gd name="connsiteX162" fmla="*/ 4060102 w 12193149"/>
              <a:gd name="connsiteY162" fmla="*/ 2105618 h 2344739"/>
              <a:gd name="connsiteX163" fmla="*/ 4043512 w 12193149"/>
              <a:gd name="connsiteY163" fmla="*/ 2103997 h 2344739"/>
              <a:gd name="connsiteX164" fmla="*/ 4038145 w 12193149"/>
              <a:gd name="connsiteY164" fmla="*/ 2101563 h 2344739"/>
              <a:gd name="connsiteX165" fmla="*/ 4036511 w 12193149"/>
              <a:gd name="connsiteY165" fmla="*/ 2097896 h 2344739"/>
              <a:gd name="connsiteX166" fmla="*/ 4034926 w 12193149"/>
              <a:gd name="connsiteY166" fmla="*/ 2098131 h 2344739"/>
              <a:gd name="connsiteX167" fmla="*/ 4005686 w 12193149"/>
              <a:gd name="connsiteY167" fmla="*/ 2085563 h 2344739"/>
              <a:gd name="connsiteX168" fmla="*/ 3937994 w 12193149"/>
              <a:gd name="connsiteY168" fmla="*/ 2068106 h 2344739"/>
              <a:gd name="connsiteX169" fmla="*/ 3898423 w 12193149"/>
              <a:gd name="connsiteY169" fmla="*/ 2062451 h 2344739"/>
              <a:gd name="connsiteX170" fmla="*/ 3790908 w 12193149"/>
              <a:gd name="connsiteY170" fmla="*/ 2042213 h 2344739"/>
              <a:gd name="connsiteX171" fmla="*/ 3683661 w 12193149"/>
              <a:gd name="connsiteY171" fmla="*/ 2018290 h 2344739"/>
              <a:gd name="connsiteX172" fmla="*/ 3611183 w 12193149"/>
              <a:gd name="connsiteY172" fmla="*/ 1986019 h 2344739"/>
              <a:gd name="connsiteX173" fmla="*/ 3605003 w 12193149"/>
              <a:gd name="connsiteY173" fmla="*/ 1987381 h 2344739"/>
              <a:gd name="connsiteX174" fmla="*/ 3595884 w 12193149"/>
              <a:gd name="connsiteY174" fmla="*/ 1987545 h 2344739"/>
              <a:gd name="connsiteX175" fmla="*/ 3595649 w 12193149"/>
              <a:gd name="connsiteY175" fmla="*/ 1987276 h 2344739"/>
              <a:gd name="connsiteX176" fmla="*/ 3587126 w 12193149"/>
              <a:gd name="connsiteY176" fmla="*/ 1987966 h 2344739"/>
              <a:gd name="connsiteX177" fmla="*/ 3537283 w 12193149"/>
              <a:gd name="connsiteY177" fmla="*/ 1978267 h 2344739"/>
              <a:gd name="connsiteX178" fmla="*/ 3474371 w 12193149"/>
              <a:gd name="connsiteY178" fmla="*/ 1974606 h 2344739"/>
              <a:gd name="connsiteX179" fmla="*/ 3401876 w 12193149"/>
              <a:gd name="connsiteY179" fmla="*/ 1962558 h 2344739"/>
              <a:gd name="connsiteX180" fmla="*/ 3365036 w 12193149"/>
              <a:gd name="connsiteY180" fmla="*/ 1979510 h 2344739"/>
              <a:gd name="connsiteX181" fmla="*/ 3345174 w 12193149"/>
              <a:gd name="connsiteY181" fmla="*/ 1981192 h 2344739"/>
              <a:gd name="connsiteX182" fmla="*/ 3342846 w 12193149"/>
              <a:gd name="connsiteY182" fmla="*/ 1980217 h 2344739"/>
              <a:gd name="connsiteX183" fmla="*/ 3263504 w 12193149"/>
              <a:gd name="connsiteY183" fmla="*/ 1986094 h 2344739"/>
              <a:gd name="connsiteX184" fmla="*/ 3143704 w 12193149"/>
              <a:gd name="connsiteY184" fmla="*/ 1993869 h 2344739"/>
              <a:gd name="connsiteX185" fmla="*/ 3031439 w 12193149"/>
              <a:gd name="connsiteY185" fmla="*/ 1996512 h 2344739"/>
              <a:gd name="connsiteX186" fmla="*/ 2782717 w 12193149"/>
              <a:gd name="connsiteY186" fmla="*/ 2018333 h 2344739"/>
              <a:gd name="connsiteX187" fmla="*/ 2647675 w 12193149"/>
              <a:gd name="connsiteY187" fmla="*/ 2028869 h 2344739"/>
              <a:gd name="connsiteX188" fmla="*/ 2569176 w 12193149"/>
              <a:gd name="connsiteY188" fmla="*/ 2002628 h 2344739"/>
              <a:gd name="connsiteX189" fmla="*/ 2444403 w 12193149"/>
              <a:gd name="connsiteY189" fmla="*/ 2016529 h 2344739"/>
              <a:gd name="connsiteX190" fmla="*/ 2316260 w 12193149"/>
              <a:gd name="connsiteY190" fmla="*/ 2024996 h 2344739"/>
              <a:gd name="connsiteX191" fmla="*/ 2209726 w 12193149"/>
              <a:gd name="connsiteY191" fmla="*/ 2019763 h 2344739"/>
              <a:gd name="connsiteX192" fmla="*/ 2095813 w 12193149"/>
              <a:gd name="connsiteY192" fmla="*/ 2003052 h 2344739"/>
              <a:gd name="connsiteX193" fmla="*/ 1998504 w 12193149"/>
              <a:gd name="connsiteY193" fmla="*/ 1995032 h 2344739"/>
              <a:gd name="connsiteX194" fmla="*/ 1929320 w 12193149"/>
              <a:gd name="connsiteY194" fmla="*/ 2016977 h 2344739"/>
              <a:gd name="connsiteX195" fmla="*/ 1922798 w 12193149"/>
              <a:gd name="connsiteY195" fmla="*/ 2012146 h 2344739"/>
              <a:gd name="connsiteX196" fmla="*/ 1874228 w 12193149"/>
              <a:gd name="connsiteY196" fmla="*/ 2013741 h 2344739"/>
              <a:gd name="connsiteX197" fmla="*/ 1787803 w 12193149"/>
              <a:gd name="connsiteY197" fmla="*/ 2041363 h 2344739"/>
              <a:gd name="connsiteX198" fmla="*/ 1739352 w 12193149"/>
              <a:gd name="connsiteY198" fmla="*/ 2036312 h 2344739"/>
              <a:gd name="connsiteX199" fmla="*/ 1676219 w 12193149"/>
              <a:gd name="connsiteY199" fmla="*/ 2019963 h 2344739"/>
              <a:gd name="connsiteX200" fmla="*/ 1609817 w 12193149"/>
              <a:gd name="connsiteY200" fmla="*/ 2013066 h 2344739"/>
              <a:gd name="connsiteX201" fmla="*/ 1497258 w 12193149"/>
              <a:gd name="connsiteY201" fmla="*/ 1987476 h 2344739"/>
              <a:gd name="connsiteX202" fmla="*/ 1151127 w 12193149"/>
              <a:gd name="connsiteY202" fmla="*/ 1938041 h 2344739"/>
              <a:gd name="connsiteX203" fmla="*/ 859417 w 12193149"/>
              <a:gd name="connsiteY203" fmla="*/ 1928608 h 2344739"/>
              <a:gd name="connsiteX204" fmla="*/ 838688 w 12193149"/>
              <a:gd name="connsiteY204" fmla="*/ 1929821 h 2344739"/>
              <a:gd name="connsiteX205" fmla="*/ 817957 w 12193149"/>
              <a:gd name="connsiteY205" fmla="*/ 1927857 h 2344739"/>
              <a:gd name="connsiteX206" fmla="*/ 812654 w 12193149"/>
              <a:gd name="connsiteY206" fmla="*/ 1930751 h 2344739"/>
              <a:gd name="connsiteX207" fmla="*/ 721195 w 12193149"/>
              <a:gd name="connsiteY207" fmla="*/ 1929661 h 2344739"/>
              <a:gd name="connsiteX208" fmla="*/ 720890 w 12193149"/>
              <a:gd name="connsiteY208" fmla="*/ 1928399 h 2344739"/>
              <a:gd name="connsiteX209" fmla="*/ 710023 w 12193149"/>
              <a:gd name="connsiteY209" fmla="*/ 1922722 h 2344739"/>
              <a:gd name="connsiteX210" fmla="*/ 597940 w 12193149"/>
              <a:gd name="connsiteY210" fmla="*/ 1879864 h 2344739"/>
              <a:gd name="connsiteX211" fmla="*/ 579683 w 12193149"/>
              <a:gd name="connsiteY211" fmla="*/ 1877212 h 2344739"/>
              <a:gd name="connsiteX212" fmla="*/ 572865 w 12193149"/>
              <a:gd name="connsiteY212" fmla="*/ 1877401 h 2344739"/>
              <a:gd name="connsiteX213" fmla="*/ 446247 w 12193149"/>
              <a:gd name="connsiteY213" fmla="*/ 1839371 h 2344739"/>
              <a:gd name="connsiteX214" fmla="*/ 405163 w 12193149"/>
              <a:gd name="connsiteY214" fmla="*/ 1833548 h 2344739"/>
              <a:gd name="connsiteX215" fmla="*/ 293583 w 12193149"/>
              <a:gd name="connsiteY215" fmla="*/ 1812852 h 2344739"/>
              <a:gd name="connsiteX216" fmla="*/ 119529 w 12193149"/>
              <a:gd name="connsiteY216" fmla="*/ 1761047 h 2344739"/>
              <a:gd name="connsiteX217" fmla="*/ 16674 w 12193149"/>
              <a:gd name="connsiteY217" fmla="*/ 1758191 h 2344739"/>
              <a:gd name="connsiteX218" fmla="*/ 1150 w 12193149"/>
              <a:gd name="connsiteY218" fmla="*/ 1752722 h 2344739"/>
              <a:gd name="connsiteX219" fmla="*/ 1148 w 12193149"/>
              <a:gd name="connsiteY219" fmla="*/ 222213 h 2344739"/>
              <a:gd name="connsiteX220" fmla="*/ 1148 w 12193149"/>
              <a:gd name="connsiteY220"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083317 w 12193149"/>
              <a:gd name="connsiteY58" fmla="*/ 1743296 h 2344739"/>
              <a:gd name="connsiteX59" fmla="*/ 10040388 w 12193149"/>
              <a:gd name="connsiteY59" fmla="*/ 1741632 h 2344739"/>
              <a:gd name="connsiteX60" fmla="*/ 9961167 w 12193149"/>
              <a:gd name="connsiteY60" fmla="*/ 1757147 h 2344739"/>
              <a:gd name="connsiteX61" fmla="*/ 9848940 w 12193149"/>
              <a:gd name="connsiteY61" fmla="*/ 1763915 h 2344739"/>
              <a:gd name="connsiteX62" fmla="*/ 9729457 w 12193149"/>
              <a:gd name="connsiteY62" fmla="*/ 1784122 h 2344739"/>
              <a:gd name="connsiteX63" fmla="*/ 9613704 w 12193149"/>
              <a:gd name="connsiteY63" fmla="*/ 1812371 h 2344739"/>
              <a:gd name="connsiteX64" fmla="*/ 9338590 w 12193149"/>
              <a:gd name="connsiteY64" fmla="*/ 1869293 h 2344739"/>
              <a:gd name="connsiteX65" fmla="*/ 9232518 w 12193149"/>
              <a:gd name="connsiteY65" fmla="*/ 1893149 h 2344739"/>
              <a:gd name="connsiteX66" fmla="*/ 9156690 w 12193149"/>
              <a:gd name="connsiteY66" fmla="*/ 1903228 h 2344739"/>
              <a:gd name="connsiteX67" fmla="*/ 9054601 w 12193149"/>
              <a:gd name="connsiteY67" fmla="*/ 1910755 h 2344739"/>
              <a:gd name="connsiteX68" fmla="*/ 9006634 w 12193149"/>
              <a:gd name="connsiteY68" fmla="*/ 1914040 h 2344739"/>
              <a:gd name="connsiteX69" fmla="*/ 9006349 w 12193149"/>
              <a:gd name="connsiteY69" fmla="*/ 1913800 h 2344739"/>
              <a:gd name="connsiteX70" fmla="*/ 8997380 w 12193149"/>
              <a:gd name="connsiteY70" fmla="*/ 1915011 h 2344739"/>
              <a:gd name="connsiteX71" fmla="*/ 8991542 w 12193149"/>
              <a:gd name="connsiteY71" fmla="*/ 1917072 h 2344739"/>
              <a:gd name="connsiteX72" fmla="*/ 8975485 w 12193149"/>
              <a:gd name="connsiteY72" fmla="*/ 1920298 h 2344739"/>
              <a:gd name="connsiteX73" fmla="*/ 8969159 w 12193149"/>
              <a:gd name="connsiteY73" fmla="*/ 1919598 h 2344739"/>
              <a:gd name="connsiteX74" fmla="*/ 8964196 w 12193149"/>
              <a:gd name="connsiteY74" fmla="*/ 1917373 h 2344739"/>
              <a:gd name="connsiteX75" fmla="*/ 8930136 w 12193149"/>
              <a:gd name="connsiteY75" fmla="*/ 1914185 h 2344739"/>
              <a:gd name="connsiteX76" fmla="*/ 8753592 w 12193149"/>
              <a:gd name="connsiteY76" fmla="*/ 1933417 h 2344739"/>
              <a:gd name="connsiteX77" fmla="*/ 8708995 w 12193149"/>
              <a:gd name="connsiteY77" fmla="*/ 1935518 h 2344739"/>
              <a:gd name="connsiteX78" fmla="*/ 8597219 w 12193149"/>
              <a:gd name="connsiteY78" fmla="*/ 1944090 h 2344739"/>
              <a:gd name="connsiteX79" fmla="*/ 8526378 w 12193149"/>
              <a:gd name="connsiteY79" fmla="*/ 1929248 h 2344739"/>
              <a:gd name="connsiteX80" fmla="*/ 8512131 w 12193149"/>
              <a:gd name="connsiteY80" fmla="*/ 1935163 h 2344739"/>
              <a:gd name="connsiteX81" fmla="*/ 8507315 w 12193149"/>
              <a:gd name="connsiteY81" fmla="*/ 1938164 h 2344739"/>
              <a:gd name="connsiteX82" fmla="*/ 8499116 w 12193149"/>
              <a:gd name="connsiteY82" fmla="*/ 1940902 h 2344739"/>
              <a:gd name="connsiteX83" fmla="*/ 8498742 w 12193149"/>
              <a:gd name="connsiteY83" fmla="*/ 1940723 h 2344739"/>
              <a:gd name="connsiteX84" fmla="*/ 8491397 w 12193149"/>
              <a:gd name="connsiteY84" fmla="*/ 1943773 h 2344739"/>
              <a:gd name="connsiteX85" fmla="*/ 8368330 w 12193149"/>
              <a:gd name="connsiteY85" fmla="*/ 1957815 h 2344739"/>
              <a:gd name="connsiteX86" fmla="*/ 8354947 w 12193149"/>
              <a:gd name="connsiteY86" fmla="*/ 1958009 h 2344739"/>
              <a:gd name="connsiteX87" fmla="*/ 8321252 w 12193149"/>
              <a:gd name="connsiteY87" fmla="*/ 1974587 h 2344739"/>
              <a:gd name="connsiteX88" fmla="*/ 8315581 w 12193149"/>
              <a:gd name="connsiteY88" fmla="*/ 1974913 h 2344739"/>
              <a:gd name="connsiteX89" fmla="*/ 8296322 w 12193149"/>
              <a:gd name="connsiteY89" fmla="*/ 1988808 h 2344739"/>
              <a:gd name="connsiteX90" fmla="*/ 8285424 w 12193149"/>
              <a:gd name="connsiteY90" fmla="*/ 1994631 h 2344739"/>
              <a:gd name="connsiteX91" fmla="*/ 8284298 w 12193149"/>
              <a:gd name="connsiteY91" fmla="*/ 1999074 h 2344739"/>
              <a:gd name="connsiteX92" fmla="*/ 8267224 w 12193149"/>
              <a:gd name="connsiteY92" fmla="*/ 2006249 h 2344739"/>
              <a:gd name="connsiteX93" fmla="*/ 8264525 w 12193149"/>
              <a:gd name="connsiteY93" fmla="*/ 2006019 h 2344739"/>
              <a:gd name="connsiteX94" fmla="*/ 8253181 w 12193149"/>
              <a:gd name="connsiteY94" fmla="*/ 2015862 h 2344739"/>
              <a:gd name="connsiteX95" fmla="*/ 8246982 w 12193149"/>
              <a:gd name="connsiteY95" fmla="*/ 2028854 h 2344739"/>
              <a:gd name="connsiteX96" fmla="*/ 8091420 w 12193149"/>
              <a:gd name="connsiteY96" fmla="*/ 2075015 h 2344739"/>
              <a:gd name="connsiteX97" fmla="*/ 7906555 w 12193149"/>
              <a:gd name="connsiteY97" fmla="*/ 2116988 h 2344739"/>
              <a:gd name="connsiteX98" fmla="*/ 7719893 w 12193149"/>
              <a:gd name="connsiteY98" fmla="*/ 2142703 h 2344739"/>
              <a:gd name="connsiteX99" fmla="*/ 7615495 w 12193149"/>
              <a:gd name="connsiteY99" fmla="*/ 2139232 h 2344739"/>
              <a:gd name="connsiteX100" fmla="*/ 7528691 w 12193149"/>
              <a:gd name="connsiteY100" fmla="*/ 2145060 h 2344739"/>
              <a:gd name="connsiteX101" fmla="*/ 7520719 w 12193149"/>
              <a:gd name="connsiteY101" fmla="*/ 2147613 h 2344739"/>
              <a:gd name="connsiteX102" fmla="*/ 7508559 w 12193149"/>
              <a:gd name="connsiteY102" fmla="*/ 2148948 h 2344739"/>
              <a:gd name="connsiteX103" fmla="*/ 7508188 w 12193149"/>
              <a:gd name="connsiteY103" fmla="*/ 2148621 h 2344739"/>
              <a:gd name="connsiteX104" fmla="*/ 7496943 w 12193149"/>
              <a:gd name="connsiteY104" fmla="*/ 2150573 h 2344739"/>
              <a:gd name="connsiteX105" fmla="*/ 7219707 w 12193149"/>
              <a:gd name="connsiteY105" fmla="*/ 2156680 h 2344739"/>
              <a:gd name="connsiteX106" fmla="*/ 7202249 w 12193149"/>
              <a:gd name="connsiteY106" fmla="*/ 2161230 h 2344739"/>
              <a:gd name="connsiteX107" fmla="*/ 7198152 w 12193149"/>
              <a:gd name="connsiteY107" fmla="*/ 2166588 h 2344739"/>
              <a:gd name="connsiteX108" fmla="*/ 7171956 w 12193149"/>
              <a:gd name="connsiteY108" fmla="*/ 2171236 h 2344739"/>
              <a:gd name="connsiteX109" fmla="*/ 7098136 w 12193149"/>
              <a:gd name="connsiteY109" fmla="*/ 2183464 h 2344739"/>
              <a:gd name="connsiteX110" fmla="*/ 7019644 w 12193149"/>
              <a:gd name="connsiteY110" fmla="*/ 2183090 h 2344739"/>
              <a:gd name="connsiteX111" fmla="*/ 6905294 w 12193149"/>
              <a:gd name="connsiteY111" fmla="*/ 2212596 h 2344739"/>
              <a:gd name="connsiteX112" fmla="*/ 6709370 w 12193149"/>
              <a:gd name="connsiteY112" fmla="*/ 2240551 h 2344739"/>
              <a:gd name="connsiteX113" fmla="*/ 6550602 w 12193149"/>
              <a:gd name="connsiteY113" fmla="*/ 2269327 h 2344739"/>
              <a:gd name="connsiteX114" fmla="*/ 6318708 w 12193149"/>
              <a:gd name="connsiteY114" fmla="*/ 2316127 h 2344739"/>
              <a:gd name="connsiteX115" fmla="*/ 6169822 w 12193149"/>
              <a:gd name="connsiteY115" fmla="*/ 2318214 h 2344739"/>
              <a:gd name="connsiteX116" fmla="*/ 6074996 w 12193149"/>
              <a:gd name="connsiteY116" fmla="*/ 2338676 h 2344739"/>
              <a:gd name="connsiteX117" fmla="*/ 6069677 w 12193149"/>
              <a:gd name="connsiteY117" fmla="*/ 2337139 h 2344739"/>
              <a:gd name="connsiteX118" fmla="*/ 6049786 w 12193149"/>
              <a:gd name="connsiteY118" fmla="*/ 2337822 h 2344739"/>
              <a:gd name="connsiteX119" fmla="*/ 6042433 w 12193149"/>
              <a:gd name="connsiteY119" fmla="*/ 2329473 h 2344739"/>
              <a:gd name="connsiteX120" fmla="*/ 6011238 w 12193149"/>
              <a:gd name="connsiteY120" fmla="*/ 2324380 h 2344739"/>
              <a:gd name="connsiteX121" fmla="*/ 5958523 w 12193149"/>
              <a:gd name="connsiteY121" fmla="*/ 2328024 h 2344739"/>
              <a:gd name="connsiteX122" fmla="*/ 5760067 w 12193149"/>
              <a:gd name="connsiteY122" fmla="*/ 2343716 h 2344739"/>
              <a:gd name="connsiteX123" fmla="*/ 5628108 w 12193149"/>
              <a:gd name="connsiteY123" fmla="*/ 2344739 h 2344739"/>
              <a:gd name="connsiteX124" fmla="*/ 5472054 w 12193149"/>
              <a:gd name="connsiteY124" fmla="*/ 2330719 h 2344739"/>
              <a:gd name="connsiteX125" fmla="*/ 5433909 w 12193149"/>
              <a:gd name="connsiteY125" fmla="*/ 2319466 h 2344739"/>
              <a:gd name="connsiteX126" fmla="*/ 5382817 w 12193149"/>
              <a:gd name="connsiteY126" fmla="*/ 2301764 h 2344739"/>
              <a:gd name="connsiteX127" fmla="*/ 5262912 w 12193149"/>
              <a:gd name="connsiteY127" fmla="*/ 2281347 h 2344739"/>
              <a:gd name="connsiteX128" fmla="*/ 5224109 w 12193149"/>
              <a:gd name="connsiteY128" fmla="*/ 2270223 h 2344739"/>
              <a:gd name="connsiteX129" fmla="*/ 5175808 w 12193149"/>
              <a:gd name="connsiteY129" fmla="*/ 2267233 h 2344739"/>
              <a:gd name="connsiteX130" fmla="*/ 5157702 w 12193149"/>
              <a:gd name="connsiteY130" fmla="*/ 2260010 h 2344739"/>
              <a:gd name="connsiteX131" fmla="*/ 5143747 w 12193149"/>
              <a:gd name="connsiteY131" fmla="*/ 2256610 h 2344739"/>
              <a:gd name="connsiteX132" fmla="*/ 5140744 w 12193149"/>
              <a:gd name="connsiteY132" fmla="*/ 2254509 h 2344739"/>
              <a:gd name="connsiteX133" fmla="*/ 5122807 w 12193149"/>
              <a:gd name="connsiteY133" fmla="*/ 2243656 h 2344739"/>
              <a:gd name="connsiteX134" fmla="*/ 5066938 w 12193149"/>
              <a:gd name="connsiteY134" fmla="*/ 2250227 h 2344739"/>
              <a:gd name="connsiteX135" fmla="*/ 5012662 w 12193149"/>
              <a:gd name="connsiteY135" fmla="*/ 2233846 h 2344739"/>
              <a:gd name="connsiteX136" fmla="*/ 4841589 w 12193149"/>
              <a:gd name="connsiteY136" fmla="*/ 2209829 h 2344739"/>
              <a:gd name="connsiteX137" fmla="*/ 4763595 w 12193149"/>
              <a:gd name="connsiteY137" fmla="*/ 2182061 h 2344739"/>
              <a:gd name="connsiteX138" fmla="*/ 4724334 w 12193149"/>
              <a:gd name="connsiteY138" fmla="*/ 2173047 h 2344739"/>
              <a:gd name="connsiteX139" fmla="*/ 4722324 w 12193149"/>
              <a:gd name="connsiteY139" fmla="*/ 2172298 h 2344739"/>
              <a:gd name="connsiteX140" fmla="*/ 4723259 w 12193149"/>
              <a:gd name="connsiteY140" fmla="*/ 2172087 h 2344739"/>
              <a:gd name="connsiteX141" fmla="*/ 4718350 w 12193149"/>
              <a:gd name="connsiteY141" fmla="*/ 2170817 h 2344739"/>
              <a:gd name="connsiteX142" fmla="*/ 4722324 w 12193149"/>
              <a:gd name="connsiteY142" fmla="*/ 2172298 h 2344739"/>
              <a:gd name="connsiteX143" fmla="*/ 4716674 w 12193149"/>
              <a:gd name="connsiteY143" fmla="*/ 2173573 h 2344739"/>
              <a:gd name="connsiteX144" fmla="*/ 4516962 w 12193149"/>
              <a:gd name="connsiteY144" fmla="*/ 2163671 h 2344739"/>
              <a:gd name="connsiteX145" fmla="*/ 4429691 w 12193149"/>
              <a:gd name="connsiteY145" fmla="*/ 2153020 h 2344739"/>
              <a:gd name="connsiteX146" fmla="*/ 4364023 w 12193149"/>
              <a:gd name="connsiteY146" fmla="*/ 2151674 h 2344739"/>
              <a:gd name="connsiteX147" fmla="*/ 4318114 w 12193149"/>
              <a:gd name="connsiteY147" fmla="*/ 2158289 h 2344739"/>
              <a:gd name="connsiteX148" fmla="*/ 4316258 w 12193149"/>
              <a:gd name="connsiteY148" fmla="*/ 2156948 h 2344739"/>
              <a:gd name="connsiteX149" fmla="*/ 4296292 w 12193149"/>
              <a:gd name="connsiteY149" fmla="*/ 2155069 h 2344739"/>
              <a:gd name="connsiteX150" fmla="*/ 4291212 w 12193149"/>
              <a:gd name="connsiteY150" fmla="*/ 2157986 h 2344739"/>
              <a:gd name="connsiteX151" fmla="*/ 4277290 w 12193149"/>
              <a:gd name="connsiteY151" fmla="*/ 2157740 h 2344739"/>
              <a:gd name="connsiteX152" fmla="*/ 4249265 w 12193149"/>
              <a:gd name="connsiteY152" fmla="*/ 2160064 h 2344739"/>
              <a:gd name="connsiteX153" fmla="*/ 4203199 w 12193149"/>
              <a:gd name="connsiteY153" fmla="*/ 2157269 h 2344739"/>
              <a:gd name="connsiteX154" fmla="*/ 4202893 w 12193149"/>
              <a:gd name="connsiteY154" fmla="*/ 2156010 h 2344739"/>
              <a:gd name="connsiteX155" fmla="*/ 4192396 w 12193149"/>
              <a:gd name="connsiteY155" fmla="*/ 2150376 h 2344739"/>
              <a:gd name="connsiteX156" fmla="*/ 4143893 w 12193149"/>
              <a:gd name="connsiteY156" fmla="*/ 2134511 h 2344739"/>
              <a:gd name="connsiteX157" fmla="*/ 4084245 w 12193149"/>
              <a:gd name="connsiteY157" fmla="*/ 2107978 h 2344739"/>
              <a:gd name="connsiteX158" fmla="*/ 4075694 w 12193149"/>
              <a:gd name="connsiteY158" fmla="*/ 2107143 h 2344739"/>
              <a:gd name="connsiteX159" fmla="*/ 4075575 w 12193149"/>
              <a:gd name="connsiteY159" fmla="*/ 2106844 h 2344739"/>
              <a:gd name="connsiteX160" fmla="*/ 4066658 w 12193149"/>
              <a:gd name="connsiteY160" fmla="*/ 2105400 h 2344739"/>
              <a:gd name="connsiteX161" fmla="*/ 4060102 w 12193149"/>
              <a:gd name="connsiteY161" fmla="*/ 2105618 h 2344739"/>
              <a:gd name="connsiteX162" fmla="*/ 4043512 w 12193149"/>
              <a:gd name="connsiteY162" fmla="*/ 2103997 h 2344739"/>
              <a:gd name="connsiteX163" fmla="*/ 4038145 w 12193149"/>
              <a:gd name="connsiteY163" fmla="*/ 2101563 h 2344739"/>
              <a:gd name="connsiteX164" fmla="*/ 4036511 w 12193149"/>
              <a:gd name="connsiteY164" fmla="*/ 2097896 h 2344739"/>
              <a:gd name="connsiteX165" fmla="*/ 4034926 w 12193149"/>
              <a:gd name="connsiteY165" fmla="*/ 2098131 h 2344739"/>
              <a:gd name="connsiteX166" fmla="*/ 4005686 w 12193149"/>
              <a:gd name="connsiteY166" fmla="*/ 2085563 h 2344739"/>
              <a:gd name="connsiteX167" fmla="*/ 3937994 w 12193149"/>
              <a:gd name="connsiteY167" fmla="*/ 2068106 h 2344739"/>
              <a:gd name="connsiteX168" fmla="*/ 3898423 w 12193149"/>
              <a:gd name="connsiteY168" fmla="*/ 2062451 h 2344739"/>
              <a:gd name="connsiteX169" fmla="*/ 3790908 w 12193149"/>
              <a:gd name="connsiteY169" fmla="*/ 2042213 h 2344739"/>
              <a:gd name="connsiteX170" fmla="*/ 3683661 w 12193149"/>
              <a:gd name="connsiteY170" fmla="*/ 2018290 h 2344739"/>
              <a:gd name="connsiteX171" fmla="*/ 3611183 w 12193149"/>
              <a:gd name="connsiteY171" fmla="*/ 1986019 h 2344739"/>
              <a:gd name="connsiteX172" fmla="*/ 3605003 w 12193149"/>
              <a:gd name="connsiteY172" fmla="*/ 1987381 h 2344739"/>
              <a:gd name="connsiteX173" fmla="*/ 3595884 w 12193149"/>
              <a:gd name="connsiteY173" fmla="*/ 1987545 h 2344739"/>
              <a:gd name="connsiteX174" fmla="*/ 3595649 w 12193149"/>
              <a:gd name="connsiteY174" fmla="*/ 1987276 h 2344739"/>
              <a:gd name="connsiteX175" fmla="*/ 3587126 w 12193149"/>
              <a:gd name="connsiteY175" fmla="*/ 1987966 h 2344739"/>
              <a:gd name="connsiteX176" fmla="*/ 3537283 w 12193149"/>
              <a:gd name="connsiteY176" fmla="*/ 1978267 h 2344739"/>
              <a:gd name="connsiteX177" fmla="*/ 3474371 w 12193149"/>
              <a:gd name="connsiteY177" fmla="*/ 1974606 h 2344739"/>
              <a:gd name="connsiteX178" fmla="*/ 3401876 w 12193149"/>
              <a:gd name="connsiteY178" fmla="*/ 1962558 h 2344739"/>
              <a:gd name="connsiteX179" fmla="*/ 3365036 w 12193149"/>
              <a:gd name="connsiteY179" fmla="*/ 1979510 h 2344739"/>
              <a:gd name="connsiteX180" fmla="*/ 3345174 w 12193149"/>
              <a:gd name="connsiteY180" fmla="*/ 1981192 h 2344739"/>
              <a:gd name="connsiteX181" fmla="*/ 3342846 w 12193149"/>
              <a:gd name="connsiteY181" fmla="*/ 1980217 h 2344739"/>
              <a:gd name="connsiteX182" fmla="*/ 3263504 w 12193149"/>
              <a:gd name="connsiteY182" fmla="*/ 1986094 h 2344739"/>
              <a:gd name="connsiteX183" fmla="*/ 3143704 w 12193149"/>
              <a:gd name="connsiteY183" fmla="*/ 1993869 h 2344739"/>
              <a:gd name="connsiteX184" fmla="*/ 3031439 w 12193149"/>
              <a:gd name="connsiteY184" fmla="*/ 1996512 h 2344739"/>
              <a:gd name="connsiteX185" fmla="*/ 2782717 w 12193149"/>
              <a:gd name="connsiteY185" fmla="*/ 2018333 h 2344739"/>
              <a:gd name="connsiteX186" fmla="*/ 2647675 w 12193149"/>
              <a:gd name="connsiteY186" fmla="*/ 2028869 h 2344739"/>
              <a:gd name="connsiteX187" fmla="*/ 2569176 w 12193149"/>
              <a:gd name="connsiteY187" fmla="*/ 2002628 h 2344739"/>
              <a:gd name="connsiteX188" fmla="*/ 2444403 w 12193149"/>
              <a:gd name="connsiteY188" fmla="*/ 2016529 h 2344739"/>
              <a:gd name="connsiteX189" fmla="*/ 2316260 w 12193149"/>
              <a:gd name="connsiteY189" fmla="*/ 2024996 h 2344739"/>
              <a:gd name="connsiteX190" fmla="*/ 2209726 w 12193149"/>
              <a:gd name="connsiteY190" fmla="*/ 2019763 h 2344739"/>
              <a:gd name="connsiteX191" fmla="*/ 2095813 w 12193149"/>
              <a:gd name="connsiteY191" fmla="*/ 2003052 h 2344739"/>
              <a:gd name="connsiteX192" fmla="*/ 1998504 w 12193149"/>
              <a:gd name="connsiteY192" fmla="*/ 1995032 h 2344739"/>
              <a:gd name="connsiteX193" fmla="*/ 1929320 w 12193149"/>
              <a:gd name="connsiteY193" fmla="*/ 2016977 h 2344739"/>
              <a:gd name="connsiteX194" fmla="*/ 1922798 w 12193149"/>
              <a:gd name="connsiteY194" fmla="*/ 2012146 h 2344739"/>
              <a:gd name="connsiteX195" fmla="*/ 1874228 w 12193149"/>
              <a:gd name="connsiteY195" fmla="*/ 2013741 h 2344739"/>
              <a:gd name="connsiteX196" fmla="*/ 1787803 w 12193149"/>
              <a:gd name="connsiteY196" fmla="*/ 2041363 h 2344739"/>
              <a:gd name="connsiteX197" fmla="*/ 1739352 w 12193149"/>
              <a:gd name="connsiteY197" fmla="*/ 2036312 h 2344739"/>
              <a:gd name="connsiteX198" fmla="*/ 1676219 w 12193149"/>
              <a:gd name="connsiteY198" fmla="*/ 2019963 h 2344739"/>
              <a:gd name="connsiteX199" fmla="*/ 1609817 w 12193149"/>
              <a:gd name="connsiteY199" fmla="*/ 2013066 h 2344739"/>
              <a:gd name="connsiteX200" fmla="*/ 1497258 w 12193149"/>
              <a:gd name="connsiteY200" fmla="*/ 1987476 h 2344739"/>
              <a:gd name="connsiteX201" fmla="*/ 1151127 w 12193149"/>
              <a:gd name="connsiteY201" fmla="*/ 1938041 h 2344739"/>
              <a:gd name="connsiteX202" fmla="*/ 859417 w 12193149"/>
              <a:gd name="connsiteY202" fmla="*/ 1928608 h 2344739"/>
              <a:gd name="connsiteX203" fmla="*/ 838688 w 12193149"/>
              <a:gd name="connsiteY203" fmla="*/ 1929821 h 2344739"/>
              <a:gd name="connsiteX204" fmla="*/ 817957 w 12193149"/>
              <a:gd name="connsiteY204" fmla="*/ 1927857 h 2344739"/>
              <a:gd name="connsiteX205" fmla="*/ 812654 w 12193149"/>
              <a:gd name="connsiteY205" fmla="*/ 1930751 h 2344739"/>
              <a:gd name="connsiteX206" fmla="*/ 721195 w 12193149"/>
              <a:gd name="connsiteY206" fmla="*/ 1929661 h 2344739"/>
              <a:gd name="connsiteX207" fmla="*/ 720890 w 12193149"/>
              <a:gd name="connsiteY207" fmla="*/ 1928399 h 2344739"/>
              <a:gd name="connsiteX208" fmla="*/ 710023 w 12193149"/>
              <a:gd name="connsiteY208" fmla="*/ 1922722 h 2344739"/>
              <a:gd name="connsiteX209" fmla="*/ 597940 w 12193149"/>
              <a:gd name="connsiteY209" fmla="*/ 1879864 h 2344739"/>
              <a:gd name="connsiteX210" fmla="*/ 579683 w 12193149"/>
              <a:gd name="connsiteY210" fmla="*/ 1877212 h 2344739"/>
              <a:gd name="connsiteX211" fmla="*/ 572865 w 12193149"/>
              <a:gd name="connsiteY211" fmla="*/ 1877401 h 2344739"/>
              <a:gd name="connsiteX212" fmla="*/ 446247 w 12193149"/>
              <a:gd name="connsiteY212" fmla="*/ 1839371 h 2344739"/>
              <a:gd name="connsiteX213" fmla="*/ 405163 w 12193149"/>
              <a:gd name="connsiteY213" fmla="*/ 1833548 h 2344739"/>
              <a:gd name="connsiteX214" fmla="*/ 293583 w 12193149"/>
              <a:gd name="connsiteY214" fmla="*/ 1812852 h 2344739"/>
              <a:gd name="connsiteX215" fmla="*/ 119529 w 12193149"/>
              <a:gd name="connsiteY215" fmla="*/ 1761047 h 2344739"/>
              <a:gd name="connsiteX216" fmla="*/ 16674 w 12193149"/>
              <a:gd name="connsiteY216" fmla="*/ 1758191 h 2344739"/>
              <a:gd name="connsiteX217" fmla="*/ 1150 w 12193149"/>
              <a:gd name="connsiteY217" fmla="*/ 1752722 h 2344739"/>
              <a:gd name="connsiteX218" fmla="*/ 1148 w 12193149"/>
              <a:gd name="connsiteY218" fmla="*/ 222213 h 2344739"/>
              <a:gd name="connsiteX219" fmla="*/ 1148 w 12193149"/>
              <a:gd name="connsiteY219"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590693 w 12193149"/>
              <a:gd name="connsiteY23" fmla="*/ 963777 h 2344739"/>
              <a:gd name="connsiteX24" fmla="*/ 11506817 w 12193149"/>
              <a:gd name="connsiteY24" fmla="*/ 1033623 h 2344739"/>
              <a:gd name="connsiteX25" fmla="*/ 11280332 w 12193149"/>
              <a:gd name="connsiteY25" fmla="*/ 1223571 h 2344739"/>
              <a:gd name="connsiteX26" fmla="*/ 11228309 w 12193149"/>
              <a:gd name="connsiteY26" fmla="*/ 1276236 h 2344739"/>
              <a:gd name="connsiteX27" fmla="*/ 11218087 w 12193149"/>
              <a:gd name="connsiteY27" fmla="*/ 1275961 h 2344739"/>
              <a:gd name="connsiteX28" fmla="*/ 11217184 w 12193149"/>
              <a:gd name="connsiteY28" fmla="*/ 1275018 h 2344739"/>
              <a:gd name="connsiteX29" fmla="*/ 11188885 w 12193149"/>
              <a:gd name="connsiteY29" fmla="*/ 1292383 h 2344739"/>
              <a:gd name="connsiteX30" fmla="*/ 11184501 w 12193149"/>
              <a:gd name="connsiteY30" fmla="*/ 1292525 h 2344739"/>
              <a:gd name="connsiteX31" fmla="*/ 11166854 w 12193149"/>
              <a:gd name="connsiteY31" fmla="*/ 1306612 h 2344739"/>
              <a:gd name="connsiteX32" fmla="*/ 11157311 w 12193149"/>
              <a:gd name="connsiteY32" fmla="*/ 1312414 h 2344739"/>
              <a:gd name="connsiteX33" fmla="*/ 11155496 w 12193149"/>
              <a:gd name="connsiteY33" fmla="*/ 1317097 h 2344739"/>
              <a:gd name="connsiteX34" fmla="*/ 11140961 w 12193149"/>
              <a:gd name="connsiteY34" fmla="*/ 1324115 h 2344739"/>
              <a:gd name="connsiteX35" fmla="*/ 11138961 w 12193149"/>
              <a:gd name="connsiteY35" fmla="*/ 1323772 h 2344739"/>
              <a:gd name="connsiteX36" fmla="*/ 11128208 w 12193149"/>
              <a:gd name="connsiteY36" fmla="*/ 1333832 h 2344739"/>
              <a:gd name="connsiteX37" fmla="*/ 11120691 w 12193149"/>
              <a:gd name="connsiteY37" fmla="*/ 1347424 h 2344739"/>
              <a:gd name="connsiteX38" fmla="*/ 10894683 w 12193149"/>
              <a:gd name="connsiteY38" fmla="*/ 1473399 h 2344739"/>
              <a:gd name="connsiteX39" fmla="*/ 10773300 w 12193149"/>
              <a:gd name="connsiteY39" fmla="*/ 1523191 h 2344739"/>
              <a:gd name="connsiteX40" fmla="*/ 10627668 w 12193149"/>
              <a:gd name="connsiteY40" fmla="*/ 1559229 h 2344739"/>
              <a:gd name="connsiteX41" fmla="*/ 10581895 w 12193149"/>
              <a:gd name="connsiteY41" fmla="*/ 1568689 h 2344739"/>
              <a:gd name="connsiteX42" fmla="*/ 10547790 w 12193149"/>
              <a:gd name="connsiteY42" fmla="*/ 1598423 h 2344739"/>
              <a:gd name="connsiteX43" fmla="*/ 10529643 w 12193149"/>
              <a:gd name="connsiteY43" fmla="*/ 1596907 h 2344739"/>
              <a:gd name="connsiteX44" fmla="*/ 10526446 w 12193149"/>
              <a:gd name="connsiteY44" fmla="*/ 1596411 h 2344739"/>
              <a:gd name="connsiteX45" fmla="*/ 10515129 w 12193149"/>
              <a:gd name="connsiteY45" fmla="*/ 1599537 h 2344739"/>
              <a:gd name="connsiteX46" fmla="*/ 10491735 w 12193149"/>
              <a:gd name="connsiteY46" fmla="*/ 1594156 h 2344739"/>
              <a:gd name="connsiteX47" fmla="*/ 10471418 w 12193149"/>
              <a:gd name="connsiteY47" fmla="*/ 1601693 h 2344739"/>
              <a:gd name="connsiteX48" fmla="*/ 10377042 w 12193149"/>
              <a:gd name="connsiteY48" fmla="*/ 1644598 h 2344739"/>
              <a:gd name="connsiteX49" fmla="*/ 10319338 w 12193149"/>
              <a:gd name="connsiteY49" fmla="*/ 1666221 h 2344739"/>
              <a:gd name="connsiteX50" fmla="*/ 10295467 w 12193149"/>
              <a:gd name="connsiteY50" fmla="*/ 1668079 h 2344739"/>
              <a:gd name="connsiteX51" fmla="*/ 10263443 w 12193149"/>
              <a:gd name="connsiteY51" fmla="*/ 1674948 h 2344739"/>
              <a:gd name="connsiteX52" fmla="*/ 10205418 w 12193149"/>
              <a:gd name="connsiteY52" fmla="*/ 1682149 h 2344739"/>
              <a:gd name="connsiteX53" fmla="*/ 10177759 w 12193149"/>
              <a:gd name="connsiteY53" fmla="*/ 1692943 h 2344739"/>
              <a:gd name="connsiteX54" fmla="*/ 10165070 w 12193149"/>
              <a:gd name="connsiteY54" fmla="*/ 1693739 h 2344739"/>
              <a:gd name="connsiteX55" fmla="*/ 10156308 w 12193149"/>
              <a:gd name="connsiteY55" fmla="*/ 1707487 h 2344739"/>
              <a:gd name="connsiteX56" fmla="*/ 10118267 w 12193149"/>
              <a:gd name="connsiteY56" fmla="*/ 1731142 h 2344739"/>
              <a:gd name="connsiteX57" fmla="*/ 10083317 w 12193149"/>
              <a:gd name="connsiteY57" fmla="*/ 1743296 h 2344739"/>
              <a:gd name="connsiteX58" fmla="*/ 10040388 w 12193149"/>
              <a:gd name="connsiteY58" fmla="*/ 1741632 h 2344739"/>
              <a:gd name="connsiteX59" fmla="*/ 9961167 w 12193149"/>
              <a:gd name="connsiteY59" fmla="*/ 1757147 h 2344739"/>
              <a:gd name="connsiteX60" fmla="*/ 9848940 w 12193149"/>
              <a:gd name="connsiteY60" fmla="*/ 1763915 h 2344739"/>
              <a:gd name="connsiteX61" fmla="*/ 9729457 w 12193149"/>
              <a:gd name="connsiteY61" fmla="*/ 1784122 h 2344739"/>
              <a:gd name="connsiteX62" fmla="*/ 9613704 w 12193149"/>
              <a:gd name="connsiteY62" fmla="*/ 1812371 h 2344739"/>
              <a:gd name="connsiteX63" fmla="*/ 9338590 w 12193149"/>
              <a:gd name="connsiteY63" fmla="*/ 1869293 h 2344739"/>
              <a:gd name="connsiteX64" fmla="*/ 9232518 w 12193149"/>
              <a:gd name="connsiteY64" fmla="*/ 1893149 h 2344739"/>
              <a:gd name="connsiteX65" fmla="*/ 9156690 w 12193149"/>
              <a:gd name="connsiteY65" fmla="*/ 1903228 h 2344739"/>
              <a:gd name="connsiteX66" fmla="*/ 9054601 w 12193149"/>
              <a:gd name="connsiteY66" fmla="*/ 1910755 h 2344739"/>
              <a:gd name="connsiteX67" fmla="*/ 9006634 w 12193149"/>
              <a:gd name="connsiteY67" fmla="*/ 1914040 h 2344739"/>
              <a:gd name="connsiteX68" fmla="*/ 9006349 w 12193149"/>
              <a:gd name="connsiteY68" fmla="*/ 1913800 h 2344739"/>
              <a:gd name="connsiteX69" fmla="*/ 8997380 w 12193149"/>
              <a:gd name="connsiteY69" fmla="*/ 1915011 h 2344739"/>
              <a:gd name="connsiteX70" fmla="*/ 8991542 w 12193149"/>
              <a:gd name="connsiteY70" fmla="*/ 1917072 h 2344739"/>
              <a:gd name="connsiteX71" fmla="*/ 8975485 w 12193149"/>
              <a:gd name="connsiteY71" fmla="*/ 1920298 h 2344739"/>
              <a:gd name="connsiteX72" fmla="*/ 8969159 w 12193149"/>
              <a:gd name="connsiteY72" fmla="*/ 1919598 h 2344739"/>
              <a:gd name="connsiteX73" fmla="*/ 8964196 w 12193149"/>
              <a:gd name="connsiteY73" fmla="*/ 1917373 h 2344739"/>
              <a:gd name="connsiteX74" fmla="*/ 8930136 w 12193149"/>
              <a:gd name="connsiteY74" fmla="*/ 1914185 h 2344739"/>
              <a:gd name="connsiteX75" fmla="*/ 8753592 w 12193149"/>
              <a:gd name="connsiteY75" fmla="*/ 1933417 h 2344739"/>
              <a:gd name="connsiteX76" fmla="*/ 8708995 w 12193149"/>
              <a:gd name="connsiteY76" fmla="*/ 1935518 h 2344739"/>
              <a:gd name="connsiteX77" fmla="*/ 8597219 w 12193149"/>
              <a:gd name="connsiteY77" fmla="*/ 1944090 h 2344739"/>
              <a:gd name="connsiteX78" fmla="*/ 8526378 w 12193149"/>
              <a:gd name="connsiteY78" fmla="*/ 1929248 h 2344739"/>
              <a:gd name="connsiteX79" fmla="*/ 8512131 w 12193149"/>
              <a:gd name="connsiteY79" fmla="*/ 1935163 h 2344739"/>
              <a:gd name="connsiteX80" fmla="*/ 8507315 w 12193149"/>
              <a:gd name="connsiteY80" fmla="*/ 1938164 h 2344739"/>
              <a:gd name="connsiteX81" fmla="*/ 8499116 w 12193149"/>
              <a:gd name="connsiteY81" fmla="*/ 1940902 h 2344739"/>
              <a:gd name="connsiteX82" fmla="*/ 8498742 w 12193149"/>
              <a:gd name="connsiteY82" fmla="*/ 1940723 h 2344739"/>
              <a:gd name="connsiteX83" fmla="*/ 8491397 w 12193149"/>
              <a:gd name="connsiteY83" fmla="*/ 1943773 h 2344739"/>
              <a:gd name="connsiteX84" fmla="*/ 8368330 w 12193149"/>
              <a:gd name="connsiteY84" fmla="*/ 1957815 h 2344739"/>
              <a:gd name="connsiteX85" fmla="*/ 8354947 w 12193149"/>
              <a:gd name="connsiteY85" fmla="*/ 1958009 h 2344739"/>
              <a:gd name="connsiteX86" fmla="*/ 8321252 w 12193149"/>
              <a:gd name="connsiteY86" fmla="*/ 1974587 h 2344739"/>
              <a:gd name="connsiteX87" fmla="*/ 8315581 w 12193149"/>
              <a:gd name="connsiteY87" fmla="*/ 1974913 h 2344739"/>
              <a:gd name="connsiteX88" fmla="*/ 8296322 w 12193149"/>
              <a:gd name="connsiteY88" fmla="*/ 1988808 h 2344739"/>
              <a:gd name="connsiteX89" fmla="*/ 8285424 w 12193149"/>
              <a:gd name="connsiteY89" fmla="*/ 1994631 h 2344739"/>
              <a:gd name="connsiteX90" fmla="*/ 8284298 w 12193149"/>
              <a:gd name="connsiteY90" fmla="*/ 1999074 h 2344739"/>
              <a:gd name="connsiteX91" fmla="*/ 8267224 w 12193149"/>
              <a:gd name="connsiteY91" fmla="*/ 2006249 h 2344739"/>
              <a:gd name="connsiteX92" fmla="*/ 8264525 w 12193149"/>
              <a:gd name="connsiteY92" fmla="*/ 2006019 h 2344739"/>
              <a:gd name="connsiteX93" fmla="*/ 8253181 w 12193149"/>
              <a:gd name="connsiteY93" fmla="*/ 2015862 h 2344739"/>
              <a:gd name="connsiteX94" fmla="*/ 8246982 w 12193149"/>
              <a:gd name="connsiteY94" fmla="*/ 2028854 h 2344739"/>
              <a:gd name="connsiteX95" fmla="*/ 8091420 w 12193149"/>
              <a:gd name="connsiteY95" fmla="*/ 2075015 h 2344739"/>
              <a:gd name="connsiteX96" fmla="*/ 7906555 w 12193149"/>
              <a:gd name="connsiteY96" fmla="*/ 2116988 h 2344739"/>
              <a:gd name="connsiteX97" fmla="*/ 7719893 w 12193149"/>
              <a:gd name="connsiteY97" fmla="*/ 2142703 h 2344739"/>
              <a:gd name="connsiteX98" fmla="*/ 7615495 w 12193149"/>
              <a:gd name="connsiteY98" fmla="*/ 2139232 h 2344739"/>
              <a:gd name="connsiteX99" fmla="*/ 7528691 w 12193149"/>
              <a:gd name="connsiteY99" fmla="*/ 2145060 h 2344739"/>
              <a:gd name="connsiteX100" fmla="*/ 7520719 w 12193149"/>
              <a:gd name="connsiteY100" fmla="*/ 2147613 h 2344739"/>
              <a:gd name="connsiteX101" fmla="*/ 7508559 w 12193149"/>
              <a:gd name="connsiteY101" fmla="*/ 2148948 h 2344739"/>
              <a:gd name="connsiteX102" fmla="*/ 7508188 w 12193149"/>
              <a:gd name="connsiteY102" fmla="*/ 2148621 h 2344739"/>
              <a:gd name="connsiteX103" fmla="*/ 7496943 w 12193149"/>
              <a:gd name="connsiteY103" fmla="*/ 2150573 h 2344739"/>
              <a:gd name="connsiteX104" fmla="*/ 7219707 w 12193149"/>
              <a:gd name="connsiteY104" fmla="*/ 2156680 h 2344739"/>
              <a:gd name="connsiteX105" fmla="*/ 7202249 w 12193149"/>
              <a:gd name="connsiteY105" fmla="*/ 2161230 h 2344739"/>
              <a:gd name="connsiteX106" fmla="*/ 7198152 w 12193149"/>
              <a:gd name="connsiteY106" fmla="*/ 2166588 h 2344739"/>
              <a:gd name="connsiteX107" fmla="*/ 7171956 w 12193149"/>
              <a:gd name="connsiteY107" fmla="*/ 2171236 h 2344739"/>
              <a:gd name="connsiteX108" fmla="*/ 7098136 w 12193149"/>
              <a:gd name="connsiteY108" fmla="*/ 2183464 h 2344739"/>
              <a:gd name="connsiteX109" fmla="*/ 7019644 w 12193149"/>
              <a:gd name="connsiteY109" fmla="*/ 2183090 h 2344739"/>
              <a:gd name="connsiteX110" fmla="*/ 6905294 w 12193149"/>
              <a:gd name="connsiteY110" fmla="*/ 2212596 h 2344739"/>
              <a:gd name="connsiteX111" fmla="*/ 6709370 w 12193149"/>
              <a:gd name="connsiteY111" fmla="*/ 2240551 h 2344739"/>
              <a:gd name="connsiteX112" fmla="*/ 6550602 w 12193149"/>
              <a:gd name="connsiteY112" fmla="*/ 2269327 h 2344739"/>
              <a:gd name="connsiteX113" fmla="*/ 6318708 w 12193149"/>
              <a:gd name="connsiteY113" fmla="*/ 2316127 h 2344739"/>
              <a:gd name="connsiteX114" fmla="*/ 6169822 w 12193149"/>
              <a:gd name="connsiteY114" fmla="*/ 2318214 h 2344739"/>
              <a:gd name="connsiteX115" fmla="*/ 6074996 w 12193149"/>
              <a:gd name="connsiteY115" fmla="*/ 2338676 h 2344739"/>
              <a:gd name="connsiteX116" fmla="*/ 6069677 w 12193149"/>
              <a:gd name="connsiteY116" fmla="*/ 2337139 h 2344739"/>
              <a:gd name="connsiteX117" fmla="*/ 6049786 w 12193149"/>
              <a:gd name="connsiteY117" fmla="*/ 2337822 h 2344739"/>
              <a:gd name="connsiteX118" fmla="*/ 6042433 w 12193149"/>
              <a:gd name="connsiteY118" fmla="*/ 2329473 h 2344739"/>
              <a:gd name="connsiteX119" fmla="*/ 6011238 w 12193149"/>
              <a:gd name="connsiteY119" fmla="*/ 2324380 h 2344739"/>
              <a:gd name="connsiteX120" fmla="*/ 5958523 w 12193149"/>
              <a:gd name="connsiteY120" fmla="*/ 2328024 h 2344739"/>
              <a:gd name="connsiteX121" fmla="*/ 5760067 w 12193149"/>
              <a:gd name="connsiteY121" fmla="*/ 2343716 h 2344739"/>
              <a:gd name="connsiteX122" fmla="*/ 5628108 w 12193149"/>
              <a:gd name="connsiteY122" fmla="*/ 2344739 h 2344739"/>
              <a:gd name="connsiteX123" fmla="*/ 5472054 w 12193149"/>
              <a:gd name="connsiteY123" fmla="*/ 2330719 h 2344739"/>
              <a:gd name="connsiteX124" fmla="*/ 5433909 w 12193149"/>
              <a:gd name="connsiteY124" fmla="*/ 2319466 h 2344739"/>
              <a:gd name="connsiteX125" fmla="*/ 5382817 w 12193149"/>
              <a:gd name="connsiteY125" fmla="*/ 2301764 h 2344739"/>
              <a:gd name="connsiteX126" fmla="*/ 5262912 w 12193149"/>
              <a:gd name="connsiteY126" fmla="*/ 2281347 h 2344739"/>
              <a:gd name="connsiteX127" fmla="*/ 5224109 w 12193149"/>
              <a:gd name="connsiteY127" fmla="*/ 2270223 h 2344739"/>
              <a:gd name="connsiteX128" fmla="*/ 5175808 w 12193149"/>
              <a:gd name="connsiteY128" fmla="*/ 2267233 h 2344739"/>
              <a:gd name="connsiteX129" fmla="*/ 5157702 w 12193149"/>
              <a:gd name="connsiteY129" fmla="*/ 2260010 h 2344739"/>
              <a:gd name="connsiteX130" fmla="*/ 5143747 w 12193149"/>
              <a:gd name="connsiteY130" fmla="*/ 2256610 h 2344739"/>
              <a:gd name="connsiteX131" fmla="*/ 5140744 w 12193149"/>
              <a:gd name="connsiteY131" fmla="*/ 2254509 h 2344739"/>
              <a:gd name="connsiteX132" fmla="*/ 5122807 w 12193149"/>
              <a:gd name="connsiteY132" fmla="*/ 2243656 h 2344739"/>
              <a:gd name="connsiteX133" fmla="*/ 5066938 w 12193149"/>
              <a:gd name="connsiteY133" fmla="*/ 2250227 h 2344739"/>
              <a:gd name="connsiteX134" fmla="*/ 5012662 w 12193149"/>
              <a:gd name="connsiteY134" fmla="*/ 2233846 h 2344739"/>
              <a:gd name="connsiteX135" fmla="*/ 4841589 w 12193149"/>
              <a:gd name="connsiteY135" fmla="*/ 2209829 h 2344739"/>
              <a:gd name="connsiteX136" fmla="*/ 4763595 w 12193149"/>
              <a:gd name="connsiteY136" fmla="*/ 2182061 h 2344739"/>
              <a:gd name="connsiteX137" fmla="*/ 4724334 w 12193149"/>
              <a:gd name="connsiteY137" fmla="*/ 2173047 h 2344739"/>
              <a:gd name="connsiteX138" fmla="*/ 4722324 w 12193149"/>
              <a:gd name="connsiteY138" fmla="*/ 2172298 h 2344739"/>
              <a:gd name="connsiteX139" fmla="*/ 4723259 w 12193149"/>
              <a:gd name="connsiteY139" fmla="*/ 2172087 h 2344739"/>
              <a:gd name="connsiteX140" fmla="*/ 4718350 w 12193149"/>
              <a:gd name="connsiteY140" fmla="*/ 2170817 h 2344739"/>
              <a:gd name="connsiteX141" fmla="*/ 4722324 w 12193149"/>
              <a:gd name="connsiteY141" fmla="*/ 2172298 h 2344739"/>
              <a:gd name="connsiteX142" fmla="*/ 4716674 w 12193149"/>
              <a:gd name="connsiteY142" fmla="*/ 2173573 h 2344739"/>
              <a:gd name="connsiteX143" fmla="*/ 4516962 w 12193149"/>
              <a:gd name="connsiteY143" fmla="*/ 2163671 h 2344739"/>
              <a:gd name="connsiteX144" fmla="*/ 4429691 w 12193149"/>
              <a:gd name="connsiteY144" fmla="*/ 2153020 h 2344739"/>
              <a:gd name="connsiteX145" fmla="*/ 4364023 w 12193149"/>
              <a:gd name="connsiteY145" fmla="*/ 2151674 h 2344739"/>
              <a:gd name="connsiteX146" fmla="*/ 4318114 w 12193149"/>
              <a:gd name="connsiteY146" fmla="*/ 2158289 h 2344739"/>
              <a:gd name="connsiteX147" fmla="*/ 4316258 w 12193149"/>
              <a:gd name="connsiteY147" fmla="*/ 2156948 h 2344739"/>
              <a:gd name="connsiteX148" fmla="*/ 4296292 w 12193149"/>
              <a:gd name="connsiteY148" fmla="*/ 2155069 h 2344739"/>
              <a:gd name="connsiteX149" fmla="*/ 4291212 w 12193149"/>
              <a:gd name="connsiteY149" fmla="*/ 2157986 h 2344739"/>
              <a:gd name="connsiteX150" fmla="*/ 4277290 w 12193149"/>
              <a:gd name="connsiteY150" fmla="*/ 2157740 h 2344739"/>
              <a:gd name="connsiteX151" fmla="*/ 4249265 w 12193149"/>
              <a:gd name="connsiteY151" fmla="*/ 2160064 h 2344739"/>
              <a:gd name="connsiteX152" fmla="*/ 4203199 w 12193149"/>
              <a:gd name="connsiteY152" fmla="*/ 2157269 h 2344739"/>
              <a:gd name="connsiteX153" fmla="*/ 4202893 w 12193149"/>
              <a:gd name="connsiteY153" fmla="*/ 2156010 h 2344739"/>
              <a:gd name="connsiteX154" fmla="*/ 4192396 w 12193149"/>
              <a:gd name="connsiteY154" fmla="*/ 2150376 h 2344739"/>
              <a:gd name="connsiteX155" fmla="*/ 4143893 w 12193149"/>
              <a:gd name="connsiteY155" fmla="*/ 2134511 h 2344739"/>
              <a:gd name="connsiteX156" fmla="*/ 4084245 w 12193149"/>
              <a:gd name="connsiteY156" fmla="*/ 2107978 h 2344739"/>
              <a:gd name="connsiteX157" fmla="*/ 4075694 w 12193149"/>
              <a:gd name="connsiteY157" fmla="*/ 2107143 h 2344739"/>
              <a:gd name="connsiteX158" fmla="*/ 4075575 w 12193149"/>
              <a:gd name="connsiteY158" fmla="*/ 2106844 h 2344739"/>
              <a:gd name="connsiteX159" fmla="*/ 4066658 w 12193149"/>
              <a:gd name="connsiteY159" fmla="*/ 2105400 h 2344739"/>
              <a:gd name="connsiteX160" fmla="*/ 4060102 w 12193149"/>
              <a:gd name="connsiteY160" fmla="*/ 2105618 h 2344739"/>
              <a:gd name="connsiteX161" fmla="*/ 4043512 w 12193149"/>
              <a:gd name="connsiteY161" fmla="*/ 2103997 h 2344739"/>
              <a:gd name="connsiteX162" fmla="*/ 4038145 w 12193149"/>
              <a:gd name="connsiteY162" fmla="*/ 2101563 h 2344739"/>
              <a:gd name="connsiteX163" fmla="*/ 4036511 w 12193149"/>
              <a:gd name="connsiteY163" fmla="*/ 2097896 h 2344739"/>
              <a:gd name="connsiteX164" fmla="*/ 4034926 w 12193149"/>
              <a:gd name="connsiteY164" fmla="*/ 2098131 h 2344739"/>
              <a:gd name="connsiteX165" fmla="*/ 4005686 w 12193149"/>
              <a:gd name="connsiteY165" fmla="*/ 2085563 h 2344739"/>
              <a:gd name="connsiteX166" fmla="*/ 3937994 w 12193149"/>
              <a:gd name="connsiteY166" fmla="*/ 2068106 h 2344739"/>
              <a:gd name="connsiteX167" fmla="*/ 3898423 w 12193149"/>
              <a:gd name="connsiteY167" fmla="*/ 2062451 h 2344739"/>
              <a:gd name="connsiteX168" fmla="*/ 3790908 w 12193149"/>
              <a:gd name="connsiteY168" fmla="*/ 2042213 h 2344739"/>
              <a:gd name="connsiteX169" fmla="*/ 3683661 w 12193149"/>
              <a:gd name="connsiteY169" fmla="*/ 2018290 h 2344739"/>
              <a:gd name="connsiteX170" fmla="*/ 3611183 w 12193149"/>
              <a:gd name="connsiteY170" fmla="*/ 1986019 h 2344739"/>
              <a:gd name="connsiteX171" fmla="*/ 3605003 w 12193149"/>
              <a:gd name="connsiteY171" fmla="*/ 1987381 h 2344739"/>
              <a:gd name="connsiteX172" fmla="*/ 3595884 w 12193149"/>
              <a:gd name="connsiteY172" fmla="*/ 1987545 h 2344739"/>
              <a:gd name="connsiteX173" fmla="*/ 3595649 w 12193149"/>
              <a:gd name="connsiteY173" fmla="*/ 1987276 h 2344739"/>
              <a:gd name="connsiteX174" fmla="*/ 3587126 w 12193149"/>
              <a:gd name="connsiteY174" fmla="*/ 1987966 h 2344739"/>
              <a:gd name="connsiteX175" fmla="*/ 3537283 w 12193149"/>
              <a:gd name="connsiteY175" fmla="*/ 1978267 h 2344739"/>
              <a:gd name="connsiteX176" fmla="*/ 3474371 w 12193149"/>
              <a:gd name="connsiteY176" fmla="*/ 1974606 h 2344739"/>
              <a:gd name="connsiteX177" fmla="*/ 3401876 w 12193149"/>
              <a:gd name="connsiteY177" fmla="*/ 1962558 h 2344739"/>
              <a:gd name="connsiteX178" fmla="*/ 3365036 w 12193149"/>
              <a:gd name="connsiteY178" fmla="*/ 1979510 h 2344739"/>
              <a:gd name="connsiteX179" fmla="*/ 3345174 w 12193149"/>
              <a:gd name="connsiteY179" fmla="*/ 1981192 h 2344739"/>
              <a:gd name="connsiteX180" fmla="*/ 3342846 w 12193149"/>
              <a:gd name="connsiteY180" fmla="*/ 1980217 h 2344739"/>
              <a:gd name="connsiteX181" fmla="*/ 3263504 w 12193149"/>
              <a:gd name="connsiteY181" fmla="*/ 1986094 h 2344739"/>
              <a:gd name="connsiteX182" fmla="*/ 3143704 w 12193149"/>
              <a:gd name="connsiteY182" fmla="*/ 1993869 h 2344739"/>
              <a:gd name="connsiteX183" fmla="*/ 3031439 w 12193149"/>
              <a:gd name="connsiteY183" fmla="*/ 1996512 h 2344739"/>
              <a:gd name="connsiteX184" fmla="*/ 2782717 w 12193149"/>
              <a:gd name="connsiteY184" fmla="*/ 2018333 h 2344739"/>
              <a:gd name="connsiteX185" fmla="*/ 2647675 w 12193149"/>
              <a:gd name="connsiteY185" fmla="*/ 2028869 h 2344739"/>
              <a:gd name="connsiteX186" fmla="*/ 2569176 w 12193149"/>
              <a:gd name="connsiteY186" fmla="*/ 2002628 h 2344739"/>
              <a:gd name="connsiteX187" fmla="*/ 2444403 w 12193149"/>
              <a:gd name="connsiteY187" fmla="*/ 2016529 h 2344739"/>
              <a:gd name="connsiteX188" fmla="*/ 2316260 w 12193149"/>
              <a:gd name="connsiteY188" fmla="*/ 2024996 h 2344739"/>
              <a:gd name="connsiteX189" fmla="*/ 2209726 w 12193149"/>
              <a:gd name="connsiteY189" fmla="*/ 2019763 h 2344739"/>
              <a:gd name="connsiteX190" fmla="*/ 2095813 w 12193149"/>
              <a:gd name="connsiteY190" fmla="*/ 2003052 h 2344739"/>
              <a:gd name="connsiteX191" fmla="*/ 1998504 w 12193149"/>
              <a:gd name="connsiteY191" fmla="*/ 1995032 h 2344739"/>
              <a:gd name="connsiteX192" fmla="*/ 1929320 w 12193149"/>
              <a:gd name="connsiteY192" fmla="*/ 2016977 h 2344739"/>
              <a:gd name="connsiteX193" fmla="*/ 1922798 w 12193149"/>
              <a:gd name="connsiteY193" fmla="*/ 2012146 h 2344739"/>
              <a:gd name="connsiteX194" fmla="*/ 1874228 w 12193149"/>
              <a:gd name="connsiteY194" fmla="*/ 2013741 h 2344739"/>
              <a:gd name="connsiteX195" fmla="*/ 1787803 w 12193149"/>
              <a:gd name="connsiteY195" fmla="*/ 2041363 h 2344739"/>
              <a:gd name="connsiteX196" fmla="*/ 1739352 w 12193149"/>
              <a:gd name="connsiteY196" fmla="*/ 2036312 h 2344739"/>
              <a:gd name="connsiteX197" fmla="*/ 1676219 w 12193149"/>
              <a:gd name="connsiteY197" fmla="*/ 2019963 h 2344739"/>
              <a:gd name="connsiteX198" fmla="*/ 1609817 w 12193149"/>
              <a:gd name="connsiteY198" fmla="*/ 2013066 h 2344739"/>
              <a:gd name="connsiteX199" fmla="*/ 1497258 w 12193149"/>
              <a:gd name="connsiteY199" fmla="*/ 1987476 h 2344739"/>
              <a:gd name="connsiteX200" fmla="*/ 1151127 w 12193149"/>
              <a:gd name="connsiteY200" fmla="*/ 1938041 h 2344739"/>
              <a:gd name="connsiteX201" fmla="*/ 859417 w 12193149"/>
              <a:gd name="connsiteY201" fmla="*/ 1928608 h 2344739"/>
              <a:gd name="connsiteX202" fmla="*/ 838688 w 12193149"/>
              <a:gd name="connsiteY202" fmla="*/ 1929821 h 2344739"/>
              <a:gd name="connsiteX203" fmla="*/ 817957 w 12193149"/>
              <a:gd name="connsiteY203" fmla="*/ 1927857 h 2344739"/>
              <a:gd name="connsiteX204" fmla="*/ 812654 w 12193149"/>
              <a:gd name="connsiteY204" fmla="*/ 1930751 h 2344739"/>
              <a:gd name="connsiteX205" fmla="*/ 721195 w 12193149"/>
              <a:gd name="connsiteY205" fmla="*/ 1929661 h 2344739"/>
              <a:gd name="connsiteX206" fmla="*/ 720890 w 12193149"/>
              <a:gd name="connsiteY206" fmla="*/ 1928399 h 2344739"/>
              <a:gd name="connsiteX207" fmla="*/ 710023 w 12193149"/>
              <a:gd name="connsiteY207" fmla="*/ 1922722 h 2344739"/>
              <a:gd name="connsiteX208" fmla="*/ 597940 w 12193149"/>
              <a:gd name="connsiteY208" fmla="*/ 1879864 h 2344739"/>
              <a:gd name="connsiteX209" fmla="*/ 579683 w 12193149"/>
              <a:gd name="connsiteY209" fmla="*/ 1877212 h 2344739"/>
              <a:gd name="connsiteX210" fmla="*/ 572865 w 12193149"/>
              <a:gd name="connsiteY210" fmla="*/ 1877401 h 2344739"/>
              <a:gd name="connsiteX211" fmla="*/ 446247 w 12193149"/>
              <a:gd name="connsiteY211" fmla="*/ 1839371 h 2344739"/>
              <a:gd name="connsiteX212" fmla="*/ 405163 w 12193149"/>
              <a:gd name="connsiteY212" fmla="*/ 1833548 h 2344739"/>
              <a:gd name="connsiteX213" fmla="*/ 293583 w 12193149"/>
              <a:gd name="connsiteY213" fmla="*/ 1812852 h 2344739"/>
              <a:gd name="connsiteX214" fmla="*/ 119529 w 12193149"/>
              <a:gd name="connsiteY214" fmla="*/ 1761047 h 2344739"/>
              <a:gd name="connsiteX215" fmla="*/ 16674 w 12193149"/>
              <a:gd name="connsiteY215" fmla="*/ 1758191 h 2344739"/>
              <a:gd name="connsiteX216" fmla="*/ 1150 w 12193149"/>
              <a:gd name="connsiteY216" fmla="*/ 1752722 h 2344739"/>
              <a:gd name="connsiteX217" fmla="*/ 1148 w 12193149"/>
              <a:gd name="connsiteY217" fmla="*/ 222213 h 2344739"/>
              <a:gd name="connsiteX218" fmla="*/ 1148 w 12193149"/>
              <a:gd name="connsiteY218"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9 w 12193149"/>
              <a:gd name="connsiteY3" fmla="*/ 579739 h 2344739"/>
              <a:gd name="connsiteX4" fmla="*/ 12185986 w 12193149"/>
              <a:gd name="connsiteY4" fmla="*/ 584189 h 2344739"/>
              <a:gd name="connsiteX5" fmla="*/ 12156363 w 12193149"/>
              <a:gd name="connsiteY5" fmla="*/ 597366 h 2344739"/>
              <a:gd name="connsiteX6" fmla="*/ 12139215 w 12193149"/>
              <a:gd name="connsiteY6" fmla="*/ 623179 h 2344739"/>
              <a:gd name="connsiteX7" fmla="*/ 12126327 w 12193149"/>
              <a:gd name="connsiteY7" fmla="*/ 624690 h 2344739"/>
              <a:gd name="connsiteX8" fmla="*/ 12124007 w 12193149"/>
              <a:gd name="connsiteY8" fmla="*/ 624794 h 2344739"/>
              <a:gd name="connsiteX9" fmla="*/ 12116854 w 12193149"/>
              <a:gd name="connsiteY9" fmla="*/ 628608 h 2344739"/>
              <a:gd name="connsiteX10" fmla="*/ 12099497 w 12193149"/>
              <a:gd name="connsiteY10" fmla="*/ 628139 h 2344739"/>
              <a:gd name="connsiteX11" fmla="*/ 12087073 w 12193149"/>
              <a:gd name="connsiteY11" fmla="*/ 636341 h 2344739"/>
              <a:gd name="connsiteX12" fmla="*/ 12031073 w 12193149"/>
              <a:gd name="connsiteY12" fmla="*/ 680009 h 2344739"/>
              <a:gd name="connsiteX13" fmla="*/ 11995833 w 12193149"/>
              <a:gd name="connsiteY13" fmla="*/ 703458 h 2344739"/>
              <a:gd name="connsiteX14" fmla="*/ 11979717 w 12193149"/>
              <a:gd name="connsiteY14" fmla="*/ 708161 h 2344739"/>
              <a:gd name="connsiteX15" fmla="*/ 11959046 w 12193149"/>
              <a:gd name="connsiteY15" fmla="*/ 717558 h 2344739"/>
              <a:gd name="connsiteX16" fmla="*/ 11920454 w 12193149"/>
              <a:gd name="connsiteY16" fmla="*/ 730883 h 2344739"/>
              <a:gd name="connsiteX17" fmla="*/ 11903656 w 12193149"/>
              <a:gd name="connsiteY17" fmla="*/ 742426 h 2344739"/>
              <a:gd name="connsiteX18" fmla="*/ 11895048 w 12193149"/>
              <a:gd name="connsiteY18" fmla="*/ 744791 h 2344739"/>
              <a:gd name="connsiteX19" fmla="*/ 11891968 w 12193149"/>
              <a:gd name="connsiteY19" fmla="*/ 755729 h 2344739"/>
              <a:gd name="connsiteX20" fmla="*/ 11870776 w 12193149"/>
              <a:gd name="connsiteY20" fmla="*/ 777816 h 2344739"/>
              <a:gd name="connsiteX21" fmla="*/ 11813376 w 12193149"/>
              <a:gd name="connsiteY21" fmla="*/ 797659 h 2344739"/>
              <a:gd name="connsiteX22" fmla="*/ 11590693 w 12193149"/>
              <a:gd name="connsiteY22" fmla="*/ 963777 h 2344739"/>
              <a:gd name="connsiteX23" fmla="*/ 11506817 w 12193149"/>
              <a:gd name="connsiteY23" fmla="*/ 1033623 h 2344739"/>
              <a:gd name="connsiteX24" fmla="*/ 11280332 w 12193149"/>
              <a:gd name="connsiteY24" fmla="*/ 1223571 h 2344739"/>
              <a:gd name="connsiteX25" fmla="*/ 11228309 w 12193149"/>
              <a:gd name="connsiteY25" fmla="*/ 1276236 h 2344739"/>
              <a:gd name="connsiteX26" fmla="*/ 11218087 w 12193149"/>
              <a:gd name="connsiteY26" fmla="*/ 1275961 h 2344739"/>
              <a:gd name="connsiteX27" fmla="*/ 11217184 w 12193149"/>
              <a:gd name="connsiteY27" fmla="*/ 1275018 h 2344739"/>
              <a:gd name="connsiteX28" fmla="*/ 11188885 w 12193149"/>
              <a:gd name="connsiteY28" fmla="*/ 1292383 h 2344739"/>
              <a:gd name="connsiteX29" fmla="*/ 11184501 w 12193149"/>
              <a:gd name="connsiteY29" fmla="*/ 1292525 h 2344739"/>
              <a:gd name="connsiteX30" fmla="*/ 11166854 w 12193149"/>
              <a:gd name="connsiteY30" fmla="*/ 1306612 h 2344739"/>
              <a:gd name="connsiteX31" fmla="*/ 11157311 w 12193149"/>
              <a:gd name="connsiteY31" fmla="*/ 1312414 h 2344739"/>
              <a:gd name="connsiteX32" fmla="*/ 11155496 w 12193149"/>
              <a:gd name="connsiteY32" fmla="*/ 1317097 h 2344739"/>
              <a:gd name="connsiteX33" fmla="*/ 11140961 w 12193149"/>
              <a:gd name="connsiteY33" fmla="*/ 1324115 h 2344739"/>
              <a:gd name="connsiteX34" fmla="*/ 11138961 w 12193149"/>
              <a:gd name="connsiteY34" fmla="*/ 1323772 h 2344739"/>
              <a:gd name="connsiteX35" fmla="*/ 11128208 w 12193149"/>
              <a:gd name="connsiteY35" fmla="*/ 1333832 h 2344739"/>
              <a:gd name="connsiteX36" fmla="*/ 11120691 w 12193149"/>
              <a:gd name="connsiteY36" fmla="*/ 1347424 h 2344739"/>
              <a:gd name="connsiteX37" fmla="*/ 10894683 w 12193149"/>
              <a:gd name="connsiteY37" fmla="*/ 1473399 h 2344739"/>
              <a:gd name="connsiteX38" fmla="*/ 10773300 w 12193149"/>
              <a:gd name="connsiteY38" fmla="*/ 1523191 h 2344739"/>
              <a:gd name="connsiteX39" fmla="*/ 10627668 w 12193149"/>
              <a:gd name="connsiteY39" fmla="*/ 1559229 h 2344739"/>
              <a:gd name="connsiteX40" fmla="*/ 10581895 w 12193149"/>
              <a:gd name="connsiteY40" fmla="*/ 1568689 h 2344739"/>
              <a:gd name="connsiteX41" fmla="*/ 10547790 w 12193149"/>
              <a:gd name="connsiteY41" fmla="*/ 1598423 h 2344739"/>
              <a:gd name="connsiteX42" fmla="*/ 10529643 w 12193149"/>
              <a:gd name="connsiteY42" fmla="*/ 1596907 h 2344739"/>
              <a:gd name="connsiteX43" fmla="*/ 10526446 w 12193149"/>
              <a:gd name="connsiteY43" fmla="*/ 1596411 h 2344739"/>
              <a:gd name="connsiteX44" fmla="*/ 10515129 w 12193149"/>
              <a:gd name="connsiteY44" fmla="*/ 1599537 h 2344739"/>
              <a:gd name="connsiteX45" fmla="*/ 10491735 w 12193149"/>
              <a:gd name="connsiteY45" fmla="*/ 1594156 h 2344739"/>
              <a:gd name="connsiteX46" fmla="*/ 10471418 w 12193149"/>
              <a:gd name="connsiteY46" fmla="*/ 1601693 h 2344739"/>
              <a:gd name="connsiteX47" fmla="*/ 10377042 w 12193149"/>
              <a:gd name="connsiteY47" fmla="*/ 1644598 h 2344739"/>
              <a:gd name="connsiteX48" fmla="*/ 10319338 w 12193149"/>
              <a:gd name="connsiteY48" fmla="*/ 1666221 h 2344739"/>
              <a:gd name="connsiteX49" fmla="*/ 10295467 w 12193149"/>
              <a:gd name="connsiteY49" fmla="*/ 1668079 h 2344739"/>
              <a:gd name="connsiteX50" fmla="*/ 10263443 w 12193149"/>
              <a:gd name="connsiteY50" fmla="*/ 1674948 h 2344739"/>
              <a:gd name="connsiteX51" fmla="*/ 10205418 w 12193149"/>
              <a:gd name="connsiteY51" fmla="*/ 1682149 h 2344739"/>
              <a:gd name="connsiteX52" fmla="*/ 10177759 w 12193149"/>
              <a:gd name="connsiteY52" fmla="*/ 1692943 h 2344739"/>
              <a:gd name="connsiteX53" fmla="*/ 10165070 w 12193149"/>
              <a:gd name="connsiteY53" fmla="*/ 1693739 h 2344739"/>
              <a:gd name="connsiteX54" fmla="*/ 10156308 w 12193149"/>
              <a:gd name="connsiteY54" fmla="*/ 1707487 h 2344739"/>
              <a:gd name="connsiteX55" fmla="*/ 10118267 w 12193149"/>
              <a:gd name="connsiteY55" fmla="*/ 1731142 h 2344739"/>
              <a:gd name="connsiteX56" fmla="*/ 10083317 w 12193149"/>
              <a:gd name="connsiteY56" fmla="*/ 1743296 h 2344739"/>
              <a:gd name="connsiteX57" fmla="*/ 10040388 w 12193149"/>
              <a:gd name="connsiteY57" fmla="*/ 1741632 h 2344739"/>
              <a:gd name="connsiteX58" fmla="*/ 9961167 w 12193149"/>
              <a:gd name="connsiteY58" fmla="*/ 1757147 h 2344739"/>
              <a:gd name="connsiteX59" fmla="*/ 9848940 w 12193149"/>
              <a:gd name="connsiteY59" fmla="*/ 1763915 h 2344739"/>
              <a:gd name="connsiteX60" fmla="*/ 9729457 w 12193149"/>
              <a:gd name="connsiteY60" fmla="*/ 1784122 h 2344739"/>
              <a:gd name="connsiteX61" fmla="*/ 9613704 w 12193149"/>
              <a:gd name="connsiteY61" fmla="*/ 1812371 h 2344739"/>
              <a:gd name="connsiteX62" fmla="*/ 9338590 w 12193149"/>
              <a:gd name="connsiteY62" fmla="*/ 1869293 h 2344739"/>
              <a:gd name="connsiteX63" fmla="*/ 9232518 w 12193149"/>
              <a:gd name="connsiteY63" fmla="*/ 1893149 h 2344739"/>
              <a:gd name="connsiteX64" fmla="*/ 9156690 w 12193149"/>
              <a:gd name="connsiteY64" fmla="*/ 1903228 h 2344739"/>
              <a:gd name="connsiteX65" fmla="*/ 9054601 w 12193149"/>
              <a:gd name="connsiteY65" fmla="*/ 1910755 h 2344739"/>
              <a:gd name="connsiteX66" fmla="*/ 9006634 w 12193149"/>
              <a:gd name="connsiteY66" fmla="*/ 1914040 h 2344739"/>
              <a:gd name="connsiteX67" fmla="*/ 9006349 w 12193149"/>
              <a:gd name="connsiteY67" fmla="*/ 1913800 h 2344739"/>
              <a:gd name="connsiteX68" fmla="*/ 8997380 w 12193149"/>
              <a:gd name="connsiteY68" fmla="*/ 1915011 h 2344739"/>
              <a:gd name="connsiteX69" fmla="*/ 8991542 w 12193149"/>
              <a:gd name="connsiteY69" fmla="*/ 1917072 h 2344739"/>
              <a:gd name="connsiteX70" fmla="*/ 8975485 w 12193149"/>
              <a:gd name="connsiteY70" fmla="*/ 1920298 h 2344739"/>
              <a:gd name="connsiteX71" fmla="*/ 8969159 w 12193149"/>
              <a:gd name="connsiteY71" fmla="*/ 1919598 h 2344739"/>
              <a:gd name="connsiteX72" fmla="*/ 8964196 w 12193149"/>
              <a:gd name="connsiteY72" fmla="*/ 1917373 h 2344739"/>
              <a:gd name="connsiteX73" fmla="*/ 8930136 w 12193149"/>
              <a:gd name="connsiteY73" fmla="*/ 1914185 h 2344739"/>
              <a:gd name="connsiteX74" fmla="*/ 8753592 w 12193149"/>
              <a:gd name="connsiteY74" fmla="*/ 1933417 h 2344739"/>
              <a:gd name="connsiteX75" fmla="*/ 8708995 w 12193149"/>
              <a:gd name="connsiteY75" fmla="*/ 1935518 h 2344739"/>
              <a:gd name="connsiteX76" fmla="*/ 8597219 w 12193149"/>
              <a:gd name="connsiteY76" fmla="*/ 1944090 h 2344739"/>
              <a:gd name="connsiteX77" fmla="*/ 8526378 w 12193149"/>
              <a:gd name="connsiteY77" fmla="*/ 1929248 h 2344739"/>
              <a:gd name="connsiteX78" fmla="*/ 8512131 w 12193149"/>
              <a:gd name="connsiteY78" fmla="*/ 1935163 h 2344739"/>
              <a:gd name="connsiteX79" fmla="*/ 8507315 w 12193149"/>
              <a:gd name="connsiteY79" fmla="*/ 1938164 h 2344739"/>
              <a:gd name="connsiteX80" fmla="*/ 8499116 w 12193149"/>
              <a:gd name="connsiteY80" fmla="*/ 1940902 h 2344739"/>
              <a:gd name="connsiteX81" fmla="*/ 8498742 w 12193149"/>
              <a:gd name="connsiteY81" fmla="*/ 1940723 h 2344739"/>
              <a:gd name="connsiteX82" fmla="*/ 8491397 w 12193149"/>
              <a:gd name="connsiteY82" fmla="*/ 1943773 h 2344739"/>
              <a:gd name="connsiteX83" fmla="*/ 8368330 w 12193149"/>
              <a:gd name="connsiteY83" fmla="*/ 1957815 h 2344739"/>
              <a:gd name="connsiteX84" fmla="*/ 8354947 w 12193149"/>
              <a:gd name="connsiteY84" fmla="*/ 1958009 h 2344739"/>
              <a:gd name="connsiteX85" fmla="*/ 8321252 w 12193149"/>
              <a:gd name="connsiteY85" fmla="*/ 1974587 h 2344739"/>
              <a:gd name="connsiteX86" fmla="*/ 8315581 w 12193149"/>
              <a:gd name="connsiteY86" fmla="*/ 1974913 h 2344739"/>
              <a:gd name="connsiteX87" fmla="*/ 8296322 w 12193149"/>
              <a:gd name="connsiteY87" fmla="*/ 1988808 h 2344739"/>
              <a:gd name="connsiteX88" fmla="*/ 8285424 w 12193149"/>
              <a:gd name="connsiteY88" fmla="*/ 1994631 h 2344739"/>
              <a:gd name="connsiteX89" fmla="*/ 8284298 w 12193149"/>
              <a:gd name="connsiteY89" fmla="*/ 1999074 h 2344739"/>
              <a:gd name="connsiteX90" fmla="*/ 8267224 w 12193149"/>
              <a:gd name="connsiteY90" fmla="*/ 2006249 h 2344739"/>
              <a:gd name="connsiteX91" fmla="*/ 8264525 w 12193149"/>
              <a:gd name="connsiteY91" fmla="*/ 2006019 h 2344739"/>
              <a:gd name="connsiteX92" fmla="*/ 8253181 w 12193149"/>
              <a:gd name="connsiteY92" fmla="*/ 2015862 h 2344739"/>
              <a:gd name="connsiteX93" fmla="*/ 8246982 w 12193149"/>
              <a:gd name="connsiteY93" fmla="*/ 2028854 h 2344739"/>
              <a:gd name="connsiteX94" fmla="*/ 8091420 w 12193149"/>
              <a:gd name="connsiteY94" fmla="*/ 2075015 h 2344739"/>
              <a:gd name="connsiteX95" fmla="*/ 7906555 w 12193149"/>
              <a:gd name="connsiteY95" fmla="*/ 2116988 h 2344739"/>
              <a:gd name="connsiteX96" fmla="*/ 7719893 w 12193149"/>
              <a:gd name="connsiteY96" fmla="*/ 2142703 h 2344739"/>
              <a:gd name="connsiteX97" fmla="*/ 7615495 w 12193149"/>
              <a:gd name="connsiteY97" fmla="*/ 2139232 h 2344739"/>
              <a:gd name="connsiteX98" fmla="*/ 7528691 w 12193149"/>
              <a:gd name="connsiteY98" fmla="*/ 2145060 h 2344739"/>
              <a:gd name="connsiteX99" fmla="*/ 7520719 w 12193149"/>
              <a:gd name="connsiteY99" fmla="*/ 2147613 h 2344739"/>
              <a:gd name="connsiteX100" fmla="*/ 7508559 w 12193149"/>
              <a:gd name="connsiteY100" fmla="*/ 2148948 h 2344739"/>
              <a:gd name="connsiteX101" fmla="*/ 7508188 w 12193149"/>
              <a:gd name="connsiteY101" fmla="*/ 2148621 h 2344739"/>
              <a:gd name="connsiteX102" fmla="*/ 7496943 w 12193149"/>
              <a:gd name="connsiteY102" fmla="*/ 2150573 h 2344739"/>
              <a:gd name="connsiteX103" fmla="*/ 7219707 w 12193149"/>
              <a:gd name="connsiteY103" fmla="*/ 2156680 h 2344739"/>
              <a:gd name="connsiteX104" fmla="*/ 7202249 w 12193149"/>
              <a:gd name="connsiteY104" fmla="*/ 2161230 h 2344739"/>
              <a:gd name="connsiteX105" fmla="*/ 7198152 w 12193149"/>
              <a:gd name="connsiteY105" fmla="*/ 2166588 h 2344739"/>
              <a:gd name="connsiteX106" fmla="*/ 7171956 w 12193149"/>
              <a:gd name="connsiteY106" fmla="*/ 2171236 h 2344739"/>
              <a:gd name="connsiteX107" fmla="*/ 7098136 w 12193149"/>
              <a:gd name="connsiteY107" fmla="*/ 2183464 h 2344739"/>
              <a:gd name="connsiteX108" fmla="*/ 7019644 w 12193149"/>
              <a:gd name="connsiteY108" fmla="*/ 2183090 h 2344739"/>
              <a:gd name="connsiteX109" fmla="*/ 6905294 w 12193149"/>
              <a:gd name="connsiteY109" fmla="*/ 2212596 h 2344739"/>
              <a:gd name="connsiteX110" fmla="*/ 6709370 w 12193149"/>
              <a:gd name="connsiteY110" fmla="*/ 2240551 h 2344739"/>
              <a:gd name="connsiteX111" fmla="*/ 6550602 w 12193149"/>
              <a:gd name="connsiteY111" fmla="*/ 2269327 h 2344739"/>
              <a:gd name="connsiteX112" fmla="*/ 6318708 w 12193149"/>
              <a:gd name="connsiteY112" fmla="*/ 2316127 h 2344739"/>
              <a:gd name="connsiteX113" fmla="*/ 6169822 w 12193149"/>
              <a:gd name="connsiteY113" fmla="*/ 2318214 h 2344739"/>
              <a:gd name="connsiteX114" fmla="*/ 6074996 w 12193149"/>
              <a:gd name="connsiteY114" fmla="*/ 2338676 h 2344739"/>
              <a:gd name="connsiteX115" fmla="*/ 6069677 w 12193149"/>
              <a:gd name="connsiteY115" fmla="*/ 2337139 h 2344739"/>
              <a:gd name="connsiteX116" fmla="*/ 6049786 w 12193149"/>
              <a:gd name="connsiteY116" fmla="*/ 2337822 h 2344739"/>
              <a:gd name="connsiteX117" fmla="*/ 6042433 w 12193149"/>
              <a:gd name="connsiteY117" fmla="*/ 2329473 h 2344739"/>
              <a:gd name="connsiteX118" fmla="*/ 6011238 w 12193149"/>
              <a:gd name="connsiteY118" fmla="*/ 2324380 h 2344739"/>
              <a:gd name="connsiteX119" fmla="*/ 5958523 w 12193149"/>
              <a:gd name="connsiteY119" fmla="*/ 2328024 h 2344739"/>
              <a:gd name="connsiteX120" fmla="*/ 5760067 w 12193149"/>
              <a:gd name="connsiteY120" fmla="*/ 2343716 h 2344739"/>
              <a:gd name="connsiteX121" fmla="*/ 5628108 w 12193149"/>
              <a:gd name="connsiteY121" fmla="*/ 2344739 h 2344739"/>
              <a:gd name="connsiteX122" fmla="*/ 5472054 w 12193149"/>
              <a:gd name="connsiteY122" fmla="*/ 2330719 h 2344739"/>
              <a:gd name="connsiteX123" fmla="*/ 5433909 w 12193149"/>
              <a:gd name="connsiteY123" fmla="*/ 2319466 h 2344739"/>
              <a:gd name="connsiteX124" fmla="*/ 5382817 w 12193149"/>
              <a:gd name="connsiteY124" fmla="*/ 2301764 h 2344739"/>
              <a:gd name="connsiteX125" fmla="*/ 5262912 w 12193149"/>
              <a:gd name="connsiteY125" fmla="*/ 2281347 h 2344739"/>
              <a:gd name="connsiteX126" fmla="*/ 5224109 w 12193149"/>
              <a:gd name="connsiteY126" fmla="*/ 2270223 h 2344739"/>
              <a:gd name="connsiteX127" fmla="*/ 5175808 w 12193149"/>
              <a:gd name="connsiteY127" fmla="*/ 2267233 h 2344739"/>
              <a:gd name="connsiteX128" fmla="*/ 5157702 w 12193149"/>
              <a:gd name="connsiteY128" fmla="*/ 2260010 h 2344739"/>
              <a:gd name="connsiteX129" fmla="*/ 5143747 w 12193149"/>
              <a:gd name="connsiteY129" fmla="*/ 2256610 h 2344739"/>
              <a:gd name="connsiteX130" fmla="*/ 5140744 w 12193149"/>
              <a:gd name="connsiteY130" fmla="*/ 2254509 h 2344739"/>
              <a:gd name="connsiteX131" fmla="*/ 5122807 w 12193149"/>
              <a:gd name="connsiteY131" fmla="*/ 2243656 h 2344739"/>
              <a:gd name="connsiteX132" fmla="*/ 5066938 w 12193149"/>
              <a:gd name="connsiteY132" fmla="*/ 2250227 h 2344739"/>
              <a:gd name="connsiteX133" fmla="*/ 5012662 w 12193149"/>
              <a:gd name="connsiteY133" fmla="*/ 2233846 h 2344739"/>
              <a:gd name="connsiteX134" fmla="*/ 4841589 w 12193149"/>
              <a:gd name="connsiteY134" fmla="*/ 2209829 h 2344739"/>
              <a:gd name="connsiteX135" fmla="*/ 4763595 w 12193149"/>
              <a:gd name="connsiteY135" fmla="*/ 2182061 h 2344739"/>
              <a:gd name="connsiteX136" fmla="*/ 4724334 w 12193149"/>
              <a:gd name="connsiteY136" fmla="*/ 2173047 h 2344739"/>
              <a:gd name="connsiteX137" fmla="*/ 4722324 w 12193149"/>
              <a:gd name="connsiteY137" fmla="*/ 2172298 h 2344739"/>
              <a:gd name="connsiteX138" fmla="*/ 4723259 w 12193149"/>
              <a:gd name="connsiteY138" fmla="*/ 2172087 h 2344739"/>
              <a:gd name="connsiteX139" fmla="*/ 4718350 w 12193149"/>
              <a:gd name="connsiteY139" fmla="*/ 2170817 h 2344739"/>
              <a:gd name="connsiteX140" fmla="*/ 4722324 w 12193149"/>
              <a:gd name="connsiteY140" fmla="*/ 2172298 h 2344739"/>
              <a:gd name="connsiteX141" fmla="*/ 4716674 w 12193149"/>
              <a:gd name="connsiteY141" fmla="*/ 2173573 h 2344739"/>
              <a:gd name="connsiteX142" fmla="*/ 4516962 w 12193149"/>
              <a:gd name="connsiteY142" fmla="*/ 2163671 h 2344739"/>
              <a:gd name="connsiteX143" fmla="*/ 4429691 w 12193149"/>
              <a:gd name="connsiteY143" fmla="*/ 2153020 h 2344739"/>
              <a:gd name="connsiteX144" fmla="*/ 4364023 w 12193149"/>
              <a:gd name="connsiteY144" fmla="*/ 2151674 h 2344739"/>
              <a:gd name="connsiteX145" fmla="*/ 4318114 w 12193149"/>
              <a:gd name="connsiteY145" fmla="*/ 2158289 h 2344739"/>
              <a:gd name="connsiteX146" fmla="*/ 4316258 w 12193149"/>
              <a:gd name="connsiteY146" fmla="*/ 2156948 h 2344739"/>
              <a:gd name="connsiteX147" fmla="*/ 4296292 w 12193149"/>
              <a:gd name="connsiteY147" fmla="*/ 2155069 h 2344739"/>
              <a:gd name="connsiteX148" fmla="*/ 4291212 w 12193149"/>
              <a:gd name="connsiteY148" fmla="*/ 2157986 h 2344739"/>
              <a:gd name="connsiteX149" fmla="*/ 4277290 w 12193149"/>
              <a:gd name="connsiteY149" fmla="*/ 2157740 h 2344739"/>
              <a:gd name="connsiteX150" fmla="*/ 4249265 w 12193149"/>
              <a:gd name="connsiteY150" fmla="*/ 2160064 h 2344739"/>
              <a:gd name="connsiteX151" fmla="*/ 4203199 w 12193149"/>
              <a:gd name="connsiteY151" fmla="*/ 2157269 h 2344739"/>
              <a:gd name="connsiteX152" fmla="*/ 4202893 w 12193149"/>
              <a:gd name="connsiteY152" fmla="*/ 2156010 h 2344739"/>
              <a:gd name="connsiteX153" fmla="*/ 4192396 w 12193149"/>
              <a:gd name="connsiteY153" fmla="*/ 2150376 h 2344739"/>
              <a:gd name="connsiteX154" fmla="*/ 4143893 w 12193149"/>
              <a:gd name="connsiteY154" fmla="*/ 2134511 h 2344739"/>
              <a:gd name="connsiteX155" fmla="*/ 4084245 w 12193149"/>
              <a:gd name="connsiteY155" fmla="*/ 2107978 h 2344739"/>
              <a:gd name="connsiteX156" fmla="*/ 4075694 w 12193149"/>
              <a:gd name="connsiteY156" fmla="*/ 2107143 h 2344739"/>
              <a:gd name="connsiteX157" fmla="*/ 4075575 w 12193149"/>
              <a:gd name="connsiteY157" fmla="*/ 2106844 h 2344739"/>
              <a:gd name="connsiteX158" fmla="*/ 4066658 w 12193149"/>
              <a:gd name="connsiteY158" fmla="*/ 2105400 h 2344739"/>
              <a:gd name="connsiteX159" fmla="*/ 4060102 w 12193149"/>
              <a:gd name="connsiteY159" fmla="*/ 2105618 h 2344739"/>
              <a:gd name="connsiteX160" fmla="*/ 4043512 w 12193149"/>
              <a:gd name="connsiteY160" fmla="*/ 2103997 h 2344739"/>
              <a:gd name="connsiteX161" fmla="*/ 4038145 w 12193149"/>
              <a:gd name="connsiteY161" fmla="*/ 2101563 h 2344739"/>
              <a:gd name="connsiteX162" fmla="*/ 4036511 w 12193149"/>
              <a:gd name="connsiteY162" fmla="*/ 2097896 h 2344739"/>
              <a:gd name="connsiteX163" fmla="*/ 4034926 w 12193149"/>
              <a:gd name="connsiteY163" fmla="*/ 2098131 h 2344739"/>
              <a:gd name="connsiteX164" fmla="*/ 4005686 w 12193149"/>
              <a:gd name="connsiteY164" fmla="*/ 2085563 h 2344739"/>
              <a:gd name="connsiteX165" fmla="*/ 3937994 w 12193149"/>
              <a:gd name="connsiteY165" fmla="*/ 2068106 h 2344739"/>
              <a:gd name="connsiteX166" fmla="*/ 3898423 w 12193149"/>
              <a:gd name="connsiteY166" fmla="*/ 2062451 h 2344739"/>
              <a:gd name="connsiteX167" fmla="*/ 3790908 w 12193149"/>
              <a:gd name="connsiteY167" fmla="*/ 2042213 h 2344739"/>
              <a:gd name="connsiteX168" fmla="*/ 3683661 w 12193149"/>
              <a:gd name="connsiteY168" fmla="*/ 2018290 h 2344739"/>
              <a:gd name="connsiteX169" fmla="*/ 3611183 w 12193149"/>
              <a:gd name="connsiteY169" fmla="*/ 1986019 h 2344739"/>
              <a:gd name="connsiteX170" fmla="*/ 3605003 w 12193149"/>
              <a:gd name="connsiteY170" fmla="*/ 1987381 h 2344739"/>
              <a:gd name="connsiteX171" fmla="*/ 3595884 w 12193149"/>
              <a:gd name="connsiteY171" fmla="*/ 1987545 h 2344739"/>
              <a:gd name="connsiteX172" fmla="*/ 3595649 w 12193149"/>
              <a:gd name="connsiteY172" fmla="*/ 1987276 h 2344739"/>
              <a:gd name="connsiteX173" fmla="*/ 3587126 w 12193149"/>
              <a:gd name="connsiteY173" fmla="*/ 1987966 h 2344739"/>
              <a:gd name="connsiteX174" fmla="*/ 3537283 w 12193149"/>
              <a:gd name="connsiteY174" fmla="*/ 1978267 h 2344739"/>
              <a:gd name="connsiteX175" fmla="*/ 3474371 w 12193149"/>
              <a:gd name="connsiteY175" fmla="*/ 1974606 h 2344739"/>
              <a:gd name="connsiteX176" fmla="*/ 3401876 w 12193149"/>
              <a:gd name="connsiteY176" fmla="*/ 1962558 h 2344739"/>
              <a:gd name="connsiteX177" fmla="*/ 3365036 w 12193149"/>
              <a:gd name="connsiteY177" fmla="*/ 1979510 h 2344739"/>
              <a:gd name="connsiteX178" fmla="*/ 3345174 w 12193149"/>
              <a:gd name="connsiteY178" fmla="*/ 1981192 h 2344739"/>
              <a:gd name="connsiteX179" fmla="*/ 3342846 w 12193149"/>
              <a:gd name="connsiteY179" fmla="*/ 1980217 h 2344739"/>
              <a:gd name="connsiteX180" fmla="*/ 3263504 w 12193149"/>
              <a:gd name="connsiteY180" fmla="*/ 1986094 h 2344739"/>
              <a:gd name="connsiteX181" fmla="*/ 3143704 w 12193149"/>
              <a:gd name="connsiteY181" fmla="*/ 1993869 h 2344739"/>
              <a:gd name="connsiteX182" fmla="*/ 3031439 w 12193149"/>
              <a:gd name="connsiteY182" fmla="*/ 1996512 h 2344739"/>
              <a:gd name="connsiteX183" fmla="*/ 2782717 w 12193149"/>
              <a:gd name="connsiteY183" fmla="*/ 2018333 h 2344739"/>
              <a:gd name="connsiteX184" fmla="*/ 2647675 w 12193149"/>
              <a:gd name="connsiteY184" fmla="*/ 2028869 h 2344739"/>
              <a:gd name="connsiteX185" fmla="*/ 2569176 w 12193149"/>
              <a:gd name="connsiteY185" fmla="*/ 2002628 h 2344739"/>
              <a:gd name="connsiteX186" fmla="*/ 2444403 w 12193149"/>
              <a:gd name="connsiteY186" fmla="*/ 2016529 h 2344739"/>
              <a:gd name="connsiteX187" fmla="*/ 2316260 w 12193149"/>
              <a:gd name="connsiteY187" fmla="*/ 2024996 h 2344739"/>
              <a:gd name="connsiteX188" fmla="*/ 2209726 w 12193149"/>
              <a:gd name="connsiteY188" fmla="*/ 2019763 h 2344739"/>
              <a:gd name="connsiteX189" fmla="*/ 2095813 w 12193149"/>
              <a:gd name="connsiteY189" fmla="*/ 2003052 h 2344739"/>
              <a:gd name="connsiteX190" fmla="*/ 1998504 w 12193149"/>
              <a:gd name="connsiteY190" fmla="*/ 1995032 h 2344739"/>
              <a:gd name="connsiteX191" fmla="*/ 1929320 w 12193149"/>
              <a:gd name="connsiteY191" fmla="*/ 2016977 h 2344739"/>
              <a:gd name="connsiteX192" fmla="*/ 1922798 w 12193149"/>
              <a:gd name="connsiteY192" fmla="*/ 2012146 h 2344739"/>
              <a:gd name="connsiteX193" fmla="*/ 1874228 w 12193149"/>
              <a:gd name="connsiteY193" fmla="*/ 2013741 h 2344739"/>
              <a:gd name="connsiteX194" fmla="*/ 1787803 w 12193149"/>
              <a:gd name="connsiteY194" fmla="*/ 2041363 h 2344739"/>
              <a:gd name="connsiteX195" fmla="*/ 1739352 w 12193149"/>
              <a:gd name="connsiteY195" fmla="*/ 2036312 h 2344739"/>
              <a:gd name="connsiteX196" fmla="*/ 1676219 w 12193149"/>
              <a:gd name="connsiteY196" fmla="*/ 2019963 h 2344739"/>
              <a:gd name="connsiteX197" fmla="*/ 1609817 w 12193149"/>
              <a:gd name="connsiteY197" fmla="*/ 2013066 h 2344739"/>
              <a:gd name="connsiteX198" fmla="*/ 1497258 w 12193149"/>
              <a:gd name="connsiteY198" fmla="*/ 1987476 h 2344739"/>
              <a:gd name="connsiteX199" fmla="*/ 1151127 w 12193149"/>
              <a:gd name="connsiteY199" fmla="*/ 1938041 h 2344739"/>
              <a:gd name="connsiteX200" fmla="*/ 859417 w 12193149"/>
              <a:gd name="connsiteY200" fmla="*/ 1928608 h 2344739"/>
              <a:gd name="connsiteX201" fmla="*/ 838688 w 12193149"/>
              <a:gd name="connsiteY201" fmla="*/ 1929821 h 2344739"/>
              <a:gd name="connsiteX202" fmla="*/ 817957 w 12193149"/>
              <a:gd name="connsiteY202" fmla="*/ 1927857 h 2344739"/>
              <a:gd name="connsiteX203" fmla="*/ 812654 w 12193149"/>
              <a:gd name="connsiteY203" fmla="*/ 1930751 h 2344739"/>
              <a:gd name="connsiteX204" fmla="*/ 721195 w 12193149"/>
              <a:gd name="connsiteY204" fmla="*/ 1929661 h 2344739"/>
              <a:gd name="connsiteX205" fmla="*/ 720890 w 12193149"/>
              <a:gd name="connsiteY205" fmla="*/ 1928399 h 2344739"/>
              <a:gd name="connsiteX206" fmla="*/ 710023 w 12193149"/>
              <a:gd name="connsiteY206" fmla="*/ 1922722 h 2344739"/>
              <a:gd name="connsiteX207" fmla="*/ 597940 w 12193149"/>
              <a:gd name="connsiteY207" fmla="*/ 1879864 h 2344739"/>
              <a:gd name="connsiteX208" fmla="*/ 579683 w 12193149"/>
              <a:gd name="connsiteY208" fmla="*/ 1877212 h 2344739"/>
              <a:gd name="connsiteX209" fmla="*/ 572865 w 12193149"/>
              <a:gd name="connsiteY209" fmla="*/ 1877401 h 2344739"/>
              <a:gd name="connsiteX210" fmla="*/ 446247 w 12193149"/>
              <a:gd name="connsiteY210" fmla="*/ 1839371 h 2344739"/>
              <a:gd name="connsiteX211" fmla="*/ 405163 w 12193149"/>
              <a:gd name="connsiteY211" fmla="*/ 1833548 h 2344739"/>
              <a:gd name="connsiteX212" fmla="*/ 293583 w 12193149"/>
              <a:gd name="connsiteY212" fmla="*/ 1812852 h 2344739"/>
              <a:gd name="connsiteX213" fmla="*/ 119529 w 12193149"/>
              <a:gd name="connsiteY213" fmla="*/ 1761047 h 2344739"/>
              <a:gd name="connsiteX214" fmla="*/ 16674 w 12193149"/>
              <a:gd name="connsiteY214" fmla="*/ 1758191 h 2344739"/>
              <a:gd name="connsiteX215" fmla="*/ 1150 w 12193149"/>
              <a:gd name="connsiteY215" fmla="*/ 1752722 h 2344739"/>
              <a:gd name="connsiteX216" fmla="*/ 1148 w 12193149"/>
              <a:gd name="connsiteY216" fmla="*/ 222213 h 2344739"/>
              <a:gd name="connsiteX217" fmla="*/ 1148 w 12193149"/>
              <a:gd name="connsiteY217" fmla="*/ 0 h 2344739"/>
              <a:gd name="connsiteX0" fmla="*/ 1148 w 12193149"/>
              <a:gd name="connsiteY0" fmla="*/ 0 h 2344739"/>
              <a:gd name="connsiteX1" fmla="*/ 12193148 w 12193149"/>
              <a:gd name="connsiteY1" fmla="*/ 0 h 2344739"/>
              <a:gd name="connsiteX2" fmla="*/ 12193149 w 12193149"/>
              <a:gd name="connsiteY2" fmla="*/ 579739 h 2344739"/>
              <a:gd name="connsiteX3" fmla="*/ 12185986 w 12193149"/>
              <a:gd name="connsiteY3" fmla="*/ 584189 h 2344739"/>
              <a:gd name="connsiteX4" fmla="*/ 12156363 w 12193149"/>
              <a:gd name="connsiteY4" fmla="*/ 597366 h 2344739"/>
              <a:gd name="connsiteX5" fmla="*/ 12139215 w 12193149"/>
              <a:gd name="connsiteY5" fmla="*/ 623179 h 2344739"/>
              <a:gd name="connsiteX6" fmla="*/ 12126327 w 12193149"/>
              <a:gd name="connsiteY6" fmla="*/ 624690 h 2344739"/>
              <a:gd name="connsiteX7" fmla="*/ 12124007 w 12193149"/>
              <a:gd name="connsiteY7" fmla="*/ 624794 h 2344739"/>
              <a:gd name="connsiteX8" fmla="*/ 12116854 w 12193149"/>
              <a:gd name="connsiteY8" fmla="*/ 628608 h 2344739"/>
              <a:gd name="connsiteX9" fmla="*/ 12099497 w 12193149"/>
              <a:gd name="connsiteY9" fmla="*/ 628139 h 2344739"/>
              <a:gd name="connsiteX10" fmla="*/ 12087073 w 12193149"/>
              <a:gd name="connsiteY10" fmla="*/ 636341 h 2344739"/>
              <a:gd name="connsiteX11" fmla="*/ 12031073 w 12193149"/>
              <a:gd name="connsiteY11" fmla="*/ 680009 h 2344739"/>
              <a:gd name="connsiteX12" fmla="*/ 11995833 w 12193149"/>
              <a:gd name="connsiteY12" fmla="*/ 703458 h 2344739"/>
              <a:gd name="connsiteX13" fmla="*/ 11979717 w 12193149"/>
              <a:gd name="connsiteY13" fmla="*/ 708161 h 2344739"/>
              <a:gd name="connsiteX14" fmla="*/ 11959046 w 12193149"/>
              <a:gd name="connsiteY14" fmla="*/ 717558 h 2344739"/>
              <a:gd name="connsiteX15" fmla="*/ 11920454 w 12193149"/>
              <a:gd name="connsiteY15" fmla="*/ 730883 h 2344739"/>
              <a:gd name="connsiteX16" fmla="*/ 11903656 w 12193149"/>
              <a:gd name="connsiteY16" fmla="*/ 742426 h 2344739"/>
              <a:gd name="connsiteX17" fmla="*/ 11895048 w 12193149"/>
              <a:gd name="connsiteY17" fmla="*/ 744791 h 2344739"/>
              <a:gd name="connsiteX18" fmla="*/ 11891968 w 12193149"/>
              <a:gd name="connsiteY18" fmla="*/ 755729 h 2344739"/>
              <a:gd name="connsiteX19" fmla="*/ 11870776 w 12193149"/>
              <a:gd name="connsiteY19" fmla="*/ 777816 h 2344739"/>
              <a:gd name="connsiteX20" fmla="*/ 11813376 w 12193149"/>
              <a:gd name="connsiteY20" fmla="*/ 797659 h 2344739"/>
              <a:gd name="connsiteX21" fmla="*/ 11590693 w 12193149"/>
              <a:gd name="connsiteY21" fmla="*/ 963777 h 2344739"/>
              <a:gd name="connsiteX22" fmla="*/ 11506817 w 12193149"/>
              <a:gd name="connsiteY22" fmla="*/ 1033623 h 2344739"/>
              <a:gd name="connsiteX23" fmla="*/ 11280332 w 12193149"/>
              <a:gd name="connsiteY23" fmla="*/ 1223571 h 2344739"/>
              <a:gd name="connsiteX24" fmla="*/ 11228309 w 12193149"/>
              <a:gd name="connsiteY24" fmla="*/ 1276236 h 2344739"/>
              <a:gd name="connsiteX25" fmla="*/ 11218087 w 12193149"/>
              <a:gd name="connsiteY25" fmla="*/ 1275961 h 2344739"/>
              <a:gd name="connsiteX26" fmla="*/ 11217184 w 12193149"/>
              <a:gd name="connsiteY26" fmla="*/ 1275018 h 2344739"/>
              <a:gd name="connsiteX27" fmla="*/ 11188885 w 12193149"/>
              <a:gd name="connsiteY27" fmla="*/ 1292383 h 2344739"/>
              <a:gd name="connsiteX28" fmla="*/ 11184501 w 12193149"/>
              <a:gd name="connsiteY28" fmla="*/ 1292525 h 2344739"/>
              <a:gd name="connsiteX29" fmla="*/ 11166854 w 12193149"/>
              <a:gd name="connsiteY29" fmla="*/ 1306612 h 2344739"/>
              <a:gd name="connsiteX30" fmla="*/ 11157311 w 12193149"/>
              <a:gd name="connsiteY30" fmla="*/ 1312414 h 2344739"/>
              <a:gd name="connsiteX31" fmla="*/ 11155496 w 12193149"/>
              <a:gd name="connsiteY31" fmla="*/ 1317097 h 2344739"/>
              <a:gd name="connsiteX32" fmla="*/ 11140961 w 12193149"/>
              <a:gd name="connsiteY32" fmla="*/ 1324115 h 2344739"/>
              <a:gd name="connsiteX33" fmla="*/ 11138961 w 12193149"/>
              <a:gd name="connsiteY33" fmla="*/ 1323772 h 2344739"/>
              <a:gd name="connsiteX34" fmla="*/ 11128208 w 12193149"/>
              <a:gd name="connsiteY34" fmla="*/ 1333832 h 2344739"/>
              <a:gd name="connsiteX35" fmla="*/ 11120691 w 12193149"/>
              <a:gd name="connsiteY35" fmla="*/ 1347424 h 2344739"/>
              <a:gd name="connsiteX36" fmla="*/ 10894683 w 12193149"/>
              <a:gd name="connsiteY36" fmla="*/ 1473399 h 2344739"/>
              <a:gd name="connsiteX37" fmla="*/ 10773300 w 12193149"/>
              <a:gd name="connsiteY37" fmla="*/ 1523191 h 2344739"/>
              <a:gd name="connsiteX38" fmla="*/ 10627668 w 12193149"/>
              <a:gd name="connsiteY38" fmla="*/ 1559229 h 2344739"/>
              <a:gd name="connsiteX39" fmla="*/ 10581895 w 12193149"/>
              <a:gd name="connsiteY39" fmla="*/ 1568689 h 2344739"/>
              <a:gd name="connsiteX40" fmla="*/ 10547790 w 12193149"/>
              <a:gd name="connsiteY40" fmla="*/ 1598423 h 2344739"/>
              <a:gd name="connsiteX41" fmla="*/ 10529643 w 12193149"/>
              <a:gd name="connsiteY41" fmla="*/ 1596907 h 2344739"/>
              <a:gd name="connsiteX42" fmla="*/ 10526446 w 12193149"/>
              <a:gd name="connsiteY42" fmla="*/ 1596411 h 2344739"/>
              <a:gd name="connsiteX43" fmla="*/ 10515129 w 12193149"/>
              <a:gd name="connsiteY43" fmla="*/ 1599537 h 2344739"/>
              <a:gd name="connsiteX44" fmla="*/ 10491735 w 12193149"/>
              <a:gd name="connsiteY44" fmla="*/ 1594156 h 2344739"/>
              <a:gd name="connsiteX45" fmla="*/ 10471418 w 12193149"/>
              <a:gd name="connsiteY45" fmla="*/ 1601693 h 2344739"/>
              <a:gd name="connsiteX46" fmla="*/ 10377042 w 12193149"/>
              <a:gd name="connsiteY46" fmla="*/ 1644598 h 2344739"/>
              <a:gd name="connsiteX47" fmla="*/ 10319338 w 12193149"/>
              <a:gd name="connsiteY47" fmla="*/ 1666221 h 2344739"/>
              <a:gd name="connsiteX48" fmla="*/ 10295467 w 12193149"/>
              <a:gd name="connsiteY48" fmla="*/ 1668079 h 2344739"/>
              <a:gd name="connsiteX49" fmla="*/ 10263443 w 12193149"/>
              <a:gd name="connsiteY49" fmla="*/ 1674948 h 2344739"/>
              <a:gd name="connsiteX50" fmla="*/ 10205418 w 12193149"/>
              <a:gd name="connsiteY50" fmla="*/ 1682149 h 2344739"/>
              <a:gd name="connsiteX51" fmla="*/ 10177759 w 12193149"/>
              <a:gd name="connsiteY51" fmla="*/ 1692943 h 2344739"/>
              <a:gd name="connsiteX52" fmla="*/ 10165070 w 12193149"/>
              <a:gd name="connsiteY52" fmla="*/ 1693739 h 2344739"/>
              <a:gd name="connsiteX53" fmla="*/ 10156308 w 12193149"/>
              <a:gd name="connsiteY53" fmla="*/ 1707487 h 2344739"/>
              <a:gd name="connsiteX54" fmla="*/ 10118267 w 12193149"/>
              <a:gd name="connsiteY54" fmla="*/ 1731142 h 2344739"/>
              <a:gd name="connsiteX55" fmla="*/ 10083317 w 12193149"/>
              <a:gd name="connsiteY55" fmla="*/ 1743296 h 2344739"/>
              <a:gd name="connsiteX56" fmla="*/ 10040388 w 12193149"/>
              <a:gd name="connsiteY56" fmla="*/ 1741632 h 2344739"/>
              <a:gd name="connsiteX57" fmla="*/ 9961167 w 12193149"/>
              <a:gd name="connsiteY57" fmla="*/ 1757147 h 2344739"/>
              <a:gd name="connsiteX58" fmla="*/ 9848940 w 12193149"/>
              <a:gd name="connsiteY58" fmla="*/ 1763915 h 2344739"/>
              <a:gd name="connsiteX59" fmla="*/ 9729457 w 12193149"/>
              <a:gd name="connsiteY59" fmla="*/ 1784122 h 2344739"/>
              <a:gd name="connsiteX60" fmla="*/ 9613704 w 12193149"/>
              <a:gd name="connsiteY60" fmla="*/ 1812371 h 2344739"/>
              <a:gd name="connsiteX61" fmla="*/ 9338590 w 12193149"/>
              <a:gd name="connsiteY61" fmla="*/ 1869293 h 2344739"/>
              <a:gd name="connsiteX62" fmla="*/ 9232518 w 12193149"/>
              <a:gd name="connsiteY62" fmla="*/ 1893149 h 2344739"/>
              <a:gd name="connsiteX63" fmla="*/ 9156690 w 12193149"/>
              <a:gd name="connsiteY63" fmla="*/ 1903228 h 2344739"/>
              <a:gd name="connsiteX64" fmla="*/ 9054601 w 12193149"/>
              <a:gd name="connsiteY64" fmla="*/ 1910755 h 2344739"/>
              <a:gd name="connsiteX65" fmla="*/ 9006634 w 12193149"/>
              <a:gd name="connsiteY65" fmla="*/ 1914040 h 2344739"/>
              <a:gd name="connsiteX66" fmla="*/ 9006349 w 12193149"/>
              <a:gd name="connsiteY66" fmla="*/ 1913800 h 2344739"/>
              <a:gd name="connsiteX67" fmla="*/ 8997380 w 12193149"/>
              <a:gd name="connsiteY67" fmla="*/ 1915011 h 2344739"/>
              <a:gd name="connsiteX68" fmla="*/ 8991542 w 12193149"/>
              <a:gd name="connsiteY68" fmla="*/ 1917072 h 2344739"/>
              <a:gd name="connsiteX69" fmla="*/ 8975485 w 12193149"/>
              <a:gd name="connsiteY69" fmla="*/ 1920298 h 2344739"/>
              <a:gd name="connsiteX70" fmla="*/ 8969159 w 12193149"/>
              <a:gd name="connsiteY70" fmla="*/ 1919598 h 2344739"/>
              <a:gd name="connsiteX71" fmla="*/ 8964196 w 12193149"/>
              <a:gd name="connsiteY71" fmla="*/ 1917373 h 2344739"/>
              <a:gd name="connsiteX72" fmla="*/ 8930136 w 12193149"/>
              <a:gd name="connsiteY72" fmla="*/ 1914185 h 2344739"/>
              <a:gd name="connsiteX73" fmla="*/ 8753592 w 12193149"/>
              <a:gd name="connsiteY73" fmla="*/ 1933417 h 2344739"/>
              <a:gd name="connsiteX74" fmla="*/ 8708995 w 12193149"/>
              <a:gd name="connsiteY74" fmla="*/ 1935518 h 2344739"/>
              <a:gd name="connsiteX75" fmla="*/ 8597219 w 12193149"/>
              <a:gd name="connsiteY75" fmla="*/ 1944090 h 2344739"/>
              <a:gd name="connsiteX76" fmla="*/ 8526378 w 12193149"/>
              <a:gd name="connsiteY76" fmla="*/ 1929248 h 2344739"/>
              <a:gd name="connsiteX77" fmla="*/ 8512131 w 12193149"/>
              <a:gd name="connsiteY77" fmla="*/ 1935163 h 2344739"/>
              <a:gd name="connsiteX78" fmla="*/ 8507315 w 12193149"/>
              <a:gd name="connsiteY78" fmla="*/ 1938164 h 2344739"/>
              <a:gd name="connsiteX79" fmla="*/ 8499116 w 12193149"/>
              <a:gd name="connsiteY79" fmla="*/ 1940902 h 2344739"/>
              <a:gd name="connsiteX80" fmla="*/ 8498742 w 12193149"/>
              <a:gd name="connsiteY80" fmla="*/ 1940723 h 2344739"/>
              <a:gd name="connsiteX81" fmla="*/ 8491397 w 12193149"/>
              <a:gd name="connsiteY81" fmla="*/ 1943773 h 2344739"/>
              <a:gd name="connsiteX82" fmla="*/ 8368330 w 12193149"/>
              <a:gd name="connsiteY82" fmla="*/ 1957815 h 2344739"/>
              <a:gd name="connsiteX83" fmla="*/ 8354947 w 12193149"/>
              <a:gd name="connsiteY83" fmla="*/ 1958009 h 2344739"/>
              <a:gd name="connsiteX84" fmla="*/ 8321252 w 12193149"/>
              <a:gd name="connsiteY84" fmla="*/ 1974587 h 2344739"/>
              <a:gd name="connsiteX85" fmla="*/ 8315581 w 12193149"/>
              <a:gd name="connsiteY85" fmla="*/ 1974913 h 2344739"/>
              <a:gd name="connsiteX86" fmla="*/ 8296322 w 12193149"/>
              <a:gd name="connsiteY86" fmla="*/ 1988808 h 2344739"/>
              <a:gd name="connsiteX87" fmla="*/ 8285424 w 12193149"/>
              <a:gd name="connsiteY87" fmla="*/ 1994631 h 2344739"/>
              <a:gd name="connsiteX88" fmla="*/ 8284298 w 12193149"/>
              <a:gd name="connsiteY88" fmla="*/ 1999074 h 2344739"/>
              <a:gd name="connsiteX89" fmla="*/ 8267224 w 12193149"/>
              <a:gd name="connsiteY89" fmla="*/ 2006249 h 2344739"/>
              <a:gd name="connsiteX90" fmla="*/ 8264525 w 12193149"/>
              <a:gd name="connsiteY90" fmla="*/ 2006019 h 2344739"/>
              <a:gd name="connsiteX91" fmla="*/ 8253181 w 12193149"/>
              <a:gd name="connsiteY91" fmla="*/ 2015862 h 2344739"/>
              <a:gd name="connsiteX92" fmla="*/ 8246982 w 12193149"/>
              <a:gd name="connsiteY92" fmla="*/ 2028854 h 2344739"/>
              <a:gd name="connsiteX93" fmla="*/ 8091420 w 12193149"/>
              <a:gd name="connsiteY93" fmla="*/ 2075015 h 2344739"/>
              <a:gd name="connsiteX94" fmla="*/ 7906555 w 12193149"/>
              <a:gd name="connsiteY94" fmla="*/ 2116988 h 2344739"/>
              <a:gd name="connsiteX95" fmla="*/ 7719893 w 12193149"/>
              <a:gd name="connsiteY95" fmla="*/ 2142703 h 2344739"/>
              <a:gd name="connsiteX96" fmla="*/ 7615495 w 12193149"/>
              <a:gd name="connsiteY96" fmla="*/ 2139232 h 2344739"/>
              <a:gd name="connsiteX97" fmla="*/ 7528691 w 12193149"/>
              <a:gd name="connsiteY97" fmla="*/ 2145060 h 2344739"/>
              <a:gd name="connsiteX98" fmla="*/ 7520719 w 12193149"/>
              <a:gd name="connsiteY98" fmla="*/ 2147613 h 2344739"/>
              <a:gd name="connsiteX99" fmla="*/ 7508559 w 12193149"/>
              <a:gd name="connsiteY99" fmla="*/ 2148948 h 2344739"/>
              <a:gd name="connsiteX100" fmla="*/ 7508188 w 12193149"/>
              <a:gd name="connsiteY100" fmla="*/ 2148621 h 2344739"/>
              <a:gd name="connsiteX101" fmla="*/ 7496943 w 12193149"/>
              <a:gd name="connsiteY101" fmla="*/ 2150573 h 2344739"/>
              <a:gd name="connsiteX102" fmla="*/ 7219707 w 12193149"/>
              <a:gd name="connsiteY102" fmla="*/ 2156680 h 2344739"/>
              <a:gd name="connsiteX103" fmla="*/ 7202249 w 12193149"/>
              <a:gd name="connsiteY103" fmla="*/ 2161230 h 2344739"/>
              <a:gd name="connsiteX104" fmla="*/ 7198152 w 12193149"/>
              <a:gd name="connsiteY104" fmla="*/ 2166588 h 2344739"/>
              <a:gd name="connsiteX105" fmla="*/ 7171956 w 12193149"/>
              <a:gd name="connsiteY105" fmla="*/ 2171236 h 2344739"/>
              <a:gd name="connsiteX106" fmla="*/ 7098136 w 12193149"/>
              <a:gd name="connsiteY106" fmla="*/ 2183464 h 2344739"/>
              <a:gd name="connsiteX107" fmla="*/ 7019644 w 12193149"/>
              <a:gd name="connsiteY107" fmla="*/ 2183090 h 2344739"/>
              <a:gd name="connsiteX108" fmla="*/ 6905294 w 12193149"/>
              <a:gd name="connsiteY108" fmla="*/ 2212596 h 2344739"/>
              <a:gd name="connsiteX109" fmla="*/ 6709370 w 12193149"/>
              <a:gd name="connsiteY109" fmla="*/ 2240551 h 2344739"/>
              <a:gd name="connsiteX110" fmla="*/ 6550602 w 12193149"/>
              <a:gd name="connsiteY110" fmla="*/ 2269327 h 2344739"/>
              <a:gd name="connsiteX111" fmla="*/ 6318708 w 12193149"/>
              <a:gd name="connsiteY111" fmla="*/ 2316127 h 2344739"/>
              <a:gd name="connsiteX112" fmla="*/ 6169822 w 12193149"/>
              <a:gd name="connsiteY112" fmla="*/ 2318214 h 2344739"/>
              <a:gd name="connsiteX113" fmla="*/ 6074996 w 12193149"/>
              <a:gd name="connsiteY113" fmla="*/ 2338676 h 2344739"/>
              <a:gd name="connsiteX114" fmla="*/ 6069677 w 12193149"/>
              <a:gd name="connsiteY114" fmla="*/ 2337139 h 2344739"/>
              <a:gd name="connsiteX115" fmla="*/ 6049786 w 12193149"/>
              <a:gd name="connsiteY115" fmla="*/ 2337822 h 2344739"/>
              <a:gd name="connsiteX116" fmla="*/ 6042433 w 12193149"/>
              <a:gd name="connsiteY116" fmla="*/ 2329473 h 2344739"/>
              <a:gd name="connsiteX117" fmla="*/ 6011238 w 12193149"/>
              <a:gd name="connsiteY117" fmla="*/ 2324380 h 2344739"/>
              <a:gd name="connsiteX118" fmla="*/ 5958523 w 12193149"/>
              <a:gd name="connsiteY118" fmla="*/ 2328024 h 2344739"/>
              <a:gd name="connsiteX119" fmla="*/ 5760067 w 12193149"/>
              <a:gd name="connsiteY119" fmla="*/ 2343716 h 2344739"/>
              <a:gd name="connsiteX120" fmla="*/ 5628108 w 12193149"/>
              <a:gd name="connsiteY120" fmla="*/ 2344739 h 2344739"/>
              <a:gd name="connsiteX121" fmla="*/ 5472054 w 12193149"/>
              <a:gd name="connsiteY121" fmla="*/ 2330719 h 2344739"/>
              <a:gd name="connsiteX122" fmla="*/ 5433909 w 12193149"/>
              <a:gd name="connsiteY122" fmla="*/ 2319466 h 2344739"/>
              <a:gd name="connsiteX123" fmla="*/ 5382817 w 12193149"/>
              <a:gd name="connsiteY123" fmla="*/ 2301764 h 2344739"/>
              <a:gd name="connsiteX124" fmla="*/ 5262912 w 12193149"/>
              <a:gd name="connsiteY124" fmla="*/ 2281347 h 2344739"/>
              <a:gd name="connsiteX125" fmla="*/ 5224109 w 12193149"/>
              <a:gd name="connsiteY125" fmla="*/ 2270223 h 2344739"/>
              <a:gd name="connsiteX126" fmla="*/ 5175808 w 12193149"/>
              <a:gd name="connsiteY126" fmla="*/ 2267233 h 2344739"/>
              <a:gd name="connsiteX127" fmla="*/ 5157702 w 12193149"/>
              <a:gd name="connsiteY127" fmla="*/ 2260010 h 2344739"/>
              <a:gd name="connsiteX128" fmla="*/ 5143747 w 12193149"/>
              <a:gd name="connsiteY128" fmla="*/ 2256610 h 2344739"/>
              <a:gd name="connsiteX129" fmla="*/ 5140744 w 12193149"/>
              <a:gd name="connsiteY129" fmla="*/ 2254509 h 2344739"/>
              <a:gd name="connsiteX130" fmla="*/ 5122807 w 12193149"/>
              <a:gd name="connsiteY130" fmla="*/ 2243656 h 2344739"/>
              <a:gd name="connsiteX131" fmla="*/ 5066938 w 12193149"/>
              <a:gd name="connsiteY131" fmla="*/ 2250227 h 2344739"/>
              <a:gd name="connsiteX132" fmla="*/ 5012662 w 12193149"/>
              <a:gd name="connsiteY132" fmla="*/ 2233846 h 2344739"/>
              <a:gd name="connsiteX133" fmla="*/ 4841589 w 12193149"/>
              <a:gd name="connsiteY133" fmla="*/ 2209829 h 2344739"/>
              <a:gd name="connsiteX134" fmla="*/ 4763595 w 12193149"/>
              <a:gd name="connsiteY134" fmla="*/ 2182061 h 2344739"/>
              <a:gd name="connsiteX135" fmla="*/ 4724334 w 12193149"/>
              <a:gd name="connsiteY135" fmla="*/ 2173047 h 2344739"/>
              <a:gd name="connsiteX136" fmla="*/ 4722324 w 12193149"/>
              <a:gd name="connsiteY136" fmla="*/ 2172298 h 2344739"/>
              <a:gd name="connsiteX137" fmla="*/ 4723259 w 12193149"/>
              <a:gd name="connsiteY137" fmla="*/ 2172087 h 2344739"/>
              <a:gd name="connsiteX138" fmla="*/ 4718350 w 12193149"/>
              <a:gd name="connsiteY138" fmla="*/ 2170817 h 2344739"/>
              <a:gd name="connsiteX139" fmla="*/ 4722324 w 12193149"/>
              <a:gd name="connsiteY139" fmla="*/ 2172298 h 2344739"/>
              <a:gd name="connsiteX140" fmla="*/ 4716674 w 12193149"/>
              <a:gd name="connsiteY140" fmla="*/ 2173573 h 2344739"/>
              <a:gd name="connsiteX141" fmla="*/ 4516962 w 12193149"/>
              <a:gd name="connsiteY141" fmla="*/ 2163671 h 2344739"/>
              <a:gd name="connsiteX142" fmla="*/ 4429691 w 12193149"/>
              <a:gd name="connsiteY142" fmla="*/ 2153020 h 2344739"/>
              <a:gd name="connsiteX143" fmla="*/ 4364023 w 12193149"/>
              <a:gd name="connsiteY143" fmla="*/ 2151674 h 2344739"/>
              <a:gd name="connsiteX144" fmla="*/ 4318114 w 12193149"/>
              <a:gd name="connsiteY144" fmla="*/ 2158289 h 2344739"/>
              <a:gd name="connsiteX145" fmla="*/ 4316258 w 12193149"/>
              <a:gd name="connsiteY145" fmla="*/ 2156948 h 2344739"/>
              <a:gd name="connsiteX146" fmla="*/ 4296292 w 12193149"/>
              <a:gd name="connsiteY146" fmla="*/ 2155069 h 2344739"/>
              <a:gd name="connsiteX147" fmla="*/ 4291212 w 12193149"/>
              <a:gd name="connsiteY147" fmla="*/ 2157986 h 2344739"/>
              <a:gd name="connsiteX148" fmla="*/ 4277290 w 12193149"/>
              <a:gd name="connsiteY148" fmla="*/ 2157740 h 2344739"/>
              <a:gd name="connsiteX149" fmla="*/ 4249265 w 12193149"/>
              <a:gd name="connsiteY149" fmla="*/ 2160064 h 2344739"/>
              <a:gd name="connsiteX150" fmla="*/ 4203199 w 12193149"/>
              <a:gd name="connsiteY150" fmla="*/ 2157269 h 2344739"/>
              <a:gd name="connsiteX151" fmla="*/ 4202893 w 12193149"/>
              <a:gd name="connsiteY151" fmla="*/ 2156010 h 2344739"/>
              <a:gd name="connsiteX152" fmla="*/ 4192396 w 12193149"/>
              <a:gd name="connsiteY152" fmla="*/ 2150376 h 2344739"/>
              <a:gd name="connsiteX153" fmla="*/ 4143893 w 12193149"/>
              <a:gd name="connsiteY153" fmla="*/ 2134511 h 2344739"/>
              <a:gd name="connsiteX154" fmla="*/ 4084245 w 12193149"/>
              <a:gd name="connsiteY154" fmla="*/ 2107978 h 2344739"/>
              <a:gd name="connsiteX155" fmla="*/ 4075694 w 12193149"/>
              <a:gd name="connsiteY155" fmla="*/ 2107143 h 2344739"/>
              <a:gd name="connsiteX156" fmla="*/ 4075575 w 12193149"/>
              <a:gd name="connsiteY156" fmla="*/ 2106844 h 2344739"/>
              <a:gd name="connsiteX157" fmla="*/ 4066658 w 12193149"/>
              <a:gd name="connsiteY157" fmla="*/ 2105400 h 2344739"/>
              <a:gd name="connsiteX158" fmla="*/ 4060102 w 12193149"/>
              <a:gd name="connsiteY158" fmla="*/ 2105618 h 2344739"/>
              <a:gd name="connsiteX159" fmla="*/ 4043512 w 12193149"/>
              <a:gd name="connsiteY159" fmla="*/ 2103997 h 2344739"/>
              <a:gd name="connsiteX160" fmla="*/ 4038145 w 12193149"/>
              <a:gd name="connsiteY160" fmla="*/ 2101563 h 2344739"/>
              <a:gd name="connsiteX161" fmla="*/ 4036511 w 12193149"/>
              <a:gd name="connsiteY161" fmla="*/ 2097896 h 2344739"/>
              <a:gd name="connsiteX162" fmla="*/ 4034926 w 12193149"/>
              <a:gd name="connsiteY162" fmla="*/ 2098131 h 2344739"/>
              <a:gd name="connsiteX163" fmla="*/ 4005686 w 12193149"/>
              <a:gd name="connsiteY163" fmla="*/ 2085563 h 2344739"/>
              <a:gd name="connsiteX164" fmla="*/ 3937994 w 12193149"/>
              <a:gd name="connsiteY164" fmla="*/ 2068106 h 2344739"/>
              <a:gd name="connsiteX165" fmla="*/ 3898423 w 12193149"/>
              <a:gd name="connsiteY165" fmla="*/ 2062451 h 2344739"/>
              <a:gd name="connsiteX166" fmla="*/ 3790908 w 12193149"/>
              <a:gd name="connsiteY166" fmla="*/ 2042213 h 2344739"/>
              <a:gd name="connsiteX167" fmla="*/ 3683661 w 12193149"/>
              <a:gd name="connsiteY167" fmla="*/ 2018290 h 2344739"/>
              <a:gd name="connsiteX168" fmla="*/ 3611183 w 12193149"/>
              <a:gd name="connsiteY168" fmla="*/ 1986019 h 2344739"/>
              <a:gd name="connsiteX169" fmla="*/ 3605003 w 12193149"/>
              <a:gd name="connsiteY169" fmla="*/ 1987381 h 2344739"/>
              <a:gd name="connsiteX170" fmla="*/ 3595884 w 12193149"/>
              <a:gd name="connsiteY170" fmla="*/ 1987545 h 2344739"/>
              <a:gd name="connsiteX171" fmla="*/ 3595649 w 12193149"/>
              <a:gd name="connsiteY171" fmla="*/ 1987276 h 2344739"/>
              <a:gd name="connsiteX172" fmla="*/ 3587126 w 12193149"/>
              <a:gd name="connsiteY172" fmla="*/ 1987966 h 2344739"/>
              <a:gd name="connsiteX173" fmla="*/ 3537283 w 12193149"/>
              <a:gd name="connsiteY173" fmla="*/ 1978267 h 2344739"/>
              <a:gd name="connsiteX174" fmla="*/ 3474371 w 12193149"/>
              <a:gd name="connsiteY174" fmla="*/ 1974606 h 2344739"/>
              <a:gd name="connsiteX175" fmla="*/ 3401876 w 12193149"/>
              <a:gd name="connsiteY175" fmla="*/ 1962558 h 2344739"/>
              <a:gd name="connsiteX176" fmla="*/ 3365036 w 12193149"/>
              <a:gd name="connsiteY176" fmla="*/ 1979510 h 2344739"/>
              <a:gd name="connsiteX177" fmla="*/ 3345174 w 12193149"/>
              <a:gd name="connsiteY177" fmla="*/ 1981192 h 2344739"/>
              <a:gd name="connsiteX178" fmla="*/ 3342846 w 12193149"/>
              <a:gd name="connsiteY178" fmla="*/ 1980217 h 2344739"/>
              <a:gd name="connsiteX179" fmla="*/ 3263504 w 12193149"/>
              <a:gd name="connsiteY179" fmla="*/ 1986094 h 2344739"/>
              <a:gd name="connsiteX180" fmla="*/ 3143704 w 12193149"/>
              <a:gd name="connsiteY180" fmla="*/ 1993869 h 2344739"/>
              <a:gd name="connsiteX181" fmla="*/ 3031439 w 12193149"/>
              <a:gd name="connsiteY181" fmla="*/ 1996512 h 2344739"/>
              <a:gd name="connsiteX182" fmla="*/ 2782717 w 12193149"/>
              <a:gd name="connsiteY182" fmla="*/ 2018333 h 2344739"/>
              <a:gd name="connsiteX183" fmla="*/ 2647675 w 12193149"/>
              <a:gd name="connsiteY183" fmla="*/ 2028869 h 2344739"/>
              <a:gd name="connsiteX184" fmla="*/ 2569176 w 12193149"/>
              <a:gd name="connsiteY184" fmla="*/ 2002628 h 2344739"/>
              <a:gd name="connsiteX185" fmla="*/ 2444403 w 12193149"/>
              <a:gd name="connsiteY185" fmla="*/ 2016529 h 2344739"/>
              <a:gd name="connsiteX186" fmla="*/ 2316260 w 12193149"/>
              <a:gd name="connsiteY186" fmla="*/ 2024996 h 2344739"/>
              <a:gd name="connsiteX187" fmla="*/ 2209726 w 12193149"/>
              <a:gd name="connsiteY187" fmla="*/ 2019763 h 2344739"/>
              <a:gd name="connsiteX188" fmla="*/ 2095813 w 12193149"/>
              <a:gd name="connsiteY188" fmla="*/ 2003052 h 2344739"/>
              <a:gd name="connsiteX189" fmla="*/ 1998504 w 12193149"/>
              <a:gd name="connsiteY189" fmla="*/ 1995032 h 2344739"/>
              <a:gd name="connsiteX190" fmla="*/ 1929320 w 12193149"/>
              <a:gd name="connsiteY190" fmla="*/ 2016977 h 2344739"/>
              <a:gd name="connsiteX191" fmla="*/ 1922798 w 12193149"/>
              <a:gd name="connsiteY191" fmla="*/ 2012146 h 2344739"/>
              <a:gd name="connsiteX192" fmla="*/ 1874228 w 12193149"/>
              <a:gd name="connsiteY192" fmla="*/ 2013741 h 2344739"/>
              <a:gd name="connsiteX193" fmla="*/ 1787803 w 12193149"/>
              <a:gd name="connsiteY193" fmla="*/ 2041363 h 2344739"/>
              <a:gd name="connsiteX194" fmla="*/ 1739352 w 12193149"/>
              <a:gd name="connsiteY194" fmla="*/ 2036312 h 2344739"/>
              <a:gd name="connsiteX195" fmla="*/ 1676219 w 12193149"/>
              <a:gd name="connsiteY195" fmla="*/ 2019963 h 2344739"/>
              <a:gd name="connsiteX196" fmla="*/ 1609817 w 12193149"/>
              <a:gd name="connsiteY196" fmla="*/ 2013066 h 2344739"/>
              <a:gd name="connsiteX197" fmla="*/ 1497258 w 12193149"/>
              <a:gd name="connsiteY197" fmla="*/ 1987476 h 2344739"/>
              <a:gd name="connsiteX198" fmla="*/ 1151127 w 12193149"/>
              <a:gd name="connsiteY198" fmla="*/ 1938041 h 2344739"/>
              <a:gd name="connsiteX199" fmla="*/ 859417 w 12193149"/>
              <a:gd name="connsiteY199" fmla="*/ 1928608 h 2344739"/>
              <a:gd name="connsiteX200" fmla="*/ 838688 w 12193149"/>
              <a:gd name="connsiteY200" fmla="*/ 1929821 h 2344739"/>
              <a:gd name="connsiteX201" fmla="*/ 817957 w 12193149"/>
              <a:gd name="connsiteY201" fmla="*/ 1927857 h 2344739"/>
              <a:gd name="connsiteX202" fmla="*/ 812654 w 12193149"/>
              <a:gd name="connsiteY202" fmla="*/ 1930751 h 2344739"/>
              <a:gd name="connsiteX203" fmla="*/ 721195 w 12193149"/>
              <a:gd name="connsiteY203" fmla="*/ 1929661 h 2344739"/>
              <a:gd name="connsiteX204" fmla="*/ 720890 w 12193149"/>
              <a:gd name="connsiteY204" fmla="*/ 1928399 h 2344739"/>
              <a:gd name="connsiteX205" fmla="*/ 710023 w 12193149"/>
              <a:gd name="connsiteY205" fmla="*/ 1922722 h 2344739"/>
              <a:gd name="connsiteX206" fmla="*/ 597940 w 12193149"/>
              <a:gd name="connsiteY206" fmla="*/ 1879864 h 2344739"/>
              <a:gd name="connsiteX207" fmla="*/ 579683 w 12193149"/>
              <a:gd name="connsiteY207" fmla="*/ 1877212 h 2344739"/>
              <a:gd name="connsiteX208" fmla="*/ 572865 w 12193149"/>
              <a:gd name="connsiteY208" fmla="*/ 1877401 h 2344739"/>
              <a:gd name="connsiteX209" fmla="*/ 446247 w 12193149"/>
              <a:gd name="connsiteY209" fmla="*/ 1839371 h 2344739"/>
              <a:gd name="connsiteX210" fmla="*/ 405163 w 12193149"/>
              <a:gd name="connsiteY210" fmla="*/ 1833548 h 2344739"/>
              <a:gd name="connsiteX211" fmla="*/ 293583 w 12193149"/>
              <a:gd name="connsiteY211" fmla="*/ 1812852 h 2344739"/>
              <a:gd name="connsiteX212" fmla="*/ 119529 w 12193149"/>
              <a:gd name="connsiteY212" fmla="*/ 1761047 h 2344739"/>
              <a:gd name="connsiteX213" fmla="*/ 16674 w 12193149"/>
              <a:gd name="connsiteY213" fmla="*/ 1758191 h 2344739"/>
              <a:gd name="connsiteX214" fmla="*/ 1150 w 12193149"/>
              <a:gd name="connsiteY214" fmla="*/ 1752722 h 2344739"/>
              <a:gd name="connsiteX215" fmla="*/ 1148 w 12193149"/>
              <a:gd name="connsiteY215" fmla="*/ 222213 h 2344739"/>
              <a:gd name="connsiteX216" fmla="*/ 1148 w 12193149"/>
              <a:gd name="connsiteY216" fmla="*/ 0 h 2344739"/>
              <a:gd name="connsiteX0" fmla="*/ 1148 w 12193149"/>
              <a:gd name="connsiteY0" fmla="*/ 818782 h 3163521"/>
              <a:gd name="connsiteX1" fmla="*/ 12181789 w 12193149"/>
              <a:gd name="connsiteY1" fmla="*/ 0 h 3163521"/>
              <a:gd name="connsiteX2" fmla="*/ 12193149 w 12193149"/>
              <a:gd name="connsiteY2" fmla="*/ 1398521 h 3163521"/>
              <a:gd name="connsiteX3" fmla="*/ 12185986 w 12193149"/>
              <a:gd name="connsiteY3" fmla="*/ 1402971 h 3163521"/>
              <a:gd name="connsiteX4" fmla="*/ 12156363 w 12193149"/>
              <a:gd name="connsiteY4" fmla="*/ 1416148 h 3163521"/>
              <a:gd name="connsiteX5" fmla="*/ 12139215 w 12193149"/>
              <a:gd name="connsiteY5" fmla="*/ 1441961 h 3163521"/>
              <a:gd name="connsiteX6" fmla="*/ 12126327 w 12193149"/>
              <a:gd name="connsiteY6" fmla="*/ 1443472 h 3163521"/>
              <a:gd name="connsiteX7" fmla="*/ 12124007 w 12193149"/>
              <a:gd name="connsiteY7" fmla="*/ 1443576 h 3163521"/>
              <a:gd name="connsiteX8" fmla="*/ 12116854 w 12193149"/>
              <a:gd name="connsiteY8" fmla="*/ 1447390 h 3163521"/>
              <a:gd name="connsiteX9" fmla="*/ 12099497 w 12193149"/>
              <a:gd name="connsiteY9" fmla="*/ 1446921 h 3163521"/>
              <a:gd name="connsiteX10" fmla="*/ 12087073 w 12193149"/>
              <a:gd name="connsiteY10" fmla="*/ 1455123 h 3163521"/>
              <a:gd name="connsiteX11" fmla="*/ 12031073 w 12193149"/>
              <a:gd name="connsiteY11" fmla="*/ 1498791 h 3163521"/>
              <a:gd name="connsiteX12" fmla="*/ 11995833 w 12193149"/>
              <a:gd name="connsiteY12" fmla="*/ 1522240 h 3163521"/>
              <a:gd name="connsiteX13" fmla="*/ 11979717 w 12193149"/>
              <a:gd name="connsiteY13" fmla="*/ 1526943 h 3163521"/>
              <a:gd name="connsiteX14" fmla="*/ 11959046 w 12193149"/>
              <a:gd name="connsiteY14" fmla="*/ 1536340 h 3163521"/>
              <a:gd name="connsiteX15" fmla="*/ 11920454 w 12193149"/>
              <a:gd name="connsiteY15" fmla="*/ 1549665 h 3163521"/>
              <a:gd name="connsiteX16" fmla="*/ 11903656 w 12193149"/>
              <a:gd name="connsiteY16" fmla="*/ 1561208 h 3163521"/>
              <a:gd name="connsiteX17" fmla="*/ 11895048 w 12193149"/>
              <a:gd name="connsiteY17" fmla="*/ 1563573 h 3163521"/>
              <a:gd name="connsiteX18" fmla="*/ 11891968 w 12193149"/>
              <a:gd name="connsiteY18" fmla="*/ 1574511 h 3163521"/>
              <a:gd name="connsiteX19" fmla="*/ 11870776 w 12193149"/>
              <a:gd name="connsiteY19" fmla="*/ 1596598 h 3163521"/>
              <a:gd name="connsiteX20" fmla="*/ 11813376 w 12193149"/>
              <a:gd name="connsiteY20" fmla="*/ 1616441 h 3163521"/>
              <a:gd name="connsiteX21" fmla="*/ 11590693 w 12193149"/>
              <a:gd name="connsiteY21" fmla="*/ 1782559 h 3163521"/>
              <a:gd name="connsiteX22" fmla="*/ 11506817 w 12193149"/>
              <a:gd name="connsiteY22" fmla="*/ 1852405 h 3163521"/>
              <a:gd name="connsiteX23" fmla="*/ 11280332 w 12193149"/>
              <a:gd name="connsiteY23" fmla="*/ 2042353 h 3163521"/>
              <a:gd name="connsiteX24" fmla="*/ 11228309 w 12193149"/>
              <a:gd name="connsiteY24" fmla="*/ 2095018 h 3163521"/>
              <a:gd name="connsiteX25" fmla="*/ 11218087 w 12193149"/>
              <a:gd name="connsiteY25" fmla="*/ 2094743 h 3163521"/>
              <a:gd name="connsiteX26" fmla="*/ 11217184 w 12193149"/>
              <a:gd name="connsiteY26" fmla="*/ 2093800 h 3163521"/>
              <a:gd name="connsiteX27" fmla="*/ 11188885 w 12193149"/>
              <a:gd name="connsiteY27" fmla="*/ 2111165 h 3163521"/>
              <a:gd name="connsiteX28" fmla="*/ 11184501 w 12193149"/>
              <a:gd name="connsiteY28" fmla="*/ 2111307 h 3163521"/>
              <a:gd name="connsiteX29" fmla="*/ 11166854 w 12193149"/>
              <a:gd name="connsiteY29" fmla="*/ 2125394 h 3163521"/>
              <a:gd name="connsiteX30" fmla="*/ 11157311 w 12193149"/>
              <a:gd name="connsiteY30" fmla="*/ 2131196 h 3163521"/>
              <a:gd name="connsiteX31" fmla="*/ 11155496 w 12193149"/>
              <a:gd name="connsiteY31" fmla="*/ 2135879 h 3163521"/>
              <a:gd name="connsiteX32" fmla="*/ 11140961 w 12193149"/>
              <a:gd name="connsiteY32" fmla="*/ 2142897 h 3163521"/>
              <a:gd name="connsiteX33" fmla="*/ 11138961 w 12193149"/>
              <a:gd name="connsiteY33" fmla="*/ 2142554 h 3163521"/>
              <a:gd name="connsiteX34" fmla="*/ 11128208 w 12193149"/>
              <a:gd name="connsiteY34" fmla="*/ 2152614 h 3163521"/>
              <a:gd name="connsiteX35" fmla="*/ 11120691 w 12193149"/>
              <a:gd name="connsiteY35" fmla="*/ 2166206 h 3163521"/>
              <a:gd name="connsiteX36" fmla="*/ 10894683 w 12193149"/>
              <a:gd name="connsiteY36" fmla="*/ 2292181 h 3163521"/>
              <a:gd name="connsiteX37" fmla="*/ 10773300 w 12193149"/>
              <a:gd name="connsiteY37" fmla="*/ 2341973 h 3163521"/>
              <a:gd name="connsiteX38" fmla="*/ 10627668 w 12193149"/>
              <a:gd name="connsiteY38" fmla="*/ 2378011 h 3163521"/>
              <a:gd name="connsiteX39" fmla="*/ 10581895 w 12193149"/>
              <a:gd name="connsiteY39" fmla="*/ 2387471 h 3163521"/>
              <a:gd name="connsiteX40" fmla="*/ 10547790 w 12193149"/>
              <a:gd name="connsiteY40" fmla="*/ 2417205 h 3163521"/>
              <a:gd name="connsiteX41" fmla="*/ 10529643 w 12193149"/>
              <a:gd name="connsiteY41" fmla="*/ 2415689 h 3163521"/>
              <a:gd name="connsiteX42" fmla="*/ 10526446 w 12193149"/>
              <a:gd name="connsiteY42" fmla="*/ 2415193 h 3163521"/>
              <a:gd name="connsiteX43" fmla="*/ 10515129 w 12193149"/>
              <a:gd name="connsiteY43" fmla="*/ 2418319 h 3163521"/>
              <a:gd name="connsiteX44" fmla="*/ 10491735 w 12193149"/>
              <a:gd name="connsiteY44" fmla="*/ 2412938 h 3163521"/>
              <a:gd name="connsiteX45" fmla="*/ 10471418 w 12193149"/>
              <a:gd name="connsiteY45" fmla="*/ 2420475 h 3163521"/>
              <a:gd name="connsiteX46" fmla="*/ 10377042 w 12193149"/>
              <a:gd name="connsiteY46" fmla="*/ 2463380 h 3163521"/>
              <a:gd name="connsiteX47" fmla="*/ 10319338 w 12193149"/>
              <a:gd name="connsiteY47" fmla="*/ 2485003 h 3163521"/>
              <a:gd name="connsiteX48" fmla="*/ 10295467 w 12193149"/>
              <a:gd name="connsiteY48" fmla="*/ 2486861 h 3163521"/>
              <a:gd name="connsiteX49" fmla="*/ 10263443 w 12193149"/>
              <a:gd name="connsiteY49" fmla="*/ 2493730 h 3163521"/>
              <a:gd name="connsiteX50" fmla="*/ 10205418 w 12193149"/>
              <a:gd name="connsiteY50" fmla="*/ 2500931 h 3163521"/>
              <a:gd name="connsiteX51" fmla="*/ 10177759 w 12193149"/>
              <a:gd name="connsiteY51" fmla="*/ 2511725 h 3163521"/>
              <a:gd name="connsiteX52" fmla="*/ 10165070 w 12193149"/>
              <a:gd name="connsiteY52" fmla="*/ 2512521 h 3163521"/>
              <a:gd name="connsiteX53" fmla="*/ 10156308 w 12193149"/>
              <a:gd name="connsiteY53" fmla="*/ 2526269 h 3163521"/>
              <a:gd name="connsiteX54" fmla="*/ 10118267 w 12193149"/>
              <a:gd name="connsiteY54" fmla="*/ 2549924 h 3163521"/>
              <a:gd name="connsiteX55" fmla="*/ 10083317 w 12193149"/>
              <a:gd name="connsiteY55" fmla="*/ 2562078 h 3163521"/>
              <a:gd name="connsiteX56" fmla="*/ 10040388 w 12193149"/>
              <a:gd name="connsiteY56" fmla="*/ 2560414 h 3163521"/>
              <a:gd name="connsiteX57" fmla="*/ 9961167 w 12193149"/>
              <a:gd name="connsiteY57" fmla="*/ 2575929 h 3163521"/>
              <a:gd name="connsiteX58" fmla="*/ 9848940 w 12193149"/>
              <a:gd name="connsiteY58" fmla="*/ 2582697 h 3163521"/>
              <a:gd name="connsiteX59" fmla="*/ 9729457 w 12193149"/>
              <a:gd name="connsiteY59" fmla="*/ 2602904 h 3163521"/>
              <a:gd name="connsiteX60" fmla="*/ 9613704 w 12193149"/>
              <a:gd name="connsiteY60" fmla="*/ 2631153 h 3163521"/>
              <a:gd name="connsiteX61" fmla="*/ 9338590 w 12193149"/>
              <a:gd name="connsiteY61" fmla="*/ 2688075 h 3163521"/>
              <a:gd name="connsiteX62" fmla="*/ 9232518 w 12193149"/>
              <a:gd name="connsiteY62" fmla="*/ 2711931 h 3163521"/>
              <a:gd name="connsiteX63" fmla="*/ 9156690 w 12193149"/>
              <a:gd name="connsiteY63" fmla="*/ 2722010 h 3163521"/>
              <a:gd name="connsiteX64" fmla="*/ 9054601 w 12193149"/>
              <a:gd name="connsiteY64" fmla="*/ 2729537 h 3163521"/>
              <a:gd name="connsiteX65" fmla="*/ 9006634 w 12193149"/>
              <a:gd name="connsiteY65" fmla="*/ 2732822 h 3163521"/>
              <a:gd name="connsiteX66" fmla="*/ 9006349 w 12193149"/>
              <a:gd name="connsiteY66" fmla="*/ 2732582 h 3163521"/>
              <a:gd name="connsiteX67" fmla="*/ 8997380 w 12193149"/>
              <a:gd name="connsiteY67" fmla="*/ 2733793 h 3163521"/>
              <a:gd name="connsiteX68" fmla="*/ 8991542 w 12193149"/>
              <a:gd name="connsiteY68" fmla="*/ 2735854 h 3163521"/>
              <a:gd name="connsiteX69" fmla="*/ 8975485 w 12193149"/>
              <a:gd name="connsiteY69" fmla="*/ 2739080 h 3163521"/>
              <a:gd name="connsiteX70" fmla="*/ 8969159 w 12193149"/>
              <a:gd name="connsiteY70" fmla="*/ 2738380 h 3163521"/>
              <a:gd name="connsiteX71" fmla="*/ 8964196 w 12193149"/>
              <a:gd name="connsiteY71" fmla="*/ 2736155 h 3163521"/>
              <a:gd name="connsiteX72" fmla="*/ 8930136 w 12193149"/>
              <a:gd name="connsiteY72" fmla="*/ 2732967 h 3163521"/>
              <a:gd name="connsiteX73" fmla="*/ 8753592 w 12193149"/>
              <a:gd name="connsiteY73" fmla="*/ 2752199 h 3163521"/>
              <a:gd name="connsiteX74" fmla="*/ 8708995 w 12193149"/>
              <a:gd name="connsiteY74" fmla="*/ 2754300 h 3163521"/>
              <a:gd name="connsiteX75" fmla="*/ 8597219 w 12193149"/>
              <a:gd name="connsiteY75" fmla="*/ 2762872 h 3163521"/>
              <a:gd name="connsiteX76" fmla="*/ 8526378 w 12193149"/>
              <a:gd name="connsiteY76" fmla="*/ 2748030 h 3163521"/>
              <a:gd name="connsiteX77" fmla="*/ 8512131 w 12193149"/>
              <a:gd name="connsiteY77" fmla="*/ 2753945 h 3163521"/>
              <a:gd name="connsiteX78" fmla="*/ 8507315 w 12193149"/>
              <a:gd name="connsiteY78" fmla="*/ 2756946 h 3163521"/>
              <a:gd name="connsiteX79" fmla="*/ 8499116 w 12193149"/>
              <a:gd name="connsiteY79" fmla="*/ 2759684 h 3163521"/>
              <a:gd name="connsiteX80" fmla="*/ 8498742 w 12193149"/>
              <a:gd name="connsiteY80" fmla="*/ 2759505 h 3163521"/>
              <a:gd name="connsiteX81" fmla="*/ 8491397 w 12193149"/>
              <a:gd name="connsiteY81" fmla="*/ 2762555 h 3163521"/>
              <a:gd name="connsiteX82" fmla="*/ 8368330 w 12193149"/>
              <a:gd name="connsiteY82" fmla="*/ 2776597 h 3163521"/>
              <a:gd name="connsiteX83" fmla="*/ 8354947 w 12193149"/>
              <a:gd name="connsiteY83" fmla="*/ 2776791 h 3163521"/>
              <a:gd name="connsiteX84" fmla="*/ 8321252 w 12193149"/>
              <a:gd name="connsiteY84" fmla="*/ 2793369 h 3163521"/>
              <a:gd name="connsiteX85" fmla="*/ 8315581 w 12193149"/>
              <a:gd name="connsiteY85" fmla="*/ 2793695 h 3163521"/>
              <a:gd name="connsiteX86" fmla="*/ 8296322 w 12193149"/>
              <a:gd name="connsiteY86" fmla="*/ 2807590 h 3163521"/>
              <a:gd name="connsiteX87" fmla="*/ 8285424 w 12193149"/>
              <a:gd name="connsiteY87" fmla="*/ 2813413 h 3163521"/>
              <a:gd name="connsiteX88" fmla="*/ 8284298 w 12193149"/>
              <a:gd name="connsiteY88" fmla="*/ 2817856 h 3163521"/>
              <a:gd name="connsiteX89" fmla="*/ 8267224 w 12193149"/>
              <a:gd name="connsiteY89" fmla="*/ 2825031 h 3163521"/>
              <a:gd name="connsiteX90" fmla="*/ 8264525 w 12193149"/>
              <a:gd name="connsiteY90" fmla="*/ 2824801 h 3163521"/>
              <a:gd name="connsiteX91" fmla="*/ 8253181 w 12193149"/>
              <a:gd name="connsiteY91" fmla="*/ 2834644 h 3163521"/>
              <a:gd name="connsiteX92" fmla="*/ 8246982 w 12193149"/>
              <a:gd name="connsiteY92" fmla="*/ 2847636 h 3163521"/>
              <a:gd name="connsiteX93" fmla="*/ 8091420 w 12193149"/>
              <a:gd name="connsiteY93" fmla="*/ 2893797 h 3163521"/>
              <a:gd name="connsiteX94" fmla="*/ 7906555 w 12193149"/>
              <a:gd name="connsiteY94" fmla="*/ 2935770 h 3163521"/>
              <a:gd name="connsiteX95" fmla="*/ 7719893 w 12193149"/>
              <a:gd name="connsiteY95" fmla="*/ 2961485 h 3163521"/>
              <a:gd name="connsiteX96" fmla="*/ 7615495 w 12193149"/>
              <a:gd name="connsiteY96" fmla="*/ 2958014 h 3163521"/>
              <a:gd name="connsiteX97" fmla="*/ 7528691 w 12193149"/>
              <a:gd name="connsiteY97" fmla="*/ 2963842 h 3163521"/>
              <a:gd name="connsiteX98" fmla="*/ 7520719 w 12193149"/>
              <a:gd name="connsiteY98" fmla="*/ 2966395 h 3163521"/>
              <a:gd name="connsiteX99" fmla="*/ 7508559 w 12193149"/>
              <a:gd name="connsiteY99" fmla="*/ 2967730 h 3163521"/>
              <a:gd name="connsiteX100" fmla="*/ 7508188 w 12193149"/>
              <a:gd name="connsiteY100" fmla="*/ 2967403 h 3163521"/>
              <a:gd name="connsiteX101" fmla="*/ 7496943 w 12193149"/>
              <a:gd name="connsiteY101" fmla="*/ 2969355 h 3163521"/>
              <a:gd name="connsiteX102" fmla="*/ 7219707 w 12193149"/>
              <a:gd name="connsiteY102" fmla="*/ 2975462 h 3163521"/>
              <a:gd name="connsiteX103" fmla="*/ 7202249 w 12193149"/>
              <a:gd name="connsiteY103" fmla="*/ 2980012 h 3163521"/>
              <a:gd name="connsiteX104" fmla="*/ 7198152 w 12193149"/>
              <a:gd name="connsiteY104" fmla="*/ 2985370 h 3163521"/>
              <a:gd name="connsiteX105" fmla="*/ 7171956 w 12193149"/>
              <a:gd name="connsiteY105" fmla="*/ 2990018 h 3163521"/>
              <a:gd name="connsiteX106" fmla="*/ 7098136 w 12193149"/>
              <a:gd name="connsiteY106" fmla="*/ 3002246 h 3163521"/>
              <a:gd name="connsiteX107" fmla="*/ 7019644 w 12193149"/>
              <a:gd name="connsiteY107" fmla="*/ 3001872 h 3163521"/>
              <a:gd name="connsiteX108" fmla="*/ 6905294 w 12193149"/>
              <a:gd name="connsiteY108" fmla="*/ 3031378 h 3163521"/>
              <a:gd name="connsiteX109" fmla="*/ 6709370 w 12193149"/>
              <a:gd name="connsiteY109" fmla="*/ 3059333 h 3163521"/>
              <a:gd name="connsiteX110" fmla="*/ 6550602 w 12193149"/>
              <a:gd name="connsiteY110" fmla="*/ 3088109 h 3163521"/>
              <a:gd name="connsiteX111" fmla="*/ 6318708 w 12193149"/>
              <a:gd name="connsiteY111" fmla="*/ 3134909 h 3163521"/>
              <a:gd name="connsiteX112" fmla="*/ 6169822 w 12193149"/>
              <a:gd name="connsiteY112" fmla="*/ 3136996 h 3163521"/>
              <a:gd name="connsiteX113" fmla="*/ 6074996 w 12193149"/>
              <a:gd name="connsiteY113" fmla="*/ 3157458 h 3163521"/>
              <a:gd name="connsiteX114" fmla="*/ 6069677 w 12193149"/>
              <a:gd name="connsiteY114" fmla="*/ 3155921 h 3163521"/>
              <a:gd name="connsiteX115" fmla="*/ 6049786 w 12193149"/>
              <a:gd name="connsiteY115" fmla="*/ 3156604 h 3163521"/>
              <a:gd name="connsiteX116" fmla="*/ 6042433 w 12193149"/>
              <a:gd name="connsiteY116" fmla="*/ 3148255 h 3163521"/>
              <a:gd name="connsiteX117" fmla="*/ 6011238 w 12193149"/>
              <a:gd name="connsiteY117" fmla="*/ 3143162 h 3163521"/>
              <a:gd name="connsiteX118" fmla="*/ 5958523 w 12193149"/>
              <a:gd name="connsiteY118" fmla="*/ 3146806 h 3163521"/>
              <a:gd name="connsiteX119" fmla="*/ 5760067 w 12193149"/>
              <a:gd name="connsiteY119" fmla="*/ 3162498 h 3163521"/>
              <a:gd name="connsiteX120" fmla="*/ 5628108 w 12193149"/>
              <a:gd name="connsiteY120" fmla="*/ 3163521 h 3163521"/>
              <a:gd name="connsiteX121" fmla="*/ 5472054 w 12193149"/>
              <a:gd name="connsiteY121" fmla="*/ 3149501 h 3163521"/>
              <a:gd name="connsiteX122" fmla="*/ 5433909 w 12193149"/>
              <a:gd name="connsiteY122" fmla="*/ 3138248 h 3163521"/>
              <a:gd name="connsiteX123" fmla="*/ 5382817 w 12193149"/>
              <a:gd name="connsiteY123" fmla="*/ 3120546 h 3163521"/>
              <a:gd name="connsiteX124" fmla="*/ 5262912 w 12193149"/>
              <a:gd name="connsiteY124" fmla="*/ 3100129 h 3163521"/>
              <a:gd name="connsiteX125" fmla="*/ 5224109 w 12193149"/>
              <a:gd name="connsiteY125" fmla="*/ 3089005 h 3163521"/>
              <a:gd name="connsiteX126" fmla="*/ 5175808 w 12193149"/>
              <a:gd name="connsiteY126" fmla="*/ 3086015 h 3163521"/>
              <a:gd name="connsiteX127" fmla="*/ 5157702 w 12193149"/>
              <a:gd name="connsiteY127" fmla="*/ 3078792 h 3163521"/>
              <a:gd name="connsiteX128" fmla="*/ 5143747 w 12193149"/>
              <a:gd name="connsiteY128" fmla="*/ 3075392 h 3163521"/>
              <a:gd name="connsiteX129" fmla="*/ 5140744 w 12193149"/>
              <a:gd name="connsiteY129" fmla="*/ 3073291 h 3163521"/>
              <a:gd name="connsiteX130" fmla="*/ 5122807 w 12193149"/>
              <a:gd name="connsiteY130" fmla="*/ 3062438 h 3163521"/>
              <a:gd name="connsiteX131" fmla="*/ 5066938 w 12193149"/>
              <a:gd name="connsiteY131" fmla="*/ 3069009 h 3163521"/>
              <a:gd name="connsiteX132" fmla="*/ 5012662 w 12193149"/>
              <a:gd name="connsiteY132" fmla="*/ 3052628 h 3163521"/>
              <a:gd name="connsiteX133" fmla="*/ 4841589 w 12193149"/>
              <a:gd name="connsiteY133" fmla="*/ 3028611 h 3163521"/>
              <a:gd name="connsiteX134" fmla="*/ 4763595 w 12193149"/>
              <a:gd name="connsiteY134" fmla="*/ 3000843 h 3163521"/>
              <a:gd name="connsiteX135" fmla="*/ 4724334 w 12193149"/>
              <a:gd name="connsiteY135" fmla="*/ 2991829 h 3163521"/>
              <a:gd name="connsiteX136" fmla="*/ 4722324 w 12193149"/>
              <a:gd name="connsiteY136" fmla="*/ 2991080 h 3163521"/>
              <a:gd name="connsiteX137" fmla="*/ 4723259 w 12193149"/>
              <a:gd name="connsiteY137" fmla="*/ 2990869 h 3163521"/>
              <a:gd name="connsiteX138" fmla="*/ 4718350 w 12193149"/>
              <a:gd name="connsiteY138" fmla="*/ 2989599 h 3163521"/>
              <a:gd name="connsiteX139" fmla="*/ 4722324 w 12193149"/>
              <a:gd name="connsiteY139" fmla="*/ 2991080 h 3163521"/>
              <a:gd name="connsiteX140" fmla="*/ 4716674 w 12193149"/>
              <a:gd name="connsiteY140" fmla="*/ 2992355 h 3163521"/>
              <a:gd name="connsiteX141" fmla="*/ 4516962 w 12193149"/>
              <a:gd name="connsiteY141" fmla="*/ 2982453 h 3163521"/>
              <a:gd name="connsiteX142" fmla="*/ 4429691 w 12193149"/>
              <a:gd name="connsiteY142" fmla="*/ 2971802 h 3163521"/>
              <a:gd name="connsiteX143" fmla="*/ 4364023 w 12193149"/>
              <a:gd name="connsiteY143" fmla="*/ 2970456 h 3163521"/>
              <a:gd name="connsiteX144" fmla="*/ 4318114 w 12193149"/>
              <a:gd name="connsiteY144" fmla="*/ 2977071 h 3163521"/>
              <a:gd name="connsiteX145" fmla="*/ 4316258 w 12193149"/>
              <a:gd name="connsiteY145" fmla="*/ 2975730 h 3163521"/>
              <a:gd name="connsiteX146" fmla="*/ 4296292 w 12193149"/>
              <a:gd name="connsiteY146" fmla="*/ 2973851 h 3163521"/>
              <a:gd name="connsiteX147" fmla="*/ 4291212 w 12193149"/>
              <a:gd name="connsiteY147" fmla="*/ 2976768 h 3163521"/>
              <a:gd name="connsiteX148" fmla="*/ 4277290 w 12193149"/>
              <a:gd name="connsiteY148" fmla="*/ 2976522 h 3163521"/>
              <a:gd name="connsiteX149" fmla="*/ 4249265 w 12193149"/>
              <a:gd name="connsiteY149" fmla="*/ 2978846 h 3163521"/>
              <a:gd name="connsiteX150" fmla="*/ 4203199 w 12193149"/>
              <a:gd name="connsiteY150" fmla="*/ 2976051 h 3163521"/>
              <a:gd name="connsiteX151" fmla="*/ 4202893 w 12193149"/>
              <a:gd name="connsiteY151" fmla="*/ 2974792 h 3163521"/>
              <a:gd name="connsiteX152" fmla="*/ 4192396 w 12193149"/>
              <a:gd name="connsiteY152" fmla="*/ 2969158 h 3163521"/>
              <a:gd name="connsiteX153" fmla="*/ 4143893 w 12193149"/>
              <a:gd name="connsiteY153" fmla="*/ 2953293 h 3163521"/>
              <a:gd name="connsiteX154" fmla="*/ 4084245 w 12193149"/>
              <a:gd name="connsiteY154" fmla="*/ 2926760 h 3163521"/>
              <a:gd name="connsiteX155" fmla="*/ 4075694 w 12193149"/>
              <a:gd name="connsiteY155" fmla="*/ 2925925 h 3163521"/>
              <a:gd name="connsiteX156" fmla="*/ 4075575 w 12193149"/>
              <a:gd name="connsiteY156" fmla="*/ 2925626 h 3163521"/>
              <a:gd name="connsiteX157" fmla="*/ 4066658 w 12193149"/>
              <a:gd name="connsiteY157" fmla="*/ 2924182 h 3163521"/>
              <a:gd name="connsiteX158" fmla="*/ 4060102 w 12193149"/>
              <a:gd name="connsiteY158" fmla="*/ 2924400 h 3163521"/>
              <a:gd name="connsiteX159" fmla="*/ 4043512 w 12193149"/>
              <a:gd name="connsiteY159" fmla="*/ 2922779 h 3163521"/>
              <a:gd name="connsiteX160" fmla="*/ 4038145 w 12193149"/>
              <a:gd name="connsiteY160" fmla="*/ 2920345 h 3163521"/>
              <a:gd name="connsiteX161" fmla="*/ 4036511 w 12193149"/>
              <a:gd name="connsiteY161" fmla="*/ 2916678 h 3163521"/>
              <a:gd name="connsiteX162" fmla="*/ 4034926 w 12193149"/>
              <a:gd name="connsiteY162" fmla="*/ 2916913 h 3163521"/>
              <a:gd name="connsiteX163" fmla="*/ 4005686 w 12193149"/>
              <a:gd name="connsiteY163" fmla="*/ 2904345 h 3163521"/>
              <a:gd name="connsiteX164" fmla="*/ 3937994 w 12193149"/>
              <a:gd name="connsiteY164" fmla="*/ 2886888 h 3163521"/>
              <a:gd name="connsiteX165" fmla="*/ 3898423 w 12193149"/>
              <a:gd name="connsiteY165" fmla="*/ 2881233 h 3163521"/>
              <a:gd name="connsiteX166" fmla="*/ 3790908 w 12193149"/>
              <a:gd name="connsiteY166" fmla="*/ 2860995 h 3163521"/>
              <a:gd name="connsiteX167" fmla="*/ 3683661 w 12193149"/>
              <a:gd name="connsiteY167" fmla="*/ 2837072 h 3163521"/>
              <a:gd name="connsiteX168" fmla="*/ 3611183 w 12193149"/>
              <a:gd name="connsiteY168" fmla="*/ 2804801 h 3163521"/>
              <a:gd name="connsiteX169" fmla="*/ 3605003 w 12193149"/>
              <a:gd name="connsiteY169" fmla="*/ 2806163 h 3163521"/>
              <a:gd name="connsiteX170" fmla="*/ 3595884 w 12193149"/>
              <a:gd name="connsiteY170" fmla="*/ 2806327 h 3163521"/>
              <a:gd name="connsiteX171" fmla="*/ 3595649 w 12193149"/>
              <a:gd name="connsiteY171" fmla="*/ 2806058 h 3163521"/>
              <a:gd name="connsiteX172" fmla="*/ 3587126 w 12193149"/>
              <a:gd name="connsiteY172" fmla="*/ 2806748 h 3163521"/>
              <a:gd name="connsiteX173" fmla="*/ 3537283 w 12193149"/>
              <a:gd name="connsiteY173" fmla="*/ 2797049 h 3163521"/>
              <a:gd name="connsiteX174" fmla="*/ 3474371 w 12193149"/>
              <a:gd name="connsiteY174" fmla="*/ 2793388 h 3163521"/>
              <a:gd name="connsiteX175" fmla="*/ 3401876 w 12193149"/>
              <a:gd name="connsiteY175" fmla="*/ 2781340 h 3163521"/>
              <a:gd name="connsiteX176" fmla="*/ 3365036 w 12193149"/>
              <a:gd name="connsiteY176" fmla="*/ 2798292 h 3163521"/>
              <a:gd name="connsiteX177" fmla="*/ 3345174 w 12193149"/>
              <a:gd name="connsiteY177" fmla="*/ 2799974 h 3163521"/>
              <a:gd name="connsiteX178" fmla="*/ 3342846 w 12193149"/>
              <a:gd name="connsiteY178" fmla="*/ 2798999 h 3163521"/>
              <a:gd name="connsiteX179" fmla="*/ 3263504 w 12193149"/>
              <a:gd name="connsiteY179" fmla="*/ 2804876 h 3163521"/>
              <a:gd name="connsiteX180" fmla="*/ 3143704 w 12193149"/>
              <a:gd name="connsiteY180" fmla="*/ 2812651 h 3163521"/>
              <a:gd name="connsiteX181" fmla="*/ 3031439 w 12193149"/>
              <a:gd name="connsiteY181" fmla="*/ 2815294 h 3163521"/>
              <a:gd name="connsiteX182" fmla="*/ 2782717 w 12193149"/>
              <a:gd name="connsiteY182" fmla="*/ 2837115 h 3163521"/>
              <a:gd name="connsiteX183" fmla="*/ 2647675 w 12193149"/>
              <a:gd name="connsiteY183" fmla="*/ 2847651 h 3163521"/>
              <a:gd name="connsiteX184" fmla="*/ 2569176 w 12193149"/>
              <a:gd name="connsiteY184" fmla="*/ 2821410 h 3163521"/>
              <a:gd name="connsiteX185" fmla="*/ 2444403 w 12193149"/>
              <a:gd name="connsiteY185" fmla="*/ 2835311 h 3163521"/>
              <a:gd name="connsiteX186" fmla="*/ 2316260 w 12193149"/>
              <a:gd name="connsiteY186" fmla="*/ 2843778 h 3163521"/>
              <a:gd name="connsiteX187" fmla="*/ 2209726 w 12193149"/>
              <a:gd name="connsiteY187" fmla="*/ 2838545 h 3163521"/>
              <a:gd name="connsiteX188" fmla="*/ 2095813 w 12193149"/>
              <a:gd name="connsiteY188" fmla="*/ 2821834 h 3163521"/>
              <a:gd name="connsiteX189" fmla="*/ 1998504 w 12193149"/>
              <a:gd name="connsiteY189" fmla="*/ 2813814 h 3163521"/>
              <a:gd name="connsiteX190" fmla="*/ 1929320 w 12193149"/>
              <a:gd name="connsiteY190" fmla="*/ 2835759 h 3163521"/>
              <a:gd name="connsiteX191" fmla="*/ 1922798 w 12193149"/>
              <a:gd name="connsiteY191" fmla="*/ 2830928 h 3163521"/>
              <a:gd name="connsiteX192" fmla="*/ 1874228 w 12193149"/>
              <a:gd name="connsiteY192" fmla="*/ 2832523 h 3163521"/>
              <a:gd name="connsiteX193" fmla="*/ 1787803 w 12193149"/>
              <a:gd name="connsiteY193" fmla="*/ 2860145 h 3163521"/>
              <a:gd name="connsiteX194" fmla="*/ 1739352 w 12193149"/>
              <a:gd name="connsiteY194" fmla="*/ 2855094 h 3163521"/>
              <a:gd name="connsiteX195" fmla="*/ 1676219 w 12193149"/>
              <a:gd name="connsiteY195" fmla="*/ 2838745 h 3163521"/>
              <a:gd name="connsiteX196" fmla="*/ 1609817 w 12193149"/>
              <a:gd name="connsiteY196" fmla="*/ 2831848 h 3163521"/>
              <a:gd name="connsiteX197" fmla="*/ 1497258 w 12193149"/>
              <a:gd name="connsiteY197" fmla="*/ 2806258 h 3163521"/>
              <a:gd name="connsiteX198" fmla="*/ 1151127 w 12193149"/>
              <a:gd name="connsiteY198" fmla="*/ 2756823 h 3163521"/>
              <a:gd name="connsiteX199" fmla="*/ 859417 w 12193149"/>
              <a:gd name="connsiteY199" fmla="*/ 2747390 h 3163521"/>
              <a:gd name="connsiteX200" fmla="*/ 838688 w 12193149"/>
              <a:gd name="connsiteY200" fmla="*/ 2748603 h 3163521"/>
              <a:gd name="connsiteX201" fmla="*/ 817957 w 12193149"/>
              <a:gd name="connsiteY201" fmla="*/ 2746639 h 3163521"/>
              <a:gd name="connsiteX202" fmla="*/ 812654 w 12193149"/>
              <a:gd name="connsiteY202" fmla="*/ 2749533 h 3163521"/>
              <a:gd name="connsiteX203" fmla="*/ 721195 w 12193149"/>
              <a:gd name="connsiteY203" fmla="*/ 2748443 h 3163521"/>
              <a:gd name="connsiteX204" fmla="*/ 720890 w 12193149"/>
              <a:gd name="connsiteY204" fmla="*/ 2747181 h 3163521"/>
              <a:gd name="connsiteX205" fmla="*/ 710023 w 12193149"/>
              <a:gd name="connsiteY205" fmla="*/ 2741504 h 3163521"/>
              <a:gd name="connsiteX206" fmla="*/ 597940 w 12193149"/>
              <a:gd name="connsiteY206" fmla="*/ 2698646 h 3163521"/>
              <a:gd name="connsiteX207" fmla="*/ 579683 w 12193149"/>
              <a:gd name="connsiteY207" fmla="*/ 2695994 h 3163521"/>
              <a:gd name="connsiteX208" fmla="*/ 572865 w 12193149"/>
              <a:gd name="connsiteY208" fmla="*/ 2696183 h 3163521"/>
              <a:gd name="connsiteX209" fmla="*/ 446247 w 12193149"/>
              <a:gd name="connsiteY209" fmla="*/ 2658153 h 3163521"/>
              <a:gd name="connsiteX210" fmla="*/ 405163 w 12193149"/>
              <a:gd name="connsiteY210" fmla="*/ 2652330 h 3163521"/>
              <a:gd name="connsiteX211" fmla="*/ 293583 w 12193149"/>
              <a:gd name="connsiteY211" fmla="*/ 2631634 h 3163521"/>
              <a:gd name="connsiteX212" fmla="*/ 119529 w 12193149"/>
              <a:gd name="connsiteY212" fmla="*/ 2579829 h 3163521"/>
              <a:gd name="connsiteX213" fmla="*/ 16674 w 12193149"/>
              <a:gd name="connsiteY213" fmla="*/ 2576973 h 3163521"/>
              <a:gd name="connsiteX214" fmla="*/ 1150 w 12193149"/>
              <a:gd name="connsiteY214" fmla="*/ 2571504 h 3163521"/>
              <a:gd name="connsiteX215" fmla="*/ 1148 w 12193149"/>
              <a:gd name="connsiteY215" fmla="*/ 1040995 h 3163521"/>
              <a:gd name="connsiteX216" fmla="*/ 1148 w 12193149"/>
              <a:gd name="connsiteY216" fmla="*/ 818782 h 3163521"/>
              <a:gd name="connsiteX0" fmla="*/ 1148 w 12193149"/>
              <a:gd name="connsiteY0" fmla="*/ 0 h 3171710"/>
              <a:gd name="connsiteX1" fmla="*/ 12181789 w 12193149"/>
              <a:gd name="connsiteY1" fmla="*/ 8189 h 3171710"/>
              <a:gd name="connsiteX2" fmla="*/ 12193149 w 12193149"/>
              <a:gd name="connsiteY2" fmla="*/ 1406710 h 3171710"/>
              <a:gd name="connsiteX3" fmla="*/ 12185986 w 12193149"/>
              <a:gd name="connsiteY3" fmla="*/ 1411160 h 3171710"/>
              <a:gd name="connsiteX4" fmla="*/ 12156363 w 12193149"/>
              <a:gd name="connsiteY4" fmla="*/ 1424337 h 3171710"/>
              <a:gd name="connsiteX5" fmla="*/ 12139215 w 12193149"/>
              <a:gd name="connsiteY5" fmla="*/ 1450150 h 3171710"/>
              <a:gd name="connsiteX6" fmla="*/ 12126327 w 12193149"/>
              <a:gd name="connsiteY6" fmla="*/ 1451661 h 3171710"/>
              <a:gd name="connsiteX7" fmla="*/ 12124007 w 12193149"/>
              <a:gd name="connsiteY7" fmla="*/ 1451765 h 3171710"/>
              <a:gd name="connsiteX8" fmla="*/ 12116854 w 12193149"/>
              <a:gd name="connsiteY8" fmla="*/ 1455579 h 3171710"/>
              <a:gd name="connsiteX9" fmla="*/ 12099497 w 12193149"/>
              <a:gd name="connsiteY9" fmla="*/ 1455110 h 3171710"/>
              <a:gd name="connsiteX10" fmla="*/ 12087073 w 12193149"/>
              <a:gd name="connsiteY10" fmla="*/ 1463312 h 3171710"/>
              <a:gd name="connsiteX11" fmla="*/ 12031073 w 12193149"/>
              <a:gd name="connsiteY11" fmla="*/ 1506980 h 3171710"/>
              <a:gd name="connsiteX12" fmla="*/ 11995833 w 12193149"/>
              <a:gd name="connsiteY12" fmla="*/ 1530429 h 3171710"/>
              <a:gd name="connsiteX13" fmla="*/ 11979717 w 12193149"/>
              <a:gd name="connsiteY13" fmla="*/ 1535132 h 3171710"/>
              <a:gd name="connsiteX14" fmla="*/ 11959046 w 12193149"/>
              <a:gd name="connsiteY14" fmla="*/ 1544529 h 3171710"/>
              <a:gd name="connsiteX15" fmla="*/ 11920454 w 12193149"/>
              <a:gd name="connsiteY15" fmla="*/ 1557854 h 3171710"/>
              <a:gd name="connsiteX16" fmla="*/ 11903656 w 12193149"/>
              <a:gd name="connsiteY16" fmla="*/ 1569397 h 3171710"/>
              <a:gd name="connsiteX17" fmla="*/ 11895048 w 12193149"/>
              <a:gd name="connsiteY17" fmla="*/ 1571762 h 3171710"/>
              <a:gd name="connsiteX18" fmla="*/ 11891968 w 12193149"/>
              <a:gd name="connsiteY18" fmla="*/ 1582700 h 3171710"/>
              <a:gd name="connsiteX19" fmla="*/ 11870776 w 12193149"/>
              <a:gd name="connsiteY19" fmla="*/ 1604787 h 3171710"/>
              <a:gd name="connsiteX20" fmla="*/ 11813376 w 12193149"/>
              <a:gd name="connsiteY20" fmla="*/ 1624630 h 3171710"/>
              <a:gd name="connsiteX21" fmla="*/ 11590693 w 12193149"/>
              <a:gd name="connsiteY21" fmla="*/ 1790748 h 3171710"/>
              <a:gd name="connsiteX22" fmla="*/ 11506817 w 12193149"/>
              <a:gd name="connsiteY22" fmla="*/ 1860594 h 3171710"/>
              <a:gd name="connsiteX23" fmla="*/ 11280332 w 12193149"/>
              <a:gd name="connsiteY23" fmla="*/ 2050542 h 3171710"/>
              <a:gd name="connsiteX24" fmla="*/ 11228309 w 12193149"/>
              <a:gd name="connsiteY24" fmla="*/ 2103207 h 3171710"/>
              <a:gd name="connsiteX25" fmla="*/ 11218087 w 12193149"/>
              <a:gd name="connsiteY25" fmla="*/ 2102932 h 3171710"/>
              <a:gd name="connsiteX26" fmla="*/ 11217184 w 12193149"/>
              <a:gd name="connsiteY26" fmla="*/ 2101989 h 3171710"/>
              <a:gd name="connsiteX27" fmla="*/ 11188885 w 12193149"/>
              <a:gd name="connsiteY27" fmla="*/ 2119354 h 3171710"/>
              <a:gd name="connsiteX28" fmla="*/ 11184501 w 12193149"/>
              <a:gd name="connsiteY28" fmla="*/ 2119496 h 3171710"/>
              <a:gd name="connsiteX29" fmla="*/ 11166854 w 12193149"/>
              <a:gd name="connsiteY29" fmla="*/ 2133583 h 3171710"/>
              <a:gd name="connsiteX30" fmla="*/ 11157311 w 12193149"/>
              <a:gd name="connsiteY30" fmla="*/ 2139385 h 3171710"/>
              <a:gd name="connsiteX31" fmla="*/ 11155496 w 12193149"/>
              <a:gd name="connsiteY31" fmla="*/ 2144068 h 3171710"/>
              <a:gd name="connsiteX32" fmla="*/ 11140961 w 12193149"/>
              <a:gd name="connsiteY32" fmla="*/ 2151086 h 3171710"/>
              <a:gd name="connsiteX33" fmla="*/ 11138961 w 12193149"/>
              <a:gd name="connsiteY33" fmla="*/ 2150743 h 3171710"/>
              <a:gd name="connsiteX34" fmla="*/ 11128208 w 12193149"/>
              <a:gd name="connsiteY34" fmla="*/ 2160803 h 3171710"/>
              <a:gd name="connsiteX35" fmla="*/ 11120691 w 12193149"/>
              <a:gd name="connsiteY35" fmla="*/ 2174395 h 3171710"/>
              <a:gd name="connsiteX36" fmla="*/ 10894683 w 12193149"/>
              <a:gd name="connsiteY36" fmla="*/ 2300370 h 3171710"/>
              <a:gd name="connsiteX37" fmla="*/ 10773300 w 12193149"/>
              <a:gd name="connsiteY37" fmla="*/ 2350162 h 3171710"/>
              <a:gd name="connsiteX38" fmla="*/ 10627668 w 12193149"/>
              <a:gd name="connsiteY38" fmla="*/ 2386200 h 3171710"/>
              <a:gd name="connsiteX39" fmla="*/ 10581895 w 12193149"/>
              <a:gd name="connsiteY39" fmla="*/ 2395660 h 3171710"/>
              <a:gd name="connsiteX40" fmla="*/ 10547790 w 12193149"/>
              <a:gd name="connsiteY40" fmla="*/ 2425394 h 3171710"/>
              <a:gd name="connsiteX41" fmla="*/ 10529643 w 12193149"/>
              <a:gd name="connsiteY41" fmla="*/ 2423878 h 3171710"/>
              <a:gd name="connsiteX42" fmla="*/ 10526446 w 12193149"/>
              <a:gd name="connsiteY42" fmla="*/ 2423382 h 3171710"/>
              <a:gd name="connsiteX43" fmla="*/ 10515129 w 12193149"/>
              <a:gd name="connsiteY43" fmla="*/ 2426508 h 3171710"/>
              <a:gd name="connsiteX44" fmla="*/ 10491735 w 12193149"/>
              <a:gd name="connsiteY44" fmla="*/ 2421127 h 3171710"/>
              <a:gd name="connsiteX45" fmla="*/ 10471418 w 12193149"/>
              <a:gd name="connsiteY45" fmla="*/ 2428664 h 3171710"/>
              <a:gd name="connsiteX46" fmla="*/ 10377042 w 12193149"/>
              <a:gd name="connsiteY46" fmla="*/ 2471569 h 3171710"/>
              <a:gd name="connsiteX47" fmla="*/ 10319338 w 12193149"/>
              <a:gd name="connsiteY47" fmla="*/ 2493192 h 3171710"/>
              <a:gd name="connsiteX48" fmla="*/ 10295467 w 12193149"/>
              <a:gd name="connsiteY48" fmla="*/ 2495050 h 3171710"/>
              <a:gd name="connsiteX49" fmla="*/ 10263443 w 12193149"/>
              <a:gd name="connsiteY49" fmla="*/ 2501919 h 3171710"/>
              <a:gd name="connsiteX50" fmla="*/ 10205418 w 12193149"/>
              <a:gd name="connsiteY50" fmla="*/ 2509120 h 3171710"/>
              <a:gd name="connsiteX51" fmla="*/ 10177759 w 12193149"/>
              <a:gd name="connsiteY51" fmla="*/ 2519914 h 3171710"/>
              <a:gd name="connsiteX52" fmla="*/ 10165070 w 12193149"/>
              <a:gd name="connsiteY52" fmla="*/ 2520710 h 3171710"/>
              <a:gd name="connsiteX53" fmla="*/ 10156308 w 12193149"/>
              <a:gd name="connsiteY53" fmla="*/ 2534458 h 3171710"/>
              <a:gd name="connsiteX54" fmla="*/ 10118267 w 12193149"/>
              <a:gd name="connsiteY54" fmla="*/ 2558113 h 3171710"/>
              <a:gd name="connsiteX55" fmla="*/ 10083317 w 12193149"/>
              <a:gd name="connsiteY55" fmla="*/ 2570267 h 3171710"/>
              <a:gd name="connsiteX56" fmla="*/ 10040388 w 12193149"/>
              <a:gd name="connsiteY56" fmla="*/ 2568603 h 3171710"/>
              <a:gd name="connsiteX57" fmla="*/ 9961167 w 12193149"/>
              <a:gd name="connsiteY57" fmla="*/ 2584118 h 3171710"/>
              <a:gd name="connsiteX58" fmla="*/ 9848940 w 12193149"/>
              <a:gd name="connsiteY58" fmla="*/ 2590886 h 3171710"/>
              <a:gd name="connsiteX59" fmla="*/ 9729457 w 12193149"/>
              <a:gd name="connsiteY59" fmla="*/ 2611093 h 3171710"/>
              <a:gd name="connsiteX60" fmla="*/ 9613704 w 12193149"/>
              <a:gd name="connsiteY60" fmla="*/ 2639342 h 3171710"/>
              <a:gd name="connsiteX61" fmla="*/ 9338590 w 12193149"/>
              <a:gd name="connsiteY61" fmla="*/ 2696264 h 3171710"/>
              <a:gd name="connsiteX62" fmla="*/ 9232518 w 12193149"/>
              <a:gd name="connsiteY62" fmla="*/ 2720120 h 3171710"/>
              <a:gd name="connsiteX63" fmla="*/ 9156690 w 12193149"/>
              <a:gd name="connsiteY63" fmla="*/ 2730199 h 3171710"/>
              <a:gd name="connsiteX64" fmla="*/ 9054601 w 12193149"/>
              <a:gd name="connsiteY64" fmla="*/ 2737726 h 3171710"/>
              <a:gd name="connsiteX65" fmla="*/ 9006634 w 12193149"/>
              <a:gd name="connsiteY65" fmla="*/ 2741011 h 3171710"/>
              <a:gd name="connsiteX66" fmla="*/ 9006349 w 12193149"/>
              <a:gd name="connsiteY66" fmla="*/ 2740771 h 3171710"/>
              <a:gd name="connsiteX67" fmla="*/ 8997380 w 12193149"/>
              <a:gd name="connsiteY67" fmla="*/ 2741982 h 3171710"/>
              <a:gd name="connsiteX68" fmla="*/ 8991542 w 12193149"/>
              <a:gd name="connsiteY68" fmla="*/ 2744043 h 3171710"/>
              <a:gd name="connsiteX69" fmla="*/ 8975485 w 12193149"/>
              <a:gd name="connsiteY69" fmla="*/ 2747269 h 3171710"/>
              <a:gd name="connsiteX70" fmla="*/ 8969159 w 12193149"/>
              <a:gd name="connsiteY70" fmla="*/ 2746569 h 3171710"/>
              <a:gd name="connsiteX71" fmla="*/ 8964196 w 12193149"/>
              <a:gd name="connsiteY71" fmla="*/ 2744344 h 3171710"/>
              <a:gd name="connsiteX72" fmla="*/ 8930136 w 12193149"/>
              <a:gd name="connsiteY72" fmla="*/ 2741156 h 3171710"/>
              <a:gd name="connsiteX73" fmla="*/ 8753592 w 12193149"/>
              <a:gd name="connsiteY73" fmla="*/ 2760388 h 3171710"/>
              <a:gd name="connsiteX74" fmla="*/ 8708995 w 12193149"/>
              <a:gd name="connsiteY74" fmla="*/ 2762489 h 3171710"/>
              <a:gd name="connsiteX75" fmla="*/ 8597219 w 12193149"/>
              <a:gd name="connsiteY75" fmla="*/ 2771061 h 3171710"/>
              <a:gd name="connsiteX76" fmla="*/ 8526378 w 12193149"/>
              <a:gd name="connsiteY76" fmla="*/ 2756219 h 3171710"/>
              <a:gd name="connsiteX77" fmla="*/ 8512131 w 12193149"/>
              <a:gd name="connsiteY77" fmla="*/ 2762134 h 3171710"/>
              <a:gd name="connsiteX78" fmla="*/ 8507315 w 12193149"/>
              <a:gd name="connsiteY78" fmla="*/ 2765135 h 3171710"/>
              <a:gd name="connsiteX79" fmla="*/ 8499116 w 12193149"/>
              <a:gd name="connsiteY79" fmla="*/ 2767873 h 3171710"/>
              <a:gd name="connsiteX80" fmla="*/ 8498742 w 12193149"/>
              <a:gd name="connsiteY80" fmla="*/ 2767694 h 3171710"/>
              <a:gd name="connsiteX81" fmla="*/ 8491397 w 12193149"/>
              <a:gd name="connsiteY81" fmla="*/ 2770744 h 3171710"/>
              <a:gd name="connsiteX82" fmla="*/ 8368330 w 12193149"/>
              <a:gd name="connsiteY82" fmla="*/ 2784786 h 3171710"/>
              <a:gd name="connsiteX83" fmla="*/ 8354947 w 12193149"/>
              <a:gd name="connsiteY83" fmla="*/ 2784980 h 3171710"/>
              <a:gd name="connsiteX84" fmla="*/ 8321252 w 12193149"/>
              <a:gd name="connsiteY84" fmla="*/ 2801558 h 3171710"/>
              <a:gd name="connsiteX85" fmla="*/ 8315581 w 12193149"/>
              <a:gd name="connsiteY85" fmla="*/ 2801884 h 3171710"/>
              <a:gd name="connsiteX86" fmla="*/ 8296322 w 12193149"/>
              <a:gd name="connsiteY86" fmla="*/ 2815779 h 3171710"/>
              <a:gd name="connsiteX87" fmla="*/ 8285424 w 12193149"/>
              <a:gd name="connsiteY87" fmla="*/ 2821602 h 3171710"/>
              <a:gd name="connsiteX88" fmla="*/ 8284298 w 12193149"/>
              <a:gd name="connsiteY88" fmla="*/ 2826045 h 3171710"/>
              <a:gd name="connsiteX89" fmla="*/ 8267224 w 12193149"/>
              <a:gd name="connsiteY89" fmla="*/ 2833220 h 3171710"/>
              <a:gd name="connsiteX90" fmla="*/ 8264525 w 12193149"/>
              <a:gd name="connsiteY90" fmla="*/ 2832990 h 3171710"/>
              <a:gd name="connsiteX91" fmla="*/ 8253181 w 12193149"/>
              <a:gd name="connsiteY91" fmla="*/ 2842833 h 3171710"/>
              <a:gd name="connsiteX92" fmla="*/ 8246982 w 12193149"/>
              <a:gd name="connsiteY92" fmla="*/ 2855825 h 3171710"/>
              <a:gd name="connsiteX93" fmla="*/ 8091420 w 12193149"/>
              <a:gd name="connsiteY93" fmla="*/ 2901986 h 3171710"/>
              <a:gd name="connsiteX94" fmla="*/ 7906555 w 12193149"/>
              <a:gd name="connsiteY94" fmla="*/ 2943959 h 3171710"/>
              <a:gd name="connsiteX95" fmla="*/ 7719893 w 12193149"/>
              <a:gd name="connsiteY95" fmla="*/ 2969674 h 3171710"/>
              <a:gd name="connsiteX96" fmla="*/ 7615495 w 12193149"/>
              <a:gd name="connsiteY96" fmla="*/ 2966203 h 3171710"/>
              <a:gd name="connsiteX97" fmla="*/ 7528691 w 12193149"/>
              <a:gd name="connsiteY97" fmla="*/ 2972031 h 3171710"/>
              <a:gd name="connsiteX98" fmla="*/ 7520719 w 12193149"/>
              <a:gd name="connsiteY98" fmla="*/ 2974584 h 3171710"/>
              <a:gd name="connsiteX99" fmla="*/ 7508559 w 12193149"/>
              <a:gd name="connsiteY99" fmla="*/ 2975919 h 3171710"/>
              <a:gd name="connsiteX100" fmla="*/ 7508188 w 12193149"/>
              <a:gd name="connsiteY100" fmla="*/ 2975592 h 3171710"/>
              <a:gd name="connsiteX101" fmla="*/ 7496943 w 12193149"/>
              <a:gd name="connsiteY101" fmla="*/ 2977544 h 3171710"/>
              <a:gd name="connsiteX102" fmla="*/ 7219707 w 12193149"/>
              <a:gd name="connsiteY102" fmla="*/ 2983651 h 3171710"/>
              <a:gd name="connsiteX103" fmla="*/ 7202249 w 12193149"/>
              <a:gd name="connsiteY103" fmla="*/ 2988201 h 3171710"/>
              <a:gd name="connsiteX104" fmla="*/ 7198152 w 12193149"/>
              <a:gd name="connsiteY104" fmla="*/ 2993559 h 3171710"/>
              <a:gd name="connsiteX105" fmla="*/ 7171956 w 12193149"/>
              <a:gd name="connsiteY105" fmla="*/ 2998207 h 3171710"/>
              <a:gd name="connsiteX106" fmla="*/ 7098136 w 12193149"/>
              <a:gd name="connsiteY106" fmla="*/ 3010435 h 3171710"/>
              <a:gd name="connsiteX107" fmla="*/ 7019644 w 12193149"/>
              <a:gd name="connsiteY107" fmla="*/ 3010061 h 3171710"/>
              <a:gd name="connsiteX108" fmla="*/ 6905294 w 12193149"/>
              <a:gd name="connsiteY108" fmla="*/ 3039567 h 3171710"/>
              <a:gd name="connsiteX109" fmla="*/ 6709370 w 12193149"/>
              <a:gd name="connsiteY109" fmla="*/ 3067522 h 3171710"/>
              <a:gd name="connsiteX110" fmla="*/ 6550602 w 12193149"/>
              <a:gd name="connsiteY110" fmla="*/ 3096298 h 3171710"/>
              <a:gd name="connsiteX111" fmla="*/ 6318708 w 12193149"/>
              <a:gd name="connsiteY111" fmla="*/ 3143098 h 3171710"/>
              <a:gd name="connsiteX112" fmla="*/ 6169822 w 12193149"/>
              <a:gd name="connsiteY112" fmla="*/ 3145185 h 3171710"/>
              <a:gd name="connsiteX113" fmla="*/ 6074996 w 12193149"/>
              <a:gd name="connsiteY113" fmla="*/ 3165647 h 3171710"/>
              <a:gd name="connsiteX114" fmla="*/ 6069677 w 12193149"/>
              <a:gd name="connsiteY114" fmla="*/ 3164110 h 3171710"/>
              <a:gd name="connsiteX115" fmla="*/ 6049786 w 12193149"/>
              <a:gd name="connsiteY115" fmla="*/ 3164793 h 3171710"/>
              <a:gd name="connsiteX116" fmla="*/ 6042433 w 12193149"/>
              <a:gd name="connsiteY116" fmla="*/ 3156444 h 3171710"/>
              <a:gd name="connsiteX117" fmla="*/ 6011238 w 12193149"/>
              <a:gd name="connsiteY117" fmla="*/ 3151351 h 3171710"/>
              <a:gd name="connsiteX118" fmla="*/ 5958523 w 12193149"/>
              <a:gd name="connsiteY118" fmla="*/ 3154995 h 3171710"/>
              <a:gd name="connsiteX119" fmla="*/ 5760067 w 12193149"/>
              <a:gd name="connsiteY119" fmla="*/ 3170687 h 3171710"/>
              <a:gd name="connsiteX120" fmla="*/ 5628108 w 12193149"/>
              <a:gd name="connsiteY120" fmla="*/ 3171710 h 3171710"/>
              <a:gd name="connsiteX121" fmla="*/ 5472054 w 12193149"/>
              <a:gd name="connsiteY121" fmla="*/ 3157690 h 3171710"/>
              <a:gd name="connsiteX122" fmla="*/ 5433909 w 12193149"/>
              <a:gd name="connsiteY122" fmla="*/ 3146437 h 3171710"/>
              <a:gd name="connsiteX123" fmla="*/ 5382817 w 12193149"/>
              <a:gd name="connsiteY123" fmla="*/ 3128735 h 3171710"/>
              <a:gd name="connsiteX124" fmla="*/ 5262912 w 12193149"/>
              <a:gd name="connsiteY124" fmla="*/ 3108318 h 3171710"/>
              <a:gd name="connsiteX125" fmla="*/ 5224109 w 12193149"/>
              <a:gd name="connsiteY125" fmla="*/ 3097194 h 3171710"/>
              <a:gd name="connsiteX126" fmla="*/ 5175808 w 12193149"/>
              <a:gd name="connsiteY126" fmla="*/ 3094204 h 3171710"/>
              <a:gd name="connsiteX127" fmla="*/ 5157702 w 12193149"/>
              <a:gd name="connsiteY127" fmla="*/ 3086981 h 3171710"/>
              <a:gd name="connsiteX128" fmla="*/ 5143747 w 12193149"/>
              <a:gd name="connsiteY128" fmla="*/ 3083581 h 3171710"/>
              <a:gd name="connsiteX129" fmla="*/ 5140744 w 12193149"/>
              <a:gd name="connsiteY129" fmla="*/ 3081480 h 3171710"/>
              <a:gd name="connsiteX130" fmla="*/ 5122807 w 12193149"/>
              <a:gd name="connsiteY130" fmla="*/ 3070627 h 3171710"/>
              <a:gd name="connsiteX131" fmla="*/ 5066938 w 12193149"/>
              <a:gd name="connsiteY131" fmla="*/ 3077198 h 3171710"/>
              <a:gd name="connsiteX132" fmla="*/ 5012662 w 12193149"/>
              <a:gd name="connsiteY132" fmla="*/ 3060817 h 3171710"/>
              <a:gd name="connsiteX133" fmla="*/ 4841589 w 12193149"/>
              <a:gd name="connsiteY133" fmla="*/ 3036800 h 3171710"/>
              <a:gd name="connsiteX134" fmla="*/ 4763595 w 12193149"/>
              <a:gd name="connsiteY134" fmla="*/ 3009032 h 3171710"/>
              <a:gd name="connsiteX135" fmla="*/ 4724334 w 12193149"/>
              <a:gd name="connsiteY135" fmla="*/ 3000018 h 3171710"/>
              <a:gd name="connsiteX136" fmla="*/ 4722324 w 12193149"/>
              <a:gd name="connsiteY136" fmla="*/ 2999269 h 3171710"/>
              <a:gd name="connsiteX137" fmla="*/ 4723259 w 12193149"/>
              <a:gd name="connsiteY137" fmla="*/ 2999058 h 3171710"/>
              <a:gd name="connsiteX138" fmla="*/ 4718350 w 12193149"/>
              <a:gd name="connsiteY138" fmla="*/ 2997788 h 3171710"/>
              <a:gd name="connsiteX139" fmla="*/ 4722324 w 12193149"/>
              <a:gd name="connsiteY139" fmla="*/ 2999269 h 3171710"/>
              <a:gd name="connsiteX140" fmla="*/ 4716674 w 12193149"/>
              <a:gd name="connsiteY140" fmla="*/ 3000544 h 3171710"/>
              <a:gd name="connsiteX141" fmla="*/ 4516962 w 12193149"/>
              <a:gd name="connsiteY141" fmla="*/ 2990642 h 3171710"/>
              <a:gd name="connsiteX142" fmla="*/ 4429691 w 12193149"/>
              <a:gd name="connsiteY142" fmla="*/ 2979991 h 3171710"/>
              <a:gd name="connsiteX143" fmla="*/ 4364023 w 12193149"/>
              <a:gd name="connsiteY143" fmla="*/ 2978645 h 3171710"/>
              <a:gd name="connsiteX144" fmla="*/ 4318114 w 12193149"/>
              <a:gd name="connsiteY144" fmla="*/ 2985260 h 3171710"/>
              <a:gd name="connsiteX145" fmla="*/ 4316258 w 12193149"/>
              <a:gd name="connsiteY145" fmla="*/ 2983919 h 3171710"/>
              <a:gd name="connsiteX146" fmla="*/ 4296292 w 12193149"/>
              <a:gd name="connsiteY146" fmla="*/ 2982040 h 3171710"/>
              <a:gd name="connsiteX147" fmla="*/ 4291212 w 12193149"/>
              <a:gd name="connsiteY147" fmla="*/ 2984957 h 3171710"/>
              <a:gd name="connsiteX148" fmla="*/ 4277290 w 12193149"/>
              <a:gd name="connsiteY148" fmla="*/ 2984711 h 3171710"/>
              <a:gd name="connsiteX149" fmla="*/ 4249265 w 12193149"/>
              <a:gd name="connsiteY149" fmla="*/ 2987035 h 3171710"/>
              <a:gd name="connsiteX150" fmla="*/ 4203199 w 12193149"/>
              <a:gd name="connsiteY150" fmla="*/ 2984240 h 3171710"/>
              <a:gd name="connsiteX151" fmla="*/ 4202893 w 12193149"/>
              <a:gd name="connsiteY151" fmla="*/ 2982981 h 3171710"/>
              <a:gd name="connsiteX152" fmla="*/ 4192396 w 12193149"/>
              <a:gd name="connsiteY152" fmla="*/ 2977347 h 3171710"/>
              <a:gd name="connsiteX153" fmla="*/ 4143893 w 12193149"/>
              <a:gd name="connsiteY153" fmla="*/ 2961482 h 3171710"/>
              <a:gd name="connsiteX154" fmla="*/ 4084245 w 12193149"/>
              <a:gd name="connsiteY154" fmla="*/ 2934949 h 3171710"/>
              <a:gd name="connsiteX155" fmla="*/ 4075694 w 12193149"/>
              <a:gd name="connsiteY155" fmla="*/ 2934114 h 3171710"/>
              <a:gd name="connsiteX156" fmla="*/ 4075575 w 12193149"/>
              <a:gd name="connsiteY156" fmla="*/ 2933815 h 3171710"/>
              <a:gd name="connsiteX157" fmla="*/ 4066658 w 12193149"/>
              <a:gd name="connsiteY157" fmla="*/ 2932371 h 3171710"/>
              <a:gd name="connsiteX158" fmla="*/ 4060102 w 12193149"/>
              <a:gd name="connsiteY158" fmla="*/ 2932589 h 3171710"/>
              <a:gd name="connsiteX159" fmla="*/ 4043512 w 12193149"/>
              <a:gd name="connsiteY159" fmla="*/ 2930968 h 3171710"/>
              <a:gd name="connsiteX160" fmla="*/ 4038145 w 12193149"/>
              <a:gd name="connsiteY160" fmla="*/ 2928534 h 3171710"/>
              <a:gd name="connsiteX161" fmla="*/ 4036511 w 12193149"/>
              <a:gd name="connsiteY161" fmla="*/ 2924867 h 3171710"/>
              <a:gd name="connsiteX162" fmla="*/ 4034926 w 12193149"/>
              <a:gd name="connsiteY162" fmla="*/ 2925102 h 3171710"/>
              <a:gd name="connsiteX163" fmla="*/ 4005686 w 12193149"/>
              <a:gd name="connsiteY163" fmla="*/ 2912534 h 3171710"/>
              <a:gd name="connsiteX164" fmla="*/ 3937994 w 12193149"/>
              <a:gd name="connsiteY164" fmla="*/ 2895077 h 3171710"/>
              <a:gd name="connsiteX165" fmla="*/ 3898423 w 12193149"/>
              <a:gd name="connsiteY165" fmla="*/ 2889422 h 3171710"/>
              <a:gd name="connsiteX166" fmla="*/ 3790908 w 12193149"/>
              <a:gd name="connsiteY166" fmla="*/ 2869184 h 3171710"/>
              <a:gd name="connsiteX167" fmla="*/ 3683661 w 12193149"/>
              <a:gd name="connsiteY167" fmla="*/ 2845261 h 3171710"/>
              <a:gd name="connsiteX168" fmla="*/ 3611183 w 12193149"/>
              <a:gd name="connsiteY168" fmla="*/ 2812990 h 3171710"/>
              <a:gd name="connsiteX169" fmla="*/ 3605003 w 12193149"/>
              <a:gd name="connsiteY169" fmla="*/ 2814352 h 3171710"/>
              <a:gd name="connsiteX170" fmla="*/ 3595884 w 12193149"/>
              <a:gd name="connsiteY170" fmla="*/ 2814516 h 3171710"/>
              <a:gd name="connsiteX171" fmla="*/ 3595649 w 12193149"/>
              <a:gd name="connsiteY171" fmla="*/ 2814247 h 3171710"/>
              <a:gd name="connsiteX172" fmla="*/ 3587126 w 12193149"/>
              <a:gd name="connsiteY172" fmla="*/ 2814937 h 3171710"/>
              <a:gd name="connsiteX173" fmla="*/ 3537283 w 12193149"/>
              <a:gd name="connsiteY173" fmla="*/ 2805238 h 3171710"/>
              <a:gd name="connsiteX174" fmla="*/ 3474371 w 12193149"/>
              <a:gd name="connsiteY174" fmla="*/ 2801577 h 3171710"/>
              <a:gd name="connsiteX175" fmla="*/ 3401876 w 12193149"/>
              <a:gd name="connsiteY175" fmla="*/ 2789529 h 3171710"/>
              <a:gd name="connsiteX176" fmla="*/ 3365036 w 12193149"/>
              <a:gd name="connsiteY176" fmla="*/ 2806481 h 3171710"/>
              <a:gd name="connsiteX177" fmla="*/ 3345174 w 12193149"/>
              <a:gd name="connsiteY177" fmla="*/ 2808163 h 3171710"/>
              <a:gd name="connsiteX178" fmla="*/ 3342846 w 12193149"/>
              <a:gd name="connsiteY178" fmla="*/ 2807188 h 3171710"/>
              <a:gd name="connsiteX179" fmla="*/ 3263504 w 12193149"/>
              <a:gd name="connsiteY179" fmla="*/ 2813065 h 3171710"/>
              <a:gd name="connsiteX180" fmla="*/ 3143704 w 12193149"/>
              <a:gd name="connsiteY180" fmla="*/ 2820840 h 3171710"/>
              <a:gd name="connsiteX181" fmla="*/ 3031439 w 12193149"/>
              <a:gd name="connsiteY181" fmla="*/ 2823483 h 3171710"/>
              <a:gd name="connsiteX182" fmla="*/ 2782717 w 12193149"/>
              <a:gd name="connsiteY182" fmla="*/ 2845304 h 3171710"/>
              <a:gd name="connsiteX183" fmla="*/ 2647675 w 12193149"/>
              <a:gd name="connsiteY183" fmla="*/ 2855840 h 3171710"/>
              <a:gd name="connsiteX184" fmla="*/ 2569176 w 12193149"/>
              <a:gd name="connsiteY184" fmla="*/ 2829599 h 3171710"/>
              <a:gd name="connsiteX185" fmla="*/ 2444403 w 12193149"/>
              <a:gd name="connsiteY185" fmla="*/ 2843500 h 3171710"/>
              <a:gd name="connsiteX186" fmla="*/ 2316260 w 12193149"/>
              <a:gd name="connsiteY186" fmla="*/ 2851967 h 3171710"/>
              <a:gd name="connsiteX187" fmla="*/ 2209726 w 12193149"/>
              <a:gd name="connsiteY187" fmla="*/ 2846734 h 3171710"/>
              <a:gd name="connsiteX188" fmla="*/ 2095813 w 12193149"/>
              <a:gd name="connsiteY188" fmla="*/ 2830023 h 3171710"/>
              <a:gd name="connsiteX189" fmla="*/ 1998504 w 12193149"/>
              <a:gd name="connsiteY189" fmla="*/ 2822003 h 3171710"/>
              <a:gd name="connsiteX190" fmla="*/ 1929320 w 12193149"/>
              <a:gd name="connsiteY190" fmla="*/ 2843948 h 3171710"/>
              <a:gd name="connsiteX191" fmla="*/ 1922798 w 12193149"/>
              <a:gd name="connsiteY191" fmla="*/ 2839117 h 3171710"/>
              <a:gd name="connsiteX192" fmla="*/ 1874228 w 12193149"/>
              <a:gd name="connsiteY192" fmla="*/ 2840712 h 3171710"/>
              <a:gd name="connsiteX193" fmla="*/ 1787803 w 12193149"/>
              <a:gd name="connsiteY193" fmla="*/ 2868334 h 3171710"/>
              <a:gd name="connsiteX194" fmla="*/ 1739352 w 12193149"/>
              <a:gd name="connsiteY194" fmla="*/ 2863283 h 3171710"/>
              <a:gd name="connsiteX195" fmla="*/ 1676219 w 12193149"/>
              <a:gd name="connsiteY195" fmla="*/ 2846934 h 3171710"/>
              <a:gd name="connsiteX196" fmla="*/ 1609817 w 12193149"/>
              <a:gd name="connsiteY196" fmla="*/ 2840037 h 3171710"/>
              <a:gd name="connsiteX197" fmla="*/ 1497258 w 12193149"/>
              <a:gd name="connsiteY197" fmla="*/ 2814447 h 3171710"/>
              <a:gd name="connsiteX198" fmla="*/ 1151127 w 12193149"/>
              <a:gd name="connsiteY198" fmla="*/ 2765012 h 3171710"/>
              <a:gd name="connsiteX199" fmla="*/ 859417 w 12193149"/>
              <a:gd name="connsiteY199" fmla="*/ 2755579 h 3171710"/>
              <a:gd name="connsiteX200" fmla="*/ 838688 w 12193149"/>
              <a:gd name="connsiteY200" fmla="*/ 2756792 h 3171710"/>
              <a:gd name="connsiteX201" fmla="*/ 817957 w 12193149"/>
              <a:gd name="connsiteY201" fmla="*/ 2754828 h 3171710"/>
              <a:gd name="connsiteX202" fmla="*/ 812654 w 12193149"/>
              <a:gd name="connsiteY202" fmla="*/ 2757722 h 3171710"/>
              <a:gd name="connsiteX203" fmla="*/ 721195 w 12193149"/>
              <a:gd name="connsiteY203" fmla="*/ 2756632 h 3171710"/>
              <a:gd name="connsiteX204" fmla="*/ 720890 w 12193149"/>
              <a:gd name="connsiteY204" fmla="*/ 2755370 h 3171710"/>
              <a:gd name="connsiteX205" fmla="*/ 710023 w 12193149"/>
              <a:gd name="connsiteY205" fmla="*/ 2749693 h 3171710"/>
              <a:gd name="connsiteX206" fmla="*/ 597940 w 12193149"/>
              <a:gd name="connsiteY206" fmla="*/ 2706835 h 3171710"/>
              <a:gd name="connsiteX207" fmla="*/ 579683 w 12193149"/>
              <a:gd name="connsiteY207" fmla="*/ 2704183 h 3171710"/>
              <a:gd name="connsiteX208" fmla="*/ 572865 w 12193149"/>
              <a:gd name="connsiteY208" fmla="*/ 2704372 h 3171710"/>
              <a:gd name="connsiteX209" fmla="*/ 446247 w 12193149"/>
              <a:gd name="connsiteY209" fmla="*/ 2666342 h 3171710"/>
              <a:gd name="connsiteX210" fmla="*/ 405163 w 12193149"/>
              <a:gd name="connsiteY210" fmla="*/ 2660519 h 3171710"/>
              <a:gd name="connsiteX211" fmla="*/ 293583 w 12193149"/>
              <a:gd name="connsiteY211" fmla="*/ 2639823 h 3171710"/>
              <a:gd name="connsiteX212" fmla="*/ 119529 w 12193149"/>
              <a:gd name="connsiteY212" fmla="*/ 2588018 h 3171710"/>
              <a:gd name="connsiteX213" fmla="*/ 16674 w 12193149"/>
              <a:gd name="connsiteY213" fmla="*/ 2585162 h 3171710"/>
              <a:gd name="connsiteX214" fmla="*/ 1150 w 12193149"/>
              <a:gd name="connsiteY214" fmla="*/ 2579693 h 3171710"/>
              <a:gd name="connsiteX215" fmla="*/ 1148 w 12193149"/>
              <a:gd name="connsiteY215" fmla="*/ 1049184 h 3171710"/>
              <a:gd name="connsiteX216" fmla="*/ 1148 w 12193149"/>
              <a:gd name="connsiteY216" fmla="*/ 0 h 3171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Lst>
            <a:rect l="l" t="t" r="r" b="b"/>
            <a:pathLst>
              <a:path w="12193149" h="3171710">
                <a:moveTo>
                  <a:pt x="1148" y="0"/>
                </a:moveTo>
                <a:lnTo>
                  <a:pt x="12181789" y="8189"/>
                </a:lnTo>
                <a:cubicBezTo>
                  <a:pt x="12181789" y="201435"/>
                  <a:pt x="12193149" y="1213464"/>
                  <a:pt x="12193149" y="1406710"/>
                </a:cubicBezTo>
                <a:lnTo>
                  <a:pt x="12185986" y="1411160"/>
                </a:lnTo>
                <a:cubicBezTo>
                  <a:pt x="12156393" y="1404401"/>
                  <a:pt x="12176978" y="1415299"/>
                  <a:pt x="12156363" y="1424337"/>
                </a:cubicBezTo>
                <a:cubicBezTo>
                  <a:pt x="12172308" y="1438279"/>
                  <a:pt x="12127905" y="1429847"/>
                  <a:pt x="12139215" y="1450150"/>
                </a:cubicBezTo>
                <a:cubicBezTo>
                  <a:pt x="12135103" y="1451151"/>
                  <a:pt x="12130766" y="1451483"/>
                  <a:pt x="12126327" y="1451661"/>
                </a:cubicBezTo>
                <a:lnTo>
                  <a:pt x="12124007" y="1451765"/>
                </a:lnTo>
                <a:lnTo>
                  <a:pt x="12116854" y="1455579"/>
                </a:lnTo>
                <a:lnTo>
                  <a:pt x="12099497" y="1455110"/>
                </a:lnTo>
                <a:cubicBezTo>
                  <a:pt x="12095162" y="1456775"/>
                  <a:pt x="12090978" y="1459336"/>
                  <a:pt x="12087073" y="1463312"/>
                </a:cubicBezTo>
                <a:cubicBezTo>
                  <a:pt x="12078890" y="1483714"/>
                  <a:pt x="12040481" y="1480817"/>
                  <a:pt x="12031073" y="1506980"/>
                </a:cubicBezTo>
                <a:cubicBezTo>
                  <a:pt x="12026399" y="1515225"/>
                  <a:pt x="12004497" y="1532326"/>
                  <a:pt x="11995833" y="1530429"/>
                </a:cubicBezTo>
                <a:cubicBezTo>
                  <a:pt x="11990333" y="1532938"/>
                  <a:pt x="11986699" y="1539016"/>
                  <a:pt x="11979717" y="1535132"/>
                </a:cubicBezTo>
                <a:cubicBezTo>
                  <a:pt x="11970382" y="1531211"/>
                  <a:pt x="11963763" y="1554233"/>
                  <a:pt x="11959046" y="1544529"/>
                </a:cubicBezTo>
                <a:lnTo>
                  <a:pt x="11920454" y="1557854"/>
                </a:lnTo>
                <a:cubicBezTo>
                  <a:pt x="11919152" y="1564914"/>
                  <a:pt x="11912619" y="1567116"/>
                  <a:pt x="11903656" y="1569397"/>
                </a:cubicBezTo>
                <a:lnTo>
                  <a:pt x="11895048" y="1571762"/>
                </a:lnTo>
                <a:lnTo>
                  <a:pt x="11891968" y="1582700"/>
                </a:lnTo>
                <a:cubicBezTo>
                  <a:pt x="11881074" y="1573372"/>
                  <a:pt x="11884523" y="1604713"/>
                  <a:pt x="11870776" y="1604787"/>
                </a:cubicBezTo>
                <a:lnTo>
                  <a:pt x="11813376" y="1624630"/>
                </a:lnTo>
                <a:lnTo>
                  <a:pt x="11590693" y="1790748"/>
                </a:lnTo>
                <a:cubicBezTo>
                  <a:pt x="11550201" y="1817685"/>
                  <a:pt x="11542649" y="1767741"/>
                  <a:pt x="11506817" y="1860594"/>
                </a:cubicBezTo>
                <a:cubicBezTo>
                  <a:pt x="11450023" y="1916431"/>
                  <a:pt x="11337127" y="2017145"/>
                  <a:pt x="11280332" y="2050542"/>
                </a:cubicBezTo>
                <a:cubicBezTo>
                  <a:pt x="11267547" y="2058142"/>
                  <a:pt x="11229147" y="2123560"/>
                  <a:pt x="11228309" y="2103207"/>
                </a:cubicBezTo>
                <a:cubicBezTo>
                  <a:pt x="11223950" y="2105174"/>
                  <a:pt x="11220761" y="2104651"/>
                  <a:pt x="11218087" y="2102932"/>
                </a:cubicBezTo>
                <a:lnTo>
                  <a:pt x="11217184" y="2101989"/>
                </a:lnTo>
                <a:lnTo>
                  <a:pt x="11188885" y="2119354"/>
                </a:lnTo>
                <a:lnTo>
                  <a:pt x="11184501" y="2119496"/>
                </a:lnTo>
                <a:lnTo>
                  <a:pt x="11166854" y="2133583"/>
                </a:lnTo>
                <a:lnTo>
                  <a:pt x="11157311" y="2139385"/>
                </a:lnTo>
                <a:lnTo>
                  <a:pt x="11155496" y="2144068"/>
                </a:lnTo>
                <a:cubicBezTo>
                  <a:pt x="11153045" y="2147436"/>
                  <a:pt x="11148902" y="2150083"/>
                  <a:pt x="11140961" y="2151086"/>
                </a:cubicBezTo>
                <a:lnTo>
                  <a:pt x="11138961" y="2150743"/>
                </a:lnTo>
                <a:lnTo>
                  <a:pt x="11128208" y="2160803"/>
                </a:lnTo>
                <a:cubicBezTo>
                  <a:pt x="11124962" y="2164785"/>
                  <a:pt x="11122359" y="2169258"/>
                  <a:pt x="11120691" y="2174395"/>
                </a:cubicBezTo>
                <a:cubicBezTo>
                  <a:pt x="11081770" y="2197656"/>
                  <a:pt x="10952581" y="2271077"/>
                  <a:pt x="10894683" y="2300370"/>
                </a:cubicBezTo>
                <a:cubicBezTo>
                  <a:pt x="10861781" y="2315405"/>
                  <a:pt x="10817803" y="2335857"/>
                  <a:pt x="10773300" y="2350162"/>
                </a:cubicBezTo>
                <a:cubicBezTo>
                  <a:pt x="10733414" y="2394390"/>
                  <a:pt x="10677791" y="2353706"/>
                  <a:pt x="10627668" y="2386200"/>
                </a:cubicBezTo>
                <a:cubicBezTo>
                  <a:pt x="10590276" y="2369074"/>
                  <a:pt x="10613693" y="2389253"/>
                  <a:pt x="10581895" y="2395660"/>
                </a:cubicBezTo>
                <a:cubicBezTo>
                  <a:pt x="10597733" y="2418627"/>
                  <a:pt x="10540912" y="2395212"/>
                  <a:pt x="10547790" y="2425394"/>
                </a:cubicBezTo>
                <a:cubicBezTo>
                  <a:pt x="10541784" y="2425603"/>
                  <a:pt x="10535750" y="2424857"/>
                  <a:pt x="10529643" y="2423878"/>
                </a:cubicBezTo>
                <a:lnTo>
                  <a:pt x="10526446" y="2423382"/>
                </a:lnTo>
                <a:lnTo>
                  <a:pt x="10515129" y="2426508"/>
                </a:lnTo>
                <a:lnTo>
                  <a:pt x="10491735" y="2421127"/>
                </a:lnTo>
                <a:cubicBezTo>
                  <a:pt x="10485147" y="2422161"/>
                  <a:pt x="10478389" y="2424430"/>
                  <a:pt x="10471418" y="2428664"/>
                </a:cubicBezTo>
                <a:cubicBezTo>
                  <a:pt x="10451763" y="2453636"/>
                  <a:pt x="10400774" y="2439247"/>
                  <a:pt x="10377042" y="2471569"/>
                </a:cubicBezTo>
                <a:cubicBezTo>
                  <a:pt x="10367240" y="2481286"/>
                  <a:pt x="10330319" y="2498097"/>
                  <a:pt x="10319338" y="2493192"/>
                </a:cubicBezTo>
                <a:cubicBezTo>
                  <a:pt x="10310813" y="2495031"/>
                  <a:pt x="10303331" y="2502144"/>
                  <a:pt x="10295467" y="2495050"/>
                </a:cubicBezTo>
                <a:cubicBezTo>
                  <a:pt x="10284420" y="2487261"/>
                  <a:pt x="10265794" y="2516157"/>
                  <a:pt x="10263443" y="2501919"/>
                </a:cubicBezTo>
                <a:lnTo>
                  <a:pt x="10205418" y="2509120"/>
                </a:lnTo>
                <a:cubicBezTo>
                  <a:pt x="10200696" y="2518180"/>
                  <a:pt x="10190895" y="2519327"/>
                  <a:pt x="10177759" y="2519914"/>
                </a:cubicBezTo>
                <a:lnTo>
                  <a:pt x="10165070" y="2520710"/>
                </a:lnTo>
                <a:lnTo>
                  <a:pt x="10156308" y="2534458"/>
                </a:lnTo>
                <a:cubicBezTo>
                  <a:pt x="10145406" y="2519028"/>
                  <a:pt x="10136981" y="2561781"/>
                  <a:pt x="10118267" y="2558113"/>
                </a:cubicBezTo>
                <a:lnTo>
                  <a:pt x="10083317" y="2570267"/>
                </a:lnTo>
                <a:cubicBezTo>
                  <a:pt x="10075718" y="2568198"/>
                  <a:pt x="10048011" y="2569526"/>
                  <a:pt x="10040388" y="2568603"/>
                </a:cubicBezTo>
                <a:cubicBezTo>
                  <a:pt x="9999609" y="2578704"/>
                  <a:pt x="9985545" y="2579194"/>
                  <a:pt x="9961167" y="2584118"/>
                </a:cubicBezTo>
                <a:cubicBezTo>
                  <a:pt x="9920131" y="2584260"/>
                  <a:pt x="9889892" y="2581061"/>
                  <a:pt x="9848940" y="2590886"/>
                </a:cubicBezTo>
                <a:lnTo>
                  <a:pt x="9729457" y="2611093"/>
                </a:lnTo>
                <a:cubicBezTo>
                  <a:pt x="9676207" y="2601507"/>
                  <a:pt x="9631235" y="2626730"/>
                  <a:pt x="9613704" y="2639342"/>
                </a:cubicBezTo>
                <a:cubicBezTo>
                  <a:pt x="9548152" y="2653618"/>
                  <a:pt x="9410970" y="2690964"/>
                  <a:pt x="9338590" y="2696264"/>
                </a:cubicBezTo>
                <a:lnTo>
                  <a:pt x="9232518" y="2720120"/>
                </a:lnTo>
                <a:lnTo>
                  <a:pt x="9156690" y="2730199"/>
                </a:lnTo>
                <a:lnTo>
                  <a:pt x="9054601" y="2737726"/>
                </a:lnTo>
                <a:lnTo>
                  <a:pt x="9006634" y="2741011"/>
                </a:lnTo>
                <a:lnTo>
                  <a:pt x="9006349" y="2740771"/>
                </a:lnTo>
                <a:cubicBezTo>
                  <a:pt x="9004294" y="2740551"/>
                  <a:pt x="9001475" y="2740879"/>
                  <a:pt x="8997380" y="2741982"/>
                </a:cubicBezTo>
                <a:lnTo>
                  <a:pt x="8991542" y="2744043"/>
                </a:lnTo>
                <a:lnTo>
                  <a:pt x="8975485" y="2747269"/>
                </a:lnTo>
                <a:lnTo>
                  <a:pt x="8969159" y="2746569"/>
                </a:lnTo>
                <a:lnTo>
                  <a:pt x="8964196" y="2744344"/>
                </a:lnTo>
                <a:cubicBezTo>
                  <a:pt x="8955841" y="2752295"/>
                  <a:pt x="8956668" y="2761243"/>
                  <a:pt x="8930136" y="2741156"/>
                </a:cubicBezTo>
                <a:cubicBezTo>
                  <a:pt x="8899182" y="2742176"/>
                  <a:pt x="8790451" y="2756831"/>
                  <a:pt x="8753592" y="2760388"/>
                </a:cubicBezTo>
                <a:cubicBezTo>
                  <a:pt x="8720970" y="2771108"/>
                  <a:pt x="8749345" y="2757447"/>
                  <a:pt x="8708995" y="2762489"/>
                </a:cubicBezTo>
                <a:cubicBezTo>
                  <a:pt x="8672757" y="2782024"/>
                  <a:pt x="8640293" y="2765584"/>
                  <a:pt x="8597219" y="2771061"/>
                </a:cubicBezTo>
                <a:lnTo>
                  <a:pt x="8526378" y="2756219"/>
                </a:lnTo>
                <a:lnTo>
                  <a:pt x="8512131" y="2762134"/>
                </a:lnTo>
                <a:lnTo>
                  <a:pt x="8507315" y="2765135"/>
                </a:lnTo>
                <a:cubicBezTo>
                  <a:pt x="8503797" y="2766912"/>
                  <a:pt x="8501196" y="2767723"/>
                  <a:pt x="8499116" y="2767873"/>
                </a:cubicBezTo>
                <a:lnTo>
                  <a:pt x="8498742" y="2767694"/>
                </a:lnTo>
                <a:lnTo>
                  <a:pt x="8491397" y="2770744"/>
                </a:lnTo>
                <a:lnTo>
                  <a:pt x="8368330" y="2784786"/>
                </a:lnTo>
                <a:cubicBezTo>
                  <a:pt x="8363173" y="2786811"/>
                  <a:pt x="8358881" y="2786463"/>
                  <a:pt x="8354947" y="2784980"/>
                </a:cubicBezTo>
                <a:lnTo>
                  <a:pt x="8321252" y="2801558"/>
                </a:lnTo>
                <a:lnTo>
                  <a:pt x="8315581" y="2801884"/>
                </a:lnTo>
                <a:lnTo>
                  <a:pt x="8296322" y="2815779"/>
                </a:lnTo>
                <a:lnTo>
                  <a:pt x="8285424" y="2821602"/>
                </a:lnTo>
                <a:lnTo>
                  <a:pt x="8284298" y="2826045"/>
                </a:lnTo>
                <a:cubicBezTo>
                  <a:pt x="8281994" y="2829290"/>
                  <a:pt x="8277300" y="2831938"/>
                  <a:pt x="8267224" y="2833220"/>
                </a:cubicBezTo>
                <a:lnTo>
                  <a:pt x="8264525" y="2832990"/>
                </a:lnTo>
                <a:lnTo>
                  <a:pt x="8253181" y="2842833"/>
                </a:lnTo>
                <a:cubicBezTo>
                  <a:pt x="8250007" y="2846683"/>
                  <a:pt x="8247795" y="2850965"/>
                  <a:pt x="8246982" y="2855825"/>
                </a:cubicBezTo>
                <a:cubicBezTo>
                  <a:pt x="8182975" y="2852918"/>
                  <a:pt x="8148279" y="2887040"/>
                  <a:pt x="8091420" y="2901986"/>
                </a:cubicBezTo>
                <a:cubicBezTo>
                  <a:pt x="8026616" y="2925128"/>
                  <a:pt x="7968218" y="2946364"/>
                  <a:pt x="7906555" y="2943959"/>
                </a:cubicBezTo>
                <a:cubicBezTo>
                  <a:pt x="7836267" y="2958871"/>
                  <a:pt x="7782114" y="2961102"/>
                  <a:pt x="7719893" y="2969674"/>
                </a:cubicBezTo>
                <a:lnTo>
                  <a:pt x="7615495" y="2966203"/>
                </a:lnTo>
                <a:lnTo>
                  <a:pt x="7528691" y="2972031"/>
                </a:lnTo>
                <a:lnTo>
                  <a:pt x="7520719" y="2974584"/>
                </a:lnTo>
                <a:cubicBezTo>
                  <a:pt x="7515141" y="2975923"/>
                  <a:pt x="7511320" y="2976273"/>
                  <a:pt x="7508559" y="2975919"/>
                </a:cubicBezTo>
                <a:lnTo>
                  <a:pt x="7508188" y="2975592"/>
                </a:lnTo>
                <a:lnTo>
                  <a:pt x="7496943" y="2977544"/>
                </a:lnTo>
                <a:lnTo>
                  <a:pt x="7219707" y="2983651"/>
                </a:lnTo>
                <a:lnTo>
                  <a:pt x="7202249" y="2988201"/>
                </a:lnTo>
                <a:lnTo>
                  <a:pt x="7198152" y="2993559"/>
                </a:lnTo>
                <a:cubicBezTo>
                  <a:pt x="7193259" y="2997082"/>
                  <a:pt x="7185654" y="2999221"/>
                  <a:pt x="7171956" y="2998207"/>
                </a:cubicBezTo>
                <a:lnTo>
                  <a:pt x="7098136" y="3010435"/>
                </a:lnTo>
                <a:cubicBezTo>
                  <a:pt x="7062296" y="3011413"/>
                  <a:pt x="7051336" y="3012390"/>
                  <a:pt x="7019644" y="3010061"/>
                </a:cubicBezTo>
                <a:cubicBezTo>
                  <a:pt x="6938675" y="3020999"/>
                  <a:pt x="6944793" y="3045165"/>
                  <a:pt x="6905294" y="3039567"/>
                </a:cubicBezTo>
                <a:cubicBezTo>
                  <a:pt x="6873070" y="3034359"/>
                  <a:pt x="6789137" y="3053433"/>
                  <a:pt x="6709370" y="3067522"/>
                </a:cubicBezTo>
                <a:cubicBezTo>
                  <a:pt x="6650254" y="3076977"/>
                  <a:pt x="6629253" y="3091078"/>
                  <a:pt x="6550602" y="3096298"/>
                </a:cubicBezTo>
                <a:cubicBezTo>
                  <a:pt x="6473302" y="3140388"/>
                  <a:pt x="6410843" y="3116665"/>
                  <a:pt x="6318708" y="3143098"/>
                </a:cubicBezTo>
                <a:cubicBezTo>
                  <a:pt x="6298698" y="3158620"/>
                  <a:pt x="6210439" y="3141427"/>
                  <a:pt x="6169822" y="3145185"/>
                </a:cubicBezTo>
                <a:cubicBezTo>
                  <a:pt x="6129203" y="3148943"/>
                  <a:pt x="6091688" y="3162491"/>
                  <a:pt x="6074996" y="3165647"/>
                </a:cubicBezTo>
                <a:lnTo>
                  <a:pt x="6069677" y="3164110"/>
                </a:lnTo>
                <a:lnTo>
                  <a:pt x="6049786" y="3164793"/>
                </a:lnTo>
                <a:lnTo>
                  <a:pt x="6042433" y="3156444"/>
                </a:lnTo>
                <a:lnTo>
                  <a:pt x="6011238" y="3151351"/>
                </a:lnTo>
                <a:cubicBezTo>
                  <a:pt x="5999830" y="3150764"/>
                  <a:pt x="5971276" y="3151677"/>
                  <a:pt x="5958523" y="3154995"/>
                </a:cubicBezTo>
                <a:lnTo>
                  <a:pt x="5760067" y="3170687"/>
                </a:lnTo>
                <a:lnTo>
                  <a:pt x="5628108" y="3171710"/>
                </a:lnTo>
                <a:lnTo>
                  <a:pt x="5472054" y="3157690"/>
                </a:lnTo>
                <a:cubicBezTo>
                  <a:pt x="5479284" y="3144662"/>
                  <a:pt x="5440157" y="3158728"/>
                  <a:pt x="5433909" y="3146437"/>
                </a:cubicBezTo>
                <a:cubicBezTo>
                  <a:pt x="5430517" y="3136405"/>
                  <a:pt x="5392976" y="3131721"/>
                  <a:pt x="5382817" y="3128735"/>
                </a:cubicBezTo>
                <a:lnTo>
                  <a:pt x="5262912" y="3108318"/>
                </a:lnTo>
                <a:cubicBezTo>
                  <a:pt x="5252746" y="3108134"/>
                  <a:pt x="5231699" y="3099824"/>
                  <a:pt x="5224109" y="3097194"/>
                </a:cubicBezTo>
                <a:lnTo>
                  <a:pt x="5175808" y="3094204"/>
                </a:lnTo>
                <a:lnTo>
                  <a:pt x="5157702" y="3086981"/>
                </a:lnTo>
                <a:lnTo>
                  <a:pt x="5143747" y="3083581"/>
                </a:lnTo>
                <a:lnTo>
                  <a:pt x="5140744" y="3081480"/>
                </a:lnTo>
                <a:cubicBezTo>
                  <a:pt x="5135026" y="3077440"/>
                  <a:pt x="5129229" y="3073629"/>
                  <a:pt x="5122807" y="3070627"/>
                </a:cubicBezTo>
                <a:cubicBezTo>
                  <a:pt x="5109467" y="3099246"/>
                  <a:pt x="5066004" y="3049810"/>
                  <a:pt x="5066938" y="3077198"/>
                </a:cubicBezTo>
                <a:cubicBezTo>
                  <a:pt x="5029345" y="3065682"/>
                  <a:pt x="5040096" y="3094771"/>
                  <a:pt x="5012662" y="3060817"/>
                </a:cubicBezTo>
                <a:cubicBezTo>
                  <a:pt x="4938174" y="3061200"/>
                  <a:pt x="4917504" y="3074207"/>
                  <a:pt x="4841589" y="3036800"/>
                </a:cubicBezTo>
                <a:cubicBezTo>
                  <a:pt x="4807890" y="3020158"/>
                  <a:pt x="4785258" y="3009012"/>
                  <a:pt x="4763595" y="3009032"/>
                </a:cubicBezTo>
                <a:cubicBezTo>
                  <a:pt x="4742475" y="3004532"/>
                  <a:pt x="4730631" y="3001709"/>
                  <a:pt x="4724334" y="3000018"/>
                </a:cubicBezTo>
                <a:lnTo>
                  <a:pt x="4722324" y="2999269"/>
                </a:lnTo>
                <a:lnTo>
                  <a:pt x="4723259" y="2999058"/>
                </a:lnTo>
                <a:cubicBezTo>
                  <a:pt x="4722296" y="2998416"/>
                  <a:pt x="4719415" y="2997810"/>
                  <a:pt x="4718350" y="2997788"/>
                </a:cubicBezTo>
                <a:lnTo>
                  <a:pt x="4722324" y="2999269"/>
                </a:lnTo>
                <a:lnTo>
                  <a:pt x="4716674" y="3000544"/>
                </a:lnTo>
                <a:cubicBezTo>
                  <a:pt x="4681300" y="2993588"/>
                  <a:pt x="4525895" y="2992780"/>
                  <a:pt x="4516962" y="2990642"/>
                </a:cubicBezTo>
                <a:cubicBezTo>
                  <a:pt x="4458971" y="2977530"/>
                  <a:pt x="4463810" y="2976789"/>
                  <a:pt x="4429691" y="2979991"/>
                </a:cubicBezTo>
                <a:cubicBezTo>
                  <a:pt x="4424455" y="2983362"/>
                  <a:pt x="4370126" y="2977068"/>
                  <a:pt x="4364023" y="2978645"/>
                </a:cubicBezTo>
                <a:lnTo>
                  <a:pt x="4318114" y="2985260"/>
                </a:lnTo>
                <a:lnTo>
                  <a:pt x="4316258" y="2983919"/>
                </a:lnTo>
                <a:cubicBezTo>
                  <a:pt x="4307275" y="2980548"/>
                  <a:pt x="4301145" y="2980549"/>
                  <a:pt x="4296292" y="2982040"/>
                </a:cubicBezTo>
                <a:lnTo>
                  <a:pt x="4291212" y="2984957"/>
                </a:lnTo>
                <a:lnTo>
                  <a:pt x="4277290" y="2984711"/>
                </a:lnTo>
                <a:lnTo>
                  <a:pt x="4249265" y="2987035"/>
                </a:lnTo>
                <a:lnTo>
                  <a:pt x="4203199" y="2984240"/>
                </a:lnTo>
                <a:cubicBezTo>
                  <a:pt x="4203096" y="2983820"/>
                  <a:pt x="4202995" y="2983401"/>
                  <a:pt x="4202893" y="2982981"/>
                </a:cubicBezTo>
                <a:cubicBezTo>
                  <a:pt x="4201267" y="2980144"/>
                  <a:pt x="4198292" y="2978025"/>
                  <a:pt x="4192396" y="2977347"/>
                </a:cubicBezTo>
                <a:cubicBezTo>
                  <a:pt x="4205365" y="2960058"/>
                  <a:pt x="4162425" y="2961953"/>
                  <a:pt x="4143893" y="2961482"/>
                </a:cubicBezTo>
                <a:cubicBezTo>
                  <a:pt x="4125868" y="2954416"/>
                  <a:pt x="4100250" y="2940836"/>
                  <a:pt x="4084245" y="2934949"/>
                </a:cubicBezTo>
                <a:lnTo>
                  <a:pt x="4075694" y="2934114"/>
                </a:lnTo>
                <a:cubicBezTo>
                  <a:pt x="4075655" y="2934013"/>
                  <a:pt x="4075614" y="2933914"/>
                  <a:pt x="4075575" y="2933815"/>
                </a:cubicBezTo>
                <a:cubicBezTo>
                  <a:pt x="4073829" y="2933031"/>
                  <a:pt x="4071057" y="2932530"/>
                  <a:pt x="4066658" y="2932371"/>
                </a:cubicBezTo>
                <a:lnTo>
                  <a:pt x="4060102" y="2932589"/>
                </a:lnTo>
                <a:lnTo>
                  <a:pt x="4043512" y="2930968"/>
                </a:lnTo>
                <a:lnTo>
                  <a:pt x="4038145" y="2928534"/>
                </a:lnTo>
                <a:lnTo>
                  <a:pt x="4036511" y="2924867"/>
                </a:lnTo>
                <a:lnTo>
                  <a:pt x="4034926" y="2925102"/>
                </a:lnTo>
                <a:cubicBezTo>
                  <a:pt x="4022576" y="2929966"/>
                  <a:pt x="4018025" y="2938342"/>
                  <a:pt x="4005686" y="2912534"/>
                </a:cubicBezTo>
                <a:lnTo>
                  <a:pt x="3937994" y="2895077"/>
                </a:lnTo>
                <a:cubicBezTo>
                  <a:pt x="3921658" y="2902801"/>
                  <a:pt x="3909686" y="2898112"/>
                  <a:pt x="3898423" y="2889422"/>
                </a:cubicBezTo>
                <a:cubicBezTo>
                  <a:pt x="3862243" y="2889918"/>
                  <a:pt x="3830779" y="2876048"/>
                  <a:pt x="3790908" y="2869184"/>
                </a:cubicBezTo>
                <a:cubicBezTo>
                  <a:pt x="3742158" y="2854478"/>
                  <a:pt x="3726280" y="2852501"/>
                  <a:pt x="3683661" y="2845261"/>
                </a:cubicBezTo>
                <a:lnTo>
                  <a:pt x="3611183" y="2812990"/>
                </a:lnTo>
                <a:lnTo>
                  <a:pt x="3605003" y="2814352"/>
                </a:lnTo>
                <a:cubicBezTo>
                  <a:pt x="3600731" y="2814971"/>
                  <a:pt x="3597877" y="2814971"/>
                  <a:pt x="3595884" y="2814516"/>
                </a:cubicBezTo>
                <a:lnTo>
                  <a:pt x="3595649" y="2814247"/>
                </a:lnTo>
                <a:lnTo>
                  <a:pt x="3587126" y="2814937"/>
                </a:lnTo>
                <a:cubicBezTo>
                  <a:pt x="3572774" y="2816728"/>
                  <a:pt x="3550540" y="2802529"/>
                  <a:pt x="3537283" y="2805238"/>
                </a:cubicBezTo>
                <a:cubicBezTo>
                  <a:pt x="3515092" y="2800942"/>
                  <a:pt x="3489773" y="2807207"/>
                  <a:pt x="3474371" y="2801577"/>
                </a:cubicBezTo>
                <a:lnTo>
                  <a:pt x="3401876" y="2789529"/>
                </a:lnTo>
                <a:lnTo>
                  <a:pt x="3365036" y="2806481"/>
                </a:lnTo>
                <a:cubicBezTo>
                  <a:pt x="3361007" y="2808779"/>
                  <a:pt x="3355145" y="2809857"/>
                  <a:pt x="3345174" y="2808163"/>
                </a:cubicBezTo>
                <a:lnTo>
                  <a:pt x="3342846" y="2807188"/>
                </a:lnTo>
                <a:cubicBezTo>
                  <a:pt x="3337528" y="2809659"/>
                  <a:pt x="3296694" y="2810789"/>
                  <a:pt x="3263504" y="2813065"/>
                </a:cubicBezTo>
                <a:cubicBezTo>
                  <a:pt x="3210873" y="2815406"/>
                  <a:pt x="3204538" y="2823378"/>
                  <a:pt x="3143704" y="2820840"/>
                </a:cubicBezTo>
                <a:cubicBezTo>
                  <a:pt x="3083839" y="2822069"/>
                  <a:pt x="3073438" y="2828075"/>
                  <a:pt x="3031439" y="2823483"/>
                </a:cubicBezTo>
                <a:lnTo>
                  <a:pt x="2782717" y="2845304"/>
                </a:lnTo>
                <a:cubicBezTo>
                  <a:pt x="2720447" y="2872959"/>
                  <a:pt x="2718750" y="2842390"/>
                  <a:pt x="2647675" y="2855840"/>
                </a:cubicBezTo>
                <a:cubicBezTo>
                  <a:pt x="2583664" y="2795905"/>
                  <a:pt x="2609849" y="2834173"/>
                  <a:pt x="2569176" y="2829599"/>
                </a:cubicBezTo>
                <a:lnTo>
                  <a:pt x="2444403" y="2843500"/>
                </a:lnTo>
                <a:cubicBezTo>
                  <a:pt x="2412730" y="2860060"/>
                  <a:pt x="2355175" y="2829971"/>
                  <a:pt x="2316260" y="2851967"/>
                </a:cubicBezTo>
                <a:cubicBezTo>
                  <a:pt x="2277148" y="2852505"/>
                  <a:pt x="2234330" y="2848310"/>
                  <a:pt x="2209726" y="2846734"/>
                </a:cubicBezTo>
                <a:cubicBezTo>
                  <a:pt x="2172984" y="2843077"/>
                  <a:pt x="2131016" y="2834145"/>
                  <a:pt x="2095813" y="2830023"/>
                </a:cubicBezTo>
                <a:cubicBezTo>
                  <a:pt x="2078687" y="2843632"/>
                  <a:pt x="2046700" y="2821328"/>
                  <a:pt x="1998504" y="2822003"/>
                </a:cubicBezTo>
                <a:cubicBezTo>
                  <a:pt x="1979851" y="2837650"/>
                  <a:pt x="1965997" y="2822267"/>
                  <a:pt x="1929320" y="2843948"/>
                </a:cubicBezTo>
                <a:cubicBezTo>
                  <a:pt x="1927506" y="2842156"/>
                  <a:pt x="1925308" y="2840529"/>
                  <a:pt x="1922798" y="2839117"/>
                </a:cubicBezTo>
                <a:cubicBezTo>
                  <a:pt x="1908224" y="2830923"/>
                  <a:pt x="1886476" y="2831636"/>
                  <a:pt x="1874228" y="2840712"/>
                </a:cubicBezTo>
                <a:cubicBezTo>
                  <a:pt x="1844711" y="2855471"/>
                  <a:pt x="1815838" y="2863248"/>
                  <a:pt x="1787803" y="2868334"/>
                </a:cubicBezTo>
                <a:lnTo>
                  <a:pt x="1739352" y="2863283"/>
                </a:lnTo>
                <a:cubicBezTo>
                  <a:pt x="1720756" y="2859717"/>
                  <a:pt x="1697809" y="2850808"/>
                  <a:pt x="1676219" y="2846934"/>
                </a:cubicBezTo>
                <a:cubicBezTo>
                  <a:pt x="1653856" y="2845729"/>
                  <a:pt x="1629782" y="2852334"/>
                  <a:pt x="1609817" y="2840037"/>
                </a:cubicBezTo>
                <a:cubicBezTo>
                  <a:pt x="1570834" y="2828361"/>
                  <a:pt x="1525521" y="2848516"/>
                  <a:pt x="1497258" y="2814447"/>
                </a:cubicBezTo>
                <a:cubicBezTo>
                  <a:pt x="1419429" y="2799738"/>
                  <a:pt x="1265224" y="2779725"/>
                  <a:pt x="1151127" y="2765012"/>
                </a:cubicBezTo>
                <a:cubicBezTo>
                  <a:pt x="1044820" y="2755201"/>
                  <a:pt x="911490" y="2756949"/>
                  <a:pt x="859417" y="2755579"/>
                </a:cubicBezTo>
                <a:lnTo>
                  <a:pt x="838688" y="2756792"/>
                </a:lnTo>
                <a:cubicBezTo>
                  <a:pt x="829380" y="2753383"/>
                  <a:pt x="823010" y="2753358"/>
                  <a:pt x="817957" y="2754828"/>
                </a:cubicBezTo>
                <a:lnTo>
                  <a:pt x="812654" y="2757722"/>
                </a:lnTo>
                <a:lnTo>
                  <a:pt x="721195" y="2756632"/>
                </a:lnTo>
                <a:cubicBezTo>
                  <a:pt x="721095" y="2756212"/>
                  <a:pt x="720991" y="2755791"/>
                  <a:pt x="720890" y="2755370"/>
                </a:cubicBezTo>
                <a:cubicBezTo>
                  <a:pt x="719222" y="2752527"/>
                  <a:pt x="716144" y="2750395"/>
                  <a:pt x="710023" y="2749693"/>
                </a:cubicBezTo>
                <a:cubicBezTo>
                  <a:pt x="689532" y="2741604"/>
                  <a:pt x="619665" y="2714421"/>
                  <a:pt x="597940" y="2706835"/>
                </a:cubicBezTo>
                <a:cubicBezTo>
                  <a:pt x="587430" y="2706236"/>
                  <a:pt x="583862" y="2704593"/>
                  <a:pt x="579683" y="2704183"/>
                </a:cubicBezTo>
                <a:lnTo>
                  <a:pt x="572865" y="2704372"/>
                </a:lnTo>
                <a:cubicBezTo>
                  <a:pt x="550627" y="2698066"/>
                  <a:pt x="474197" y="2673651"/>
                  <a:pt x="446247" y="2666342"/>
                </a:cubicBezTo>
                <a:cubicBezTo>
                  <a:pt x="429213" y="2673994"/>
                  <a:pt x="416808" y="2669256"/>
                  <a:pt x="405163" y="2660519"/>
                </a:cubicBezTo>
                <a:cubicBezTo>
                  <a:pt x="367566" y="2660861"/>
                  <a:pt x="334968" y="2646856"/>
                  <a:pt x="293583" y="2639823"/>
                </a:cubicBezTo>
                <a:lnTo>
                  <a:pt x="119529" y="2588018"/>
                </a:lnTo>
                <a:cubicBezTo>
                  <a:pt x="73377" y="2578908"/>
                  <a:pt x="36403" y="2586550"/>
                  <a:pt x="16674" y="2585162"/>
                </a:cubicBezTo>
                <a:lnTo>
                  <a:pt x="1150" y="2579693"/>
                </a:lnTo>
                <a:cubicBezTo>
                  <a:pt x="-1438" y="2323697"/>
                  <a:pt x="1148" y="1341304"/>
                  <a:pt x="1148" y="1049184"/>
                </a:cubicBezTo>
                <a:lnTo>
                  <a:pt x="1148"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xmlns="" id="{D50A8BA7-B5D6-ADC9-8196-3B4EF4C3B32E}"/>
              </a:ext>
            </a:extLst>
          </p:cNvPr>
          <p:cNvSpPr>
            <a:spLocks noGrp="1"/>
          </p:cNvSpPr>
          <p:nvPr>
            <p:ph type="title"/>
          </p:nvPr>
        </p:nvSpPr>
        <p:spPr>
          <a:xfrm>
            <a:off x="1137036" y="851021"/>
            <a:ext cx="9916632" cy="1188720"/>
          </a:xfrm>
        </p:spPr>
        <p:txBody>
          <a:bodyPr vert="horz" lIns="91440" tIns="45720" rIns="91440" bIns="45720" rtlCol="0" anchor="ctr">
            <a:noAutofit/>
          </a:bodyPr>
          <a:lstStyle/>
          <a:p>
            <a:pPr algn="ctr"/>
            <a:r>
              <a:rPr lang="en-US" sz="3200" dirty="0">
                <a:solidFill>
                  <a:schemeClr val="tx1">
                    <a:lumMod val="85000"/>
                    <a:lumOff val="15000"/>
                  </a:schemeClr>
                </a:solidFill>
              </a:rPr>
              <a:t>Market Analysis of Tesla</a:t>
            </a:r>
            <a:r>
              <a:rPr lang="en-US" sz="3200" dirty="0"/>
              <a:t/>
            </a:r>
            <a:br>
              <a:rPr lang="en-US" sz="3200" dirty="0"/>
            </a:br>
            <a:endParaRPr lang="en-US" sz="3200" dirty="0">
              <a:solidFill>
                <a:schemeClr val="tx1">
                  <a:lumMod val="85000"/>
                  <a:lumOff val="15000"/>
                </a:schemeClr>
              </a:solidFill>
              <a:cs typeface="Calibri Light"/>
            </a:endParaRPr>
          </a:p>
          <a:p>
            <a:pPr algn="ctr"/>
            <a:r>
              <a:rPr lang="en-US" sz="2800" dirty="0">
                <a:solidFill>
                  <a:schemeClr val="tx1">
                    <a:lumMod val="85000"/>
                    <a:lumOff val="15000"/>
                  </a:schemeClr>
                </a:solidFill>
              </a:rPr>
              <a:t>a) Internal Factors</a:t>
            </a:r>
            <a:endParaRPr lang="en-US" sz="2800" dirty="0">
              <a:solidFill>
                <a:schemeClr val="tx1">
                  <a:lumMod val="85000"/>
                  <a:lumOff val="15000"/>
                </a:schemeClr>
              </a:solidFill>
              <a:cs typeface="Calibri Light"/>
            </a:endParaRPr>
          </a:p>
          <a:p>
            <a:pPr algn="ctr"/>
            <a:endParaRPr lang="en-US" sz="2800" dirty="0">
              <a:solidFill>
                <a:schemeClr val="tx1">
                  <a:lumMod val="85000"/>
                  <a:lumOff val="15000"/>
                </a:schemeClr>
              </a:solidFill>
              <a:cs typeface="Calibri Light"/>
            </a:endParaRPr>
          </a:p>
        </p:txBody>
      </p:sp>
      <p:sp>
        <p:nvSpPr>
          <p:cNvPr id="3" name="Content Placeholder 2">
            <a:extLst>
              <a:ext uri="{FF2B5EF4-FFF2-40B4-BE49-F238E27FC236}">
                <a16:creationId xmlns:a16="http://schemas.microsoft.com/office/drawing/2014/main" xmlns="" id="{5A996A75-AAD4-E224-DEB9-1AC9C902A919}"/>
              </a:ext>
            </a:extLst>
          </p:cNvPr>
          <p:cNvSpPr>
            <a:spLocks noGrp="1"/>
          </p:cNvSpPr>
          <p:nvPr>
            <p:ph idx="1"/>
          </p:nvPr>
        </p:nvSpPr>
        <p:spPr>
          <a:xfrm>
            <a:off x="1957987" y="2431767"/>
            <a:ext cx="8276026" cy="3685156"/>
          </a:xfrm>
        </p:spPr>
        <p:txBody>
          <a:bodyPr vert="horz" lIns="91440" tIns="45720" rIns="91440" bIns="45720" rtlCol="0" anchor="ctr">
            <a:normAutofit/>
          </a:bodyPr>
          <a:lstStyle/>
          <a:p>
            <a:pPr algn="just"/>
            <a:r>
              <a:rPr lang="en-US" sz="1700" dirty="0">
                <a:solidFill>
                  <a:schemeClr val="tx1">
                    <a:lumMod val="85000"/>
                    <a:lumOff val="15000"/>
                  </a:schemeClr>
                </a:solidFill>
                <a:latin typeface="Times New Roman"/>
                <a:cs typeface="Times New Roman"/>
              </a:rPr>
              <a:t>Tesla's internal characteristics are paramount in determining its market performance in the post-pandemic age. Elon Musk's charismatic leadership, the company's unique electric vehicle technology, and its strong brand image are its competitive advantages. </a:t>
            </a:r>
            <a:endParaRPr lang="en-US" sz="1700">
              <a:solidFill>
                <a:schemeClr val="tx1">
                  <a:lumMod val="85000"/>
                  <a:lumOff val="15000"/>
                </a:schemeClr>
              </a:solidFill>
              <a:latin typeface="Calibri" panose="020F0502020204030204"/>
              <a:cs typeface="Calibri" panose="020F0502020204030204"/>
            </a:endParaRPr>
          </a:p>
          <a:p>
            <a:pPr algn="just"/>
            <a:r>
              <a:rPr lang="en-US" sz="1700" dirty="0">
                <a:solidFill>
                  <a:schemeClr val="tx1">
                    <a:lumMod val="85000"/>
                    <a:lumOff val="15000"/>
                  </a:schemeClr>
                </a:solidFill>
                <a:latin typeface="Times New Roman"/>
                <a:cs typeface="Times New Roman"/>
              </a:rPr>
              <a:t>Tesla has established itself as a global leader in the sector because of its capacity to create cutting-edge electric vehicles with exceptional range and performance. </a:t>
            </a:r>
            <a:endParaRPr lang="en-US" sz="1700">
              <a:solidFill>
                <a:schemeClr val="tx1">
                  <a:lumMod val="85000"/>
                  <a:lumOff val="15000"/>
                </a:schemeClr>
              </a:solidFill>
              <a:latin typeface="Calibri" panose="020F0502020204030204"/>
              <a:cs typeface="Calibri" panose="020F0502020204030204"/>
            </a:endParaRPr>
          </a:p>
          <a:p>
            <a:pPr algn="just"/>
            <a:r>
              <a:rPr lang="en-US" sz="1700" dirty="0">
                <a:solidFill>
                  <a:schemeClr val="tx1">
                    <a:lumMod val="85000"/>
                    <a:lumOff val="15000"/>
                  </a:schemeClr>
                </a:solidFill>
                <a:latin typeface="Times New Roman"/>
                <a:cs typeface="Times New Roman"/>
              </a:rPr>
              <a:t>Additionally, Tesla has a competitive advantage thanks to its vertically integrated business strategy, which includes everything from battery manufacturing to charging infrastructure. Its Gigafactories provide cost savings and economies of scale in manufacturing. </a:t>
            </a:r>
            <a:endParaRPr lang="en-US" sz="1700">
              <a:solidFill>
                <a:schemeClr val="tx1">
                  <a:lumMod val="85000"/>
                  <a:lumOff val="15000"/>
                </a:schemeClr>
              </a:solidFill>
              <a:latin typeface="Calibri" panose="020F0502020204030204"/>
              <a:cs typeface="Calibri" panose="020F0502020204030204"/>
            </a:endParaRPr>
          </a:p>
          <a:p>
            <a:pPr algn="just"/>
            <a:r>
              <a:rPr lang="en-US" sz="1700" dirty="0">
                <a:solidFill>
                  <a:schemeClr val="tx1">
                    <a:lumMod val="85000"/>
                    <a:lumOff val="15000"/>
                  </a:schemeClr>
                </a:solidFill>
                <a:latin typeface="Times New Roman"/>
                <a:cs typeface="Times New Roman"/>
              </a:rPr>
              <a:t>Tesla does, however, have some internal issues. Its ability to satisfy consumer demand has occasionally been hampered by restrictions on production capacity, supply chain problems, and quality control problems (Adams </a:t>
            </a:r>
            <a:r>
              <a:rPr lang="en-US" sz="1700" i="1" dirty="0">
                <a:solidFill>
                  <a:schemeClr val="tx1">
                    <a:lumMod val="85000"/>
                    <a:lumOff val="15000"/>
                  </a:schemeClr>
                </a:solidFill>
                <a:latin typeface="Times New Roman"/>
                <a:cs typeface="Times New Roman"/>
              </a:rPr>
              <a:t>et al</a:t>
            </a:r>
            <a:r>
              <a:rPr lang="en-US" sz="1700" dirty="0">
                <a:solidFill>
                  <a:schemeClr val="tx1">
                    <a:lumMod val="85000"/>
                    <a:lumOff val="15000"/>
                  </a:schemeClr>
                </a:solidFill>
                <a:latin typeface="Times New Roman"/>
                <a:cs typeface="Times New Roman"/>
              </a:rPr>
              <a:t>., 2019).</a:t>
            </a:r>
            <a:endParaRPr lang="en-US" sz="1700">
              <a:solidFill>
                <a:schemeClr val="tx1">
                  <a:lumMod val="85000"/>
                  <a:lumOff val="15000"/>
                </a:schemeClr>
              </a:solidFill>
              <a:cs typeface="Calibri" panose="020F0502020204030204"/>
            </a:endParaRPr>
          </a:p>
          <a:p>
            <a:pPr algn="just"/>
            <a:endParaRPr lang="en-US" sz="1700">
              <a:solidFill>
                <a:schemeClr val="tx1">
                  <a:lumMod val="85000"/>
                  <a:lumOff val="15000"/>
                </a:schemeClr>
              </a:solidFill>
              <a:cs typeface="Calibri" panose="020F0502020204030204"/>
            </a:endParaRPr>
          </a:p>
        </p:txBody>
      </p:sp>
    </p:spTree>
    <p:extLst>
      <p:ext uri="{BB962C8B-B14F-4D97-AF65-F5344CB8AC3E}">
        <p14:creationId xmlns:p14="http://schemas.microsoft.com/office/powerpoint/2010/main" val="20441598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xmlns="" id="{6C4028FD-8BAA-4A19-BFDE-594D991B755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05520F32-1506-3CE4-48A2-B9123BDFC359}"/>
              </a:ext>
            </a:extLst>
          </p:cNvPr>
          <p:cNvSpPr>
            <a:spLocks noGrp="1"/>
          </p:cNvSpPr>
          <p:nvPr>
            <p:ph type="title"/>
          </p:nvPr>
        </p:nvSpPr>
        <p:spPr>
          <a:xfrm>
            <a:off x="838200" y="556995"/>
            <a:ext cx="10515600" cy="1133693"/>
          </a:xfrm>
        </p:spPr>
        <p:txBody>
          <a:bodyPr>
            <a:normAutofit/>
          </a:bodyPr>
          <a:lstStyle/>
          <a:p>
            <a:r>
              <a:rPr lang="en-US" sz="5200">
                <a:latin typeface="Calibri"/>
                <a:cs typeface="Calibri"/>
              </a:rPr>
              <a:t>b) External Factors</a:t>
            </a:r>
            <a:endParaRPr lang="en-US" sz="5200">
              <a:cs typeface="Calibri Light" panose="020F0302020204030204"/>
            </a:endParaRPr>
          </a:p>
        </p:txBody>
      </p:sp>
      <p:graphicFrame>
        <p:nvGraphicFramePr>
          <p:cNvPr id="5" name="Content Placeholder 2">
            <a:extLst>
              <a:ext uri="{FF2B5EF4-FFF2-40B4-BE49-F238E27FC236}">
                <a16:creationId xmlns:a16="http://schemas.microsoft.com/office/drawing/2014/main" xmlns="" id="{8411032A-7EE7-92BF-0D51-A59E06900092}"/>
              </a:ext>
            </a:extLst>
          </p:cNvPr>
          <p:cNvGraphicFramePr>
            <a:graphicFrameLocks noGrp="1"/>
          </p:cNvGraphicFramePr>
          <p:nvPr>
            <p:ph idx="1"/>
            <p:extLst>
              <p:ext uri="{D42A27DB-BD31-4B8C-83A1-F6EECF244321}">
                <p14:modId xmlns:p14="http://schemas.microsoft.com/office/powerpoint/2010/main" val="283677667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392058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5E31EE1-62A7-F21E-CBF6-532A66FEE2AE}"/>
              </a:ext>
            </a:extLst>
          </p:cNvPr>
          <p:cNvSpPr>
            <a:spLocks noGrp="1"/>
          </p:cNvSpPr>
          <p:nvPr>
            <p:ph type="title"/>
          </p:nvPr>
        </p:nvSpPr>
        <p:spPr/>
        <p:txBody>
          <a:bodyPr>
            <a:normAutofit/>
          </a:bodyPr>
          <a:lstStyle/>
          <a:p>
            <a:pPr algn="ctr"/>
            <a:r>
              <a:rPr lang="en-US" sz="4000" dirty="0"/>
              <a:t>Resource Allocation to Meet Current Challenges</a:t>
            </a:r>
            <a:endParaRPr lang="en-US" sz="4000" dirty="0">
              <a:cs typeface="Calibri Light"/>
            </a:endParaRPr>
          </a:p>
        </p:txBody>
      </p:sp>
      <p:graphicFrame>
        <p:nvGraphicFramePr>
          <p:cNvPr id="5" name="Content Placeholder 2">
            <a:extLst>
              <a:ext uri="{FF2B5EF4-FFF2-40B4-BE49-F238E27FC236}">
                <a16:creationId xmlns:a16="http://schemas.microsoft.com/office/drawing/2014/main" xmlns="" id="{737D5BAF-B4C1-7548-ECEE-50272D525805}"/>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718359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F13C74B1-5B17-4795-BED0-7140497B44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F7F5E6E7-1019-ED44-54BD-B1093FCD58FC}"/>
              </a:ext>
            </a:extLst>
          </p:cNvPr>
          <p:cNvSpPr>
            <a:spLocks noGrp="1"/>
          </p:cNvSpPr>
          <p:nvPr>
            <p:ph type="title"/>
          </p:nvPr>
        </p:nvSpPr>
        <p:spPr>
          <a:xfrm>
            <a:off x="640080" y="325369"/>
            <a:ext cx="4368602" cy="1956841"/>
          </a:xfrm>
        </p:spPr>
        <p:txBody>
          <a:bodyPr anchor="b">
            <a:normAutofit/>
          </a:bodyPr>
          <a:lstStyle/>
          <a:p>
            <a:r>
              <a:rPr lang="en-US" sz="5400">
                <a:cs typeface="Calibri Light"/>
              </a:rPr>
              <a:t>Continues</a:t>
            </a:r>
            <a:endParaRPr lang="en-US" sz="5400"/>
          </a:p>
        </p:txBody>
      </p:sp>
      <p:sp>
        <p:nvSpPr>
          <p:cNvPr id="11" name="sketchy line">
            <a:extLst>
              <a:ext uri="{FF2B5EF4-FFF2-40B4-BE49-F238E27FC236}">
                <a16:creationId xmlns:a16="http://schemas.microsoft.com/office/drawing/2014/main" xmlns="" id="{D4974D33-8DC5-464E-8C6D-BE58F0669C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50A87DCB-F9A5-8CE5-CB0B-05B34B8935A7}"/>
              </a:ext>
            </a:extLst>
          </p:cNvPr>
          <p:cNvSpPr>
            <a:spLocks noGrp="1"/>
          </p:cNvSpPr>
          <p:nvPr>
            <p:ph idx="1"/>
          </p:nvPr>
        </p:nvSpPr>
        <p:spPr>
          <a:xfrm>
            <a:off x="640080" y="2872899"/>
            <a:ext cx="4243589" cy="3320668"/>
          </a:xfrm>
        </p:spPr>
        <p:txBody>
          <a:bodyPr vert="horz" lIns="91440" tIns="45720" rIns="91440" bIns="45720" rtlCol="0" anchor="t">
            <a:normAutofit/>
          </a:bodyPr>
          <a:lstStyle/>
          <a:p>
            <a:pPr algn="just"/>
            <a:r>
              <a:rPr lang="en-US" sz="1200" dirty="0">
                <a:latin typeface="Times New Roman"/>
                <a:cs typeface="Times New Roman"/>
              </a:rPr>
              <a:t>Tesla invests resources in brand awareness, advertising, marketing, research, development, and production. </a:t>
            </a:r>
            <a:endParaRPr lang="en-US" sz="1200">
              <a:latin typeface="Calibri" panose="020F0502020204030204"/>
              <a:cs typeface="Calibri" panose="020F0502020204030204"/>
            </a:endParaRPr>
          </a:p>
          <a:p>
            <a:pPr algn="just"/>
            <a:r>
              <a:rPr lang="en-US" sz="1200" dirty="0">
                <a:latin typeface="Times New Roman"/>
                <a:cs typeface="Times New Roman"/>
              </a:rPr>
              <a:t>The company invests in social media, public relations, and advertising to enhance its brand visibility and connect with a larger target market. </a:t>
            </a:r>
            <a:endParaRPr lang="en-US" sz="1200">
              <a:latin typeface="Calibri" panose="020F0502020204030204"/>
              <a:cs typeface="Calibri" panose="020F0502020204030204"/>
            </a:endParaRPr>
          </a:p>
          <a:p>
            <a:pPr algn="just"/>
            <a:r>
              <a:rPr lang="en-US" sz="1200" dirty="0">
                <a:latin typeface="Times New Roman"/>
                <a:cs typeface="Times New Roman"/>
              </a:rPr>
              <a:t>By allocating funds to marketing initiatives, Tesla can stand out in a crowded market and draw in a sufficient number of customers (</a:t>
            </a:r>
            <a:r>
              <a:rPr lang="en-US" sz="1200">
                <a:latin typeface="Times New Roman"/>
                <a:cs typeface="Times New Roman"/>
              </a:rPr>
              <a:t>Deepak and Jeyakumar, 2019)</a:t>
            </a:r>
            <a:r>
              <a:rPr lang="en-US" sz="1200" dirty="0">
                <a:latin typeface="Times New Roman"/>
                <a:cs typeface="Times New Roman"/>
              </a:rPr>
              <a:t>.</a:t>
            </a:r>
            <a:endParaRPr lang="en-US" sz="1200">
              <a:cs typeface="Calibri" panose="020F0502020204030204"/>
            </a:endParaRPr>
          </a:p>
          <a:p>
            <a:pPr algn="just"/>
            <a:r>
              <a:rPr lang="en-US" sz="1200" dirty="0">
                <a:latin typeface="Times New Roman"/>
                <a:cs typeface="Times New Roman"/>
              </a:rPr>
              <a:t>Furthermore, Tesla has committed funds to expand and build its Supercharger network, crucial for providing easy and convenient charging infrastructure for its electric vehicles. </a:t>
            </a:r>
            <a:endParaRPr lang="en-US" sz="1200">
              <a:latin typeface="Calibri" panose="020F0502020204030204"/>
              <a:cs typeface="Calibri" panose="020F0502020204030204"/>
            </a:endParaRPr>
          </a:p>
          <a:p>
            <a:pPr algn="just"/>
            <a:r>
              <a:rPr lang="en-US" sz="1200" dirty="0">
                <a:latin typeface="Times New Roman"/>
                <a:cs typeface="Times New Roman"/>
              </a:rPr>
              <a:t>By providing this assistance, Tesla customers are guaranteed a dependable and environmentally friendly charging experience, increasing overall customer happiness and promoting the adoption of electric cars.</a:t>
            </a:r>
            <a:endParaRPr lang="en-US" sz="1200">
              <a:cs typeface="Calibri"/>
            </a:endParaRPr>
          </a:p>
          <a:p>
            <a:pPr algn="just"/>
            <a:endParaRPr lang="en-US" sz="1200">
              <a:cs typeface="Calibri"/>
            </a:endParaRPr>
          </a:p>
        </p:txBody>
      </p:sp>
      <p:pic>
        <p:nvPicPr>
          <p:cNvPr id="4" name="Picture 4">
            <a:extLst>
              <a:ext uri="{FF2B5EF4-FFF2-40B4-BE49-F238E27FC236}">
                <a16:creationId xmlns:a16="http://schemas.microsoft.com/office/drawing/2014/main" xmlns="" id="{8A7A5F29-6D84-E8CC-658B-E97945F26A37}"/>
              </a:ext>
            </a:extLst>
          </p:cNvPr>
          <p:cNvPicPr>
            <a:picLocks noChangeAspect="1"/>
          </p:cNvPicPr>
          <p:nvPr/>
        </p:nvPicPr>
        <p:blipFill rotWithShape="1">
          <a:blip r:embed="rId3"/>
          <a:srcRect l="2430" r="2234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8545228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BACC6370-2D7E-4714-9D71-7542949D7D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256B2C21-A230-48C0-8DF1-C46611373C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3847E18C-932D-4C95-AABA-FEC7C9499AD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xmlns="" id="{3150CB11-0C61-439E-910F-5787759E72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xmlns="" id="{43F8A58B-5155-44CE-A5FF-7647B47D0A7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xmlns="" id="{443F2ACA-E6D6-4028-82DD-F03C262D5DE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C112886B-DC36-8640-57A5-83E0E6DF09DF}"/>
              </a:ext>
            </a:extLst>
          </p:cNvPr>
          <p:cNvSpPr>
            <a:spLocks noGrp="1"/>
          </p:cNvSpPr>
          <p:nvPr>
            <p:ph type="title"/>
          </p:nvPr>
        </p:nvSpPr>
        <p:spPr>
          <a:xfrm>
            <a:off x="586478" y="1683756"/>
            <a:ext cx="3115265" cy="2396359"/>
          </a:xfrm>
        </p:spPr>
        <p:txBody>
          <a:bodyPr anchor="b">
            <a:normAutofit/>
          </a:bodyPr>
          <a:lstStyle/>
          <a:p>
            <a:pPr algn="r"/>
            <a:r>
              <a:rPr lang="en-US" sz="4000" dirty="0">
                <a:solidFill>
                  <a:srgbClr val="FFFFFF"/>
                </a:solidFill>
              </a:rPr>
              <a:t>Competitive Strategy for Tesla</a:t>
            </a:r>
          </a:p>
        </p:txBody>
      </p:sp>
      <p:graphicFrame>
        <p:nvGraphicFramePr>
          <p:cNvPr id="5" name="Content Placeholder 2">
            <a:extLst>
              <a:ext uri="{FF2B5EF4-FFF2-40B4-BE49-F238E27FC236}">
                <a16:creationId xmlns:a16="http://schemas.microsoft.com/office/drawing/2014/main" xmlns="" id="{2B767364-8F19-5481-98C1-C37884273CCD}"/>
              </a:ext>
            </a:extLst>
          </p:cNvPr>
          <p:cNvGraphicFramePr>
            <a:graphicFrameLocks noGrp="1"/>
          </p:cNvGraphicFramePr>
          <p:nvPr>
            <p:ph idx="1"/>
            <p:extLst>
              <p:ext uri="{D42A27DB-BD31-4B8C-83A1-F6EECF244321}">
                <p14:modId xmlns:p14="http://schemas.microsoft.com/office/powerpoint/2010/main" val="3569318948"/>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791729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79BB35BC-D5C2-4C8B-A22A-A71E619191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2543455B-7B09-335B-7EF7-8D260EFC2180}"/>
              </a:ext>
            </a:extLst>
          </p:cNvPr>
          <p:cNvSpPr>
            <a:spLocks noGrp="1"/>
          </p:cNvSpPr>
          <p:nvPr>
            <p:ph type="title"/>
          </p:nvPr>
        </p:nvSpPr>
        <p:spPr>
          <a:xfrm>
            <a:off x="6513788" y="365125"/>
            <a:ext cx="4840010" cy="1807305"/>
          </a:xfrm>
        </p:spPr>
        <p:txBody>
          <a:bodyPr>
            <a:normAutofit/>
          </a:bodyPr>
          <a:lstStyle/>
          <a:p>
            <a:r>
              <a:rPr lang="en-US" sz="3700" dirty="0"/>
              <a:t>Green Marketing and Corporate Social Responsibility Strategies</a:t>
            </a:r>
          </a:p>
        </p:txBody>
      </p:sp>
      <p:pic>
        <p:nvPicPr>
          <p:cNvPr id="4" name="Picture 4" descr="A red sports car on a road&#10;&#10;Description automatically generated">
            <a:extLst>
              <a:ext uri="{FF2B5EF4-FFF2-40B4-BE49-F238E27FC236}">
                <a16:creationId xmlns:a16="http://schemas.microsoft.com/office/drawing/2014/main" xmlns="" id="{86806C33-5940-A831-982A-A43D2B626FC4}"/>
              </a:ext>
            </a:extLst>
          </p:cNvPr>
          <p:cNvPicPr>
            <a:picLocks noChangeAspect="1"/>
          </p:cNvPicPr>
          <p:nvPr/>
        </p:nvPicPr>
        <p:blipFill rotWithShape="1">
          <a:blip r:embed="rId3"/>
          <a:srcRect l="36555" r="13277"/>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xmlns="" id="{E68B10B5-B3FB-FE9A-3259-C4CD7CDF7305}"/>
              </a:ext>
            </a:extLst>
          </p:cNvPr>
          <p:cNvSpPr>
            <a:spLocks noGrp="1"/>
          </p:cNvSpPr>
          <p:nvPr>
            <p:ph idx="1"/>
          </p:nvPr>
        </p:nvSpPr>
        <p:spPr>
          <a:xfrm>
            <a:off x="6513788" y="2333297"/>
            <a:ext cx="4840010" cy="3843666"/>
          </a:xfrm>
        </p:spPr>
        <p:txBody>
          <a:bodyPr vert="horz" lIns="91440" tIns="45720" rIns="91440" bIns="45720" rtlCol="0" anchor="t">
            <a:normAutofit/>
          </a:bodyPr>
          <a:lstStyle/>
          <a:p>
            <a:pPr algn="just"/>
            <a:r>
              <a:rPr lang="en-US" sz="1100">
                <a:latin typeface="Times New Roman"/>
                <a:cs typeface="Times New Roman"/>
              </a:rPr>
              <a:t>Tesla's green marketing and corporate social responsibility (CSR) initiatives significantly contribute to the company's ability to weather the challenges of the post-pandemic global business environment. </a:t>
            </a:r>
            <a:endParaRPr lang="en-US" sz="1100">
              <a:latin typeface="Calibri" panose="020F0502020204030204"/>
              <a:cs typeface="Calibri" panose="020F0502020204030204"/>
            </a:endParaRPr>
          </a:p>
          <a:p>
            <a:pPr algn="just"/>
            <a:r>
              <a:rPr lang="en-US" sz="1100">
                <a:latin typeface="Times New Roman"/>
                <a:cs typeface="Times New Roman"/>
              </a:rPr>
              <a:t>These tactics support Tesla's mission of providing sustainable transportation while enhancing its competitive advantage and brand recognition. </a:t>
            </a:r>
            <a:endParaRPr lang="en-US" sz="1100">
              <a:cs typeface="Calibri" panose="020F0502020204030204"/>
            </a:endParaRPr>
          </a:p>
          <a:p>
            <a:pPr algn="just"/>
            <a:r>
              <a:rPr lang="en-US" sz="1100">
                <a:latin typeface="Times New Roman"/>
                <a:cs typeface="Times New Roman"/>
              </a:rPr>
              <a:t>Tesla promotes its electric vehicles as a way to cut carbon emissions and fight climate change, which is one of the company's most ineffective marketing strategies. The company highlights the advantages of electric automobiles for the environment by emphasizing zero emissions and reduced reliance on fossil fuels. </a:t>
            </a:r>
            <a:endParaRPr lang="en-US" sz="1100">
              <a:latin typeface="Calibri" panose="020F0502020204030204"/>
              <a:cs typeface="Calibri" panose="020F0502020204030204"/>
            </a:endParaRPr>
          </a:p>
          <a:p>
            <a:pPr algn="just"/>
            <a:r>
              <a:rPr lang="en-US" sz="1100">
                <a:latin typeface="Times New Roman"/>
                <a:cs typeface="Times New Roman"/>
              </a:rPr>
              <a:t>The influential environmental impact that consumers may have by choosing electric vehicles is noted in Tesla's marketing campaigns (Hao </a:t>
            </a:r>
            <a:r>
              <a:rPr lang="en-US" sz="1100" i="1">
                <a:latin typeface="Times New Roman"/>
                <a:cs typeface="Times New Roman"/>
              </a:rPr>
              <a:t>et al</a:t>
            </a:r>
            <a:r>
              <a:rPr lang="en-US" sz="1100">
                <a:latin typeface="Times New Roman"/>
                <a:cs typeface="Times New Roman"/>
              </a:rPr>
              <a:t>., 2020).</a:t>
            </a:r>
            <a:endParaRPr lang="en-US" sz="1100">
              <a:cs typeface="Calibri"/>
            </a:endParaRPr>
          </a:p>
          <a:p>
            <a:pPr algn="just"/>
            <a:r>
              <a:rPr lang="en-US" sz="1100">
                <a:latin typeface="Times New Roman"/>
                <a:cs typeface="Times New Roman"/>
              </a:rPr>
              <a:t>Tesla's commitment to CSR is also evident in its sustainability-focused initiatives. The company invests in renewable energy projects through its subsidiary SolarCity, such as solar energy generation and energy storage solutions. </a:t>
            </a:r>
            <a:endParaRPr lang="en-US" sz="1100">
              <a:latin typeface="Calibri" panose="020F0502020204030204"/>
              <a:cs typeface="Calibri" panose="020F0502020204030204"/>
            </a:endParaRPr>
          </a:p>
          <a:p>
            <a:pPr algn="just"/>
            <a:r>
              <a:rPr lang="en-US" sz="1100">
                <a:latin typeface="Times New Roman"/>
                <a:cs typeface="Times New Roman"/>
              </a:rPr>
              <a:t>Tesla demonstrates its commitment to reducing the carbon footprint associated with its operations and goods by actively advocating and imposing simple electrical solutions. </a:t>
            </a:r>
            <a:endParaRPr lang="en-US" sz="1100">
              <a:cs typeface="Calibri"/>
            </a:endParaRPr>
          </a:p>
          <a:p>
            <a:pPr algn="just"/>
            <a:endParaRPr lang="en-US" sz="1100">
              <a:cs typeface="Calibri"/>
            </a:endParaRPr>
          </a:p>
        </p:txBody>
      </p:sp>
    </p:spTree>
    <p:extLst>
      <p:ext uri="{BB962C8B-B14F-4D97-AF65-F5344CB8AC3E}">
        <p14:creationId xmlns:p14="http://schemas.microsoft.com/office/powerpoint/2010/main" val="25593683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DEE2AD96-B495-4E06-9291-B71706F728C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53CF6D67-C5A8-4ADD-9E8E-1E38CA1D316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xmlns="" id="{86909FA0-B515-4681-B7A8-FA281D133B9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21C9FE86-FCC3-4A31-AA1C-C882262B7FE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xmlns="" id="{7D96243B-ECED-4B71-8E06-AE9A285EAD2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xmlns="" id="{A09989E4-EFDC-4A90-A633-E0525FB4139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6F7FEBAE-0AD3-F170-8967-F385E511A708}"/>
              </a:ext>
            </a:extLst>
          </p:cNvPr>
          <p:cNvSpPr>
            <a:spLocks noGrp="1"/>
          </p:cNvSpPr>
          <p:nvPr>
            <p:ph type="title"/>
          </p:nvPr>
        </p:nvSpPr>
        <p:spPr>
          <a:xfrm>
            <a:off x="826396" y="586855"/>
            <a:ext cx="4230100" cy="3387497"/>
          </a:xfrm>
        </p:spPr>
        <p:txBody>
          <a:bodyPr anchor="b">
            <a:normAutofit/>
          </a:bodyPr>
          <a:lstStyle/>
          <a:p>
            <a:pPr algn="r"/>
            <a:r>
              <a:rPr lang="en-US" sz="4000">
                <a:solidFill>
                  <a:srgbClr val="FFFFFF"/>
                </a:solidFill>
              </a:rPr>
              <a:t>Continues</a:t>
            </a:r>
          </a:p>
        </p:txBody>
      </p:sp>
      <p:sp>
        <p:nvSpPr>
          <p:cNvPr id="3" name="Content Placeholder 2">
            <a:extLst>
              <a:ext uri="{FF2B5EF4-FFF2-40B4-BE49-F238E27FC236}">
                <a16:creationId xmlns:a16="http://schemas.microsoft.com/office/drawing/2014/main" xmlns="" id="{C5E34159-572C-EC88-FBA8-673C4A81C4F3}"/>
              </a:ext>
            </a:extLst>
          </p:cNvPr>
          <p:cNvSpPr>
            <a:spLocks noGrp="1"/>
          </p:cNvSpPr>
          <p:nvPr>
            <p:ph idx="1"/>
          </p:nvPr>
        </p:nvSpPr>
        <p:spPr>
          <a:xfrm>
            <a:off x="6503158" y="649480"/>
            <a:ext cx="4862447" cy="5546047"/>
          </a:xfrm>
        </p:spPr>
        <p:txBody>
          <a:bodyPr vert="horz" lIns="91440" tIns="45720" rIns="91440" bIns="45720" rtlCol="0" anchor="ctr">
            <a:normAutofit/>
          </a:bodyPr>
          <a:lstStyle/>
          <a:p>
            <a:pPr algn="just"/>
            <a:r>
              <a:rPr lang="en-US" sz="1400" dirty="0">
                <a:latin typeface="Times New Roman"/>
                <a:cs typeface="Times New Roman"/>
              </a:rPr>
              <a:t>Tesla also pays close attention to resource conservation and recycling. The group aggressively promotes battery recycling and looks into cutting-edge methods of repurposing and reusing materials. </a:t>
            </a:r>
            <a:endParaRPr lang="en-US" sz="1400">
              <a:latin typeface="Calibri" panose="020F0502020204030204"/>
              <a:cs typeface="Calibri" panose="020F0502020204030204"/>
            </a:endParaRPr>
          </a:p>
          <a:p>
            <a:pPr algn="just"/>
            <a:r>
              <a:rPr lang="en-US" sz="1400" dirty="0">
                <a:latin typeface="Times New Roman"/>
                <a:cs typeface="Times New Roman"/>
              </a:rPr>
              <a:t>Tesla is committed to recycling to create a closed-loop battery system to reduce waste and improve resource efficiency. </a:t>
            </a:r>
            <a:endParaRPr lang="en-US" sz="1400" dirty="0">
              <a:cs typeface="Calibri" panose="020F0502020204030204"/>
            </a:endParaRPr>
          </a:p>
          <a:p>
            <a:pPr algn="just"/>
            <a:r>
              <a:rPr lang="en-US" sz="1400" dirty="0">
                <a:latin typeface="Times New Roman"/>
                <a:cs typeface="Times New Roman"/>
              </a:rPr>
              <a:t>In terms of CSR, Tesla is interested in networking and charitable endeavors. The company has launched initiatives like the Tesla Impact Fund, which supports businesses promoting environmental sustainability, renewable energy, and education. </a:t>
            </a:r>
            <a:endParaRPr lang="en-US" sz="1400">
              <a:latin typeface="Calibri" panose="020F0502020204030204"/>
              <a:cs typeface="Calibri" panose="020F0502020204030204"/>
            </a:endParaRPr>
          </a:p>
          <a:p>
            <a:pPr algn="just"/>
            <a:r>
              <a:rPr lang="en-US" sz="1400" dirty="0">
                <a:latin typeface="Times New Roman"/>
                <a:cs typeface="Times New Roman"/>
              </a:rPr>
              <a:t>Tesla is committed to having a significant impact beyond its products, as evidenced by its involvement in charitable and community projects (Ladson-Billings, 2021). </a:t>
            </a:r>
            <a:endParaRPr lang="en-US" sz="1400" dirty="0">
              <a:cs typeface="Calibri"/>
            </a:endParaRPr>
          </a:p>
          <a:p>
            <a:pPr algn="just"/>
            <a:r>
              <a:rPr lang="en-US" sz="1400" dirty="0">
                <a:latin typeface="Times New Roman"/>
                <a:cs typeface="Times New Roman"/>
              </a:rPr>
              <a:t>By implementing these inexperienced CSR and advertising techniques, Tesla increases consumer familiarity with its logo, and fosters trust among those who care about the environment. </a:t>
            </a:r>
            <a:endParaRPr lang="en-US" sz="1400">
              <a:latin typeface="Calibri" panose="020F0502020204030204"/>
              <a:cs typeface="Calibri" panose="020F0502020204030204"/>
            </a:endParaRPr>
          </a:p>
          <a:p>
            <a:pPr algn="just"/>
            <a:r>
              <a:rPr lang="en-US" sz="1400" dirty="0">
                <a:latin typeface="Times New Roman"/>
                <a:cs typeface="Times New Roman"/>
              </a:rPr>
              <a:t>It sets itself apart from rivals by displaying a comprehensive approach to sustainability that includes the products it sells and its operations, network participation, and environmental programs.</a:t>
            </a:r>
            <a:endParaRPr lang="en-US" sz="1400" dirty="0">
              <a:cs typeface="Calibri"/>
            </a:endParaRPr>
          </a:p>
          <a:p>
            <a:pPr algn="just"/>
            <a:endParaRPr lang="en-US" sz="1400">
              <a:cs typeface="Calibri"/>
            </a:endParaRPr>
          </a:p>
        </p:txBody>
      </p:sp>
    </p:spTree>
    <p:extLst>
      <p:ext uri="{BB962C8B-B14F-4D97-AF65-F5344CB8AC3E}">
        <p14:creationId xmlns:p14="http://schemas.microsoft.com/office/powerpoint/2010/main" val="3312670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1B15ED52-F352-441B-82BF-E0EA34836D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3B2E3793-BFE6-45A2-9B7B-E18844431C9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xmlns="" id="{BC4C4868-CB8F-4AF9-9CDB-8108F2C19B6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375E0459-6403-40CD-989D-56A4407CA12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xmlns="" id="{53E5B1A8-3AC9-4BD1-9BBC-78CA94F2D1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4D56A152-666E-8D00-09DE-F0D6FE93DA24}"/>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Recommendations for Gaining a Competitive Advantage</a:t>
            </a:r>
          </a:p>
        </p:txBody>
      </p:sp>
      <p:sp>
        <p:nvSpPr>
          <p:cNvPr id="3" name="Content Placeholder 2">
            <a:extLst>
              <a:ext uri="{FF2B5EF4-FFF2-40B4-BE49-F238E27FC236}">
                <a16:creationId xmlns:a16="http://schemas.microsoft.com/office/drawing/2014/main" xmlns="" id="{6E5B05AA-F936-5ADC-EB36-D429D15330FA}"/>
              </a:ext>
            </a:extLst>
          </p:cNvPr>
          <p:cNvSpPr>
            <a:spLocks noGrp="1"/>
          </p:cNvSpPr>
          <p:nvPr>
            <p:ph idx="1"/>
          </p:nvPr>
        </p:nvSpPr>
        <p:spPr>
          <a:xfrm>
            <a:off x="1371599" y="2318197"/>
            <a:ext cx="9724031" cy="3683358"/>
          </a:xfrm>
        </p:spPr>
        <p:txBody>
          <a:bodyPr vert="horz" lIns="91440" tIns="45720" rIns="91440" bIns="45720" rtlCol="0" anchor="ctr">
            <a:normAutofit/>
          </a:bodyPr>
          <a:lstStyle/>
          <a:p>
            <a:pPr algn="just"/>
            <a:endParaRPr lang="en-US" sz="1300">
              <a:latin typeface="Times New Roman"/>
              <a:cs typeface="Times New Roman"/>
            </a:endParaRPr>
          </a:p>
          <a:p>
            <a:pPr algn="just"/>
            <a:r>
              <a:rPr lang="en-US" sz="1300" b="1" dirty="0">
                <a:latin typeface="Times New Roman"/>
                <a:cs typeface="Times New Roman"/>
              </a:rPr>
              <a:t>Expand Global Market Presence: Tesla</a:t>
            </a:r>
            <a:r>
              <a:rPr lang="en-US" sz="1300" dirty="0">
                <a:latin typeface="Times New Roman"/>
                <a:cs typeface="Times New Roman"/>
              </a:rPr>
              <a:t> has to continue to extend its marketplace attain by entering new markets and focusing on regions with excessive boom potential for electric motors. By information neighborhood purchaser alternatives and adapting its advertising techniques, Tesla can fortify its aggressive position and growth market proportion (</a:t>
            </a:r>
            <a:r>
              <a:rPr lang="en-US" sz="1300" dirty="0" err="1">
                <a:latin typeface="Times New Roman"/>
                <a:cs typeface="Times New Roman"/>
              </a:rPr>
              <a:t>Eltarabily</a:t>
            </a:r>
            <a:r>
              <a:rPr lang="en-US" sz="1300" dirty="0">
                <a:latin typeface="Times New Roman"/>
                <a:cs typeface="Times New Roman"/>
              </a:rPr>
              <a:t> and </a:t>
            </a:r>
            <a:r>
              <a:rPr lang="en-US" sz="1300" dirty="0" err="1">
                <a:latin typeface="Times New Roman"/>
                <a:cs typeface="Times New Roman"/>
              </a:rPr>
              <a:t>Elghezanwy</a:t>
            </a:r>
            <a:r>
              <a:rPr lang="en-US" sz="1300" dirty="0">
                <a:latin typeface="Times New Roman"/>
                <a:cs typeface="Times New Roman"/>
              </a:rPr>
              <a:t>, 2020). </a:t>
            </a:r>
            <a:endParaRPr lang="en-US" sz="1300" dirty="0">
              <a:cs typeface="Calibri" panose="020F0502020204030204"/>
            </a:endParaRPr>
          </a:p>
          <a:p>
            <a:pPr algn="just"/>
            <a:r>
              <a:rPr lang="en-US" sz="1300" b="1" dirty="0">
                <a:latin typeface="Times New Roman"/>
                <a:cs typeface="Times New Roman"/>
              </a:rPr>
              <a:t>Enhance Affordability and Accessibility</a:t>
            </a:r>
            <a:r>
              <a:rPr lang="en-US" sz="1300" dirty="0">
                <a:latin typeface="Times New Roman"/>
                <a:cs typeface="Times New Roman"/>
              </a:rPr>
              <a:t>: While Tesla vehicles have won recognition in most of the top rate sections, there is an opportunity to make electric-powered vehicles extra accessible to a much broader range of consumers. Tesla must explore options to broaden more low-priced models without compromising on exceptional and overall performance. </a:t>
            </a:r>
          </a:p>
          <a:p>
            <a:pPr algn="just"/>
            <a:r>
              <a:rPr lang="en-US" sz="1300" b="1" dirty="0">
                <a:latin typeface="Times New Roman"/>
                <a:cs typeface="Times New Roman"/>
              </a:rPr>
              <a:t>Invest in Advanced Battery Technology</a:t>
            </a:r>
            <a:r>
              <a:rPr lang="en-US" sz="1300" dirty="0">
                <a:latin typeface="Times New Roman"/>
                <a:cs typeface="Times New Roman"/>
              </a:rPr>
              <a:t>: As the core aspect of electric automobiles, the battery era is essential in performance and range. Tesla must continue to spend money on research and improvement to improve battery performance, reduce fees, and make a more extensive vehicle range. </a:t>
            </a:r>
          </a:p>
          <a:p>
            <a:pPr algn="just"/>
            <a:r>
              <a:rPr lang="en-US" sz="1300" b="1" dirty="0">
                <a:latin typeface="Times New Roman"/>
                <a:cs typeface="Times New Roman"/>
              </a:rPr>
              <a:t>Strengthen Charging Infrastructure</a:t>
            </a:r>
            <a:r>
              <a:rPr lang="en-US" sz="1300" dirty="0">
                <a:latin typeface="Times New Roman"/>
                <a:cs typeface="Times New Roman"/>
              </a:rPr>
              <a:t>: Tesla should similarly enlarge its Supercharger community and invest in fast-</a:t>
            </a:r>
            <a:r>
              <a:rPr lang="en-US" sz="1300" dirty="0" err="1">
                <a:latin typeface="Times New Roman"/>
                <a:cs typeface="Times New Roman"/>
              </a:rPr>
              <a:t>charging</a:t>
            </a:r>
            <a:r>
              <a:rPr lang="en-US" sz="1300" dirty="0">
                <a:latin typeface="Times New Roman"/>
                <a:cs typeface="Times New Roman"/>
              </a:rPr>
              <a:t> technology. This will address range tension concerns and offer a seamless charging experience for clients. </a:t>
            </a:r>
          </a:p>
          <a:p>
            <a:pPr algn="just"/>
            <a:r>
              <a:rPr lang="en-US" sz="1300" b="1" dirty="0">
                <a:latin typeface="Times New Roman"/>
                <a:cs typeface="Times New Roman"/>
              </a:rPr>
              <a:t>Foster Customer Engagement and Loyalty</a:t>
            </a:r>
            <a:r>
              <a:rPr lang="en-US" sz="1300" dirty="0">
                <a:latin typeface="Times New Roman"/>
                <a:cs typeface="Times New Roman"/>
              </a:rPr>
              <a:t>: Tesla must be mindful of improving consumer enjoyment and building long-term relationships. This can be achieved thru personalized services, assertive communication, and modern possession packages. Engaging with clients and listening to their comments will help Tesla recognize their evolving wishes and choices, allowing the business enterprise to enhance its products and services continuously</a:t>
            </a:r>
            <a:endParaRPr lang="en-US" sz="1300" dirty="0">
              <a:cs typeface="Calibri" panose="020F0502020204030204"/>
            </a:endParaRPr>
          </a:p>
          <a:p>
            <a:pPr algn="just"/>
            <a:endParaRPr lang="en-US" sz="1300">
              <a:cs typeface="Calibri" panose="020F0502020204030204"/>
            </a:endParaRPr>
          </a:p>
        </p:txBody>
      </p:sp>
    </p:spTree>
    <p:extLst>
      <p:ext uri="{BB962C8B-B14F-4D97-AF65-F5344CB8AC3E}">
        <p14:creationId xmlns:p14="http://schemas.microsoft.com/office/powerpoint/2010/main" val="40670947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AC4B250-4D6F-FCF8-0C7B-28CFC10F39F2}"/>
              </a:ext>
            </a:extLst>
          </p:cNvPr>
          <p:cNvSpPr>
            <a:spLocks noGrp="1"/>
          </p:cNvSpPr>
          <p:nvPr>
            <p:ph type="title"/>
          </p:nvPr>
        </p:nvSpPr>
        <p:spPr/>
        <p:txBody>
          <a:bodyPr/>
          <a:lstStyle/>
          <a:p>
            <a:pPr algn="ctr"/>
            <a:r>
              <a:rPr lang="en-US" dirty="0">
                <a:cs typeface="Calibri Light"/>
              </a:rPr>
              <a:t>Conclusion</a:t>
            </a:r>
          </a:p>
        </p:txBody>
      </p:sp>
      <p:graphicFrame>
        <p:nvGraphicFramePr>
          <p:cNvPr id="5" name="Content Placeholder 2">
            <a:extLst>
              <a:ext uri="{FF2B5EF4-FFF2-40B4-BE49-F238E27FC236}">
                <a16:creationId xmlns:a16="http://schemas.microsoft.com/office/drawing/2014/main" xmlns="" id="{1159392C-0D84-FFD1-771B-C1870553F674}"/>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487566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09588DA8-065E-4F6F-8EFD-43104AB2E0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xmlns="" id="{C4285719-470E-454C-AF62-8323075F1F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xmlns="" id="{CD9FE4EF-C4D8-49A0-B2FF-81D8DB7D8A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4300840D-0A0B-4512-BACA-B439D5B9C57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xmlns="" id="{D2B78728-A580-49A7-84F9-6EF6F583AD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xmlns="" id="{38FAA1A1-D861-433F-88FA-1E9D6FD31D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xmlns="" id="{8D71EDA1-87BF-4D5D-AB79-F346FD1927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43F2E9A4-D813-C18E-C4DA-FAEAEDD6B6AB}"/>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cs typeface="Calibri Light"/>
              </a:rPr>
              <a:t>References</a:t>
            </a:r>
            <a:endParaRPr lang="en-US" sz="4000">
              <a:solidFill>
                <a:srgbClr val="FFFFFF"/>
              </a:solidFill>
            </a:endParaRPr>
          </a:p>
        </p:txBody>
      </p:sp>
      <p:sp>
        <p:nvSpPr>
          <p:cNvPr id="3" name="Content Placeholder 2">
            <a:extLst>
              <a:ext uri="{FF2B5EF4-FFF2-40B4-BE49-F238E27FC236}">
                <a16:creationId xmlns:a16="http://schemas.microsoft.com/office/drawing/2014/main" xmlns="" id="{02D5BB87-F07E-B883-ED47-2F82A51D934B}"/>
              </a:ext>
            </a:extLst>
          </p:cNvPr>
          <p:cNvSpPr>
            <a:spLocks noGrp="1"/>
          </p:cNvSpPr>
          <p:nvPr>
            <p:ph idx="1"/>
          </p:nvPr>
        </p:nvSpPr>
        <p:spPr>
          <a:xfrm>
            <a:off x="4810259" y="649480"/>
            <a:ext cx="6555347" cy="5546047"/>
          </a:xfrm>
        </p:spPr>
        <p:txBody>
          <a:bodyPr vert="horz" lIns="91440" tIns="45720" rIns="91440" bIns="45720" rtlCol="0" anchor="ctr">
            <a:normAutofit/>
          </a:bodyPr>
          <a:lstStyle/>
          <a:p>
            <a:pPr algn="just"/>
            <a:r>
              <a:rPr lang="en-US" sz="1100" dirty="0">
                <a:latin typeface="Times New Roman"/>
                <a:cs typeface="Times New Roman"/>
              </a:rPr>
              <a:t>Atik, D., Dholakia, N. and </a:t>
            </a:r>
            <a:r>
              <a:rPr lang="en-US" sz="1100" dirty="0" err="1">
                <a:latin typeface="Times New Roman"/>
                <a:cs typeface="Times New Roman"/>
              </a:rPr>
              <a:t>Ozgun</a:t>
            </a:r>
            <a:r>
              <a:rPr lang="en-US" sz="1100" dirty="0">
                <a:latin typeface="Times New Roman"/>
                <a:cs typeface="Times New Roman"/>
              </a:rPr>
              <a:t>, A., 2023. Post-Pandemic Futures: Balancing Technological Optimism with Sociocultural Fairness. </a:t>
            </a:r>
            <a:r>
              <a:rPr lang="en-US" sz="1100" i="1" dirty="0">
                <a:latin typeface="Times New Roman"/>
                <a:cs typeface="Times New Roman"/>
              </a:rPr>
              <a:t>Global Business Review</a:t>
            </a:r>
            <a:r>
              <a:rPr lang="en-US" sz="1100" dirty="0">
                <a:latin typeface="Times New Roman"/>
                <a:cs typeface="Times New Roman"/>
              </a:rPr>
              <a:t>, p.09721509221142110. </a:t>
            </a:r>
            <a:endParaRPr lang="en-US" sz="1100">
              <a:cs typeface="Calibri" panose="020F0502020204030204"/>
            </a:endParaRPr>
          </a:p>
          <a:p>
            <a:pPr algn="just"/>
            <a:r>
              <a:rPr lang="en-US" sz="1100" err="1">
                <a:latin typeface="Times New Roman"/>
                <a:cs typeface="Times New Roman"/>
              </a:rPr>
              <a:t>Chehertma</a:t>
            </a:r>
            <a:r>
              <a:rPr lang="en-US" sz="1100">
                <a:latin typeface="Times New Roman"/>
                <a:cs typeface="Times New Roman"/>
              </a:rPr>
              <a:t>, B., 2022. </a:t>
            </a:r>
            <a:r>
              <a:rPr lang="en-US" sz="1100" i="1">
                <a:latin typeface="Times New Roman"/>
                <a:cs typeface="Times New Roman"/>
              </a:rPr>
              <a:t>International competitiveness management of Tesla, Inc. during the COVID-19 pandemic</a:t>
            </a:r>
            <a:r>
              <a:rPr lang="en-US" sz="1100">
                <a:latin typeface="Times New Roman"/>
                <a:cs typeface="Times New Roman"/>
              </a:rPr>
              <a:t> (Doctoral dissertation, Private Higher Educational Establishment-Institute “Ukrainian-American Concordia University”). </a:t>
            </a:r>
            <a:endParaRPr lang="en-US" sz="1100">
              <a:cs typeface="Calibri" panose="020F0502020204030204"/>
            </a:endParaRPr>
          </a:p>
          <a:p>
            <a:pPr algn="just"/>
            <a:r>
              <a:rPr lang="en-US" sz="1100" dirty="0">
                <a:latin typeface="Times New Roman"/>
                <a:cs typeface="Times New Roman"/>
              </a:rPr>
              <a:t>Adams, P., Freitas, I.M.B. and Fontana, R., 2019. Strategic orientation, innovation performance and the moderating influence of marketing management. </a:t>
            </a:r>
            <a:r>
              <a:rPr lang="en-US" sz="1100" i="1" dirty="0">
                <a:latin typeface="Times New Roman"/>
                <a:cs typeface="Times New Roman"/>
              </a:rPr>
              <a:t>Journal of Business Research</a:t>
            </a:r>
            <a:r>
              <a:rPr lang="en-US" sz="1100" dirty="0">
                <a:latin typeface="Times New Roman"/>
                <a:cs typeface="Times New Roman"/>
              </a:rPr>
              <a:t>, </a:t>
            </a:r>
            <a:r>
              <a:rPr lang="en-US" sz="1100" i="1" dirty="0">
                <a:latin typeface="Times New Roman"/>
                <a:cs typeface="Times New Roman"/>
              </a:rPr>
              <a:t>97</a:t>
            </a:r>
            <a:r>
              <a:rPr lang="en-US" sz="1100" dirty="0">
                <a:latin typeface="Times New Roman"/>
                <a:cs typeface="Times New Roman"/>
              </a:rPr>
              <a:t>, pp.129-140. </a:t>
            </a:r>
            <a:endParaRPr lang="en-US" sz="1100">
              <a:cs typeface="Calibri" panose="020F0502020204030204"/>
            </a:endParaRPr>
          </a:p>
          <a:p>
            <a:pPr algn="just"/>
            <a:r>
              <a:rPr lang="en-US" sz="1100" dirty="0">
                <a:latin typeface="Times New Roman"/>
                <a:cs typeface="Times New Roman"/>
              </a:rPr>
              <a:t>Deepak, R.K.A. and Jeyakumar, S., 2019. </a:t>
            </a:r>
            <a:r>
              <a:rPr lang="en-US" sz="1100" i="1" dirty="0">
                <a:latin typeface="Times New Roman"/>
                <a:cs typeface="Times New Roman"/>
              </a:rPr>
              <a:t>Marketing management</a:t>
            </a:r>
            <a:r>
              <a:rPr lang="en-US" sz="1100" dirty="0">
                <a:latin typeface="Times New Roman"/>
                <a:cs typeface="Times New Roman"/>
              </a:rPr>
              <a:t>. </a:t>
            </a:r>
            <a:r>
              <a:rPr lang="en-US" sz="1100" dirty="0" err="1">
                <a:latin typeface="Times New Roman"/>
                <a:cs typeface="Times New Roman"/>
              </a:rPr>
              <a:t>Educreation</a:t>
            </a:r>
            <a:r>
              <a:rPr lang="en-US" sz="1100" dirty="0">
                <a:latin typeface="Times New Roman"/>
                <a:cs typeface="Times New Roman"/>
              </a:rPr>
              <a:t> Publishing.</a:t>
            </a:r>
            <a:endParaRPr lang="en-US" sz="1100" dirty="0">
              <a:cs typeface="Calibri" panose="020F0502020204030204"/>
            </a:endParaRPr>
          </a:p>
          <a:p>
            <a:pPr algn="just"/>
            <a:r>
              <a:rPr lang="en-US" sz="1100" dirty="0" err="1">
                <a:latin typeface="Times New Roman"/>
                <a:cs typeface="Times New Roman"/>
              </a:rPr>
              <a:t>Kotabe</a:t>
            </a:r>
            <a:r>
              <a:rPr lang="en-US" sz="1100" dirty="0">
                <a:latin typeface="Times New Roman"/>
                <a:cs typeface="Times New Roman"/>
              </a:rPr>
              <a:t>, M.M. and Helsen, K., 2022. </a:t>
            </a:r>
            <a:r>
              <a:rPr lang="en-US" sz="1100" i="1" dirty="0">
                <a:latin typeface="Times New Roman"/>
                <a:cs typeface="Times New Roman"/>
              </a:rPr>
              <a:t>Global marketing management</a:t>
            </a:r>
            <a:r>
              <a:rPr lang="en-US" sz="1100" dirty="0">
                <a:latin typeface="Times New Roman"/>
                <a:cs typeface="Times New Roman"/>
              </a:rPr>
              <a:t>. John Wiley &amp; Sons. </a:t>
            </a:r>
            <a:endParaRPr lang="en-US" sz="1100">
              <a:cs typeface="Calibri" panose="020F0502020204030204"/>
            </a:endParaRPr>
          </a:p>
          <a:p>
            <a:pPr algn="just"/>
            <a:r>
              <a:rPr lang="en-US" sz="1100" dirty="0">
                <a:latin typeface="Times New Roman"/>
                <a:cs typeface="Times New Roman"/>
              </a:rPr>
              <a:t>Park, S., 2020. </a:t>
            </a:r>
            <a:r>
              <a:rPr lang="en-US" sz="1100" i="1" dirty="0">
                <a:latin typeface="Times New Roman"/>
                <a:cs typeface="Times New Roman"/>
              </a:rPr>
              <a:t>Marketing management</a:t>
            </a:r>
            <a:r>
              <a:rPr lang="en-US" sz="1100" dirty="0">
                <a:latin typeface="Times New Roman"/>
                <a:cs typeface="Times New Roman"/>
              </a:rPr>
              <a:t> (Vol. 3). </a:t>
            </a:r>
            <a:r>
              <a:rPr lang="en-US" sz="1100" dirty="0" err="1">
                <a:latin typeface="Times New Roman"/>
                <a:cs typeface="Times New Roman"/>
              </a:rPr>
              <a:t>Seohee</a:t>
            </a:r>
            <a:r>
              <a:rPr lang="en-US" sz="1100" dirty="0">
                <a:latin typeface="Times New Roman"/>
                <a:cs typeface="Times New Roman"/>
              </a:rPr>
              <a:t> Academy.</a:t>
            </a:r>
            <a:endParaRPr lang="en-US" sz="1100" dirty="0">
              <a:cs typeface="Calibri" panose="020F0502020204030204"/>
            </a:endParaRPr>
          </a:p>
          <a:p>
            <a:pPr algn="just"/>
            <a:r>
              <a:rPr lang="en-US" sz="1100" dirty="0">
                <a:latin typeface="Times New Roman"/>
                <a:cs typeface="Times New Roman"/>
              </a:rPr>
              <a:t>Leach, M., MacGregor, H., Scoones, I. and Wilkinson, A., 2021. Post-pandemic transformations: How and why COVID-19 requires us to rethink development. </a:t>
            </a:r>
            <a:r>
              <a:rPr lang="en-US" sz="1100" i="1" dirty="0">
                <a:latin typeface="Times New Roman"/>
                <a:cs typeface="Times New Roman"/>
              </a:rPr>
              <a:t>World Development</a:t>
            </a:r>
            <a:r>
              <a:rPr lang="en-US" sz="1100" dirty="0">
                <a:latin typeface="Times New Roman"/>
                <a:cs typeface="Times New Roman"/>
              </a:rPr>
              <a:t>, </a:t>
            </a:r>
            <a:r>
              <a:rPr lang="en-US" sz="1100" i="1" dirty="0">
                <a:latin typeface="Times New Roman"/>
                <a:cs typeface="Times New Roman"/>
              </a:rPr>
              <a:t>138</a:t>
            </a:r>
            <a:r>
              <a:rPr lang="en-US" sz="1100" dirty="0">
                <a:latin typeface="Times New Roman"/>
                <a:cs typeface="Times New Roman"/>
              </a:rPr>
              <a:t>, p.105233.</a:t>
            </a:r>
            <a:endParaRPr lang="en-US" sz="1100" dirty="0">
              <a:cs typeface="Calibri" panose="020F0502020204030204"/>
            </a:endParaRPr>
          </a:p>
          <a:p>
            <a:pPr algn="just"/>
            <a:r>
              <a:rPr lang="en-US" sz="1100" dirty="0">
                <a:latin typeface="Times New Roman"/>
                <a:cs typeface="Times New Roman"/>
              </a:rPr>
              <a:t>Ladson-Billings, G., 2021. I'm here for the hard re-set: Post-pandemic pedagogy to preserve our culture. </a:t>
            </a:r>
            <a:r>
              <a:rPr lang="en-US" sz="1100" i="1" dirty="0">
                <a:latin typeface="Times New Roman"/>
                <a:cs typeface="Times New Roman"/>
              </a:rPr>
              <a:t>Equity &amp; Excellence in Education</a:t>
            </a:r>
            <a:r>
              <a:rPr lang="en-US" sz="1100" dirty="0">
                <a:latin typeface="Times New Roman"/>
                <a:cs typeface="Times New Roman"/>
              </a:rPr>
              <a:t>, </a:t>
            </a:r>
            <a:r>
              <a:rPr lang="en-US" sz="1100" i="1" dirty="0">
                <a:latin typeface="Times New Roman"/>
                <a:cs typeface="Times New Roman"/>
              </a:rPr>
              <a:t>54</a:t>
            </a:r>
            <a:r>
              <a:rPr lang="en-US" sz="1100" dirty="0">
                <a:latin typeface="Times New Roman"/>
                <a:cs typeface="Times New Roman"/>
              </a:rPr>
              <a:t>(1), pp.68-78.</a:t>
            </a:r>
            <a:endParaRPr lang="en-US" sz="1100" dirty="0">
              <a:cs typeface="Calibri" panose="020F0502020204030204"/>
            </a:endParaRPr>
          </a:p>
          <a:p>
            <a:pPr algn="just"/>
            <a:r>
              <a:rPr lang="en-US" sz="1100" dirty="0">
                <a:latin typeface="Times New Roman"/>
                <a:cs typeface="Times New Roman"/>
              </a:rPr>
              <a:t>Benjamin, S., </a:t>
            </a:r>
            <a:r>
              <a:rPr lang="en-US" sz="1100" dirty="0" err="1">
                <a:latin typeface="Times New Roman"/>
                <a:cs typeface="Times New Roman"/>
              </a:rPr>
              <a:t>Dillette</a:t>
            </a:r>
            <a:r>
              <a:rPr lang="en-US" sz="1100" dirty="0">
                <a:latin typeface="Times New Roman"/>
                <a:cs typeface="Times New Roman"/>
              </a:rPr>
              <a:t>, A. and Alderman, D.H., 2020. “We can’t return to normal”: committing to tourism equity in the post-pandemic age. </a:t>
            </a:r>
            <a:r>
              <a:rPr lang="en-US" sz="1100" i="1" dirty="0">
                <a:latin typeface="Times New Roman"/>
                <a:cs typeface="Times New Roman"/>
              </a:rPr>
              <a:t>Tourism Geographies</a:t>
            </a:r>
            <a:r>
              <a:rPr lang="en-US" sz="1100" dirty="0">
                <a:latin typeface="Times New Roman"/>
                <a:cs typeface="Times New Roman"/>
              </a:rPr>
              <a:t>, </a:t>
            </a:r>
            <a:r>
              <a:rPr lang="en-US" sz="1100" i="1" dirty="0">
                <a:latin typeface="Times New Roman"/>
                <a:cs typeface="Times New Roman"/>
              </a:rPr>
              <a:t>22</a:t>
            </a:r>
            <a:r>
              <a:rPr lang="en-US" sz="1100" dirty="0">
                <a:latin typeface="Times New Roman"/>
                <a:cs typeface="Times New Roman"/>
              </a:rPr>
              <a:t>(3), pp.476-483.</a:t>
            </a:r>
            <a:endParaRPr lang="en-US" sz="1100" dirty="0">
              <a:cs typeface="Calibri" panose="020F0502020204030204"/>
            </a:endParaRPr>
          </a:p>
          <a:p>
            <a:pPr algn="just"/>
            <a:r>
              <a:rPr lang="en-US" sz="1100" dirty="0" err="1">
                <a:latin typeface="Times New Roman"/>
                <a:cs typeface="Times New Roman"/>
              </a:rPr>
              <a:t>Eltarabily</a:t>
            </a:r>
            <a:r>
              <a:rPr lang="en-US" sz="1100" dirty="0">
                <a:latin typeface="Times New Roman"/>
                <a:cs typeface="Times New Roman"/>
              </a:rPr>
              <a:t>, S. and </a:t>
            </a:r>
            <a:r>
              <a:rPr lang="en-US" sz="1100" dirty="0" err="1">
                <a:latin typeface="Times New Roman"/>
                <a:cs typeface="Times New Roman"/>
              </a:rPr>
              <a:t>Elghezanwy</a:t>
            </a:r>
            <a:r>
              <a:rPr lang="en-US" sz="1100" dirty="0">
                <a:latin typeface="Times New Roman"/>
                <a:cs typeface="Times New Roman"/>
              </a:rPr>
              <a:t>, D., 2020. Post-pandemic cities-the impact of COVID-19 on cities and urban design. </a:t>
            </a:r>
            <a:r>
              <a:rPr lang="en-US" sz="1100" i="1" dirty="0">
                <a:latin typeface="Times New Roman"/>
                <a:cs typeface="Times New Roman"/>
              </a:rPr>
              <a:t>Architecture Research</a:t>
            </a:r>
            <a:r>
              <a:rPr lang="en-US" sz="1100" dirty="0">
                <a:latin typeface="Times New Roman"/>
                <a:cs typeface="Times New Roman"/>
              </a:rPr>
              <a:t>, </a:t>
            </a:r>
            <a:r>
              <a:rPr lang="en-US" sz="1100" i="1" dirty="0">
                <a:latin typeface="Times New Roman"/>
                <a:cs typeface="Times New Roman"/>
              </a:rPr>
              <a:t>10</a:t>
            </a:r>
            <a:r>
              <a:rPr lang="en-US" sz="1100" dirty="0">
                <a:latin typeface="Times New Roman"/>
                <a:cs typeface="Times New Roman"/>
              </a:rPr>
              <a:t>(3), pp.75-84.</a:t>
            </a:r>
            <a:endParaRPr lang="en-US" sz="1100" dirty="0">
              <a:cs typeface="Calibri" panose="020F0502020204030204"/>
            </a:endParaRPr>
          </a:p>
          <a:p>
            <a:pPr algn="just"/>
            <a:r>
              <a:rPr lang="en-US" sz="1100" dirty="0">
                <a:latin typeface="Times New Roman"/>
                <a:cs typeface="Times New Roman"/>
              </a:rPr>
              <a:t>Hao, F., Xiao, Q. and Chon, K., 2020. COVID-19 and China’s hotel industry: Impacts, a disaster management framework, and post-pandemic agenda. </a:t>
            </a:r>
            <a:r>
              <a:rPr lang="en-US" sz="1100" i="1" dirty="0">
                <a:latin typeface="Times New Roman"/>
                <a:cs typeface="Times New Roman"/>
              </a:rPr>
              <a:t>International journal of hospitality management</a:t>
            </a:r>
            <a:r>
              <a:rPr lang="en-US" sz="1100" dirty="0">
                <a:latin typeface="Times New Roman"/>
                <a:cs typeface="Times New Roman"/>
              </a:rPr>
              <a:t>, </a:t>
            </a:r>
            <a:r>
              <a:rPr lang="en-US" sz="1100" i="1" dirty="0">
                <a:latin typeface="Times New Roman"/>
                <a:cs typeface="Times New Roman"/>
              </a:rPr>
              <a:t>90</a:t>
            </a:r>
            <a:r>
              <a:rPr lang="en-US" sz="1100" dirty="0">
                <a:latin typeface="Times New Roman"/>
                <a:cs typeface="Times New Roman"/>
              </a:rPr>
              <a:t>, p.102636.</a:t>
            </a:r>
            <a:endParaRPr lang="en-US" sz="1100" dirty="0">
              <a:cs typeface="Calibri"/>
            </a:endParaRPr>
          </a:p>
          <a:p>
            <a:pPr algn="just"/>
            <a:endParaRPr lang="en-US" sz="1100">
              <a:cs typeface="Calibri"/>
            </a:endParaRPr>
          </a:p>
        </p:txBody>
      </p:sp>
    </p:spTree>
    <p:extLst>
      <p:ext uri="{BB962C8B-B14F-4D97-AF65-F5344CB8AC3E}">
        <p14:creationId xmlns:p14="http://schemas.microsoft.com/office/powerpoint/2010/main" val="12114130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4" descr="Text&#10;&#10;Description automatically generated">
            <a:extLst>
              <a:ext uri="{FF2B5EF4-FFF2-40B4-BE49-F238E27FC236}">
                <a16:creationId xmlns:a16="http://schemas.microsoft.com/office/drawing/2014/main" xmlns="" id="{34666D99-C50D-17E8-4CB1-41AFDF1EF86D}"/>
              </a:ext>
            </a:extLst>
          </p:cNvPr>
          <p:cNvPicPr>
            <a:picLocks noGrp="1" noChangeAspect="1"/>
          </p:cNvPicPr>
          <p:nvPr>
            <p:ph idx="1"/>
          </p:nvPr>
        </p:nvPicPr>
        <p:blipFill rotWithShape="1">
          <a:blip r:embed="rId2"/>
          <a:srcRect t="9464" b="6282"/>
          <a:stretch/>
        </p:blipFill>
        <p:spPr>
          <a:xfrm>
            <a:off x="20" y="1282"/>
            <a:ext cx="12191980" cy="6856718"/>
          </a:xfrm>
          <a:prstGeom prst="rect">
            <a:avLst/>
          </a:prstGeom>
        </p:spPr>
      </p:pic>
    </p:spTree>
    <p:extLst>
      <p:ext uri="{BB962C8B-B14F-4D97-AF65-F5344CB8AC3E}">
        <p14:creationId xmlns:p14="http://schemas.microsoft.com/office/powerpoint/2010/main" val="108195540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73</TotalTime>
  <Words>3282</Words>
  <Application>Microsoft Office PowerPoint</Application>
  <PresentationFormat>Widescreen</PresentationFormat>
  <Paragraphs>135</Paragraphs>
  <Slides>15</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Times New Roman</vt:lpstr>
      <vt:lpstr>office theme</vt:lpstr>
      <vt:lpstr>                  Student name: Viral Jivani Student number : 2242374 Lecturer Name : Efua Adams Module name : Marketing Management (LCMB7001) PRESENTATION - A Critical Analysis of the Global Business Environment - Post Pandemic   </vt:lpstr>
      <vt:lpstr>Marketing Management </vt:lpstr>
      <vt:lpstr>Table of contents</vt:lpstr>
      <vt:lpstr>Introduction</vt:lpstr>
      <vt:lpstr>Market Analysis of Tesla  a) Internal Factors </vt:lpstr>
      <vt:lpstr>b) External Factors</vt:lpstr>
      <vt:lpstr>Resource Allocation to Meet Current Challenges</vt:lpstr>
      <vt:lpstr>Continues</vt:lpstr>
      <vt:lpstr>Competitive Strategy for Tesla</vt:lpstr>
      <vt:lpstr>Green Marketing and Corporate Social Responsibility Strategies</vt:lpstr>
      <vt:lpstr>Continues</vt:lpstr>
      <vt:lpstr>Recommendations for Gaining a Competitive Advantage</vt:lpstr>
      <vt:lpstr>Conclusion</vt:lpstr>
      <vt:lpstr>References</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Ritik Sharma</dc:creator>
  <cp:lastModifiedBy>user</cp:lastModifiedBy>
  <cp:revision>76</cp:revision>
  <dcterms:created xsi:type="dcterms:W3CDTF">2023-07-01T11:36:20Z</dcterms:created>
  <dcterms:modified xsi:type="dcterms:W3CDTF">2023-07-10T09:47:17Z</dcterms:modified>
</cp:coreProperties>
</file>