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8" r:id="rId5"/>
    <p:sldId id="259" r:id="rId6"/>
    <p:sldId id="260" r:id="rId7"/>
    <p:sldId id="262" r:id="rId8"/>
    <p:sldId id="271"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C6C8CD-F78F-4678-B89B-517F4E81B30C}" v="88" dt="2023-03-13T21:26:21.3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86" autoAdjust="0"/>
    <p:restoredTop sz="94660"/>
  </p:normalViewPr>
  <p:slideViewPr>
    <p:cSldViewPr snapToGrid="0">
      <p:cViewPr varScale="1">
        <p:scale>
          <a:sx n="63" d="100"/>
          <a:sy n="63" d="100"/>
        </p:scale>
        <p:origin x="6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a M Evans" userId="6c9f55aa-0478-479f-8655-88af9ac6cd37" providerId="ADAL" clId="{09C6C8CD-F78F-4678-B89B-517F4E81B30C}"/>
    <pc:docChg chg="undo custSel addSld delSld modSld">
      <pc:chgData name="Jenna M Evans" userId="6c9f55aa-0478-479f-8655-88af9ac6cd37" providerId="ADAL" clId="{09C6C8CD-F78F-4678-B89B-517F4E81B30C}" dt="2023-03-16T11:14:00.107" v="6730" actId="20577"/>
      <pc:docMkLst>
        <pc:docMk/>
      </pc:docMkLst>
      <pc:sldChg chg="modSp mod">
        <pc:chgData name="Jenna M Evans" userId="6c9f55aa-0478-479f-8655-88af9ac6cd37" providerId="ADAL" clId="{09C6C8CD-F78F-4678-B89B-517F4E81B30C}" dt="2023-03-14T18:14:42.954" v="6450" actId="20577"/>
        <pc:sldMkLst>
          <pc:docMk/>
          <pc:sldMk cId="3708352387" sldId="257"/>
        </pc:sldMkLst>
        <pc:spChg chg="mod">
          <ac:chgData name="Jenna M Evans" userId="6c9f55aa-0478-479f-8655-88af9ac6cd37" providerId="ADAL" clId="{09C6C8CD-F78F-4678-B89B-517F4E81B30C}" dt="2023-03-13T21:28:00.068" v="5881" actId="2711"/>
          <ac:spMkLst>
            <pc:docMk/>
            <pc:sldMk cId="3708352387" sldId="257"/>
            <ac:spMk id="2" creationId="{10805E21-6389-52B6-D7E6-3219C37BF3CB}"/>
          </ac:spMkLst>
        </pc:spChg>
        <pc:spChg chg="mod">
          <ac:chgData name="Jenna M Evans" userId="6c9f55aa-0478-479f-8655-88af9ac6cd37" providerId="ADAL" clId="{09C6C8CD-F78F-4678-B89B-517F4E81B30C}" dt="2023-03-14T18:14:42.954" v="6450" actId="20577"/>
          <ac:spMkLst>
            <pc:docMk/>
            <pc:sldMk cId="3708352387" sldId="257"/>
            <ac:spMk id="3" creationId="{7DFC16D3-6A60-05D1-7E54-1CA15E16D34E}"/>
          </ac:spMkLst>
        </pc:spChg>
      </pc:sldChg>
      <pc:sldChg chg="modSp mod">
        <pc:chgData name="Jenna M Evans" userId="6c9f55aa-0478-479f-8655-88af9ac6cd37" providerId="ADAL" clId="{09C6C8CD-F78F-4678-B89B-517F4E81B30C}" dt="2023-03-13T21:27:29.090" v="5876" actId="2711"/>
        <pc:sldMkLst>
          <pc:docMk/>
          <pc:sldMk cId="1707875458" sldId="258"/>
        </pc:sldMkLst>
        <pc:spChg chg="mod">
          <ac:chgData name="Jenna M Evans" userId="6c9f55aa-0478-479f-8655-88af9ac6cd37" providerId="ADAL" clId="{09C6C8CD-F78F-4678-B89B-517F4E81B30C}" dt="2023-03-13T21:27:29.090" v="5876" actId="2711"/>
          <ac:spMkLst>
            <pc:docMk/>
            <pc:sldMk cId="1707875458" sldId="258"/>
            <ac:spMk id="2" creationId="{FAC7FFE9-E9FF-A18E-56F0-83C8FE152BD7}"/>
          </ac:spMkLst>
        </pc:spChg>
        <pc:spChg chg="mod">
          <ac:chgData name="Jenna M Evans" userId="6c9f55aa-0478-479f-8655-88af9ac6cd37" providerId="ADAL" clId="{09C6C8CD-F78F-4678-B89B-517F4E81B30C}" dt="2023-03-13T21:27:19.665" v="5875" actId="255"/>
          <ac:spMkLst>
            <pc:docMk/>
            <pc:sldMk cId="1707875458" sldId="258"/>
            <ac:spMk id="3" creationId="{B38BAF0F-DA9B-81A3-82DB-CE798A463DA9}"/>
          </ac:spMkLst>
        </pc:spChg>
      </pc:sldChg>
      <pc:sldChg chg="addSp modSp new mod setBg">
        <pc:chgData name="Jenna M Evans" userId="6c9f55aa-0478-479f-8655-88af9ac6cd37" providerId="ADAL" clId="{09C6C8CD-F78F-4678-B89B-517F4E81B30C}" dt="2023-03-13T21:27:05.435" v="5874" actId="2711"/>
        <pc:sldMkLst>
          <pc:docMk/>
          <pc:sldMk cId="706329301" sldId="259"/>
        </pc:sldMkLst>
        <pc:spChg chg="mod">
          <ac:chgData name="Jenna M Evans" userId="6c9f55aa-0478-479f-8655-88af9ac6cd37" providerId="ADAL" clId="{09C6C8CD-F78F-4678-B89B-517F4E81B30C}" dt="2023-03-13T21:27:05.435" v="5874" actId="2711"/>
          <ac:spMkLst>
            <pc:docMk/>
            <pc:sldMk cId="706329301" sldId="259"/>
            <ac:spMk id="2" creationId="{EC87F04A-EF64-ED99-2343-BBDA0F55AF60}"/>
          </ac:spMkLst>
        </pc:spChg>
        <pc:spChg chg="mod">
          <ac:chgData name="Jenna M Evans" userId="6c9f55aa-0478-479f-8655-88af9ac6cd37" providerId="ADAL" clId="{09C6C8CD-F78F-4678-B89B-517F4E81B30C}" dt="2023-03-13T21:26:58.297" v="5873" actId="27636"/>
          <ac:spMkLst>
            <pc:docMk/>
            <pc:sldMk cId="706329301" sldId="259"/>
            <ac:spMk id="3" creationId="{9DBE5618-CB0C-9549-DA50-AB0F6BC97A7F}"/>
          </ac:spMkLst>
        </pc:spChg>
        <pc:spChg chg="add">
          <ac:chgData name="Jenna M Evans" userId="6c9f55aa-0478-479f-8655-88af9ac6cd37" providerId="ADAL" clId="{09C6C8CD-F78F-4678-B89B-517F4E81B30C}" dt="2023-03-07T16:28:31.323" v="913" actId="26606"/>
          <ac:spMkLst>
            <pc:docMk/>
            <pc:sldMk cId="706329301" sldId="259"/>
            <ac:spMk id="8" creationId="{C2554CA6-288E-4202-BC52-2E5A8F0C0AED}"/>
          </ac:spMkLst>
        </pc:spChg>
        <pc:spChg chg="add">
          <ac:chgData name="Jenna M Evans" userId="6c9f55aa-0478-479f-8655-88af9ac6cd37" providerId="ADAL" clId="{09C6C8CD-F78F-4678-B89B-517F4E81B30C}" dt="2023-03-07T16:28:31.323" v="913" actId="26606"/>
          <ac:spMkLst>
            <pc:docMk/>
            <pc:sldMk cId="706329301" sldId="259"/>
            <ac:spMk id="10" creationId="{B10BB131-AC8E-4A8E-A5D1-36260F720C3B}"/>
          </ac:spMkLst>
        </pc:spChg>
        <pc:spChg chg="add">
          <ac:chgData name="Jenna M Evans" userId="6c9f55aa-0478-479f-8655-88af9ac6cd37" providerId="ADAL" clId="{09C6C8CD-F78F-4678-B89B-517F4E81B30C}" dt="2023-03-07T16:28:31.323" v="913" actId="26606"/>
          <ac:spMkLst>
            <pc:docMk/>
            <pc:sldMk cId="706329301" sldId="259"/>
            <ac:spMk id="12" creationId="{5B7778FC-632E-4DCA-A7CB-0D7731CCF970}"/>
          </ac:spMkLst>
        </pc:spChg>
        <pc:spChg chg="add">
          <ac:chgData name="Jenna M Evans" userId="6c9f55aa-0478-479f-8655-88af9ac6cd37" providerId="ADAL" clId="{09C6C8CD-F78F-4678-B89B-517F4E81B30C}" dt="2023-03-07T16:28:31.323" v="913" actId="26606"/>
          <ac:spMkLst>
            <pc:docMk/>
            <pc:sldMk cId="706329301" sldId="259"/>
            <ac:spMk id="14" creationId="{FA23A907-97FB-4A8F-880A-DD77401C4296}"/>
          </ac:spMkLst>
        </pc:spChg>
      </pc:sldChg>
      <pc:sldChg chg="modSp new del mod">
        <pc:chgData name="Jenna M Evans" userId="6c9f55aa-0478-479f-8655-88af9ac6cd37" providerId="ADAL" clId="{09C6C8CD-F78F-4678-B89B-517F4E81B30C}" dt="2023-03-07T13:10:34.987" v="23" actId="2696"/>
        <pc:sldMkLst>
          <pc:docMk/>
          <pc:sldMk cId="2273924323" sldId="259"/>
        </pc:sldMkLst>
        <pc:spChg chg="mod">
          <ac:chgData name="Jenna M Evans" userId="6c9f55aa-0478-479f-8655-88af9ac6cd37" providerId="ADAL" clId="{09C6C8CD-F78F-4678-B89B-517F4E81B30C}" dt="2023-03-06T17:36:47.295" v="22" actId="20577"/>
          <ac:spMkLst>
            <pc:docMk/>
            <pc:sldMk cId="2273924323" sldId="259"/>
            <ac:spMk id="2" creationId="{34A5A144-D878-6B2B-E5F3-4495D7562407}"/>
          </ac:spMkLst>
        </pc:spChg>
      </pc:sldChg>
      <pc:sldChg chg="addSp delSp modSp new mod">
        <pc:chgData name="Jenna M Evans" userId="6c9f55aa-0478-479f-8655-88af9ac6cd37" providerId="ADAL" clId="{09C6C8CD-F78F-4678-B89B-517F4E81B30C}" dt="2023-03-13T21:26:48.737" v="5871" actId="2711"/>
        <pc:sldMkLst>
          <pc:docMk/>
          <pc:sldMk cId="2778826620" sldId="260"/>
        </pc:sldMkLst>
        <pc:spChg chg="mod">
          <ac:chgData name="Jenna M Evans" userId="6c9f55aa-0478-479f-8655-88af9ac6cd37" providerId="ADAL" clId="{09C6C8CD-F78F-4678-B89B-517F4E81B30C}" dt="2023-03-13T21:26:48.737" v="5871" actId="2711"/>
          <ac:spMkLst>
            <pc:docMk/>
            <pc:sldMk cId="2778826620" sldId="260"/>
            <ac:spMk id="2" creationId="{3958A29E-B333-3BE9-2EBA-4E7EC0CA427D}"/>
          </ac:spMkLst>
        </pc:spChg>
        <pc:spChg chg="mod">
          <ac:chgData name="Jenna M Evans" userId="6c9f55aa-0478-479f-8655-88af9ac6cd37" providerId="ADAL" clId="{09C6C8CD-F78F-4678-B89B-517F4E81B30C}" dt="2023-03-13T21:26:38.612" v="5868" actId="2711"/>
          <ac:spMkLst>
            <pc:docMk/>
            <pc:sldMk cId="2778826620" sldId="260"/>
            <ac:spMk id="3" creationId="{AABFAB5B-79E9-8B65-16F4-0DE1CA8216A1}"/>
          </ac:spMkLst>
        </pc:spChg>
        <pc:spChg chg="add del mod">
          <ac:chgData name="Jenna M Evans" userId="6c9f55aa-0478-479f-8655-88af9ac6cd37" providerId="ADAL" clId="{09C6C8CD-F78F-4678-B89B-517F4E81B30C}" dt="2023-03-08T16:53:12.654" v="1992" actId="26606"/>
          <ac:spMkLst>
            <pc:docMk/>
            <pc:sldMk cId="2778826620" sldId="260"/>
            <ac:spMk id="4" creationId="{3DCF1E14-18E7-3D18-5835-3A3E8AFA9BA2}"/>
          </ac:spMkLst>
        </pc:spChg>
        <pc:spChg chg="del">
          <ac:chgData name="Jenna M Evans" userId="6c9f55aa-0478-479f-8655-88af9ac6cd37" providerId="ADAL" clId="{09C6C8CD-F78F-4678-B89B-517F4E81B30C}" dt="2023-03-08T16:11:50.417" v="1098" actId="478"/>
          <ac:spMkLst>
            <pc:docMk/>
            <pc:sldMk cId="2778826620" sldId="260"/>
            <ac:spMk id="5" creationId="{50AB6F1E-D8B2-8927-4079-71854BAFC12C}"/>
          </ac:spMkLst>
        </pc:spChg>
        <pc:spChg chg="del">
          <ac:chgData name="Jenna M Evans" userId="6c9f55aa-0478-479f-8655-88af9ac6cd37" providerId="ADAL" clId="{09C6C8CD-F78F-4678-B89B-517F4E81B30C}" dt="2023-03-08T16:11:59.150" v="1099" actId="478"/>
          <ac:spMkLst>
            <pc:docMk/>
            <pc:sldMk cId="2778826620" sldId="260"/>
            <ac:spMk id="6" creationId="{382AC849-51E7-654D-D5EB-F3A419239CD6}"/>
          </ac:spMkLst>
        </pc:spChg>
        <pc:graphicFrameChg chg="add del">
          <ac:chgData name="Jenna M Evans" userId="6c9f55aa-0478-479f-8655-88af9ac6cd37" providerId="ADAL" clId="{09C6C8CD-F78F-4678-B89B-517F4E81B30C}" dt="2023-03-08T16:53:09.727" v="1989" actId="26606"/>
          <ac:graphicFrameMkLst>
            <pc:docMk/>
            <pc:sldMk cId="2778826620" sldId="260"/>
            <ac:graphicFrameMk id="7" creationId="{E87E3619-9554-B1B8-FFBB-F076F2821DF3}"/>
          </ac:graphicFrameMkLst>
        </pc:graphicFrameChg>
        <pc:graphicFrameChg chg="add del">
          <ac:chgData name="Jenna M Evans" userId="6c9f55aa-0478-479f-8655-88af9ac6cd37" providerId="ADAL" clId="{09C6C8CD-F78F-4678-B89B-517F4E81B30C}" dt="2023-03-08T16:53:12.639" v="1991" actId="26606"/>
          <ac:graphicFrameMkLst>
            <pc:docMk/>
            <pc:sldMk cId="2778826620" sldId="260"/>
            <ac:graphicFrameMk id="9" creationId="{C08096F7-1BFB-7CD3-DE42-2842D76E34B0}"/>
          </ac:graphicFrameMkLst>
        </pc:graphicFrameChg>
        <pc:graphicFrameChg chg="add mod">
          <ac:chgData name="Jenna M Evans" userId="6c9f55aa-0478-479f-8655-88af9ac6cd37" providerId="ADAL" clId="{09C6C8CD-F78F-4678-B89B-517F4E81B30C}" dt="2023-03-13T21:26:21.322" v="5864" actId="255"/>
          <ac:graphicFrameMkLst>
            <pc:docMk/>
            <pc:sldMk cId="2778826620" sldId="260"/>
            <ac:graphicFrameMk id="11" creationId="{E87E3619-9554-B1B8-FFBB-F076F2821DF3}"/>
          </ac:graphicFrameMkLst>
        </pc:graphicFrameChg>
      </pc:sldChg>
      <pc:sldChg chg="addSp delSp modSp new mod setBg">
        <pc:chgData name="Jenna M Evans" userId="6c9f55aa-0478-479f-8655-88af9ac6cd37" providerId="ADAL" clId="{09C6C8CD-F78F-4678-B89B-517F4E81B30C}" dt="2023-03-13T21:27:41.658" v="5879" actId="2711"/>
        <pc:sldMkLst>
          <pc:docMk/>
          <pc:sldMk cId="3597833923" sldId="261"/>
        </pc:sldMkLst>
        <pc:spChg chg="mod">
          <ac:chgData name="Jenna M Evans" userId="6c9f55aa-0478-479f-8655-88af9ac6cd37" providerId="ADAL" clId="{09C6C8CD-F78F-4678-B89B-517F4E81B30C}" dt="2023-03-13T21:27:41.658" v="5879" actId="2711"/>
          <ac:spMkLst>
            <pc:docMk/>
            <pc:sldMk cId="3597833923" sldId="261"/>
            <ac:spMk id="2" creationId="{659C140C-BA8D-699C-4A1C-D9374A731007}"/>
          </ac:spMkLst>
        </pc:spChg>
        <pc:spChg chg="mod">
          <ac:chgData name="Jenna M Evans" userId="6c9f55aa-0478-479f-8655-88af9ac6cd37" providerId="ADAL" clId="{09C6C8CD-F78F-4678-B89B-517F4E81B30C}" dt="2023-03-13T21:27:36.734" v="5878" actId="27636"/>
          <ac:spMkLst>
            <pc:docMk/>
            <pc:sldMk cId="3597833923" sldId="261"/>
            <ac:spMk id="3" creationId="{6725DC93-C890-E14A-C197-F6B3640B3D87}"/>
          </ac:spMkLst>
        </pc:spChg>
        <pc:spChg chg="add del">
          <ac:chgData name="Jenna M Evans" userId="6c9f55aa-0478-479f-8655-88af9ac6cd37" providerId="ADAL" clId="{09C6C8CD-F78F-4678-B89B-517F4E81B30C}" dt="2023-03-13T09:36:31.956" v="2646" actId="26606"/>
          <ac:spMkLst>
            <pc:docMk/>
            <pc:sldMk cId="3597833923" sldId="261"/>
            <ac:spMk id="8" creationId="{081EA652-8C6A-4E69-BEB9-170809474553}"/>
          </ac:spMkLst>
        </pc:spChg>
        <pc:spChg chg="add del">
          <ac:chgData name="Jenna M Evans" userId="6c9f55aa-0478-479f-8655-88af9ac6cd37" providerId="ADAL" clId="{09C6C8CD-F78F-4678-B89B-517F4E81B30C}" dt="2023-03-13T09:36:31.956" v="2646" actId="26606"/>
          <ac:spMkLst>
            <pc:docMk/>
            <pc:sldMk cId="3597833923" sldId="261"/>
            <ac:spMk id="10" creationId="{5298780A-33B9-4EA2-8F67-DE68AD62841B}"/>
          </ac:spMkLst>
        </pc:spChg>
        <pc:spChg chg="add del">
          <ac:chgData name="Jenna M Evans" userId="6c9f55aa-0478-479f-8655-88af9ac6cd37" providerId="ADAL" clId="{09C6C8CD-F78F-4678-B89B-517F4E81B30C}" dt="2023-03-13T09:36:31.956" v="2646" actId="26606"/>
          <ac:spMkLst>
            <pc:docMk/>
            <pc:sldMk cId="3597833923" sldId="261"/>
            <ac:spMk id="12" creationId="{7F488E8B-4E1E-4402-8935-D4E6C02615C7}"/>
          </ac:spMkLst>
        </pc:spChg>
        <pc:spChg chg="add del">
          <ac:chgData name="Jenna M Evans" userId="6c9f55aa-0478-479f-8655-88af9ac6cd37" providerId="ADAL" clId="{09C6C8CD-F78F-4678-B89B-517F4E81B30C}" dt="2023-03-13T09:36:40.659" v="2648" actId="26606"/>
          <ac:spMkLst>
            <pc:docMk/>
            <pc:sldMk cId="3597833923" sldId="261"/>
            <ac:spMk id="16" creationId="{1BB867FF-FC45-48F7-8104-F89BE54909F1}"/>
          </ac:spMkLst>
        </pc:spChg>
        <pc:spChg chg="add del">
          <ac:chgData name="Jenna M Evans" userId="6c9f55aa-0478-479f-8655-88af9ac6cd37" providerId="ADAL" clId="{09C6C8CD-F78F-4678-B89B-517F4E81B30C}" dt="2023-03-13T09:36:40.659" v="2648" actId="26606"/>
          <ac:spMkLst>
            <pc:docMk/>
            <pc:sldMk cId="3597833923" sldId="261"/>
            <ac:spMk id="17" creationId="{8BB56887-D0D5-4F0C-9E19-7247EB83C8B7}"/>
          </ac:spMkLst>
        </pc:spChg>
        <pc:spChg chg="add del">
          <ac:chgData name="Jenna M Evans" userId="6c9f55aa-0478-479f-8655-88af9ac6cd37" providerId="ADAL" clId="{09C6C8CD-F78F-4678-B89B-517F4E81B30C}" dt="2023-03-13T09:36:40.659" v="2648" actId="26606"/>
          <ac:spMkLst>
            <pc:docMk/>
            <pc:sldMk cId="3597833923" sldId="261"/>
            <ac:spMk id="18" creationId="{081E4A58-353D-44AE-B2FC-2A74E2E400F7}"/>
          </ac:spMkLst>
        </pc:spChg>
        <pc:spChg chg="add">
          <ac:chgData name="Jenna M Evans" userId="6c9f55aa-0478-479f-8655-88af9ac6cd37" providerId="ADAL" clId="{09C6C8CD-F78F-4678-B89B-517F4E81B30C}" dt="2023-03-13T09:36:40.665" v="2649" actId="26606"/>
          <ac:spMkLst>
            <pc:docMk/>
            <pc:sldMk cId="3597833923" sldId="261"/>
            <ac:spMk id="20" creationId="{2D2964BB-484D-45AE-AD66-D407D0629652}"/>
          </ac:spMkLst>
        </pc:spChg>
        <pc:spChg chg="add">
          <ac:chgData name="Jenna M Evans" userId="6c9f55aa-0478-479f-8655-88af9ac6cd37" providerId="ADAL" clId="{09C6C8CD-F78F-4678-B89B-517F4E81B30C}" dt="2023-03-13T09:36:40.665" v="2649" actId="26606"/>
          <ac:spMkLst>
            <pc:docMk/>
            <pc:sldMk cId="3597833923" sldId="261"/>
            <ac:spMk id="21" creationId="{1709F1D5-B0F1-4714-A239-E5B61C161915}"/>
          </ac:spMkLst>
        </pc:spChg>
        <pc:spChg chg="add">
          <ac:chgData name="Jenna M Evans" userId="6c9f55aa-0478-479f-8655-88af9ac6cd37" providerId="ADAL" clId="{09C6C8CD-F78F-4678-B89B-517F4E81B30C}" dt="2023-03-13T09:36:40.665" v="2649" actId="26606"/>
          <ac:spMkLst>
            <pc:docMk/>
            <pc:sldMk cId="3597833923" sldId="261"/>
            <ac:spMk id="22" creationId="{6691AC69-A76E-4DAB-B565-468B6B87ACF3}"/>
          </ac:spMkLst>
        </pc:spChg>
        <pc:spChg chg="add">
          <ac:chgData name="Jenna M Evans" userId="6c9f55aa-0478-479f-8655-88af9ac6cd37" providerId="ADAL" clId="{09C6C8CD-F78F-4678-B89B-517F4E81B30C}" dt="2023-03-13T09:36:40.665" v="2649" actId="26606"/>
          <ac:spMkLst>
            <pc:docMk/>
            <pc:sldMk cId="3597833923" sldId="261"/>
            <ac:spMk id="23" creationId="{228FB460-D3FF-4440-A020-05982A09E517}"/>
          </ac:spMkLst>
        </pc:spChg>
        <pc:spChg chg="add">
          <ac:chgData name="Jenna M Evans" userId="6c9f55aa-0478-479f-8655-88af9ac6cd37" providerId="ADAL" clId="{09C6C8CD-F78F-4678-B89B-517F4E81B30C}" dt="2023-03-13T09:36:40.665" v="2649" actId="26606"/>
          <ac:spMkLst>
            <pc:docMk/>
            <pc:sldMk cId="3597833923" sldId="261"/>
            <ac:spMk id="24" creationId="{14847E93-7DC1-4D4B-8829-B19AA7137C50}"/>
          </ac:spMkLst>
        </pc:spChg>
        <pc:spChg chg="add">
          <ac:chgData name="Jenna M Evans" userId="6c9f55aa-0478-479f-8655-88af9ac6cd37" providerId="ADAL" clId="{09C6C8CD-F78F-4678-B89B-517F4E81B30C}" dt="2023-03-13T09:36:40.665" v="2649" actId="26606"/>
          <ac:spMkLst>
            <pc:docMk/>
            <pc:sldMk cId="3597833923" sldId="261"/>
            <ac:spMk id="25" creationId="{5566D6E1-03A1-4D73-A4E0-35D74D568A04}"/>
          </ac:spMkLst>
        </pc:spChg>
        <pc:spChg chg="add">
          <ac:chgData name="Jenna M Evans" userId="6c9f55aa-0478-479f-8655-88af9ac6cd37" providerId="ADAL" clId="{09C6C8CD-F78F-4678-B89B-517F4E81B30C}" dt="2023-03-13T09:36:40.665" v="2649" actId="26606"/>
          <ac:spMkLst>
            <pc:docMk/>
            <pc:sldMk cId="3597833923" sldId="261"/>
            <ac:spMk id="26" creationId="{9F835A99-04AC-494A-A572-AFE8413CC938}"/>
          </ac:spMkLst>
        </pc:spChg>
        <pc:spChg chg="add">
          <ac:chgData name="Jenna M Evans" userId="6c9f55aa-0478-479f-8655-88af9ac6cd37" providerId="ADAL" clId="{09C6C8CD-F78F-4678-B89B-517F4E81B30C}" dt="2023-03-13T09:36:40.665" v="2649" actId="26606"/>
          <ac:spMkLst>
            <pc:docMk/>
            <pc:sldMk cId="3597833923" sldId="261"/>
            <ac:spMk id="27" creationId="{7B786209-1B0B-4CA9-9BDD-F7327066A84D}"/>
          </ac:spMkLst>
        </pc:spChg>
        <pc:cxnChg chg="add del">
          <ac:chgData name="Jenna M Evans" userId="6c9f55aa-0478-479f-8655-88af9ac6cd37" providerId="ADAL" clId="{09C6C8CD-F78F-4678-B89B-517F4E81B30C}" dt="2023-03-13T09:36:31.956" v="2646" actId="26606"/>
          <ac:cxnSpMkLst>
            <pc:docMk/>
            <pc:sldMk cId="3597833923" sldId="261"/>
            <ac:cxnSpMk id="14" creationId="{23AAC9B5-8015-485C-ACF9-A750390E9A56}"/>
          </ac:cxnSpMkLst>
        </pc:cxnChg>
      </pc:sldChg>
      <pc:sldChg chg="addSp delSp modSp new mod">
        <pc:chgData name="Jenna M Evans" userId="6c9f55aa-0478-479f-8655-88af9ac6cd37" providerId="ADAL" clId="{09C6C8CD-F78F-4678-B89B-517F4E81B30C}" dt="2023-03-13T21:26:03.897" v="5862" actId="2711"/>
        <pc:sldMkLst>
          <pc:docMk/>
          <pc:sldMk cId="1510792884" sldId="262"/>
        </pc:sldMkLst>
        <pc:spChg chg="mod">
          <ac:chgData name="Jenna M Evans" userId="6c9f55aa-0478-479f-8655-88af9ac6cd37" providerId="ADAL" clId="{09C6C8CD-F78F-4678-B89B-517F4E81B30C}" dt="2023-03-13T21:26:03.897" v="5862" actId="2711"/>
          <ac:spMkLst>
            <pc:docMk/>
            <pc:sldMk cId="1510792884" sldId="262"/>
            <ac:spMk id="2" creationId="{21154B63-9DBD-646B-9943-EF617D0EDFF1}"/>
          </ac:spMkLst>
        </pc:spChg>
        <pc:spChg chg="add mod">
          <ac:chgData name="Jenna M Evans" userId="6c9f55aa-0478-479f-8655-88af9ac6cd37" providerId="ADAL" clId="{09C6C8CD-F78F-4678-B89B-517F4E81B30C}" dt="2023-03-08T16:43:20.048" v="1296" actId="962"/>
          <ac:spMkLst>
            <pc:docMk/>
            <pc:sldMk cId="1510792884" sldId="262"/>
            <ac:spMk id="3" creationId="{75B69B25-5752-8B47-C5B9-AB96C4974D0B}"/>
          </ac:spMkLst>
        </pc:spChg>
        <pc:spChg chg="add del mod">
          <ac:chgData name="Jenna M Evans" userId="6c9f55aa-0478-479f-8655-88af9ac6cd37" providerId="ADAL" clId="{09C6C8CD-F78F-4678-B89B-517F4E81B30C}" dt="2023-03-08T16:44:05.973" v="1330"/>
          <ac:spMkLst>
            <pc:docMk/>
            <pc:sldMk cId="1510792884" sldId="262"/>
            <ac:spMk id="4" creationId="{B5C0E44C-267B-8354-5AF5-51378BE1A993}"/>
          </ac:spMkLst>
        </pc:spChg>
        <pc:spChg chg="add mod">
          <ac:chgData name="Jenna M Evans" userId="6c9f55aa-0478-479f-8655-88af9ac6cd37" providerId="ADAL" clId="{09C6C8CD-F78F-4678-B89B-517F4E81B30C}" dt="2023-03-13T21:24:41.786" v="5842" actId="2711"/>
          <ac:spMkLst>
            <pc:docMk/>
            <pc:sldMk cId="1510792884" sldId="262"/>
            <ac:spMk id="5" creationId="{A49B2A83-AAA3-9C45-DD1F-0408027190A3}"/>
          </ac:spMkLst>
        </pc:spChg>
        <pc:spChg chg="add mod">
          <ac:chgData name="Jenna M Evans" userId="6c9f55aa-0478-479f-8655-88af9ac6cd37" providerId="ADAL" clId="{09C6C8CD-F78F-4678-B89B-517F4E81B30C}" dt="2023-03-13T21:25:10.724" v="5848" actId="20577"/>
          <ac:spMkLst>
            <pc:docMk/>
            <pc:sldMk cId="1510792884" sldId="262"/>
            <ac:spMk id="8" creationId="{B0F37F75-9348-1D2B-8337-038476AFE1E9}"/>
          </ac:spMkLst>
        </pc:spChg>
        <pc:spChg chg="add mod">
          <ac:chgData name="Jenna M Evans" userId="6c9f55aa-0478-479f-8655-88af9ac6cd37" providerId="ADAL" clId="{09C6C8CD-F78F-4678-B89B-517F4E81B30C}" dt="2023-03-13T21:25:13.661" v="5849" actId="20577"/>
          <ac:spMkLst>
            <pc:docMk/>
            <pc:sldMk cId="1510792884" sldId="262"/>
            <ac:spMk id="11" creationId="{F41550A5-77D5-9233-56B1-2D1F6171D3CE}"/>
          </ac:spMkLst>
        </pc:spChg>
        <pc:spChg chg="add mod">
          <ac:chgData name="Jenna M Evans" userId="6c9f55aa-0478-479f-8655-88af9ac6cd37" providerId="ADAL" clId="{09C6C8CD-F78F-4678-B89B-517F4E81B30C}" dt="2023-03-13T21:25:19.616" v="5850" actId="20577"/>
          <ac:spMkLst>
            <pc:docMk/>
            <pc:sldMk cId="1510792884" sldId="262"/>
            <ac:spMk id="14" creationId="{D958438B-C12E-4678-6747-27AF4BBF980A}"/>
          </ac:spMkLst>
        </pc:spChg>
        <pc:spChg chg="add mod">
          <ac:chgData name="Jenna M Evans" userId="6c9f55aa-0478-479f-8655-88af9ac6cd37" providerId="ADAL" clId="{09C6C8CD-F78F-4678-B89B-517F4E81B30C}" dt="2023-03-13T21:25:26.428" v="5852" actId="20577"/>
          <ac:spMkLst>
            <pc:docMk/>
            <pc:sldMk cId="1510792884" sldId="262"/>
            <ac:spMk id="17" creationId="{ECBB6924-D239-9A40-002C-60EA52B383AE}"/>
          </ac:spMkLst>
        </pc:spChg>
        <pc:spChg chg="add mod">
          <ac:chgData name="Jenna M Evans" userId="6c9f55aa-0478-479f-8655-88af9ac6cd37" providerId="ADAL" clId="{09C6C8CD-F78F-4678-B89B-517F4E81B30C}" dt="2023-03-13T21:25:33.529" v="5853" actId="2711"/>
          <ac:spMkLst>
            <pc:docMk/>
            <pc:sldMk cId="1510792884" sldId="262"/>
            <ac:spMk id="20" creationId="{7F1EC844-7C78-B69E-159A-0344C3217B08}"/>
          </ac:spMkLst>
        </pc:spChg>
        <pc:spChg chg="add mod">
          <ac:chgData name="Jenna M Evans" userId="6c9f55aa-0478-479f-8655-88af9ac6cd37" providerId="ADAL" clId="{09C6C8CD-F78F-4678-B89B-517F4E81B30C}" dt="2023-03-13T21:25:41.959" v="5856" actId="20577"/>
          <ac:spMkLst>
            <pc:docMk/>
            <pc:sldMk cId="1510792884" sldId="262"/>
            <ac:spMk id="23" creationId="{A03EDB02-0EE6-83AB-53C6-F8CFDA6DCF32}"/>
          </ac:spMkLst>
        </pc:spChg>
        <pc:spChg chg="add mod">
          <ac:chgData name="Jenna M Evans" userId="6c9f55aa-0478-479f-8655-88af9ac6cd37" providerId="ADAL" clId="{09C6C8CD-F78F-4678-B89B-517F4E81B30C}" dt="2023-03-13T21:25:51.258" v="5859" actId="20577"/>
          <ac:spMkLst>
            <pc:docMk/>
            <pc:sldMk cId="1510792884" sldId="262"/>
            <ac:spMk id="26" creationId="{D8838E80-0DC8-5AE5-75F3-2C42EFCC77A6}"/>
          </ac:spMkLst>
        </pc:spChg>
        <pc:spChg chg="add mod">
          <ac:chgData name="Jenna M Evans" userId="6c9f55aa-0478-479f-8655-88af9ac6cd37" providerId="ADAL" clId="{09C6C8CD-F78F-4678-B89B-517F4E81B30C}" dt="2023-03-13T21:25:58.617" v="5861" actId="20577"/>
          <ac:spMkLst>
            <pc:docMk/>
            <pc:sldMk cId="1510792884" sldId="262"/>
            <ac:spMk id="29" creationId="{8F0A1E10-96F5-FC7D-407E-15990766976C}"/>
          </ac:spMkLst>
        </pc:spChg>
        <pc:spChg chg="add mod">
          <ac:chgData name="Jenna M Evans" userId="6c9f55aa-0478-479f-8655-88af9ac6cd37" providerId="ADAL" clId="{09C6C8CD-F78F-4678-B89B-517F4E81B30C}" dt="2023-03-13T21:25:08.238" v="5847" actId="2711"/>
          <ac:spMkLst>
            <pc:docMk/>
            <pc:sldMk cId="1510792884" sldId="262"/>
            <ac:spMk id="32" creationId="{0993FF20-F672-3D27-4D58-80EF15ABFBE9}"/>
          </ac:spMkLst>
        </pc:spChg>
        <pc:cxnChg chg="add">
          <ac:chgData name="Jenna M Evans" userId="6c9f55aa-0478-479f-8655-88af9ac6cd37" providerId="ADAL" clId="{09C6C8CD-F78F-4678-B89B-517F4E81B30C}" dt="2023-03-08T16:44:17.910" v="1331" actId="11529"/>
          <ac:cxnSpMkLst>
            <pc:docMk/>
            <pc:sldMk cId="1510792884" sldId="262"/>
            <ac:cxnSpMk id="7" creationId="{5850BDE8-4626-2B5C-66E3-DB47D4FF7C77}"/>
          </ac:cxnSpMkLst>
        </pc:cxnChg>
        <pc:cxnChg chg="add">
          <ac:chgData name="Jenna M Evans" userId="6c9f55aa-0478-479f-8655-88af9ac6cd37" providerId="ADAL" clId="{09C6C8CD-F78F-4678-B89B-517F4E81B30C}" dt="2023-03-08T16:45:00.579" v="1408" actId="11529"/>
          <ac:cxnSpMkLst>
            <pc:docMk/>
            <pc:sldMk cId="1510792884" sldId="262"/>
            <ac:cxnSpMk id="10" creationId="{151B882A-B92F-344E-4EBF-C05607E39240}"/>
          </ac:cxnSpMkLst>
        </pc:cxnChg>
        <pc:cxnChg chg="add">
          <ac:chgData name="Jenna M Evans" userId="6c9f55aa-0478-479f-8655-88af9ac6cd37" providerId="ADAL" clId="{09C6C8CD-F78F-4678-B89B-517F4E81B30C}" dt="2023-03-08T16:45:36.200" v="1463" actId="11529"/>
          <ac:cxnSpMkLst>
            <pc:docMk/>
            <pc:sldMk cId="1510792884" sldId="262"/>
            <ac:cxnSpMk id="13" creationId="{6626557D-B499-06A0-9055-FBFF3125C596}"/>
          </ac:cxnSpMkLst>
        </pc:cxnChg>
        <pc:cxnChg chg="add">
          <ac:chgData name="Jenna M Evans" userId="6c9f55aa-0478-479f-8655-88af9ac6cd37" providerId="ADAL" clId="{09C6C8CD-F78F-4678-B89B-517F4E81B30C}" dt="2023-03-08T16:46:33.183" v="1563" actId="11529"/>
          <ac:cxnSpMkLst>
            <pc:docMk/>
            <pc:sldMk cId="1510792884" sldId="262"/>
            <ac:cxnSpMk id="16" creationId="{183617F1-2741-05EC-5210-33449EF1D483}"/>
          </ac:cxnSpMkLst>
        </pc:cxnChg>
        <pc:cxnChg chg="add">
          <ac:chgData name="Jenna M Evans" userId="6c9f55aa-0478-479f-8655-88af9ac6cd37" providerId="ADAL" clId="{09C6C8CD-F78F-4678-B89B-517F4E81B30C}" dt="2023-03-08T16:47:13.904" v="1589" actId="11529"/>
          <ac:cxnSpMkLst>
            <pc:docMk/>
            <pc:sldMk cId="1510792884" sldId="262"/>
            <ac:cxnSpMk id="19" creationId="{5A71E252-51D7-A4CA-C1C8-F3794B0D260A}"/>
          </ac:cxnSpMkLst>
        </pc:cxnChg>
        <pc:cxnChg chg="add">
          <ac:chgData name="Jenna M Evans" userId="6c9f55aa-0478-479f-8655-88af9ac6cd37" providerId="ADAL" clId="{09C6C8CD-F78F-4678-B89B-517F4E81B30C}" dt="2023-03-08T16:47:51.296" v="1657" actId="11529"/>
          <ac:cxnSpMkLst>
            <pc:docMk/>
            <pc:sldMk cId="1510792884" sldId="262"/>
            <ac:cxnSpMk id="22" creationId="{E4A2ECFF-F235-4BAC-7DEC-B97F423D80FB}"/>
          </ac:cxnSpMkLst>
        </pc:cxnChg>
        <pc:cxnChg chg="add">
          <ac:chgData name="Jenna M Evans" userId="6c9f55aa-0478-479f-8655-88af9ac6cd37" providerId="ADAL" clId="{09C6C8CD-F78F-4678-B89B-517F4E81B30C}" dt="2023-03-08T16:48:54.657" v="1697" actId="11529"/>
          <ac:cxnSpMkLst>
            <pc:docMk/>
            <pc:sldMk cId="1510792884" sldId="262"/>
            <ac:cxnSpMk id="25" creationId="{EA60EC8A-33F9-5063-8F4B-0B5104BDE4E5}"/>
          </ac:cxnSpMkLst>
        </pc:cxnChg>
        <pc:cxnChg chg="add">
          <ac:chgData name="Jenna M Evans" userId="6c9f55aa-0478-479f-8655-88af9ac6cd37" providerId="ADAL" clId="{09C6C8CD-F78F-4678-B89B-517F4E81B30C}" dt="2023-03-08T16:50:13.036" v="1783" actId="11529"/>
          <ac:cxnSpMkLst>
            <pc:docMk/>
            <pc:sldMk cId="1510792884" sldId="262"/>
            <ac:cxnSpMk id="28" creationId="{ADE249C5-F996-7137-971C-798EB507EBCD}"/>
          </ac:cxnSpMkLst>
        </pc:cxnChg>
        <pc:cxnChg chg="add">
          <ac:chgData name="Jenna M Evans" userId="6c9f55aa-0478-479f-8655-88af9ac6cd37" providerId="ADAL" clId="{09C6C8CD-F78F-4678-B89B-517F4E81B30C}" dt="2023-03-08T16:51:21.616" v="1842" actId="11529"/>
          <ac:cxnSpMkLst>
            <pc:docMk/>
            <pc:sldMk cId="1510792884" sldId="262"/>
            <ac:cxnSpMk id="31" creationId="{4267B579-AC30-8D99-D2B7-4DD627464164}"/>
          </ac:cxnSpMkLst>
        </pc:cxnChg>
      </pc:sldChg>
      <pc:sldChg chg="addSp delSp modSp new mod setBg">
        <pc:chgData name="Jenna M Evans" userId="6c9f55aa-0478-479f-8655-88af9ac6cd37" providerId="ADAL" clId="{09C6C8CD-F78F-4678-B89B-517F4E81B30C}" dt="2023-03-13T21:23:47.302" v="5835" actId="2711"/>
        <pc:sldMkLst>
          <pc:docMk/>
          <pc:sldMk cId="2291909654" sldId="263"/>
        </pc:sldMkLst>
        <pc:spChg chg="mod ord">
          <ac:chgData name="Jenna M Evans" userId="6c9f55aa-0478-479f-8655-88af9ac6cd37" providerId="ADAL" clId="{09C6C8CD-F78F-4678-B89B-517F4E81B30C}" dt="2023-03-13T21:23:47.302" v="5835" actId="2711"/>
          <ac:spMkLst>
            <pc:docMk/>
            <pc:sldMk cId="2291909654" sldId="263"/>
            <ac:spMk id="2" creationId="{F8225FB1-5095-226A-874D-09E43C78242D}"/>
          </ac:spMkLst>
        </pc:spChg>
        <pc:spChg chg="add del">
          <ac:chgData name="Jenna M Evans" userId="6c9f55aa-0478-479f-8655-88af9ac6cd37" providerId="ADAL" clId="{09C6C8CD-F78F-4678-B89B-517F4E81B30C}" dt="2023-03-13T10:00:57.499" v="2727" actId="26606"/>
          <ac:spMkLst>
            <pc:docMk/>
            <pc:sldMk cId="2291909654" sldId="263"/>
            <ac:spMk id="1041" creationId="{42285737-90EE-47DC-AC80-8AE156B11969}"/>
          </ac:spMkLst>
        </pc:spChg>
        <pc:spChg chg="add">
          <ac:chgData name="Jenna M Evans" userId="6c9f55aa-0478-479f-8655-88af9ac6cd37" providerId="ADAL" clId="{09C6C8CD-F78F-4678-B89B-517F4E81B30C}" dt="2023-03-13T10:01:08.414" v="2730" actId="26606"/>
          <ac:spMkLst>
            <pc:docMk/>
            <pc:sldMk cId="2291909654" sldId="263"/>
            <ac:spMk id="1045" creationId="{78418A25-6EAC-4140-BFE6-284E1925B5EE}"/>
          </ac:spMkLst>
        </pc:spChg>
        <pc:spChg chg="add">
          <ac:chgData name="Jenna M Evans" userId="6c9f55aa-0478-479f-8655-88af9ac6cd37" providerId="ADAL" clId="{09C6C8CD-F78F-4678-B89B-517F4E81B30C}" dt="2023-03-13T10:01:08.414" v="2730" actId="26606"/>
          <ac:spMkLst>
            <pc:docMk/>
            <pc:sldMk cId="2291909654" sldId="263"/>
            <ac:spMk id="1047" creationId="{6B9D64DB-4D5C-4A91-B45F-F301E3174F9F}"/>
          </ac:spMkLst>
        </pc:spChg>
        <pc:spChg chg="add">
          <ac:chgData name="Jenna M Evans" userId="6c9f55aa-0478-479f-8655-88af9ac6cd37" providerId="ADAL" clId="{09C6C8CD-F78F-4678-B89B-517F4E81B30C}" dt="2023-03-13T10:01:08.414" v="2730" actId="26606"/>
          <ac:spMkLst>
            <pc:docMk/>
            <pc:sldMk cId="2291909654" sldId="263"/>
            <ac:spMk id="1049" creationId="{CB14CE1B-4BC5-4EF2-BE3D-05E4F580B3DB}"/>
          </ac:spMkLst>
        </pc:spChg>
        <pc:spChg chg="add del">
          <ac:chgData name="Jenna M Evans" userId="6c9f55aa-0478-479f-8655-88af9ac6cd37" providerId="ADAL" clId="{09C6C8CD-F78F-4678-B89B-517F4E81B30C}" dt="2023-03-13T10:01:08.402" v="2729" actId="26606"/>
          <ac:spMkLst>
            <pc:docMk/>
            <pc:sldMk cId="2291909654" sldId="263"/>
            <ac:spMk id="1051" creationId="{AAD8F19F-4A55-467B-BED0-8837659A90A4}"/>
          </ac:spMkLst>
        </pc:spChg>
        <pc:spChg chg="add">
          <ac:chgData name="Jenna M Evans" userId="6c9f55aa-0478-479f-8655-88af9ac6cd37" providerId="ADAL" clId="{09C6C8CD-F78F-4678-B89B-517F4E81B30C}" dt="2023-03-13T10:01:08.414" v="2730" actId="26606"/>
          <ac:spMkLst>
            <pc:docMk/>
            <pc:sldMk cId="2291909654" sldId="263"/>
            <ac:spMk id="1053" creationId="{F6E384F5-137A-40B1-97F0-694CC6ECD59C}"/>
          </ac:spMkLst>
        </pc:spChg>
        <pc:spChg chg="add">
          <ac:chgData name="Jenna M Evans" userId="6c9f55aa-0478-479f-8655-88af9ac6cd37" providerId="ADAL" clId="{09C6C8CD-F78F-4678-B89B-517F4E81B30C}" dt="2023-03-13T10:01:08.414" v="2730" actId="26606"/>
          <ac:spMkLst>
            <pc:docMk/>
            <pc:sldMk cId="2291909654" sldId="263"/>
            <ac:spMk id="1054" creationId="{9DBC4630-03DA-474F-BBCB-BA3AE6B317A4}"/>
          </ac:spMkLst>
        </pc:spChg>
        <pc:grpChg chg="add del">
          <ac:chgData name="Jenna M Evans" userId="6c9f55aa-0478-479f-8655-88af9ac6cd37" providerId="ADAL" clId="{09C6C8CD-F78F-4678-B89B-517F4E81B30C}" dt="2023-03-13T10:00:57.499" v="2727" actId="26606"/>
          <ac:grpSpMkLst>
            <pc:docMk/>
            <pc:sldMk cId="2291909654" sldId="263"/>
            <ac:grpSpMk id="1043" creationId="{B57BDC17-F1B3-455F-BBF1-680AA1F25C06}"/>
          </ac:grpSpMkLst>
        </pc:grpChg>
        <pc:picChg chg="add mod ord">
          <ac:chgData name="Jenna M Evans" userId="6c9f55aa-0478-479f-8655-88af9ac6cd37" providerId="ADAL" clId="{09C6C8CD-F78F-4678-B89B-517F4E81B30C}" dt="2023-03-13T10:01:08.414" v="2730" actId="26606"/>
          <ac:picMkLst>
            <pc:docMk/>
            <pc:sldMk cId="2291909654" sldId="263"/>
            <ac:picMk id="1026" creationId="{15684FCB-245A-6CA8-4336-2F4E2370FC99}"/>
          </ac:picMkLst>
        </pc:picChg>
        <pc:picChg chg="add mod ord">
          <ac:chgData name="Jenna M Evans" userId="6c9f55aa-0478-479f-8655-88af9ac6cd37" providerId="ADAL" clId="{09C6C8CD-F78F-4678-B89B-517F4E81B30C}" dt="2023-03-13T10:01:08.414" v="2730" actId="26606"/>
          <ac:picMkLst>
            <pc:docMk/>
            <pc:sldMk cId="2291909654" sldId="263"/>
            <ac:picMk id="1028" creationId="{743FD536-780E-A041-1F52-23ABC60E75F5}"/>
          </ac:picMkLst>
        </pc:picChg>
        <pc:picChg chg="add del mod">
          <ac:chgData name="Jenna M Evans" userId="6c9f55aa-0478-479f-8655-88af9ac6cd37" providerId="ADAL" clId="{09C6C8CD-F78F-4678-B89B-517F4E81B30C}" dt="2023-03-13T09:53:48.827" v="2695" actId="21"/>
          <ac:picMkLst>
            <pc:docMk/>
            <pc:sldMk cId="2291909654" sldId="263"/>
            <ac:picMk id="1030" creationId="{4E5D1B67-BFF6-0676-2182-23CFFE74C9CB}"/>
          </ac:picMkLst>
        </pc:picChg>
        <pc:picChg chg="add mod ord">
          <ac:chgData name="Jenna M Evans" userId="6c9f55aa-0478-479f-8655-88af9ac6cd37" providerId="ADAL" clId="{09C6C8CD-F78F-4678-B89B-517F4E81B30C}" dt="2023-03-13T10:01:08.414" v="2730" actId="26606"/>
          <ac:picMkLst>
            <pc:docMk/>
            <pc:sldMk cId="2291909654" sldId="263"/>
            <ac:picMk id="1032" creationId="{D80EB4FE-3689-6B85-1FC5-ADCA5DFF3AA7}"/>
          </ac:picMkLst>
        </pc:picChg>
        <pc:picChg chg="add mod">
          <ac:chgData name="Jenna M Evans" userId="6c9f55aa-0478-479f-8655-88af9ac6cd37" providerId="ADAL" clId="{09C6C8CD-F78F-4678-B89B-517F4E81B30C}" dt="2023-03-13T10:01:08.414" v="2730" actId="26606"/>
          <ac:picMkLst>
            <pc:docMk/>
            <pc:sldMk cId="2291909654" sldId="263"/>
            <ac:picMk id="1034" creationId="{EE3D84EC-BEBE-BD9D-C1C6-55F2EA95C971}"/>
          </ac:picMkLst>
        </pc:picChg>
        <pc:picChg chg="add mod">
          <ac:chgData name="Jenna M Evans" userId="6c9f55aa-0478-479f-8655-88af9ac6cd37" providerId="ADAL" clId="{09C6C8CD-F78F-4678-B89B-517F4E81B30C}" dt="2023-03-13T10:01:08.414" v="2730" actId="26606"/>
          <ac:picMkLst>
            <pc:docMk/>
            <pc:sldMk cId="2291909654" sldId="263"/>
            <ac:picMk id="1036" creationId="{0D27CCE8-C1B0-40B4-0DA6-B5C718429C8F}"/>
          </ac:picMkLst>
        </pc:picChg>
      </pc:sldChg>
      <pc:sldChg chg="addSp delSp modSp new mod setBg">
        <pc:chgData name="Jenna M Evans" userId="6c9f55aa-0478-479f-8655-88af9ac6cd37" providerId="ADAL" clId="{09C6C8CD-F78F-4678-B89B-517F4E81B30C}" dt="2023-03-14T18:12:37.881" v="6196" actId="20577"/>
        <pc:sldMkLst>
          <pc:docMk/>
          <pc:sldMk cId="2127310900" sldId="264"/>
        </pc:sldMkLst>
        <pc:spChg chg="mod">
          <ac:chgData name="Jenna M Evans" userId="6c9f55aa-0478-479f-8655-88af9ac6cd37" providerId="ADAL" clId="{09C6C8CD-F78F-4678-B89B-517F4E81B30C}" dt="2023-03-14T18:12:37.881" v="6196" actId="20577"/>
          <ac:spMkLst>
            <pc:docMk/>
            <pc:sldMk cId="2127310900" sldId="264"/>
            <ac:spMk id="2" creationId="{A35EEB46-5DEE-01B5-E44D-F12B40714CC6}"/>
          </ac:spMkLst>
        </pc:spChg>
        <pc:spChg chg="mod ord">
          <ac:chgData name="Jenna M Evans" userId="6c9f55aa-0478-479f-8655-88af9ac6cd37" providerId="ADAL" clId="{09C6C8CD-F78F-4678-B89B-517F4E81B30C}" dt="2023-03-13T21:23:28.459" v="5817" actId="14100"/>
          <ac:spMkLst>
            <pc:docMk/>
            <pc:sldMk cId="2127310900" sldId="264"/>
            <ac:spMk id="3" creationId="{96D7A0F9-8F27-AFD6-AEF5-5800F83B8720}"/>
          </ac:spMkLst>
        </pc:spChg>
        <pc:spChg chg="add del">
          <ac:chgData name="Jenna M Evans" userId="6c9f55aa-0478-479f-8655-88af9ac6cd37" providerId="ADAL" clId="{09C6C8CD-F78F-4678-B89B-517F4E81B30C}" dt="2023-03-13T10:33:43.827" v="3020" actId="26606"/>
          <ac:spMkLst>
            <pc:docMk/>
            <pc:sldMk cId="2127310900" sldId="264"/>
            <ac:spMk id="2055" creationId="{D009D6D5-DAC2-4A8B-A17A-E206B9012D09}"/>
          </ac:spMkLst>
        </pc:spChg>
        <pc:spChg chg="add del">
          <ac:chgData name="Jenna M Evans" userId="6c9f55aa-0478-479f-8655-88af9ac6cd37" providerId="ADAL" clId="{09C6C8CD-F78F-4678-B89B-517F4E81B30C}" dt="2023-03-13T10:34:07.477" v="3022" actId="26606"/>
          <ac:spMkLst>
            <pc:docMk/>
            <pc:sldMk cId="2127310900" sldId="264"/>
            <ac:spMk id="2060" creationId="{D2B783EE-0239-4717-BBEA-8C9EAC61C824}"/>
          </ac:spMkLst>
        </pc:spChg>
        <pc:spChg chg="add del">
          <ac:chgData name="Jenna M Evans" userId="6c9f55aa-0478-479f-8655-88af9ac6cd37" providerId="ADAL" clId="{09C6C8CD-F78F-4678-B89B-517F4E81B30C}" dt="2023-03-13T10:34:07.477" v="3022" actId="26606"/>
          <ac:spMkLst>
            <pc:docMk/>
            <pc:sldMk cId="2127310900" sldId="264"/>
            <ac:spMk id="2062" creationId="{A7B99495-F43F-4D80-A44F-2CB4764EB90B}"/>
          </ac:spMkLst>
        </pc:spChg>
        <pc:spChg chg="add del">
          <ac:chgData name="Jenna M Evans" userId="6c9f55aa-0478-479f-8655-88af9ac6cd37" providerId="ADAL" clId="{09C6C8CD-F78F-4678-B89B-517F4E81B30C}" dt="2023-03-13T10:34:07.477" v="3022" actId="26606"/>
          <ac:spMkLst>
            <pc:docMk/>
            <pc:sldMk cId="2127310900" sldId="264"/>
            <ac:spMk id="2064" creationId="{70BEB1E7-2F88-40BC-B73D-42E5B6F80BFC}"/>
          </ac:spMkLst>
        </pc:spChg>
        <pc:spChg chg="add del">
          <ac:chgData name="Jenna M Evans" userId="6c9f55aa-0478-479f-8655-88af9ac6cd37" providerId="ADAL" clId="{09C6C8CD-F78F-4678-B89B-517F4E81B30C}" dt="2023-03-13T10:38:16.552" v="3062" actId="26606"/>
          <ac:spMkLst>
            <pc:docMk/>
            <pc:sldMk cId="2127310900" sldId="264"/>
            <ac:spMk id="2069" creationId="{B3684CCF-CEBB-4D8E-A366-95E43D4C790B}"/>
          </ac:spMkLst>
        </pc:spChg>
        <pc:spChg chg="add del">
          <ac:chgData name="Jenna M Evans" userId="6c9f55aa-0478-479f-8655-88af9ac6cd37" providerId="ADAL" clId="{09C6C8CD-F78F-4678-B89B-517F4E81B30C}" dt="2023-03-13T10:38:16.552" v="3062" actId="26606"/>
          <ac:spMkLst>
            <pc:docMk/>
            <pc:sldMk cId="2127310900" sldId="264"/>
            <ac:spMk id="2071" creationId="{70BEB1E7-2F88-40BC-B73D-42E5B6F80BFC}"/>
          </ac:spMkLst>
        </pc:spChg>
        <pc:spChg chg="add del">
          <ac:chgData name="Jenna M Evans" userId="6c9f55aa-0478-479f-8655-88af9ac6cd37" providerId="ADAL" clId="{09C6C8CD-F78F-4678-B89B-517F4E81B30C}" dt="2023-03-13T10:42:10.954" v="3064" actId="26606"/>
          <ac:spMkLst>
            <pc:docMk/>
            <pc:sldMk cId="2127310900" sldId="264"/>
            <ac:spMk id="2076" creationId="{9D3A9E89-033E-4C4A-8C41-416DABFFD307}"/>
          </ac:spMkLst>
        </pc:spChg>
        <pc:spChg chg="add del">
          <ac:chgData name="Jenna M Evans" userId="6c9f55aa-0478-479f-8655-88af9ac6cd37" providerId="ADAL" clId="{09C6C8CD-F78F-4678-B89B-517F4E81B30C}" dt="2023-03-13T10:42:10.954" v="3064" actId="26606"/>
          <ac:spMkLst>
            <pc:docMk/>
            <pc:sldMk cId="2127310900" sldId="264"/>
            <ac:spMk id="2078" creationId="{86293361-111E-427D-8E5B-256944AC8395}"/>
          </ac:spMkLst>
        </pc:spChg>
        <pc:spChg chg="add del">
          <ac:chgData name="Jenna M Evans" userId="6c9f55aa-0478-479f-8655-88af9ac6cd37" providerId="ADAL" clId="{09C6C8CD-F78F-4678-B89B-517F4E81B30C}" dt="2023-03-13T10:42:10.954" v="3064" actId="26606"/>
          <ac:spMkLst>
            <pc:docMk/>
            <pc:sldMk cId="2127310900" sldId="264"/>
            <ac:spMk id="2102" creationId="{78907291-9D6D-4740-81DB-441477BCA279}"/>
          </ac:spMkLst>
        </pc:spChg>
        <pc:spChg chg="add">
          <ac:chgData name="Jenna M Evans" userId="6c9f55aa-0478-479f-8655-88af9ac6cd37" providerId="ADAL" clId="{09C6C8CD-F78F-4678-B89B-517F4E81B30C}" dt="2023-03-13T10:42:10.954" v="3064" actId="26606"/>
          <ac:spMkLst>
            <pc:docMk/>
            <pc:sldMk cId="2127310900" sldId="264"/>
            <ac:spMk id="2107" creationId="{12C63567-9A18-430B-817B-152D609F572F}"/>
          </ac:spMkLst>
        </pc:spChg>
        <pc:grpChg chg="add del">
          <ac:chgData name="Jenna M Evans" userId="6c9f55aa-0478-479f-8655-88af9ac6cd37" providerId="ADAL" clId="{09C6C8CD-F78F-4678-B89B-517F4E81B30C}" dt="2023-03-13T10:42:10.954" v="3064" actId="26606"/>
          <ac:grpSpMkLst>
            <pc:docMk/>
            <pc:sldMk cId="2127310900" sldId="264"/>
            <ac:grpSpMk id="2080" creationId="{CEC23628-61DA-4873-B6A1-F9B14BF06689}"/>
          </ac:grpSpMkLst>
        </pc:grpChg>
        <pc:picChg chg="add mod ord">
          <ac:chgData name="Jenna M Evans" userId="6c9f55aa-0478-479f-8655-88af9ac6cd37" providerId="ADAL" clId="{09C6C8CD-F78F-4678-B89B-517F4E81B30C}" dt="2023-03-13T10:42:10.954" v="3064" actId="26606"/>
          <ac:picMkLst>
            <pc:docMk/>
            <pc:sldMk cId="2127310900" sldId="264"/>
            <ac:picMk id="2050" creationId="{585DEF28-E2F7-9531-562B-AD0A1274B106}"/>
          </ac:picMkLst>
        </pc:picChg>
        <pc:picChg chg="add mod ord">
          <ac:chgData name="Jenna M Evans" userId="6c9f55aa-0478-479f-8655-88af9ac6cd37" providerId="ADAL" clId="{09C6C8CD-F78F-4678-B89B-517F4E81B30C}" dt="2023-03-13T10:42:10.954" v="3064" actId="26606"/>
          <ac:picMkLst>
            <pc:docMk/>
            <pc:sldMk cId="2127310900" sldId="264"/>
            <ac:picMk id="2052" creationId="{73368679-A69F-CA65-4B28-98FFB950B219}"/>
          </ac:picMkLst>
        </pc:picChg>
        <pc:picChg chg="add mod">
          <ac:chgData name="Jenna M Evans" userId="6c9f55aa-0478-479f-8655-88af9ac6cd37" providerId="ADAL" clId="{09C6C8CD-F78F-4678-B89B-517F4E81B30C}" dt="2023-03-13T10:42:10.954" v="3064" actId="26606"/>
          <ac:picMkLst>
            <pc:docMk/>
            <pc:sldMk cId="2127310900" sldId="264"/>
            <ac:picMk id="2054" creationId="{F5F8E29C-9CA5-DBDF-5481-9F7A188FD651}"/>
          </ac:picMkLst>
        </pc:picChg>
        <pc:picChg chg="add mod ord">
          <ac:chgData name="Jenna M Evans" userId="6c9f55aa-0478-479f-8655-88af9ac6cd37" providerId="ADAL" clId="{09C6C8CD-F78F-4678-B89B-517F4E81B30C}" dt="2023-03-13T10:42:10.954" v="3064" actId="26606"/>
          <ac:picMkLst>
            <pc:docMk/>
            <pc:sldMk cId="2127310900" sldId="264"/>
            <ac:picMk id="2056" creationId="{6D9C13F3-7F36-22CB-6B41-2457EEC4313D}"/>
          </ac:picMkLst>
        </pc:picChg>
        <pc:picChg chg="add mod ord">
          <ac:chgData name="Jenna M Evans" userId="6c9f55aa-0478-479f-8655-88af9ac6cd37" providerId="ADAL" clId="{09C6C8CD-F78F-4678-B89B-517F4E81B30C}" dt="2023-03-13T10:42:10.954" v="3064" actId="26606"/>
          <ac:picMkLst>
            <pc:docMk/>
            <pc:sldMk cId="2127310900" sldId="264"/>
            <ac:picMk id="2058" creationId="{F51ACB13-0F8A-B39F-2038-529C620069D0}"/>
          </ac:picMkLst>
        </pc:picChg>
      </pc:sldChg>
      <pc:sldChg chg="addSp delSp modSp new mod setBg">
        <pc:chgData name="Jenna M Evans" userId="6c9f55aa-0478-479f-8655-88af9ac6cd37" providerId="ADAL" clId="{09C6C8CD-F78F-4678-B89B-517F4E81B30C}" dt="2023-03-16T11:14:00.107" v="6730" actId="20577"/>
        <pc:sldMkLst>
          <pc:docMk/>
          <pc:sldMk cId="1199935557" sldId="265"/>
        </pc:sldMkLst>
        <pc:spChg chg="mod ord">
          <ac:chgData name="Jenna M Evans" userId="6c9f55aa-0478-479f-8655-88af9ac6cd37" providerId="ADAL" clId="{09C6C8CD-F78F-4678-B89B-517F4E81B30C}" dt="2023-03-14T18:15:27.886" v="6467" actId="20577"/>
          <ac:spMkLst>
            <pc:docMk/>
            <pc:sldMk cId="1199935557" sldId="265"/>
            <ac:spMk id="2" creationId="{59924B9E-1955-0386-77E9-9BB06E6A9D9C}"/>
          </ac:spMkLst>
        </pc:spChg>
        <pc:spChg chg="mod ord">
          <ac:chgData name="Jenna M Evans" userId="6c9f55aa-0478-479f-8655-88af9ac6cd37" providerId="ADAL" clId="{09C6C8CD-F78F-4678-B89B-517F4E81B30C}" dt="2023-03-16T11:14:00.107" v="6730" actId="20577"/>
          <ac:spMkLst>
            <pc:docMk/>
            <pc:sldMk cId="1199935557" sldId="265"/>
            <ac:spMk id="3" creationId="{DCDB880E-6044-F481-13BF-4342E5F384E9}"/>
          </ac:spMkLst>
        </pc:spChg>
        <pc:spChg chg="add del">
          <ac:chgData name="Jenna M Evans" userId="6c9f55aa-0478-479f-8655-88af9ac6cd37" providerId="ADAL" clId="{09C6C8CD-F78F-4678-B89B-517F4E81B30C}" dt="2023-03-13T11:14:30.142" v="3311" actId="22"/>
          <ac:spMkLst>
            <pc:docMk/>
            <pc:sldMk cId="1199935557" sldId="265"/>
            <ac:spMk id="5" creationId="{F65999B3-C445-C2B3-1134-EA622D83D435}"/>
          </ac:spMkLst>
        </pc:spChg>
        <pc:spChg chg="add del">
          <ac:chgData name="Jenna M Evans" userId="6c9f55aa-0478-479f-8655-88af9ac6cd37" providerId="ADAL" clId="{09C6C8CD-F78F-4678-B89B-517F4E81B30C}" dt="2023-03-13T11:14:45.832" v="3313" actId="26606"/>
          <ac:spMkLst>
            <pc:docMk/>
            <pc:sldMk cId="1199935557" sldId="265"/>
            <ac:spMk id="3083" creationId="{AD96FDFD-4E42-4A06-B8B5-768A1DB9C2A9}"/>
          </ac:spMkLst>
        </pc:spChg>
        <pc:spChg chg="add">
          <ac:chgData name="Jenna M Evans" userId="6c9f55aa-0478-479f-8655-88af9ac6cd37" providerId="ADAL" clId="{09C6C8CD-F78F-4678-B89B-517F4E81B30C}" dt="2023-03-13T11:14:45.832" v="3313" actId="26606"/>
          <ac:spMkLst>
            <pc:docMk/>
            <pc:sldMk cId="1199935557" sldId="265"/>
            <ac:spMk id="3088" creationId="{6113EC7C-368D-469A-9B5C-F3555B088E66}"/>
          </ac:spMkLst>
        </pc:spChg>
        <pc:picChg chg="add mod ord">
          <ac:chgData name="Jenna M Evans" userId="6c9f55aa-0478-479f-8655-88af9ac6cd37" providerId="ADAL" clId="{09C6C8CD-F78F-4678-B89B-517F4E81B30C}" dt="2023-03-13T11:14:45.832" v="3313" actId="26606"/>
          <ac:picMkLst>
            <pc:docMk/>
            <pc:sldMk cId="1199935557" sldId="265"/>
            <ac:picMk id="3074" creationId="{F13EAA19-8E6D-FE24-9DE0-DB076FCC7E6B}"/>
          </ac:picMkLst>
        </pc:picChg>
        <pc:picChg chg="add mod ord">
          <ac:chgData name="Jenna M Evans" userId="6c9f55aa-0478-479f-8655-88af9ac6cd37" providerId="ADAL" clId="{09C6C8CD-F78F-4678-B89B-517F4E81B30C}" dt="2023-03-13T21:24:08.764" v="5839" actId="1076"/>
          <ac:picMkLst>
            <pc:docMk/>
            <pc:sldMk cId="1199935557" sldId="265"/>
            <ac:picMk id="3076" creationId="{B0C5F952-966F-ABE1-1AFA-DA71312193F6}"/>
          </ac:picMkLst>
        </pc:picChg>
        <pc:picChg chg="add mod">
          <ac:chgData name="Jenna M Evans" userId="6c9f55aa-0478-479f-8655-88af9ac6cd37" providerId="ADAL" clId="{09C6C8CD-F78F-4678-B89B-517F4E81B30C}" dt="2023-03-13T11:14:45.832" v="3313" actId="26606"/>
          <ac:picMkLst>
            <pc:docMk/>
            <pc:sldMk cId="1199935557" sldId="265"/>
            <ac:picMk id="3078" creationId="{B3C4A0FD-9651-36F1-D662-EE290084C60F}"/>
          </ac:picMkLst>
        </pc:picChg>
        <pc:picChg chg="add mod ord">
          <ac:chgData name="Jenna M Evans" userId="6c9f55aa-0478-479f-8655-88af9ac6cd37" providerId="ADAL" clId="{09C6C8CD-F78F-4678-B89B-517F4E81B30C}" dt="2023-03-13T11:14:45.832" v="3313" actId="26606"/>
          <ac:picMkLst>
            <pc:docMk/>
            <pc:sldMk cId="1199935557" sldId="265"/>
            <ac:picMk id="3080" creationId="{254657D6-3CB1-B301-12EA-96BCA169C876}"/>
          </ac:picMkLst>
        </pc:picChg>
      </pc:sldChg>
      <pc:sldChg chg="addSp delSp modSp new mod setBg">
        <pc:chgData name="Jenna M Evans" userId="6c9f55aa-0478-479f-8655-88af9ac6cd37" providerId="ADAL" clId="{09C6C8CD-F78F-4678-B89B-517F4E81B30C}" dt="2023-03-13T21:28:57.115" v="5893" actId="26606"/>
        <pc:sldMkLst>
          <pc:docMk/>
          <pc:sldMk cId="3293584677" sldId="266"/>
        </pc:sldMkLst>
        <pc:spChg chg="mod">
          <ac:chgData name="Jenna M Evans" userId="6c9f55aa-0478-479f-8655-88af9ac6cd37" providerId="ADAL" clId="{09C6C8CD-F78F-4678-B89B-517F4E81B30C}" dt="2023-03-13T21:28:57.115" v="5893" actId="26606"/>
          <ac:spMkLst>
            <pc:docMk/>
            <pc:sldMk cId="3293584677" sldId="266"/>
            <ac:spMk id="2" creationId="{A50FC0B2-056C-A9C3-CA64-041294F882B1}"/>
          </ac:spMkLst>
        </pc:spChg>
        <pc:spChg chg="del mod">
          <ac:chgData name="Jenna M Evans" userId="6c9f55aa-0478-479f-8655-88af9ac6cd37" providerId="ADAL" clId="{09C6C8CD-F78F-4678-B89B-517F4E81B30C}" dt="2023-03-13T20:08:07.134" v="3560" actId="26606"/>
          <ac:spMkLst>
            <pc:docMk/>
            <pc:sldMk cId="3293584677" sldId="266"/>
            <ac:spMk id="3" creationId="{5A9E9590-16EA-F578-7775-D565D18BDE8C}"/>
          </ac:spMkLst>
        </pc:spChg>
        <pc:spChg chg="add del">
          <ac:chgData name="Jenna M Evans" userId="6c9f55aa-0478-479f-8655-88af9ac6cd37" providerId="ADAL" clId="{09C6C8CD-F78F-4678-B89B-517F4E81B30C}" dt="2023-03-13T21:28:57.115" v="5893" actId="26606"/>
          <ac:spMkLst>
            <pc:docMk/>
            <pc:sldMk cId="3293584677" sldId="266"/>
            <ac:spMk id="9" creationId="{BACC6370-2D7E-4714-9D71-7542949D7D5D}"/>
          </ac:spMkLst>
        </pc:spChg>
        <pc:spChg chg="add del">
          <ac:chgData name="Jenna M Evans" userId="6c9f55aa-0478-479f-8655-88af9ac6cd37" providerId="ADAL" clId="{09C6C8CD-F78F-4678-B89B-517F4E81B30C}" dt="2023-03-13T21:28:57.115" v="5893" actId="26606"/>
          <ac:spMkLst>
            <pc:docMk/>
            <pc:sldMk cId="3293584677" sldId="266"/>
            <ac:spMk id="11" creationId="{256B2C21-A230-48C0-8DF1-C46611373C44}"/>
          </ac:spMkLst>
        </pc:spChg>
        <pc:spChg chg="add del">
          <ac:chgData name="Jenna M Evans" userId="6c9f55aa-0478-479f-8655-88af9ac6cd37" providerId="ADAL" clId="{09C6C8CD-F78F-4678-B89B-517F4E81B30C}" dt="2023-03-13T21:28:57.115" v="5893" actId="26606"/>
          <ac:spMkLst>
            <pc:docMk/>
            <pc:sldMk cId="3293584677" sldId="266"/>
            <ac:spMk id="13" creationId="{3847E18C-932D-4C95-AABA-FEC7C9499AD7}"/>
          </ac:spMkLst>
        </pc:spChg>
        <pc:spChg chg="add del">
          <ac:chgData name="Jenna M Evans" userId="6c9f55aa-0478-479f-8655-88af9ac6cd37" providerId="ADAL" clId="{09C6C8CD-F78F-4678-B89B-517F4E81B30C}" dt="2023-03-13T21:28:57.115" v="5893" actId="26606"/>
          <ac:spMkLst>
            <pc:docMk/>
            <pc:sldMk cId="3293584677" sldId="266"/>
            <ac:spMk id="15" creationId="{3150CB11-0C61-439E-910F-5787759E72A0}"/>
          </ac:spMkLst>
        </pc:spChg>
        <pc:spChg chg="add del">
          <ac:chgData name="Jenna M Evans" userId="6c9f55aa-0478-479f-8655-88af9ac6cd37" providerId="ADAL" clId="{09C6C8CD-F78F-4678-B89B-517F4E81B30C}" dt="2023-03-13T21:28:57.115" v="5893" actId="26606"/>
          <ac:spMkLst>
            <pc:docMk/>
            <pc:sldMk cId="3293584677" sldId="266"/>
            <ac:spMk id="17" creationId="{43F8A58B-5155-44CE-A5FF-7647B47D0A7A}"/>
          </ac:spMkLst>
        </pc:spChg>
        <pc:spChg chg="add del">
          <ac:chgData name="Jenna M Evans" userId="6c9f55aa-0478-479f-8655-88af9ac6cd37" providerId="ADAL" clId="{09C6C8CD-F78F-4678-B89B-517F4E81B30C}" dt="2023-03-13T21:28:57.115" v="5893" actId="26606"/>
          <ac:spMkLst>
            <pc:docMk/>
            <pc:sldMk cId="3293584677" sldId="266"/>
            <ac:spMk id="19" creationId="{443F2ACA-E6D6-4028-82DD-F03C262D5DE6}"/>
          </ac:spMkLst>
        </pc:spChg>
        <pc:spChg chg="add">
          <ac:chgData name="Jenna M Evans" userId="6c9f55aa-0478-479f-8655-88af9ac6cd37" providerId="ADAL" clId="{09C6C8CD-F78F-4678-B89B-517F4E81B30C}" dt="2023-03-13T21:28:57.115" v="5893" actId="26606"/>
          <ac:spMkLst>
            <pc:docMk/>
            <pc:sldMk cId="3293584677" sldId="266"/>
            <ac:spMk id="24" creationId="{9DBC8166-481C-4473-95F5-9A5B9073B7F1}"/>
          </ac:spMkLst>
        </pc:spChg>
        <pc:spChg chg="add">
          <ac:chgData name="Jenna M Evans" userId="6c9f55aa-0478-479f-8655-88af9ac6cd37" providerId="ADAL" clId="{09C6C8CD-F78F-4678-B89B-517F4E81B30C}" dt="2023-03-13T21:28:57.115" v="5893" actId="26606"/>
          <ac:spMkLst>
            <pc:docMk/>
            <pc:sldMk cId="3293584677" sldId="266"/>
            <ac:spMk id="26" creationId="{A5A5CE6E-90AF-4D43-A014-1F9EC83EB93D}"/>
          </ac:spMkLst>
        </pc:spChg>
        <pc:graphicFrameChg chg="add mod modGraphic">
          <ac:chgData name="Jenna M Evans" userId="6c9f55aa-0478-479f-8655-88af9ac6cd37" providerId="ADAL" clId="{09C6C8CD-F78F-4678-B89B-517F4E81B30C}" dt="2023-03-13T21:28:57.115" v="5893" actId="26606"/>
          <ac:graphicFrameMkLst>
            <pc:docMk/>
            <pc:sldMk cId="3293584677" sldId="266"/>
            <ac:graphicFrameMk id="5" creationId="{A9FF9458-48F4-721A-5703-7D4FC6FB1D44}"/>
          </ac:graphicFrameMkLst>
        </pc:graphicFrameChg>
      </pc:sldChg>
      <pc:sldChg chg="addSp delSp modSp new mod setBg">
        <pc:chgData name="Jenna M Evans" userId="6c9f55aa-0478-479f-8655-88af9ac6cd37" providerId="ADAL" clId="{09C6C8CD-F78F-4678-B89B-517F4E81B30C}" dt="2023-03-13T21:19:24.435" v="5773" actId="20577"/>
        <pc:sldMkLst>
          <pc:docMk/>
          <pc:sldMk cId="3521420991" sldId="267"/>
        </pc:sldMkLst>
        <pc:spChg chg="mod">
          <ac:chgData name="Jenna M Evans" userId="6c9f55aa-0478-479f-8655-88af9ac6cd37" providerId="ADAL" clId="{09C6C8CD-F78F-4678-B89B-517F4E81B30C}" dt="2023-03-13T21:07:25.762" v="4668" actId="26606"/>
          <ac:spMkLst>
            <pc:docMk/>
            <pc:sldMk cId="3521420991" sldId="267"/>
            <ac:spMk id="2" creationId="{795C0218-F21A-B21E-65AA-87712FBFC853}"/>
          </ac:spMkLst>
        </pc:spChg>
        <pc:spChg chg="del mod">
          <ac:chgData name="Jenna M Evans" userId="6c9f55aa-0478-479f-8655-88af9ac6cd37" providerId="ADAL" clId="{09C6C8CD-F78F-4678-B89B-517F4E81B30C}" dt="2023-03-13T20:19:39.251" v="4095" actId="478"/>
          <ac:spMkLst>
            <pc:docMk/>
            <pc:sldMk cId="3521420991" sldId="267"/>
            <ac:spMk id="3" creationId="{4C448AC0-193C-A29F-73C1-F4715B77200B}"/>
          </ac:spMkLst>
        </pc:spChg>
        <pc:spChg chg="del mod">
          <ac:chgData name="Jenna M Evans" userId="6c9f55aa-0478-479f-8655-88af9ac6cd37" providerId="ADAL" clId="{09C6C8CD-F78F-4678-B89B-517F4E81B30C}" dt="2023-03-13T20:19:51.060" v="4097" actId="26606"/>
          <ac:spMkLst>
            <pc:docMk/>
            <pc:sldMk cId="3521420991" sldId="267"/>
            <ac:spMk id="4" creationId="{7510A611-070A-00F8-4B42-9A2BD37F31AC}"/>
          </ac:spMkLst>
        </pc:spChg>
        <pc:spChg chg="del mod">
          <ac:chgData name="Jenna M Evans" userId="6c9f55aa-0478-479f-8655-88af9ac6cd37" providerId="ADAL" clId="{09C6C8CD-F78F-4678-B89B-517F4E81B30C}" dt="2023-03-13T20:19:30.878" v="4093" actId="478"/>
          <ac:spMkLst>
            <pc:docMk/>
            <pc:sldMk cId="3521420991" sldId="267"/>
            <ac:spMk id="5" creationId="{148481A0-471C-85E9-9115-8CECA403A718}"/>
          </ac:spMkLst>
        </pc:spChg>
        <pc:spChg chg="mod">
          <ac:chgData name="Jenna M Evans" userId="6c9f55aa-0478-479f-8655-88af9ac6cd37" providerId="ADAL" clId="{09C6C8CD-F78F-4678-B89B-517F4E81B30C}" dt="2023-03-13T21:19:24.435" v="5773" actId="20577"/>
          <ac:spMkLst>
            <pc:docMk/>
            <pc:sldMk cId="3521420991" sldId="267"/>
            <ac:spMk id="6" creationId="{89B5F7FC-59AF-E96D-F1BB-42C31C85D3B0}"/>
          </ac:spMkLst>
        </pc:spChg>
        <pc:spChg chg="add del mod">
          <ac:chgData name="Jenna M Evans" userId="6c9f55aa-0478-479f-8655-88af9ac6cd37" providerId="ADAL" clId="{09C6C8CD-F78F-4678-B89B-517F4E81B30C}" dt="2023-03-13T20:19:35.032" v="4094" actId="478"/>
          <ac:spMkLst>
            <pc:docMk/>
            <pc:sldMk cId="3521420991" sldId="267"/>
            <ac:spMk id="8" creationId="{2A7D74A9-368F-2D27-0761-F4798CF1FA6F}"/>
          </ac:spMkLst>
        </pc:spChg>
        <pc:spChg chg="add del mod">
          <ac:chgData name="Jenna M Evans" userId="6c9f55aa-0478-479f-8655-88af9ac6cd37" providerId="ADAL" clId="{09C6C8CD-F78F-4678-B89B-517F4E81B30C}" dt="2023-03-13T20:19:42.645" v="4096" actId="478"/>
          <ac:spMkLst>
            <pc:docMk/>
            <pc:sldMk cId="3521420991" sldId="267"/>
            <ac:spMk id="10" creationId="{3734C627-CE4C-47BB-5D1D-F0F3A7D19EBC}"/>
          </ac:spMkLst>
        </pc:spChg>
        <pc:spChg chg="add">
          <ac:chgData name="Jenna M Evans" userId="6c9f55aa-0478-479f-8655-88af9ac6cd37" providerId="ADAL" clId="{09C6C8CD-F78F-4678-B89B-517F4E81B30C}" dt="2023-03-13T21:07:25.762" v="4668" actId="26606"/>
          <ac:spMkLst>
            <pc:docMk/>
            <pc:sldMk cId="3521420991" sldId="267"/>
            <ac:spMk id="11" creationId="{907EF6B7-1338-4443-8C46-6A318D952DFD}"/>
          </ac:spMkLst>
        </pc:spChg>
        <pc:spChg chg="add del mod">
          <ac:chgData name="Jenna M Evans" userId="6c9f55aa-0478-479f-8655-88af9ac6cd37" providerId="ADAL" clId="{09C6C8CD-F78F-4678-B89B-517F4E81B30C}" dt="2023-03-13T20:20:43.037" v="4233" actId="478"/>
          <ac:spMkLst>
            <pc:docMk/>
            <pc:sldMk cId="3521420991" sldId="267"/>
            <ac:spMk id="12" creationId="{4227E791-9A38-4D20-15E2-E6483A85DB79}"/>
          </ac:spMkLst>
        </pc:spChg>
        <pc:spChg chg="add">
          <ac:chgData name="Jenna M Evans" userId="6c9f55aa-0478-479f-8655-88af9ac6cd37" providerId="ADAL" clId="{09C6C8CD-F78F-4678-B89B-517F4E81B30C}" dt="2023-03-13T21:07:25.762" v="4668" actId="26606"/>
          <ac:spMkLst>
            <pc:docMk/>
            <pc:sldMk cId="3521420991" sldId="267"/>
            <ac:spMk id="13" creationId="{DAAE4CDD-124C-4DCF-9584-B6033B545DD5}"/>
          </ac:spMkLst>
        </pc:spChg>
        <pc:spChg chg="add">
          <ac:chgData name="Jenna M Evans" userId="6c9f55aa-0478-479f-8655-88af9ac6cd37" providerId="ADAL" clId="{09C6C8CD-F78F-4678-B89B-517F4E81B30C}" dt="2023-03-13T21:07:25.762" v="4668" actId="26606"/>
          <ac:spMkLst>
            <pc:docMk/>
            <pc:sldMk cId="3521420991" sldId="267"/>
            <ac:spMk id="15" creationId="{081E4A58-353D-44AE-B2FC-2A74E2E400F7}"/>
          </ac:spMkLst>
        </pc:spChg>
        <pc:graphicFrameChg chg="add del mod">
          <ac:chgData name="Jenna M Evans" userId="6c9f55aa-0478-479f-8655-88af9ac6cd37" providerId="ADAL" clId="{09C6C8CD-F78F-4678-B89B-517F4E81B30C}" dt="2023-03-13T20:20:39.885" v="4231" actId="478"/>
          <ac:graphicFrameMkLst>
            <pc:docMk/>
            <pc:sldMk cId="3521420991" sldId="267"/>
            <ac:graphicFrameMk id="9" creationId="{9F3FABF0-81E8-D16F-0528-90FACB7E46D8}"/>
          </ac:graphicFrameMkLst>
        </pc:graphicFrameChg>
      </pc:sldChg>
      <pc:sldChg chg="addSp modSp new mod setBg">
        <pc:chgData name="Jenna M Evans" userId="6c9f55aa-0478-479f-8655-88af9ac6cd37" providerId="ADAL" clId="{09C6C8CD-F78F-4678-B89B-517F4E81B30C}" dt="2023-03-13T21:18:53.324" v="5769" actId="26606"/>
        <pc:sldMkLst>
          <pc:docMk/>
          <pc:sldMk cId="1053723225" sldId="268"/>
        </pc:sldMkLst>
        <pc:spChg chg="mod">
          <ac:chgData name="Jenna M Evans" userId="6c9f55aa-0478-479f-8655-88af9ac6cd37" providerId="ADAL" clId="{09C6C8CD-F78F-4678-B89B-517F4E81B30C}" dt="2023-03-13T21:18:53.324" v="5769" actId="26606"/>
          <ac:spMkLst>
            <pc:docMk/>
            <pc:sldMk cId="1053723225" sldId="268"/>
            <ac:spMk id="2" creationId="{1FD33B24-73C0-2A6D-DD05-3A5A0243E132}"/>
          </ac:spMkLst>
        </pc:spChg>
        <pc:spChg chg="mod">
          <ac:chgData name="Jenna M Evans" userId="6c9f55aa-0478-479f-8655-88af9ac6cd37" providerId="ADAL" clId="{09C6C8CD-F78F-4678-B89B-517F4E81B30C}" dt="2023-03-13T21:18:53.324" v="5769" actId="26606"/>
          <ac:spMkLst>
            <pc:docMk/>
            <pc:sldMk cId="1053723225" sldId="268"/>
            <ac:spMk id="3" creationId="{4E8599F4-E63D-ECF2-0927-AE1D3A17E9ED}"/>
          </ac:spMkLst>
        </pc:spChg>
        <pc:spChg chg="add">
          <ac:chgData name="Jenna M Evans" userId="6c9f55aa-0478-479f-8655-88af9ac6cd37" providerId="ADAL" clId="{09C6C8CD-F78F-4678-B89B-517F4E81B30C}" dt="2023-03-13T21:18:53.324" v="5769" actId="26606"/>
          <ac:spMkLst>
            <pc:docMk/>
            <pc:sldMk cId="1053723225" sldId="268"/>
            <ac:spMk id="8" creationId="{C2554CA6-288E-4202-BC52-2E5A8F0C0AED}"/>
          </ac:spMkLst>
        </pc:spChg>
        <pc:spChg chg="add">
          <ac:chgData name="Jenna M Evans" userId="6c9f55aa-0478-479f-8655-88af9ac6cd37" providerId="ADAL" clId="{09C6C8CD-F78F-4678-B89B-517F4E81B30C}" dt="2023-03-13T21:18:53.324" v="5769" actId="26606"/>
          <ac:spMkLst>
            <pc:docMk/>
            <pc:sldMk cId="1053723225" sldId="268"/>
            <ac:spMk id="10" creationId="{B10BB131-AC8E-4A8E-A5D1-36260F720C3B}"/>
          </ac:spMkLst>
        </pc:spChg>
        <pc:spChg chg="add">
          <ac:chgData name="Jenna M Evans" userId="6c9f55aa-0478-479f-8655-88af9ac6cd37" providerId="ADAL" clId="{09C6C8CD-F78F-4678-B89B-517F4E81B30C}" dt="2023-03-13T21:18:53.324" v="5769" actId="26606"/>
          <ac:spMkLst>
            <pc:docMk/>
            <pc:sldMk cId="1053723225" sldId="268"/>
            <ac:spMk id="12" creationId="{5B7778FC-632E-4DCA-A7CB-0D7731CCF970}"/>
          </ac:spMkLst>
        </pc:spChg>
        <pc:spChg chg="add">
          <ac:chgData name="Jenna M Evans" userId="6c9f55aa-0478-479f-8655-88af9ac6cd37" providerId="ADAL" clId="{09C6C8CD-F78F-4678-B89B-517F4E81B30C}" dt="2023-03-13T21:18:53.324" v="5769" actId="26606"/>
          <ac:spMkLst>
            <pc:docMk/>
            <pc:sldMk cId="1053723225" sldId="268"/>
            <ac:spMk id="14" creationId="{FA23A907-97FB-4A8F-880A-DD77401C4296}"/>
          </ac:spMkLst>
        </pc:spChg>
      </pc:sldChg>
      <pc:sldChg chg="addSp modSp new mod setBg">
        <pc:chgData name="Jenna M Evans" userId="6c9f55aa-0478-479f-8655-88af9ac6cd37" providerId="ADAL" clId="{09C6C8CD-F78F-4678-B89B-517F4E81B30C}" dt="2023-03-14T18:10:01.494" v="6022" actId="27636"/>
        <pc:sldMkLst>
          <pc:docMk/>
          <pc:sldMk cId="306097963" sldId="269"/>
        </pc:sldMkLst>
        <pc:spChg chg="mod">
          <ac:chgData name="Jenna M Evans" userId="6c9f55aa-0478-479f-8655-88af9ac6cd37" providerId="ADAL" clId="{09C6C8CD-F78F-4678-B89B-517F4E81B30C}" dt="2023-03-14T18:08:24.015" v="5994" actId="26606"/>
          <ac:spMkLst>
            <pc:docMk/>
            <pc:sldMk cId="306097963" sldId="269"/>
            <ac:spMk id="2" creationId="{E80A7917-AC54-B483-E1A0-F71516EA9163}"/>
          </ac:spMkLst>
        </pc:spChg>
        <pc:spChg chg="mod">
          <ac:chgData name="Jenna M Evans" userId="6c9f55aa-0478-479f-8655-88af9ac6cd37" providerId="ADAL" clId="{09C6C8CD-F78F-4678-B89B-517F4E81B30C}" dt="2023-03-14T18:10:01.494" v="6022" actId="27636"/>
          <ac:spMkLst>
            <pc:docMk/>
            <pc:sldMk cId="306097963" sldId="269"/>
            <ac:spMk id="3" creationId="{914A09D3-516D-D25D-3E45-90A1409E597C}"/>
          </ac:spMkLst>
        </pc:spChg>
        <pc:spChg chg="add">
          <ac:chgData name="Jenna M Evans" userId="6c9f55aa-0478-479f-8655-88af9ac6cd37" providerId="ADAL" clId="{09C6C8CD-F78F-4678-B89B-517F4E81B30C}" dt="2023-03-14T18:08:24.015" v="5994" actId="26606"/>
          <ac:spMkLst>
            <pc:docMk/>
            <pc:sldMk cId="306097963" sldId="269"/>
            <ac:spMk id="8" creationId="{100EDD19-6802-4EC3-95CE-CFFAB042CFD6}"/>
          </ac:spMkLst>
        </pc:spChg>
        <pc:spChg chg="add">
          <ac:chgData name="Jenna M Evans" userId="6c9f55aa-0478-479f-8655-88af9ac6cd37" providerId="ADAL" clId="{09C6C8CD-F78F-4678-B89B-517F4E81B30C}" dt="2023-03-14T18:08:24.015" v="5994" actId="26606"/>
          <ac:spMkLst>
            <pc:docMk/>
            <pc:sldMk cId="306097963" sldId="269"/>
            <ac:spMk id="10" creationId="{DB17E863-922E-4C26-BD64-E8FD41D28661}"/>
          </ac:spMkLst>
        </pc:spChg>
      </pc:sldChg>
      <pc:sldChg chg="addSp delSp modSp new del mod">
        <pc:chgData name="Jenna M Evans" userId="6c9f55aa-0478-479f-8655-88af9ac6cd37" providerId="ADAL" clId="{09C6C8CD-F78F-4678-B89B-517F4E81B30C}" dt="2023-03-14T18:06:16.085" v="5967" actId="680"/>
        <pc:sldMkLst>
          <pc:docMk/>
          <pc:sldMk cId="1116271797" sldId="270"/>
        </pc:sldMkLst>
        <pc:spChg chg="add del mod">
          <ac:chgData name="Jenna M Evans" userId="6c9f55aa-0478-479f-8655-88af9ac6cd37" providerId="ADAL" clId="{09C6C8CD-F78F-4678-B89B-517F4E81B30C}" dt="2023-03-14T18:06:15.092" v="5966" actId="22"/>
          <ac:spMkLst>
            <pc:docMk/>
            <pc:sldMk cId="1116271797" sldId="270"/>
            <ac:spMk id="3" creationId="{DF3227E5-4405-E831-B65B-4678B2BE81DB}"/>
          </ac:spMkLst>
        </pc:spChg>
      </pc:sldChg>
      <pc:sldChg chg="addSp delSp modSp new mod">
        <pc:chgData name="Jenna M Evans" userId="6c9f55aa-0478-479f-8655-88af9ac6cd37" providerId="ADAL" clId="{09C6C8CD-F78F-4678-B89B-517F4E81B30C}" dt="2023-03-14T18:09:25.794" v="6015" actId="255"/>
        <pc:sldMkLst>
          <pc:docMk/>
          <pc:sldMk cId="1313850356" sldId="270"/>
        </pc:sldMkLst>
        <pc:spChg chg="del">
          <ac:chgData name="Jenna M Evans" userId="6c9f55aa-0478-479f-8655-88af9ac6cd37" providerId="ADAL" clId="{09C6C8CD-F78F-4678-B89B-517F4E81B30C}" dt="2023-03-14T18:06:32.818" v="5971" actId="478"/>
          <ac:spMkLst>
            <pc:docMk/>
            <pc:sldMk cId="1313850356" sldId="270"/>
            <ac:spMk id="2" creationId="{A09EEE05-8AF5-23AD-F4CA-221FDD159180}"/>
          </ac:spMkLst>
        </pc:spChg>
        <pc:spChg chg="add mod">
          <ac:chgData name="Jenna M Evans" userId="6c9f55aa-0478-479f-8655-88af9ac6cd37" providerId="ADAL" clId="{09C6C8CD-F78F-4678-B89B-517F4E81B30C}" dt="2023-03-14T18:09:25.794" v="6015" actId="255"/>
          <ac:spMkLst>
            <pc:docMk/>
            <pc:sldMk cId="1313850356" sldId="270"/>
            <ac:spMk id="4" creationId="{09853D57-A3E3-4828-FFE5-DE43C1A6CB8C}"/>
          </ac:spMkLst>
        </pc:spChg>
      </pc:sldChg>
      <pc:sldChg chg="addSp delSp modSp new mod setBg">
        <pc:chgData name="Jenna M Evans" userId="6c9f55aa-0478-479f-8655-88af9ac6cd37" providerId="ADAL" clId="{09C6C8CD-F78F-4678-B89B-517F4E81B30C}" dt="2023-03-16T10:39:34.513" v="6499" actId="20577"/>
        <pc:sldMkLst>
          <pc:docMk/>
          <pc:sldMk cId="2797305816" sldId="271"/>
        </pc:sldMkLst>
        <pc:spChg chg="del">
          <ac:chgData name="Jenna M Evans" userId="6c9f55aa-0478-479f-8655-88af9ac6cd37" providerId="ADAL" clId="{09C6C8CD-F78F-4678-B89B-517F4E81B30C}" dt="2023-03-15T15:49:30.605" v="6469" actId="478"/>
          <ac:spMkLst>
            <pc:docMk/>
            <pc:sldMk cId="2797305816" sldId="271"/>
            <ac:spMk id="2" creationId="{3DE0FB97-D1E6-9B4A-DF44-7D44D097BC37}"/>
          </ac:spMkLst>
        </pc:spChg>
        <pc:spChg chg="mod">
          <ac:chgData name="Jenna M Evans" userId="6c9f55aa-0478-479f-8655-88af9ac6cd37" providerId="ADAL" clId="{09C6C8CD-F78F-4678-B89B-517F4E81B30C}" dt="2023-03-16T10:39:34.513" v="6499" actId="20577"/>
          <ac:spMkLst>
            <pc:docMk/>
            <pc:sldMk cId="2797305816" sldId="271"/>
            <ac:spMk id="3" creationId="{5686B634-721F-5C52-2F7E-F75606826BD5}"/>
          </ac:spMkLst>
        </pc:spChg>
        <pc:spChg chg="add">
          <ac:chgData name="Jenna M Evans" userId="6c9f55aa-0478-479f-8655-88af9ac6cd37" providerId="ADAL" clId="{09C6C8CD-F78F-4678-B89B-517F4E81B30C}" dt="2023-03-15T15:50:17.244" v="6478" actId="26606"/>
          <ac:spMkLst>
            <pc:docMk/>
            <pc:sldMk cId="2797305816" sldId="271"/>
            <ac:spMk id="8" creationId="{907EF6B7-1338-4443-8C46-6A318D952DFD}"/>
          </ac:spMkLst>
        </pc:spChg>
        <pc:spChg chg="add">
          <ac:chgData name="Jenna M Evans" userId="6c9f55aa-0478-479f-8655-88af9ac6cd37" providerId="ADAL" clId="{09C6C8CD-F78F-4678-B89B-517F4E81B30C}" dt="2023-03-15T15:50:17.244" v="6478" actId="26606"/>
          <ac:spMkLst>
            <pc:docMk/>
            <pc:sldMk cId="2797305816" sldId="271"/>
            <ac:spMk id="10" creationId="{DAAE4CDD-124C-4DCF-9584-B6033B545DD5}"/>
          </ac:spMkLst>
        </pc:spChg>
        <pc:spChg chg="add">
          <ac:chgData name="Jenna M Evans" userId="6c9f55aa-0478-479f-8655-88af9ac6cd37" providerId="ADAL" clId="{09C6C8CD-F78F-4678-B89B-517F4E81B30C}" dt="2023-03-15T15:50:17.244" v="6478" actId="26606"/>
          <ac:spMkLst>
            <pc:docMk/>
            <pc:sldMk cId="2797305816" sldId="271"/>
            <ac:spMk id="12" creationId="{081E4A58-353D-44AE-B2FC-2A74E2E400F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AE7967-04B5-4324-B66B-31C520AFFA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27A8B6D-359D-4635-B655-4058E68E5A68}">
      <dgm:prSet custT="1"/>
      <dgm:spPr/>
      <dgm:t>
        <a:bodyPr/>
        <a:lstStyle/>
        <a:p>
          <a:r>
            <a:rPr lang="en-GB" sz="1800" dirty="0">
              <a:latin typeface="Arial" panose="020B0604020202020204" pitchFamily="34" charset="0"/>
              <a:cs typeface="Arial" panose="020B0604020202020204" pitchFamily="34" charset="0"/>
            </a:rPr>
            <a:t>David S Smith(1999) argues that the following happened in a result of the </a:t>
          </a:r>
          <a:r>
            <a:rPr lang="en-GB" sz="1800" dirty="0" err="1">
              <a:latin typeface="Arial" panose="020B0604020202020204" pitchFamily="34" charset="0"/>
              <a:cs typeface="Arial" panose="020B0604020202020204" pitchFamily="34" charset="0"/>
            </a:rPr>
            <a:t>abermarle</a:t>
          </a:r>
          <a:r>
            <a:rPr lang="en-GB" sz="1800" dirty="0">
              <a:latin typeface="Arial" panose="020B0604020202020204" pitchFamily="34" charset="0"/>
              <a:cs typeface="Arial" panose="020B0604020202020204" pitchFamily="34" charset="0"/>
            </a:rPr>
            <a:t> report.</a:t>
          </a:r>
          <a:endParaRPr lang="en-US" sz="1800" dirty="0">
            <a:latin typeface="Arial" panose="020B0604020202020204" pitchFamily="34" charset="0"/>
            <a:cs typeface="Arial" panose="020B0604020202020204" pitchFamily="34" charset="0"/>
          </a:endParaRPr>
        </a:p>
      </dgm:t>
    </dgm:pt>
    <dgm:pt modelId="{4EC6FC69-A45B-42F9-9241-FDC613A446C7}" type="parTrans" cxnId="{7DCECC0E-39D6-4FF9-BA21-1F2428E510FB}">
      <dgm:prSet/>
      <dgm:spPr/>
      <dgm:t>
        <a:bodyPr/>
        <a:lstStyle/>
        <a:p>
          <a:endParaRPr lang="en-US"/>
        </a:p>
      </dgm:t>
    </dgm:pt>
    <dgm:pt modelId="{512C4856-BA25-42F2-9DD9-BA0C92637640}" type="sibTrans" cxnId="{7DCECC0E-39D6-4FF9-BA21-1F2428E510FB}">
      <dgm:prSet/>
      <dgm:spPr/>
      <dgm:t>
        <a:bodyPr/>
        <a:lstStyle/>
        <a:p>
          <a:endParaRPr lang="en-US"/>
        </a:p>
      </dgm:t>
    </dgm:pt>
    <dgm:pt modelId="{09DDFA6B-6D57-440A-987D-528141CA1406}">
      <dgm:prSet custT="1"/>
      <dgm:spPr/>
      <dgm:t>
        <a:bodyPr/>
        <a:lstStyle/>
        <a:p>
          <a:r>
            <a:rPr lang="en-GB" sz="1800" b="0" i="0" dirty="0">
              <a:latin typeface="Arial" panose="020B0604020202020204" pitchFamily="34" charset="0"/>
              <a:cs typeface="Arial" panose="020B0604020202020204" pitchFamily="34" charset="0"/>
            </a:rPr>
            <a:t>The number of full-time workers more than doubled in the ten years that followed publication of the Report.</a:t>
          </a:r>
          <a:endParaRPr lang="en-US" sz="1800" dirty="0">
            <a:latin typeface="Arial" panose="020B0604020202020204" pitchFamily="34" charset="0"/>
            <a:cs typeface="Arial" panose="020B0604020202020204" pitchFamily="34" charset="0"/>
          </a:endParaRPr>
        </a:p>
      </dgm:t>
    </dgm:pt>
    <dgm:pt modelId="{44CAA958-FAA2-4F51-8398-2374F9F8F5FD}" type="parTrans" cxnId="{745A96AC-50DF-4CF2-AF5E-40AC1876AF77}">
      <dgm:prSet/>
      <dgm:spPr/>
      <dgm:t>
        <a:bodyPr/>
        <a:lstStyle/>
        <a:p>
          <a:endParaRPr lang="en-US"/>
        </a:p>
      </dgm:t>
    </dgm:pt>
    <dgm:pt modelId="{10C4089B-8C27-4B46-92CD-1809D9DDAA33}" type="sibTrans" cxnId="{745A96AC-50DF-4CF2-AF5E-40AC1876AF77}">
      <dgm:prSet/>
      <dgm:spPr/>
      <dgm:t>
        <a:bodyPr/>
        <a:lstStyle/>
        <a:p>
          <a:endParaRPr lang="en-US"/>
        </a:p>
      </dgm:t>
    </dgm:pt>
    <dgm:pt modelId="{F314C2A1-6C08-415E-9C89-5D76EE450DF8}">
      <dgm:prSet custT="1"/>
      <dgm:spPr/>
      <dgm:t>
        <a:bodyPr/>
        <a:lstStyle/>
        <a:p>
          <a:r>
            <a:rPr lang="en-GB" sz="1800" b="0" i="0" dirty="0">
              <a:latin typeface="Arial" panose="020B0604020202020204" pitchFamily="34" charset="0"/>
              <a:cs typeface="Arial" panose="020B0604020202020204" pitchFamily="34" charset="0"/>
            </a:rPr>
            <a:t>About half these workers received their training at the National College for the Training of Youth Leaders, the emergency college set up as a result of the Albemarle Report.</a:t>
          </a:r>
          <a:endParaRPr lang="en-US" sz="1800" dirty="0">
            <a:latin typeface="Arial" panose="020B0604020202020204" pitchFamily="34" charset="0"/>
            <a:cs typeface="Arial" panose="020B0604020202020204" pitchFamily="34" charset="0"/>
          </a:endParaRPr>
        </a:p>
      </dgm:t>
    </dgm:pt>
    <dgm:pt modelId="{AD7C262F-3934-4369-86DE-0ADD4840C83A}" type="parTrans" cxnId="{5639DB49-131C-4CD7-8308-CD57454CA652}">
      <dgm:prSet/>
      <dgm:spPr/>
      <dgm:t>
        <a:bodyPr/>
        <a:lstStyle/>
        <a:p>
          <a:endParaRPr lang="en-US"/>
        </a:p>
      </dgm:t>
    </dgm:pt>
    <dgm:pt modelId="{62FDC2D5-A7DC-4A1F-9B61-F31426012136}" type="sibTrans" cxnId="{5639DB49-131C-4CD7-8308-CD57454CA652}">
      <dgm:prSet/>
      <dgm:spPr/>
      <dgm:t>
        <a:bodyPr/>
        <a:lstStyle/>
        <a:p>
          <a:endParaRPr lang="en-US"/>
        </a:p>
      </dgm:t>
    </dgm:pt>
    <dgm:pt modelId="{E7FCADAB-55A7-4AFB-B163-4AE97555FBED}">
      <dgm:prSet custT="1"/>
      <dgm:spPr/>
      <dgm:t>
        <a:bodyPr/>
        <a:lstStyle/>
        <a:p>
          <a:r>
            <a:rPr lang="en-GB" sz="1800" b="0" i="0" dirty="0">
              <a:latin typeface="Arial" panose="020B0604020202020204" pitchFamily="34" charset="0"/>
              <a:cs typeface="Arial" panose="020B0604020202020204" pitchFamily="34" charset="0"/>
            </a:rPr>
            <a:t>Central and local government expenditure on the youth service increased significantly.</a:t>
          </a:r>
          <a:endParaRPr lang="en-US" sz="1800" dirty="0">
            <a:latin typeface="Arial" panose="020B0604020202020204" pitchFamily="34" charset="0"/>
            <a:cs typeface="Arial" panose="020B0604020202020204" pitchFamily="34" charset="0"/>
          </a:endParaRPr>
        </a:p>
      </dgm:t>
    </dgm:pt>
    <dgm:pt modelId="{F415E539-1245-4280-B017-19CCC484DED8}" type="parTrans" cxnId="{4FA4BB41-33FE-4716-8DBF-9642C6FD7ECB}">
      <dgm:prSet/>
      <dgm:spPr/>
      <dgm:t>
        <a:bodyPr/>
        <a:lstStyle/>
        <a:p>
          <a:endParaRPr lang="en-US"/>
        </a:p>
      </dgm:t>
    </dgm:pt>
    <dgm:pt modelId="{35EE56F6-DCCE-4A47-8776-0C6061A542BC}" type="sibTrans" cxnId="{4FA4BB41-33FE-4716-8DBF-9642C6FD7ECB}">
      <dgm:prSet/>
      <dgm:spPr/>
      <dgm:t>
        <a:bodyPr/>
        <a:lstStyle/>
        <a:p>
          <a:endParaRPr lang="en-US"/>
        </a:p>
      </dgm:t>
    </dgm:pt>
    <dgm:pt modelId="{ED594E9B-DDCA-4B0D-890B-BE2785EB4C63}">
      <dgm:prSet custT="1"/>
      <dgm:spPr/>
      <dgm:t>
        <a:bodyPr/>
        <a:lstStyle/>
        <a:p>
          <a:r>
            <a:rPr lang="en-GB" sz="1800" b="0" i="0" dirty="0">
              <a:latin typeface="Arial" panose="020B0604020202020204" pitchFamily="34" charset="0"/>
              <a:cs typeface="Arial" panose="020B0604020202020204" pitchFamily="34" charset="0"/>
            </a:rPr>
            <a:t>£28 million was spent between 1960 and 1968 on 3000 building projects.</a:t>
          </a:r>
          <a:endParaRPr lang="en-US" sz="1800" dirty="0">
            <a:latin typeface="Arial" panose="020B0604020202020204" pitchFamily="34" charset="0"/>
            <a:cs typeface="Arial" panose="020B0604020202020204" pitchFamily="34" charset="0"/>
          </a:endParaRPr>
        </a:p>
      </dgm:t>
    </dgm:pt>
    <dgm:pt modelId="{4AB9A39D-9C32-40CD-ABA5-025E39D8C4E1}" type="parTrans" cxnId="{76209A79-087E-4704-8EBD-F9E63400CDA1}">
      <dgm:prSet/>
      <dgm:spPr/>
      <dgm:t>
        <a:bodyPr/>
        <a:lstStyle/>
        <a:p>
          <a:endParaRPr lang="en-US"/>
        </a:p>
      </dgm:t>
    </dgm:pt>
    <dgm:pt modelId="{E729D3C7-5AB9-4B11-AF9E-D4D6A521589A}" type="sibTrans" cxnId="{76209A79-087E-4704-8EBD-F9E63400CDA1}">
      <dgm:prSet/>
      <dgm:spPr/>
      <dgm:t>
        <a:bodyPr/>
        <a:lstStyle/>
        <a:p>
          <a:endParaRPr lang="en-US"/>
        </a:p>
      </dgm:t>
    </dgm:pt>
    <dgm:pt modelId="{8F247DDA-154E-471C-AD9A-F126126D5626}">
      <dgm:prSet custT="1"/>
      <dgm:spPr/>
      <dgm:t>
        <a:bodyPr/>
        <a:lstStyle/>
        <a:p>
          <a:r>
            <a:rPr lang="en-GB" sz="1800" b="0" i="0" dirty="0">
              <a:latin typeface="Arial" panose="020B0604020202020204" pitchFamily="34" charset="0"/>
              <a:cs typeface="Arial" panose="020B0604020202020204" pitchFamily="34" charset="0"/>
            </a:rPr>
            <a:t>The Experimental Projects Fund was set up to encourage innovation in the voluntary sector.</a:t>
          </a:r>
          <a:endParaRPr lang="en-US" sz="1800" dirty="0">
            <a:latin typeface="Arial" panose="020B0604020202020204" pitchFamily="34" charset="0"/>
            <a:cs typeface="Arial" panose="020B0604020202020204" pitchFamily="34" charset="0"/>
          </a:endParaRPr>
        </a:p>
      </dgm:t>
    </dgm:pt>
    <dgm:pt modelId="{70C804F8-C655-4D74-BBF0-1D5BBBF3598A}" type="parTrans" cxnId="{5944910D-5928-4482-9467-5E2BD86A2F34}">
      <dgm:prSet/>
      <dgm:spPr/>
      <dgm:t>
        <a:bodyPr/>
        <a:lstStyle/>
        <a:p>
          <a:endParaRPr lang="en-US"/>
        </a:p>
      </dgm:t>
    </dgm:pt>
    <dgm:pt modelId="{66495786-E428-4B44-B6D9-3EC295F03B27}" type="sibTrans" cxnId="{5944910D-5928-4482-9467-5E2BD86A2F34}">
      <dgm:prSet/>
      <dgm:spPr/>
      <dgm:t>
        <a:bodyPr/>
        <a:lstStyle/>
        <a:p>
          <a:endParaRPr lang="en-US"/>
        </a:p>
      </dgm:t>
    </dgm:pt>
    <dgm:pt modelId="{E9796E6F-1FB9-421F-A7BD-622F9E97D708}" type="pres">
      <dgm:prSet presAssocID="{C8AE7967-04B5-4324-B66B-31C520AFFAE7}" presName="linear" presStyleCnt="0">
        <dgm:presLayoutVars>
          <dgm:animLvl val="lvl"/>
          <dgm:resizeHandles val="exact"/>
        </dgm:presLayoutVars>
      </dgm:prSet>
      <dgm:spPr/>
    </dgm:pt>
    <dgm:pt modelId="{184F0C8B-011F-41B6-A8EC-B06EE96EFAFD}" type="pres">
      <dgm:prSet presAssocID="{F27A8B6D-359D-4635-B655-4058E68E5A68}" presName="parentText" presStyleLbl="node1" presStyleIdx="0" presStyleCnt="6">
        <dgm:presLayoutVars>
          <dgm:chMax val="0"/>
          <dgm:bulletEnabled val="1"/>
        </dgm:presLayoutVars>
      </dgm:prSet>
      <dgm:spPr/>
    </dgm:pt>
    <dgm:pt modelId="{42A64CF1-9163-404E-8489-BDF55C8F735C}" type="pres">
      <dgm:prSet presAssocID="{512C4856-BA25-42F2-9DD9-BA0C92637640}" presName="spacer" presStyleCnt="0"/>
      <dgm:spPr/>
    </dgm:pt>
    <dgm:pt modelId="{D7E34C73-254E-4973-83BC-720D8B1530B5}" type="pres">
      <dgm:prSet presAssocID="{09DDFA6B-6D57-440A-987D-528141CA1406}" presName="parentText" presStyleLbl="node1" presStyleIdx="1" presStyleCnt="6">
        <dgm:presLayoutVars>
          <dgm:chMax val="0"/>
          <dgm:bulletEnabled val="1"/>
        </dgm:presLayoutVars>
      </dgm:prSet>
      <dgm:spPr/>
    </dgm:pt>
    <dgm:pt modelId="{60A1D5A0-8F7E-4E26-97FA-AA4CF3CFF0FB}" type="pres">
      <dgm:prSet presAssocID="{10C4089B-8C27-4B46-92CD-1809D9DDAA33}" presName="spacer" presStyleCnt="0"/>
      <dgm:spPr/>
    </dgm:pt>
    <dgm:pt modelId="{7E58413C-059B-4CCC-95C5-45D4DEBB7100}" type="pres">
      <dgm:prSet presAssocID="{F314C2A1-6C08-415E-9C89-5D76EE450DF8}" presName="parentText" presStyleLbl="node1" presStyleIdx="2" presStyleCnt="6">
        <dgm:presLayoutVars>
          <dgm:chMax val="0"/>
          <dgm:bulletEnabled val="1"/>
        </dgm:presLayoutVars>
      </dgm:prSet>
      <dgm:spPr/>
    </dgm:pt>
    <dgm:pt modelId="{6F7C0C71-0A52-4755-8784-1D17EC1370C8}" type="pres">
      <dgm:prSet presAssocID="{62FDC2D5-A7DC-4A1F-9B61-F31426012136}" presName="spacer" presStyleCnt="0"/>
      <dgm:spPr/>
    </dgm:pt>
    <dgm:pt modelId="{9C3245B0-5E73-439A-8E44-9958432A29C0}" type="pres">
      <dgm:prSet presAssocID="{E7FCADAB-55A7-4AFB-B163-4AE97555FBED}" presName="parentText" presStyleLbl="node1" presStyleIdx="3" presStyleCnt="6">
        <dgm:presLayoutVars>
          <dgm:chMax val="0"/>
          <dgm:bulletEnabled val="1"/>
        </dgm:presLayoutVars>
      </dgm:prSet>
      <dgm:spPr/>
    </dgm:pt>
    <dgm:pt modelId="{476312DC-574B-4D43-AA34-E0B0DE44D25B}" type="pres">
      <dgm:prSet presAssocID="{35EE56F6-DCCE-4A47-8776-0C6061A542BC}" presName="spacer" presStyleCnt="0"/>
      <dgm:spPr/>
    </dgm:pt>
    <dgm:pt modelId="{91539D43-D91D-4681-A6B0-C078168BDA10}" type="pres">
      <dgm:prSet presAssocID="{ED594E9B-DDCA-4B0D-890B-BE2785EB4C63}" presName="parentText" presStyleLbl="node1" presStyleIdx="4" presStyleCnt="6">
        <dgm:presLayoutVars>
          <dgm:chMax val="0"/>
          <dgm:bulletEnabled val="1"/>
        </dgm:presLayoutVars>
      </dgm:prSet>
      <dgm:spPr/>
    </dgm:pt>
    <dgm:pt modelId="{88C528A2-0CF8-4C7F-A9F7-2CDC9B9F792A}" type="pres">
      <dgm:prSet presAssocID="{E729D3C7-5AB9-4B11-AF9E-D4D6A521589A}" presName="spacer" presStyleCnt="0"/>
      <dgm:spPr/>
    </dgm:pt>
    <dgm:pt modelId="{75B4C953-537A-414F-AFC1-603030EA50CB}" type="pres">
      <dgm:prSet presAssocID="{8F247DDA-154E-471C-AD9A-F126126D5626}" presName="parentText" presStyleLbl="node1" presStyleIdx="5" presStyleCnt="6">
        <dgm:presLayoutVars>
          <dgm:chMax val="0"/>
          <dgm:bulletEnabled val="1"/>
        </dgm:presLayoutVars>
      </dgm:prSet>
      <dgm:spPr/>
    </dgm:pt>
  </dgm:ptLst>
  <dgm:cxnLst>
    <dgm:cxn modelId="{5944910D-5928-4482-9467-5E2BD86A2F34}" srcId="{C8AE7967-04B5-4324-B66B-31C520AFFAE7}" destId="{8F247DDA-154E-471C-AD9A-F126126D5626}" srcOrd="5" destOrd="0" parTransId="{70C804F8-C655-4D74-BBF0-1D5BBBF3598A}" sibTransId="{66495786-E428-4B44-B6D9-3EC295F03B27}"/>
    <dgm:cxn modelId="{7DCECC0E-39D6-4FF9-BA21-1F2428E510FB}" srcId="{C8AE7967-04B5-4324-B66B-31C520AFFAE7}" destId="{F27A8B6D-359D-4635-B655-4058E68E5A68}" srcOrd="0" destOrd="0" parTransId="{4EC6FC69-A45B-42F9-9241-FDC613A446C7}" sibTransId="{512C4856-BA25-42F2-9DD9-BA0C92637640}"/>
    <dgm:cxn modelId="{4FA4BB41-33FE-4716-8DBF-9642C6FD7ECB}" srcId="{C8AE7967-04B5-4324-B66B-31C520AFFAE7}" destId="{E7FCADAB-55A7-4AFB-B163-4AE97555FBED}" srcOrd="3" destOrd="0" parTransId="{F415E539-1245-4280-B017-19CCC484DED8}" sibTransId="{35EE56F6-DCCE-4A47-8776-0C6061A542BC}"/>
    <dgm:cxn modelId="{5639DB49-131C-4CD7-8308-CD57454CA652}" srcId="{C8AE7967-04B5-4324-B66B-31C520AFFAE7}" destId="{F314C2A1-6C08-415E-9C89-5D76EE450DF8}" srcOrd="2" destOrd="0" parTransId="{AD7C262F-3934-4369-86DE-0ADD4840C83A}" sibTransId="{62FDC2D5-A7DC-4A1F-9B61-F31426012136}"/>
    <dgm:cxn modelId="{C1283D73-8409-4D81-B460-3BD810485320}" type="presOf" srcId="{C8AE7967-04B5-4324-B66B-31C520AFFAE7}" destId="{E9796E6F-1FB9-421F-A7BD-622F9E97D708}" srcOrd="0" destOrd="0" presId="urn:microsoft.com/office/officeart/2005/8/layout/vList2"/>
    <dgm:cxn modelId="{0659CA54-583B-4BAD-A22F-617351E227CD}" type="presOf" srcId="{ED594E9B-DDCA-4B0D-890B-BE2785EB4C63}" destId="{91539D43-D91D-4681-A6B0-C078168BDA10}" srcOrd="0" destOrd="0" presId="urn:microsoft.com/office/officeart/2005/8/layout/vList2"/>
    <dgm:cxn modelId="{76209A79-087E-4704-8EBD-F9E63400CDA1}" srcId="{C8AE7967-04B5-4324-B66B-31C520AFFAE7}" destId="{ED594E9B-DDCA-4B0D-890B-BE2785EB4C63}" srcOrd="4" destOrd="0" parTransId="{4AB9A39D-9C32-40CD-ABA5-025E39D8C4E1}" sibTransId="{E729D3C7-5AB9-4B11-AF9E-D4D6A521589A}"/>
    <dgm:cxn modelId="{841870AC-CC0F-4C64-9BA6-4C5817E38905}" type="presOf" srcId="{09DDFA6B-6D57-440A-987D-528141CA1406}" destId="{D7E34C73-254E-4973-83BC-720D8B1530B5}" srcOrd="0" destOrd="0" presId="urn:microsoft.com/office/officeart/2005/8/layout/vList2"/>
    <dgm:cxn modelId="{745A96AC-50DF-4CF2-AF5E-40AC1876AF77}" srcId="{C8AE7967-04B5-4324-B66B-31C520AFFAE7}" destId="{09DDFA6B-6D57-440A-987D-528141CA1406}" srcOrd="1" destOrd="0" parTransId="{44CAA958-FAA2-4F51-8398-2374F9F8F5FD}" sibTransId="{10C4089B-8C27-4B46-92CD-1809D9DDAA33}"/>
    <dgm:cxn modelId="{FFE1A8C3-3708-466B-AA68-9A1264DD7E09}" type="presOf" srcId="{F27A8B6D-359D-4635-B655-4058E68E5A68}" destId="{184F0C8B-011F-41B6-A8EC-B06EE96EFAFD}" srcOrd="0" destOrd="0" presId="urn:microsoft.com/office/officeart/2005/8/layout/vList2"/>
    <dgm:cxn modelId="{1664FCC6-F540-494F-9A80-0DECA49A27A5}" type="presOf" srcId="{8F247DDA-154E-471C-AD9A-F126126D5626}" destId="{75B4C953-537A-414F-AFC1-603030EA50CB}" srcOrd="0" destOrd="0" presId="urn:microsoft.com/office/officeart/2005/8/layout/vList2"/>
    <dgm:cxn modelId="{052B0BDB-4AA1-401E-859D-7C50E3A22461}" type="presOf" srcId="{F314C2A1-6C08-415E-9C89-5D76EE450DF8}" destId="{7E58413C-059B-4CCC-95C5-45D4DEBB7100}" srcOrd="0" destOrd="0" presId="urn:microsoft.com/office/officeart/2005/8/layout/vList2"/>
    <dgm:cxn modelId="{0F1B9CEA-125B-4FD1-A37A-172C597CA48C}" type="presOf" srcId="{E7FCADAB-55A7-4AFB-B163-4AE97555FBED}" destId="{9C3245B0-5E73-439A-8E44-9958432A29C0}" srcOrd="0" destOrd="0" presId="urn:microsoft.com/office/officeart/2005/8/layout/vList2"/>
    <dgm:cxn modelId="{90EC6116-6120-433F-918C-E83A043B4FB6}" type="presParOf" srcId="{E9796E6F-1FB9-421F-A7BD-622F9E97D708}" destId="{184F0C8B-011F-41B6-A8EC-B06EE96EFAFD}" srcOrd="0" destOrd="0" presId="urn:microsoft.com/office/officeart/2005/8/layout/vList2"/>
    <dgm:cxn modelId="{6AF2AB54-60F1-4898-B0E5-059762AB5719}" type="presParOf" srcId="{E9796E6F-1FB9-421F-A7BD-622F9E97D708}" destId="{42A64CF1-9163-404E-8489-BDF55C8F735C}" srcOrd="1" destOrd="0" presId="urn:microsoft.com/office/officeart/2005/8/layout/vList2"/>
    <dgm:cxn modelId="{3C2E1F38-64C2-46ED-B953-C959DBF2881D}" type="presParOf" srcId="{E9796E6F-1FB9-421F-A7BD-622F9E97D708}" destId="{D7E34C73-254E-4973-83BC-720D8B1530B5}" srcOrd="2" destOrd="0" presId="urn:microsoft.com/office/officeart/2005/8/layout/vList2"/>
    <dgm:cxn modelId="{DCA1C642-6B25-439D-99C4-164760CEE8D8}" type="presParOf" srcId="{E9796E6F-1FB9-421F-A7BD-622F9E97D708}" destId="{60A1D5A0-8F7E-4E26-97FA-AA4CF3CFF0FB}" srcOrd="3" destOrd="0" presId="urn:microsoft.com/office/officeart/2005/8/layout/vList2"/>
    <dgm:cxn modelId="{0B8153CE-D6FF-4C47-80C6-5218EA425CB5}" type="presParOf" srcId="{E9796E6F-1FB9-421F-A7BD-622F9E97D708}" destId="{7E58413C-059B-4CCC-95C5-45D4DEBB7100}" srcOrd="4" destOrd="0" presId="urn:microsoft.com/office/officeart/2005/8/layout/vList2"/>
    <dgm:cxn modelId="{5C0D0686-4460-4A0E-9E4B-D94252087F62}" type="presParOf" srcId="{E9796E6F-1FB9-421F-A7BD-622F9E97D708}" destId="{6F7C0C71-0A52-4755-8784-1D17EC1370C8}" srcOrd="5" destOrd="0" presId="urn:microsoft.com/office/officeart/2005/8/layout/vList2"/>
    <dgm:cxn modelId="{D330D47E-88CB-497F-9BFC-EBFD4FE5DE9C}" type="presParOf" srcId="{E9796E6F-1FB9-421F-A7BD-622F9E97D708}" destId="{9C3245B0-5E73-439A-8E44-9958432A29C0}" srcOrd="6" destOrd="0" presId="urn:microsoft.com/office/officeart/2005/8/layout/vList2"/>
    <dgm:cxn modelId="{B562A117-E2B6-4786-A327-D63FDDA2393C}" type="presParOf" srcId="{E9796E6F-1FB9-421F-A7BD-622F9E97D708}" destId="{476312DC-574B-4D43-AA34-E0B0DE44D25B}" srcOrd="7" destOrd="0" presId="urn:microsoft.com/office/officeart/2005/8/layout/vList2"/>
    <dgm:cxn modelId="{FA6CDD38-6B28-494B-A887-E8CF0599CE12}" type="presParOf" srcId="{E9796E6F-1FB9-421F-A7BD-622F9E97D708}" destId="{91539D43-D91D-4681-A6B0-C078168BDA10}" srcOrd="8" destOrd="0" presId="urn:microsoft.com/office/officeart/2005/8/layout/vList2"/>
    <dgm:cxn modelId="{D9A2D328-E127-437A-9DDB-9408DFDB2BCB}" type="presParOf" srcId="{E9796E6F-1FB9-421F-A7BD-622F9E97D708}" destId="{88C528A2-0CF8-4C7F-A9F7-2CDC9B9F792A}" srcOrd="9" destOrd="0" presId="urn:microsoft.com/office/officeart/2005/8/layout/vList2"/>
    <dgm:cxn modelId="{9759899C-FCD0-47B1-9ACC-126143A2C11F}" type="presParOf" srcId="{E9796E6F-1FB9-421F-A7BD-622F9E97D708}" destId="{75B4C953-537A-414F-AFC1-603030EA50C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620A4F-3DE2-48DA-A018-9D0DDC028BE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09FE17F-D070-4610-A7DA-DD158EF96BDE}">
      <dgm:prSet/>
      <dgm:spPr/>
      <dgm:t>
        <a:bodyPr/>
        <a:lstStyle/>
        <a:p>
          <a:r>
            <a:rPr lang="en-GB">
              <a:latin typeface="Arial" panose="020B0604020202020204" pitchFamily="34" charset="0"/>
              <a:cs typeface="Arial" panose="020B0604020202020204" pitchFamily="34" charset="0"/>
            </a:rPr>
            <a:t>Young people pushed for more social freedom after the world war. (Watson)</a:t>
          </a:r>
          <a:endParaRPr lang="en-US">
            <a:latin typeface="Arial" panose="020B0604020202020204" pitchFamily="34" charset="0"/>
            <a:cs typeface="Arial" panose="020B0604020202020204" pitchFamily="34" charset="0"/>
          </a:endParaRPr>
        </a:p>
      </dgm:t>
    </dgm:pt>
    <dgm:pt modelId="{2D6EAD21-D6DA-4E8B-86A4-96A2E59D3694}" type="parTrans" cxnId="{0A7DDFBD-A3F0-478E-BA75-D58C2C7D3B92}">
      <dgm:prSet/>
      <dgm:spPr/>
      <dgm:t>
        <a:bodyPr/>
        <a:lstStyle/>
        <a:p>
          <a:endParaRPr lang="en-US"/>
        </a:p>
      </dgm:t>
    </dgm:pt>
    <dgm:pt modelId="{CE094E9B-78C9-4133-848D-1C30111C4BA6}" type="sibTrans" cxnId="{0A7DDFBD-A3F0-478E-BA75-D58C2C7D3B92}">
      <dgm:prSet/>
      <dgm:spPr/>
      <dgm:t>
        <a:bodyPr/>
        <a:lstStyle/>
        <a:p>
          <a:endParaRPr lang="en-US"/>
        </a:p>
      </dgm:t>
    </dgm:pt>
    <dgm:pt modelId="{FFF40A13-FB3C-4991-8DA9-04E2AAF8F9C3}">
      <dgm:prSet/>
      <dgm:spPr/>
      <dgm:t>
        <a:bodyPr/>
        <a:lstStyle/>
        <a:p>
          <a:r>
            <a:rPr lang="en-GB">
              <a:latin typeface="Arial" panose="020B0604020202020204" pitchFamily="34" charset="0"/>
              <a:cs typeface="Arial" panose="020B0604020202020204" pitchFamily="34" charset="0"/>
            </a:rPr>
            <a:t>Mod’s and Rocker’s were a massive social culture where young people were split into two groups. </a:t>
          </a:r>
          <a:endParaRPr lang="en-US">
            <a:latin typeface="Arial" panose="020B0604020202020204" pitchFamily="34" charset="0"/>
            <a:cs typeface="Arial" panose="020B0604020202020204" pitchFamily="34" charset="0"/>
          </a:endParaRPr>
        </a:p>
      </dgm:t>
    </dgm:pt>
    <dgm:pt modelId="{BE769594-509F-40F4-A520-DE4C4C91F2C1}" type="parTrans" cxnId="{9256FA45-7676-4CAA-B4BF-A569CBFF8AC4}">
      <dgm:prSet/>
      <dgm:spPr/>
      <dgm:t>
        <a:bodyPr/>
        <a:lstStyle/>
        <a:p>
          <a:endParaRPr lang="en-US"/>
        </a:p>
      </dgm:t>
    </dgm:pt>
    <dgm:pt modelId="{C7612375-A330-4DEE-ADC2-8F861952362A}" type="sibTrans" cxnId="{9256FA45-7676-4CAA-B4BF-A569CBFF8AC4}">
      <dgm:prSet/>
      <dgm:spPr/>
      <dgm:t>
        <a:bodyPr/>
        <a:lstStyle/>
        <a:p>
          <a:endParaRPr lang="en-US"/>
        </a:p>
      </dgm:t>
    </dgm:pt>
    <dgm:pt modelId="{12CABD55-CAF3-4FC3-AD0C-A430217A41F2}" type="pres">
      <dgm:prSet presAssocID="{66620A4F-3DE2-48DA-A018-9D0DDC028BEA}" presName="vert0" presStyleCnt="0">
        <dgm:presLayoutVars>
          <dgm:dir/>
          <dgm:animOne val="branch"/>
          <dgm:animLvl val="lvl"/>
        </dgm:presLayoutVars>
      </dgm:prSet>
      <dgm:spPr/>
    </dgm:pt>
    <dgm:pt modelId="{AC627A5D-14AC-430D-B8A9-65BA49CB9696}" type="pres">
      <dgm:prSet presAssocID="{709FE17F-D070-4610-A7DA-DD158EF96BDE}" presName="thickLine" presStyleLbl="alignNode1" presStyleIdx="0" presStyleCnt="2"/>
      <dgm:spPr/>
    </dgm:pt>
    <dgm:pt modelId="{15E62283-923E-405B-B90D-DB538B6D7CAF}" type="pres">
      <dgm:prSet presAssocID="{709FE17F-D070-4610-A7DA-DD158EF96BDE}" presName="horz1" presStyleCnt="0"/>
      <dgm:spPr/>
    </dgm:pt>
    <dgm:pt modelId="{D216714C-080D-45BB-8555-D9C34E91603D}" type="pres">
      <dgm:prSet presAssocID="{709FE17F-D070-4610-A7DA-DD158EF96BDE}" presName="tx1" presStyleLbl="revTx" presStyleIdx="0" presStyleCnt="2"/>
      <dgm:spPr/>
    </dgm:pt>
    <dgm:pt modelId="{F0C3895B-ACA3-4852-973C-F37EB450D2CF}" type="pres">
      <dgm:prSet presAssocID="{709FE17F-D070-4610-A7DA-DD158EF96BDE}" presName="vert1" presStyleCnt="0"/>
      <dgm:spPr/>
    </dgm:pt>
    <dgm:pt modelId="{BBD1A483-3404-4045-8DDD-D72BF5D3AC83}" type="pres">
      <dgm:prSet presAssocID="{FFF40A13-FB3C-4991-8DA9-04E2AAF8F9C3}" presName="thickLine" presStyleLbl="alignNode1" presStyleIdx="1" presStyleCnt="2"/>
      <dgm:spPr/>
    </dgm:pt>
    <dgm:pt modelId="{BDE84B61-4C17-473A-ABEC-47A15D3C937F}" type="pres">
      <dgm:prSet presAssocID="{FFF40A13-FB3C-4991-8DA9-04E2AAF8F9C3}" presName="horz1" presStyleCnt="0"/>
      <dgm:spPr/>
    </dgm:pt>
    <dgm:pt modelId="{CE2BE882-B76C-474D-B063-B0C2228D2FE6}" type="pres">
      <dgm:prSet presAssocID="{FFF40A13-FB3C-4991-8DA9-04E2AAF8F9C3}" presName="tx1" presStyleLbl="revTx" presStyleIdx="1" presStyleCnt="2"/>
      <dgm:spPr/>
    </dgm:pt>
    <dgm:pt modelId="{0BC942F7-F24F-45F4-80AF-B71BF574B0E3}" type="pres">
      <dgm:prSet presAssocID="{FFF40A13-FB3C-4991-8DA9-04E2AAF8F9C3}" presName="vert1" presStyleCnt="0"/>
      <dgm:spPr/>
    </dgm:pt>
  </dgm:ptLst>
  <dgm:cxnLst>
    <dgm:cxn modelId="{CFCF543F-82A6-4AE2-8BE8-47F1D61D18CD}" type="presOf" srcId="{709FE17F-D070-4610-A7DA-DD158EF96BDE}" destId="{D216714C-080D-45BB-8555-D9C34E91603D}" srcOrd="0" destOrd="0" presId="urn:microsoft.com/office/officeart/2008/layout/LinedList"/>
    <dgm:cxn modelId="{9256FA45-7676-4CAA-B4BF-A569CBFF8AC4}" srcId="{66620A4F-3DE2-48DA-A018-9D0DDC028BEA}" destId="{FFF40A13-FB3C-4991-8DA9-04E2AAF8F9C3}" srcOrd="1" destOrd="0" parTransId="{BE769594-509F-40F4-A520-DE4C4C91F2C1}" sibTransId="{C7612375-A330-4DEE-ADC2-8F861952362A}"/>
    <dgm:cxn modelId="{0A7DDFBD-A3F0-478E-BA75-D58C2C7D3B92}" srcId="{66620A4F-3DE2-48DA-A018-9D0DDC028BEA}" destId="{709FE17F-D070-4610-A7DA-DD158EF96BDE}" srcOrd="0" destOrd="0" parTransId="{2D6EAD21-D6DA-4E8B-86A4-96A2E59D3694}" sibTransId="{CE094E9B-78C9-4133-848D-1C30111C4BA6}"/>
    <dgm:cxn modelId="{159772D9-5BD9-47BF-BC6B-CD1658131409}" type="presOf" srcId="{FFF40A13-FB3C-4991-8DA9-04E2AAF8F9C3}" destId="{CE2BE882-B76C-474D-B063-B0C2228D2FE6}" srcOrd="0" destOrd="0" presId="urn:microsoft.com/office/officeart/2008/layout/LinedList"/>
    <dgm:cxn modelId="{15BD8ADC-F736-4BCB-B0FC-489E1DD73A44}" type="presOf" srcId="{66620A4F-3DE2-48DA-A018-9D0DDC028BEA}" destId="{12CABD55-CAF3-4FC3-AD0C-A430217A41F2}" srcOrd="0" destOrd="0" presId="urn:microsoft.com/office/officeart/2008/layout/LinedList"/>
    <dgm:cxn modelId="{3F572B8B-7387-4202-B822-1787C5C5AA58}" type="presParOf" srcId="{12CABD55-CAF3-4FC3-AD0C-A430217A41F2}" destId="{AC627A5D-14AC-430D-B8A9-65BA49CB9696}" srcOrd="0" destOrd="0" presId="urn:microsoft.com/office/officeart/2008/layout/LinedList"/>
    <dgm:cxn modelId="{1C9D9B53-7250-44ED-9A20-9D3AF2B87005}" type="presParOf" srcId="{12CABD55-CAF3-4FC3-AD0C-A430217A41F2}" destId="{15E62283-923E-405B-B90D-DB538B6D7CAF}" srcOrd="1" destOrd="0" presId="urn:microsoft.com/office/officeart/2008/layout/LinedList"/>
    <dgm:cxn modelId="{32BD18BB-A434-40BB-99C7-42AB1432DBA6}" type="presParOf" srcId="{15E62283-923E-405B-B90D-DB538B6D7CAF}" destId="{D216714C-080D-45BB-8555-D9C34E91603D}" srcOrd="0" destOrd="0" presId="urn:microsoft.com/office/officeart/2008/layout/LinedList"/>
    <dgm:cxn modelId="{E05FF39B-4DD5-464A-B11D-7A909B490028}" type="presParOf" srcId="{15E62283-923E-405B-B90D-DB538B6D7CAF}" destId="{F0C3895B-ACA3-4852-973C-F37EB450D2CF}" srcOrd="1" destOrd="0" presId="urn:microsoft.com/office/officeart/2008/layout/LinedList"/>
    <dgm:cxn modelId="{F178D45C-1026-4D19-8CE4-7A014AD47C9E}" type="presParOf" srcId="{12CABD55-CAF3-4FC3-AD0C-A430217A41F2}" destId="{BBD1A483-3404-4045-8DDD-D72BF5D3AC83}" srcOrd="2" destOrd="0" presId="urn:microsoft.com/office/officeart/2008/layout/LinedList"/>
    <dgm:cxn modelId="{3AE5B0F3-8E01-49AE-902B-72148328A43E}" type="presParOf" srcId="{12CABD55-CAF3-4FC3-AD0C-A430217A41F2}" destId="{BDE84B61-4C17-473A-ABEC-47A15D3C937F}" srcOrd="3" destOrd="0" presId="urn:microsoft.com/office/officeart/2008/layout/LinedList"/>
    <dgm:cxn modelId="{89963634-9FAA-440E-B4FE-2B6E766F7215}" type="presParOf" srcId="{BDE84B61-4C17-473A-ABEC-47A15D3C937F}" destId="{CE2BE882-B76C-474D-B063-B0C2228D2FE6}" srcOrd="0" destOrd="0" presId="urn:microsoft.com/office/officeart/2008/layout/LinedList"/>
    <dgm:cxn modelId="{1E7DD388-463E-42A8-A92B-92929B8B3410}" type="presParOf" srcId="{BDE84B61-4C17-473A-ABEC-47A15D3C937F}" destId="{0BC942F7-F24F-45F4-80AF-B71BF574B0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F0C8B-011F-41B6-A8EC-B06EE96EFAFD}">
      <dsp:nvSpPr>
        <dsp:cNvPr id="0" name=""/>
        <dsp:cNvSpPr/>
      </dsp:nvSpPr>
      <dsp:spPr>
        <a:xfrm>
          <a:off x="0" y="1765"/>
          <a:ext cx="10803572" cy="67709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David S Smith(1999) argues that the following happened in a result of the </a:t>
          </a:r>
          <a:r>
            <a:rPr lang="en-GB" sz="1800" kern="1200" dirty="0" err="1">
              <a:latin typeface="Arial" panose="020B0604020202020204" pitchFamily="34" charset="0"/>
              <a:cs typeface="Arial" panose="020B0604020202020204" pitchFamily="34" charset="0"/>
            </a:rPr>
            <a:t>abermarle</a:t>
          </a:r>
          <a:r>
            <a:rPr lang="en-GB" sz="1800" kern="1200" dirty="0">
              <a:latin typeface="Arial" panose="020B0604020202020204" pitchFamily="34" charset="0"/>
              <a:cs typeface="Arial" panose="020B0604020202020204" pitchFamily="34" charset="0"/>
            </a:rPr>
            <a:t> report.</a:t>
          </a:r>
          <a:endParaRPr lang="en-US" sz="1800" kern="1200" dirty="0">
            <a:latin typeface="Arial" panose="020B0604020202020204" pitchFamily="34" charset="0"/>
            <a:cs typeface="Arial" panose="020B0604020202020204" pitchFamily="34" charset="0"/>
          </a:endParaRPr>
        </a:p>
      </dsp:txBody>
      <dsp:txXfrm>
        <a:off x="33053" y="34818"/>
        <a:ext cx="10737466" cy="610991"/>
      </dsp:txXfrm>
    </dsp:sp>
    <dsp:sp modelId="{D7E34C73-254E-4973-83BC-720D8B1530B5}">
      <dsp:nvSpPr>
        <dsp:cNvPr id="0" name=""/>
        <dsp:cNvSpPr/>
      </dsp:nvSpPr>
      <dsp:spPr>
        <a:xfrm>
          <a:off x="0" y="693108"/>
          <a:ext cx="10803572" cy="67709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The number of full-time workers more than doubled in the ten years that followed publication of the Report.</a:t>
          </a:r>
          <a:endParaRPr lang="en-US" sz="1800" kern="1200" dirty="0">
            <a:latin typeface="Arial" panose="020B0604020202020204" pitchFamily="34" charset="0"/>
            <a:cs typeface="Arial" panose="020B0604020202020204" pitchFamily="34" charset="0"/>
          </a:endParaRPr>
        </a:p>
      </dsp:txBody>
      <dsp:txXfrm>
        <a:off x="33053" y="726161"/>
        <a:ext cx="10737466" cy="610991"/>
      </dsp:txXfrm>
    </dsp:sp>
    <dsp:sp modelId="{7E58413C-059B-4CCC-95C5-45D4DEBB7100}">
      <dsp:nvSpPr>
        <dsp:cNvPr id="0" name=""/>
        <dsp:cNvSpPr/>
      </dsp:nvSpPr>
      <dsp:spPr>
        <a:xfrm>
          <a:off x="0" y="1384451"/>
          <a:ext cx="10803572" cy="67709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About half these workers received their training at the National College for the Training of Youth Leaders, the emergency college set up as a result of the Albemarle Report.</a:t>
          </a:r>
          <a:endParaRPr lang="en-US" sz="1800" kern="1200" dirty="0">
            <a:latin typeface="Arial" panose="020B0604020202020204" pitchFamily="34" charset="0"/>
            <a:cs typeface="Arial" panose="020B0604020202020204" pitchFamily="34" charset="0"/>
          </a:endParaRPr>
        </a:p>
      </dsp:txBody>
      <dsp:txXfrm>
        <a:off x="33053" y="1417504"/>
        <a:ext cx="10737466" cy="610991"/>
      </dsp:txXfrm>
    </dsp:sp>
    <dsp:sp modelId="{9C3245B0-5E73-439A-8E44-9958432A29C0}">
      <dsp:nvSpPr>
        <dsp:cNvPr id="0" name=""/>
        <dsp:cNvSpPr/>
      </dsp:nvSpPr>
      <dsp:spPr>
        <a:xfrm>
          <a:off x="0" y="2075794"/>
          <a:ext cx="10803572" cy="67709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Central and local government expenditure on the youth service increased significantly.</a:t>
          </a:r>
          <a:endParaRPr lang="en-US" sz="1800" kern="1200" dirty="0">
            <a:latin typeface="Arial" panose="020B0604020202020204" pitchFamily="34" charset="0"/>
            <a:cs typeface="Arial" panose="020B0604020202020204" pitchFamily="34" charset="0"/>
          </a:endParaRPr>
        </a:p>
      </dsp:txBody>
      <dsp:txXfrm>
        <a:off x="33053" y="2108847"/>
        <a:ext cx="10737466" cy="610991"/>
      </dsp:txXfrm>
    </dsp:sp>
    <dsp:sp modelId="{91539D43-D91D-4681-A6B0-C078168BDA10}">
      <dsp:nvSpPr>
        <dsp:cNvPr id="0" name=""/>
        <dsp:cNvSpPr/>
      </dsp:nvSpPr>
      <dsp:spPr>
        <a:xfrm>
          <a:off x="0" y="2767136"/>
          <a:ext cx="10803572" cy="67709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£28 million was spent between 1960 and 1968 on 3000 building projects.</a:t>
          </a:r>
          <a:endParaRPr lang="en-US" sz="1800" kern="1200" dirty="0">
            <a:latin typeface="Arial" panose="020B0604020202020204" pitchFamily="34" charset="0"/>
            <a:cs typeface="Arial" panose="020B0604020202020204" pitchFamily="34" charset="0"/>
          </a:endParaRPr>
        </a:p>
      </dsp:txBody>
      <dsp:txXfrm>
        <a:off x="33053" y="2800189"/>
        <a:ext cx="10737466" cy="610991"/>
      </dsp:txXfrm>
    </dsp:sp>
    <dsp:sp modelId="{75B4C953-537A-414F-AFC1-603030EA50CB}">
      <dsp:nvSpPr>
        <dsp:cNvPr id="0" name=""/>
        <dsp:cNvSpPr/>
      </dsp:nvSpPr>
      <dsp:spPr>
        <a:xfrm>
          <a:off x="0" y="3458479"/>
          <a:ext cx="10803572" cy="67709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The Experimental Projects Fund was set up to encourage innovation in the voluntary sector.</a:t>
          </a:r>
          <a:endParaRPr lang="en-US" sz="1800" kern="1200" dirty="0">
            <a:latin typeface="Arial" panose="020B0604020202020204" pitchFamily="34" charset="0"/>
            <a:cs typeface="Arial" panose="020B0604020202020204" pitchFamily="34" charset="0"/>
          </a:endParaRPr>
        </a:p>
      </dsp:txBody>
      <dsp:txXfrm>
        <a:off x="33053" y="3491532"/>
        <a:ext cx="10737466" cy="6109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627A5D-14AC-430D-B8A9-65BA49CB9696}">
      <dsp:nvSpPr>
        <dsp:cNvPr id="0" name=""/>
        <dsp:cNvSpPr/>
      </dsp:nvSpPr>
      <dsp:spPr>
        <a:xfrm>
          <a:off x="0" y="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16714C-080D-45BB-8555-D9C34E91603D}">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latin typeface="Arial" panose="020B0604020202020204" pitchFamily="34" charset="0"/>
              <a:cs typeface="Arial" panose="020B0604020202020204" pitchFamily="34" charset="0"/>
            </a:rPr>
            <a:t>Young people pushed for more social freedom after the world war. (Watson)</a:t>
          </a:r>
          <a:endParaRPr lang="en-US" sz="4100" kern="1200">
            <a:latin typeface="Arial" panose="020B0604020202020204" pitchFamily="34" charset="0"/>
            <a:cs typeface="Arial" panose="020B0604020202020204" pitchFamily="34" charset="0"/>
          </a:endParaRPr>
        </a:p>
      </dsp:txBody>
      <dsp:txXfrm>
        <a:off x="0" y="0"/>
        <a:ext cx="6291714" cy="2765367"/>
      </dsp:txXfrm>
    </dsp:sp>
    <dsp:sp modelId="{BBD1A483-3404-4045-8DDD-D72BF5D3AC83}">
      <dsp:nvSpPr>
        <dsp:cNvPr id="0" name=""/>
        <dsp:cNvSpPr/>
      </dsp:nvSpPr>
      <dsp:spPr>
        <a:xfrm>
          <a:off x="0" y="2765367"/>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2BE882-B76C-474D-B063-B0C2228D2FE6}">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latin typeface="Arial" panose="020B0604020202020204" pitchFamily="34" charset="0"/>
              <a:cs typeface="Arial" panose="020B0604020202020204" pitchFamily="34" charset="0"/>
            </a:rPr>
            <a:t>Mod’s and Rocker’s were a massive social culture where young people were split into two groups. </a:t>
          </a:r>
          <a:endParaRPr lang="en-US" sz="4100" kern="1200">
            <a:latin typeface="Arial" panose="020B0604020202020204" pitchFamily="34" charset="0"/>
            <a:cs typeface="Arial" panose="020B0604020202020204" pitchFamily="34" charset="0"/>
          </a:endParaRPr>
        </a:p>
      </dsp:txBody>
      <dsp:txXfrm>
        <a:off x="0" y="2765367"/>
        <a:ext cx="6291714" cy="27653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0487-B110-6B4D-0BC1-6FF5B2A345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3FBEB2-5817-29E4-DB84-9B431EEB2B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0AEFE5-F254-F71A-D4C1-7CE063D509E8}"/>
              </a:ext>
            </a:extLst>
          </p:cNvPr>
          <p:cNvSpPr>
            <a:spLocks noGrp="1"/>
          </p:cNvSpPr>
          <p:nvPr>
            <p:ph type="dt" sz="half" idx="10"/>
          </p:nvPr>
        </p:nvSpPr>
        <p:spPr/>
        <p:txBody>
          <a:bodyPr/>
          <a:lstStyle/>
          <a:p>
            <a:fld id="{42838ED9-2E61-4C87-92C9-6A2066A08D74}" type="datetimeFigureOut">
              <a:rPr lang="en-GB" smtClean="0"/>
              <a:t>16/03/2023</a:t>
            </a:fld>
            <a:endParaRPr lang="en-GB"/>
          </a:p>
        </p:txBody>
      </p:sp>
      <p:sp>
        <p:nvSpPr>
          <p:cNvPr id="5" name="Footer Placeholder 4">
            <a:extLst>
              <a:ext uri="{FF2B5EF4-FFF2-40B4-BE49-F238E27FC236}">
                <a16:creationId xmlns:a16="http://schemas.microsoft.com/office/drawing/2014/main" id="{AA1C26F7-C852-99F0-362D-8B39176649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E86D3D-E86D-6CAD-D787-B8F5EC79548E}"/>
              </a:ext>
            </a:extLst>
          </p:cNvPr>
          <p:cNvSpPr>
            <a:spLocks noGrp="1"/>
          </p:cNvSpPr>
          <p:nvPr>
            <p:ph type="sldNum" sz="quarter" idx="12"/>
          </p:nvPr>
        </p:nvSpPr>
        <p:spPr/>
        <p:txBody>
          <a:bodyPr/>
          <a:lstStyle/>
          <a:p>
            <a:fld id="{1047BF54-2E5B-401B-AC41-BA8B9502340D}" type="slidenum">
              <a:rPr lang="en-GB" smtClean="0"/>
              <a:t>‹#›</a:t>
            </a:fld>
            <a:endParaRPr lang="en-GB"/>
          </a:p>
        </p:txBody>
      </p:sp>
    </p:spTree>
    <p:extLst>
      <p:ext uri="{BB962C8B-B14F-4D97-AF65-F5344CB8AC3E}">
        <p14:creationId xmlns:p14="http://schemas.microsoft.com/office/powerpoint/2010/main" val="1540473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E7194-4C3B-60A8-3A4B-43EAB9A2C7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9CB6B6-675C-257D-2C14-B9CB385561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72E731-E642-37B3-B8F7-F1E37F5ECACF}"/>
              </a:ext>
            </a:extLst>
          </p:cNvPr>
          <p:cNvSpPr>
            <a:spLocks noGrp="1"/>
          </p:cNvSpPr>
          <p:nvPr>
            <p:ph type="dt" sz="half" idx="10"/>
          </p:nvPr>
        </p:nvSpPr>
        <p:spPr/>
        <p:txBody>
          <a:bodyPr/>
          <a:lstStyle/>
          <a:p>
            <a:fld id="{42838ED9-2E61-4C87-92C9-6A2066A08D74}" type="datetimeFigureOut">
              <a:rPr lang="en-GB" smtClean="0"/>
              <a:t>16/03/2023</a:t>
            </a:fld>
            <a:endParaRPr lang="en-GB"/>
          </a:p>
        </p:txBody>
      </p:sp>
      <p:sp>
        <p:nvSpPr>
          <p:cNvPr id="5" name="Footer Placeholder 4">
            <a:extLst>
              <a:ext uri="{FF2B5EF4-FFF2-40B4-BE49-F238E27FC236}">
                <a16:creationId xmlns:a16="http://schemas.microsoft.com/office/drawing/2014/main" id="{C0AAE038-7446-C5AE-8A3E-70F5D7FD7F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A1FC77-816D-AA24-3CCA-3C704098D291}"/>
              </a:ext>
            </a:extLst>
          </p:cNvPr>
          <p:cNvSpPr>
            <a:spLocks noGrp="1"/>
          </p:cNvSpPr>
          <p:nvPr>
            <p:ph type="sldNum" sz="quarter" idx="12"/>
          </p:nvPr>
        </p:nvSpPr>
        <p:spPr/>
        <p:txBody>
          <a:bodyPr/>
          <a:lstStyle/>
          <a:p>
            <a:fld id="{1047BF54-2E5B-401B-AC41-BA8B9502340D}" type="slidenum">
              <a:rPr lang="en-GB" smtClean="0"/>
              <a:t>‹#›</a:t>
            </a:fld>
            <a:endParaRPr lang="en-GB"/>
          </a:p>
        </p:txBody>
      </p:sp>
    </p:spTree>
    <p:extLst>
      <p:ext uri="{BB962C8B-B14F-4D97-AF65-F5344CB8AC3E}">
        <p14:creationId xmlns:p14="http://schemas.microsoft.com/office/powerpoint/2010/main" val="62614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04117-CDB9-6982-CDD7-B559BF7C91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529B00-7987-DB37-BA0A-9620805030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ED38C7-15D2-16F4-D66C-1AE4D75F4452}"/>
              </a:ext>
            </a:extLst>
          </p:cNvPr>
          <p:cNvSpPr>
            <a:spLocks noGrp="1"/>
          </p:cNvSpPr>
          <p:nvPr>
            <p:ph type="dt" sz="half" idx="10"/>
          </p:nvPr>
        </p:nvSpPr>
        <p:spPr/>
        <p:txBody>
          <a:bodyPr/>
          <a:lstStyle/>
          <a:p>
            <a:fld id="{42838ED9-2E61-4C87-92C9-6A2066A08D74}" type="datetimeFigureOut">
              <a:rPr lang="en-GB" smtClean="0"/>
              <a:t>16/03/2023</a:t>
            </a:fld>
            <a:endParaRPr lang="en-GB"/>
          </a:p>
        </p:txBody>
      </p:sp>
      <p:sp>
        <p:nvSpPr>
          <p:cNvPr id="5" name="Footer Placeholder 4">
            <a:extLst>
              <a:ext uri="{FF2B5EF4-FFF2-40B4-BE49-F238E27FC236}">
                <a16:creationId xmlns:a16="http://schemas.microsoft.com/office/drawing/2014/main" id="{6134C011-B6F9-5D1F-E5CB-5189234B76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D5A95-72A4-5E14-DD23-E6C370EF4E9F}"/>
              </a:ext>
            </a:extLst>
          </p:cNvPr>
          <p:cNvSpPr>
            <a:spLocks noGrp="1"/>
          </p:cNvSpPr>
          <p:nvPr>
            <p:ph type="sldNum" sz="quarter" idx="12"/>
          </p:nvPr>
        </p:nvSpPr>
        <p:spPr/>
        <p:txBody>
          <a:bodyPr/>
          <a:lstStyle/>
          <a:p>
            <a:fld id="{1047BF54-2E5B-401B-AC41-BA8B9502340D}" type="slidenum">
              <a:rPr lang="en-GB" smtClean="0"/>
              <a:t>‹#›</a:t>
            </a:fld>
            <a:endParaRPr lang="en-GB"/>
          </a:p>
        </p:txBody>
      </p:sp>
    </p:spTree>
    <p:extLst>
      <p:ext uri="{BB962C8B-B14F-4D97-AF65-F5344CB8AC3E}">
        <p14:creationId xmlns:p14="http://schemas.microsoft.com/office/powerpoint/2010/main" val="761400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44A26-A0E6-36DE-CAFF-E331F58B7E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30E18D-CFD2-A4B7-8B4E-DB66AECC9B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DDC315-5948-22C4-55A7-861DE1B432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771DE2-E0FE-6524-3B2E-A96335E593BB}"/>
              </a:ext>
            </a:extLst>
          </p:cNvPr>
          <p:cNvSpPr>
            <a:spLocks noGrp="1"/>
          </p:cNvSpPr>
          <p:nvPr>
            <p:ph type="dt" sz="half" idx="10"/>
          </p:nvPr>
        </p:nvSpPr>
        <p:spPr/>
        <p:txBody>
          <a:bodyPr/>
          <a:lstStyle/>
          <a:p>
            <a:fld id="{42838ED9-2E61-4C87-92C9-6A2066A08D74}" type="datetimeFigureOut">
              <a:rPr lang="en-GB" smtClean="0"/>
              <a:t>16/03/2023</a:t>
            </a:fld>
            <a:endParaRPr lang="en-GB"/>
          </a:p>
        </p:txBody>
      </p:sp>
      <p:sp>
        <p:nvSpPr>
          <p:cNvPr id="6" name="Footer Placeholder 5">
            <a:extLst>
              <a:ext uri="{FF2B5EF4-FFF2-40B4-BE49-F238E27FC236}">
                <a16:creationId xmlns:a16="http://schemas.microsoft.com/office/drawing/2014/main" id="{77A2EF84-266E-7DE9-504E-634A98F1D5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D80178-B45C-5202-1D91-5A635FE5BAB8}"/>
              </a:ext>
            </a:extLst>
          </p:cNvPr>
          <p:cNvSpPr>
            <a:spLocks noGrp="1"/>
          </p:cNvSpPr>
          <p:nvPr>
            <p:ph type="sldNum" sz="quarter" idx="12"/>
          </p:nvPr>
        </p:nvSpPr>
        <p:spPr/>
        <p:txBody>
          <a:bodyPr/>
          <a:lstStyle/>
          <a:p>
            <a:fld id="{1047BF54-2E5B-401B-AC41-BA8B9502340D}" type="slidenum">
              <a:rPr lang="en-GB" smtClean="0"/>
              <a:t>‹#›</a:t>
            </a:fld>
            <a:endParaRPr lang="en-GB"/>
          </a:p>
        </p:txBody>
      </p:sp>
    </p:spTree>
    <p:extLst>
      <p:ext uri="{BB962C8B-B14F-4D97-AF65-F5344CB8AC3E}">
        <p14:creationId xmlns:p14="http://schemas.microsoft.com/office/powerpoint/2010/main" val="831070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3C9FB-BB7E-70D2-AA55-80E36954717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4510E2-67CF-2C9C-5C53-2D8BED3A54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0E844A-48C1-B307-098C-1B61E26247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FBFE35-4CEA-736F-DB49-93D26252A0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CD5FE6-0D72-B19D-B85C-9FE134AC4C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8C91AC-428F-20F0-BB84-46345A45D08B}"/>
              </a:ext>
            </a:extLst>
          </p:cNvPr>
          <p:cNvSpPr>
            <a:spLocks noGrp="1"/>
          </p:cNvSpPr>
          <p:nvPr>
            <p:ph type="dt" sz="half" idx="10"/>
          </p:nvPr>
        </p:nvSpPr>
        <p:spPr/>
        <p:txBody>
          <a:bodyPr/>
          <a:lstStyle/>
          <a:p>
            <a:fld id="{42838ED9-2E61-4C87-92C9-6A2066A08D74}" type="datetimeFigureOut">
              <a:rPr lang="en-GB" smtClean="0"/>
              <a:t>16/03/2023</a:t>
            </a:fld>
            <a:endParaRPr lang="en-GB"/>
          </a:p>
        </p:txBody>
      </p:sp>
      <p:sp>
        <p:nvSpPr>
          <p:cNvPr id="8" name="Footer Placeholder 7">
            <a:extLst>
              <a:ext uri="{FF2B5EF4-FFF2-40B4-BE49-F238E27FC236}">
                <a16:creationId xmlns:a16="http://schemas.microsoft.com/office/drawing/2014/main" id="{E5FBFFFA-6B2A-6F70-6FFF-7BE03A3CB1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A2CD84-061D-94B5-6FE0-B88C38E34D6B}"/>
              </a:ext>
            </a:extLst>
          </p:cNvPr>
          <p:cNvSpPr>
            <a:spLocks noGrp="1"/>
          </p:cNvSpPr>
          <p:nvPr>
            <p:ph type="sldNum" sz="quarter" idx="12"/>
          </p:nvPr>
        </p:nvSpPr>
        <p:spPr/>
        <p:txBody>
          <a:bodyPr/>
          <a:lstStyle/>
          <a:p>
            <a:fld id="{1047BF54-2E5B-401B-AC41-BA8B9502340D}" type="slidenum">
              <a:rPr lang="en-GB" smtClean="0"/>
              <a:t>‹#›</a:t>
            </a:fld>
            <a:endParaRPr lang="en-GB"/>
          </a:p>
        </p:txBody>
      </p:sp>
    </p:spTree>
    <p:extLst>
      <p:ext uri="{BB962C8B-B14F-4D97-AF65-F5344CB8AC3E}">
        <p14:creationId xmlns:p14="http://schemas.microsoft.com/office/powerpoint/2010/main" val="3832709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C1DD2-817D-1ACA-A9AE-2A85922DD5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224DBC8-6AAE-F981-0028-94962DF9C071}"/>
              </a:ext>
            </a:extLst>
          </p:cNvPr>
          <p:cNvSpPr>
            <a:spLocks noGrp="1"/>
          </p:cNvSpPr>
          <p:nvPr>
            <p:ph type="dt" sz="half" idx="10"/>
          </p:nvPr>
        </p:nvSpPr>
        <p:spPr/>
        <p:txBody>
          <a:bodyPr/>
          <a:lstStyle/>
          <a:p>
            <a:fld id="{42838ED9-2E61-4C87-92C9-6A2066A08D74}" type="datetimeFigureOut">
              <a:rPr lang="en-GB" smtClean="0"/>
              <a:t>16/03/2023</a:t>
            </a:fld>
            <a:endParaRPr lang="en-GB"/>
          </a:p>
        </p:txBody>
      </p:sp>
      <p:sp>
        <p:nvSpPr>
          <p:cNvPr id="4" name="Footer Placeholder 3">
            <a:extLst>
              <a:ext uri="{FF2B5EF4-FFF2-40B4-BE49-F238E27FC236}">
                <a16:creationId xmlns:a16="http://schemas.microsoft.com/office/drawing/2014/main" id="{30780613-3949-69ED-3844-CB0176F1D2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11B3F1-D81A-21CA-103C-55C37ED91FCB}"/>
              </a:ext>
            </a:extLst>
          </p:cNvPr>
          <p:cNvSpPr>
            <a:spLocks noGrp="1"/>
          </p:cNvSpPr>
          <p:nvPr>
            <p:ph type="sldNum" sz="quarter" idx="12"/>
          </p:nvPr>
        </p:nvSpPr>
        <p:spPr/>
        <p:txBody>
          <a:bodyPr/>
          <a:lstStyle/>
          <a:p>
            <a:fld id="{1047BF54-2E5B-401B-AC41-BA8B9502340D}" type="slidenum">
              <a:rPr lang="en-GB" smtClean="0"/>
              <a:t>‹#›</a:t>
            </a:fld>
            <a:endParaRPr lang="en-GB"/>
          </a:p>
        </p:txBody>
      </p:sp>
    </p:spTree>
    <p:extLst>
      <p:ext uri="{BB962C8B-B14F-4D97-AF65-F5344CB8AC3E}">
        <p14:creationId xmlns:p14="http://schemas.microsoft.com/office/powerpoint/2010/main" val="1768895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A3B5B5-83E3-A969-C1D9-0DBF94B59B5D}"/>
              </a:ext>
            </a:extLst>
          </p:cNvPr>
          <p:cNvSpPr>
            <a:spLocks noGrp="1"/>
          </p:cNvSpPr>
          <p:nvPr>
            <p:ph type="dt" sz="half" idx="10"/>
          </p:nvPr>
        </p:nvSpPr>
        <p:spPr/>
        <p:txBody>
          <a:bodyPr/>
          <a:lstStyle/>
          <a:p>
            <a:fld id="{42838ED9-2E61-4C87-92C9-6A2066A08D74}" type="datetimeFigureOut">
              <a:rPr lang="en-GB" smtClean="0"/>
              <a:t>16/03/2023</a:t>
            </a:fld>
            <a:endParaRPr lang="en-GB"/>
          </a:p>
        </p:txBody>
      </p:sp>
      <p:sp>
        <p:nvSpPr>
          <p:cNvPr id="3" name="Footer Placeholder 2">
            <a:extLst>
              <a:ext uri="{FF2B5EF4-FFF2-40B4-BE49-F238E27FC236}">
                <a16:creationId xmlns:a16="http://schemas.microsoft.com/office/drawing/2014/main" id="{300B4AC1-9FFF-38B9-7801-546EBF523A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4EDF81-9507-8F44-6B7B-B76822DA2BF2}"/>
              </a:ext>
            </a:extLst>
          </p:cNvPr>
          <p:cNvSpPr>
            <a:spLocks noGrp="1"/>
          </p:cNvSpPr>
          <p:nvPr>
            <p:ph type="sldNum" sz="quarter" idx="12"/>
          </p:nvPr>
        </p:nvSpPr>
        <p:spPr/>
        <p:txBody>
          <a:bodyPr/>
          <a:lstStyle/>
          <a:p>
            <a:fld id="{1047BF54-2E5B-401B-AC41-BA8B9502340D}" type="slidenum">
              <a:rPr lang="en-GB" smtClean="0"/>
              <a:t>‹#›</a:t>
            </a:fld>
            <a:endParaRPr lang="en-GB"/>
          </a:p>
        </p:txBody>
      </p:sp>
    </p:spTree>
    <p:extLst>
      <p:ext uri="{BB962C8B-B14F-4D97-AF65-F5344CB8AC3E}">
        <p14:creationId xmlns:p14="http://schemas.microsoft.com/office/powerpoint/2010/main" val="2747958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21F46-62AA-CBD2-5F1E-14C3DF3F40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020E04-CC61-42EF-ACFE-1D991CD713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839983-3A4F-DCB9-804E-67DE242F9B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97AFE5-F747-3462-F248-8C80AC99B14E}"/>
              </a:ext>
            </a:extLst>
          </p:cNvPr>
          <p:cNvSpPr>
            <a:spLocks noGrp="1"/>
          </p:cNvSpPr>
          <p:nvPr>
            <p:ph type="dt" sz="half" idx="10"/>
          </p:nvPr>
        </p:nvSpPr>
        <p:spPr/>
        <p:txBody>
          <a:bodyPr/>
          <a:lstStyle/>
          <a:p>
            <a:fld id="{42838ED9-2E61-4C87-92C9-6A2066A08D74}" type="datetimeFigureOut">
              <a:rPr lang="en-GB" smtClean="0"/>
              <a:t>16/03/2023</a:t>
            </a:fld>
            <a:endParaRPr lang="en-GB"/>
          </a:p>
        </p:txBody>
      </p:sp>
      <p:sp>
        <p:nvSpPr>
          <p:cNvPr id="6" name="Footer Placeholder 5">
            <a:extLst>
              <a:ext uri="{FF2B5EF4-FFF2-40B4-BE49-F238E27FC236}">
                <a16:creationId xmlns:a16="http://schemas.microsoft.com/office/drawing/2014/main" id="{77057028-DED3-8CCB-BD9C-4C5F12DBB5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32E3B2-3417-74BF-AC0E-D3B1170433E3}"/>
              </a:ext>
            </a:extLst>
          </p:cNvPr>
          <p:cNvSpPr>
            <a:spLocks noGrp="1"/>
          </p:cNvSpPr>
          <p:nvPr>
            <p:ph type="sldNum" sz="quarter" idx="12"/>
          </p:nvPr>
        </p:nvSpPr>
        <p:spPr/>
        <p:txBody>
          <a:bodyPr/>
          <a:lstStyle/>
          <a:p>
            <a:fld id="{1047BF54-2E5B-401B-AC41-BA8B9502340D}" type="slidenum">
              <a:rPr lang="en-GB" smtClean="0"/>
              <a:t>‹#›</a:t>
            </a:fld>
            <a:endParaRPr lang="en-GB"/>
          </a:p>
        </p:txBody>
      </p:sp>
    </p:spTree>
    <p:extLst>
      <p:ext uri="{BB962C8B-B14F-4D97-AF65-F5344CB8AC3E}">
        <p14:creationId xmlns:p14="http://schemas.microsoft.com/office/powerpoint/2010/main" val="2217880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1D4B2-E962-3761-1D7B-A70E2FC25B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CDEE5F-2E3F-6613-6C50-9537B2B781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FAEF9E-BD8C-7596-6319-7A8CA0654C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41C2B2-BF8F-B573-FE1F-7C786FC6E13D}"/>
              </a:ext>
            </a:extLst>
          </p:cNvPr>
          <p:cNvSpPr>
            <a:spLocks noGrp="1"/>
          </p:cNvSpPr>
          <p:nvPr>
            <p:ph type="dt" sz="half" idx="10"/>
          </p:nvPr>
        </p:nvSpPr>
        <p:spPr/>
        <p:txBody>
          <a:bodyPr/>
          <a:lstStyle/>
          <a:p>
            <a:fld id="{42838ED9-2E61-4C87-92C9-6A2066A08D74}" type="datetimeFigureOut">
              <a:rPr lang="en-GB" smtClean="0"/>
              <a:t>16/03/2023</a:t>
            </a:fld>
            <a:endParaRPr lang="en-GB"/>
          </a:p>
        </p:txBody>
      </p:sp>
      <p:sp>
        <p:nvSpPr>
          <p:cNvPr id="6" name="Footer Placeholder 5">
            <a:extLst>
              <a:ext uri="{FF2B5EF4-FFF2-40B4-BE49-F238E27FC236}">
                <a16:creationId xmlns:a16="http://schemas.microsoft.com/office/drawing/2014/main" id="{54D8179E-0D76-7B87-A85A-70F8662A2C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42497C-9CB4-F1DE-015F-E1F47A8E29A3}"/>
              </a:ext>
            </a:extLst>
          </p:cNvPr>
          <p:cNvSpPr>
            <a:spLocks noGrp="1"/>
          </p:cNvSpPr>
          <p:nvPr>
            <p:ph type="sldNum" sz="quarter" idx="12"/>
          </p:nvPr>
        </p:nvSpPr>
        <p:spPr/>
        <p:txBody>
          <a:bodyPr/>
          <a:lstStyle/>
          <a:p>
            <a:fld id="{1047BF54-2E5B-401B-AC41-BA8B9502340D}" type="slidenum">
              <a:rPr lang="en-GB" smtClean="0"/>
              <a:t>‹#›</a:t>
            </a:fld>
            <a:endParaRPr lang="en-GB"/>
          </a:p>
        </p:txBody>
      </p:sp>
    </p:spTree>
    <p:extLst>
      <p:ext uri="{BB962C8B-B14F-4D97-AF65-F5344CB8AC3E}">
        <p14:creationId xmlns:p14="http://schemas.microsoft.com/office/powerpoint/2010/main" val="2174875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3356A-83C8-E379-F378-16CCFB7095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AE487A-ABCF-3111-50B5-3C6F5DC15C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F5C57A-7C91-20C1-3E7C-4A79F12FF1C5}"/>
              </a:ext>
            </a:extLst>
          </p:cNvPr>
          <p:cNvSpPr>
            <a:spLocks noGrp="1"/>
          </p:cNvSpPr>
          <p:nvPr>
            <p:ph type="dt" sz="half" idx="10"/>
          </p:nvPr>
        </p:nvSpPr>
        <p:spPr/>
        <p:txBody>
          <a:bodyPr/>
          <a:lstStyle/>
          <a:p>
            <a:fld id="{42838ED9-2E61-4C87-92C9-6A2066A08D74}" type="datetimeFigureOut">
              <a:rPr lang="en-GB" smtClean="0"/>
              <a:t>16/03/2023</a:t>
            </a:fld>
            <a:endParaRPr lang="en-GB"/>
          </a:p>
        </p:txBody>
      </p:sp>
      <p:sp>
        <p:nvSpPr>
          <p:cNvPr id="5" name="Footer Placeholder 4">
            <a:extLst>
              <a:ext uri="{FF2B5EF4-FFF2-40B4-BE49-F238E27FC236}">
                <a16:creationId xmlns:a16="http://schemas.microsoft.com/office/drawing/2014/main" id="{11AFC32C-A74A-753D-2D72-B8FDB347BC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38C71D-33E8-725E-4333-F046753BFB3A}"/>
              </a:ext>
            </a:extLst>
          </p:cNvPr>
          <p:cNvSpPr>
            <a:spLocks noGrp="1"/>
          </p:cNvSpPr>
          <p:nvPr>
            <p:ph type="sldNum" sz="quarter" idx="12"/>
          </p:nvPr>
        </p:nvSpPr>
        <p:spPr/>
        <p:txBody>
          <a:bodyPr/>
          <a:lstStyle/>
          <a:p>
            <a:fld id="{1047BF54-2E5B-401B-AC41-BA8B9502340D}" type="slidenum">
              <a:rPr lang="en-GB" smtClean="0"/>
              <a:t>‹#›</a:t>
            </a:fld>
            <a:endParaRPr lang="en-GB"/>
          </a:p>
        </p:txBody>
      </p:sp>
    </p:spTree>
    <p:extLst>
      <p:ext uri="{BB962C8B-B14F-4D97-AF65-F5344CB8AC3E}">
        <p14:creationId xmlns:p14="http://schemas.microsoft.com/office/powerpoint/2010/main" val="1098641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0D5793-9C5E-D622-5046-73055ED7F3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CECFD4-5798-B550-6B42-FD25D7C7B0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D28E70-13CB-73A9-F395-A03A23CA684F}"/>
              </a:ext>
            </a:extLst>
          </p:cNvPr>
          <p:cNvSpPr>
            <a:spLocks noGrp="1"/>
          </p:cNvSpPr>
          <p:nvPr>
            <p:ph type="dt" sz="half" idx="10"/>
          </p:nvPr>
        </p:nvSpPr>
        <p:spPr/>
        <p:txBody>
          <a:bodyPr/>
          <a:lstStyle/>
          <a:p>
            <a:fld id="{42838ED9-2E61-4C87-92C9-6A2066A08D74}" type="datetimeFigureOut">
              <a:rPr lang="en-GB" smtClean="0"/>
              <a:t>16/03/2023</a:t>
            </a:fld>
            <a:endParaRPr lang="en-GB"/>
          </a:p>
        </p:txBody>
      </p:sp>
      <p:sp>
        <p:nvSpPr>
          <p:cNvPr id="5" name="Footer Placeholder 4">
            <a:extLst>
              <a:ext uri="{FF2B5EF4-FFF2-40B4-BE49-F238E27FC236}">
                <a16:creationId xmlns:a16="http://schemas.microsoft.com/office/drawing/2014/main" id="{4174C20C-515F-25B5-F4AA-7EACC6C143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A9FB2D-A37D-7501-7835-4B8CECA5D128}"/>
              </a:ext>
            </a:extLst>
          </p:cNvPr>
          <p:cNvSpPr>
            <a:spLocks noGrp="1"/>
          </p:cNvSpPr>
          <p:nvPr>
            <p:ph type="sldNum" sz="quarter" idx="12"/>
          </p:nvPr>
        </p:nvSpPr>
        <p:spPr/>
        <p:txBody>
          <a:bodyPr/>
          <a:lstStyle/>
          <a:p>
            <a:fld id="{1047BF54-2E5B-401B-AC41-BA8B9502340D}" type="slidenum">
              <a:rPr lang="en-GB" smtClean="0"/>
              <a:t>‹#›</a:t>
            </a:fld>
            <a:endParaRPr lang="en-GB"/>
          </a:p>
        </p:txBody>
      </p:sp>
    </p:spTree>
    <p:extLst>
      <p:ext uri="{BB962C8B-B14F-4D97-AF65-F5344CB8AC3E}">
        <p14:creationId xmlns:p14="http://schemas.microsoft.com/office/powerpoint/2010/main" val="3218562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121EBF-669D-268C-C37B-05681B91F1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2259AB-1B09-F3DC-2AC3-D71EC8BC63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972948-30AC-CC65-0954-BBF4F77B00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838ED9-2E61-4C87-92C9-6A2066A08D74}" type="datetimeFigureOut">
              <a:rPr lang="en-GB" smtClean="0"/>
              <a:t>16/03/2023</a:t>
            </a:fld>
            <a:endParaRPr lang="en-GB"/>
          </a:p>
        </p:txBody>
      </p:sp>
      <p:sp>
        <p:nvSpPr>
          <p:cNvPr id="5" name="Footer Placeholder 4">
            <a:extLst>
              <a:ext uri="{FF2B5EF4-FFF2-40B4-BE49-F238E27FC236}">
                <a16:creationId xmlns:a16="http://schemas.microsoft.com/office/drawing/2014/main" id="{4C7D3838-332B-A438-DD5F-B4B3C5B3A3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787761-5F12-A3EA-18E9-212025AFC4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47BF54-2E5B-401B-AC41-BA8B9502340D}" type="slidenum">
              <a:rPr lang="en-GB" smtClean="0"/>
              <a:t>‹#›</a:t>
            </a:fld>
            <a:endParaRPr lang="en-GB"/>
          </a:p>
        </p:txBody>
      </p:sp>
    </p:spTree>
    <p:extLst>
      <p:ext uri="{BB962C8B-B14F-4D97-AF65-F5344CB8AC3E}">
        <p14:creationId xmlns:p14="http://schemas.microsoft.com/office/powerpoint/2010/main" val="7962284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1BCD57-0578-E73F-7B0D-D9D54FE32384}"/>
              </a:ext>
            </a:extLst>
          </p:cNvPr>
          <p:cNvSpPr>
            <a:spLocks noGrp="1"/>
          </p:cNvSpPr>
          <p:nvPr>
            <p:ph type="ctrTitle"/>
          </p:nvPr>
        </p:nvSpPr>
        <p:spPr>
          <a:xfrm>
            <a:off x="5093520" y="2744662"/>
            <a:ext cx="6589707" cy="2387600"/>
          </a:xfrm>
        </p:spPr>
        <p:txBody>
          <a:bodyPr>
            <a:normAutofit/>
          </a:bodyPr>
          <a:lstStyle/>
          <a:p>
            <a:pPr algn="r"/>
            <a:r>
              <a:rPr lang="en-GB" dirty="0">
                <a:solidFill>
                  <a:srgbClr val="FFFFFF"/>
                </a:solidFill>
                <a:latin typeface="Arial" panose="020B0604020202020204" pitchFamily="34" charset="0"/>
                <a:cs typeface="Arial" panose="020B0604020202020204" pitchFamily="34" charset="0"/>
              </a:rPr>
              <a:t>Jenna Evans 2219820</a:t>
            </a:r>
          </a:p>
        </p:txBody>
      </p:sp>
      <p:sp>
        <p:nvSpPr>
          <p:cNvPr id="3" name="Subtitle 2">
            <a:extLst>
              <a:ext uri="{FF2B5EF4-FFF2-40B4-BE49-F238E27FC236}">
                <a16:creationId xmlns:a16="http://schemas.microsoft.com/office/drawing/2014/main" id="{CE0AB81C-748B-3ED7-5BF6-60EA10B829F2}"/>
              </a:ext>
            </a:extLst>
          </p:cNvPr>
          <p:cNvSpPr>
            <a:spLocks noGrp="1"/>
          </p:cNvSpPr>
          <p:nvPr>
            <p:ph type="subTitle" idx="1"/>
          </p:nvPr>
        </p:nvSpPr>
        <p:spPr>
          <a:xfrm>
            <a:off x="5093520" y="5224337"/>
            <a:ext cx="6589707" cy="1329443"/>
          </a:xfrm>
        </p:spPr>
        <p:txBody>
          <a:bodyPr>
            <a:normAutofit/>
          </a:bodyPr>
          <a:lstStyle/>
          <a:p>
            <a:pPr algn="r"/>
            <a:r>
              <a:rPr lang="en-GB" dirty="0">
                <a:solidFill>
                  <a:srgbClr val="FFFFFF"/>
                </a:solidFill>
                <a:latin typeface="Arial" panose="020B0604020202020204" pitchFamily="34" charset="0"/>
                <a:cs typeface="Arial" panose="020B0604020202020204" pitchFamily="34" charset="0"/>
              </a:rPr>
              <a:t>My Presentation</a:t>
            </a:r>
          </a:p>
          <a:p>
            <a:pPr algn="r"/>
            <a:r>
              <a:rPr lang="en-GB" dirty="0">
                <a:solidFill>
                  <a:srgbClr val="FFFFFF"/>
                </a:solidFill>
                <a:latin typeface="Arial" panose="020B0604020202020204" pitchFamily="34" charset="0"/>
                <a:cs typeface="Arial" panose="020B0604020202020204" pitchFamily="34" charset="0"/>
              </a:rPr>
              <a:t>ECYW4002 </a:t>
            </a:r>
          </a:p>
        </p:txBody>
      </p:sp>
      <p:cxnSp>
        <p:nvCxnSpPr>
          <p:cNvPr id="12" name="Straight Connector 11">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72772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05E21-6389-52B6-D7E6-3219C37BF3CB}"/>
              </a:ext>
            </a:extLst>
          </p:cNvPr>
          <p:cNvSpPr>
            <a:spLocks noGrp="1"/>
          </p:cNvSpPr>
          <p:nvPr>
            <p:ph type="title"/>
          </p:nvPr>
        </p:nvSpPr>
        <p:spPr>
          <a:xfrm>
            <a:off x="686834" y="1153572"/>
            <a:ext cx="3200400" cy="4461163"/>
          </a:xfrm>
        </p:spPr>
        <p:txBody>
          <a:bodyPr>
            <a:normAutofit/>
          </a:bodyPr>
          <a:lstStyle/>
          <a:p>
            <a:r>
              <a:rPr lang="en-GB" dirty="0">
                <a:solidFill>
                  <a:srgbClr val="FFFFFF"/>
                </a:solidFill>
                <a:latin typeface="Arial" panose="020B0604020202020204" pitchFamily="34" charset="0"/>
                <a:cs typeface="Arial" panose="020B0604020202020204" pitchFamily="34" charset="0"/>
              </a:rPr>
              <a:t>content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FC16D3-6A60-05D1-7E54-1CA15E16D34E}"/>
              </a:ext>
            </a:extLst>
          </p:cNvPr>
          <p:cNvSpPr>
            <a:spLocks noGrp="1"/>
          </p:cNvSpPr>
          <p:nvPr>
            <p:ph idx="1"/>
          </p:nvPr>
        </p:nvSpPr>
        <p:spPr>
          <a:xfrm>
            <a:off x="4447308" y="591344"/>
            <a:ext cx="6906491" cy="5585619"/>
          </a:xfrm>
        </p:spPr>
        <p:txBody>
          <a:bodyPr anchor="ctr">
            <a:normAutofit lnSpcReduction="10000"/>
          </a:bodyPr>
          <a:lstStyle/>
          <a:p>
            <a:r>
              <a:rPr lang="en-GB" sz="2400" dirty="0">
                <a:latin typeface="Arial" panose="020B0604020202020204" pitchFamily="34" charset="0"/>
                <a:cs typeface="Arial" panose="020B0604020202020204" pitchFamily="34" charset="0"/>
              </a:rPr>
              <a:t>Introduction</a:t>
            </a:r>
          </a:p>
          <a:p>
            <a:r>
              <a:rPr lang="en-GB" sz="2400" dirty="0">
                <a:latin typeface="Arial" panose="020B0604020202020204" pitchFamily="34" charset="0"/>
                <a:cs typeface="Arial" panose="020B0604020202020204" pitchFamily="34" charset="0"/>
              </a:rPr>
              <a:t>The principal and practice of youth work </a:t>
            </a:r>
          </a:p>
          <a:p>
            <a:r>
              <a:rPr lang="en-GB" sz="2400" dirty="0">
                <a:latin typeface="Arial" panose="020B0604020202020204" pitchFamily="34" charset="0"/>
                <a:cs typeface="Arial" panose="020B0604020202020204" pitchFamily="34" charset="0"/>
              </a:rPr>
              <a:t>non-formal education settings for young people</a:t>
            </a:r>
          </a:p>
          <a:p>
            <a:r>
              <a:rPr lang="en-GB" sz="2400" dirty="0">
                <a:latin typeface="Arial" panose="020B0604020202020204" pitchFamily="34" charset="0"/>
                <a:cs typeface="Arial" panose="020B0604020202020204" pitchFamily="34" charset="0"/>
              </a:rPr>
              <a:t>Historical moments in youth work</a:t>
            </a:r>
          </a:p>
          <a:p>
            <a:r>
              <a:rPr lang="en-GB" sz="2400" dirty="0">
                <a:latin typeface="Arial" panose="020B0604020202020204" pitchFamily="34" charset="0"/>
                <a:cs typeface="Arial" panose="020B0604020202020204" pitchFamily="34" charset="0"/>
              </a:rPr>
              <a:t>Albemarle report</a:t>
            </a:r>
          </a:p>
          <a:p>
            <a:r>
              <a:rPr lang="en-GB" sz="2400" dirty="0">
                <a:latin typeface="Arial" panose="020B0604020202020204" pitchFamily="34" charset="0"/>
                <a:cs typeface="Arial" panose="020B0604020202020204" pitchFamily="34" charset="0"/>
              </a:rPr>
              <a:t>What young people looked like in the sixties</a:t>
            </a:r>
          </a:p>
          <a:p>
            <a:r>
              <a:rPr lang="en-GB" sz="2400" dirty="0">
                <a:latin typeface="Arial" panose="020B0604020202020204" pitchFamily="34" charset="0"/>
                <a:cs typeface="Arial" panose="020B0604020202020204" pitchFamily="34" charset="0"/>
              </a:rPr>
              <a:t>What young people did the in the sixties</a:t>
            </a:r>
          </a:p>
          <a:p>
            <a:r>
              <a:rPr lang="en-GB" sz="2400" dirty="0">
                <a:latin typeface="Arial" panose="020B0604020202020204" pitchFamily="34" charset="0"/>
                <a:cs typeface="Arial" panose="020B0604020202020204" pitchFamily="34" charset="0"/>
              </a:rPr>
              <a:t>Influences within this era of the sixties</a:t>
            </a:r>
          </a:p>
          <a:p>
            <a:r>
              <a:rPr lang="en-GB" sz="2400" dirty="0">
                <a:latin typeface="Arial" panose="020B0604020202020204" pitchFamily="34" charset="0"/>
                <a:cs typeface="Arial" panose="020B0604020202020204" pitchFamily="34" charset="0"/>
              </a:rPr>
              <a:t>What else happened during the sixties?</a:t>
            </a:r>
          </a:p>
          <a:p>
            <a:r>
              <a:rPr lang="en-GB" dirty="0"/>
              <a:t>What were the similarities to the sixties to today</a:t>
            </a:r>
          </a:p>
          <a:p>
            <a:r>
              <a:rPr lang="en-GB" dirty="0"/>
              <a:t>Conclusion </a:t>
            </a:r>
          </a:p>
          <a:p>
            <a:r>
              <a:rPr lang="en-GB" dirty="0"/>
              <a:t>References</a:t>
            </a:r>
          </a:p>
        </p:txBody>
      </p:sp>
    </p:spTree>
    <p:extLst>
      <p:ext uri="{BB962C8B-B14F-4D97-AF65-F5344CB8AC3E}">
        <p14:creationId xmlns:p14="http://schemas.microsoft.com/office/powerpoint/2010/main" val="3708352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C140C-BA8D-699C-4A1C-D9374A731007}"/>
              </a:ext>
            </a:extLst>
          </p:cNvPr>
          <p:cNvSpPr>
            <a:spLocks noGrp="1"/>
          </p:cNvSpPr>
          <p:nvPr>
            <p:ph type="title"/>
          </p:nvPr>
        </p:nvSpPr>
        <p:spPr>
          <a:xfrm>
            <a:off x="956826" y="1112969"/>
            <a:ext cx="3937298" cy="4166010"/>
          </a:xfrm>
        </p:spPr>
        <p:txBody>
          <a:bodyPr>
            <a:normAutofit/>
          </a:bodyPr>
          <a:lstStyle/>
          <a:p>
            <a:r>
              <a:rPr lang="en-GB" dirty="0">
                <a:solidFill>
                  <a:srgbClr val="FFFFFF"/>
                </a:solidFill>
                <a:latin typeface="Arial" panose="020B0604020202020204" pitchFamily="34" charset="0"/>
                <a:cs typeface="Arial" panose="020B0604020202020204" pitchFamily="34" charset="0"/>
              </a:rPr>
              <a:t>Introduction</a:t>
            </a:r>
          </a:p>
        </p:txBody>
      </p:sp>
      <p:sp>
        <p:nvSpPr>
          <p:cNvPr id="24"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725DC93-C890-E14A-C197-F6B3640B3D87}"/>
              </a:ext>
            </a:extLst>
          </p:cNvPr>
          <p:cNvSpPr>
            <a:spLocks noGrp="1"/>
          </p:cNvSpPr>
          <p:nvPr>
            <p:ph idx="1"/>
          </p:nvPr>
        </p:nvSpPr>
        <p:spPr>
          <a:xfrm>
            <a:off x="6096000" y="820880"/>
            <a:ext cx="5257799" cy="4889350"/>
          </a:xfrm>
        </p:spPr>
        <p:txBody>
          <a:bodyPr anchor="t">
            <a:normAutofit lnSpcReduction="10000"/>
          </a:bodyPr>
          <a:lstStyle/>
          <a:p>
            <a:r>
              <a:rPr lang="en-GB" sz="2600" dirty="0">
                <a:latin typeface="Arial" panose="020B0604020202020204" pitchFamily="34" charset="0"/>
                <a:cs typeface="Arial" panose="020B0604020202020204" pitchFamily="34" charset="0"/>
              </a:rPr>
              <a:t>In this seminar I will draw touch upon principles and purposes of youth work and non formal education, I will also discuss the main historical moments that changed youth work. I have chosen to discuss the sixty’s generation of youth work and how youth work looked in this era and how different it is now and what similarities they both had. I will incorporate picture’s and videos of this generation so you can understand what it looked like.</a:t>
            </a:r>
          </a:p>
        </p:txBody>
      </p:sp>
      <p:sp>
        <p:nvSpPr>
          <p:cNvPr id="27"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97833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7FFE9-E9FF-A18E-56F0-83C8FE152BD7}"/>
              </a:ext>
            </a:extLst>
          </p:cNvPr>
          <p:cNvSpPr>
            <a:spLocks noGrp="1"/>
          </p:cNvSpPr>
          <p:nvPr>
            <p:ph type="title"/>
          </p:nvPr>
        </p:nvSpPr>
        <p:spPr>
          <a:xfrm>
            <a:off x="956826" y="1112969"/>
            <a:ext cx="3937298" cy="4166010"/>
          </a:xfrm>
        </p:spPr>
        <p:txBody>
          <a:bodyPr>
            <a:normAutofit/>
          </a:bodyPr>
          <a:lstStyle/>
          <a:p>
            <a:r>
              <a:rPr lang="en-GB" dirty="0">
                <a:solidFill>
                  <a:srgbClr val="FFFFFF"/>
                </a:solidFill>
                <a:latin typeface="Arial" panose="020B0604020202020204" pitchFamily="34" charset="0"/>
                <a:cs typeface="Arial" panose="020B0604020202020204" pitchFamily="34" charset="0"/>
              </a:rPr>
              <a:t>Principles and purpose of youth work</a:t>
            </a:r>
          </a:p>
        </p:txBody>
      </p:sp>
      <p:sp>
        <p:nvSpPr>
          <p:cNvPr id="19"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38BAF0F-DA9B-81A3-82DB-CE798A463DA9}"/>
              </a:ext>
            </a:extLst>
          </p:cNvPr>
          <p:cNvSpPr>
            <a:spLocks noGrp="1"/>
          </p:cNvSpPr>
          <p:nvPr>
            <p:ph idx="1"/>
          </p:nvPr>
        </p:nvSpPr>
        <p:spPr>
          <a:xfrm>
            <a:off x="6096000" y="820880"/>
            <a:ext cx="5257799" cy="4889350"/>
          </a:xfrm>
        </p:spPr>
        <p:txBody>
          <a:bodyPr anchor="t">
            <a:noAutofit/>
          </a:bodyPr>
          <a:lstStyle/>
          <a:p>
            <a:r>
              <a:rPr lang="en-GB" sz="1800" dirty="0">
                <a:latin typeface="Arial" panose="020B0604020202020204" pitchFamily="34" charset="0"/>
                <a:cs typeface="Arial" panose="020B0604020202020204" pitchFamily="34" charset="0"/>
              </a:rPr>
              <a:t>Youth work in Wales strategy informs us that youth work principle is based on the voluntary engagement of young people. It starts at any point of the young people’s lives, recognises and seeks to develop and reach their full potential, It is committed to equality and inclusion. Youth work operates in a person centred way, while also helping young people to address their responsibilities and desires. (Youth work strategy for Wales, 2019)</a:t>
            </a:r>
          </a:p>
          <a:p>
            <a:r>
              <a:rPr lang="en-GB" sz="1800" dirty="0">
                <a:latin typeface="Arial" panose="020B0604020202020204" pitchFamily="34" charset="0"/>
                <a:cs typeface="Arial" panose="020B0604020202020204" pitchFamily="34" charset="0"/>
              </a:rPr>
              <a:t>Youth work in Wales strategy states that youth work purpose focuses to upholds and actively encourages opportunities for all young people in order that they may accomplish their potential as empowered individuals and can be active members of groups and communities, which can improve their life chances. It supports them through significant changes in their lives and encourages them to gain and develop knowledge, understanding, attitudes and values, and to make productive use of their skills and time.</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707875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7F04A-EF64-ED99-2343-BBDA0F55AF60}"/>
              </a:ext>
            </a:extLst>
          </p:cNvPr>
          <p:cNvSpPr>
            <a:spLocks noGrp="1"/>
          </p:cNvSpPr>
          <p:nvPr>
            <p:ph type="title"/>
          </p:nvPr>
        </p:nvSpPr>
        <p:spPr>
          <a:xfrm>
            <a:off x="1171074" y="1396686"/>
            <a:ext cx="3240506" cy="4064628"/>
          </a:xfrm>
        </p:spPr>
        <p:txBody>
          <a:bodyPr>
            <a:normAutofit/>
          </a:bodyPr>
          <a:lstStyle/>
          <a:p>
            <a:r>
              <a:rPr lang="en-GB" sz="3700" dirty="0">
                <a:solidFill>
                  <a:srgbClr val="FFFFFF"/>
                </a:solidFill>
                <a:latin typeface="Arial" panose="020B0604020202020204" pitchFamily="34" charset="0"/>
                <a:cs typeface="Arial" panose="020B0604020202020204" pitchFamily="34" charset="0"/>
              </a:rPr>
              <a:t>Non-formal/informal education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DBE5618-CB0C-9549-DA50-AB0F6BC97A7F}"/>
              </a:ext>
            </a:extLst>
          </p:cNvPr>
          <p:cNvSpPr>
            <a:spLocks noGrp="1"/>
          </p:cNvSpPr>
          <p:nvPr>
            <p:ph idx="1"/>
          </p:nvPr>
        </p:nvSpPr>
        <p:spPr>
          <a:xfrm>
            <a:off x="5370153" y="1526033"/>
            <a:ext cx="5536397" cy="3935281"/>
          </a:xfrm>
        </p:spPr>
        <p:txBody>
          <a:bodyPr>
            <a:normAutofit fontScale="92500" lnSpcReduction="10000"/>
          </a:bodyPr>
          <a:lstStyle/>
          <a:p>
            <a:r>
              <a:rPr lang="en-GB" sz="2000" dirty="0">
                <a:latin typeface="Arial" panose="020B0604020202020204" pitchFamily="34" charset="0"/>
                <a:cs typeface="Arial" panose="020B0604020202020204" pitchFamily="34" charset="0"/>
              </a:rPr>
              <a:t>Working with young people (Crosby, 2007, p95) informs us that Informal educators work in many different kinds of settings with the young people and groups who choose to voluntary engage with them, the purpose of this is to work in ways which encourage the people to use their life experiences of every day life as opportunity's to learn for themselves and others.</a:t>
            </a:r>
          </a:p>
          <a:p>
            <a:r>
              <a:rPr lang="en-GB" sz="2000" dirty="0">
                <a:latin typeface="Arial" panose="020B0604020202020204" pitchFamily="34" charset="0"/>
                <a:cs typeface="Arial" panose="020B0604020202020204" pitchFamily="34" charset="0"/>
              </a:rPr>
              <a:t>Its encourages the process of reflecting on experiences.(Crosby, 2007, p95-96)</a:t>
            </a:r>
          </a:p>
          <a:p>
            <a:r>
              <a:rPr lang="en-GB" sz="2000" dirty="0">
                <a:latin typeface="Arial" panose="020B0604020202020204" pitchFamily="34" charset="0"/>
                <a:cs typeface="Arial" panose="020B0604020202020204" pitchFamily="34" charset="0"/>
              </a:rPr>
              <a:t>Non-formal education can be organised activity outside of formal system but can also be adapted to be formal when there is a need.</a:t>
            </a:r>
          </a:p>
          <a:p>
            <a:endParaRPr lang="en-GB" sz="2000" dirty="0"/>
          </a:p>
          <a:p>
            <a:endParaRPr lang="en-GB" sz="2000" dirty="0"/>
          </a:p>
        </p:txBody>
      </p:sp>
    </p:spTree>
    <p:extLst>
      <p:ext uri="{BB962C8B-B14F-4D97-AF65-F5344CB8AC3E}">
        <p14:creationId xmlns:p14="http://schemas.microsoft.com/office/powerpoint/2010/main" val="706329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8A29E-B333-3BE9-2EBA-4E7EC0CA427D}"/>
              </a:ext>
            </a:extLst>
          </p:cNvPr>
          <p:cNvSpPr>
            <a:spLocks noGrp="1"/>
          </p:cNvSpPr>
          <p:nvPr>
            <p:ph type="title"/>
          </p:nvPr>
        </p:nvSpPr>
        <p:spPr>
          <a:xfrm>
            <a:off x="839788" y="365125"/>
            <a:ext cx="10515600" cy="904875"/>
          </a:xfrm>
        </p:spPr>
        <p:txBody>
          <a:bodyPr>
            <a:normAutofit fontScale="90000"/>
          </a:bodyPr>
          <a:lstStyle/>
          <a:p>
            <a:pPr algn="ctr"/>
            <a:r>
              <a:rPr lang="en-GB" b="1" u="sng" dirty="0">
                <a:latin typeface="Arial" panose="020B0604020202020204" pitchFamily="34" charset="0"/>
                <a:cs typeface="Arial" panose="020B0604020202020204" pitchFamily="34" charset="0"/>
              </a:rPr>
              <a:t>Historical moments in youth work that changed practice</a:t>
            </a:r>
          </a:p>
        </p:txBody>
      </p:sp>
      <p:sp>
        <p:nvSpPr>
          <p:cNvPr id="3" name="Text Placeholder 2">
            <a:extLst>
              <a:ext uri="{FF2B5EF4-FFF2-40B4-BE49-F238E27FC236}">
                <a16:creationId xmlns:a16="http://schemas.microsoft.com/office/drawing/2014/main" id="{AABFAB5B-79E9-8B65-16F4-0DE1CA8216A1}"/>
              </a:ext>
            </a:extLst>
          </p:cNvPr>
          <p:cNvSpPr>
            <a:spLocks noGrp="1"/>
          </p:cNvSpPr>
          <p:nvPr>
            <p:ph type="body" idx="1"/>
          </p:nvPr>
        </p:nvSpPr>
        <p:spPr>
          <a:xfrm>
            <a:off x="839788" y="1269999"/>
            <a:ext cx="10254932" cy="671197"/>
          </a:xfrm>
        </p:spPr>
        <p:txBody>
          <a:bodyPr>
            <a:normAutofit/>
          </a:bodyPr>
          <a:lstStyle/>
          <a:p>
            <a:pPr algn="ctr"/>
            <a:r>
              <a:rPr lang="en-GB" sz="3200" u="sng" dirty="0">
                <a:latin typeface="Arial" panose="020B0604020202020204" pitchFamily="34" charset="0"/>
                <a:cs typeface="Arial" panose="020B0604020202020204" pitchFamily="34" charset="0"/>
              </a:rPr>
              <a:t>Albemarle report </a:t>
            </a:r>
          </a:p>
        </p:txBody>
      </p:sp>
      <p:graphicFrame>
        <p:nvGraphicFramePr>
          <p:cNvPr id="11" name="Content Placeholder 3">
            <a:extLst>
              <a:ext uri="{FF2B5EF4-FFF2-40B4-BE49-F238E27FC236}">
                <a16:creationId xmlns:a16="http://schemas.microsoft.com/office/drawing/2014/main" id="{E87E3619-9554-B1B8-FFBB-F076F2821DF3}"/>
              </a:ext>
            </a:extLst>
          </p:cNvPr>
          <p:cNvGraphicFramePr>
            <a:graphicFrameLocks noGrp="1"/>
          </p:cNvGraphicFramePr>
          <p:nvPr>
            <p:ph sz="half" idx="2"/>
            <p:extLst>
              <p:ext uri="{D42A27DB-BD31-4B8C-83A1-F6EECF244321}">
                <p14:modId xmlns:p14="http://schemas.microsoft.com/office/powerpoint/2010/main" val="4065499272"/>
              </p:ext>
            </p:extLst>
          </p:nvPr>
        </p:nvGraphicFramePr>
        <p:xfrm>
          <a:off x="839788" y="2052320"/>
          <a:ext cx="10803572" cy="41373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8826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54B63-9DBD-646B-9943-EF617D0EDFF1}"/>
              </a:ext>
            </a:extLst>
          </p:cNvPr>
          <p:cNvSpPr>
            <a:spLocks noGrp="1"/>
          </p:cNvSpPr>
          <p:nvPr>
            <p:ph type="title"/>
          </p:nvPr>
        </p:nvSpPr>
        <p:spPr/>
        <p:style>
          <a:lnRef idx="0">
            <a:schemeClr val="accent1"/>
          </a:lnRef>
          <a:fillRef idx="3">
            <a:schemeClr val="accent1"/>
          </a:fillRef>
          <a:effectRef idx="3">
            <a:schemeClr val="accent1"/>
          </a:effectRef>
          <a:fontRef idx="minor">
            <a:schemeClr val="lt1"/>
          </a:fontRef>
        </p:style>
        <p:txBody>
          <a:bodyPr/>
          <a:lstStyle/>
          <a:p>
            <a:pPr algn="ctr"/>
            <a:r>
              <a:rPr lang="en-GB" u="sng" dirty="0">
                <a:latin typeface="Arial" panose="020B0604020202020204" pitchFamily="34" charset="0"/>
                <a:cs typeface="Arial" panose="020B0604020202020204" pitchFamily="34" charset="0"/>
              </a:rPr>
              <a:t>Influencing and evolving due to social, economic and cultural developments</a:t>
            </a:r>
          </a:p>
        </p:txBody>
      </p:sp>
      <p:sp>
        <p:nvSpPr>
          <p:cNvPr id="3" name="Oval 2" descr="Albermarle report 1960">
            <a:extLst>
              <a:ext uri="{FF2B5EF4-FFF2-40B4-BE49-F238E27FC236}">
                <a16:creationId xmlns:a16="http://schemas.microsoft.com/office/drawing/2014/main" id="{75B69B25-5752-8B47-C5B9-AB96C4974D0B}"/>
              </a:ext>
            </a:extLst>
          </p:cNvPr>
          <p:cNvSpPr/>
          <p:nvPr/>
        </p:nvSpPr>
        <p:spPr>
          <a:xfrm>
            <a:off x="4622800" y="3429000"/>
            <a:ext cx="2865120" cy="12039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49B2A83-AAA3-9C45-DD1F-0408027190A3}"/>
              </a:ext>
            </a:extLst>
          </p:cNvPr>
          <p:cNvSpPr txBox="1"/>
          <p:nvPr/>
        </p:nvSpPr>
        <p:spPr>
          <a:xfrm>
            <a:off x="5049520" y="3718560"/>
            <a:ext cx="2021840"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Albemarle report 1960</a:t>
            </a:r>
          </a:p>
        </p:txBody>
      </p:sp>
      <p:cxnSp>
        <p:nvCxnSpPr>
          <p:cNvPr id="7" name="Straight Connector 6">
            <a:extLst>
              <a:ext uri="{FF2B5EF4-FFF2-40B4-BE49-F238E27FC236}">
                <a16:creationId xmlns:a16="http://schemas.microsoft.com/office/drawing/2014/main" id="{5850BDE8-4626-2B5C-66E3-DB47D4FF7C77}"/>
              </a:ext>
            </a:extLst>
          </p:cNvPr>
          <p:cNvCxnSpPr/>
          <p:nvPr/>
        </p:nvCxnSpPr>
        <p:spPr>
          <a:xfrm flipV="1">
            <a:off x="7355840" y="2997200"/>
            <a:ext cx="1229360" cy="762000"/>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0F37F75-9348-1D2B-8337-038476AFE1E9}"/>
              </a:ext>
            </a:extLst>
          </p:cNvPr>
          <p:cNvSpPr txBox="1"/>
          <p:nvPr/>
        </p:nvSpPr>
        <p:spPr>
          <a:xfrm>
            <a:off x="8696960" y="2834640"/>
            <a:ext cx="2194560"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National service ended in 1960 and there were more young people at home.</a:t>
            </a:r>
          </a:p>
        </p:txBody>
      </p:sp>
      <p:cxnSp>
        <p:nvCxnSpPr>
          <p:cNvPr id="10" name="Straight Connector 9">
            <a:extLst>
              <a:ext uri="{FF2B5EF4-FFF2-40B4-BE49-F238E27FC236}">
                <a16:creationId xmlns:a16="http://schemas.microsoft.com/office/drawing/2014/main" id="{151B882A-B92F-344E-4EBF-C05607E39240}"/>
              </a:ext>
            </a:extLst>
          </p:cNvPr>
          <p:cNvCxnSpPr/>
          <p:nvPr/>
        </p:nvCxnSpPr>
        <p:spPr>
          <a:xfrm>
            <a:off x="7355840" y="4311968"/>
            <a:ext cx="1910080" cy="229552"/>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41550A5-77D5-9233-56B1-2D1F6171D3CE}"/>
              </a:ext>
            </a:extLst>
          </p:cNvPr>
          <p:cNvSpPr txBox="1"/>
          <p:nvPr/>
        </p:nvSpPr>
        <p:spPr>
          <a:xfrm>
            <a:off x="9225280" y="4488765"/>
            <a:ext cx="262128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High rise flats and changing communities. </a:t>
            </a:r>
          </a:p>
        </p:txBody>
      </p:sp>
      <p:cxnSp>
        <p:nvCxnSpPr>
          <p:cNvPr id="13" name="Straight Connector 12">
            <a:extLst>
              <a:ext uri="{FF2B5EF4-FFF2-40B4-BE49-F238E27FC236}">
                <a16:creationId xmlns:a16="http://schemas.microsoft.com/office/drawing/2014/main" id="{6626557D-B499-06A0-9055-FBFF3125C596}"/>
              </a:ext>
            </a:extLst>
          </p:cNvPr>
          <p:cNvCxnSpPr>
            <a:stCxn id="3" idx="5"/>
          </p:cNvCxnSpPr>
          <p:nvPr/>
        </p:nvCxnSpPr>
        <p:spPr>
          <a:xfrm>
            <a:off x="7068333" y="4456644"/>
            <a:ext cx="1252707" cy="1141516"/>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958438B-C12E-4678-6747-27AF4BBF980A}"/>
              </a:ext>
            </a:extLst>
          </p:cNvPr>
          <p:cNvSpPr txBox="1"/>
          <p:nvPr/>
        </p:nvSpPr>
        <p:spPr>
          <a:xfrm>
            <a:off x="8402320" y="5497512"/>
            <a:ext cx="295148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Bulge – growth in numbers of young people in 15+ following the end of world war two.</a:t>
            </a:r>
          </a:p>
        </p:txBody>
      </p:sp>
      <p:cxnSp>
        <p:nvCxnSpPr>
          <p:cNvPr id="16" name="Straight Connector 15">
            <a:extLst>
              <a:ext uri="{FF2B5EF4-FFF2-40B4-BE49-F238E27FC236}">
                <a16:creationId xmlns:a16="http://schemas.microsoft.com/office/drawing/2014/main" id="{183617F1-2741-05EC-5210-33449EF1D483}"/>
              </a:ext>
            </a:extLst>
          </p:cNvPr>
          <p:cNvCxnSpPr>
            <a:stCxn id="3" idx="4"/>
          </p:cNvCxnSpPr>
          <p:nvPr/>
        </p:nvCxnSpPr>
        <p:spPr>
          <a:xfrm flipH="1">
            <a:off x="6042173" y="4632960"/>
            <a:ext cx="13187" cy="73152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CBB6924-D239-9A40-002C-60EA52B383AE}"/>
              </a:ext>
            </a:extLst>
          </p:cNvPr>
          <p:cNvSpPr txBox="1"/>
          <p:nvPr/>
        </p:nvSpPr>
        <p:spPr>
          <a:xfrm>
            <a:off x="5659120" y="5364480"/>
            <a:ext cx="205232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High juvenile crime rate.</a:t>
            </a:r>
          </a:p>
        </p:txBody>
      </p:sp>
      <p:cxnSp>
        <p:nvCxnSpPr>
          <p:cNvPr id="19" name="Straight Connector 18">
            <a:extLst>
              <a:ext uri="{FF2B5EF4-FFF2-40B4-BE49-F238E27FC236}">
                <a16:creationId xmlns:a16="http://schemas.microsoft.com/office/drawing/2014/main" id="{5A71E252-51D7-A4CA-C1C8-F3794B0D260A}"/>
              </a:ext>
            </a:extLst>
          </p:cNvPr>
          <p:cNvCxnSpPr/>
          <p:nvPr/>
        </p:nvCxnSpPr>
        <p:spPr>
          <a:xfrm flipH="1">
            <a:off x="5123668" y="4632960"/>
            <a:ext cx="291612" cy="461328"/>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7F1EC844-7C78-B69E-159A-0344C3217B08}"/>
              </a:ext>
            </a:extLst>
          </p:cNvPr>
          <p:cNvSpPr txBox="1"/>
          <p:nvPr/>
        </p:nvSpPr>
        <p:spPr>
          <a:xfrm>
            <a:off x="3362960" y="5094288"/>
            <a:ext cx="2052320"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Changing roles of women/war influenced this.</a:t>
            </a:r>
          </a:p>
        </p:txBody>
      </p:sp>
      <p:cxnSp>
        <p:nvCxnSpPr>
          <p:cNvPr id="22" name="Straight Connector 21">
            <a:extLst>
              <a:ext uri="{FF2B5EF4-FFF2-40B4-BE49-F238E27FC236}">
                <a16:creationId xmlns:a16="http://schemas.microsoft.com/office/drawing/2014/main" id="{E4A2ECFF-F235-4BAC-7DEC-B97F423D80FB}"/>
              </a:ext>
            </a:extLst>
          </p:cNvPr>
          <p:cNvCxnSpPr/>
          <p:nvPr/>
        </p:nvCxnSpPr>
        <p:spPr>
          <a:xfrm flipH="1">
            <a:off x="2885440" y="4165600"/>
            <a:ext cx="1760707" cy="526455"/>
          </a:xfrm>
          <a:prstGeom prst="line">
            <a:avLst/>
          </a:prstGeom>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A03EDB02-0EE6-83AB-53C6-F8CFDA6DCF32}"/>
              </a:ext>
            </a:extLst>
          </p:cNvPr>
          <p:cNvSpPr txBox="1"/>
          <p:nvPr/>
        </p:nvSpPr>
        <p:spPr>
          <a:xfrm>
            <a:off x="1005840" y="4811931"/>
            <a:ext cx="2339828"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Introduction of FE in education.</a:t>
            </a:r>
          </a:p>
        </p:txBody>
      </p:sp>
      <p:cxnSp>
        <p:nvCxnSpPr>
          <p:cNvPr id="25" name="Straight Connector 24">
            <a:extLst>
              <a:ext uri="{FF2B5EF4-FFF2-40B4-BE49-F238E27FC236}">
                <a16:creationId xmlns:a16="http://schemas.microsoft.com/office/drawing/2014/main" id="{EA60EC8A-33F9-5063-8F4B-0B5104BDE4E5}"/>
              </a:ext>
            </a:extLst>
          </p:cNvPr>
          <p:cNvCxnSpPr/>
          <p:nvPr/>
        </p:nvCxnSpPr>
        <p:spPr>
          <a:xfrm flipH="1">
            <a:off x="2479040" y="3870960"/>
            <a:ext cx="2167107" cy="0"/>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D8838E80-0DC8-5AE5-75F3-2C42EFCC77A6}"/>
              </a:ext>
            </a:extLst>
          </p:cNvPr>
          <p:cNvSpPr txBox="1"/>
          <p:nvPr/>
        </p:nvSpPr>
        <p:spPr>
          <a:xfrm>
            <a:off x="660400" y="3132296"/>
            <a:ext cx="2113280"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Changing adolescents with better health and changing physique of young people.</a:t>
            </a:r>
          </a:p>
        </p:txBody>
      </p:sp>
      <p:cxnSp>
        <p:nvCxnSpPr>
          <p:cNvPr id="28" name="Straight Connector 27">
            <a:extLst>
              <a:ext uri="{FF2B5EF4-FFF2-40B4-BE49-F238E27FC236}">
                <a16:creationId xmlns:a16="http://schemas.microsoft.com/office/drawing/2014/main" id="{ADE249C5-F996-7137-971C-798EB507EBCD}"/>
              </a:ext>
            </a:extLst>
          </p:cNvPr>
          <p:cNvCxnSpPr>
            <a:stCxn id="3" idx="1"/>
          </p:cNvCxnSpPr>
          <p:nvPr/>
        </p:nvCxnSpPr>
        <p:spPr>
          <a:xfrm flipH="1" flipV="1">
            <a:off x="4754880" y="3251200"/>
            <a:ext cx="287507" cy="354116"/>
          </a:xfrm>
          <a:prstGeom prst="line">
            <a:avLst/>
          </a:prstGeom>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8F0A1E10-96F5-FC7D-407E-15990766976C}"/>
              </a:ext>
            </a:extLst>
          </p:cNvPr>
          <p:cNvSpPr txBox="1"/>
          <p:nvPr/>
        </p:nvSpPr>
        <p:spPr>
          <a:xfrm>
            <a:off x="3037840" y="2601971"/>
            <a:ext cx="237744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Young people with money to spend.</a:t>
            </a:r>
          </a:p>
        </p:txBody>
      </p:sp>
      <p:cxnSp>
        <p:nvCxnSpPr>
          <p:cNvPr id="31" name="Straight Connector 30">
            <a:extLst>
              <a:ext uri="{FF2B5EF4-FFF2-40B4-BE49-F238E27FC236}">
                <a16:creationId xmlns:a16="http://schemas.microsoft.com/office/drawing/2014/main" id="{4267B579-AC30-8D99-D2B7-4DD627464164}"/>
              </a:ext>
            </a:extLst>
          </p:cNvPr>
          <p:cNvCxnSpPr/>
          <p:nvPr/>
        </p:nvCxnSpPr>
        <p:spPr>
          <a:xfrm flipV="1">
            <a:off x="6177280" y="3132296"/>
            <a:ext cx="0" cy="295962"/>
          </a:xfrm>
          <a:prstGeom prst="line">
            <a:avLst/>
          </a:prstGeom>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0993FF20-F672-3D27-4D58-80EF15ABFBE9}"/>
              </a:ext>
            </a:extLst>
          </p:cNvPr>
          <p:cNvSpPr txBox="1"/>
          <p:nvPr/>
        </p:nvSpPr>
        <p:spPr>
          <a:xfrm>
            <a:off x="5415280" y="2237273"/>
            <a:ext cx="2232172"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Employment leading to commercial of young people. </a:t>
            </a:r>
          </a:p>
        </p:txBody>
      </p:sp>
    </p:spTree>
    <p:extLst>
      <p:ext uri="{BB962C8B-B14F-4D97-AF65-F5344CB8AC3E}">
        <p14:creationId xmlns:p14="http://schemas.microsoft.com/office/powerpoint/2010/main" val="1510792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686B634-721F-5C52-2F7E-F75606826BD5}"/>
              </a:ext>
            </a:extLst>
          </p:cNvPr>
          <p:cNvSpPr>
            <a:spLocks noGrp="1"/>
          </p:cNvSpPr>
          <p:nvPr>
            <p:ph idx="1"/>
          </p:nvPr>
        </p:nvSpPr>
        <p:spPr>
          <a:xfrm>
            <a:off x="4447308" y="591344"/>
            <a:ext cx="6906491" cy="5585619"/>
          </a:xfrm>
        </p:spPr>
        <p:txBody>
          <a:bodyPr anchor="ctr">
            <a:normAutofit/>
          </a:bodyPr>
          <a:lstStyle/>
          <a:p>
            <a:pPr marL="0" indent="0">
              <a:buNone/>
            </a:pPr>
            <a:r>
              <a:rPr lang="en-GB" dirty="0">
                <a:effectLst/>
                <a:latin typeface="Georgia" panose="02040502050405020303" pitchFamily="18" charset="0"/>
                <a:ea typeface="Calibri" panose="020F0502020204030204" pitchFamily="34" charset="0"/>
                <a:cs typeface="Times New Roman" panose="02020603050405020304" pitchFamily="18" charset="0"/>
              </a:rPr>
              <a:t>“Perhaps the biggest impact of the Albemarle Report was on the balance of power within youth work. The report was a central lever in the shift from volunteers to paid youth workers and managers; from untrained ‘lay-person’ to trained professional; and ‘most importantly, from charitable to state sponsorship’.”(Davies,1999, 55)</a:t>
            </a:r>
            <a:endParaRPr lang="en-GB" dirty="0"/>
          </a:p>
        </p:txBody>
      </p:sp>
    </p:spTree>
    <p:extLst>
      <p:ext uri="{BB962C8B-B14F-4D97-AF65-F5344CB8AC3E}">
        <p14:creationId xmlns:p14="http://schemas.microsoft.com/office/powerpoint/2010/main" val="2797305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25FB1-5095-226A-874D-09E43C78242D}"/>
              </a:ext>
            </a:extLst>
          </p:cNvPr>
          <p:cNvSpPr>
            <a:spLocks noGrp="1"/>
          </p:cNvSpPr>
          <p:nvPr>
            <p:ph type="title"/>
          </p:nvPr>
        </p:nvSpPr>
        <p:spPr>
          <a:xfrm>
            <a:off x="4128368" y="4471356"/>
            <a:ext cx="4937937" cy="1363215"/>
          </a:xfrm>
        </p:spPr>
        <p:txBody>
          <a:bodyPr vert="horz" lIns="91440" tIns="45720" rIns="91440" bIns="45720" rtlCol="0" anchor="t">
            <a:normAutofit fontScale="90000"/>
          </a:bodyPr>
          <a:lstStyle/>
          <a:p>
            <a:r>
              <a:rPr lang="en-US" kern="1200" dirty="0">
                <a:solidFill>
                  <a:schemeClr val="tx1"/>
                </a:solidFill>
                <a:latin typeface="Arial" panose="020B0604020202020204" pitchFamily="34" charset="0"/>
                <a:cs typeface="Arial" panose="020B0604020202020204" pitchFamily="34" charset="0"/>
              </a:rPr>
              <a:t>What Young people looked like in the </a:t>
            </a:r>
            <a:r>
              <a:rPr lang="en-US" dirty="0">
                <a:latin typeface="Arial" panose="020B0604020202020204" pitchFamily="34" charset="0"/>
                <a:cs typeface="Arial" panose="020B0604020202020204" pitchFamily="34" charset="0"/>
              </a:rPr>
              <a:t>sixties</a:t>
            </a:r>
            <a:endParaRPr lang="en-US" kern="1200" dirty="0">
              <a:solidFill>
                <a:schemeClr val="tx1"/>
              </a:solidFill>
              <a:latin typeface="Arial" panose="020B0604020202020204" pitchFamily="34" charset="0"/>
              <a:cs typeface="Arial" panose="020B0604020202020204" pitchFamily="34" charset="0"/>
            </a:endParaRPr>
          </a:p>
        </p:txBody>
      </p:sp>
      <p:sp>
        <p:nvSpPr>
          <p:cNvPr id="1053" name="Freeform: Shape 1040">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54" name="Freeform: Shape 104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8" name="Picture 4" descr="Pin by Louise Ebel Pandora on Sixties | 1960s fashion, Sixties fashion ...">
            <a:extLst>
              <a:ext uri="{FF2B5EF4-FFF2-40B4-BE49-F238E27FC236}">
                <a16:creationId xmlns:a16="http://schemas.microsoft.com/office/drawing/2014/main" id="{743FD536-780E-A041-1F52-23ABC60E75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816" r="-1" b="18104"/>
          <a:stretch/>
        </p:blipFill>
        <p:spPr bwMode="auto">
          <a:xfrm>
            <a:off x="1246573"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noFill/>
          <a:extLst>
            <a:ext uri="{909E8E84-426E-40DD-AFC4-6F175D3DCCD1}">
              <a14:hiddenFill xmlns:a14="http://schemas.microsoft.com/office/drawing/2010/main">
                <a:solidFill>
                  <a:srgbClr val="FFFFFF"/>
                </a:solidFill>
              </a14:hiddenFill>
            </a:ext>
          </a:extLst>
        </p:spPr>
      </p:pic>
      <p:pic>
        <p:nvPicPr>
          <p:cNvPr id="1034" name="Picture 10" descr="60 s fashion make you popular! - Style Jeans">
            <a:extLst>
              <a:ext uri="{FF2B5EF4-FFF2-40B4-BE49-F238E27FC236}">
                <a16:creationId xmlns:a16="http://schemas.microsoft.com/office/drawing/2014/main" id="{EE3D84EC-BEBE-BD9D-C1C6-55F2EA95C9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87" r="-1" b="-1"/>
          <a:stretch/>
        </p:blipFill>
        <p:spPr bwMode="auto">
          <a:xfrm>
            <a:off x="20" y="2288331"/>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noFill/>
          <a:extLst>
            <a:ext uri="{909E8E84-426E-40DD-AFC4-6F175D3DCCD1}">
              <a14:hiddenFill xmlns:a14="http://schemas.microsoft.com/office/drawing/2010/main">
                <a:solidFill>
                  <a:srgbClr val="FFFFFF"/>
                </a:solidFill>
              </a14:hiddenFill>
            </a:ext>
          </a:extLst>
        </p:spPr>
      </p:pic>
      <p:sp>
        <p:nvSpPr>
          <p:cNvPr id="1045" name="Oval 1044">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The Motions | 60s music, Pop culture, Sixties">
            <a:extLst>
              <a:ext uri="{FF2B5EF4-FFF2-40B4-BE49-F238E27FC236}">
                <a16:creationId xmlns:a16="http://schemas.microsoft.com/office/drawing/2014/main" id="{15684FCB-245A-6CA8-4336-2F4E2370FC9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531" r="-2" b="3967"/>
          <a:stretch/>
        </p:blipFill>
        <p:spPr bwMode="auto">
          <a:xfrm>
            <a:off x="5525559" y="725908"/>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a:noFill/>
          <a:extLst>
            <a:ext uri="{909E8E84-426E-40DD-AFC4-6F175D3DCCD1}">
              <a14:hiddenFill xmlns:a14="http://schemas.microsoft.com/office/drawing/2010/main">
                <a:solidFill>
                  <a:srgbClr val="FFFFFF"/>
                </a:solidFill>
              </a14:hiddenFill>
            </a:ext>
          </a:extLst>
        </p:spPr>
      </p:pic>
      <p:sp>
        <p:nvSpPr>
          <p:cNvPr id="1047" name="Freeform: Shape 1046">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32" name="Picture 8" descr="13 Of Our Favorite Style Icons Of All Time #60s #makeup #eyes #twiggy ...">
            <a:extLst>
              <a:ext uri="{FF2B5EF4-FFF2-40B4-BE49-F238E27FC236}">
                <a16:creationId xmlns:a16="http://schemas.microsoft.com/office/drawing/2014/main" id="{D80EB4FE-3689-6B85-1FC5-ADCA5DFF3AA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3405" r="-1" b="24904"/>
          <a:stretch/>
        </p:blipFill>
        <p:spPr bwMode="auto">
          <a:xfrm>
            <a:off x="8918761" y="-4331"/>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a:noFill/>
          <a:extLst>
            <a:ext uri="{909E8E84-426E-40DD-AFC4-6F175D3DCCD1}">
              <a14:hiddenFill xmlns:a14="http://schemas.microsoft.com/office/drawing/2010/main">
                <a:solidFill>
                  <a:srgbClr val="FFFFFF"/>
                </a:solidFill>
              </a14:hiddenFill>
            </a:ext>
          </a:extLst>
        </p:spPr>
      </p:pic>
      <p:sp>
        <p:nvSpPr>
          <p:cNvPr id="1049" name="Freeform: Shape 1048">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6" name="Picture 12" descr="During the 1960's, the ‘hippies’ ushered in a counter-culture movement ...">
            <a:extLst>
              <a:ext uri="{FF2B5EF4-FFF2-40B4-BE49-F238E27FC236}">
                <a16:creationId xmlns:a16="http://schemas.microsoft.com/office/drawing/2014/main" id="{0D27CCE8-C1B0-40B4-0DA6-B5C718429C8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995" r="5247"/>
          <a:stretch/>
        </p:blipFill>
        <p:spPr bwMode="auto">
          <a:xfrm>
            <a:off x="9363236"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909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07" name="Rectangle 2106">
            <a:extLst>
              <a:ext uri="{FF2B5EF4-FFF2-40B4-BE49-F238E27FC236}">
                <a16:creationId xmlns:a16="http://schemas.microsoft.com/office/drawing/2014/main" id="{12C63567-9A18-430B-817B-152D609F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EEB46-5DEE-01B5-E44D-F12B40714CC6}"/>
              </a:ext>
            </a:extLst>
          </p:cNvPr>
          <p:cNvSpPr>
            <a:spLocks noGrp="1"/>
          </p:cNvSpPr>
          <p:nvPr>
            <p:ph type="title"/>
          </p:nvPr>
        </p:nvSpPr>
        <p:spPr>
          <a:xfrm>
            <a:off x="6564019" y="0"/>
            <a:ext cx="4789763" cy="1564640"/>
          </a:xfrm>
        </p:spPr>
        <p:txBody>
          <a:bodyPr>
            <a:normAutofit/>
          </a:bodyPr>
          <a:lstStyle/>
          <a:p>
            <a:r>
              <a:rPr lang="en-GB" sz="3200" b="1" u="sng" dirty="0">
                <a:latin typeface="Arial" panose="020B0604020202020204" pitchFamily="34" charset="0"/>
                <a:cs typeface="Arial" panose="020B0604020202020204" pitchFamily="34" charset="0"/>
              </a:rPr>
              <a:t>What young people did in the sixties</a:t>
            </a:r>
          </a:p>
        </p:txBody>
      </p:sp>
      <p:pic>
        <p:nvPicPr>
          <p:cNvPr id="2054" name="Picture 6" descr="2 girls riding a bike with no helmets, 70s">
            <a:extLst>
              <a:ext uri="{FF2B5EF4-FFF2-40B4-BE49-F238E27FC236}">
                <a16:creationId xmlns:a16="http://schemas.microsoft.com/office/drawing/2014/main" id="{F5F8E29C-9CA5-DBDF-5481-9F7A188FD6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
          <a:stretch/>
        </p:blipFill>
        <p:spPr bwMode="auto">
          <a:xfrm>
            <a:off x="20" y="10"/>
            <a:ext cx="3003103" cy="391288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Image result for 60's festival woodstock">
            <a:extLst>
              <a:ext uri="{FF2B5EF4-FFF2-40B4-BE49-F238E27FC236}">
                <a16:creationId xmlns:a16="http://schemas.microsoft.com/office/drawing/2014/main" id="{F51ACB13-0F8A-B39F-2038-529C620069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052" r="9229" b="3"/>
          <a:stretch/>
        </p:blipFill>
        <p:spPr bwMode="auto">
          <a:xfrm>
            <a:off x="3180257" y="10"/>
            <a:ext cx="3016307" cy="222332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ang powder into glass">
            <a:extLst>
              <a:ext uri="{FF2B5EF4-FFF2-40B4-BE49-F238E27FC236}">
                <a16:creationId xmlns:a16="http://schemas.microsoft.com/office/drawing/2014/main" id="{73368679-A69F-CA65-4B28-98FFB950B21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570" r="3" b="3"/>
          <a:stretch/>
        </p:blipFill>
        <p:spPr bwMode="auto">
          <a:xfrm>
            <a:off x="-1" y="4079988"/>
            <a:ext cx="3003123" cy="277801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Top 10 Best Record Players in 2022 Reviews">
            <a:extLst>
              <a:ext uri="{FF2B5EF4-FFF2-40B4-BE49-F238E27FC236}">
                <a16:creationId xmlns:a16="http://schemas.microsoft.com/office/drawing/2014/main" id="{6D9C13F3-7F36-22CB-6B41-2457EEC4313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677" r="3" b="3"/>
          <a:stretch/>
        </p:blipFill>
        <p:spPr bwMode="auto">
          <a:xfrm>
            <a:off x="3180256" y="2395057"/>
            <a:ext cx="3016307" cy="205532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elevision set from the 1980s">
            <a:extLst>
              <a:ext uri="{FF2B5EF4-FFF2-40B4-BE49-F238E27FC236}">
                <a16:creationId xmlns:a16="http://schemas.microsoft.com/office/drawing/2014/main" id="{585DEF28-E2F7-9531-562B-AD0A1274B10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671" r="5333" b="2"/>
          <a:stretch/>
        </p:blipFill>
        <p:spPr bwMode="auto">
          <a:xfrm>
            <a:off x="3180257" y="4629236"/>
            <a:ext cx="3016307" cy="222876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D7A0F9-8F27-AFD6-AEF5-5800F83B8720}"/>
              </a:ext>
            </a:extLst>
          </p:cNvPr>
          <p:cNvSpPr>
            <a:spLocks noGrp="1"/>
          </p:cNvSpPr>
          <p:nvPr>
            <p:ph idx="1"/>
          </p:nvPr>
        </p:nvSpPr>
        <p:spPr>
          <a:xfrm>
            <a:off x="6564019" y="1371600"/>
            <a:ext cx="5495901" cy="5384800"/>
          </a:xfrm>
        </p:spPr>
        <p:txBody>
          <a:bodyPr>
            <a:noAutofit/>
          </a:bodyPr>
          <a:lstStyle/>
          <a:p>
            <a:r>
              <a:rPr lang="en-GB" sz="1800" b="0" i="0" dirty="0">
                <a:effectLst/>
                <a:latin typeface="Arial" panose="020B0604020202020204" pitchFamily="34" charset="0"/>
                <a:cs typeface="Arial" panose="020B0604020202020204" pitchFamily="34" charset="0"/>
              </a:rPr>
              <a:t>Recreational drugs were experimented </a:t>
            </a:r>
            <a:r>
              <a:rPr lang="en-GB" sz="1800" dirty="0">
                <a:latin typeface="Arial" panose="020B0604020202020204" pitchFamily="34" charset="0"/>
                <a:cs typeface="Arial" panose="020B0604020202020204" pitchFamily="34" charset="0"/>
              </a:rPr>
              <a:t>in the</a:t>
            </a:r>
            <a:r>
              <a:rPr lang="en-GB" sz="1800" b="0" i="0" dirty="0">
                <a:effectLst/>
                <a:latin typeface="Arial" panose="020B0604020202020204" pitchFamily="34" charset="0"/>
                <a:cs typeface="Arial" panose="020B0604020202020204" pitchFamily="34" charset="0"/>
              </a:rPr>
              <a:t> Sixties and became more commonly used in the end part of the decade. Festival’s show people high on marijuana and LSD, dancing in fields with paint on their face and their hair flowing free. It was very difficult for anyone in show business to avoid becoming involved in drugs in some way and were easily influenced, young people were looking for fun and many were encouraged to follow their idols and take hallucinogenic drugs. LSD made people feel happy and optimistic and helped bring about the ‘hippie’ movement. (Watson, no date)</a:t>
            </a:r>
          </a:p>
          <a:p>
            <a:r>
              <a:rPr lang="en-GB" sz="1800" dirty="0">
                <a:latin typeface="Arial" panose="020B0604020202020204" pitchFamily="34" charset="0"/>
                <a:cs typeface="Arial" panose="020B0604020202020204" pitchFamily="34" charset="0"/>
              </a:rPr>
              <a:t>Riding around on Banana Bikes. (Larkin, 2020)</a:t>
            </a:r>
          </a:p>
          <a:p>
            <a:r>
              <a:rPr lang="en-GB" sz="1800" dirty="0">
                <a:latin typeface="Arial" panose="020B0604020202020204" pitchFamily="34" charset="0"/>
                <a:cs typeface="Arial" panose="020B0604020202020204" pitchFamily="34" charset="0"/>
              </a:rPr>
              <a:t>Drinking Tang, (Larkin, 2020)</a:t>
            </a:r>
          </a:p>
          <a:p>
            <a:r>
              <a:rPr lang="en-GB" sz="1800" dirty="0">
                <a:latin typeface="Arial" panose="020B0604020202020204" pitchFamily="34" charset="0"/>
                <a:cs typeface="Arial" panose="020B0604020202020204" pitchFamily="34" charset="0"/>
              </a:rPr>
              <a:t>Watch television, (Larkin, 2020)</a:t>
            </a:r>
          </a:p>
          <a:p>
            <a:r>
              <a:rPr lang="en-GB" sz="1800" dirty="0">
                <a:latin typeface="Arial" panose="020B0604020202020204" pitchFamily="34" charset="0"/>
                <a:cs typeface="Arial" panose="020B0604020202020204" pitchFamily="34" charset="0"/>
              </a:rPr>
              <a:t>Listening to music – Record players (Furnell, no date)</a:t>
            </a:r>
          </a:p>
        </p:txBody>
      </p:sp>
    </p:spTree>
    <p:extLst>
      <p:ext uri="{BB962C8B-B14F-4D97-AF65-F5344CB8AC3E}">
        <p14:creationId xmlns:p14="http://schemas.microsoft.com/office/powerpoint/2010/main" val="2127310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6113EC7C-368D-469A-9B5C-F3555B088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0" name="Picture 8" descr="Cher, 1960s | Cher photos, Cher bono, The cher show">
            <a:extLst>
              <a:ext uri="{FF2B5EF4-FFF2-40B4-BE49-F238E27FC236}">
                <a16:creationId xmlns:a16="http://schemas.microsoft.com/office/drawing/2014/main" id="{254657D6-3CB1-B301-12EA-96BCA169C8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4078"/>
          <a:stretch/>
        </p:blipFill>
        <p:spPr bwMode="auto">
          <a:xfrm>
            <a:off x="-3" y="2257425"/>
            <a:ext cx="4196274" cy="4600575"/>
          </a:xfrm>
          <a:custGeom>
            <a:avLst/>
            <a:gdLst/>
            <a:ahLst/>
            <a:cxnLst/>
            <a:rect l="l" t="t" r="r" b="b"/>
            <a:pathLst>
              <a:path w="4196274" h="4600575">
                <a:moveTo>
                  <a:pt x="698533" y="23"/>
                </a:moveTo>
                <a:cubicBezTo>
                  <a:pt x="1054085" y="-1460"/>
                  <a:pt x="2609539" y="68645"/>
                  <a:pt x="3265768" y="1088109"/>
                </a:cubicBezTo>
                <a:cubicBezTo>
                  <a:pt x="3279190" y="1093398"/>
                  <a:pt x="3294289" y="1107275"/>
                  <a:pt x="3298987" y="1120493"/>
                </a:cubicBezTo>
                <a:cubicBezTo>
                  <a:pt x="3321470" y="1182283"/>
                  <a:pt x="3376502" y="1209047"/>
                  <a:pt x="3426164" y="1242419"/>
                </a:cubicBezTo>
                <a:cubicBezTo>
                  <a:pt x="3469788" y="1271828"/>
                  <a:pt x="3516097" y="1302557"/>
                  <a:pt x="3534217" y="1352122"/>
                </a:cubicBezTo>
                <a:cubicBezTo>
                  <a:pt x="3558041" y="1418206"/>
                  <a:pt x="3490259" y="1364016"/>
                  <a:pt x="3477841" y="1389129"/>
                </a:cubicBezTo>
                <a:cubicBezTo>
                  <a:pt x="3503679" y="1423492"/>
                  <a:pt x="3543613" y="1454883"/>
                  <a:pt x="3554015" y="1493873"/>
                </a:cubicBezTo>
                <a:cubicBezTo>
                  <a:pt x="3591931" y="1634635"/>
                  <a:pt x="3673808" y="1737067"/>
                  <a:pt x="3796288" y="1816698"/>
                </a:cubicBezTo>
                <a:cubicBezTo>
                  <a:pt x="3831522" y="1839498"/>
                  <a:pt x="3854674" y="1881132"/>
                  <a:pt x="3902658" y="1887738"/>
                </a:cubicBezTo>
                <a:cubicBezTo>
                  <a:pt x="4009367" y="1902279"/>
                  <a:pt x="3975811" y="2015945"/>
                  <a:pt x="4032186" y="2066499"/>
                </a:cubicBezTo>
                <a:cubicBezTo>
                  <a:pt x="4042924" y="2076084"/>
                  <a:pt x="4052655" y="2094915"/>
                  <a:pt x="4050642" y="2107801"/>
                </a:cubicBezTo>
                <a:cubicBezTo>
                  <a:pt x="4047624" y="2126309"/>
                  <a:pt x="4034870" y="2143820"/>
                  <a:pt x="4024133" y="2160342"/>
                </a:cubicBezTo>
                <a:cubicBezTo>
                  <a:pt x="4013059" y="2176862"/>
                  <a:pt x="3996282" y="2191402"/>
                  <a:pt x="4004335" y="2213209"/>
                </a:cubicBezTo>
                <a:cubicBezTo>
                  <a:pt x="4007687" y="2222130"/>
                  <a:pt x="4005342" y="2253190"/>
                  <a:pt x="4030173" y="2228740"/>
                </a:cubicBezTo>
                <a:cubicBezTo>
                  <a:pt x="4098290" y="2161662"/>
                  <a:pt x="4137888" y="2225102"/>
                  <a:pt x="4196274" y="2255503"/>
                </a:cubicBezTo>
                <a:cubicBezTo>
                  <a:pt x="4149296" y="2286895"/>
                  <a:pt x="4107016" y="2309031"/>
                  <a:pt x="4099968" y="2355951"/>
                </a:cubicBezTo>
                <a:cubicBezTo>
                  <a:pt x="4085540" y="2452767"/>
                  <a:pt x="4023800" y="2497043"/>
                  <a:pt x="3930177" y="2505635"/>
                </a:cubicBezTo>
                <a:cubicBezTo>
                  <a:pt x="3964739" y="2599144"/>
                  <a:pt x="3964739" y="2599144"/>
                  <a:pt x="3852997" y="2612033"/>
                </a:cubicBezTo>
                <a:cubicBezTo>
                  <a:pt x="3895949" y="2671508"/>
                  <a:pt x="3895949" y="2686707"/>
                  <a:pt x="3843936" y="2707194"/>
                </a:cubicBezTo>
                <a:cubicBezTo>
                  <a:pt x="3793938" y="2726690"/>
                  <a:pt x="3738572" y="2733299"/>
                  <a:pt x="3692263" y="2763365"/>
                </a:cubicBezTo>
                <a:cubicBezTo>
                  <a:pt x="3734880" y="2839364"/>
                  <a:pt x="3746960" y="2927586"/>
                  <a:pt x="3834876" y="2964596"/>
                </a:cubicBezTo>
                <a:cubicBezTo>
                  <a:pt x="3848634" y="2970213"/>
                  <a:pt x="3858030" y="2993012"/>
                  <a:pt x="3849307" y="3006229"/>
                </a:cubicBezTo>
                <a:cubicBezTo>
                  <a:pt x="3817428" y="3054139"/>
                  <a:pt x="3863064" y="3145008"/>
                  <a:pt x="3763740" y="3155250"/>
                </a:cubicBezTo>
                <a:cubicBezTo>
                  <a:pt x="3751322" y="3156241"/>
                  <a:pt x="3739912" y="3166155"/>
                  <a:pt x="3749644" y="3179042"/>
                </a:cubicBezTo>
                <a:cubicBezTo>
                  <a:pt x="3783202" y="3223978"/>
                  <a:pt x="3742598" y="3221006"/>
                  <a:pt x="3718104" y="3226623"/>
                </a:cubicBezTo>
                <a:cubicBezTo>
                  <a:pt x="3688572" y="3233560"/>
                  <a:pt x="3655017" y="3213736"/>
                  <a:pt x="3627501" y="3238187"/>
                </a:cubicBezTo>
                <a:cubicBezTo>
                  <a:pt x="3633878" y="3263961"/>
                  <a:pt x="3657701" y="3263631"/>
                  <a:pt x="3674479" y="3271890"/>
                </a:cubicBezTo>
                <a:cubicBezTo>
                  <a:pt x="3723470" y="3295682"/>
                  <a:pt x="3763404" y="3324097"/>
                  <a:pt x="3765753" y="3385888"/>
                </a:cubicBezTo>
                <a:cubicBezTo>
                  <a:pt x="3767428" y="3435782"/>
                  <a:pt x="3772798" y="3479727"/>
                  <a:pt x="3705014" y="3494928"/>
                </a:cubicBezTo>
                <a:cubicBezTo>
                  <a:pt x="3676828" y="3501208"/>
                  <a:pt x="3684884" y="3537222"/>
                  <a:pt x="3700990" y="3555066"/>
                </a:cubicBezTo>
                <a:cubicBezTo>
                  <a:pt x="3729848" y="3586786"/>
                  <a:pt x="3753670" y="3629080"/>
                  <a:pt x="3803335" y="3632054"/>
                </a:cubicBezTo>
                <a:cubicBezTo>
                  <a:pt x="3833535" y="3634035"/>
                  <a:pt x="3856689" y="3647255"/>
                  <a:pt x="3880513" y="3662453"/>
                </a:cubicBezTo>
                <a:cubicBezTo>
                  <a:pt x="3897626" y="3673360"/>
                  <a:pt x="3918095" y="3682610"/>
                  <a:pt x="3916083" y="3706069"/>
                </a:cubicBezTo>
                <a:cubicBezTo>
                  <a:pt x="3914069" y="3728539"/>
                  <a:pt x="3894273" y="3737791"/>
                  <a:pt x="3874137" y="3742416"/>
                </a:cubicBezTo>
                <a:cubicBezTo>
                  <a:pt x="3807024" y="3757285"/>
                  <a:pt x="3743942" y="3779093"/>
                  <a:pt x="3687901" y="3828987"/>
                </a:cubicBezTo>
                <a:cubicBezTo>
                  <a:pt x="3725150" y="3855422"/>
                  <a:pt x="3760718" y="3874586"/>
                  <a:pt x="3788234" y="3901352"/>
                </a:cubicBezTo>
                <a:cubicBezTo>
                  <a:pt x="3854674" y="3966112"/>
                  <a:pt x="3291941" y="4169986"/>
                  <a:pt x="3263755" y="4242681"/>
                </a:cubicBezTo>
                <a:cubicBezTo>
                  <a:pt x="3255030" y="4265149"/>
                  <a:pt x="3225166" y="4288278"/>
                  <a:pt x="3200332" y="4294887"/>
                </a:cubicBezTo>
                <a:cubicBezTo>
                  <a:pt x="3083895" y="4325948"/>
                  <a:pt x="2982893" y="4395668"/>
                  <a:pt x="2863768" y="4421442"/>
                </a:cubicBezTo>
                <a:cubicBezTo>
                  <a:pt x="2751355" y="4445892"/>
                  <a:pt x="2640621" y="4478605"/>
                  <a:pt x="2517472" y="4510985"/>
                </a:cubicBezTo>
                <a:cubicBezTo>
                  <a:pt x="2555222" y="4551627"/>
                  <a:pt x="2607569" y="4569553"/>
                  <a:pt x="2654380" y="4591980"/>
                </a:cubicBezTo>
                <a:lnTo>
                  <a:pt x="2667892" y="4600575"/>
                </a:lnTo>
                <a:lnTo>
                  <a:pt x="0" y="4600575"/>
                </a:lnTo>
                <a:lnTo>
                  <a:pt x="0" y="144733"/>
                </a:lnTo>
                <a:lnTo>
                  <a:pt x="121106" y="102309"/>
                </a:lnTo>
                <a:cubicBezTo>
                  <a:pt x="290510" y="47726"/>
                  <a:pt x="463596" y="8200"/>
                  <a:pt x="644044" y="1014"/>
                </a:cubicBezTo>
                <a:cubicBezTo>
                  <a:pt x="656459" y="538"/>
                  <a:pt x="674830" y="121"/>
                  <a:pt x="698533" y="23"/>
                </a:cubicBez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Image result for bob dylan">
            <a:extLst>
              <a:ext uri="{FF2B5EF4-FFF2-40B4-BE49-F238E27FC236}">
                <a16:creationId xmlns:a16="http://schemas.microsoft.com/office/drawing/2014/main" id="{B3C4A0FD-9651-36F1-D662-EE290084C6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135" r="20886"/>
          <a:stretch/>
        </p:blipFill>
        <p:spPr bwMode="auto">
          <a:xfrm>
            <a:off x="5314848" y="464683"/>
            <a:ext cx="3241499" cy="3354472"/>
          </a:xfrm>
          <a:custGeom>
            <a:avLst/>
            <a:gdLst/>
            <a:ahLst/>
            <a:cxnLst/>
            <a:rect l="l" t="t" r="r" b="b"/>
            <a:pathLst>
              <a:path w="3359190" h="3476265">
                <a:moveTo>
                  <a:pt x="450539" y="15"/>
                </a:moveTo>
                <a:cubicBezTo>
                  <a:pt x="458434" y="271"/>
                  <a:pt x="466600" y="3856"/>
                  <a:pt x="473999" y="4995"/>
                </a:cubicBezTo>
                <a:cubicBezTo>
                  <a:pt x="637327" y="30493"/>
                  <a:pt x="800653" y="58040"/>
                  <a:pt x="964158" y="82398"/>
                </a:cubicBezTo>
                <a:cubicBezTo>
                  <a:pt x="1117018" y="105163"/>
                  <a:pt x="1270959" y="110398"/>
                  <a:pt x="1424540" y="122237"/>
                </a:cubicBezTo>
                <a:cubicBezTo>
                  <a:pt x="1610425" y="136579"/>
                  <a:pt x="1795950" y="156841"/>
                  <a:pt x="1980752" y="188711"/>
                </a:cubicBezTo>
                <a:cubicBezTo>
                  <a:pt x="2109067" y="211022"/>
                  <a:pt x="2238645" y="226502"/>
                  <a:pt x="2368766" y="208745"/>
                </a:cubicBezTo>
                <a:cubicBezTo>
                  <a:pt x="2375261" y="207834"/>
                  <a:pt x="2382661" y="204876"/>
                  <a:pt x="2388075" y="207834"/>
                </a:cubicBezTo>
                <a:cubicBezTo>
                  <a:pt x="2451242" y="241073"/>
                  <a:pt x="2520180" y="217168"/>
                  <a:pt x="2585691" y="238113"/>
                </a:cubicBezTo>
                <a:cubicBezTo>
                  <a:pt x="2568908" y="318930"/>
                  <a:pt x="2496899" y="312327"/>
                  <a:pt x="2456294" y="368331"/>
                </a:cubicBezTo>
                <a:cubicBezTo>
                  <a:pt x="2522527" y="390639"/>
                  <a:pt x="2582081" y="413178"/>
                  <a:pt x="2642540" y="430023"/>
                </a:cubicBezTo>
                <a:cubicBezTo>
                  <a:pt x="2706608" y="447780"/>
                  <a:pt x="2760929" y="495816"/>
                  <a:pt x="2823551" y="517215"/>
                </a:cubicBezTo>
                <a:cubicBezTo>
                  <a:pt x="2836907" y="521769"/>
                  <a:pt x="2852969" y="537704"/>
                  <a:pt x="2857661" y="553184"/>
                </a:cubicBezTo>
                <a:cubicBezTo>
                  <a:pt x="2872820" y="603269"/>
                  <a:pt x="3175470" y="743732"/>
                  <a:pt x="3139737" y="788350"/>
                </a:cubicBezTo>
                <a:cubicBezTo>
                  <a:pt x="3124939" y="806790"/>
                  <a:pt x="3105809" y="819994"/>
                  <a:pt x="3085776" y="838207"/>
                </a:cubicBezTo>
                <a:cubicBezTo>
                  <a:pt x="3115916" y="872582"/>
                  <a:pt x="3149843" y="887608"/>
                  <a:pt x="3185938" y="897851"/>
                </a:cubicBezTo>
                <a:cubicBezTo>
                  <a:pt x="3196767" y="901039"/>
                  <a:pt x="3207414" y="907413"/>
                  <a:pt x="3208497" y="922894"/>
                </a:cubicBezTo>
                <a:cubicBezTo>
                  <a:pt x="3209580" y="939056"/>
                  <a:pt x="3198571" y="945429"/>
                  <a:pt x="3189367" y="952944"/>
                </a:cubicBezTo>
                <a:cubicBezTo>
                  <a:pt x="3176554" y="963415"/>
                  <a:pt x="3164101" y="972523"/>
                  <a:pt x="3147859" y="973888"/>
                </a:cubicBezTo>
                <a:cubicBezTo>
                  <a:pt x="3121148" y="975937"/>
                  <a:pt x="3108336" y="1005076"/>
                  <a:pt x="3092816" y="1026930"/>
                </a:cubicBezTo>
                <a:cubicBezTo>
                  <a:pt x="3084153" y="1039224"/>
                  <a:pt x="3079821" y="1064037"/>
                  <a:pt x="3094980" y="1068363"/>
                </a:cubicBezTo>
                <a:cubicBezTo>
                  <a:pt x="3131436" y="1078836"/>
                  <a:pt x="3128548" y="1109114"/>
                  <a:pt x="3127647" y="1143489"/>
                </a:cubicBezTo>
                <a:cubicBezTo>
                  <a:pt x="3126383" y="1186061"/>
                  <a:pt x="3104906" y="1205638"/>
                  <a:pt x="3078557" y="1222030"/>
                </a:cubicBezTo>
                <a:cubicBezTo>
                  <a:pt x="3069534" y="1227720"/>
                  <a:pt x="3056721" y="1227493"/>
                  <a:pt x="3053292" y="1245250"/>
                </a:cubicBezTo>
                <a:cubicBezTo>
                  <a:pt x="3068090" y="1262097"/>
                  <a:pt x="3086137" y="1248439"/>
                  <a:pt x="3102020" y="1253218"/>
                </a:cubicBezTo>
                <a:cubicBezTo>
                  <a:pt x="3115193" y="1257088"/>
                  <a:pt x="3137031" y="1255040"/>
                  <a:pt x="3118983" y="1286000"/>
                </a:cubicBezTo>
                <a:cubicBezTo>
                  <a:pt x="3113749" y="1294878"/>
                  <a:pt x="3119885" y="1301709"/>
                  <a:pt x="3126564" y="1302392"/>
                </a:cubicBezTo>
                <a:cubicBezTo>
                  <a:pt x="3179982" y="1309448"/>
                  <a:pt x="3155438" y="1372054"/>
                  <a:pt x="3172584" y="1405063"/>
                </a:cubicBezTo>
                <a:cubicBezTo>
                  <a:pt x="3177275" y="1414169"/>
                  <a:pt x="3172222" y="1429877"/>
                  <a:pt x="3164822" y="1433747"/>
                </a:cubicBezTo>
                <a:cubicBezTo>
                  <a:pt x="3117539" y="1459245"/>
                  <a:pt x="3111043" y="1520028"/>
                  <a:pt x="3088122" y="1572389"/>
                </a:cubicBezTo>
                <a:cubicBezTo>
                  <a:pt x="3113028" y="1593104"/>
                  <a:pt x="3142805" y="1597657"/>
                  <a:pt x="3169695" y="1611089"/>
                </a:cubicBezTo>
                <a:cubicBezTo>
                  <a:pt x="3197669" y="1625204"/>
                  <a:pt x="3197669" y="1635676"/>
                  <a:pt x="3174569" y="1676653"/>
                </a:cubicBezTo>
                <a:cubicBezTo>
                  <a:pt x="3234665" y="1685532"/>
                  <a:pt x="3234665" y="1685532"/>
                  <a:pt x="3216077" y="1749957"/>
                </a:cubicBezTo>
                <a:cubicBezTo>
                  <a:pt x="3266430" y="1755877"/>
                  <a:pt x="3299635" y="1786382"/>
                  <a:pt x="3307395" y="1853085"/>
                </a:cubicBezTo>
                <a:cubicBezTo>
                  <a:pt x="3311185" y="1885411"/>
                  <a:pt x="3333924" y="1900663"/>
                  <a:pt x="3359190" y="1922291"/>
                </a:cubicBezTo>
                <a:cubicBezTo>
                  <a:pt x="3327789" y="1943236"/>
                  <a:pt x="3306492" y="1986945"/>
                  <a:pt x="3269857" y="1940730"/>
                </a:cubicBezTo>
                <a:cubicBezTo>
                  <a:pt x="3256503" y="1923885"/>
                  <a:pt x="3257764" y="1945284"/>
                  <a:pt x="3255961" y="1951430"/>
                </a:cubicBezTo>
                <a:cubicBezTo>
                  <a:pt x="3251630" y="1966455"/>
                  <a:pt x="3260653" y="1976472"/>
                  <a:pt x="3266609" y="1987854"/>
                </a:cubicBezTo>
                <a:cubicBezTo>
                  <a:pt x="3272384" y="1999237"/>
                  <a:pt x="3279243" y="2011302"/>
                  <a:pt x="3280866" y="2024054"/>
                </a:cubicBezTo>
                <a:cubicBezTo>
                  <a:pt x="3281948" y="2032931"/>
                  <a:pt x="3276715" y="2045905"/>
                  <a:pt x="3270940" y="2052509"/>
                </a:cubicBezTo>
                <a:cubicBezTo>
                  <a:pt x="3240620" y="2087340"/>
                  <a:pt x="3258667" y="2165652"/>
                  <a:pt x="3201277" y="2175670"/>
                </a:cubicBezTo>
                <a:cubicBezTo>
                  <a:pt x="3175470" y="2180221"/>
                  <a:pt x="3163018" y="2208906"/>
                  <a:pt x="3144069" y="2224614"/>
                </a:cubicBezTo>
                <a:cubicBezTo>
                  <a:pt x="3078197" y="2279478"/>
                  <a:pt x="3034161" y="2350051"/>
                  <a:pt x="3013769" y="2447031"/>
                </a:cubicBezTo>
                <a:cubicBezTo>
                  <a:pt x="3008175" y="2473894"/>
                  <a:pt x="2986698" y="2495522"/>
                  <a:pt x="2972802" y="2519197"/>
                </a:cubicBezTo>
                <a:cubicBezTo>
                  <a:pt x="2979480" y="2536499"/>
                  <a:pt x="3015935" y="2499164"/>
                  <a:pt x="3003121" y="2544694"/>
                </a:cubicBezTo>
                <a:cubicBezTo>
                  <a:pt x="2993376" y="2578843"/>
                  <a:pt x="2968470" y="2600014"/>
                  <a:pt x="2945008" y="2620276"/>
                </a:cubicBezTo>
                <a:cubicBezTo>
                  <a:pt x="2918299" y="2643268"/>
                  <a:pt x="2888702" y="2661708"/>
                  <a:pt x="2876610" y="2704279"/>
                </a:cubicBezTo>
                <a:cubicBezTo>
                  <a:pt x="2874083" y="2713386"/>
                  <a:pt x="2865963" y="2722947"/>
                  <a:pt x="2858744" y="2726591"/>
                </a:cubicBezTo>
                <a:cubicBezTo>
                  <a:pt x="2482281" y="3475797"/>
                  <a:pt x="1555563" y="3480805"/>
                  <a:pt x="1448724" y="3475568"/>
                </a:cubicBezTo>
                <a:cubicBezTo>
                  <a:pt x="1319326" y="3468966"/>
                  <a:pt x="1196966" y="3422753"/>
                  <a:pt x="1076954" y="3365156"/>
                </a:cubicBezTo>
                <a:cubicBezTo>
                  <a:pt x="1026241" y="3340797"/>
                  <a:pt x="979138" y="3306195"/>
                  <a:pt x="929868" y="3279332"/>
                </a:cubicBezTo>
                <a:cubicBezTo>
                  <a:pt x="861832" y="3242223"/>
                  <a:pt x="809315" y="3171424"/>
                  <a:pt x="741457" y="3141601"/>
                </a:cubicBezTo>
                <a:cubicBezTo>
                  <a:pt x="671616" y="3110867"/>
                  <a:pt x="611879" y="3054638"/>
                  <a:pt x="540052" y="3030734"/>
                </a:cubicBezTo>
                <a:cubicBezTo>
                  <a:pt x="502153" y="3017985"/>
                  <a:pt x="465517" y="2994993"/>
                  <a:pt x="471471" y="2929200"/>
                </a:cubicBezTo>
                <a:cubicBezTo>
                  <a:pt x="473096" y="2910532"/>
                  <a:pt x="463171" y="2895282"/>
                  <a:pt x="447469" y="2900745"/>
                </a:cubicBezTo>
                <a:cubicBezTo>
                  <a:pt x="417513" y="2910989"/>
                  <a:pt x="403977" y="2883898"/>
                  <a:pt x="387373" y="2863636"/>
                </a:cubicBezTo>
                <a:cubicBezTo>
                  <a:pt x="357776" y="2827667"/>
                  <a:pt x="329623" y="2789422"/>
                  <a:pt x="282519" y="2783503"/>
                </a:cubicBezTo>
                <a:cubicBezTo>
                  <a:pt x="291543" y="2755272"/>
                  <a:pt x="306883" y="2759371"/>
                  <a:pt x="320959" y="2765290"/>
                </a:cubicBezTo>
                <a:cubicBezTo>
                  <a:pt x="357956" y="2780772"/>
                  <a:pt x="394592" y="2798300"/>
                  <a:pt x="431588" y="2813781"/>
                </a:cubicBezTo>
                <a:cubicBezTo>
                  <a:pt x="455771" y="2823799"/>
                  <a:pt x="479775" y="2837912"/>
                  <a:pt x="512079" y="2826755"/>
                </a:cubicBezTo>
                <a:cubicBezTo>
                  <a:pt x="484286" y="2769843"/>
                  <a:pt x="437003" y="2759598"/>
                  <a:pt x="398743" y="2742071"/>
                </a:cubicBezTo>
                <a:cubicBezTo>
                  <a:pt x="350919" y="2719988"/>
                  <a:pt x="322765" y="2678326"/>
                  <a:pt x="289016" y="2631885"/>
                </a:cubicBezTo>
                <a:cubicBezTo>
                  <a:pt x="324209" y="2620730"/>
                  <a:pt x="346045" y="2654879"/>
                  <a:pt x="373657" y="2653056"/>
                </a:cubicBezTo>
                <a:cubicBezTo>
                  <a:pt x="375101" y="2647140"/>
                  <a:pt x="377627" y="2638488"/>
                  <a:pt x="377267" y="2638259"/>
                </a:cubicBezTo>
                <a:cubicBezTo>
                  <a:pt x="332149" y="2612763"/>
                  <a:pt x="311034" y="2564956"/>
                  <a:pt x="303995" y="2507131"/>
                </a:cubicBezTo>
                <a:cubicBezTo>
                  <a:pt x="300386" y="2477310"/>
                  <a:pt x="283963" y="2467976"/>
                  <a:pt x="267720" y="2454316"/>
                </a:cubicBezTo>
                <a:cubicBezTo>
                  <a:pt x="211053" y="2405826"/>
                  <a:pt x="151137" y="2361890"/>
                  <a:pt x="104574" y="2295188"/>
                </a:cubicBezTo>
                <a:cubicBezTo>
                  <a:pt x="158355" y="2304066"/>
                  <a:pt x="201487" y="2347547"/>
                  <a:pt x="259420" y="2366215"/>
                </a:cubicBezTo>
                <a:cubicBezTo>
                  <a:pt x="213400" y="2292910"/>
                  <a:pt x="153843" y="2255803"/>
                  <a:pt x="99521" y="2211409"/>
                </a:cubicBezTo>
                <a:cubicBezTo>
                  <a:pt x="74797" y="2191149"/>
                  <a:pt x="51878" y="2165197"/>
                  <a:pt x="21920" y="2154269"/>
                </a:cubicBezTo>
                <a:cubicBezTo>
                  <a:pt x="11271" y="2150400"/>
                  <a:pt x="-6235" y="2142204"/>
                  <a:pt x="2248" y="2120577"/>
                </a:cubicBezTo>
                <a:cubicBezTo>
                  <a:pt x="9466" y="2102593"/>
                  <a:pt x="23723" y="2108055"/>
                  <a:pt x="36718" y="2113292"/>
                </a:cubicBezTo>
                <a:cubicBezTo>
                  <a:pt x="67939" y="2126269"/>
                  <a:pt x="100244" y="2126495"/>
                  <a:pt x="142474" y="2126269"/>
                </a:cubicBezTo>
                <a:cubicBezTo>
                  <a:pt x="107102" y="2066851"/>
                  <a:pt x="42311" y="2084608"/>
                  <a:pt x="11993" y="2022231"/>
                </a:cubicBezTo>
                <a:cubicBezTo>
                  <a:pt x="49892" y="2011302"/>
                  <a:pt x="79128" y="2033841"/>
                  <a:pt x="109809" y="2038166"/>
                </a:cubicBezTo>
                <a:cubicBezTo>
                  <a:pt x="137600" y="2042036"/>
                  <a:pt x="144459" y="2031565"/>
                  <a:pt x="137962" y="1997188"/>
                </a:cubicBezTo>
                <a:cubicBezTo>
                  <a:pt x="127856" y="1943690"/>
                  <a:pt x="143015" y="1916371"/>
                  <a:pt x="183441" y="1930941"/>
                </a:cubicBezTo>
                <a:cubicBezTo>
                  <a:pt x="220978" y="1944601"/>
                  <a:pt x="224948" y="1924568"/>
                  <a:pt x="214842" y="1894062"/>
                </a:cubicBezTo>
                <a:cubicBezTo>
                  <a:pt x="200405" y="1849671"/>
                  <a:pt x="216827" y="1815295"/>
                  <a:pt x="228017" y="1777960"/>
                </a:cubicBezTo>
                <a:cubicBezTo>
                  <a:pt x="245162" y="1721045"/>
                  <a:pt x="237944" y="1693272"/>
                  <a:pt x="200946" y="1650929"/>
                </a:cubicBezTo>
                <a:cubicBezTo>
                  <a:pt x="180193" y="1627251"/>
                  <a:pt x="157815" y="1607219"/>
                  <a:pt x="127675" y="1586731"/>
                </a:cubicBezTo>
                <a:cubicBezTo>
                  <a:pt x="197157" y="1575576"/>
                  <a:pt x="124246" y="1538013"/>
                  <a:pt x="148791" y="1514564"/>
                </a:cubicBezTo>
                <a:cubicBezTo>
                  <a:pt x="197878" y="1505003"/>
                  <a:pt x="237944" y="1579673"/>
                  <a:pt x="304718" y="1558274"/>
                </a:cubicBezTo>
                <a:cubicBezTo>
                  <a:pt x="222243" y="1493618"/>
                  <a:pt x="131104" y="1472448"/>
                  <a:pt x="71369" y="1386396"/>
                </a:cubicBezTo>
                <a:cubicBezTo>
                  <a:pt x="85084" y="1366817"/>
                  <a:pt x="98799" y="1385029"/>
                  <a:pt x="110530" y="1377745"/>
                </a:cubicBezTo>
                <a:cubicBezTo>
                  <a:pt x="110169" y="1373192"/>
                  <a:pt x="111073" y="1366361"/>
                  <a:pt x="108906" y="1364313"/>
                </a:cubicBezTo>
                <a:cubicBezTo>
                  <a:pt x="64330" y="1317416"/>
                  <a:pt x="63607" y="1316279"/>
                  <a:pt x="111433" y="1281675"/>
                </a:cubicBezTo>
                <a:cubicBezTo>
                  <a:pt x="128217" y="1269609"/>
                  <a:pt x="126772" y="1258909"/>
                  <a:pt x="117930" y="1243657"/>
                </a:cubicBezTo>
                <a:cubicBezTo>
                  <a:pt x="111612" y="1232957"/>
                  <a:pt x="104033" y="1223395"/>
                  <a:pt x="107643" y="1199947"/>
                </a:cubicBezTo>
                <a:cubicBezTo>
                  <a:pt x="133810" y="1229998"/>
                  <a:pt x="260321" y="1220208"/>
                  <a:pt x="282700" y="1217021"/>
                </a:cubicBezTo>
                <a:cubicBezTo>
                  <a:pt x="307786" y="1213607"/>
                  <a:pt x="332510" y="1199037"/>
                  <a:pt x="358858" y="1207003"/>
                </a:cubicBezTo>
                <a:cubicBezTo>
                  <a:pt x="379973" y="1213381"/>
                  <a:pt x="477788" y="1275073"/>
                  <a:pt x="491685" y="1204273"/>
                </a:cubicBezTo>
                <a:cubicBezTo>
                  <a:pt x="492408" y="1200857"/>
                  <a:pt x="531930" y="1208826"/>
                  <a:pt x="553226" y="1212696"/>
                </a:cubicBezTo>
                <a:cubicBezTo>
                  <a:pt x="571995" y="1215883"/>
                  <a:pt x="593110" y="1229998"/>
                  <a:pt x="605743" y="1201769"/>
                </a:cubicBezTo>
                <a:cubicBezTo>
                  <a:pt x="613143" y="1185150"/>
                  <a:pt x="582643" y="1153051"/>
                  <a:pt x="555391" y="1150320"/>
                </a:cubicBezTo>
                <a:cubicBezTo>
                  <a:pt x="531749" y="1147814"/>
                  <a:pt x="507025" y="1144172"/>
                  <a:pt x="484466" y="1151001"/>
                </a:cubicBezTo>
                <a:cubicBezTo>
                  <a:pt x="456674" y="1159198"/>
                  <a:pt x="441696" y="1145994"/>
                  <a:pt x="433934" y="1117538"/>
                </a:cubicBezTo>
                <a:cubicBezTo>
                  <a:pt x="425273" y="1086122"/>
                  <a:pt x="408668" y="1071550"/>
                  <a:pt x="385749" y="1056980"/>
                </a:cubicBezTo>
                <a:cubicBezTo>
                  <a:pt x="330163" y="1021696"/>
                  <a:pt x="276744" y="980946"/>
                  <a:pt x="215745" y="960456"/>
                </a:cubicBezTo>
                <a:cubicBezTo>
                  <a:pt x="203653" y="956358"/>
                  <a:pt x="190298" y="950894"/>
                  <a:pt x="184704" y="923805"/>
                </a:cubicBezTo>
                <a:cubicBezTo>
                  <a:pt x="349836" y="964326"/>
                  <a:pt x="500349" y="1069958"/>
                  <a:pt x="670713" y="1063811"/>
                </a:cubicBezTo>
                <a:cubicBezTo>
                  <a:pt x="624151" y="1030346"/>
                  <a:pt x="570192" y="1028524"/>
                  <a:pt x="520561" y="1005076"/>
                </a:cubicBezTo>
                <a:cubicBezTo>
                  <a:pt x="555753" y="987546"/>
                  <a:pt x="588779" y="1005759"/>
                  <a:pt x="622167" y="1015777"/>
                </a:cubicBezTo>
                <a:cubicBezTo>
                  <a:pt x="650140" y="1023970"/>
                  <a:pt x="675405" y="1025337"/>
                  <a:pt x="678473" y="976393"/>
                </a:cubicBezTo>
                <a:cubicBezTo>
                  <a:pt x="677389" y="973205"/>
                  <a:pt x="677570" y="969107"/>
                  <a:pt x="677751" y="965238"/>
                </a:cubicBezTo>
                <a:cubicBezTo>
                  <a:pt x="668365" y="944976"/>
                  <a:pt x="653749" y="934504"/>
                  <a:pt x="636423" y="928584"/>
                </a:cubicBezTo>
                <a:cubicBezTo>
                  <a:pt x="625955" y="924942"/>
                  <a:pt x="612060" y="919478"/>
                  <a:pt x="612239" y="904909"/>
                </a:cubicBezTo>
                <a:cubicBezTo>
                  <a:pt x="612781" y="850955"/>
                  <a:pt x="579394" y="835246"/>
                  <a:pt x="546007" y="819539"/>
                </a:cubicBezTo>
                <a:cubicBezTo>
                  <a:pt x="564596" y="792676"/>
                  <a:pt x="579213" y="812481"/>
                  <a:pt x="593290" y="810433"/>
                </a:cubicBezTo>
                <a:cubicBezTo>
                  <a:pt x="602495" y="809067"/>
                  <a:pt x="610796" y="806563"/>
                  <a:pt x="610796" y="792676"/>
                </a:cubicBezTo>
                <a:cubicBezTo>
                  <a:pt x="610977" y="781065"/>
                  <a:pt x="606645" y="767861"/>
                  <a:pt x="597622" y="767635"/>
                </a:cubicBezTo>
                <a:cubicBezTo>
                  <a:pt x="541135" y="765585"/>
                  <a:pt x="509913" y="690914"/>
                  <a:pt x="451260" y="690687"/>
                </a:cubicBezTo>
                <a:cubicBezTo>
                  <a:pt x="416248" y="690687"/>
                  <a:pt x="469488" y="648571"/>
                  <a:pt x="439891" y="631042"/>
                </a:cubicBezTo>
                <a:cubicBezTo>
                  <a:pt x="433393" y="627171"/>
                  <a:pt x="456855" y="621254"/>
                  <a:pt x="467323" y="622164"/>
                </a:cubicBezTo>
                <a:cubicBezTo>
                  <a:pt x="477609" y="623074"/>
                  <a:pt x="486813" y="634229"/>
                  <a:pt x="499265" y="626261"/>
                </a:cubicBezTo>
                <a:cubicBezTo>
                  <a:pt x="506123" y="597806"/>
                  <a:pt x="488438" y="587332"/>
                  <a:pt x="473818" y="579365"/>
                </a:cubicBezTo>
                <a:cubicBezTo>
                  <a:pt x="440070" y="560925"/>
                  <a:pt x="407224" y="538615"/>
                  <a:pt x="370228" y="532013"/>
                </a:cubicBezTo>
                <a:cubicBezTo>
                  <a:pt x="357055" y="529737"/>
                  <a:pt x="389177" y="499231"/>
                  <a:pt x="395494" y="488532"/>
                </a:cubicBezTo>
                <a:cubicBezTo>
                  <a:pt x="376883" y="474474"/>
                  <a:pt x="357801" y="462263"/>
                  <a:pt x="338331" y="451478"/>
                </a:cubicBezTo>
                <a:lnTo>
                  <a:pt x="331729" y="448316"/>
                </a:lnTo>
                <a:lnTo>
                  <a:pt x="333477" y="428106"/>
                </a:lnTo>
                <a:cubicBezTo>
                  <a:pt x="333477" y="428106"/>
                  <a:pt x="322127" y="376930"/>
                  <a:pt x="314427" y="351906"/>
                </a:cubicBezTo>
                <a:lnTo>
                  <a:pt x="296726" y="307655"/>
                </a:lnTo>
                <a:lnTo>
                  <a:pt x="312139" y="309596"/>
                </a:lnTo>
                <a:cubicBezTo>
                  <a:pt x="327682" y="313807"/>
                  <a:pt x="343879" y="321889"/>
                  <a:pt x="357956" y="329174"/>
                </a:cubicBezTo>
                <a:cubicBezTo>
                  <a:pt x="381237" y="341238"/>
                  <a:pt x="403435" y="344425"/>
                  <a:pt x="434297" y="329174"/>
                </a:cubicBezTo>
                <a:cubicBezTo>
                  <a:pt x="406324" y="319841"/>
                  <a:pt x="384846" y="311645"/>
                  <a:pt x="362829" y="305953"/>
                </a:cubicBezTo>
                <a:cubicBezTo>
                  <a:pt x="345323" y="301400"/>
                  <a:pt x="387012" y="282960"/>
                  <a:pt x="408307" y="285237"/>
                </a:cubicBezTo>
                <a:cubicBezTo>
                  <a:pt x="438085" y="288423"/>
                  <a:pt x="421302" y="276586"/>
                  <a:pt x="416248" y="260195"/>
                </a:cubicBezTo>
                <a:cubicBezTo>
                  <a:pt x="410835" y="242665"/>
                  <a:pt x="426897" y="237203"/>
                  <a:pt x="437003" y="240844"/>
                </a:cubicBezTo>
                <a:cubicBezTo>
                  <a:pt x="475803" y="255187"/>
                  <a:pt x="514425" y="229917"/>
                  <a:pt x="554491" y="250407"/>
                </a:cubicBezTo>
                <a:cubicBezTo>
                  <a:pt x="544384" y="199867"/>
                  <a:pt x="522546" y="177784"/>
                  <a:pt x="476887" y="170726"/>
                </a:cubicBezTo>
                <a:cubicBezTo>
                  <a:pt x="459741" y="167996"/>
                  <a:pt x="441876" y="172093"/>
                  <a:pt x="427076" y="157522"/>
                </a:cubicBezTo>
                <a:cubicBezTo>
                  <a:pt x="418594" y="149101"/>
                  <a:pt x="409030" y="139084"/>
                  <a:pt x="415707" y="123603"/>
                </a:cubicBezTo>
                <a:cubicBezTo>
                  <a:pt x="420400" y="112674"/>
                  <a:pt x="430506" y="112674"/>
                  <a:pt x="438808" y="116318"/>
                </a:cubicBezTo>
                <a:cubicBezTo>
                  <a:pt x="475984" y="132483"/>
                  <a:pt x="514786" y="138400"/>
                  <a:pt x="553586" y="144320"/>
                </a:cubicBezTo>
                <a:cubicBezTo>
                  <a:pt x="559543" y="145230"/>
                  <a:pt x="566220" y="148191"/>
                  <a:pt x="572898" y="133164"/>
                </a:cubicBezTo>
                <a:cubicBezTo>
                  <a:pt x="500349" y="108805"/>
                  <a:pt x="431408" y="74202"/>
                  <a:pt x="356874" y="60770"/>
                </a:cubicBezTo>
                <a:cubicBezTo>
                  <a:pt x="357956" y="54397"/>
                  <a:pt x="359038" y="48022"/>
                  <a:pt x="360122" y="41649"/>
                </a:cubicBezTo>
                <a:cubicBezTo>
                  <a:pt x="418413" y="50753"/>
                  <a:pt x="476707" y="59859"/>
                  <a:pt x="550338" y="71243"/>
                </a:cubicBezTo>
                <a:cubicBezTo>
                  <a:pt x="505041" y="35045"/>
                  <a:pt x="462269" y="47111"/>
                  <a:pt x="428701" y="15013"/>
                </a:cubicBezTo>
                <a:cubicBezTo>
                  <a:pt x="435018" y="2833"/>
                  <a:pt x="442643" y="-241"/>
                  <a:pt x="450539" y="15"/>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9924B9E-1955-0386-77E9-9BB06E6A9D9C}"/>
              </a:ext>
            </a:extLst>
          </p:cNvPr>
          <p:cNvSpPr>
            <a:spLocks noGrp="1"/>
          </p:cNvSpPr>
          <p:nvPr>
            <p:ph type="title"/>
          </p:nvPr>
        </p:nvSpPr>
        <p:spPr>
          <a:xfrm>
            <a:off x="4785360" y="3429001"/>
            <a:ext cx="6577902" cy="854834"/>
          </a:xfrm>
        </p:spPr>
        <p:txBody>
          <a:bodyPr anchor="b">
            <a:noAutofit/>
          </a:bodyPr>
          <a:lstStyle/>
          <a:p>
            <a:r>
              <a:rPr lang="en-GB" sz="4000" b="1" u="sng" dirty="0">
                <a:latin typeface="Arial" panose="020B0604020202020204" pitchFamily="34" charset="0"/>
                <a:cs typeface="Arial" panose="020B0604020202020204" pitchFamily="34" charset="0"/>
              </a:rPr>
              <a:t>Influences in the sixties </a:t>
            </a:r>
          </a:p>
        </p:txBody>
      </p:sp>
      <p:pic>
        <p:nvPicPr>
          <p:cNvPr id="3074" name="Picture 2" descr="Image result for beatles">
            <a:extLst>
              <a:ext uri="{FF2B5EF4-FFF2-40B4-BE49-F238E27FC236}">
                <a16:creationId xmlns:a16="http://schemas.microsoft.com/office/drawing/2014/main" id="{F13EAA19-8E6D-FE24-9DE0-DB076FCC7E6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011" r="-2" b="7009"/>
          <a:stretch/>
        </p:blipFill>
        <p:spPr bwMode="auto">
          <a:xfrm>
            <a:off x="480177" y="3"/>
            <a:ext cx="4980517" cy="2440831"/>
          </a:xfrm>
          <a:custGeom>
            <a:avLst/>
            <a:gdLst/>
            <a:ahLst/>
            <a:cxnLst/>
            <a:rect l="l" t="t" r="r" b="b"/>
            <a:pathLst>
              <a:path w="4980517" h="2440831">
                <a:moveTo>
                  <a:pt x="287929" y="0"/>
                </a:moveTo>
                <a:lnTo>
                  <a:pt x="4817890" y="0"/>
                </a:lnTo>
                <a:lnTo>
                  <a:pt x="4816841" y="3177"/>
                </a:lnTo>
                <a:cubicBezTo>
                  <a:pt x="4816707" y="6109"/>
                  <a:pt x="4816908" y="9403"/>
                  <a:pt x="4816641" y="12038"/>
                </a:cubicBezTo>
                <a:cubicBezTo>
                  <a:pt x="4834033" y="20468"/>
                  <a:pt x="4854369" y="-611"/>
                  <a:pt x="4874703" y="22050"/>
                </a:cubicBezTo>
                <a:cubicBezTo>
                  <a:pt x="4786137" y="121645"/>
                  <a:pt x="4651010" y="146147"/>
                  <a:pt x="4528727" y="220979"/>
                </a:cubicBezTo>
                <a:cubicBezTo>
                  <a:pt x="4627731" y="245745"/>
                  <a:pt x="4687133" y="159323"/>
                  <a:pt x="4759914" y="170389"/>
                </a:cubicBezTo>
                <a:cubicBezTo>
                  <a:pt x="4796305" y="197528"/>
                  <a:pt x="4688204" y="241003"/>
                  <a:pt x="4791221" y="253914"/>
                </a:cubicBezTo>
                <a:cubicBezTo>
                  <a:pt x="4746534" y="277627"/>
                  <a:pt x="4713355" y="300811"/>
                  <a:pt x="4682585" y="328215"/>
                </a:cubicBezTo>
                <a:cubicBezTo>
                  <a:pt x="4627731" y="377223"/>
                  <a:pt x="4617028" y="409367"/>
                  <a:pt x="4642449" y="475239"/>
                </a:cubicBezTo>
                <a:cubicBezTo>
                  <a:pt x="4659039" y="518450"/>
                  <a:pt x="4683387" y="558237"/>
                  <a:pt x="4661983" y="609614"/>
                </a:cubicBezTo>
                <a:cubicBezTo>
                  <a:pt x="4646998" y="644922"/>
                  <a:pt x="4652885" y="668107"/>
                  <a:pt x="4708539" y="652298"/>
                </a:cubicBezTo>
                <a:cubicBezTo>
                  <a:pt x="4768476" y="635435"/>
                  <a:pt x="4790952" y="667053"/>
                  <a:pt x="4775969" y="728971"/>
                </a:cubicBezTo>
                <a:cubicBezTo>
                  <a:pt x="4766336" y="768758"/>
                  <a:pt x="4776506" y="780877"/>
                  <a:pt x="4817710" y="776398"/>
                </a:cubicBezTo>
                <a:cubicBezTo>
                  <a:pt x="4863199" y="771392"/>
                  <a:pt x="4906546" y="745306"/>
                  <a:pt x="4962737" y="757955"/>
                </a:cubicBezTo>
                <a:cubicBezTo>
                  <a:pt x="4917786" y="830149"/>
                  <a:pt x="4821724" y="809597"/>
                  <a:pt x="4769279" y="878367"/>
                </a:cubicBezTo>
                <a:cubicBezTo>
                  <a:pt x="4831892" y="878629"/>
                  <a:pt x="4879788" y="878367"/>
                  <a:pt x="4926079" y="863347"/>
                </a:cubicBezTo>
                <a:cubicBezTo>
                  <a:pt x="4945346" y="857286"/>
                  <a:pt x="4966484" y="850965"/>
                  <a:pt x="4977186" y="871779"/>
                </a:cubicBezTo>
                <a:cubicBezTo>
                  <a:pt x="4989762" y="896809"/>
                  <a:pt x="4963808" y="906295"/>
                  <a:pt x="4948019" y="910774"/>
                </a:cubicBezTo>
                <a:cubicBezTo>
                  <a:pt x="4903602" y="923421"/>
                  <a:pt x="4869621" y="953458"/>
                  <a:pt x="4832963" y="976907"/>
                </a:cubicBezTo>
                <a:cubicBezTo>
                  <a:pt x="4752423" y="1028288"/>
                  <a:pt x="4664121" y="1071235"/>
                  <a:pt x="4595889" y="1156077"/>
                </a:cubicBezTo>
                <a:cubicBezTo>
                  <a:pt x="4681783" y="1134471"/>
                  <a:pt x="4745733" y="1084147"/>
                  <a:pt x="4825471" y="1073871"/>
                </a:cubicBezTo>
                <a:cubicBezTo>
                  <a:pt x="4756436" y="1151071"/>
                  <a:pt x="4667600" y="1201922"/>
                  <a:pt x="4583583" y="1258044"/>
                </a:cubicBezTo>
                <a:cubicBezTo>
                  <a:pt x="4559500" y="1273853"/>
                  <a:pt x="4535151" y="1284656"/>
                  <a:pt x="4529799" y="1319171"/>
                </a:cubicBezTo>
                <a:cubicBezTo>
                  <a:pt x="4519362" y="1386097"/>
                  <a:pt x="4488056" y="1441427"/>
                  <a:pt x="4421163" y="1470936"/>
                </a:cubicBezTo>
                <a:cubicBezTo>
                  <a:pt x="4420628" y="1471202"/>
                  <a:pt x="4424373" y="1481215"/>
                  <a:pt x="4426515" y="1488062"/>
                </a:cubicBezTo>
                <a:cubicBezTo>
                  <a:pt x="4467453" y="1490172"/>
                  <a:pt x="4499829" y="1450649"/>
                  <a:pt x="4552008" y="1463559"/>
                </a:cubicBezTo>
                <a:cubicBezTo>
                  <a:pt x="4501970" y="1517309"/>
                  <a:pt x="4460227" y="1565528"/>
                  <a:pt x="4389321" y="1591086"/>
                </a:cubicBezTo>
                <a:cubicBezTo>
                  <a:pt x="4332594" y="1611373"/>
                  <a:pt x="4262490" y="1623230"/>
                  <a:pt x="4221282" y="1689099"/>
                </a:cubicBezTo>
                <a:cubicBezTo>
                  <a:pt x="4269178" y="1702012"/>
                  <a:pt x="4304768" y="1685677"/>
                  <a:pt x="4340623" y="1674082"/>
                </a:cubicBezTo>
                <a:cubicBezTo>
                  <a:pt x="4395475" y="1656165"/>
                  <a:pt x="4449794" y="1635878"/>
                  <a:pt x="4504647" y="1617960"/>
                </a:cubicBezTo>
                <a:cubicBezTo>
                  <a:pt x="4525518" y="1611110"/>
                  <a:pt x="4548262" y="1606365"/>
                  <a:pt x="4561640" y="1639039"/>
                </a:cubicBezTo>
                <a:cubicBezTo>
                  <a:pt x="4491801" y="1645890"/>
                  <a:pt x="4450060" y="1690154"/>
                  <a:pt x="4406179" y="1731784"/>
                </a:cubicBezTo>
                <a:cubicBezTo>
                  <a:pt x="4381561" y="1755234"/>
                  <a:pt x="4361492" y="1786589"/>
                  <a:pt x="4317076" y="1774733"/>
                </a:cubicBezTo>
                <a:cubicBezTo>
                  <a:pt x="4293796" y="1768410"/>
                  <a:pt x="4279080" y="1786061"/>
                  <a:pt x="4281490" y="1807667"/>
                </a:cubicBezTo>
                <a:cubicBezTo>
                  <a:pt x="4290317" y="1883815"/>
                  <a:pt x="4236000" y="1910425"/>
                  <a:pt x="4179809" y="1925180"/>
                </a:cubicBezTo>
                <a:cubicBezTo>
                  <a:pt x="4073313" y="1952846"/>
                  <a:pt x="3984744" y="2017925"/>
                  <a:pt x="3881194" y="2053496"/>
                </a:cubicBezTo>
                <a:cubicBezTo>
                  <a:pt x="3780584" y="2088012"/>
                  <a:pt x="3702720" y="2169955"/>
                  <a:pt x="3601845" y="2212904"/>
                </a:cubicBezTo>
                <a:cubicBezTo>
                  <a:pt x="3528795" y="2243995"/>
                  <a:pt x="3458958" y="2284043"/>
                  <a:pt x="3383767" y="2312235"/>
                </a:cubicBezTo>
                <a:cubicBezTo>
                  <a:pt x="3205831" y="2378897"/>
                  <a:pt x="3024414" y="2432384"/>
                  <a:pt x="2832561" y="2440024"/>
                </a:cubicBezTo>
                <a:cubicBezTo>
                  <a:pt x="2674156" y="2446085"/>
                  <a:pt x="1300154" y="2440289"/>
                  <a:pt x="741989" y="1573170"/>
                </a:cubicBezTo>
                <a:cubicBezTo>
                  <a:pt x="731286" y="1568953"/>
                  <a:pt x="719246" y="1557887"/>
                  <a:pt x="715500" y="1547347"/>
                </a:cubicBezTo>
                <a:cubicBezTo>
                  <a:pt x="697572" y="1498075"/>
                  <a:pt x="653689" y="1476733"/>
                  <a:pt x="614088" y="1450123"/>
                </a:cubicBezTo>
                <a:cubicBezTo>
                  <a:pt x="579303" y="1426672"/>
                  <a:pt x="542376" y="1402169"/>
                  <a:pt x="527927" y="1362645"/>
                </a:cubicBezTo>
                <a:cubicBezTo>
                  <a:pt x="508929" y="1309949"/>
                  <a:pt x="562979" y="1353160"/>
                  <a:pt x="572881" y="1333136"/>
                </a:cubicBezTo>
                <a:cubicBezTo>
                  <a:pt x="552277" y="1305735"/>
                  <a:pt x="520434" y="1280703"/>
                  <a:pt x="512140" y="1249612"/>
                </a:cubicBezTo>
                <a:cubicBezTo>
                  <a:pt x="481905" y="1137368"/>
                  <a:pt x="416616" y="1055689"/>
                  <a:pt x="318951" y="992190"/>
                </a:cubicBezTo>
                <a:cubicBezTo>
                  <a:pt x="290855" y="974010"/>
                  <a:pt x="272393" y="940811"/>
                  <a:pt x="234131" y="935543"/>
                </a:cubicBezTo>
                <a:cubicBezTo>
                  <a:pt x="149040" y="923949"/>
                  <a:pt x="175798" y="833311"/>
                  <a:pt x="130844" y="792998"/>
                </a:cubicBezTo>
                <a:cubicBezTo>
                  <a:pt x="122282" y="785355"/>
                  <a:pt x="114523" y="770339"/>
                  <a:pt x="116127" y="760064"/>
                </a:cubicBezTo>
                <a:cubicBezTo>
                  <a:pt x="118534" y="745306"/>
                  <a:pt x="128704" y="731343"/>
                  <a:pt x="137266" y="718168"/>
                </a:cubicBezTo>
                <a:cubicBezTo>
                  <a:pt x="146097" y="704995"/>
                  <a:pt x="159474" y="693400"/>
                  <a:pt x="153053" y="676011"/>
                </a:cubicBezTo>
                <a:cubicBezTo>
                  <a:pt x="150380" y="668898"/>
                  <a:pt x="152250" y="644130"/>
                  <a:pt x="132450" y="663627"/>
                </a:cubicBezTo>
                <a:cubicBezTo>
                  <a:pt x="78133" y="717115"/>
                  <a:pt x="46557" y="666528"/>
                  <a:pt x="0" y="642286"/>
                </a:cubicBezTo>
                <a:cubicBezTo>
                  <a:pt x="37460" y="617254"/>
                  <a:pt x="71175" y="599602"/>
                  <a:pt x="76795" y="562188"/>
                </a:cubicBezTo>
                <a:cubicBezTo>
                  <a:pt x="88300" y="484987"/>
                  <a:pt x="137532" y="449681"/>
                  <a:pt x="212187" y="442830"/>
                </a:cubicBezTo>
                <a:cubicBezTo>
                  <a:pt x="184627" y="368265"/>
                  <a:pt x="184627" y="368265"/>
                  <a:pt x="273730" y="357988"/>
                </a:cubicBezTo>
                <a:cubicBezTo>
                  <a:pt x="239480" y="310562"/>
                  <a:pt x="239480" y="298442"/>
                  <a:pt x="280956" y="282106"/>
                </a:cubicBezTo>
                <a:cubicBezTo>
                  <a:pt x="320824" y="266560"/>
                  <a:pt x="364973" y="261290"/>
                  <a:pt x="401900" y="237315"/>
                </a:cubicBezTo>
                <a:cubicBezTo>
                  <a:pt x="367917" y="176713"/>
                  <a:pt x="358285" y="106364"/>
                  <a:pt x="288180" y="76852"/>
                </a:cubicBezTo>
                <a:cubicBezTo>
                  <a:pt x="277209" y="72374"/>
                  <a:pt x="269717" y="54193"/>
                  <a:pt x="276673" y="43654"/>
                </a:cubicBezTo>
                <a:cubicBezTo>
                  <a:pt x="283028" y="34103"/>
                  <a:pt x="285520" y="22412"/>
                  <a:pt x="286921" y="10118"/>
                </a:cubicBezTo>
                <a:close/>
              </a:path>
            </a:pathLst>
          </a:custGeom>
          <a:noFill/>
          <a:extLst>
            <a:ext uri="{909E8E84-426E-40DD-AFC4-6F175D3DCCD1}">
              <a14:hiddenFill xmlns:a14="http://schemas.microsoft.com/office/drawing/2010/main">
                <a:solidFill>
                  <a:srgbClr val="FFFFFF"/>
                </a:solidFill>
              </a14:hiddenFill>
            </a:ext>
          </a:extLst>
        </p:spPr>
      </p:pic>
      <p:pic>
        <p:nvPicPr>
          <p:cNvPr id="3076" name="Picture 4" descr="Image result for rolling stones">
            <a:extLst>
              <a:ext uri="{FF2B5EF4-FFF2-40B4-BE49-F238E27FC236}">
                <a16:creationId xmlns:a16="http://schemas.microsoft.com/office/drawing/2014/main" id="{B0C5F952-966F-ABE1-1AFA-DA71312193F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5320" r="8879" b="3"/>
          <a:stretch/>
        </p:blipFill>
        <p:spPr bwMode="auto">
          <a:xfrm>
            <a:off x="8556350" y="-101590"/>
            <a:ext cx="3635653" cy="3660317"/>
          </a:xfrm>
          <a:custGeom>
            <a:avLst/>
            <a:gdLst/>
            <a:ahLst/>
            <a:cxnLst/>
            <a:rect l="l" t="t" r="r" b="b"/>
            <a:pathLst>
              <a:path w="3635653" h="3660327">
                <a:moveTo>
                  <a:pt x="402121" y="0"/>
                </a:moveTo>
                <a:lnTo>
                  <a:pt x="3635653" y="0"/>
                </a:lnTo>
                <a:lnTo>
                  <a:pt x="3635653" y="3605403"/>
                </a:lnTo>
                <a:lnTo>
                  <a:pt x="3616543" y="3610878"/>
                </a:lnTo>
                <a:cubicBezTo>
                  <a:pt x="3510165" y="3637200"/>
                  <a:pt x="3401766" y="3654952"/>
                  <a:pt x="3290337" y="3659389"/>
                </a:cubicBezTo>
                <a:cubicBezTo>
                  <a:pt x="3106332" y="3666430"/>
                  <a:pt x="1510274" y="3659697"/>
                  <a:pt x="861903" y="2652440"/>
                </a:cubicBezTo>
                <a:cubicBezTo>
                  <a:pt x="849470" y="2647542"/>
                  <a:pt x="835485" y="2634687"/>
                  <a:pt x="831133" y="2622444"/>
                </a:cubicBezTo>
                <a:cubicBezTo>
                  <a:pt x="810307" y="2565210"/>
                  <a:pt x="759333" y="2540419"/>
                  <a:pt x="713332" y="2509507"/>
                </a:cubicBezTo>
                <a:cubicBezTo>
                  <a:pt x="672925" y="2482267"/>
                  <a:pt x="630030" y="2453803"/>
                  <a:pt x="613246" y="2407892"/>
                </a:cubicBezTo>
                <a:cubicBezTo>
                  <a:pt x="591178" y="2346680"/>
                  <a:pt x="653963" y="2396875"/>
                  <a:pt x="665465" y="2373614"/>
                </a:cubicBezTo>
                <a:cubicBezTo>
                  <a:pt x="641532" y="2341785"/>
                  <a:pt x="604543" y="2312707"/>
                  <a:pt x="594908" y="2276592"/>
                </a:cubicBezTo>
                <a:cubicBezTo>
                  <a:pt x="559787" y="2146208"/>
                  <a:pt x="483946" y="2051328"/>
                  <a:pt x="370497" y="1977567"/>
                </a:cubicBezTo>
                <a:cubicBezTo>
                  <a:pt x="337860" y="1956449"/>
                  <a:pt x="316415" y="1917884"/>
                  <a:pt x="271969" y="1911765"/>
                </a:cubicBezTo>
                <a:cubicBezTo>
                  <a:pt x="173127" y="1898297"/>
                  <a:pt x="204209" y="1793011"/>
                  <a:pt x="151990" y="1746183"/>
                </a:cubicBezTo>
                <a:cubicBezTo>
                  <a:pt x="142044" y="1737306"/>
                  <a:pt x="133031" y="1719862"/>
                  <a:pt x="134895" y="1707927"/>
                </a:cubicBezTo>
                <a:cubicBezTo>
                  <a:pt x="137691" y="1690784"/>
                  <a:pt x="149504" y="1674564"/>
                  <a:pt x="159450" y="1659260"/>
                </a:cubicBezTo>
                <a:cubicBezTo>
                  <a:pt x="169707" y="1643958"/>
                  <a:pt x="185247" y="1630489"/>
                  <a:pt x="177788" y="1610290"/>
                </a:cubicBezTo>
                <a:cubicBezTo>
                  <a:pt x="174683" y="1602027"/>
                  <a:pt x="176855" y="1573257"/>
                  <a:pt x="153855" y="1595904"/>
                </a:cubicBezTo>
                <a:cubicBezTo>
                  <a:pt x="90759" y="1658037"/>
                  <a:pt x="54081" y="1599274"/>
                  <a:pt x="0" y="1571114"/>
                </a:cubicBezTo>
                <a:cubicBezTo>
                  <a:pt x="43514" y="1542037"/>
                  <a:pt x="82677" y="1521532"/>
                  <a:pt x="89205" y="1478072"/>
                </a:cubicBezTo>
                <a:cubicBezTo>
                  <a:pt x="102570" y="1388394"/>
                  <a:pt x="159758" y="1347382"/>
                  <a:pt x="246479" y="1339424"/>
                </a:cubicBezTo>
                <a:cubicBezTo>
                  <a:pt x="214465" y="1252808"/>
                  <a:pt x="214465" y="1252808"/>
                  <a:pt x="317968" y="1240870"/>
                </a:cubicBezTo>
                <a:cubicBezTo>
                  <a:pt x="278183" y="1185780"/>
                  <a:pt x="278183" y="1171701"/>
                  <a:pt x="326361" y="1152725"/>
                </a:cubicBezTo>
                <a:cubicBezTo>
                  <a:pt x="372673" y="1134666"/>
                  <a:pt x="423957" y="1128545"/>
                  <a:pt x="466852" y="1100695"/>
                </a:cubicBezTo>
                <a:cubicBezTo>
                  <a:pt x="427377" y="1030299"/>
                  <a:pt x="416187" y="948581"/>
                  <a:pt x="334753" y="914300"/>
                </a:cubicBezTo>
                <a:cubicBezTo>
                  <a:pt x="322010" y="909097"/>
                  <a:pt x="313307" y="887979"/>
                  <a:pt x="321386" y="875737"/>
                </a:cubicBezTo>
                <a:cubicBezTo>
                  <a:pt x="350915" y="831359"/>
                  <a:pt x="308644" y="747189"/>
                  <a:pt x="400645" y="737702"/>
                </a:cubicBezTo>
                <a:cubicBezTo>
                  <a:pt x="412147" y="736784"/>
                  <a:pt x="422716" y="727601"/>
                  <a:pt x="413701" y="715664"/>
                </a:cubicBezTo>
                <a:cubicBezTo>
                  <a:pt x="382618" y="674041"/>
                  <a:pt x="420228" y="676794"/>
                  <a:pt x="442916" y="671592"/>
                </a:cubicBezTo>
                <a:cubicBezTo>
                  <a:pt x="470270" y="665166"/>
                  <a:pt x="501352" y="683528"/>
                  <a:pt x="526840" y="660880"/>
                </a:cubicBezTo>
                <a:cubicBezTo>
                  <a:pt x="520932" y="637006"/>
                  <a:pt x="498866" y="637312"/>
                  <a:pt x="483325" y="629661"/>
                </a:cubicBezTo>
                <a:cubicBezTo>
                  <a:pt x="437945" y="607624"/>
                  <a:pt x="400956" y="581304"/>
                  <a:pt x="398780" y="524068"/>
                </a:cubicBezTo>
                <a:cubicBezTo>
                  <a:pt x="397228" y="477853"/>
                  <a:pt x="392254" y="437148"/>
                  <a:pt x="455041" y="423067"/>
                </a:cubicBezTo>
                <a:cubicBezTo>
                  <a:pt x="481149" y="417251"/>
                  <a:pt x="473687" y="383892"/>
                  <a:pt x="458768" y="367363"/>
                </a:cubicBezTo>
                <a:cubicBezTo>
                  <a:pt x="432038" y="337982"/>
                  <a:pt x="409972" y="298806"/>
                  <a:pt x="363968" y="296052"/>
                </a:cubicBezTo>
                <a:cubicBezTo>
                  <a:pt x="335995" y="294216"/>
                  <a:pt x="314548" y="281971"/>
                  <a:pt x="292481" y="267894"/>
                </a:cubicBezTo>
                <a:cubicBezTo>
                  <a:pt x="276630" y="257791"/>
                  <a:pt x="257670" y="249223"/>
                  <a:pt x="259533" y="227493"/>
                </a:cubicBezTo>
                <a:cubicBezTo>
                  <a:pt x="261399" y="206680"/>
                  <a:pt x="279736" y="198111"/>
                  <a:pt x="298387" y="193826"/>
                </a:cubicBezTo>
                <a:cubicBezTo>
                  <a:pt x="360552" y="180054"/>
                  <a:pt x="418983" y="159853"/>
                  <a:pt x="470893" y="113638"/>
                </a:cubicBezTo>
                <a:cubicBezTo>
                  <a:pt x="436390" y="89152"/>
                  <a:pt x="403444" y="71400"/>
                  <a:pt x="377957" y="46608"/>
                </a:cubicBezTo>
                <a:cubicBezTo>
                  <a:pt x="370264" y="39110"/>
                  <a:pt x="371678" y="29598"/>
                  <a:pt x="380092" y="18562"/>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DB880E-6044-F481-13BF-4342E5F384E9}"/>
              </a:ext>
            </a:extLst>
          </p:cNvPr>
          <p:cNvSpPr>
            <a:spLocks noGrp="1"/>
          </p:cNvSpPr>
          <p:nvPr>
            <p:ph idx="1"/>
          </p:nvPr>
        </p:nvSpPr>
        <p:spPr>
          <a:xfrm>
            <a:off x="4053840" y="4417159"/>
            <a:ext cx="8135111" cy="2440831"/>
          </a:xfrm>
        </p:spPr>
        <p:txBody>
          <a:bodyPr>
            <a:noAutofit/>
          </a:bodyPr>
          <a:lstStyle/>
          <a:p>
            <a:r>
              <a:rPr lang="en-GB" sz="1800" b="0" i="0" dirty="0">
                <a:effectLst/>
                <a:latin typeface="Arial" panose="020B0604020202020204" pitchFamily="34" charset="0"/>
                <a:cs typeface="Arial" panose="020B0604020202020204" pitchFamily="34" charset="0"/>
              </a:rPr>
              <a:t>Sex, drugs rock and roll</a:t>
            </a:r>
          </a:p>
          <a:p>
            <a:r>
              <a:rPr lang="en-GB" sz="1800" b="0" i="0" dirty="0">
                <a:effectLst/>
                <a:latin typeface="Arial" panose="020B0604020202020204" pitchFamily="34" charset="0"/>
                <a:cs typeface="Arial" panose="020B0604020202020204" pitchFamily="34" charset="0"/>
              </a:rPr>
              <a:t>The </a:t>
            </a:r>
            <a:r>
              <a:rPr lang="en-GB" sz="1800" dirty="0">
                <a:latin typeface="Arial" panose="020B0604020202020204" pitchFamily="34" charset="0"/>
                <a:cs typeface="Arial" panose="020B0604020202020204" pitchFamily="34" charset="0"/>
              </a:rPr>
              <a:t>gay movement, women’s rights and </a:t>
            </a:r>
            <a:r>
              <a:rPr lang="en-GB" sz="1800">
                <a:latin typeface="Arial" panose="020B0604020202020204" pitchFamily="34" charset="0"/>
                <a:cs typeface="Arial" panose="020B0604020202020204" pitchFamily="34" charset="0"/>
              </a:rPr>
              <a:t>drug revolution. </a:t>
            </a:r>
            <a:endParaRPr lang="en-GB" sz="1800" b="0" i="0" dirty="0">
              <a:effectLst/>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Hippies were a massive influence, </a:t>
            </a:r>
            <a:r>
              <a:rPr lang="en-GB" sz="1800" b="0" i="0" dirty="0">
                <a:effectLst/>
                <a:latin typeface="Arial" panose="020B0604020202020204" pitchFamily="34" charset="0"/>
                <a:cs typeface="Arial" panose="020B0604020202020204" pitchFamily="34" charset="0"/>
              </a:rPr>
              <a:t>hippies celebrated the earth and the freedom to express their individuality and views on the world. The hippies tried to raise awareness of the beauty of the earth and the importance of keeping it beautiful. (</a:t>
            </a:r>
            <a:r>
              <a:rPr lang="en-GB" sz="1800" b="0" i="0" dirty="0" err="1">
                <a:effectLst/>
                <a:latin typeface="Arial" panose="020B0604020202020204" pitchFamily="34" charset="0"/>
                <a:cs typeface="Arial" panose="020B0604020202020204" pitchFamily="34" charset="0"/>
              </a:rPr>
              <a:t>Jazlizzle</a:t>
            </a:r>
            <a:r>
              <a:rPr lang="en-GB" sz="1800" b="0" i="0" dirty="0">
                <a:effectLst/>
                <a:latin typeface="Arial" panose="020B0604020202020204" pitchFamily="34" charset="0"/>
                <a:cs typeface="Arial" panose="020B0604020202020204" pitchFamily="34" charset="0"/>
              </a:rPr>
              <a:t>, 2009)</a:t>
            </a:r>
          </a:p>
          <a:p>
            <a:r>
              <a:rPr lang="en-GB" sz="1800" dirty="0">
                <a:latin typeface="Arial" panose="020B0604020202020204" pitchFamily="34" charset="0"/>
                <a:cs typeface="Arial" panose="020B0604020202020204" pitchFamily="34" charset="0"/>
              </a:rPr>
              <a:t>Music – The Beatles, Rolling stones, Bob Dylan, Cher (Liew, 2013)</a:t>
            </a:r>
          </a:p>
        </p:txBody>
      </p:sp>
    </p:spTree>
    <p:extLst>
      <p:ext uri="{BB962C8B-B14F-4D97-AF65-F5344CB8AC3E}">
        <p14:creationId xmlns:p14="http://schemas.microsoft.com/office/powerpoint/2010/main" val="1199935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A50FC0B2-056C-A9C3-CA64-041294F882B1}"/>
              </a:ext>
            </a:extLst>
          </p:cNvPr>
          <p:cNvSpPr>
            <a:spLocks noGrp="1"/>
          </p:cNvSpPr>
          <p:nvPr>
            <p:ph type="title"/>
          </p:nvPr>
        </p:nvSpPr>
        <p:spPr>
          <a:xfrm>
            <a:off x="838200" y="643467"/>
            <a:ext cx="2951205" cy="5571066"/>
          </a:xfrm>
        </p:spPr>
        <p:txBody>
          <a:bodyPr>
            <a:normAutofit/>
          </a:bodyPr>
          <a:lstStyle/>
          <a:p>
            <a:r>
              <a:rPr lang="en-GB">
                <a:solidFill>
                  <a:srgbClr val="FFFFFF"/>
                </a:solidFill>
              </a:rPr>
              <a:t>What else happened in the Sixties? </a:t>
            </a:r>
          </a:p>
        </p:txBody>
      </p:sp>
      <p:graphicFrame>
        <p:nvGraphicFramePr>
          <p:cNvPr id="5" name="Content Placeholder 2">
            <a:extLst>
              <a:ext uri="{FF2B5EF4-FFF2-40B4-BE49-F238E27FC236}">
                <a16:creationId xmlns:a16="http://schemas.microsoft.com/office/drawing/2014/main" id="{A9FF9458-48F4-721A-5703-7D4FC6FB1D44}"/>
              </a:ext>
            </a:extLst>
          </p:cNvPr>
          <p:cNvGraphicFramePr>
            <a:graphicFrameLocks noGrp="1"/>
          </p:cNvGraphicFramePr>
          <p:nvPr>
            <p:ph idx="1"/>
            <p:extLst>
              <p:ext uri="{D42A27DB-BD31-4B8C-83A1-F6EECF244321}">
                <p14:modId xmlns:p14="http://schemas.microsoft.com/office/powerpoint/2010/main" val="134568386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3584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5C0218-F21A-B21E-65AA-87712FBFC853}"/>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What are the similarities to 1960’s to 2023</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89B5F7FC-59AF-E96D-F1BB-42C31C85D3B0}"/>
              </a:ext>
            </a:extLst>
          </p:cNvPr>
          <p:cNvSpPr>
            <a:spLocks noGrp="1"/>
          </p:cNvSpPr>
          <p:nvPr>
            <p:ph sz="quarter" idx="4"/>
          </p:nvPr>
        </p:nvSpPr>
        <p:spPr>
          <a:xfrm>
            <a:off x="4447308" y="591344"/>
            <a:ext cx="6906491" cy="5585619"/>
          </a:xfrm>
        </p:spPr>
        <p:txBody>
          <a:bodyPr vert="horz" lIns="91440" tIns="45720" rIns="91440" bIns="45720" rtlCol="0" anchor="ctr">
            <a:normAutofit/>
          </a:bodyPr>
          <a:lstStyle/>
          <a:p>
            <a:r>
              <a:rPr lang="en-US" sz="2400" dirty="0">
                <a:latin typeface="Arial" panose="020B0604020202020204" pitchFamily="34" charset="0"/>
                <a:cs typeface="Arial" panose="020B0604020202020204" pitchFamily="34" charset="0"/>
              </a:rPr>
              <a:t>Watching television programs like coronation street (bitesize)</a:t>
            </a:r>
          </a:p>
          <a:p>
            <a:r>
              <a:rPr lang="en-US" sz="2400" dirty="0">
                <a:latin typeface="Arial" panose="020B0604020202020204" pitchFamily="34" charset="0"/>
                <a:cs typeface="Arial" panose="020B0604020202020204" pitchFamily="34" charset="0"/>
              </a:rPr>
              <a:t>People used to like to listen to music (bitesize)</a:t>
            </a:r>
          </a:p>
          <a:p>
            <a:r>
              <a:rPr lang="en-US" sz="2400" dirty="0">
                <a:latin typeface="Arial" panose="020B0604020202020204" pitchFamily="34" charset="0"/>
                <a:cs typeface="Arial" panose="020B0604020202020204" pitchFamily="34" charset="0"/>
              </a:rPr>
              <a:t>People use holiday camps regular and still do now (Bitesize)</a:t>
            </a:r>
          </a:p>
          <a:p>
            <a:r>
              <a:rPr lang="en-US" sz="2400" dirty="0">
                <a:latin typeface="Arial" panose="020B0604020202020204" pitchFamily="34" charset="0"/>
                <a:cs typeface="Arial" panose="020B0604020202020204" pitchFamily="34" charset="0"/>
              </a:rPr>
              <a:t>Young people used to spend their money to look good such as clothes and music this is still the same now. </a:t>
            </a:r>
          </a:p>
          <a:p>
            <a:r>
              <a:rPr lang="en-US" sz="2400" dirty="0">
                <a:latin typeface="Arial" panose="020B0604020202020204" pitchFamily="34" charset="0"/>
                <a:cs typeface="Arial" panose="020B0604020202020204" pitchFamily="34" charset="0"/>
              </a:rPr>
              <a:t>People used to hang out at street corners or outside shops which still happens now</a:t>
            </a:r>
          </a:p>
          <a:p>
            <a:r>
              <a:rPr lang="en-US" sz="2400" dirty="0">
                <a:latin typeface="Arial" panose="020B0604020202020204" pitchFamily="34" charset="0"/>
                <a:cs typeface="Arial" panose="020B0604020202020204" pitchFamily="34" charset="0"/>
              </a:rPr>
              <a:t>Children used to play with twister and barbies which this very much so in this era.</a:t>
            </a:r>
          </a:p>
        </p:txBody>
      </p:sp>
    </p:spTree>
    <p:extLst>
      <p:ext uri="{BB962C8B-B14F-4D97-AF65-F5344CB8AC3E}">
        <p14:creationId xmlns:p14="http://schemas.microsoft.com/office/powerpoint/2010/main" val="3521420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33B24-73C0-2A6D-DD05-3A5A0243E132}"/>
              </a:ext>
            </a:extLst>
          </p:cNvPr>
          <p:cNvSpPr>
            <a:spLocks noGrp="1"/>
          </p:cNvSpPr>
          <p:nvPr>
            <p:ph type="title"/>
          </p:nvPr>
        </p:nvSpPr>
        <p:spPr>
          <a:xfrm>
            <a:off x="1171074" y="1396686"/>
            <a:ext cx="3240506" cy="4064628"/>
          </a:xfrm>
        </p:spPr>
        <p:txBody>
          <a:bodyPr>
            <a:normAutofit/>
          </a:bodyPr>
          <a:lstStyle/>
          <a:p>
            <a:r>
              <a:rPr lang="en-GB">
                <a:solidFill>
                  <a:srgbClr val="FFFFFF"/>
                </a:solidFill>
                <a:latin typeface="Arial" panose="020B0604020202020204" pitchFamily="34" charset="0"/>
                <a:cs typeface="Arial" panose="020B0604020202020204" pitchFamily="34" charset="0"/>
              </a:rPr>
              <a:t>Conclusion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8599F4-E63D-ECF2-0927-AE1D3A17E9ED}"/>
              </a:ext>
            </a:extLst>
          </p:cNvPr>
          <p:cNvSpPr>
            <a:spLocks noGrp="1"/>
          </p:cNvSpPr>
          <p:nvPr>
            <p:ph idx="1"/>
          </p:nvPr>
        </p:nvSpPr>
        <p:spPr>
          <a:xfrm>
            <a:off x="5370153" y="1526033"/>
            <a:ext cx="5536397" cy="3935281"/>
          </a:xfrm>
        </p:spPr>
        <p:txBody>
          <a:bodyPr>
            <a:normAutofit/>
          </a:bodyPr>
          <a:lstStyle/>
          <a:p>
            <a:pPr marL="0" indent="0">
              <a:buNone/>
            </a:pPr>
            <a:r>
              <a:rPr lang="en-GB" sz="1800" dirty="0">
                <a:latin typeface="Arial" panose="020B0604020202020204" pitchFamily="34" charset="0"/>
                <a:cs typeface="Arial" panose="020B0604020202020204" pitchFamily="34" charset="0"/>
              </a:rPr>
              <a:t>In conclusion to this presentation I have draw upon youth work and its principles and purposes and how informal education looks in a youth work setting and how this is a voluntary option for the young people. I have brought to our attention the historical moment regarding the Albemarle report in 1960’s where youth work changed for the future and the bulge of young people since the world war two. I have touched upon how young people dressed and how fashion looked in the sixties, what the young people did during the sixties and who were the musical influences during that time. Also other changes and what happened in the sixties and what similarities were in the sixties to the two thousands. </a:t>
            </a:r>
          </a:p>
        </p:txBody>
      </p:sp>
    </p:spTree>
    <p:extLst>
      <p:ext uri="{BB962C8B-B14F-4D97-AF65-F5344CB8AC3E}">
        <p14:creationId xmlns:p14="http://schemas.microsoft.com/office/powerpoint/2010/main" val="1053723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0A7917-AC54-B483-E1A0-F71516EA9163}"/>
              </a:ext>
            </a:extLst>
          </p:cNvPr>
          <p:cNvSpPr>
            <a:spLocks noGrp="1"/>
          </p:cNvSpPr>
          <p:nvPr>
            <p:ph type="title"/>
          </p:nvPr>
        </p:nvSpPr>
        <p:spPr>
          <a:xfrm>
            <a:off x="838200" y="365125"/>
            <a:ext cx="10515600" cy="1325563"/>
          </a:xfrm>
        </p:spPr>
        <p:txBody>
          <a:bodyPr>
            <a:normAutofit/>
          </a:bodyPr>
          <a:lstStyle/>
          <a:p>
            <a:r>
              <a:rPr lang="en-GB" sz="5400" u="sng" dirty="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4A09D3-516D-D25D-3E45-90A1409E597C}"/>
              </a:ext>
            </a:extLst>
          </p:cNvPr>
          <p:cNvSpPr>
            <a:spLocks noGrp="1"/>
          </p:cNvSpPr>
          <p:nvPr>
            <p:ph idx="1"/>
          </p:nvPr>
        </p:nvSpPr>
        <p:spPr>
          <a:xfrm>
            <a:off x="264160" y="1929384"/>
            <a:ext cx="11795760" cy="4928616"/>
          </a:xfrm>
        </p:spPr>
        <p:txBody>
          <a:bodyPr>
            <a:normAutofit lnSpcReduction="10000"/>
          </a:bodyPr>
          <a:lstStyle/>
          <a:p>
            <a:r>
              <a:rPr lang="en-GB" sz="1500" i="1" dirty="0">
                <a:effectLst/>
                <a:latin typeface="Arial" panose="020B0604020202020204" pitchFamily="34" charset="0"/>
                <a:cs typeface="Arial" panose="020B0604020202020204" pitchFamily="34" charset="0"/>
              </a:rPr>
              <a:t>Youth work strategy for Wales - Welsh Government</a:t>
            </a:r>
            <a:r>
              <a:rPr lang="en-GB" sz="1500" dirty="0">
                <a:effectLst/>
                <a:latin typeface="Arial" panose="020B0604020202020204" pitchFamily="34" charset="0"/>
                <a:cs typeface="Arial" panose="020B0604020202020204" pitchFamily="34" charset="0"/>
              </a:rPr>
              <a:t> (no date). Available at: https://www.gov.wales/sites/default/files/publications/2019-06/youth-work-strategy-for-wales.pdf (Accessed: March 1, 2023). </a:t>
            </a:r>
          </a:p>
          <a:p>
            <a:r>
              <a:rPr lang="en-GB" sz="1500" dirty="0">
                <a:effectLst/>
                <a:latin typeface="Arial" panose="020B0604020202020204" pitchFamily="34" charset="0"/>
                <a:ea typeface="Calibri" panose="020F0502020204030204" pitchFamily="34" charset="0"/>
                <a:cs typeface="Arial" panose="020B0604020202020204" pitchFamily="34" charset="0"/>
              </a:rPr>
              <a:t>Crosby, M (2007) ‘working with people as an informal educator’ , In Harrison, R. &amp; Wise, C. Working with young people. </a:t>
            </a:r>
            <a:r>
              <a:rPr lang="en-GB" sz="1500" dirty="0" err="1">
                <a:effectLst/>
                <a:latin typeface="Arial" panose="020B0604020202020204" pitchFamily="34" charset="0"/>
                <a:ea typeface="Calibri" panose="020F0502020204030204" pitchFamily="34" charset="0"/>
                <a:cs typeface="Arial" panose="020B0604020202020204" pitchFamily="34" charset="0"/>
              </a:rPr>
              <a:t>London:SAGE</a:t>
            </a:r>
            <a:r>
              <a:rPr lang="en-GB" sz="1500" dirty="0">
                <a:effectLst/>
                <a:latin typeface="Arial" panose="020B0604020202020204" pitchFamily="34" charset="0"/>
                <a:ea typeface="Calibri" panose="020F0502020204030204" pitchFamily="34" charset="0"/>
                <a:cs typeface="Arial" panose="020B0604020202020204" pitchFamily="34" charset="0"/>
              </a:rPr>
              <a:t> publications, pp. 95-96</a:t>
            </a:r>
          </a:p>
          <a:p>
            <a:r>
              <a:rPr lang="en-GB" sz="1500" dirty="0">
                <a:effectLst/>
                <a:latin typeface="Arial" panose="020B0604020202020204" pitchFamily="34" charset="0"/>
                <a:cs typeface="Arial" panose="020B0604020202020204" pitchFamily="34" charset="0"/>
              </a:rPr>
              <a:t>byinfed.org, P. (2019) </a:t>
            </a:r>
            <a:r>
              <a:rPr lang="en-GB" sz="1500" i="1" dirty="0">
                <a:effectLst/>
                <a:latin typeface="Arial" panose="020B0604020202020204" pitchFamily="34" charset="0"/>
                <a:cs typeface="Arial" panose="020B0604020202020204" pitchFamily="34" charset="0"/>
              </a:rPr>
              <a:t>The Albemarle Report and the development of Youth Work in England and Wales</a:t>
            </a:r>
            <a:r>
              <a:rPr lang="en-GB" sz="1500" dirty="0">
                <a:effectLst/>
                <a:latin typeface="Arial" panose="020B0604020202020204" pitchFamily="34" charset="0"/>
                <a:cs typeface="Arial" panose="020B0604020202020204" pitchFamily="34" charset="0"/>
              </a:rPr>
              <a:t>, </a:t>
            </a:r>
            <a:r>
              <a:rPr lang="en-GB" sz="1500" i="1" dirty="0" err="1">
                <a:effectLst/>
                <a:latin typeface="Arial" panose="020B0604020202020204" pitchFamily="34" charset="0"/>
                <a:cs typeface="Arial" panose="020B0604020202020204" pitchFamily="34" charset="0"/>
              </a:rPr>
              <a:t>infedorg</a:t>
            </a:r>
            <a:r>
              <a:rPr lang="en-GB" sz="1500" dirty="0">
                <a:effectLst/>
                <a:latin typeface="Arial" panose="020B0604020202020204" pitchFamily="34" charset="0"/>
                <a:cs typeface="Arial" panose="020B0604020202020204" pitchFamily="34" charset="0"/>
              </a:rPr>
              <a:t>. Available at: https://infed.org/mobi/the-albemarle-report-and-the-development-of-youth-work-in-england-and-wales/ (Accessed: March 1, 2023). </a:t>
            </a:r>
          </a:p>
          <a:p>
            <a:r>
              <a:rPr lang="en-GB" sz="1500" i="1" dirty="0">
                <a:effectLst/>
                <a:latin typeface="Arial" panose="020B0604020202020204" pitchFamily="34" charset="0"/>
                <a:cs typeface="Arial" panose="020B0604020202020204" pitchFamily="34" charset="0"/>
              </a:rPr>
              <a:t>The motions: 60s music, pop bands, Rock Music</a:t>
            </a:r>
            <a:r>
              <a:rPr lang="en-GB" sz="1500" dirty="0">
                <a:effectLst/>
                <a:latin typeface="Arial" panose="020B0604020202020204" pitchFamily="34" charset="0"/>
                <a:cs typeface="Arial" panose="020B0604020202020204" pitchFamily="34" charset="0"/>
              </a:rPr>
              <a:t> (2019) </a:t>
            </a:r>
            <a:r>
              <a:rPr lang="en-GB" sz="1500" i="1" dirty="0">
                <a:effectLst/>
                <a:latin typeface="Arial" panose="020B0604020202020204" pitchFamily="34" charset="0"/>
                <a:cs typeface="Arial" panose="020B0604020202020204" pitchFamily="34" charset="0"/>
              </a:rPr>
              <a:t>Pinterest</a:t>
            </a:r>
            <a:r>
              <a:rPr lang="en-GB" sz="1500" dirty="0">
                <a:effectLst/>
                <a:latin typeface="Arial" panose="020B0604020202020204" pitchFamily="34" charset="0"/>
                <a:cs typeface="Arial" panose="020B0604020202020204" pitchFamily="34" charset="0"/>
              </a:rPr>
              <a:t>. Available at: https://www.pinterest.co.uk/pin/806566614497849182/ (Accessed: March </a:t>
            </a:r>
            <a:r>
              <a:rPr lang="en-GB" sz="1500" dirty="0">
                <a:latin typeface="Arial" panose="020B0604020202020204" pitchFamily="34" charset="0"/>
                <a:cs typeface="Arial" panose="020B0604020202020204" pitchFamily="34" charset="0"/>
              </a:rPr>
              <a:t>8</a:t>
            </a:r>
            <a:r>
              <a:rPr lang="en-GB" sz="1500" dirty="0">
                <a:effectLst/>
                <a:latin typeface="Arial" panose="020B0604020202020204" pitchFamily="34" charset="0"/>
                <a:cs typeface="Arial" panose="020B0604020202020204" pitchFamily="34" charset="0"/>
              </a:rPr>
              <a:t>, 2023). </a:t>
            </a:r>
          </a:p>
          <a:p>
            <a:r>
              <a:rPr lang="en-GB" sz="1500" i="1" dirty="0">
                <a:effectLst/>
                <a:latin typeface="Arial" panose="020B0604020202020204" pitchFamily="34" charset="0"/>
                <a:cs typeface="Arial" panose="020B0604020202020204" pitchFamily="34" charset="0"/>
              </a:rPr>
              <a:t>Pin by Louise </a:t>
            </a:r>
            <a:r>
              <a:rPr lang="en-GB" sz="1500" i="1" dirty="0" err="1">
                <a:effectLst/>
                <a:latin typeface="Arial" panose="020B0604020202020204" pitchFamily="34" charset="0"/>
                <a:cs typeface="Arial" panose="020B0604020202020204" pitchFamily="34" charset="0"/>
              </a:rPr>
              <a:t>Ebel</a:t>
            </a:r>
            <a:r>
              <a:rPr lang="en-GB" sz="1500" i="1" dirty="0">
                <a:effectLst/>
                <a:latin typeface="Arial" panose="020B0604020202020204" pitchFamily="34" charset="0"/>
                <a:cs typeface="Arial" panose="020B0604020202020204" pitchFamily="34" charset="0"/>
              </a:rPr>
              <a:t> pandora on sixties: 60s and 70s fashion, 1960s fashion, Sixties Fashion</a:t>
            </a:r>
            <a:r>
              <a:rPr lang="en-GB" sz="1500" dirty="0">
                <a:effectLst/>
                <a:latin typeface="Arial" panose="020B0604020202020204" pitchFamily="34" charset="0"/>
                <a:cs typeface="Arial" panose="020B0604020202020204" pitchFamily="34" charset="0"/>
              </a:rPr>
              <a:t> (2020) </a:t>
            </a:r>
            <a:r>
              <a:rPr lang="en-GB" sz="1500" i="1" dirty="0">
                <a:effectLst/>
                <a:latin typeface="Arial" panose="020B0604020202020204" pitchFamily="34" charset="0"/>
                <a:cs typeface="Arial" panose="020B0604020202020204" pitchFamily="34" charset="0"/>
              </a:rPr>
              <a:t>Pinterest</a:t>
            </a:r>
            <a:r>
              <a:rPr lang="en-GB" sz="1500" dirty="0">
                <a:effectLst/>
                <a:latin typeface="Arial" panose="020B0604020202020204" pitchFamily="34" charset="0"/>
                <a:cs typeface="Arial" panose="020B0604020202020204" pitchFamily="34" charset="0"/>
              </a:rPr>
              <a:t>. Available at: https://www.pinterest.co.uk/pin/344103227785714929/ (Accessed: March </a:t>
            </a:r>
            <a:r>
              <a:rPr lang="en-GB" sz="1500" dirty="0">
                <a:latin typeface="Arial" panose="020B0604020202020204" pitchFamily="34" charset="0"/>
                <a:cs typeface="Arial" panose="020B0604020202020204" pitchFamily="34" charset="0"/>
              </a:rPr>
              <a:t>8</a:t>
            </a:r>
            <a:r>
              <a:rPr lang="en-GB" sz="1500" dirty="0">
                <a:effectLst/>
                <a:latin typeface="Arial" panose="020B0604020202020204" pitchFamily="34" charset="0"/>
                <a:cs typeface="Arial" panose="020B0604020202020204" pitchFamily="34" charset="0"/>
              </a:rPr>
              <a:t>, 2023). </a:t>
            </a:r>
          </a:p>
          <a:p>
            <a:r>
              <a:rPr lang="en-GB" sz="1500" i="1" dirty="0">
                <a:effectLst/>
                <a:latin typeface="Arial" panose="020B0604020202020204" pitchFamily="34" charset="0"/>
                <a:cs typeface="Arial" panose="020B0604020202020204" pitchFamily="34" charset="0"/>
              </a:rPr>
              <a:t>13 of our </a:t>
            </a:r>
            <a:r>
              <a:rPr lang="en-GB" sz="1500" i="1" dirty="0" err="1">
                <a:effectLst/>
                <a:latin typeface="Arial" panose="020B0604020202020204" pitchFamily="34" charset="0"/>
                <a:cs typeface="Arial" panose="020B0604020202020204" pitchFamily="34" charset="0"/>
              </a:rPr>
              <a:t>favorite</a:t>
            </a:r>
            <a:r>
              <a:rPr lang="en-GB" sz="1500" i="1" dirty="0">
                <a:effectLst/>
                <a:latin typeface="Arial" panose="020B0604020202020204" pitchFamily="34" charset="0"/>
                <a:cs typeface="Arial" panose="020B0604020202020204" pitchFamily="34" charset="0"/>
              </a:rPr>
              <a:t> style icons of all time #60s #makeup #eyes #twiggy these style icons inspired generations by </a:t>
            </a:r>
            <a:r>
              <a:rPr lang="en-GB" sz="1500" i="1" dirty="0" err="1">
                <a:effectLst/>
                <a:latin typeface="Arial" panose="020B0604020202020204" pitchFamily="34" charset="0"/>
                <a:cs typeface="Arial" panose="020B0604020202020204" pitchFamily="34" charset="0"/>
              </a:rPr>
              <a:t>expres</a:t>
            </a:r>
            <a:r>
              <a:rPr lang="en-GB" sz="1500" i="1" dirty="0">
                <a:effectLst/>
                <a:latin typeface="Arial" panose="020B0604020202020204" pitchFamily="34" charset="0"/>
                <a:cs typeface="Arial" panose="020B0604020202020204" pitchFamily="34" charset="0"/>
              </a:rPr>
              <a:t>...: Twiggy Makeup, 60s makeup, 60s makeup eyes</a:t>
            </a:r>
            <a:r>
              <a:rPr lang="en-GB" sz="1500" dirty="0">
                <a:effectLst/>
                <a:latin typeface="Arial" panose="020B0604020202020204" pitchFamily="34" charset="0"/>
                <a:cs typeface="Arial" panose="020B0604020202020204" pitchFamily="34" charset="0"/>
              </a:rPr>
              <a:t> (2021) </a:t>
            </a:r>
            <a:r>
              <a:rPr lang="en-GB" sz="1500" i="1" dirty="0">
                <a:effectLst/>
                <a:latin typeface="Arial" panose="020B0604020202020204" pitchFamily="34" charset="0"/>
                <a:cs typeface="Arial" panose="020B0604020202020204" pitchFamily="34" charset="0"/>
              </a:rPr>
              <a:t>Pinterest</a:t>
            </a:r>
            <a:r>
              <a:rPr lang="en-GB" sz="1500" dirty="0">
                <a:effectLst/>
                <a:latin typeface="Arial" panose="020B0604020202020204" pitchFamily="34" charset="0"/>
                <a:cs typeface="Arial" panose="020B0604020202020204" pitchFamily="34" charset="0"/>
              </a:rPr>
              <a:t>. Available at: https://www.pinterest.co.uk/pin/761952830711072399/ (Accessed: March 14, 2023). </a:t>
            </a:r>
          </a:p>
          <a:p>
            <a:r>
              <a:rPr lang="en-GB" sz="1500" i="1" dirty="0">
                <a:effectLst/>
                <a:latin typeface="Arial" panose="020B0604020202020204" pitchFamily="34" charset="0"/>
                <a:cs typeface="Arial" panose="020B0604020202020204" pitchFamily="34" charset="0"/>
              </a:rPr>
              <a:t>The 1960s, the decade that shook Britain</a:t>
            </a:r>
            <a:r>
              <a:rPr lang="en-GB" sz="1500" dirty="0">
                <a:effectLst/>
                <a:latin typeface="Arial" panose="020B0604020202020204" pitchFamily="34" charset="0"/>
                <a:cs typeface="Arial" panose="020B0604020202020204" pitchFamily="34" charset="0"/>
              </a:rPr>
              <a:t> (no date) </a:t>
            </a:r>
            <a:r>
              <a:rPr lang="en-GB" sz="1500" i="1" dirty="0">
                <a:effectLst/>
                <a:latin typeface="Arial" panose="020B0604020202020204" pitchFamily="34" charset="0"/>
                <a:cs typeface="Arial" panose="020B0604020202020204" pitchFamily="34" charset="0"/>
              </a:rPr>
              <a:t>Historic UK</a:t>
            </a:r>
            <a:r>
              <a:rPr lang="en-GB" sz="1500" dirty="0">
                <a:effectLst/>
                <a:latin typeface="Arial" panose="020B0604020202020204" pitchFamily="34" charset="0"/>
                <a:cs typeface="Arial" panose="020B0604020202020204" pitchFamily="34" charset="0"/>
              </a:rPr>
              <a:t>. Available at: https://www.historic-uk.com/CultureUK/The-1960s-The-Decade-that-Shook-Britain/ (Accessed: March </a:t>
            </a:r>
            <a:r>
              <a:rPr lang="en-GB" sz="1500" dirty="0">
                <a:latin typeface="Arial" panose="020B0604020202020204" pitchFamily="34" charset="0"/>
                <a:cs typeface="Arial" panose="020B0604020202020204" pitchFamily="34" charset="0"/>
              </a:rPr>
              <a:t>8</a:t>
            </a:r>
            <a:r>
              <a:rPr lang="en-GB" sz="1500" dirty="0">
                <a:effectLst/>
                <a:latin typeface="Arial" panose="020B0604020202020204" pitchFamily="34" charset="0"/>
                <a:cs typeface="Arial" panose="020B0604020202020204" pitchFamily="34" charset="0"/>
              </a:rPr>
              <a:t>, 2023). </a:t>
            </a:r>
          </a:p>
          <a:p>
            <a:r>
              <a:rPr lang="en-GB" sz="1500" dirty="0">
                <a:effectLst/>
                <a:latin typeface="Arial" panose="020B0604020202020204" pitchFamily="34" charset="0"/>
                <a:cs typeface="Arial" panose="020B0604020202020204" pitchFamily="34" charset="0"/>
              </a:rPr>
              <a:t>Larkin, B. (2020) </a:t>
            </a:r>
            <a:r>
              <a:rPr lang="en-GB" sz="1500" i="1" dirty="0">
                <a:effectLst/>
                <a:latin typeface="Arial" panose="020B0604020202020204" pitchFamily="34" charset="0"/>
                <a:cs typeface="Arial" panose="020B0604020202020204" pitchFamily="34" charset="0"/>
              </a:rPr>
              <a:t>20 things all '60s kids remember</a:t>
            </a:r>
            <a:r>
              <a:rPr lang="en-GB" sz="1500" dirty="0">
                <a:effectLst/>
                <a:latin typeface="Arial" panose="020B0604020202020204" pitchFamily="34" charset="0"/>
                <a:cs typeface="Arial" panose="020B0604020202020204" pitchFamily="34" charset="0"/>
              </a:rPr>
              <a:t>, </a:t>
            </a:r>
            <a:r>
              <a:rPr lang="en-GB" sz="1500" i="1" dirty="0">
                <a:effectLst/>
                <a:latin typeface="Arial" panose="020B0604020202020204" pitchFamily="34" charset="0"/>
                <a:cs typeface="Arial" panose="020B0604020202020204" pitchFamily="34" charset="0"/>
              </a:rPr>
              <a:t>Best Life</a:t>
            </a:r>
            <a:r>
              <a:rPr lang="en-GB" sz="1500" dirty="0">
                <a:effectLst/>
                <a:latin typeface="Arial" panose="020B0604020202020204" pitchFamily="34" charset="0"/>
                <a:cs typeface="Arial" panose="020B0604020202020204" pitchFamily="34" charset="0"/>
              </a:rPr>
              <a:t>. Best Life. Available at: https://bestlifeonline.com/60s-nostalgia/#:~:text=20%20Things%20All%20%2760s%20Kids%20Remember%201%201,8%20Wearing%20go-go%20boots%20Karl%27s%20...%20More%20items (Accessed: March 10, 2023). </a:t>
            </a:r>
          </a:p>
          <a:p>
            <a:r>
              <a:rPr lang="en-GB" sz="1500" i="1" dirty="0">
                <a:effectLst/>
                <a:latin typeface="Arial" panose="020B0604020202020204" pitchFamily="34" charset="0"/>
                <a:cs typeface="Arial" panose="020B0604020202020204" pitchFamily="34" charset="0"/>
              </a:rPr>
              <a:t>Defining music of the 1960s: Characteristics and great songs</a:t>
            </a:r>
            <a:r>
              <a:rPr lang="en-GB" sz="1500" dirty="0">
                <a:effectLst/>
                <a:latin typeface="Arial" panose="020B0604020202020204" pitchFamily="34" charset="0"/>
                <a:cs typeface="Arial" panose="020B0604020202020204" pitchFamily="34" charset="0"/>
              </a:rPr>
              <a:t> (no date). Available at: https://spinditty.com/genres/Defining-music-of-the-1960s-its-characteristics-and-great-songs-from-the-era (Accessed: March 10, 2023). </a:t>
            </a:r>
          </a:p>
          <a:p>
            <a:endParaRPr lang="en-GB" sz="1200" dirty="0">
              <a:effectLst/>
            </a:endParaRPr>
          </a:p>
          <a:p>
            <a:endParaRPr lang="en-GB" sz="1200" dirty="0">
              <a:effectLst/>
            </a:endParaRPr>
          </a:p>
          <a:p>
            <a:endParaRPr lang="en-GB" sz="1200" dirty="0">
              <a:effectLst/>
            </a:endParaRPr>
          </a:p>
          <a:p>
            <a:endParaRPr lang="en-GB" sz="1200" dirty="0">
              <a:effectLst/>
            </a:endParaRPr>
          </a:p>
          <a:p>
            <a:endParaRPr lang="en-GB" sz="1200" dirty="0">
              <a:effectLst/>
              <a:latin typeface="Arial" panose="020B0604020202020204" pitchFamily="34" charset="0"/>
              <a:cs typeface="Arial" panose="020B0604020202020204" pitchFamily="34" charset="0"/>
            </a:endParaRPr>
          </a:p>
          <a:p>
            <a:endParaRPr lang="en-GB" sz="1200" dirty="0">
              <a:effectLst/>
              <a:latin typeface="Arial" panose="020B0604020202020204" pitchFamily="34" charset="0"/>
              <a:cs typeface="Arial" panose="020B0604020202020204" pitchFamily="34" charset="0"/>
            </a:endParaRPr>
          </a:p>
          <a:p>
            <a:endParaRPr lang="en-GB" sz="1200" dirty="0"/>
          </a:p>
        </p:txBody>
      </p:sp>
    </p:spTree>
    <p:extLst>
      <p:ext uri="{BB962C8B-B14F-4D97-AF65-F5344CB8AC3E}">
        <p14:creationId xmlns:p14="http://schemas.microsoft.com/office/powerpoint/2010/main" val="306097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9853D57-A3E3-4828-FFE5-DE43C1A6CB8C}"/>
              </a:ext>
            </a:extLst>
          </p:cNvPr>
          <p:cNvSpPr txBox="1"/>
          <p:nvPr/>
        </p:nvSpPr>
        <p:spPr>
          <a:xfrm>
            <a:off x="172720" y="525651"/>
            <a:ext cx="11602720" cy="4524315"/>
          </a:xfrm>
          <a:prstGeom prst="rect">
            <a:avLst/>
          </a:prstGeom>
          <a:noFill/>
        </p:spPr>
        <p:txBody>
          <a:bodyPr wrap="square">
            <a:spAutoFit/>
          </a:bodyPr>
          <a:lstStyle/>
          <a:p>
            <a:pPr marL="285750" indent="-285750">
              <a:buFont typeface="Arial" panose="020B0604020202020204" pitchFamily="34" charset="0"/>
              <a:buChar char="•"/>
            </a:pPr>
            <a:r>
              <a:rPr lang="en-GB" sz="1600" i="1" dirty="0">
                <a:effectLst/>
                <a:latin typeface="Arial" panose="020B0604020202020204" pitchFamily="34" charset="0"/>
                <a:cs typeface="Arial" panose="020B0604020202020204" pitchFamily="34" charset="0"/>
              </a:rPr>
              <a:t>Login</a:t>
            </a:r>
            <a:r>
              <a:rPr lang="en-GB" sz="1600" dirty="0">
                <a:effectLst/>
                <a:latin typeface="Arial" panose="020B0604020202020204" pitchFamily="34" charset="0"/>
                <a:cs typeface="Arial" panose="020B0604020202020204" pitchFamily="34" charset="0"/>
              </a:rPr>
              <a:t> (no date) </a:t>
            </a:r>
            <a:r>
              <a:rPr lang="en-GB" sz="1600" i="1" dirty="0">
                <a:effectLst/>
                <a:latin typeface="Arial" panose="020B0604020202020204" pitchFamily="34" charset="0"/>
                <a:cs typeface="Arial" panose="020B0604020202020204" pitchFamily="34" charset="0"/>
              </a:rPr>
              <a:t>Teen Ink</a:t>
            </a:r>
            <a:r>
              <a:rPr lang="en-GB" sz="1600" dirty="0">
                <a:effectLst/>
                <a:latin typeface="Arial" panose="020B0604020202020204" pitchFamily="34" charset="0"/>
                <a:cs typeface="Arial" panose="020B0604020202020204" pitchFamily="34" charset="0"/>
              </a:rPr>
              <a:t>. Available at: https://www.teenink.com/hot_topics/what_matters/article/145008/The-1960s-Youth-Movement/ (Accessed: March 10, 2023). </a:t>
            </a:r>
          </a:p>
          <a:p>
            <a:pPr marL="285750" indent="-285750">
              <a:buFont typeface="Arial" panose="020B0604020202020204" pitchFamily="34" charset="0"/>
              <a:buChar char="•"/>
            </a:pPr>
            <a:r>
              <a:rPr lang="en-GB" sz="1600" dirty="0" err="1">
                <a:effectLst/>
                <a:latin typeface="Arial" panose="020B0604020202020204" pitchFamily="34" charset="0"/>
                <a:cs typeface="Arial" panose="020B0604020202020204" pitchFamily="34" charset="0"/>
              </a:rPr>
              <a:t>Mitchelhill</a:t>
            </a:r>
            <a:r>
              <a:rPr lang="en-GB" sz="1600" dirty="0">
                <a:effectLst/>
                <a:latin typeface="Arial" panose="020B0604020202020204" pitchFamily="34" charset="0"/>
                <a:cs typeface="Arial" panose="020B0604020202020204" pitchFamily="34" charset="0"/>
              </a:rPr>
              <a:t>, T. (2021) </a:t>
            </a:r>
            <a:r>
              <a:rPr lang="en-GB" sz="1600" i="1" dirty="0">
                <a:effectLst/>
                <a:latin typeface="Arial" panose="020B0604020202020204" pitchFamily="34" charset="0"/>
                <a:cs typeface="Arial" panose="020B0604020202020204" pitchFamily="34" charset="0"/>
              </a:rPr>
              <a:t>Bob Dylan isn't just a musician; he's a mind-altering substance</a:t>
            </a:r>
            <a:r>
              <a:rPr lang="en-GB" sz="1600" dirty="0">
                <a:effectLst/>
                <a:latin typeface="Arial" panose="020B0604020202020204" pitchFamily="34" charset="0"/>
                <a:cs typeface="Arial" panose="020B0604020202020204" pitchFamily="34" charset="0"/>
              </a:rPr>
              <a:t>, </a:t>
            </a:r>
            <a:r>
              <a:rPr lang="en-GB" sz="1600" i="1" dirty="0">
                <a:effectLst/>
                <a:latin typeface="Arial" panose="020B0604020202020204" pitchFamily="34" charset="0"/>
                <a:cs typeface="Arial" panose="020B0604020202020204" pitchFamily="34" charset="0"/>
              </a:rPr>
              <a:t>Medium</a:t>
            </a:r>
            <a:r>
              <a:rPr lang="en-GB" sz="1600" dirty="0">
                <a:effectLst/>
                <a:latin typeface="Arial" panose="020B0604020202020204" pitchFamily="34" charset="0"/>
                <a:cs typeface="Arial" panose="020B0604020202020204" pitchFamily="34" charset="0"/>
              </a:rPr>
              <a:t>. Medium. Available at: https://tom-mitchelhill.medium.com/bob-dylan-isnt-just-a-musician-he-s-a-mind-altering-substance-16662a44ae9b (Accessed: March 10, 2023). </a:t>
            </a:r>
          </a:p>
          <a:p>
            <a:pPr marL="285750" indent="-285750">
              <a:buFont typeface="Arial" panose="020B0604020202020204" pitchFamily="34" charset="0"/>
              <a:buChar char="•"/>
            </a:pPr>
            <a:r>
              <a:rPr lang="en-GB" sz="1600" dirty="0" err="1">
                <a:effectLst/>
                <a:latin typeface="Arial" panose="020B0604020202020204" pitchFamily="34" charset="0"/>
                <a:cs typeface="Arial" panose="020B0604020202020204" pitchFamily="34" charset="0"/>
              </a:rPr>
              <a:t>Richin</a:t>
            </a:r>
            <a:r>
              <a:rPr lang="en-GB" sz="1600" dirty="0">
                <a:effectLst/>
                <a:latin typeface="Arial" panose="020B0604020202020204" pitchFamily="34" charset="0"/>
                <a:cs typeface="Arial" panose="020B0604020202020204" pitchFamily="34" charset="0"/>
              </a:rPr>
              <a:t>, L. (2017) </a:t>
            </a:r>
            <a:r>
              <a:rPr lang="en-GB" sz="1600" i="1" dirty="0">
                <a:effectLst/>
                <a:latin typeface="Arial" panose="020B0604020202020204" pitchFamily="34" charset="0"/>
                <a:cs typeface="Arial" panose="020B0604020202020204" pitchFamily="34" charset="0"/>
              </a:rPr>
              <a:t>The Rolling Stones: A first-time listener's study guide</a:t>
            </a:r>
            <a:r>
              <a:rPr lang="en-GB" sz="1600" dirty="0">
                <a:effectLst/>
                <a:latin typeface="Arial" panose="020B0604020202020204" pitchFamily="34" charset="0"/>
                <a:cs typeface="Arial" panose="020B0604020202020204" pitchFamily="34" charset="0"/>
              </a:rPr>
              <a:t>, </a:t>
            </a:r>
            <a:r>
              <a:rPr lang="en-GB" sz="1600" i="1" dirty="0">
                <a:effectLst/>
                <a:latin typeface="Arial" panose="020B0604020202020204" pitchFamily="34" charset="0"/>
                <a:cs typeface="Arial" panose="020B0604020202020204" pitchFamily="34" charset="0"/>
              </a:rPr>
              <a:t>Billboard</a:t>
            </a:r>
            <a:r>
              <a:rPr lang="en-GB" sz="1600" dirty="0">
                <a:effectLst/>
                <a:latin typeface="Arial" panose="020B0604020202020204" pitchFamily="34" charset="0"/>
                <a:cs typeface="Arial" panose="020B0604020202020204" pitchFamily="34" charset="0"/>
              </a:rPr>
              <a:t>. Available at: https://www.billboard.com/music/rock/rolling-stones-study-guide-mick-jagger-birthday-7866191/ (Accessed: March 10, 2023). </a:t>
            </a:r>
          </a:p>
          <a:p>
            <a:pPr marL="285750" indent="-285750">
              <a:buFont typeface="Arial" panose="020B0604020202020204" pitchFamily="34" charset="0"/>
              <a:buChar char="•"/>
            </a:pPr>
            <a:r>
              <a:rPr lang="en-GB" sz="1600" dirty="0" err="1">
                <a:effectLst/>
                <a:latin typeface="Arial" panose="020B0604020202020204" pitchFamily="34" charset="0"/>
                <a:cs typeface="Arial" panose="020B0604020202020204" pitchFamily="34" charset="0"/>
              </a:rPr>
              <a:t>Averbug</a:t>
            </a:r>
            <a:r>
              <a:rPr lang="en-GB" sz="1600" dirty="0">
                <a:effectLst/>
                <a:latin typeface="Arial" panose="020B0604020202020204" pitchFamily="34" charset="0"/>
                <a:cs typeface="Arial" panose="020B0604020202020204" pitchFamily="34" charset="0"/>
              </a:rPr>
              <a:t>, A. (2017) </a:t>
            </a:r>
            <a:r>
              <a:rPr lang="en-GB" sz="1600" i="1" dirty="0">
                <a:effectLst/>
                <a:latin typeface="Arial" panose="020B0604020202020204" pitchFamily="34" charset="0"/>
                <a:cs typeface="Arial" panose="020B0604020202020204" pitchFamily="34" charset="0"/>
              </a:rPr>
              <a:t>Why the </a:t>
            </a:r>
            <a:r>
              <a:rPr lang="en-GB" sz="1600" i="1" dirty="0" err="1">
                <a:effectLst/>
                <a:latin typeface="Arial" panose="020B0604020202020204" pitchFamily="34" charset="0"/>
                <a:cs typeface="Arial" panose="020B0604020202020204" pitchFamily="34" charset="0"/>
              </a:rPr>
              <a:t>beatles</a:t>
            </a:r>
            <a:r>
              <a:rPr lang="en-GB" sz="1600" i="1" dirty="0">
                <a:effectLst/>
                <a:latin typeface="Arial" panose="020B0604020202020204" pitchFamily="34" charset="0"/>
                <a:cs typeface="Arial" panose="020B0604020202020204" pitchFamily="34" charset="0"/>
              </a:rPr>
              <a:t>?</a:t>
            </a:r>
            <a:r>
              <a:rPr lang="en-GB" sz="1600" dirty="0">
                <a:effectLst/>
                <a:latin typeface="Arial" panose="020B0604020202020204" pitchFamily="34" charset="0"/>
                <a:cs typeface="Arial" panose="020B0604020202020204" pitchFamily="34" charset="0"/>
              </a:rPr>
              <a:t>, </a:t>
            </a:r>
            <a:r>
              <a:rPr lang="en-GB" sz="1600" i="1" dirty="0">
                <a:effectLst/>
                <a:latin typeface="Arial" panose="020B0604020202020204" pitchFamily="34" charset="0"/>
                <a:cs typeface="Arial" panose="020B0604020202020204" pitchFamily="34" charset="0"/>
              </a:rPr>
              <a:t>HuffPost</a:t>
            </a:r>
            <a:r>
              <a:rPr lang="en-GB" sz="1600" dirty="0">
                <a:effectLst/>
                <a:latin typeface="Arial" panose="020B0604020202020204" pitchFamily="34" charset="0"/>
                <a:cs typeface="Arial" panose="020B0604020202020204" pitchFamily="34" charset="0"/>
              </a:rPr>
              <a:t>. HuffPost. Available at: https://www.huffpost.com/entry/why-the-beatles_b_8414226 (Accessed: March 10, 2023). </a:t>
            </a:r>
          </a:p>
          <a:p>
            <a:pPr marL="285750" indent="-285750">
              <a:buFont typeface="Arial" panose="020B0604020202020204" pitchFamily="34" charset="0"/>
              <a:buChar char="•"/>
            </a:pPr>
            <a:r>
              <a:rPr lang="en-GB" sz="1600" i="1" dirty="0">
                <a:effectLst/>
                <a:latin typeface="Arial" panose="020B0604020202020204" pitchFamily="34" charset="0"/>
                <a:cs typeface="Arial" panose="020B0604020202020204" pitchFamily="34" charset="0"/>
              </a:rPr>
              <a:t>Cher, 1960s: Cher photos, The </a:t>
            </a:r>
            <a:r>
              <a:rPr lang="en-GB" sz="1600" i="1" dirty="0" err="1">
                <a:effectLst/>
                <a:latin typeface="Arial" panose="020B0604020202020204" pitchFamily="34" charset="0"/>
                <a:cs typeface="Arial" panose="020B0604020202020204" pitchFamily="34" charset="0"/>
              </a:rPr>
              <a:t>cher</a:t>
            </a:r>
            <a:r>
              <a:rPr lang="en-GB" sz="1600" i="1" dirty="0">
                <a:effectLst/>
                <a:latin typeface="Arial" panose="020B0604020202020204" pitchFamily="34" charset="0"/>
                <a:cs typeface="Arial" panose="020B0604020202020204" pitchFamily="34" charset="0"/>
              </a:rPr>
              <a:t> show, Cher 1960s</a:t>
            </a:r>
            <a:r>
              <a:rPr lang="en-GB" sz="1600" dirty="0">
                <a:effectLst/>
                <a:latin typeface="Arial" panose="020B0604020202020204" pitchFamily="34" charset="0"/>
                <a:cs typeface="Arial" panose="020B0604020202020204" pitchFamily="34" charset="0"/>
              </a:rPr>
              <a:t> (2019) </a:t>
            </a:r>
            <a:r>
              <a:rPr lang="en-GB" sz="1600" i="1" dirty="0">
                <a:effectLst/>
                <a:latin typeface="Arial" panose="020B0604020202020204" pitchFamily="34" charset="0"/>
                <a:cs typeface="Arial" panose="020B0604020202020204" pitchFamily="34" charset="0"/>
              </a:rPr>
              <a:t>Pinterest</a:t>
            </a:r>
            <a:r>
              <a:rPr lang="en-GB" sz="1600" dirty="0">
                <a:effectLst/>
                <a:latin typeface="Arial" panose="020B0604020202020204" pitchFamily="34" charset="0"/>
                <a:cs typeface="Arial" panose="020B0604020202020204" pitchFamily="34" charset="0"/>
              </a:rPr>
              <a:t>. Available at: https://www.pinterest.co.uk/pin/cher-1960s--720787115343043230/ (Accessed: March 14, 2023). </a:t>
            </a:r>
          </a:p>
          <a:p>
            <a:pPr marL="285750" indent="-285750">
              <a:buFont typeface="Arial" panose="020B0604020202020204" pitchFamily="34" charset="0"/>
              <a:buChar char="•"/>
            </a:pPr>
            <a:r>
              <a:rPr lang="en-GB" sz="1600" i="1" dirty="0">
                <a:effectLst/>
                <a:latin typeface="Arial" panose="020B0604020202020204" pitchFamily="34" charset="0"/>
                <a:cs typeface="Arial" panose="020B0604020202020204" pitchFamily="34" charset="0"/>
              </a:rPr>
              <a:t>What was life like for young people in 1960's Britain? | hunting for history | BBC teach</a:t>
            </a:r>
            <a:r>
              <a:rPr lang="en-GB" sz="1600" dirty="0">
                <a:effectLst/>
                <a:latin typeface="Arial" panose="020B0604020202020204" pitchFamily="34" charset="0"/>
                <a:cs typeface="Arial" panose="020B0604020202020204" pitchFamily="34" charset="0"/>
              </a:rPr>
              <a:t> (2017) </a:t>
            </a:r>
            <a:r>
              <a:rPr lang="en-GB" sz="1600" i="1" dirty="0">
                <a:effectLst/>
                <a:latin typeface="Arial" panose="020B0604020202020204" pitchFamily="34" charset="0"/>
                <a:cs typeface="Arial" panose="020B0604020202020204" pitchFamily="34" charset="0"/>
              </a:rPr>
              <a:t>YouTube</a:t>
            </a:r>
            <a:r>
              <a:rPr lang="en-GB" sz="1600" dirty="0">
                <a:effectLst/>
                <a:latin typeface="Arial" panose="020B0604020202020204" pitchFamily="34" charset="0"/>
                <a:cs typeface="Arial" panose="020B0604020202020204" pitchFamily="34" charset="0"/>
              </a:rPr>
              <a:t>. YouTube. Available at: https://www.youtube.com/watch?v=2Ug_ZhYrxxI (Accessed: March 14, 2023). </a:t>
            </a:r>
          </a:p>
          <a:p>
            <a:pPr marL="285750" indent="-285750">
              <a:buFont typeface="Arial" panose="020B0604020202020204" pitchFamily="34" charset="0"/>
              <a:buChar char="•"/>
            </a:pPr>
            <a:r>
              <a:rPr lang="en-GB" sz="1600" i="1" dirty="0">
                <a:effectLst/>
                <a:latin typeface="Arial" panose="020B0604020202020204" pitchFamily="34" charset="0"/>
                <a:cs typeface="Arial" panose="020B0604020202020204" pitchFamily="34" charset="0"/>
              </a:rPr>
              <a:t>Mods &amp; rockers – nostalgia central</a:t>
            </a:r>
            <a:r>
              <a:rPr lang="en-GB" sz="1600" dirty="0">
                <a:effectLst/>
                <a:latin typeface="Arial" panose="020B0604020202020204" pitchFamily="34" charset="0"/>
                <a:cs typeface="Arial" panose="020B0604020202020204" pitchFamily="34" charset="0"/>
              </a:rPr>
              <a:t> (2022) </a:t>
            </a:r>
            <a:r>
              <a:rPr lang="en-GB" sz="1600" i="1" dirty="0">
                <a:effectLst/>
                <a:latin typeface="Arial" panose="020B0604020202020204" pitchFamily="34" charset="0"/>
                <a:cs typeface="Arial" panose="020B0604020202020204" pitchFamily="34" charset="0"/>
              </a:rPr>
              <a:t>Nostalgia Central – The way things used to be</a:t>
            </a:r>
            <a:r>
              <a:rPr lang="en-GB" sz="1600" dirty="0">
                <a:effectLst/>
                <a:latin typeface="Arial" panose="020B0604020202020204" pitchFamily="34" charset="0"/>
                <a:cs typeface="Arial" panose="020B0604020202020204" pitchFamily="34" charset="0"/>
              </a:rPr>
              <a:t>. Available at: https://nostalgiacentral.com/pop-culture/people/mods-rockers/ (Accessed: March 14, 2023). </a:t>
            </a:r>
          </a:p>
          <a:p>
            <a:pPr marL="285750" indent="-285750">
              <a:buFont typeface="Arial" panose="020B0604020202020204" pitchFamily="34" charset="0"/>
              <a:buChar char="•"/>
            </a:pPr>
            <a:r>
              <a:rPr lang="en-GB" sz="1600" i="1" dirty="0">
                <a:effectLst/>
                <a:latin typeface="Arial" panose="020B0604020202020204" pitchFamily="34" charset="0"/>
                <a:cs typeface="Arial" panose="020B0604020202020204" pitchFamily="34" charset="0"/>
              </a:rPr>
              <a:t>What did children do in the 1960s?</a:t>
            </a:r>
            <a:r>
              <a:rPr lang="en-GB" sz="1600" dirty="0">
                <a:effectLst/>
                <a:latin typeface="Arial" panose="020B0604020202020204" pitchFamily="34" charset="0"/>
                <a:cs typeface="Arial" panose="020B0604020202020204" pitchFamily="34" charset="0"/>
              </a:rPr>
              <a:t> (2022) </a:t>
            </a:r>
            <a:r>
              <a:rPr lang="en-GB" sz="1600" i="1" dirty="0">
                <a:effectLst/>
                <a:latin typeface="Arial" panose="020B0604020202020204" pitchFamily="34" charset="0"/>
                <a:cs typeface="Arial" panose="020B0604020202020204" pitchFamily="34" charset="0"/>
              </a:rPr>
              <a:t>BBC Bitesize</a:t>
            </a:r>
            <a:r>
              <a:rPr lang="en-GB" sz="1600" dirty="0">
                <a:effectLst/>
                <a:latin typeface="Arial" panose="020B0604020202020204" pitchFamily="34" charset="0"/>
                <a:cs typeface="Arial" panose="020B0604020202020204" pitchFamily="34" charset="0"/>
              </a:rPr>
              <a:t>. BBC. Available at: https://www.bbc.co.uk/bitesize/topics/zc9s6g8/articles/z8sdcmn (Accessed: March 14, 2023). </a:t>
            </a:r>
          </a:p>
        </p:txBody>
      </p:sp>
    </p:spTree>
    <p:extLst>
      <p:ext uri="{BB962C8B-B14F-4D97-AF65-F5344CB8AC3E}">
        <p14:creationId xmlns:p14="http://schemas.microsoft.com/office/powerpoint/2010/main" val="13138503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1698</TotalTime>
  <Words>2001</Words>
  <Application>Microsoft Office PowerPoint</Application>
  <PresentationFormat>Widescreen</PresentationFormat>
  <Paragraphs>92</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Georgia</vt:lpstr>
      <vt:lpstr>Office Theme</vt:lpstr>
      <vt:lpstr>Jenna Evans 2219820</vt:lpstr>
      <vt:lpstr>content</vt:lpstr>
      <vt:lpstr>Introduction</vt:lpstr>
      <vt:lpstr>Principles and purpose of youth work</vt:lpstr>
      <vt:lpstr>Non-formal/informal education</vt:lpstr>
      <vt:lpstr>Historical moments in youth work that changed practice</vt:lpstr>
      <vt:lpstr>Influencing and evolving due to social, economic and cultural developments</vt:lpstr>
      <vt:lpstr>PowerPoint Presentation</vt:lpstr>
      <vt:lpstr>What Young people looked like in the sixties</vt:lpstr>
      <vt:lpstr>What young people did in the sixties</vt:lpstr>
      <vt:lpstr>Influences in the sixties </vt:lpstr>
      <vt:lpstr>What else happened in the Sixties? </vt:lpstr>
      <vt:lpstr>What are the similarities to 1960’s to 2023</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Jenna Evans 2219820</dc:title>
  <dc:creator>Jenna M Evans</dc:creator>
  <cp:lastModifiedBy>Jenna M Evans</cp:lastModifiedBy>
  <cp:revision>1</cp:revision>
  <dcterms:created xsi:type="dcterms:W3CDTF">2023-03-06T10:34:01Z</dcterms:created>
  <dcterms:modified xsi:type="dcterms:W3CDTF">2023-03-16T11:14:07Z</dcterms:modified>
</cp:coreProperties>
</file>