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23.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theme/themeOverride66.xml" ContentType="application/vnd.openxmlformats-officedocument.themeOverr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theme/themeOverride67.xml" ContentType="application/vnd.openxmlformats-officedocument.themeOverride+xml"/>
  <Override PartName="/ppt/theme/themeOverride68.xml" ContentType="application/vnd.openxmlformats-officedocument.themeOverride+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theme/themeOverride77.xml" ContentType="application/vnd.openxmlformats-officedocument.themeOverr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theme/themeOverride78.xml" ContentType="application/vnd.openxmlformats-officedocument.themeOverride+xml"/>
  <Override PartName="/ppt/theme/themeOverride79.xml" ContentType="application/vnd.openxmlformats-officedocument.themeOverride+xml"/>
  <Override PartName="/ppt/theme/themeOverride80.xml" ContentType="application/vnd.openxmlformats-officedocument.themeOverride+xml"/>
  <Override PartName="/ppt/theme/themeOverride81.xml" ContentType="application/vnd.openxmlformats-officedocument.themeOverride+xml"/>
  <Override PartName="/ppt/notesSlides/notesSlide3.xml" ContentType="application/vnd.openxmlformats-officedocument.presentationml.notesSlide+xml"/>
  <Override PartName="/ppt/theme/themeOverride82.xml" ContentType="application/vnd.openxmlformats-officedocument.themeOverride+xml"/>
  <Override PartName="/ppt/theme/themeOverride83.xml" ContentType="application/vnd.openxmlformats-officedocument.themeOverride+xml"/>
  <Override PartName="/ppt/theme/themeOverride84.xml" ContentType="application/vnd.openxmlformats-officedocument.themeOverride+xml"/>
  <Override PartName="/ppt/theme/themeOverride85.xml" ContentType="application/vnd.openxmlformats-officedocument.themeOverr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theme/themeOverride86.xml" ContentType="application/vnd.openxmlformats-officedocument.themeOverr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theme/themeOverride87.xml" ContentType="application/vnd.openxmlformats-officedocument.themeOverride+xml"/>
  <Override PartName="/ppt/theme/themeOverride88.xml" ContentType="application/vnd.openxmlformats-officedocument.themeOverride+xml"/>
  <Override PartName="/ppt/theme/themeOverride89.xml" ContentType="application/vnd.openxmlformats-officedocument.themeOverride+xml"/>
  <Override PartName="/ppt/theme/themeOverride90.xml" ContentType="application/vnd.openxmlformats-officedocument.themeOverride+xml"/>
  <Override PartName="/ppt/theme/themeOverride91.xml" ContentType="application/vnd.openxmlformats-officedocument.themeOverride+xml"/>
  <Override PartName="/ppt/theme/themeOverride92.xml" ContentType="application/vnd.openxmlformats-officedocument.themeOverride+xml"/>
  <Override PartName="/ppt/theme/themeOverride93.xml" ContentType="application/vnd.openxmlformats-officedocument.themeOverride+xml"/>
  <Override PartName="/ppt/theme/themeOverride94.xml" ContentType="application/vnd.openxmlformats-officedocument.themeOverride+xml"/>
  <Override PartName="/ppt/theme/themeOverride95.xml" ContentType="application/vnd.openxmlformats-officedocument.themeOverride+xml"/>
  <Override PartName="/ppt/theme/themeOverride96.xml" ContentType="application/vnd.openxmlformats-officedocument.themeOverride+xml"/>
  <Override PartName="/ppt/theme/themeOverride97.xml" ContentType="application/vnd.openxmlformats-officedocument.themeOverride+xml"/>
  <Override PartName="/ppt/theme/themeOverride98.xml" ContentType="application/vnd.openxmlformats-officedocument.themeOverride+xml"/>
  <Override PartName="/ppt/theme/themeOverride99.xml" ContentType="application/vnd.openxmlformats-officedocument.themeOverride+xml"/>
  <Override PartName="/ppt/theme/themeOverride100.xml" ContentType="application/vnd.openxmlformats-officedocument.themeOverride+xml"/>
  <Override PartName="/ppt/theme/themeOverride101.xml" ContentType="application/vnd.openxmlformats-officedocument.themeOverride+xml"/>
  <Override PartName="/ppt/theme/themeOverride102.xml" ContentType="application/vnd.openxmlformats-officedocument.themeOverride+xml"/>
  <Override PartName="/ppt/theme/themeOverride103.xml" ContentType="application/vnd.openxmlformats-officedocument.themeOverride+xml"/>
  <Override PartName="/ppt/theme/themeOverride104.xml" ContentType="application/vnd.openxmlformats-officedocument.themeOverride+xml"/>
  <Override PartName="/ppt/theme/themeOverride105.xml" ContentType="application/vnd.openxmlformats-officedocument.themeOverride+xml"/>
  <Override PartName="/ppt/theme/themeOverride106.xml" ContentType="application/vnd.openxmlformats-officedocument.themeOverride+xml"/>
  <Override PartName="/ppt/theme/themeOverride107.xml" ContentType="application/vnd.openxmlformats-officedocument.themeOverride+xml"/>
  <Override PartName="/ppt/theme/themeOverride108.xml" ContentType="application/vnd.openxmlformats-officedocument.themeOverride+xml"/>
  <Override PartName="/ppt/theme/themeOverride109.xml" ContentType="application/vnd.openxmlformats-officedocument.themeOverride+xml"/>
  <Override PartName="/ppt/theme/themeOverride110.xml" ContentType="application/vnd.openxmlformats-officedocument.themeOverride+xml"/>
  <Override PartName="/ppt/theme/themeOverride111.xml" ContentType="application/vnd.openxmlformats-officedocument.themeOverride+xml"/>
  <Override PartName="/ppt/theme/themeOverride112.xml" ContentType="application/vnd.openxmlformats-officedocument.themeOverride+xml"/>
  <Override PartName="/ppt/theme/themeOverride113.xml" ContentType="application/vnd.openxmlformats-officedocument.themeOverride+xml"/>
  <Override PartName="/ppt/theme/themeOverride114.xml" ContentType="application/vnd.openxmlformats-officedocument.themeOverride+xml"/>
  <Override PartName="/ppt/theme/themeOverride115.xml" ContentType="application/vnd.openxmlformats-officedocument.themeOverride+xml"/>
  <Override PartName="/ppt/theme/themeOverride116.xml" ContentType="application/vnd.openxmlformats-officedocument.themeOverride+xml"/>
  <Override PartName="/ppt/theme/themeOverride117.xml" ContentType="application/vnd.openxmlformats-officedocument.themeOverride+xml"/>
  <Override PartName="/ppt/theme/themeOverride118.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5"/>
  </p:notesMasterIdLst>
  <p:sldIdLst>
    <p:sldId id="256" r:id="rId2"/>
    <p:sldId id="326" r:id="rId3"/>
    <p:sldId id="257" r:id="rId4"/>
    <p:sldId id="297" r:id="rId5"/>
    <p:sldId id="446" r:id="rId6"/>
    <p:sldId id="286" r:id="rId7"/>
    <p:sldId id="327" r:id="rId8"/>
    <p:sldId id="447" r:id="rId9"/>
    <p:sldId id="460" r:id="rId10"/>
    <p:sldId id="399" r:id="rId11"/>
    <p:sldId id="403" r:id="rId12"/>
    <p:sldId id="405" r:id="rId13"/>
    <p:sldId id="398" r:id="rId14"/>
    <p:sldId id="404" r:id="rId15"/>
    <p:sldId id="400" r:id="rId16"/>
    <p:sldId id="401" r:id="rId17"/>
    <p:sldId id="287" r:id="rId18"/>
    <p:sldId id="406" r:id="rId19"/>
    <p:sldId id="448" r:id="rId20"/>
    <p:sldId id="402" r:id="rId21"/>
    <p:sldId id="411" r:id="rId22"/>
    <p:sldId id="412" r:id="rId23"/>
    <p:sldId id="413" r:id="rId24"/>
    <p:sldId id="407" r:id="rId25"/>
    <p:sldId id="410" r:id="rId26"/>
    <p:sldId id="408" r:id="rId27"/>
    <p:sldId id="431" r:id="rId28"/>
    <p:sldId id="461" r:id="rId29"/>
    <p:sldId id="409" r:id="rId30"/>
    <p:sldId id="414" r:id="rId31"/>
    <p:sldId id="415" r:id="rId32"/>
    <p:sldId id="416" r:id="rId33"/>
    <p:sldId id="417" r:id="rId34"/>
    <p:sldId id="418" r:id="rId35"/>
    <p:sldId id="419" r:id="rId36"/>
    <p:sldId id="420" r:id="rId37"/>
    <p:sldId id="421" r:id="rId38"/>
    <p:sldId id="422" r:id="rId39"/>
    <p:sldId id="423" r:id="rId40"/>
    <p:sldId id="424" r:id="rId41"/>
    <p:sldId id="425" r:id="rId42"/>
    <p:sldId id="426" r:id="rId43"/>
    <p:sldId id="432" r:id="rId44"/>
    <p:sldId id="433" r:id="rId45"/>
    <p:sldId id="434" r:id="rId46"/>
    <p:sldId id="435" r:id="rId47"/>
    <p:sldId id="436" r:id="rId48"/>
    <p:sldId id="437" r:id="rId49"/>
    <p:sldId id="438" r:id="rId50"/>
    <p:sldId id="449" r:id="rId51"/>
    <p:sldId id="439" r:id="rId52"/>
    <p:sldId id="440" r:id="rId53"/>
    <p:sldId id="450" r:id="rId54"/>
    <p:sldId id="441" r:id="rId55"/>
    <p:sldId id="442" r:id="rId56"/>
    <p:sldId id="451" r:id="rId57"/>
    <p:sldId id="443" r:id="rId58"/>
    <p:sldId id="452" r:id="rId59"/>
    <p:sldId id="453" r:id="rId60"/>
    <p:sldId id="444" r:id="rId61"/>
    <p:sldId id="462" r:id="rId62"/>
    <p:sldId id="427" r:id="rId63"/>
    <p:sldId id="454" r:id="rId64"/>
    <p:sldId id="455" r:id="rId65"/>
    <p:sldId id="429" r:id="rId66"/>
    <p:sldId id="428" r:id="rId67"/>
    <p:sldId id="456" r:id="rId68"/>
    <p:sldId id="457" r:id="rId69"/>
    <p:sldId id="458" r:id="rId70"/>
    <p:sldId id="459" r:id="rId71"/>
    <p:sldId id="463" r:id="rId72"/>
    <p:sldId id="430" r:id="rId73"/>
    <p:sldId id="464" r:id="rId74"/>
    <p:sldId id="465" r:id="rId75"/>
    <p:sldId id="466" r:id="rId76"/>
    <p:sldId id="485" r:id="rId77"/>
    <p:sldId id="486" r:id="rId78"/>
    <p:sldId id="467" r:id="rId79"/>
    <p:sldId id="487" r:id="rId80"/>
    <p:sldId id="488" r:id="rId81"/>
    <p:sldId id="468" r:id="rId82"/>
    <p:sldId id="469" r:id="rId83"/>
    <p:sldId id="470" r:id="rId84"/>
    <p:sldId id="471" r:id="rId85"/>
    <p:sldId id="480" r:id="rId86"/>
    <p:sldId id="472" r:id="rId87"/>
    <p:sldId id="473" r:id="rId88"/>
    <p:sldId id="474" r:id="rId89"/>
    <p:sldId id="481" r:id="rId90"/>
    <p:sldId id="475" r:id="rId91"/>
    <p:sldId id="476" r:id="rId92"/>
    <p:sldId id="477" r:id="rId93"/>
    <p:sldId id="478" r:id="rId94"/>
    <p:sldId id="479" r:id="rId95"/>
    <p:sldId id="482" r:id="rId96"/>
    <p:sldId id="483" r:id="rId97"/>
    <p:sldId id="484" r:id="rId98"/>
    <p:sldId id="490" r:id="rId99"/>
    <p:sldId id="489" r:id="rId100"/>
    <p:sldId id="491" r:id="rId101"/>
    <p:sldId id="328" r:id="rId102"/>
    <p:sldId id="492" r:id="rId103"/>
    <p:sldId id="329" r:id="rId104"/>
    <p:sldId id="493" r:id="rId105"/>
    <p:sldId id="494" r:id="rId106"/>
    <p:sldId id="495" r:id="rId107"/>
    <p:sldId id="496" r:id="rId108"/>
    <p:sldId id="503" r:id="rId109"/>
    <p:sldId id="497" r:id="rId110"/>
    <p:sldId id="498" r:id="rId111"/>
    <p:sldId id="499" r:id="rId112"/>
    <p:sldId id="500" r:id="rId113"/>
    <p:sldId id="501" r:id="rId114"/>
    <p:sldId id="502" r:id="rId115"/>
    <p:sldId id="504" r:id="rId116"/>
    <p:sldId id="505" r:id="rId117"/>
    <p:sldId id="510" r:id="rId118"/>
    <p:sldId id="506" r:id="rId119"/>
    <p:sldId id="513" r:id="rId120"/>
    <p:sldId id="514" r:id="rId121"/>
    <p:sldId id="511" r:id="rId122"/>
    <p:sldId id="512" r:id="rId123"/>
    <p:sldId id="507" r:id="rId12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ngmiao shi" initials="ss" lastIdx="4" clrIdx="0">
    <p:extLst>
      <p:ext uri="{19B8F6BF-5375-455C-9EA6-DF929625EA0E}">
        <p15:presenceInfo xmlns:p15="http://schemas.microsoft.com/office/powerpoint/2012/main" userId="77150279aade0da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A34E6"/>
    <a:srgbClr val="92412E"/>
    <a:srgbClr val="0000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535" autoAdjust="0"/>
  </p:normalViewPr>
  <p:slideViewPr>
    <p:cSldViewPr snapToGrid="0">
      <p:cViewPr varScale="1">
        <p:scale>
          <a:sx n="72" d="100"/>
          <a:sy n="72" d="100"/>
        </p:scale>
        <p:origin x="645"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viewProps" Target="view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theme" Target="theme/theme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tableStyles" Target="tableStyle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dgm:spPr/>
      <dgm:t>
        <a:bodyPr/>
        <a:lstStyle/>
        <a:p>
          <a:r>
            <a:rPr lang="en-US" altLang="zh-CN" dirty="0" smtClean="0"/>
            <a:t>Sangha</a:t>
          </a:r>
          <a:endParaRPr lang="zh-CN" altLang="en-US"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41751B35-B927-49F8-BB58-D068B73E543D}">
      <dgm:prSet phldrT="[文字]"/>
      <dgm:spPr>
        <a:solidFill>
          <a:srgbClr val="FFC000"/>
        </a:solidFill>
      </dgm:spPr>
      <dgm:t>
        <a:bodyPr/>
        <a:lstStyle/>
        <a:p>
          <a:r>
            <a:rPr lang="en-US" altLang="zh-CN" b="0" u="none" dirty="0" err="1" smtClean="0">
              <a:solidFill>
                <a:schemeClr val="bg1"/>
              </a:solidFill>
            </a:rPr>
            <a:t>Mahāsāṃghika</a:t>
          </a:r>
          <a:endParaRPr lang="zh-CN" altLang="en-US"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dgm:spPr>
        <a:solidFill>
          <a:srgbClr val="FFC000"/>
        </a:solidFill>
      </dgm:spPr>
      <dgm:t>
        <a:bodyPr/>
        <a:lstStyle/>
        <a:p>
          <a:r>
            <a:rPr lang="en-US" altLang="zh-CN" b="0" u="none" dirty="0" err="1" smtClean="0">
              <a:solidFill>
                <a:schemeClr val="bg1"/>
              </a:solidFill>
            </a:rPr>
            <a:t>Sthaviravāda</a:t>
          </a:r>
          <a:endParaRPr lang="zh-CN" altLang="en-US"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23BFFA85-4BBB-46BB-B4EC-897A01C75A51}" type="pres">
      <dgm:prSet presAssocID="{B7A09D55-BDC7-4DEC-A919-F7402464A384}" presName="conn2-1" presStyleLbl="parChTrans1D2" presStyleIdx="0" presStyleCnt="2"/>
      <dgm:spPr/>
      <dgm:t>
        <a:bodyPr/>
        <a:lstStyle/>
        <a:p>
          <a:endParaRPr lang="zh-CN" altLang="en-US"/>
        </a:p>
      </dgm:t>
    </dgm:pt>
    <dgm:pt modelId="{749917C1-F5EC-4B3D-9F3C-3A8CD1A808FB}" type="pres">
      <dgm:prSet presAssocID="{B7A09D55-BDC7-4DEC-A919-F7402464A384}" presName="connTx" presStyleLbl="parChTrans1D2" presStyleIdx="0" presStyleCnt="2"/>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0" presStyleCnt="2"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1" presStyleCnt="2"/>
      <dgm:spPr/>
      <dgm:t>
        <a:bodyPr/>
        <a:lstStyle/>
        <a:p>
          <a:endParaRPr lang="zh-CN" altLang="en-US"/>
        </a:p>
      </dgm:t>
    </dgm:pt>
    <dgm:pt modelId="{A0A985C6-C415-404A-992D-C8446ECEF854}" type="pres">
      <dgm:prSet presAssocID="{4FFDE6CE-AADC-4E86-A0F7-EA471CB116E4}" presName="connTx" presStyleLbl="parChTrans1D2" presStyleIdx="1" presStyleCnt="2"/>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1" presStyleCnt="2" custLinFactNeighborX="4275" custLinFactNeighborY="1040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CD6695F0-B7B4-4C6C-BE89-E6AD13F4FB5A}" type="presOf" srcId="{4FFDE6CE-AADC-4E86-A0F7-EA471CB116E4}" destId="{97187404-E2C8-4FC5-8731-2AEC142C9EB8}" srcOrd="0" destOrd="0" presId="urn:microsoft.com/office/officeart/2005/8/layout/hierarchy2"/>
    <dgm:cxn modelId="{98155B44-F3C9-4364-BBBC-3696BE783A40}" type="presOf" srcId="{D50A615A-BA62-4BCB-B26E-53257D2C2F1C}" destId="{3FE080F8-27C6-4B13-95FC-9096E8D39383}" srcOrd="0" destOrd="0" presId="urn:microsoft.com/office/officeart/2005/8/layout/hierarchy2"/>
    <dgm:cxn modelId="{9432D0C6-FAA1-4A76-AA79-75C4892D425D}" srcId="{D710D130-5403-4F65-B4D5-59669AC0120E}" destId="{D50A615A-BA62-4BCB-B26E-53257D2C2F1C}" srcOrd="0" destOrd="0" parTransId="{B7A09D55-BDC7-4DEC-A919-F7402464A384}" sibTransId="{AEDD158F-93EC-4FAA-A61A-C2E2D0BDBC3A}"/>
    <dgm:cxn modelId="{14CC44D7-4836-467B-93F3-FC09A1413DC5}" type="presOf" srcId="{4FFDE6CE-AADC-4E86-A0F7-EA471CB116E4}" destId="{A0A985C6-C415-404A-992D-C8446ECEF854}" srcOrd="1" destOrd="0" presId="urn:microsoft.com/office/officeart/2005/8/layout/hierarchy2"/>
    <dgm:cxn modelId="{5A10E17A-20D1-4E10-92B8-749A3EF4D866}" type="presOf" srcId="{41751B35-B927-49F8-BB58-D068B73E543D}" destId="{FDDCCBAB-1341-4F32-8EDA-A7FF3E714CAD}" srcOrd="0" destOrd="0" presId="urn:microsoft.com/office/officeart/2005/8/layout/hierarchy2"/>
    <dgm:cxn modelId="{5A3E18B6-F872-436B-93AB-4EC59C310B7E}" type="presOf" srcId="{B7A09D55-BDC7-4DEC-A919-F7402464A384}" destId="{749917C1-F5EC-4B3D-9F3C-3A8CD1A808FB}" srcOrd="1"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4D017635-6BBA-49DC-AEBD-A8029720535B}" srcId="{D710D130-5403-4F65-B4D5-59669AC0120E}" destId="{41751B35-B927-49F8-BB58-D068B73E543D}" srcOrd="1" destOrd="0" parTransId="{4FFDE6CE-AADC-4E86-A0F7-EA471CB116E4}" sibTransId="{8B43AD9E-9BCD-4928-99E3-19AE2D3100FE}"/>
    <dgm:cxn modelId="{A18A9675-41AF-44C7-ACF4-7920475EC803}" type="presOf" srcId="{D710D130-5403-4F65-B4D5-59669AC0120E}" destId="{64136C0F-3F31-4E62-8AF2-F750CC3747EB}" srcOrd="0" destOrd="0" presId="urn:microsoft.com/office/officeart/2005/8/layout/hierarchy2"/>
    <dgm:cxn modelId="{536C30E4-19E5-48B8-AD71-4A722C95F5A8}" type="presOf" srcId="{B7A09D55-BDC7-4DEC-A919-F7402464A384}" destId="{23BFFA85-4BBB-46BB-B4EC-897A01C75A51}" srcOrd="0" destOrd="0" presId="urn:microsoft.com/office/officeart/2005/8/layout/hierarchy2"/>
    <dgm:cxn modelId="{975410AA-4F5F-450A-8FD0-9DB7E8C9DAC3}" type="presOf" srcId="{0ED5540F-6E0B-4EFE-8FD5-0BBDA31F58FC}" destId="{64E6C95C-7A4B-4D62-86BA-97BE736A9EC6}" srcOrd="0" destOrd="0" presId="urn:microsoft.com/office/officeart/2005/8/layout/hierarchy2"/>
    <dgm:cxn modelId="{A82210CD-3DE7-44C2-975A-6BA6AEBF0A04}" type="presParOf" srcId="{64E6C95C-7A4B-4D62-86BA-97BE736A9EC6}" destId="{BDDA500F-E5BC-47B6-8456-3279BC86FC0F}" srcOrd="0" destOrd="0" presId="urn:microsoft.com/office/officeart/2005/8/layout/hierarchy2"/>
    <dgm:cxn modelId="{38ECC779-623D-4710-AD9E-10B775B7F902}" type="presParOf" srcId="{BDDA500F-E5BC-47B6-8456-3279BC86FC0F}" destId="{64136C0F-3F31-4E62-8AF2-F750CC3747EB}" srcOrd="0" destOrd="0" presId="urn:microsoft.com/office/officeart/2005/8/layout/hierarchy2"/>
    <dgm:cxn modelId="{5A985917-BC56-4351-B763-A2D89F6A0107}" type="presParOf" srcId="{BDDA500F-E5BC-47B6-8456-3279BC86FC0F}" destId="{8E598FB4-5ECA-4012-8B4C-F53CB9BB3594}" srcOrd="1" destOrd="0" presId="urn:microsoft.com/office/officeart/2005/8/layout/hierarchy2"/>
    <dgm:cxn modelId="{99880026-9B41-4BF3-A570-509BA92DDEC1}" type="presParOf" srcId="{8E598FB4-5ECA-4012-8B4C-F53CB9BB3594}" destId="{23BFFA85-4BBB-46BB-B4EC-897A01C75A51}" srcOrd="0" destOrd="0" presId="urn:microsoft.com/office/officeart/2005/8/layout/hierarchy2"/>
    <dgm:cxn modelId="{4714C187-8107-445C-AEF5-ACD31F450E5F}" type="presParOf" srcId="{23BFFA85-4BBB-46BB-B4EC-897A01C75A51}" destId="{749917C1-F5EC-4B3D-9F3C-3A8CD1A808FB}" srcOrd="0" destOrd="0" presId="urn:microsoft.com/office/officeart/2005/8/layout/hierarchy2"/>
    <dgm:cxn modelId="{FBA72A61-DEDF-43A1-AE03-954222019E5F}" type="presParOf" srcId="{8E598FB4-5ECA-4012-8B4C-F53CB9BB3594}" destId="{82329A49-3C06-49E3-A4F5-56856F276EF2}" srcOrd="1" destOrd="0" presId="urn:microsoft.com/office/officeart/2005/8/layout/hierarchy2"/>
    <dgm:cxn modelId="{634931E0-4AFE-4BD7-B817-0ED4D5DD7ADF}" type="presParOf" srcId="{82329A49-3C06-49E3-A4F5-56856F276EF2}" destId="{3FE080F8-27C6-4B13-95FC-9096E8D39383}" srcOrd="0" destOrd="0" presId="urn:microsoft.com/office/officeart/2005/8/layout/hierarchy2"/>
    <dgm:cxn modelId="{01DD3418-E0C3-459A-9D57-DCA3F7FB2792}" type="presParOf" srcId="{82329A49-3C06-49E3-A4F5-56856F276EF2}" destId="{78C03335-9A24-437E-8CA2-893C78F70485}" srcOrd="1" destOrd="0" presId="urn:microsoft.com/office/officeart/2005/8/layout/hierarchy2"/>
    <dgm:cxn modelId="{07AE99C7-8086-48A4-94AB-48427E2525DA}" type="presParOf" srcId="{8E598FB4-5ECA-4012-8B4C-F53CB9BB3594}" destId="{97187404-E2C8-4FC5-8731-2AEC142C9EB8}" srcOrd="2" destOrd="0" presId="urn:microsoft.com/office/officeart/2005/8/layout/hierarchy2"/>
    <dgm:cxn modelId="{994A6153-26F2-4130-86D8-23742D79BAA2}" type="presParOf" srcId="{97187404-E2C8-4FC5-8731-2AEC142C9EB8}" destId="{A0A985C6-C415-404A-992D-C8446ECEF854}" srcOrd="0" destOrd="0" presId="urn:microsoft.com/office/officeart/2005/8/layout/hierarchy2"/>
    <dgm:cxn modelId="{5556C180-7DCE-4CC3-89FB-113983B0E565}" type="presParOf" srcId="{8E598FB4-5ECA-4012-8B4C-F53CB9BB3594}" destId="{23008A3F-0D47-436E-ABD0-1A9747E22723}" srcOrd="3" destOrd="0" presId="urn:microsoft.com/office/officeart/2005/8/layout/hierarchy2"/>
    <dgm:cxn modelId="{613F8BAF-5575-4479-A7FF-8CA82C02EC65}" type="presParOf" srcId="{23008A3F-0D47-436E-ABD0-1A9747E22723}" destId="{FDDCCBAB-1341-4F32-8EDA-A7FF3E714CAD}" srcOrd="0" destOrd="0" presId="urn:microsoft.com/office/officeart/2005/8/layout/hierarchy2"/>
    <dgm:cxn modelId="{C2E2CE21-D896-40B2-B99E-8BC044CC3A5F}"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dgm:spPr/>
      <dgm:t>
        <a:bodyPr/>
        <a:lstStyle/>
        <a:p>
          <a:r>
            <a:rPr lang="en-US" altLang="zh-CN" dirty="0" err="1" smtClean="0"/>
            <a:t>Sthaviravada</a:t>
          </a:r>
          <a:endParaRPr lang="zh-CN" altLang="en-US"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dgm:spPr>
        <a:solidFill>
          <a:srgbClr val="FFC000"/>
        </a:solidFill>
      </dgm:spPr>
      <dgm:t>
        <a:bodyPr/>
        <a:lstStyle/>
        <a:p>
          <a:r>
            <a:rPr lang="en-US" altLang="zh-CN" b="0" u="none" dirty="0" err="1" smtClean="0">
              <a:solidFill>
                <a:schemeClr val="bg1"/>
              </a:solidFill>
            </a:rPr>
            <a:t>Pudgalavada</a:t>
          </a:r>
          <a:endParaRPr lang="zh-CN" altLang="en-US"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dgm:spPr>
        <a:solidFill>
          <a:srgbClr val="FFC000"/>
        </a:solidFill>
      </dgm:spPr>
      <dgm:t>
        <a:bodyPr/>
        <a:lstStyle/>
        <a:p>
          <a:r>
            <a:rPr lang="en-US" altLang="zh-CN" b="0" u="none" dirty="0" err="1" smtClean="0">
              <a:solidFill>
                <a:schemeClr val="bg1"/>
              </a:solidFill>
            </a:rPr>
            <a:t>Vibhajyavada</a:t>
          </a:r>
          <a:endParaRPr lang="zh-CN" altLang="en-US"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dgm:spPr>
        <a:solidFill>
          <a:srgbClr val="FFC000"/>
        </a:solidFill>
      </dgm:spPr>
      <dgm:t>
        <a:bodyPr/>
        <a:lstStyle/>
        <a:p>
          <a:r>
            <a:rPr lang="en-US" altLang="zh-CN" b="0" u="none" dirty="0" err="1" smtClean="0">
              <a:solidFill>
                <a:schemeClr val="bg1"/>
              </a:solidFill>
            </a:rPr>
            <a:t>Sarvastivada</a:t>
          </a:r>
          <a:endParaRPr lang="zh-CN" altLang="en-US"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LinFactNeighborX="4275" custLinFactNeighborY="1040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ACC49B1F-2828-4EBC-A033-EAECFFA56DAC}" type="presOf" srcId="{D50A615A-BA62-4BCB-B26E-53257D2C2F1C}" destId="{3FE080F8-27C6-4B13-95FC-9096E8D39383}" srcOrd="0" destOrd="0" presId="urn:microsoft.com/office/officeart/2005/8/layout/hierarchy2"/>
    <dgm:cxn modelId="{3755CDB8-E780-4522-830A-E6DC3B513E94}" type="presOf" srcId="{B7A09D55-BDC7-4DEC-A919-F7402464A384}" destId="{749917C1-F5EC-4B3D-9F3C-3A8CD1A808FB}" srcOrd="1" destOrd="0" presId="urn:microsoft.com/office/officeart/2005/8/layout/hierarchy2"/>
    <dgm:cxn modelId="{991CA4F6-0A52-44B0-858B-BD5F7303BCFF}" type="presOf" srcId="{4FFDE6CE-AADC-4E86-A0F7-EA471CB116E4}" destId="{A0A985C6-C415-404A-992D-C8446ECEF854}" srcOrd="1" destOrd="0" presId="urn:microsoft.com/office/officeart/2005/8/layout/hierarchy2"/>
    <dgm:cxn modelId="{9432D0C6-FAA1-4A76-AA79-75C4892D425D}" srcId="{D710D130-5403-4F65-B4D5-59669AC0120E}" destId="{D50A615A-BA62-4BCB-B26E-53257D2C2F1C}" srcOrd="1" destOrd="0" parTransId="{B7A09D55-BDC7-4DEC-A919-F7402464A384}" sibTransId="{AEDD158F-93EC-4FAA-A61A-C2E2D0BDBC3A}"/>
    <dgm:cxn modelId="{130DF9D2-F03A-48B2-91A0-AEA9566840CF}" type="presOf" srcId="{41751B35-B927-49F8-BB58-D068B73E543D}" destId="{FDDCCBAB-1341-4F32-8EDA-A7FF3E714CAD}" srcOrd="0" destOrd="0" presId="urn:microsoft.com/office/officeart/2005/8/layout/hierarchy2"/>
    <dgm:cxn modelId="{960784AE-C68A-4F5E-AFB6-86DF3BBF5E37}" type="presOf" srcId="{B7A09D55-BDC7-4DEC-A919-F7402464A384}" destId="{23BFFA85-4BBB-46BB-B4EC-897A01C75A51}" srcOrd="0" destOrd="0" presId="urn:microsoft.com/office/officeart/2005/8/layout/hierarchy2"/>
    <dgm:cxn modelId="{4D017635-6BBA-49DC-AEBD-A8029720535B}" srcId="{D710D130-5403-4F65-B4D5-59669AC0120E}" destId="{41751B35-B927-49F8-BB58-D068B73E543D}" srcOrd="2" destOrd="0" parTransId="{4FFDE6CE-AADC-4E86-A0F7-EA471CB116E4}" sibTransId="{8B43AD9E-9BCD-4928-99E3-19AE2D3100FE}"/>
    <dgm:cxn modelId="{704F8982-4B8E-4387-8978-8EFADD8547F5}" type="presOf" srcId="{BD42556D-05FD-4AFD-81B5-CA4AE3446FF1}" destId="{1C50505D-B87E-487C-BFD7-6952C86EB560}" srcOrd="1" destOrd="0" presId="urn:microsoft.com/office/officeart/2005/8/layout/hierarchy2"/>
    <dgm:cxn modelId="{5D811D4C-D9C1-41A4-96F4-D1C395489B23}" type="presOf" srcId="{D51B974C-268F-4350-947C-4B244462809E}" destId="{7BAC36E8-37A5-4003-BE52-93E5AF99F2C9}"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739FF59C-AB67-4BF1-BCFA-4AF6FE11F7B6}" type="presOf" srcId="{D710D130-5403-4F65-B4D5-59669AC0120E}" destId="{64136C0F-3F31-4E62-8AF2-F750CC3747EB}" srcOrd="0" destOrd="0" presId="urn:microsoft.com/office/officeart/2005/8/layout/hierarchy2"/>
    <dgm:cxn modelId="{2337961D-B5BC-4F26-A401-F87198299534}" type="presOf" srcId="{4FFDE6CE-AADC-4E86-A0F7-EA471CB116E4}" destId="{97187404-E2C8-4FC5-8731-2AEC142C9EB8}" srcOrd="0" destOrd="0" presId="urn:microsoft.com/office/officeart/2005/8/layout/hierarchy2"/>
    <dgm:cxn modelId="{3FBD5CD8-E732-4783-90C9-6A637BC7F751}" type="presOf" srcId="{BD42556D-05FD-4AFD-81B5-CA4AE3446FF1}" destId="{EC0AA403-75F0-4001-886C-1BDD897A038C}" srcOrd="0" destOrd="0" presId="urn:microsoft.com/office/officeart/2005/8/layout/hierarchy2"/>
    <dgm:cxn modelId="{A940FB44-7574-4B84-8C71-E5D7BB028B0B}" srcId="{D710D130-5403-4F65-B4D5-59669AC0120E}" destId="{D51B974C-268F-4350-947C-4B244462809E}" srcOrd="0" destOrd="0" parTransId="{BD42556D-05FD-4AFD-81B5-CA4AE3446FF1}" sibTransId="{863C5CED-3D76-404E-92BD-FEAEA805981A}"/>
    <dgm:cxn modelId="{381057BB-D03B-4C40-BB01-49D5EAF8752F}" type="presOf" srcId="{0ED5540F-6E0B-4EFE-8FD5-0BBDA31F58FC}" destId="{64E6C95C-7A4B-4D62-86BA-97BE736A9EC6}" srcOrd="0" destOrd="0" presId="urn:microsoft.com/office/officeart/2005/8/layout/hierarchy2"/>
    <dgm:cxn modelId="{0AD2D7E6-6595-45F2-ACDC-1B5BEB715BB4}" type="presParOf" srcId="{64E6C95C-7A4B-4D62-86BA-97BE736A9EC6}" destId="{BDDA500F-E5BC-47B6-8456-3279BC86FC0F}" srcOrd="0" destOrd="0" presId="urn:microsoft.com/office/officeart/2005/8/layout/hierarchy2"/>
    <dgm:cxn modelId="{8185D899-842D-4481-A4FB-1C6552203DA0}" type="presParOf" srcId="{BDDA500F-E5BC-47B6-8456-3279BC86FC0F}" destId="{64136C0F-3F31-4E62-8AF2-F750CC3747EB}" srcOrd="0" destOrd="0" presId="urn:microsoft.com/office/officeart/2005/8/layout/hierarchy2"/>
    <dgm:cxn modelId="{29CC1449-C17D-457D-BFF5-B08EA9F168F6}" type="presParOf" srcId="{BDDA500F-E5BC-47B6-8456-3279BC86FC0F}" destId="{8E598FB4-5ECA-4012-8B4C-F53CB9BB3594}" srcOrd="1" destOrd="0" presId="urn:microsoft.com/office/officeart/2005/8/layout/hierarchy2"/>
    <dgm:cxn modelId="{D95A790A-2EAC-4DC8-A97D-A2C98D6EB540}" type="presParOf" srcId="{8E598FB4-5ECA-4012-8B4C-F53CB9BB3594}" destId="{EC0AA403-75F0-4001-886C-1BDD897A038C}" srcOrd="0" destOrd="0" presId="urn:microsoft.com/office/officeart/2005/8/layout/hierarchy2"/>
    <dgm:cxn modelId="{EB4AFA37-237B-4754-8B5A-CD01756F85C2}" type="presParOf" srcId="{EC0AA403-75F0-4001-886C-1BDD897A038C}" destId="{1C50505D-B87E-487C-BFD7-6952C86EB560}" srcOrd="0" destOrd="0" presId="urn:microsoft.com/office/officeart/2005/8/layout/hierarchy2"/>
    <dgm:cxn modelId="{B39B80B3-2748-420C-AFDF-ACBF63429E4E}" type="presParOf" srcId="{8E598FB4-5ECA-4012-8B4C-F53CB9BB3594}" destId="{63755878-A7EC-42B8-8369-E70A745D227C}" srcOrd="1" destOrd="0" presId="urn:microsoft.com/office/officeart/2005/8/layout/hierarchy2"/>
    <dgm:cxn modelId="{8494363E-88D4-4D72-8258-02B8E20A6832}" type="presParOf" srcId="{63755878-A7EC-42B8-8369-E70A745D227C}" destId="{7BAC36E8-37A5-4003-BE52-93E5AF99F2C9}" srcOrd="0" destOrd="0" presId="urn:microsoft.com/office/officeart/2005/8/layout/hierarchy2"/>
    <dgm:cxn modelId="{7C4E320F-1E96-4F18-ADC1-180A60C76232}" type="presParOf" srcId="{63755878-A7EC-42B8-8369-E70A745D227C}" destId="{9F8E465B-E38F-4AB2-988E-947BDF8A2336}" srcOrd="1" destOrd="0" presId="urn:microsoft.com/office/officeart/2005/8/layout/hierarchy2"/>
    <dgm:cxn modelId="{66B0AB8C-7D27-437B-8DEC-CFFCF87D2B7F}" type="presParOf" srcId="{8E598FB4-5ECA-4012-8B4C-F53CB9BB3594}" destId="{23BFFA85-4BBB-46BB-B4EC-897A01C75A51}" srcOrd="2" destOrd="0" presId="urn:microsoft.com/office/officeart/2005/8/layout/hierarchy2"/>
    <dgm:cxn modelId="{8406FB0E-9DF5-4DD5-A7C4-D13FCD6DD540}" type="presParOf" srcId="{23BFFA85-4BBB-46BB-B4EC-897A01C75A51}" destId="{749917C1-F5EC-4B3D-9F3C-3A8CD1A808FB}" srcOrd="0" destOrd="0" presId="urn:microsoft.com/office/officeart/2005/8/layout/hierarchy2"/>
    <dgm:cxn modelId="{C12FB75A-BAC0-4E6D-8DD7-D278A9EBAA0D}" type="presParOf" srcId="{8E598FB4-5ECA-4012-8B4C-F53CB9BB3594}" destId="{82329A49-3C06-49E3-A4F5-56856F276EF2}" srcOrd="3" destOrd="0" presId="urn:microsoft.com/office/officeart/2005/8/layout/hierarchy2"/>
    <dgm:cxn modelId="{3F115E04-B0CB-4B98-94C5-E49F8A6F537F}" type="presParOf" srcId="{82329A49-3C06-49E3-A4F5-56856F276EF2}" destId="{3FE080F8-27C6-4B13-95FC-9096E8D39383}" srcOrd="0" destOrd="0" presId="urn:microsoft.com/office/officeart/2005/8/layout/hierarchy2"/>
    <dgm:cxn modelId="{06219580-B816-4143-9680-1003DA1C587D}" type="presParOf" srcId="{82329A49-3C06-49E3-A4F5-56856F276EF2}" destId="{78C03335-9A24-437E-8CA2-893C78F70485}" srcOrd="1" destOrd="0" presId="urn:microsoft.com/office/officeart/2005/8/layout/hierarchy2"/>
    <dgm:cxn modelId="{6EFF24E0-7457-4ACA-92F8-A845D1B1C475}" type="presParOf" srcId="{8E598FB4-5ECA-4012-8B4C-F53CB9BB3594}" destId="{97187404-E2C8-4FC5-8731-2AEC142C9EB8}" srcOrd="4" destOrd="0" presId="urn:microsoft.com/office/officeart/2005/8/layout/hierarchy2"/>
    <dgm:cxn modelId="{76DB765B-B5B2-40A5-BED1-468AAD1AB2BE}" type="presParOf" srcId="{97187404-E2C8-4FC5-8731-2AEC142C9EB8}" destId="{A0A985C6-C415-404A-992D-C8446ECEF854}" srcOrd="0" destOrd="0" presId="urn:microsoft.com/office/officeart/2005/8/layout/hierarchy2"/>
    <dgm:cxn modelId="{55C788AD-4498-4F58-872A-879A21507896}" type="presParOf" srcId="{8E598FB4-5ECA-4012-8B4C-F53CB9BB3594}" destId="{23008A3F-0D47-436E-ABD0-1A9747E22723}" srcOrd="5" destOrd="0" presId="urn:microsoft.com/office/officeart/2005/8/layout/hierarchy2"/>
    <dgm:cxn modelId="{F66D6561-6CBB-4E58-84F5-2121DE6AE4EA}" type="presParOf" srcId="{23008A3F-0D47-436E-ABD0-1A9747E22723}" destId="{FDDCCBAB-1341-4F32-8EDA-A7FF3E714CAD}" srcOrd="0" destOrd="0" presId="urn:microsoft.com/office/officeart/2005/8/layout/hierarchy2"/>
    <dgm:cxn modelId="{F55A3EFA-2722-48BD-AD33-839E83D626CD}"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7712" custLinFactNeighborX="-23959" custLinFactNeighborY="25328">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AAD27349-D8AD-4E88-98B1-934D1AF37ECC}" type="presOf" srcId="{F8C8E822-BB1E-4DE8-83FE-E3CE0C9A0AAD}" destId="{0AF7EA66-F539-4781-B75C-1EC2BCA9FFB6}" srcOrd="0" destOrd="0" presId="urn:microsoft.com/office/officeart/2005/8/layout/default"/>
    <dgm:cxn modelId="{C45A8914-7F74-433B-A2A4-4AF4D1D60DC1}" type="presOf" srcId="{35031A14-B432-42FA-A190-8BD715DEAEBB}" destId="{188E83FB-4DBA-4E76-BF31-C16867FEFDC6}" srcOrd="0" destOrd="0" presId="urn:microsoft.com/office/officeart/2005/8/layout/default"/>
    <dgm:cxn modelId="{DE9E217E-B4FE-433E-9A98-768DD0B72650}"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dgm:spPr/>
      <dgm:t>
        <a:bodyPr/>
        <a:lstStyle/>
        <a:p>
          <a:r>
            <a:rPr lang="en-US" altLang="zh-CN" dirty="0" err="1" smtClean="0"/>
            <a:t>Sthaviravada</a:t>
          </a:r>
          <a:endParaRPr lang="zh-CN" altLang="en-US"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dgm:spPr>
        <a:solidFill>
          <a:srgbClr val="EA34E6"/>
        </a:solidFill>
      </dgm:spPr>
      <dgm:t>
        <a:bodyPr/>
        <a:lstStyle/>
        <a:p>
          <a:r>
            <a:rPr lang="en-US" altLang="zh-CN" b="0" u="none" dirty="0" err="1" smtClean="0">
              <a:solidFill>
                <a:schemeClr val="bg1"/>
              </a:solidFill>
            </a:rPr>
            <a:t>Pudgalavada</a:t>
          </a:r>
          <a:endParaRPr lang="zh-CN" altLang="en-US"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dgm:spPr/>
      <dgm:t>
        <a:bodyPr/>
        <a:lstStyle/>
        <a:p>
          <a:r>
            <a:rPr lang="en-US" altLang="zh-CN" b="0" u="none" dirty="0" err="1" smtClean="0">
              <a:solidFill>
                <a:schemeClr val="bg1"/>
              </a:solidFill>
            </a:rPr>
            <a:t>Vibhajyavada</a:t>
          </a:r>
          <a:endParaRPr lang="zh-CN" altLang="en-US"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dgm:spPr/>
      <dgm:t>
        <a:bodyPr/>
        <a:lstStyle/>
        <a:p>
          <a:r>
            <a:rPr lang="en-US" altLang="zh-CN" b="0" u="none" dirty="0" err="1" smtClean="0">
              <a:solidFill>
                <a:schemeClr val="bg1"/>
              </a:solidFill>
            </a:rPr>
            <a:t>Sarvastivada</a:t>
          </a:r>
          <a:endParaRPr lang="zh-CN" altLang="en-US"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LinFactNeighborX="4275" custLinFactNeighborY="1040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9432D0C6-FAA1-4A76-AA79-75C4892D425D}" srcId="{D710D130-5403-4F65-B4D5-59669AC0120E}" destId="{D50A615A-BA62-4BCB-B26E-53257D2C2F1C}" srcOrd="1" destOrd="0" parTransId="{B7A09D55-BDC7-4DEC-A919-F7402464A384}" sibTransId="{AEDD158F-93EC-4FAA-A61A-C2E2D0BDBC3A}"/>
    <dgm:cxn modelId="{960DB430-C177-4E1A-9BD1-D90BB6572367}" type="presOf" srcId="{D710D130-5403-4F65-B4D5-59669AC0120E}" destId="{64136C0F-3F31-4E62-8AF2-F750CC3747EB}" srcOrd="0" destOrd="0" presId="urn:microsoft.com/office/officeart/2005/8/layout/hierarchy2"/>
    <dgm:cxn modelId="{553E0160-3C2A-45FB-AF72-6721DE62A894}" type="presOf" srcId="{B7A09D55-BDC7-4DEC-A919-F7402464A384}" destId="{23BFFA85-4BBB-46BB-B4EC-897A01C75A51}" srcOrd="0" destOrd="0" presId="urn:microsoft.com/office/officeart/2005/8/layout/hierarchy2"/>
    <dgm:cxn modelId="{2A719971-40DE-48D7-A45F-1D92A052EBDD}" type="presOf" srcId="{0ED5540F-6E0B-4EFE-8FD5-0BBDA31F58FC}" destId="{64E6C95C-7A4B-4D62-86BA-97BE736A9EC6}" srcOrd="0" destOrd="0" presId="urn:microsoft.com/office/officeart/2005/8/layout/hierarchy2"/>
    <dgm:cxn modelId="{B12CDB8D-7703-4789-95ED-18072874733B}" type="presOf" srcId="{D50A615A-BA62-4BCB-B26E-53257D2C2F1C}" destId="{3FE080F8-27C6-4B13-95FC-9096E8D39383}" srcOrd="0" destOrd="0" presId="urn:microsoft.com/office/officeart/2005/8/layout/hierarchy2"/>
    <dgm:cxn modelId="{DB4C4201-4AED-47F9-B665-1265A144849E}" type="presOf" srcId="{B7A09D55-BDC7-4DEC-A919-F7402464A384}" destId="{749917C1-F5EC-4B3D-9F3C-3A8CD1A808FB}" srcOrd="1" destOrd="0" presId="urn:microsoft.com/office/officeart/2005/8/layout/hierarchy2"/>
    <dgm:cxn modelId="{82B30129-BFE4-4AF3-A1B8-C27D8774C7BA}" type="presOf" srcId="{D51B974C-268F-4350-947C-4B244462809E}" destId="{7BAC36E8-37A5-4003-BE52-93E5AF99F2C9}"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A940FB44-7574-4B84-8C71-E5D7BB028B0B}" srcId="{D710D130-5403-4F65-B4D5-59669AC0120E}" destId="{D51B974C-268F-4350-947C-4B244462809E}" srcOrd="0" destOrd="0" parTransId="{BD42556D-05FD-4AFD-81B5-CA4AE3446FF1}" sibTransId="{863C5CED-3D76-404E-92BD-FEAEA805981A}"/>
    <dgm:cxn modelId="{4D017635-6BBA-49DC-AEBD-A8029720535B}" srcId="{D710D130-5403-4F65-B4D5-59669AC0120E}" destId="{41751B35-B927-49F8-BB58-D068B73E543D}" srcOrd="2" destOrd="0" parTransId="{4FFDE6CE-AADC-4E86-A0F7-EA471CB116E4}" sibTransId="{8B43AD9E-9BCD-4928-99E3-19AE2D3100FE}"/>
    <dgm:cxn modelId="{CF39FABD-0C52-4275-95FF-14FC05159977}" type="presOf" srcId="{4FFDE6CE-AADC-4E86-A0F7-EA471CB116E4}" destId="{97187404-E2C8-4FC5-8731-2AEC142C9EB8}" srcOrd="0" destOrd="0" presId="urn:microsoft.com/office/officeart/2005/8/layout/hierarchy2"/>
    <dgm:cxn modelId="{DEDC471F-9852-46CB-9F9B-C79EF6DDB1B3}" type="presOf" srcId="{BD42556D-05FD-4AFD-81B5-CA4AE3446FF1}" destId="{1C50505D-B87E-487C-BFD7-6952C86EB560}" srcOrd="1" destOrd="0" presId="urn:microsoft.com/office/officeart/2005/8/layout/hierarchy2"/>
    <dgm:cxn modelId="{BA894E09-4CC2-45FB-9EED-E56F2F8A3734}" type="presOf" srcId="{BD42556D-05FD-4AFD-81B5-CA4AE3446FF1}" destId="{EC0AA403-75F0-4001-886C-1BDD897A038C}" srcOrd="0" destOrd="0" presId="urn:microsoft.com/office/officeart/2005/8/layout/hierarchy2"/>
    <dgm:cxn modelId="{AC599E23-A593-41A5-A612-3F0C44EAE4B1}" type="presOf" srcId="{4FFDE6CE-AADC-4E86-A0F7-EA471CB116E4}" destId="{A0A985C6-C415-404A-992D-C8446ECEF854}" srcOrd="1" destOrd="0" presId="urn:microsoft.com/office/officeart/2005/8/layout/hierarchy2"/>
    <dgm:cxn modelId="{DBF19C18-4F47-4F18-88E6-81B5D9F2A8CA}" type="presOf" srcId="{41751B35-B927-49F8-BB58-D068B73E543D}" destId="{FDDCCBAB-1341-4F32-8EDA-A7FF3E714CAD}" srcOrd="0" destOrd="0" presId="urn:microsoft.com/office/officeart/2005/8/layout/hierarchy2"/>
    <dgm:cxn modelId="{9B63E544-E7BA-4FDD-B6C5-271FC3B2A1F3}" type="presParOf" srcId="{64E6C95C-7A4B-4D62-86BA-97BE736A9EC6}" destId="{BDDA500F-E5BC-47B6-8456-3279BC86FC0F}" srcOrd="0" destOrd="0" presId="urn:microsoft.com/office/officeart/2005/8/layout/hierarchy2"/>
    <dgm:cxn modelId="{F0A78C3F-9F7B-4923-BD24-368A2D28E424}" type="presParOf" srcId="{BDDA500F-E5BC-47B6-8456-3279BC86FC0F}" destId="{64136C0F-3F31-4E62-8AF2-F750CC3747EB}" srcOrd="0" destOrd="0" presId="urn:microsoft.com/office/officeart/2005/8/layout/hierarchy2"/>
    <dgm:cxn modelId="{ED04F653-1ECA-437C-AE28-6E78C36BFC46}" type="presParOf" srcId="{BDDA500F-E5BC-47B6-8456-3279BC86FC0F}" destId="{8E598FB4-5ECA-4012-8B4C-F53CB9BB3594}" srcOrd="1" destOrd="0" presId="urn:microsoft.com/office/officeart/2005/8/layout/hierarchy2"/>
    <dgm:cxn modelId="{F02AB7B9-8955-4C19-A540-DC0E1A6135BC}" type="presParOf" srcId="{8E598FB4-5ECA-4012-8B4C-F53CB9BB3594}" destId="{EC0AA403-75F0-4001-886C-1BDD897A038C}" srcOrd="0" destOrd="0" presId="urn:microsoft.com/office/officeart/2005/8/layout/hierarchy2"/>
    <dgm:cxn modelId="{139A7065-E39C-408C-BF7F-9CEDEC4D4642}" type="presParOf" srcId="{EC0AA403-75F0-4001-886C-1BDD897A038C}" destId="{1C50505D-B87E-487C-BFD7-6952C86EB560}" srcOrd="0" destOrd="0" presId="urn:microsoft.com/office/officeart/2005/8/layout/hierarchy2"/>
    <dgm:cxn modelId="{4521A5A6-CEB0-405E-A212-A488C9CFD244}" type="presParOf" srcId="{8E598FB4-5ECA-4012-8B4C-F53CB9BB3594}" destId="{63755878-A7EC-42B8-8369-E70A745D227C}" srcOrd="1" destOrd="0" presId="urn:microsoft.com/office/officeart/2005/8/layout/hierarchy2"/>
    <dgm:cxn modelId="{3C29F733-1CE8-442A-A042-053068899983}" type="presParOf" srcId="{63755878-A7EC-42B8-8369-E70A745D227C}" destId="{7BAC36E8-37A5-4003-BE52-93E5AF99F2C9}" srcOrd="0" destOrd="0" presId="urn:microsoft.com/office/officeart/2005/8/layout/hierarchy2"/>
    <dgm:cxn modelId="{0AE2C69C-6193-4F80-A3B1-CBC39E417513}" type="presParOf" srcId="{63755878-A7EC-42B8-8369-E70A745D227C}" destId="{9F8E465B-E38F-4AB2-988E-947BDF8A2336}" srcOrd="1" destOrd="0" presId="urn:microsoft.com/office/officeart/2005/8/layout/hierarchy2"/>
    <dgm:cxn modelId="{FBEC4AFE-895C-44F6-B360-A3C144F4AD69}" type="presParOf" srcId="{8E598FB4-5ECA-4012-8B4C-F53CB9BB3594}" destId="{23BFFA85-4BBB-46BB-B4EC-897A01C75A51}" srcOrd="2" destOrd="0" presId="urn:microsoft.com/office/officeart/2005/8/layout/hierarchy2"/>
    <dgm:cxn modelId="{DA25CBBD-3875-4ABF-B392-481D94AD5B80}" type="presParOf" srcId="{23BFFA85-4BBB-46BB-B4EC-897A01C75A51}" destId="{749917C1-F5EC-4B3D-9F3C-3A8CD1A808FB}" srcOrd="0" destOrd="0" presId="urn:microsoft.com/office/officeart/2005/8/layout/hierarchy2"/>
    <dgm:cxn modelId="{5F637493-743F-419F-BBCD-C4C4257637B1}" type="presParOf" srcId="{8E598FB4-5ECA-4012-8B4C-F53CB9BB3594}" destId="{82329A49-3C06-49E3-A4F5-56856F276EF2}" srcOrd="3" destOrd="0" presId="urn:microsoft.com/office/officeart/2005/8/layout/hierarchy2"/>
    <dgm:cxn modelId="{47765E6F-91A5-491D-8FE6-CBA2490E8C41}" type="presParOf" srcId="{82329A49-3C06-49E3-A4F5-56856F276EF2}" destId="{3FE080F8-27C6-4B13-95FC-9096E8D39383}" srcOrd="0" destOrd="0" presId="urn:microsoft.com/office/officeart/2005/8/layout/hierarchy2"/>
    <dgm:cxn modelId="{31663B51-2F5A-458E-81ED-FB0A7AA18138}" type="presParOf" srcId="{82329A49-3C06-49E3-A4F5-56856F276EF2}" destId="{78C03335-9A24-437E-8CA2-893C78F70485}" srcOrd="1" destOrd="0" presId="urn:microsoft.com/office/officeart/2005/8/layout/hierarchy2"/>
    <dgm:cxn modelId="{5903C383-68FF-4F74-8FE5-92782AEAE37B}" type="presParOf" srcId="{8E598FB4-5ECA-4012-8B4C-F53CB9BB3594}" destId="{97187404-E2C8-4FC5-8731-2AEC142C9EB8}" srcOrd="4" destOrd="0" presId="urn:microsoft.com/office/officeart/2005/8/layout/hierarchy2"/>
    <dgm:cxn modelId="{03D9DC2F-0592-43E1-8821-253562D42C78}" type="presParOf" srcId="{97187404-E2C8-4FC5-8731-2AEC142C9EB8}" destId="{A0A985C6-C415-404A-992D-C8446ECEF854}" srcOrd="0" destOrd="0" presId="urn:microsoft.com/office/officeart/2005/8/layout/hierarchy2"/>
    <dgm:cxn modelId="{392B3DD0-D613-437B-9E6D-BFBBB6E639BC}" type="presParOf" srcId="{8E598FB4-5ECA-4012-8B4C-F53CB9BB3594}" destId="{23008A3F-0D47-436E-ABD0-1A9747E22723}" srcOrd="5" destOrd="0" presId="urn:microsoft.com/office/officeart/2005/8/layout/hierarchy2"/>
    <dgm:cxn modelId="{E5817691-7C43-4293-9E62-1FAF50BA476A}" type="presParOf" srcId="{23008A3F-0D47-436E-ABD0-1A9747E22723}" destId="{FDDCCBAB-1341-4F32-8EDA-A7FF3E714CAD}" srcOrd="0" destOrd="0" presId="urn:microsoft.com/office/officeart/2005/8/layout/hierarchy2"/>
    <dgm:cxn modelId="{0236192F-3796-4A12-A56F-7814F2CFEED0}"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7712"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197A7983-4EDF-46FE-8799-22C29C201F58}" type="presOf" srcId="{F8C8E822-BB1E-4DE8-83FE-E3CE0C9A0AAD}" destId="{0AF7EA66-F539-4781-B75C-1EC2BCA9FFB6}" srcOrd="0" destOrd="0" presId="urn:microsoft.com/office/officeart/2005/8/layout/default"/>
    <dgm:cxn modelId="{0C87D0CC-24AD-43A5-863C-866D5B81D417}" type="presOf" srcId="{35031A14-B432-42FA-A190-8BD715DEAEBB}" destId="{188E83FB-4DBA-4E76-BF31-C16867FEFDC6}" srcOrd="0" destOrd="0" presId="urn:microsoft.com/office/officeart/2005/8/layout/default"/>
    <dgm:cxn modelId="{EC0B1B04-9976-4D41-B50B-42D9F3D3F283}"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custT="1"/>
      <dgm:spPr/>
      <dgm:t>
        <a:bodyPr/>
        <a:lstStyle/>
        <a:p>
          <a:r>
            <a:rPr lang="en-US" altLang="zh-CN" sz="3200" dirty="0" err="1" smtClean="0"/>
            <a:t>Sthaviravada</a:t>
          </a:r>
          <a:endParaRPr lang="zh-CN" altLang="en-US" sz="3200"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custT="1"/>
      <dgm:spPr/>
      <dgm:t>
        <a:bodyPr/>
        <a:lstStyle/>
        <a:p>
          <a:r>
            <a:rPr lang="en-US" altLang="zh-CN" sz="3000" b="0" u="none" dirty="0" err="1" smtClean="0">
              <a:solidFill>
                <a:schemeClr val="bg1"/>
              </a:solidFill>
            </a:rPr>
            <a:t>Pudgalavada</a:t>
          </a:r>
          <a:endParaRPr lang="zh-CN" altLang="en-US" sz="3000"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custT="1"/>
      <dgm:spPr/>
      <dgm:t>
        <a:bodyPr/>
        <a:lstStyle/>
        <a:p>
          <a:r>
            <a:rPr lang="en-US" altLang="zh-CN" sz="3000" b="0" u="none" dirty="0" err="1" smtClean="0">
              <a:solidFill>
                <a:schemeClr val="bg1"/>
              </a:solidFill>
            </a:rPr>
            <a:t>Vibhajyavada</a:t>
          </a:r>
          <a:endParaRPr lang="zh-CN" altLang="en-US" sz="3000"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custT="1"/>
      <dgm:spPr/>
      <dgm:t>
        <a:bodyPr/>
        <a:lstStyle/>
        <a:p>
          <a:r>
            <a:rPr lang="en-US" altLang="zh-CN" sz="3000" b="0" u="none" dirty="0" err="1" smtClean="0">
              <a:solidFill>
                <a:schemeClr val="bg1"/>
              </a:solidFill>
            </a:rPr>
            <a:t>Sarvastivada</a:t>
          </a:r>
          <a:endParaRPr lang="zh-CN" altLang="en-US" sz="3000"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4AD57F60-1317-436B-85CE-0E4F72224624}">
      <dgm:prSet custT="1"/>
      <dgm:spPr>
        <a:solidFill>
          <a:srgbClr val="FFC000"/>
        </a:solidFill>
      </dgm:spPr>
      <dgm:t>
        <a:bodyPr/>
        <a:lstStyle/>
        <a:p>
          <a:r>
            <a:rPr lang="en-US" altLang="en-US" sz="3000" dirty="0" err="1" smtClean="0"/>
            <a:t>Saṃmitīyas</a:t>
          </a:r>
          <a:endParaRPr lang="zh-CN" altLang="en-US" sz="3000" dirty="0"/>
        </a:p>
      </dgm:t>
    </dgm:pt>
    <dgm:pt modelId="{99017386-41A7-4488-A8DA-C680FBA1AF68}" type="parTrans" cxnId="{41293C72-7DCE-40DA-AA2C-7982AA776005}">
      <dgm:prSet/>
      <dgm:spPr>
        <a:ln w="38100">
          <a:solidFill>
            <a:schemeClr val="accent1"/>
          </a:solidFill>
        </a:ln>
      </dgm:spPr>
      <dgm:t>
        <a:bodyPr/>
        <a:lstStyle/>
        <a:p>
          <a:endParaRPr lang="zh-CN" altLang="en-US"/>
        </a:p>
      </dgm:t>
    </dgm:pt>
    <dgm:pt modelId="{E9FDB000-C8E4-42C8-B857-97223A90949E}" type="sibTrans" cxnId="{41293C72-7DCE-40DA-AA2C-7982AA776005}">
      <dgm:prSet/>
      <dgm:spPr/>
      <dgm:t>
        <a:bodyPr/>
        <a:lstStyle/>
        <a:p>
          <a:endParaRPr lang="zh-CN" altLang="en-US"/>
        </a:p>
      </dgm:t>
    </dgm:pt>
    <dgm:pt modelId="{3155A8C9-2EF3-4343-9343-66758109F5A6}">
      <dgm:prSet/>
      <dgm:spPr>
        <a:solidFill>
          <a:srgbClr val="FFC000"/>
        </a:solidFill>
      </dgm:spPr>
      <dgm:t>
        <a:bodyPr/>
        <a:lstStyle/>
        <a:p>
          <a:r>
            <a:rPr lang="en-US" altLang="en-US" dirty="0" err="1" smtClean="0"/>
            <a:t>Dhammuttariyas</a:t>
          </a:r>
          <a:endParaRPr lang="zh-CN" altLang="en-US" dirty="0"/>
        </a:p>
      </dgm:t>
    </dgm:pt>
    <dgm:pt modelId="{B1266F87-DF2C-4884-AC6C-69965FBE5AA5}" type="parTrans" cxnId="{515360B6-4A04-49E0-A642-B9C4E8827309}">
      <dgm:prSet/>
      <dgm:spPr>
        <a:ln w="38100">
          <a:solidFill>
            <a:schemeClr val="accent1"/>
          </a:solidFill>
        </a:ln>
      </dgm:spPr>
      <dgm:t>
        <a:bodyPr/>
        <a:lstStyle/>
        <a:p>
          <a:endParaRPr lang="zh-CN" altLang="en-US"/>
        </a:p>
      </dgm:t>
    </dgm:pt>
    <dgm:pt modelId="{0C5CAEA8-B3C4-4A54-9E70-D895EF672377}" type="sibTrans" cxnId="{515360B6-4A04-49E0-A642-B9C4E8827309}">
      <dgm:prSet/>
      <dgm:spPr/>
      <dgm:t>
        <a:bodyPr/>
        <a:lstStyle/>
        <a:p>
          <a:endParaRPr lang="zh-CN" altLang="en-US"/>
        </a:p>
      </dgm:t>
    </dgm:pt>
    <dgm:pt modelId="{A8AAC91B-119D-4728-BAE7-EAAE543BAC79}">
      <dgm:prSet/>
      <dgm:spPr>
        <a:solidFill>
          <a:srgbClr val="FFC000"/>
        </a:solidFill>
      </dgm:spPr>
      <dgm:t>
        <a:bodyPr/>
        <a:lstStyle/>
        <a:p>
          <a:r>
            <a:rPr lang="en-US" altLang="en-US" dirty="0" err="1" smtClean="0"/>
            <a:t>Bhadrayanikas</a:t>
          </a:r>
          <a:endParaRPr lang="zh-CN" altLang="en-US" dirty="0"/>
        </a:p>
      </dgm:t>
    </dgm:pt>
    <dgm:pt modelId="{FDFE2993-791B-42F5-9F46-4F1E88D6A4E0}" type="parTrans" cxnId="{D997A934-D29A-4B0E-9E93-45F6220BF0E3}">
      <dgm:prSet/>
      <dgm:spPr>
        <a:ln w="38100">
          <a:solidFill>
            <a:schemeClr val="accent1"/>
          </a:solidFill>
        </a:ln>
      </dgm:spPr>
      <dgm:t>
        <a:bodyPr/>
        <a:lstStyle/>
        <a:p>
          <a:endParaRPr lang="zh-CN" altLang="en-US"/>
        </a:p>
      </dgm:t>
    </dgm:pt>
    <dgm:pt modelId="{D5658CF2-ECE2-432F-AE60-2324D88E8A7A}" type="sibTrans" cxnId="{D997A934-D29A-4B0E-9E93-45F6220BF0E3}">
      <dgm:prSet/>
      <dgm:spPr/>
      <dgm:t>
        <a:bodyPr/>
        <a:lstStyle/>
        <a:p>
          <a:endParaRPr lang="zh-CN" altLang="en-US"/>
        </a:p>
      </dgm:t>
    </dgm:pt>
    <dgm:pt modelId="{9B9421E3-7287-42B3-B87F-96C8B220ECC9}">
      <dgm:prSet/>
      <dgm:spPr>
        <a:solidFill>
          <a:srgbClr val="FFC000"/>
        </a:solidFill>
      </dgm:spPr>
      <dgm:t>
        <a:bodyPr/>
        <a:lstStyle/>
        <a:p>
          <a:r>
            <a:rPr lang="en-US" altLang="en-US" dirty="0" err="1" smtClean="0"/>
            <a:t>Sandagarikas</a:t>
          </a:r>
          <a:endParaRPr lang="zh-CN" altLang="en-US" dirty="0"/>
        </a:p>
      </dgm:t>
    </dgm:pt>
    <dgm:pt modelId="{011E43CC-63AE-42A6-A129-46CC9770CAC5}" type="parTrans" cxnId="{FEF4BA94-485A-4FE1-BC4E-B2726119745C}">
      <dgm:prSet/>
      <dgm:spPr>
        <a:ln w="38100">
          <a:solidFill>
            <a:schemeClr val="accent1"/>
          </a:solidFill>
        </a:ln>
      </dgm:spPr>
      <dgm:t>
        <a:bodyPr/>
        <a:lstStyle/>
        <a:p>
          <a:endParaRPr lang="zh-CN" altLang="en-US"/>
        </a:p>
      </dgm:t>
    </dgm:pt>
    <dgm:pt modelId="{D8A600CE-7675-48E8-BFA9-1374B212337B}" type="sibTrans" cxnId="{FEF4BA94-485A-4FE1-BC4E-B2726119745C}">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ScaleX="142085"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FD6A50BE-C68C-496E-B09C-D6F96565FE9D}" type="pres">
      <dgm:prSet presAssocID="{99017386-41A7-4488-A8DA-C680FBA1AF68}" presName="conn2-1" presStyleLbl="parChTrans1D3" presStyleIdx="0" presStyleCnt="4"/>
      <dgm:spPr/>
      <dgm:t>
        <a:bodyPr/>
        <a:lstStyle/>
        <a:p>
          <a:endParaRPr lang="zh-CN" altLang="en-US"/>
        </a:p>
      </dgm:t>
    </dgm:pt>
    <dgm:pt modelId="{47E6AAC1-BB47-433D-AB34-9DA7EBE3FC34}" type="pres">
      <dgm:prSet presAssocID="{99017386-41A7-4488-A8DA-C680FBA1AF68}" presName="connTx" presStyleLbl="parChTrans1D3" presStyleIdx="0" presStyleCnt="4"/>
      <dgm:spPr/>
      <dgm:t>
        <a:bodyPr/>
        <a:lstStyle/>
        <a:p>
          <a:endParaRPr lang="zh-CN" altLang="en-US"/>
        </a:p>
      </dgm:t>
    </dgm:pt>
    <dgm:pt modelId="{F2BA272B-AA09-4B7A-A80C-E32A9E868C31}" type="pres">
      <dgm:prSet presAssocID="{4AD57F60-1317-436B-85CE-0E4F72224624}" presName="root2" presStyleCnt="0"/>
      <dgm:spPr/>
    </dgm:pt>
    <dgm:pt modelId="{0E0DECD7-4F44-42A4-9523-B0DB04F79AA8}" type="pres">
      <dgm:prSet presAssocID="{4AD57F60-1317-436B-85CE-0E4F72224624}" presName="LevelTwoTextNode" presStyleLbl="node3" presStyleIdx="0" presStyleCnt="4" custScaleX="130968" custLinFactNeighborX="20531" custLinFactNeighborY="50518">
        <dgm:presLayoutVars>
          <dgm:chPref val="3"/>
        </dgm:presLayoutVars>
      </dgm:prSet>
      <dgm:spPr/>
      <dgm:t>
        <a:bodyPr/>
        <a:lstStyle/>
        <a:p>
          <a:endParaRPr lang="zh-CN" altLang="en-US"/>
        </a:p>
      </dgm:t>
    </dgm:pt>
    <dgm:pt modelId="{0FF09E40-1ACA-4DC2-AE48-7DE4D4AC91CC}" type="pres">
      <dgm:prSet presAssocID="{4AD57F60-1317-436B-85CE-0E4F72224624}" presName="level3hierChild" presStyleCnt="0"/>
      <dgm:spPr/>
    </dgm:pt>
    <dgm:pt modelId="{4AB582B1-EE81-4AC0-AD2F-20FBACCA52E7}" type="pres">
      <dgm:prSet presAssocID="{B1266F87-DF2C-4884-AC6C-69965FBE5AA5}" presName="conn2-1" presStyleLbl="parChTrans1D3" presStyleIdx="1" presStyleCnt="4"/>
      <dgm:spPr/>
      <dgm:t>
        <a:bodyPr/>
        <a:lstStyle/>
        <a:p>
          <a:endParaRPr lang="zh-CN" altLang="en-US"/>
        </a:p>
      </dgm:t>
    </dgm:pt>
    <dgm:pt modelId="{00781350-327B-4B60-B198-3B80C0BC9444}" type="pres">
      <dgm:prSet presAssocID="{B1266F87-DF2C-4884-AC6C-69965FBE5AA5}" presName="connTx" presStyleLbl="parChTrans1D3" presStyleIdx="1" presStyleCnt="4"/>
      <dgm:spPr/>
      <dgm:t>
        <a:bodyPr/>
        <a:lstStyle/>
        <a:p>
          <a:endParaRPr lang="zh-CN" altLang="en-US"/>
        </a:p>
      </dgm:t>
    </dgm:pt>
    <dgm:pt modelId="{3E18FC72-EB38-48C3-9050-DD1740D1B261}" type="pres">
      <dgm:prSet presAssocID="{3155A8C9-2EF3-4343-9343-66758109F5A6}" presName="root2" presStyleCnt="0"/>
      <dgm:spPr/>
    </dgm:pt>
    <dgm:pt modelId="{F6512C00-2C0B-4103-964F-5B16033A6A6B}" type="pres">
      <dgm:prSet presAssocID="{3155A8C9-2EF3-4343-9343-66758109F5A6}" presName="LevelTwoTextNode" presStyleLbl="node3" presStyleIdx="1" presStyleCnt="4" custScaleX="128880" custLinFactNeighborX="19478" custLinFactNeighborY="45256">
        <dgm:presLayoutVars>
          <dgm:chPref val="3"/>
        </dgm:presLayoutVars>
      </dgm:prSet>
      <dgm:spPr/>
      <dgm:t>
        <a:bodyPr/>
        <a:lstStyle/>
        <a:p>
          <a:endParaRPr lang="zh-CN" altLang="en-US"/>
        </a:p>
      </dgm:t>
    </dgm:pt>
    <dgm:pt modelId="{831DE162-DE53-4B03-A2E4-1EB0D30C1AA1}" type="pres">
      <dgm:prSet presAssocID="{3155A8C9-2EF3-4343-9343-66758109F5A6}" presName="level3hierChild" presStyleCnt="0"/>
      <dgm:spPr/>
    </dgm:pt>
    <dgm:pt modelId="{CB027039-E75B-4AB0-B3EC-29D2FD4127B3}" type="pres">
      <dgm:prSet presAssocID="{FDFE2993-791B-42F5-9F46-4F1E88D6A4E0}" presName="conn2-1" presStyleLbl="parChTrans1D3" presStyleIdx="2" presStyleCnt="4"/>
      <dgm:spPr/>
      <dgm:t>
        <a:bodyPr/>
        <a:lstStyle/>
        <a:p>
          <a:endParaRPr lang="zh-CN" altLang="en-US"/>
        </a:p>
      </dgm:t>
    </dgm:pt>
    <dgm:pt modelId="{B08E2F0F-3653-4681-9F87-6B7384547E55}" type="pres">
      <dgm:prSet presAssocID="{FDFE2993-791B-42F5-9F46-4F1E88D6A4E0}" presName="connTx" presStyleLbl="parChTrans1D3" presStyleIdx="2" presStyleCnt="4"/>
      <dgm:spPr/>
      <dgm:t>
        <a:bodyPr/>
        <a:lstStyle/>
        <a:p>
          <a:endParaRPr lang="zh-CN" altLang="en-US"/>
        </a:p>
      </dgm:t>
    </dgm:pt>
    <dgm:pt modelId="{4E2BAB97-9F15-4553-A32F-336B22E3038E}" type="pres">
      <dgm:prSet presAssocID="{A8AAC91B-119D-4728-BAE7-EAAE543BAC79}" presName="root2" presStyleCnt="0"/>
      <dgm:spPr/>
    </dgm:pt>
    <dgm:pt modelId="{986C222F-3BAA-4982-B254-B554D245CDEC}" type="pres">
      <dgm:prSet presAssocID="{A8AAC91B-119D-4728-BAE7-EAAE543BAC79}" presName="LevelTwoTextNode" presStyleLbl="node3" presStyleIdx="2" presStyleCnt="4" custScaleX="127202" custLinFactNeighborX="19560" custLinFactNeighborY="41740">
        <dgm:presLayoutVars>
          <dgm:chPref val="3"/>
        </dgm:presLayoutVars>
      </dgm:prSet>
      <dgm:spPr/>
      <dgm:t>
        <a:bodyPr/>
        <a:lstStyle/>
        <a:p>
          <a:endParaRPr lang="zh-CN" altLang="en-US"/>
        </a:p>
      </dgm:t>
    </dgm:pt>
    <dgm:pt modelId="{377E4092-CEBB-48AE-A520-B75B2DFFE73E}" type="pres">
      <dgm:prSet presAssocID="{A8AAC91B-119D-4728-BAE7-EAAE543BAC79}" presName="level3hierChild" presStyleCnt="0"/>
      <dgm:spPr/>
    </dgm:pt>
    <dgm:pt modelId="{BC405D86-AC8B-4341-9C53-F04D5D900DA8}" type="pres">
      <dgm:prSet presAssocID="{011E43CC-63AE-42A6-A129-46CC9770CAC5}" presName="conn2-1" presStyleLbl="parChTrans1D3" presStyleIdx="3" presStyleCnt="4"/>
      <dgm:spPr/>
      <dgm:t>
        <a:bodyPr/>
        <a:lstStyle/>
        <a:p>
          <a:endParaRPr lang="zh-CN" altLang="en-US"/>
        </a:p>
      </dgm:t>
    </dgm:pt>
    <dgm:pt modelId="{450C0E37-ABEA-4C32-AF33-B47F523A7AF3}" type="pres">
      <dgm:prSet presAssocID="{011E43CC-63AE-42A6-A129-46CC9770CAC5}" presName="connTx" presStyleLbl="parChTrans1D3" presStyleIdx="3" presStyleCnt="4"/>
      <dgm:spPr/>
      <dgm:t>
        <a:bodyPr/>
        <a:lstStyle/>
        <a:p>
          <a:endParaRPr lang="zh-CN" altLang="en-US"/>
        </a:p>
      </dgm:t>
    </dgm:pt>
    <dgm:pt modelId="{5C3B4253-8474-403A-8AE7-428302E75611}" type="pres">
      <dgm:prSet presAssocID="{9B9421E3-7287-42B3-B87F-96C8B220ECC9}" presName="root2" presStyleCnt="0"/>
      <dgm:spPr/>
    </dgm:pt>
    <dgm:pt modelId="{1402C63B-06C0-4921-AE37-B6B2A5B0DB43}" type="pres">
      <dgm:prSet presAssocID="{9B9421E3-7287-42B3-B87F-96C8B220ECC9}" presName="LevelTwoTextNode" presStyleLbl="node3" presStyleIdx="3" presStyleCnt="4" custScaleX="122547" custLinFactNeighborX="20004" custLinFactNeighborY="42527">
        <dgm:presLayoutVars>
          <dgm:chPref val="3"/>
        </dgm:presLayoutVars>
      </dgm:prSet>
      <dgm:spPr/>
      <dgm:t>
        <a:bodyPr/>
        <a:lstStyle/>
        <a:p>
          <a:endParaRPr lang="zh-CN" altLang="en-US"/>
        </a:p>
      </dgm:t>
    </dgm:pt>
    <dgm:pt modelId="{9092AFBD-07D1-4768-BCD2-B365126D57FD}" type="pres">
      <dgm:prSet presAssocID="{9B9421E3-7287-42B3-B87F-96C8B220ECC9}"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ScaleX="112176" custScaleY="97864" custLinFactNeighborX="4649" custLinFactNeighborY="2518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515360B6-4A04-49E0-A642-B9C4E8827309}" srcId="{D51B974C-268F-4350-947C-4B244462809E}" destId="{3155A8C9-2EF3-4343-9343-66758109F5A6}" srcOrd="1" destOrd="0" parTransId="{B1266F87-DF2C-4884-AC6C-69965FBE5AA5}" sibTransId="{0C5CAEA8-B3C4-4A54-9E70-D895EF672377}"/>
    <dgm:cxn modelId="{E14D6244-16A1-40C9-8E0B-B5A19B7E06B7}" type="presOf" srcId="{011E43CC-63AE-42A6-A129-46CC9770CAC5}" destId="{BC405D86-AC8B-4341-9C53-F04D5D900DA8}" srcOrd="0" destOrd="0" presId="urn:microsoft.com/office/officeart/2005/8/layout/hierarchy2"/>
    <dgm:cxn modelId="{2FD97600-BF84-4FCE-B499-C7A78A43E8C1}" type="presOf" srcId="{B7A09D55-BDC7-4DEC-A919-F7402464A384}" destId="{23BFFA85-4BBB-46BB-B4EC-897A01C75A51}" srcOrd="0" destOrd="0" presId="urn:microsoft.com/office/officeart/2005/8/layout/hierarchy2"/>
    <dgm:cxn modelId="{9BD2A3F9-B8A4-4360-8282-52CC77D7009E}" type="presOf" srcId="{B7A09D55-BDC7-4DEC-A919-F7402464A384}" destId="{749917C1-F5EC-4B3D-9F3C-3A8CD1A808FB}" srcOrd="1" destOrd="0" presId="urn:microsoft.com/office/officeart/2005/8/layout/hierarchy2"/>
    <dgm:cxn modelId="{E0DBD42D-79A9-4D9B-B315-8D426D49584A}" type="presOf" srcId="{99017386-41A7-4488-A8DA-C680FBA1AF68}" destId="{47E6AAC1-BB47-433D-AB34-9DA7EBE3FC34}" srcOrd="1" destOrd="0" presId="urn:microsoft.com/office/officeart/2005/8/layout/hierarchy2"/>
    <dgm:cxn modelId="{1548C6CD-CFD2-459D-8F79-3675DEAD33B1}" type="presOf" srcId="{D51B974C-268F-4350-947C-4B244462809E}" destId="{7BAC36E8-37A5-4003-BE52-93E5AF99F2C9}" srcOrd="0" destOrd="0" presId="urn:microsoft.com/office/officeart/2005/8/layout/hierarchy2"/>
    <dgm:cxn modelId="{75C5C574-A792-4E6F-9634-E79E362A3E6C}" type="presOf" srcId="{0ED5540F-6E0B-4EFE-8FD5-0BBDA31F58FC}" destId="{64E6C95C-7A4B-4D62-86BA-97BE736A9EC6}" srcOrd="0" destOrd="0" presId="urn:microsoft.com/office/officeart/2005/8/layout/hierarchy2"/>
    <dgm:cxn modelId="{41293C72-7DCE-40DA-AA2C-7982AA776005}" srcId="{D51B974C-268F-4350-947C-4B244462809E}" destId="{4AD57F60-1317-436B-85CE-0E4F72224624}" srcOrd="0" destOrd="0" parTransId="{99017386-41A7-4488-A8DA-C680FBA1AF68}" sibTransId="{E9FDB000-C8E4-42C8-B857-97223A90949E}"/>
    <dgm:cxn modelId="{529BCE94-C547-4DB3-B86F-B72233AEA7C5}" type="presOf" srcId="{B1266F87-DF2C-4884-AC6C-69965FBE5AA5}" destId="{4AB582B1-EE81-4AC0-AD2F-20FBACCA52E7}" srcOrd="0" destOrd="0" presId="urn:microsoft.com/office/officeart/2005/8/layout/hierarchy2"/>
    <dgm:cxn modelId="{AE11D423-5B7F-43CD-BBB6-151101641498}" type="presOf" srcId="{4FFDE6CE-AADC-4E86-A0F7-EA471CB116E4}" destId="{A0A985C6-C415-404A-992D-C8446ECEF854}" srcOrd="1" destOrd="0" presId="urn:microsoft.com/office/officeart/2005/8/layout/hierarchy2"/>
    <dgm:cxn modelId="{D9E99BE0-145E-4B00-B58A-96D8DDB00B79}" type="presOf" srcId="{4FFDE6CE-AADC-4E86-A0F7-EA471CB116E4}" destId="{97187404-E2C8-4FC5-8731-2AEC142C9EB8}" srcOrd="0" destOrd="0" presId="urn:microsoft.com/office/officeart/2005/8/layout/hierarchy2"/>
    <dgm:cxn modelId="{40D157FF-29A6-472B-B745-7207239F1E42}" type="presOf" srcId="{99017386-41A7-4488-A8DA-C680FBA1AF68}" destId="{FD6A50BE-C68C-496E-B09C-D6F96565FE9D}" srcOrd="0" destOrd="0" presId="urn:microsoft.com/office/officeart/2005/8/layout/hierarchy2"/>
    <dgm:cxn modelId="{FEF4BA94-485A-4FE1-BC4E-B2726119745C}" srcId="{D51B974C-268F-4350-947C-4B244462809E}" destId="{9B9421E3-7287-42B3-B87F-96C8B220ECC9}" srcOrd="3" destOrd="0" parTransId="{011E43CC-63AE-42A6-A129-46CC9770CAC5}" sibTransId="{D8A600CE-7675-48E8-BFA9-1374B212337B}"/>
    <dgm:cxn modelId="{D997A934-D29A-4B0E-9E93-45F6220BF0E3}" srcId="{D51B974C-268F-4350-947C-4B244462809E}" destId="{A8AAC91B-119D-4728-BAE7-EAAE543BAC79}" srcOrd="2" destOrd="0" parTransId="{FDFE2993-791B-42F5-9F46-4F1E88D6A4E0}" sibTransId="{D5658CF2-ECE2-432F-AE60-2324D88E8A7A}"/>
    <dgm:cxn modelId="{F254D10D-A729-4217-8D95-8BC2AAD66A21}" srcId="{0ED5540F-6E0B-4EFE-8FD5-0BBDA31F58FC}" destId="{D710D130-5403-4F65-B4D5-59669AC0120E}" srcOrd="0" destOrd="0" parTransId="{F3E8A55D-A5BD-44EF-9110-444ACB487CD8}" sibTransId="{303F4DCF-5D5D-4A3B-84C7-81E752A8D1AF}"/>
    <dgm:cxn modelId="{316B94F6-5335-41BD-A4E4-678C8BEBE7E0}" type="presOf" srcId="{011E43CC-63AE-42A6-A129-46CC9770CAC5}" destId="{450C0E37-ABEA-4C32-AF33-B47F523A7AF3}" srcOrd="1" destOrd="0" presId="urn:microsoft.com/office/officeart/2005/8/layout/hierarchy2"/>
    <dgm:cxn modelId="{1E07371E-EA22-4A1A-BDDC-8DC503365C6D}" type="presOf" srcId="{D50A615A-BA62-4BCB-B26E-53257D2C2F1C}" destId="{3FE080F8-27C6-4B13-95FC-9096E8D39383}" srcOrd="0" destOrd="0" presId="urn:microsoft.com/office/officeart/2005/8/layout/hierarchy2"/>
    <dgm:cxn modelId="{CBFFE022-FC1E-4E09-8091-3334244DBA2E}" type="presOf" srcId="{9B9421E3-7287-42B3-B87F-96C8B220ECC9}" destId="{1402C63B-06C0-4921-AE37-B6B2A5B0DB43}" srcOrd="0" destOrd="0" presId="urn:microsoft.com/office/officeart/2005/8/layout/hierarchy2"/>
    <dgm:cxn modelId="{21ECD840-51B0-42EC-9DF9-F32B5DF6A8FE}" type="presOf" srcId="{A8AAC91B-119D-4728-BAE7-EAAE543BAC79}" destId="{986C222F-3BAA-4982-B254-B554D245CDEC}" srcOrd="0" destOrd="0" presId="urn:microsoft.com/office/officeart/2005/8/layout/hierarchy2"/>
    <dgm:cxn modelId="{9432D0C6-FAA1-4A76-AA79-75C4892D425D}" srcId="{D710D130-5403-4F65-B4D5-59669AC0120E}" destId="{D50A615A-BA62-4BCB-B26E-53257D2C2F1C}" srcOrd="1" destOrd="0" parTransId="{B7A09D55-BDC7-4DEC-A919-F7402464A384}" sibTransId="{AEDD158F-93EC-4FAA-A61A-C2E2D0BDBC3A}"/>
    <dgm:cxn modelId="{3B1B6117-F2FA-40D8-99EA-28E63EC1B0A6}" type="presOf" srcId="{FDFE2993-791B-42F5-9F46-4F1E88D6A4E0}" destId="{CB027039-E75B-4AB0-B3EC-29D2FD4127B3}" srcOrd="0" destOrd="0" presId="urn:microsoft.com/office/officeart/2005/8/layout/hierarchy2"/>
    <dgm:cxn modelId="{DB150531-18C9-45D2-96AA-01F07D6B415A}" type="presOf" srcId="{BD42556D-05FD-4AFD-81B5-CA4AE3446FF1}" destId="{EC0AA403-75F0-4001-886C-1BDD897A038C}" srcOrd="0" destOrd="0" presId="urn:microsoft.com/office/officeart/2005/8/layout/hierarchy2"/>
    <dgm:cxn modelId="{BE2F965B-503A-4B4A-B761-B50D620A0F33}" type="presOf" srcId="{3155A8C9-2EF3-4343-9343-66758109F5A6}" destId="{F6512C00-2C0B-4103-964F-5B16033A6A6B}" srcOrd="0" destOrd="0" presId="urn:microsoft.com/office/officeart/2005/8/layout/hierarchy2"/>
    <dgm:cxn modelId="{4CE50441-2E09-4F9D-8146-20A9480E18EB}" type="presOf" srcId="{B1266F87-DF2C-4884-AC6C-69965FBE5AA5}" destId="{00781350-327B-4B60-B198-3B80C0BC9444}" srcOrd="1" destOrd="0" presId="urn:microsoft.com/office/officeart/2005/8/layout/hierarchy2"/>
    <dgm:cxn modelId="{4BFA4A90-3BB8-4FF0-9853-FB071279162A}" type="presOf" srcId="{4AD57F60-1317-436B-85CE-0E4F72224624}" destId="{0E0DECD7-4F44-42A4-9523-B0DB04F79AA8}" srcOrd="0" destOrd="0" presId="urn:microsoft.com/office/officeart/2005/8/layout/hierarchy2"/>
    <dgm:cxn modelId="{E26C991D-B3E1-4BB9-B5EE-1190D121714A}" type="presOf" srcId="{41751B35-B927-49F8-BB58-D068B73E543D}" destId="{FDDCCBAB-1341-4F32-8EDA-A7FF3E714CAD}" srcOrd="0" destOrd="0" presId="urn:microsoft.com/office/officeart/2005/8/layout/hierarchy2"/>
    <dgm:cxn modelId="{3E210949-9FD6-420D-BEA3-650080EAE3F2}" type="presOf" srcId="{FDFE2993-791B-42F5-9F46-4F1E88D6A4E0}" destId="{B08E2F0F-3653-4681-9F87-6B7384547E55}" srcOrd="1" destOrd="0" presId="urn:microsoft.com/office/officeart/2005/8/layout/hierarchy2"/>
    <dgm:cxn modelId="{A940FB44-7574-4B84-8C71-E5D7BB028B0B}" srcId="{D710D130-5403-4F65-B4D5-59669AC0120E}" destId="{D51B974C-268F-4350-947C-4B244462809E}" srcOrd="0" destOrd="0" parTransId="{BD42556D-05FD-4AFD-81B5-CA4AE3446FF1}" sibTransId="{863C5CED-3D76-404E-92BD-FEAEA805981A}"/>
    <dgm:cxn modelId="{337641D9-1CBF-4D70-88DE-AA9915EC1D2D}" type="presOf" srcId="{BD42556D-05FD-4AFD-81B5-CA4AE3446FF1}" destId="{1C50505D-B87E-487C-BFD7-6952C86EB560}" srcOrd="1" destOrd="0" presId="urn:microsoft.com/office/officeart/2005/8/layout/hierarchy2"/>
    <dgm:cxn modelId="{ECDBD266-A32D-49D3-A8EB-4C143959BD31}" type="presOf" srcId="{D710D130-5403-4F65-B4D5-59669AC0120E}" destId="{64136C0F-3F31-4E62-8AF2-F750CC3747EB}" srcOrd="0" destOrd="0" presId="urn:microsoft.com/office/officeart/2005/8/layout/hierarchy2"/>
    <dgm:cxn modelId="{4D017635-6BBA-49DC-AEBD-A8029720535B}" srcId="{D710D130-5403-4F65-B4D5-59669AC0120E}" destId="{41751B35-B927-49F8-BB58-D068B73E543D}" srcOrd="2" destOrd="0" parTransId="{4FFDE6CE-AADC-4E86-A0F7-EA471CB116E4}" sibTransId="{8B43AD9E-9BCD-4928-99E3-19AE2D3100FE}"/>
    <dgm:cxn modelId="{AD2EEF22-E2B3-4F45-B591-1ABE43B9A268}" type="presParOf" srcId="{64E6C95C-7A4B-4D62-86BA-97BE736A9EC6}" destId="{BDDA500F-E5BC-47B6-8456-3279BC86FC0F}" srcOrd="0" destOrd="0" presId="urn:microsoft.com/office/officeart/2005/8/layout/hierarchy2"/>
    <dgm:cxn modelId="{2B246B69-99CD-431A-A8E6-0A9B68FC62BA}" type="presParOf" srcId="{BDDA500F-E5BC-47B6-8456-3279BC86FC0F}" destId="{64136C0F-3F31-4E62-8AF2-F750CC3747EB}" srcOrd="0" destOrd="0" presId="urn:microsoft.com/office/officeart/2005/8/layout/hierarchy2"/>
    <dgm:cxn modelId="{049ECBE0-314B-4915-8A14-1387B4D3F2EF}" type="presParOf" srcId="{BDDA500F-E5BC-47B6-8456-3279BC86FC0F}" destId="{8E598FB4-5ECA-4012-8B4C-F53CB9BB3594}" srcOrd="1" destOrd="0" presId="urn:microsoft.com/office/officeart/2005/8/layout/hierarchy2"/>
    <dgm:cxn modelId="{1890E9F2-3D58-4717-B8B9-00566C0832EC}" type="presParOf" srcId="{8E598FB4-5ECA-4012-8B4C-F53CB9BB3594}" destId="{EC0AA403-75F0-4001-886C-1BDD897A038C}" srcOrd="0" destOrd="0" presId="urn:microsoft.com/office/officeart/2005/8/layout/hierarchy2"/>
    <dgm:cxn modelId="{C00385E7-3A73-4B0D-8EC6-AC9D4A1EFF73}" type="presParOf" srcId="{EC0AA403-75F0-4001-886C-1BDD897A038C}" destId="{1C50505D-B87E-487C-BFD7-6952C86EB560}" srcOrd="0" destOrd="0" presId="urn:microsoft.com/office/officeart/2005/8/layout/hierarchy2"/>
    <dgm:cxn modelId="{2F005C04-808D-48B9-8CF5-747C74B9F414}" type="presParOf" srcId="{8E598FB4-5ECA-4012-8B4C-F53CB9BB3594}" destId="{63755878-A7EC-42B8-8369-E70A745D227C}" srcOrd="1" destOrd="0" presId="urn:microsoft.com/office/officeart/2005/8/layout/hierarchy2"/>
    <dgm:cxn modelId="{BEB43AAE-C890-434E-946E-73242EE50A19}" type="presParOf" srcId="{63755878-A7EC-42B8-8369-E70A745D227C}" destId="{7BAC36E8-37A5-4003-BE52-93E5AF99F2C9}" srcOrd="0" destOrd="0" presId="urn:microsoft.com/office/officeart/2005/8/layout/hierarchy2"/>
    <dgm:cxn modelId="{F2C0594C-E760-466A-85CF-48A62854230E}" type="presParOf" srcId="{63755878-A7EC-42B8-8369-E70A745D227C}" destId="{9F8E465B-E38F-4AB2-988E-947BDF8A2336}" srcOrd="1" destOrd="0" presId="urn:microsoft.com/office/officeart/2005/8/layout/hierarchy2"/>
    <dgm:cxn modelId="{EF9FA06D-9112-4174-BDC4-F8FBBCBE5F75}" type="presParOf" srcId="{9F8E465B-E38F-4AB2-988E-947BDF8A2336}" destId="{FD6A50BE-C68C-496E-B09C-D6F96565FE9D}" srcOrd="0" destOrd="0" presId="urn:microsoft.com/office/officeart/2005/8/layout/hierarchy2"/>
    <dgm:cxn modelId="{91AB0F5B-59A7-4FA8-9FCB-941D9BDF3A77}" type="presParOf" srcId="{FD6A50BE-C68C-496E-B09C-D6F96565FE9D}" destId="{47E6AAC1-BB47-433D-AB34-9DA7EBE3FC34}" srcOrd="0" destOrd="0" presId="urn:microsoft.com/office/officeart/2005/8/layout/hierarchy2"/>
    <dgm:cxn modelId="{820C763C-6FE5-4298-B0C8-BD161F769ABB}" type="presParOf" srcId="{9F8E465B-E38F-4AB2-988E-947BDF8A2336}" destId="{F2BA272B-AA09-4B7A-A80C-E32A9E868C31}" srcOrd="1" destOrd="0" presId="urn:microsoft.com/office/officeart/2005/8/layout/hierarchy2"/>
    <dgm:cxn modelId="{0F1416FF-F8EA-40B1-8A0E-DE182EF1DB59}" type="presParOf" srcId="{F2BA272B-AA09-4B7A-A80C-E32A9E868C31}" destId="{0E0DECD7-4F44-42A4-9523-B0DB04F79AA8}" srcOrd="0" destOrd="0" presId="urn:microsoft.com/office/officeart/2005/8/layout/hierarchy2"/>
    <dgm:cxn modelId="{C8E63193-334A-4174-B66E-36A3EC79C246}" type="presParOf" srcId="{F2BA272B-AA09-4B7A-A80C-E32A9E868C31}" destId="{0FF09E40-1ACA-4DC2-AE48-7DE4D4AC91CC}" srcOrd="1" destOrd="0" presId="urn:microsoft.com/office/officeart/2005/8/layout/hierarchy2"/>
    <dgm:cxn modelId="{ACA3CEA4-ACE1-4A0E-9D92-E27B0A6B5A9E}" type="presParOf" srcId="{9F8E465B-E38F-4AB2-988E-947BDF8A2336}" destId="{4AB582B1-EE81-4AC0-AD2F-20FBACCA52E7}" srcOrd="2" destOrd="0" presId="urn:microsoft.com/office/officeart/2005/8/layout/hierarchy2"/>
    <dgm:cxn modelId="{034A799E-EF2D-4FDC-B01F-BD8BD948E4CF}" type="presParOf" srcId="{4AB582B1-EE81-4AC0-AD2F-20FBACCA52E7}" destId="{00781350-327B-4B60-B198-3B80C0BC9444}" srcOrd="0" destOrd="0" presId="urn:microsoft.com/office/officeart/2005/8/layout/hierarchy2"/>
    <dgm:cxn modelId="{5B9BB26E-E5D9-453E-853E-C4A3DDEDF83D}" type="presParOf" srcId="{9F8E465B-E38F-4AB2-988E-947BDF8A2336}" destId="{3E18FC72-EB38-48C3-9050-DD1740D1B261}" srcOrd="3" destOrd="0" presId="urn:microsoft.com/office/officeart/2005/8/layout/hierarchy2"/>
    <dgm:cxn modelId="{25E62F54-AA5C-4700-AA1B-5F95BEFDF4E3}" type="presParOf" srcId="{3E18FC72-EB38-48C3-9050-DD1740D1B261}" destId="{F6512C00-2C0B-4103-964F-5B16033A6A6B}" srcOrd="0" destOrd="0" presId="urn:microsoft.com/office/officeart/2005/8/layout/hierarchy2"/>
    <dgm:cxn modelId="{31C822B4-7746-4D4B-B476-FA44414BC129}" type="presParOf" srcId="{3E18FC72-EB38-48C3-9050-DD1740D1B261}" destId="{831DE162-DE53-4B03-A2E4-1EB0D30C1AA1}" srcOrd="1" destOrd="0" presId="urn:microsoft.com/office/officeart/2005/8/layout/hierarchy2"/>
    <dgm:cxn modelId="{0285FC9F-07BD-4F16-88DA-084D8A0A9EF4}" type="presParOf" srcId="{9F8E465B-E38F-4AB2-988E-947BDF8A2336}" destId="{CB027039-E75B-4AB0-B3EC-29D2FD4127B3}" srcOrd="4" destOrd="0" presId="urn:microsoft.com/office/officeart/2005/8/layout/hierarchy2"/>
    <dgm:cxn modelId="{0F1E19E6-6B15-41A0-97D9-B4C655C4BAB5}" type="presParOf" srcId="{CB027039-E75B-4AB0-B3EC-29D2FD4127B3}" destId="{B08E2F0F-3653-4681-9F87-6B7384547E55}" srcOrd="0" destOrd="0" presId="urn:microsoft.com/office/officeart/2005/8/layout/hierarchy2"/>
    <dgm:cxn modelId="{F230C066-DA26-414A-8E75-1814F59E772E}" type="presParOf" srcId="{9F8E465B-E38F-4AB2-988E-947BDF8A2336}" destId="{4E2BAB97-9F15-4553-A32F-336B22E3038E}" srcOrd="5" destOrd="0" presId="urn:microsoft.com/office/officeart/2005/8/layout/hierarchy2"/>
    <dgm:cxn modelId="{717271C7-9189-4EE2-963A-0F1B14841390}" type="presParOf" srcId="{4E2BAB97-9F15-4553-A32F-336B22E3038E}" destId="{986C222F-3BAA-4982-B254-B554D245CDEC}" srcOrd="0" destOrd="0" presId="urn:microsoft.com/office/officeart/2005/8/layout/hierarchy2"/>
    <dgm:cxn modelId="{DB54BA81-6B01-4559-82CB-7B7B848A97D5}" type="presParOf" srcId="{4E2BAB97-9F15-4553-A32F-336B22E3038E}" destId="{377E4092-CEBB-48AE-A520-B75B2DFFE73E}" srcOrd="1" destOrd="0" presId="urn:microsoft.com/office/officeart/2005/8/layout/hierarchy2"/>
    <dgm:cxn modelId="{ABC88AB4-5DAD-4C98-B6BA-C90DC4306752}" type="presParOf" srcId="{9F8E465B-E38F-4AB2-988E-947BDF8A2336}" destId="{BC405D86-AC8B-4341-9C53-F04D5D900DA8}" srcOrd="6" destOrd="0" presId="urn:microsoft.com/office/officeart/2005/8/layout/hierarchy2"/>
    <dgm:cxn modelId="{580A1E18-1D17-489B-B73F-0EC9D4C3BC20}" type="presParOf" srcId="{BC405D86-AC8B-4341-9C53-F04D5D900DA8}" destId="{450C0E37-ABEA-4C32-AF33-B47F523A7AF3}" srcOrd="0" destOrd="0" presId="urn:microsoft.com/office/officeart/2005/8/layout/hierarchy2"/>
    <dgm:cxn modelId="{C47F5C75-201F-4B44-9CFC-2177FE7E9A3B}" type="presParOf" srcId="{9F8E465B-E38F-4AB2-988E-947BDF8A2336}" destId="{5C3B4253-8474-403A-8AE7-428302E75611}" srcOrd="7" destOrd="0" presId="urn:microsoft.com/office/officeart/2005/8/layout/hierarchy2"/>
    <dgm:cxn modelId="{DC8530DE-2687-47BC-843A-E2F78693A7A9}" type="presParOf" srcId="{5C3B4253-8474-403A-8AE7-428302E75611}" destId="{1402C63B-06C0-4921-AE37-B6B2A5B0DB43}" srcOrd="0" destOrd="0" presId="urn:microsoft.com/office/officeart/2005/8/layout/hierarchy2"/>
    <dgm:cxn modelId="{11F5CFE5-7B37-4B49-AFFD-2F3205226D73}" type="presParOf" srcId="{5C3B4253-8474-403A-8AE7-428302E75611}" destId="{9092AFBD-07D1-4768-BCD2-B365126D57FD}" srcOrd="1" destOrd="0" presId="urn:microsoft.com/office/officeart/2005/8/layout/hierarchy2"/>
    <dgm:cxn modelId="{CC5B9199-BC6B-4F18-A7AE-4C447A59A48C}" type="presParOf" srcId="{8E598FB4-5ECA-4012-8B4C-F53CB9BB3594}" destId="{23BFFA85-4BBB-46BB-B4EC-897A01C75A51}" srcOrd="2" destOrd="0" presId="urn:microsoft.com/office/officeart/2005/8/layout/hierarchy2"/>
    <dgm:cxn modelId="{430ECBD4-7632-485D-979E-3915D2FFF41D}" type="presParOf" srcId="{23BFFA85-4BBB-46BB-B4EC-897A01C75A51}" destId="{749917C1-F5EC-4B3D-9F3C-3A8CD1A808FB}" srcOrd="0" destOrd="0" presId="urn:microsoft.com/office/officeart/2005/8/layout/hierarchy2"/>
    <dgm:cxn modelId="{145DA644-2C19-4C91-978E-C0A82F99A7DC}" type="presParOf" srcId="{8E598FB4-5ECA-4012-8B4C-F53CB9BB3594}" destId="{82329A49-3C06-49E3-A4F5-56856F276EF2}" srcOrd="3" destOrd="0" presId="urn:microsoft.com/office/officeart/2005/8/layout/hierarchy2"/>
    <dgm:cxn modelId="{149E7B3C-C6F4-460C-AAB9-F71E1AE5916B}" type="presParOf" srcId="{82329A49-3C06-49E3-A4F5-56856F276EF2}" destId="{3FE080F8-27C6-4B13-95FC-9096E8D39383}" srcOrd="0" destOrd="0" presId="urn:microsoft.com/office/officeart/2005/8/layout/hierarchy2"/>
    <dgm:cxn modelId="{C507E2AB-F6F4-40FD-90E4-D06BDA11E446}" type="presParOf" srcId="{82329A49-3C06-49E3-A4F5-56856F276EF2}" destId="{78C03335-9A24-437E-8CA2-893C78F70485}" srcOrd="1" destOrd="0" presId="urn:microsoft.com/office/officeart/2005/8/layout/hierarchy2"/>
    <dgm:cxn modelId="{5AC00353-5DF5-430C-B3FF-5AD1EF4CED13}" type="presParOf" srcId="{8E598FB4-5ECA-4012-8B4C-F53CB9BB3594}" destId="{97187404-E2C8-4FC5-8731-2AEC142C9EB8}" srcOrd="4" destOrd="0" presId="urn:microsoft.com/office/officeart/2005/8/layout/hierarchy2"/>
    <dgm:cxn modelId="{1A3F7FF1-9102-47B9-B683-7ECA1851D748}" type="presParOf" srcId="{97187404-E2C8-4FC5-8731-2AEC142C9EB8}" destId="{A0A985C6-C415-404A-992D-C8446ECEF854}" srcOrd="0" destOrd="0" presId="urn:microsoft.com/office/officeart/2005/8/layout/hierarchy2"/>
    <dgm:cxn modelId="{471E4B8D-FEA6-49FF-9FCF-3DF9BC2181E4}" type="presParOf" srcId="{8E598FB4-5ECA-4012-8B4C-F53CB9BB3594}" destId="{23008A3F-0D47-436E-ABD0-1A9747E22723}" srcOrd="5" destOrd="0" presId="urn:microsoft.com/office/officeart/2005/8/layout/hierarchy2"/>
    <dgm:cxn modelId="{1F3C77C9-AC9A-4A6B-8148-AC37CA75A5AC}" type="presParOf" srcId="{23008A3F-0D47-436E-ABD0-1A9747E22723}" destId="{FDDCCBAB-1341-4F32-8EDA-A7FF3E714CAD}" srcOrd="0" destOrd="0" presId="urn:microsoft.com/office/officeart/2005/8/layout/hierarchy2"/>
    <dgm:cxn modelId="{0F8EA935-7D57-4A46-B303-1992E81C6A7F}"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30217"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6C1DF71D-E433-4FF5-AC3B-AB0AE4746958}" type="presOf" srcId="{35031A14-B432-42FA-A190-8BD715DEAEBB}" destId="{188E83FB-4DBA-4E76-BF31-C16867FEFDC6}" srcOrd="0" destOrd="0" presId="urn:microsoft.com/office/officeart/2005/8/layout/default"/>
    <dgm:cxn modelId="{CFC94F55-BE9F-4612-BDA8-28E914FA69C5}" type="presOf" srcId="{F8C8E822-BB1E-4DE8-83FE-E3CE0C9A0AAD}" destId="{0AF7EA66-F539-4781-B75C-1EC2BCA9FFB6}" srcOrd="0" destOrd="0" presId="urn:microsoft.com/office/officeart/2005/8/layout/default"/>
    <dgm:cxn modelId="{78776DF7-A08B-4564-B25F-EC62823AA2C6}"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custT="1"/>
      <dgm:spPr/>
      <dgm:t>
        <a:bodyPr/>
        <a:lstStyle/>
        <a:p>
          <a:r>
            <a:rPr lang="en-US" altLang="zh-CN" sz="2800" dirty="0" err="1" smtClean="0"/>
            <a:t>Sthaviravada</a:t>
          </a:r>
          <a:endParaRPr lang="zh-CN" altLang="en-US" sz="2800"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custT="1"/>
      <dgm:spPr/>
      <dgm:t>
        <a:bodyPr/>
        <a:lstStyle/>
        <a:p>
          <a:r>
            <a:rPr lang="en-US" altLang="zh-CN" sz="2400" b="0" u="none" dirty="0" err="1" smtClean="0">
              <a:solidFill>
                <a:schemeClr val="bg1"/>
              </a:solidFill>
            </a:rPr>
            <a:t>Pudgalavada</a:t>
          </a:r>
          <a:endParaRPr lang="zh-CN" altLang="en-US" sz="2400"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custT="1"/>
      <dgm:spPr/>
      <dgm:t>
        <a:bodyPr/>
        <a:lstStyle/>
        <a:p>
          <a:r>
            <a:rPr lang="en-US" altLang="zh-CN" sz="2400" b="0" u="none" dirty="0" err="1" smtClean="0">
              <a:solidFill>
                <a:schemeClr val="bg1"/>
              </a:solidFill>
            </a:rPr>
            <a:t>Vibhajyavada</a:t>
          </a:r>
          <a:endParaRPr lang="zh-CN" altLang="en-US" sz="2400" b="0" u="none" dirty="0">
            <a:solidFill>
              <a:schemeClr val="bg1"/>
            </a:solidFill>
          </a:endParaRPr>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custT="1"/>
      <dgm:spPr/>
      <dgm:t>
        <a:bodyPr/>
        <a:lstStyle/>
        <a:p>
          <a:r>
            <a:rPr lang="en-US" altLang="zh-CN" sz="2400" b="0" u="none" dirty="0" err="1" smtClean="0">
              <a:solidFill>
                <a:schemeClr val="bg1"/>
              </a:solidFill>
            </a:rPr>
            <a:t>Sarvastivada</a:t>
          </a:r>
          <a:endParaRPr lang="zh-CN" altLang="en-US" sz="2400" b="0" u="none" dirty="0">
            <a:solidFill>
              <a:schemeClr val="bg1"/>
            </a:solidFill>
          </a:endParaRPr>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4AD57F60-1317-436B-85CE-0E4F72224624}">
      <dgm:prSet/>
      <dgm:spPr/>
      <dgm:t>
        <a:bodyPr/>
        <a:lstStyle/>
        <a:p>
          <a:r>
            <a:rPr lang="en-US" altLang="en-US" dirty="0" err="1" smtClean="0"/>
            <a:t>Saṃmitīyas</a:t>
          </a:r>
          <a:endParaRPr lang="zh-CN" altLang="en-US" dirty="0"/>
        </a:p>
      </dgm:t>
    </dgm:pt>
    <dgm:pt modelId="{99017386-41A7-4488-A8DA-C680FBA1AF68}" type="parTrans" cxnId="{41293C72-7DCE-40DA-AA2C-7982AA776005}">
      <dgm:prSet/>
      <dgm:spPr>
        <a:ln w="38100">
          <a:solidFill>
            <a:schemeClr val="accent1"/>
          </a:solidFill>
        </a:ln>
      </dgm:spPr>
      <dgm:t>
        <a:bodyPr/>
        <a:lstStyle/>
        <a:p>
          <a:endParaRPr lang="zh-CN" altLang="en-US"/>
        </a:p>
      </dgm:t>
    </dgm:pt>
    <dgm:pt modelId="{E9FDB000-C8E4-42C8-B857-97223A90949E}" type="sibTrans" cxnId="{41293C72-7DCE-40DA-AA2C-7982AA776005}">
      <dgm:prSet/>
      <dgm:spPr/>
      <dgm:t>
        <a:bodyPr/>
        <a:lstStyle/>
        <a:p>
          <a:endParaRPr lang="zh-CN" altLang="en-US"/>
        </a:p>
      </dgm:t>
    </dgm:pt>
    <dgm:pt modelId="{3155A8C9-2EF3-4343-9343-66758109F5A6}">
      <dgm:prSet/>
      <dgm:spPr/>
      <dgm:t>
        <a:bodyPr/>
        <a:lstStyle/>
        <a:p>
          <a:r>
            <a:rPr lang="en-US" altLang="en-US" dirty="0" err="1" smtClean="0"/>
            <a:t>Dhammuttariyas</a:t>
          </a:r>
          <a:endParaRPr lang="zh-CN" altLang="en-US" dirty="0"/>
        </a:p>
      </dgm:t>
    </dgm:pt>
    <dgm:pt modelId="{B1266F87-DF2C-4884-AC6C-69965FBE5AA5}" type="parTrans" cxnId="{515360B6-4A04-49E0-A642-B9C4E8827309}">
      <dgm:prSet/>
      <dgm:spPr>
        <a:ln w="38100">
          <a:solidFill>
            <a:schemeClr val="accent1"/>
          </a:solidFill>
        </a:ln>
      </dgm:spPr>
      <dgm:t>
        <a:bodyPr/>
        <a:lstStyle/>
        <a:p>
          <a:endParaRPr lang="zh-CN" altLang="en-US"/>
        </a:p>
      </dgm:t>
    </dgm:pt>
    <dgm:pt modelId="{0C5CAEA8-B3C4-4A54-9E70-D895EF672377}" type="sibTrans" cxnId="{515360B6-4A04-49E0-A642-B9C4E8827309}">
      <dgm:prSet/>
      <dgm:spPr/>
      <dgm:t>
        <a:bodyPr/>
        <a:lstStyle/>
        <a:p>
          <a:endParaRPr lang="zh-CN" altLang="en-US"/>
        </a:p>
      </dgm:t>
    </dgm:pt>
    <dgm:pt modelId="{A8AAC91B-119D-4728-BAE7-EAAE543BAC79}">
      <dgm:prSet/>
      <dgm:spPr/>
      <dgm:t>
        <a:bodyPr/>
        <a:lstStyle/>
        <a:p>
          <a:r>
            <a:rPr lang="en-US" altLang="en-US" dirty="0" err="1" smtClean="0"/>
            <a:t>Bhadrayanikas</a:t>
          </a:r>
          <a:endParaRPr lang="zh-CN" altLang="en-US" dirty="0"/>
        </a:p>
      </dgm:t>
    </dgm:pt>
    <dgm:pt modelId="{FDFE2993-791B-42F5-9F46-4F1E88D6A4E0}" type="parTrans" cxnId="{D997A934-D29A-4B0E-9E93-45F6220BF0E3}">
      <dgm:prSet/>
      <dgm:spPr>
        <a:ln w="38100">
          <a:solidFill>
            <a:schemeClr val="accent1"/>
          </a:solidFill>
        </a:ln>
      </dgm:spPr>
      <dgm:t>
        <a:bodyPr/>
        <a:lstStyle/>
        <a:p>
          <a:endParaRPr lang="zh-CN" altLang="en-US"/>
        </a:p>
      </dgm:t>
    </dgm:pt>
    <dgm:pt modelId="{D5658CF2-ECE2-432F-AE60-2324D88E8A7A}" type="sibTrans" cxnId="{D997A934-D29A-4B0E-9E93-45F6220BF0E3}">
      <dgm:prSet/>
      <dgm:spPr/>
      <dgm:t>
        <a:bodyPr/>
        <a:lstStyle/>
        <a:p>
          <a:endParaRPr lang="zh-CN" altLang="en-US"/>
        </a:p>
      </dgm:t>
    </dgm:pt>
    <dgm:pt modelId="{9B9421E3-7287-42B3-B87F-96C8B220ECC9}">
      <dgm:prSet/>
      <dgm:spPr/>
      <dgm:t>
        <a:bodyPr/>
        <a:lstStyle/>
        <a:p>
          <a:r>
            <a:rPr lang="en-US" altLang="en-US" dirty="0" err="1" smtClean="0"/>
            <a:t>Sandagarikas</a:t>
          </a:r>
          <a:endParaRPr lang="zh-CN" altLang="en-US" dirty="0"/>
        </a:p>
      </dgm:t>
    </dgm:pt>
    <dgm:pt modelId="{011E43CC-63AE-42A6-A129-46CC9770CAC5}" type="parTrans" cxnId="{FEF4BA94-485A-4FE1-BC4E-B2726119745C}">
      <dgm:prSet/>
      <dgm:spPr>
        <a:ln w="38100">
          <a:solidFill>
            <a:schemeClr val="accent1"/>
          </a:solidFill>
        </a:ln>
      </dgm:spPr>
      <dgm:t>
        <a:bodyPr/>
        <a:lstStyle/>
        <a:p>
          <a:endParaRPr lang="zh-CN" altLang="en-US"/>
        </a:p>
      </dgm:t>
    </dgm:pt>
    <dgm:pt modelId="{D8A600CE-7675-48E8-BFA9-1374B212337B}" type="sibTrans" cxnId="{FEF4BA94-485A-4FE1-BC4E-B2726119745C}">
      <dgm:prSet/>
      <dgm:spPr/>
      <dgm:t>
        <a:bodyPr/>
        <a:lstStyle/>
        <a:p>
          <a:endParaRPr lang="zh-CN" altLang="en-US"/>
        </a:p>
      </dgm:t>
    </dgm:pt>
    <dgm:pt modelId="{80BCB5B8-0A52-4B01-9066-A3798F3EB27D}">
      <dgm:prSet custT="1"/>
      <dgm:spPr>
        <a:solidFill>
          <a:srgbClr val="FFC000"/>
        </a:solidFill>
      </dgm:spPr>
      <dgm:t>
        <a:bodyPr/>
        <a:lstStyle/>
        <a:p>
          <a:r>
            <a:rPr lang="en-US" altLang="en-US" sz="2800" dirty="0" err="1" smtClean="0"/>
            <a:t>Avantakas</a:t>
          </a:r>
          <a:endParaRPr lang="zh-CN" altLang="en-US" sz="2800" dirty="0"/>
        </a:p>
      </dgm:t>
    </dgm:pt>
    <dgm:pt modelId="{E79B48EC-FCC7-4FAE-9926-737D05CA2105}" type="parTrans" cxnId="{D44C60A2-D7F7-4425-B29E-FA053CBC0CAE}">
      <dgm:prSet/>
      <dgm:spPr>
        <a:ln w="38100">
          <a:solidFill>
            <a:schemeClr val="accent1"/>
          </a:solidFill>
        </a:ln>
      </dgm:spPr>
      <dgm:t>
        <a:bodyPr/>
        <a:lstStyle/>
        <a:p>
          <a:endParaRPr lang="zh-CN" altLang="en-US"/>
        </a:p>
      </dgm:t>
    </dgm:pt>
    <dgm:pt modelId="{788CFBA6-7537-4D33-A254-28A6F1C70767}" type="sibTrans" cxnId="{D44C60A2-D7F7-4425-B29E-FA053CBC0CAE}">
      <dgm:prSet/>
      <dgm:spPr/>
      <dgm:t>
        <a:bodyPr/>
        <a:lstStyle/>
        <a:p>
          <a:endParaRPr lang="zh-CN" altLang="en-US"/>
        </a:p>
      </dgm:t>
    </dgm:pt>
    <dgm:pt modelId="{5E227261-04D0-44AC-9693-1A9781B6E57C}">
      <dgm:prSet custT="1"/>
      <dgm:spPr>
        <a:solidFill>
          <a:srgbClr val="FFC000"/>
        </a:solidFill>
      </dgm:spPr>
      <dgm:t>
        <a:bodyPr/>
        <a:lstStyle/>
        <a:p>
          <a:r>
            <a:rPr lang="en-US" sz="2800" dirty="0" err="1" smtClean="0"/>
            <a:t>Kurukulas</a:t>
          </a:r>
          <a:endParaRPr lang="zh-CN" altLang="en-US" sz="2800" dirty="0"/>
        </a:p>
      </dgm:t>
    </dgm:pt>
    <dgm:pt modelId="{6402A610-7277-4DAC-933C-923F1A0B351A}" type="parTrans" cxnId="{3D3CA2C0-49C7-45F2-84E0-8E70D5EE1CBB}">
      <dgm:prSet/>
      <dgm:spPr>
        <a:ln w="38100">
          <a:solidFill>
            <a:schemeClr val="accent1"/>
          </a:solidFill>
        </a:ln>
      </dgm:spPr>
      <dgm:t>
        <a:bodyPr/>
        <a:lstStyle/>
        <a:p>
          <a:endParaRPr lang="zh-CN" altLang="en-US"/>
        </a:p>
      </dgm:t>
    </dgm:pt>
    <dgm:pt modelId="{BA221247-3F9D-406A-A786-B9502A4CD86B}" type="sibTrans" cxnId="{3D3CA2C0-49C7-45F2-84E0-8E70D5EE1CBB}">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FD6A50BE-C68C-496E-B09C-D6F96565FE9D}" type="pres">
      <dgm:prSet presAssocID="{99017386-41A7-4488-A8DA-C680FBA1AF68}" presName="conn2-1" presStyleLbl="parChTrans1D3" presStyleIdx="0" presStyleCnt="4"/>
      <dgm:spPr/>
      <dgm:t>
        <a:bodyPr/>
        <a:lstStyle/>
        <a:p>
          <a:endParaRPr lang="zh-CN" altLang="en-US"/>
        </a:p>
      </dgm:t>
    </dgm:pt>
    <dgm:pt modelId="{47E6AAC1-BB47-433D-AB34-9DA7EBE3FC34}" type="pres">
      <dgm:prSet presAssocID="{99017386-41A7-4488-A8DA-C680FBA1AF68}" presName="connTx" presStyleLbl="parChTrans1D3" presStyleIdx="0" presStyleCnt="4"/>
      <dgm:spPr/>
      <dgm:t>
        <a:bodyPr/>
        <a:lstStyle/>
        <a:p>
          <a:endParaRPr lang="zh-CN" altLang="en-US"/>
        </a:p>
      </dgm:t>
    </dgm:pt>
    <dgm:pt modelId="{F2BA272B-AA09-4B7A-A80C-E32A9E868C31}" type="pres">
      <dgm:prSet presAssocID="{4AD57F60-1317-436B-85CE-0E4F72224624}" presName="root2" presStyleCnt="0"/>
      <dgm:spPr/>
    </dgm:pt>
    <dgm:pt modelId="{0E0DECD7-4F44-42A4-9523-B0DB04F79AA8}" type="pres">
      <dgm:prSet presAssocID="{4AD57F60-1317-436B-85CE-0E4F72224624}" presName="LevelTwoTextNode" presStyleLbl="node3" presStyleIdx="0" presStyleCnt="4" custScaleX="89810" custLinFactNeighborX="18123" custLinFactNeighborY="50518">
        <dgm:presLayoutVars>
          <dgm:chPref val="3"/>
        </dgm:presLayoutVars>
      </dgm:prSet>
      <dgm:spPr/>
      <dgm:t>
        <a:bodyPr/>
        <a:lstStyle/>
        <a:p>
          <a:endParaRPr lang="zh-CN" altLang="en-US"/>
        </a:p>
      </dgm:t>
    </dgm:pt>
    <dgm:pt modelId="{0FF09E40-1ACA-4DC2-AE48-7DE4D4AC91CC}" type="pres">
      <dgm:prSet presAssocID="{4AD57F60-1317-436B-85CE-0E4F72224624}" presName="level3hierChild" presStyleCnt="0"/>
      <dgm:spPr/>
    </dgm:pt>
    <dgm:pt modelId="{8FDE1472-6743-4EDE-8ECE-752D8FBDF47F}" type="pres">
      <dgm:prSet presAssocID="{6402A610-7277-4DAC-933C-923F1A0B351A}" presName="conn2-1" presStyleLbl="parChTrans1D4" presStyleIdx="0" presStyleCnt="2"/>
      <dgm:spPr/>
      <dgm:t>
        <a:bodyPr/>
        <a:lstStyle/>
        <a:p>
          <a:endParaRPr lang="zh-CN" altLang="en-US"/>
        </a:p>
      </dgm:t>
    </dgm:pt>
    <dgm:pt modelId="{9342257A-0BF4-4B4C-8CF5-F80F26FCD98B}" type="pres">
      <dgm:prSet presAssocID="{6402A610-7277-4DAC-933C-923F1A0B351A}" presName="connTx" presStyleLbl="parChTrans1D4" presStyleIdx="0" presStyleCnt="2"/>
      <dgm:spPr/>
      <dgm:t>
        <a:bodyPr/>
        <a:lstStyle/>
        <a:p>
          <a:endParaRPr lang="zh-CN" altLang="en-US"/>
        </a:p>
      </dgm:t>
    </dgm:pt>
    <dgm:pt modelId="{70EEB912-FA6F-485F-BE7D-AD76C4CDEAF0}" type="pres">
      <dgm:prSet presAssocID="{5E227261-04D0-44AC-9693-1A9781B6E57C}" presName="root2" presStyleCnt="0"/>
      <dgm:spPr/>
    </dgm:pt>
    <dgm:pt modelId="{E117A2EF-CA6D-4C78-A1E4-B38ED35E4914}" type="pres">
      <dgm:prSet presAssocID="{5E227261-04D0-44AC-9693-1A9781B6E57C}" presName="LevelTwoTextNode" presStyleLbl="node4" presStyleIdx="0" presStyleCnt="2" custScaleX="132515" custLinFactY="70703" custLinFactNeighborX="9662" custLinFactNeighborY="100000">
        <dgm:presLayoutVars>
          <dgm:chPref val="3"/>
        </dgm:presLayoutVars>
      </dgm:prSet>
      <dgm:spPr/>
      <dgm:t>
        <a:bodyPr/>
        <a:lstStyle/>
        <a:p>
          <a:endParaRPr lang="zh-CN" altLang="en-US"/>
        </a:p>
      </dgm:t>
    </dgm:pt>
    <dgm:pt modelId="{50C2EA05-4DAC-40B3-AC53-D8CBE3CFF9A9}" type="pres">
      <dgm:prSet presAssocID="{5E227261-04D0-44AC-9693-1A9781B6E57C}" presName="level3hierChild" presStyleCnt="0"/>
      <dgm:spPr/>
    </dgm:pt>
    <dgm:pt modelId="{ACE9DAC4-D0BF-40E4-B5C3-943A6FADF6A4}" type="pres">
      <dgm:prSet presAssocID="{E79B48EC-FCC7-4FAE-9926-737D05CA2105}" presName="conn2-1" presStyleLbl="parChTrans1D4" presStyleIdx="1" presStyleCnt="2"/>
      <dgm:spPr/>
      <dgm:t>
        <a:bodyPr/>
        <a:lstStyle/>
        <a:p>
          <a:endParaRPr lang="zh-CN" altLang="en-US"/>
        </a:p>
      </dgm:t>
    </dgm:pt>
    <dgm:pt modelId="{F42724BE-3350-4158-9430-D3E94DD0BEA0}" type="pres">
      <dgm:prSet presAssocID="{E79B48EC-FCC7-4FAE-9926-737D05CA2105}" presName="connTx" presStyleLbl="parChTrans1D4" presStyleIdx="1" presStyleCnt="2"/>
      <dgm:spPr/>
      <dgm:t>
        <a:bodyPr/>
        <a:lstStyle/>
        <a:p>
          <a:endParaRPr lang="zh-CN" altLang="en-US"/>
        </a:p>
      </dgm:t>
    </dgm:pt>
    <dgm:pt modelId="{598B66E2-89D0-44C8-BA2B-3B2AE5BD04DA}" type="pres">
      <dgm:prSet presAssocID="{80BCB5B8-0A52-4B01-9066-A3798F3EB27D}" presName="root2" presStyleCnt="0"/>
      <dgm:spPr/>
    </dgm:pt>
    <dgm:pt modelId="{7F0145E0-554E-40D7-BA4F-5728EA633574}" type="pres">
      <dgm:prSet presAssocID="{80BCB5B8-0A52-4B01-9066-A3798F3EB27D}" presName="LevelTwoTextNode" presStyleLbl="node4" presStyleIdx="1" presStyleCnt="2" custScaleX="132898" custLinFactNeighborX="8052" custLinFactNeighborY="-64416">
        <dgm:presLayoutVars>
          <dgm:chPref val="3"/>
        </dgm:presLayoutVars>
      </dgm:prSet>
      <dgm:spPr/>
      <dgm:t>
        <a:bodyPr/>
        <a:lstStyle/>
        <a:p>
          <a:endParaRPr lang="zh-CN" altLang="en-US"/>
        </a:p>
      </dgm:t>
    </dgm:pt>
    <dgm:pt modelId="{6A10E315-F940-4098-9F7B-4F0522574914}" type="pres">
      <dgm:prSet presAssocID="{80BCB5B8-0A52-4B01-9066-A3798F3EB27D}" presName="level3hierChild" presStyleCnt="0"/>
      <dgm:spPr/>
    </dgm:pt>
    <dgm:pt modelId="{4AB582B1-EE81-4AC0-AD2F-20FBACCA52E7}" type="pres">
      <dgm:prSet presAssocID="{B1266F87-DF2C-4884-AC6C-69965FBE5AA5}" presName="conn2-1" presStyleLbl="parChTrans1D3" presStyleIdx="1" presStyleCnt="4"/>
      <dgm:spPr/>
      <dgm:t>
        <a:bodyPr/>
        <a:lstStyle/>
        <a:p>
          <a:endParaRPr lang="zh-CN" altLang="en-US"/>
        </a:p>
      </dgm:t>
    </dgm:pt>
    <dgm:pt modelId="{00781350-327B-4B60-B198-3B80C0BC9444}" type="pres">
      <dgm:prSet presAssocID="{B1266F87-DF2C-4884-AC6C-69965FBE5AA5}" presName="connTx" presStyleLbl="parChTrans1D3" presStyleIdx="1" presStyleCnt="4"/>
      <dgm:spPr/>
      <dgm:t>
        <a:bodyPr/>
        <a:lstStyle/>
        <a:p>
          <a:endParaRPr lang="zh-CN" altLang="en-US"/>
        </a:p>
      </dgm:t>
    </dgm:pt>
    <dgm:pt modelId="{3E18FC72-EB38-48C3-9050-DD1740D1B261}" type="pres">
      <dgm:prSet presAssocID="{3155A8C9-2EF3-4343-9343-66758109F5A6}" presName="root2" presStyleCnt="0"/>
      <dgm:spPr/>
    </dgm:pt>
    <dgm:pt modelId="{F6512C00-2C0B-4103-964F-5B16033A6A6B}" type="pres">
      <dgm:prSet presAssocID="{3155A8C9-2EF3-4343-9343-66758109F5A6}" presName="LevelTwoTextNode" presStyleLbl="node3" presStyleIdx="1" presStyleCnt="4" custScaleX="106972" custLinFactNeighborX="19478" custLinFactNeighborY="45256">
        <dgm:presLayoutVars>
          <dgm:chPref val="3"/>
        </dgm:presLayoutVars>
      </dgm:prSet>
      <dgm:spPr/>
      <dgm:t>
        <a:bodyPr/>
        <a:lstStyle/>
        <a:p>
          <a:endParaRPr lang="zh-CN" altLang="en-US"/>
        </a:p>
      </dgm:t>
    </dgm:pt>
    <dgm:pt modelId="{831DE162-DE53-4B03-A2E4-1EB0D30C1AA1}" type="pres">
      <dgm:prSet presAssocID="{3155A8C9-2EF3-4343-9343-66758109F5A6}" presName="level3hierChild" presStyleCnt="0"/>
      <dgm:spPr/>
    </dgm:pt>
    <dgm:pt modelId="{CB027039-E75B-4AB0-B3EC-29D2FD4127B3}" type="pres">
      <dgm:prSet presAssocID="{FDFE2993-791B-42F5-9F46-4F1E88D6A4E0}" presName="conn2-1" presStyleLbl="parChTrans1D3" presStyleIdx="2" presStyleCnt="4"/>
      <dgm:spPr/>
      <dgm:t>
        <a:bodyPr/>
        <a:lstStyle/>
        <a:p>
          <a:endParaRPr lang="zh-CN" altLang="en-US"/>
        </a:p>
      </dgm:t>
    </dgm:pt>
    <dgm:pt modelId="{B08E2F0F-3653-4681-9F87-6B7384547E55}" type="pres">
      <dgm:prSet presAssocID="{FDFE2993-791B-42F5-9F46-4F1E88D6A4E0}" presName="connTx" presStyleLbl="parChTrans1D3" presStyleIdx="2" presStyleCnt="4"/>
      <dgm:spPr/>
      <dgm:t>
        <a:bodyPr/>
        <a:lstStyle/>
        <a:p>
          <a:endParaRPr lang="zh-CN" altLang="en-US"/>
        </a:p>
      </dgm:t>
    </dgm:pt>
    <dgm:pt modelId="{4E2BAB97-9F15-4553-A32F-336B22E3038E}" type="pres">
      <dgm:prSet presAssocID="{A8AAC91B-119D-4728-BAE7-EAAE543BAC79}" presName="root2" presStyleCnt="0"/>
      <dgm:spPr/>
    </dgm:pt>
    <dgm:pt modelId="{986C222F-3BAA-4982-B254-B554D245CDEC}" type="pres">
      <dgm:prSet presAssocID="{A8AAC91B-119D-4728-BAE7-EAAE543BAC79}" presName="LevelTwoTextNode" presStyleLbl="node3" presStyleIdx="2" presStyleCnt="4" custScaleX="100423" custLinFactNeighborX="19560" custLinFactNeighborY="41740">
        <dgm:presLayoutVars>
          <dgm:chPref val="3"/>
        </dgm:presLayoutVars>
      </dgm:prSet>
      <dgm:spPr/>
      <dgm:t>
        <a:bodyPr/>
        <a:lstStyle/>
        <a:p>
          <a:endParaRPr lang="zh-CN" altLang="en-US"/>
        </a:p>
      </dgm:t>
    </dgm:pt>
    <dgm:pt modelId="{377E4092-CEBB-48AE-A520-B75B2DFFE73E}" type="pres">
      <dgm:prSet presAssocID="{A8AAC91B-119D-4728-BAE7-EAAE543BAC79}" presName="level3hierChild" presStyleCnt="0"/>
      <dgm:spPr/>
    </dgm:pt>
    <dgm:pt modelId="{BC405D86-AC8B-4341-9C53-F04D5D900DA8}" type="pres">
      <dgm:prSet presAssocID="{011E43CC-63AE-42A6-A129-46CC9770CAC5}" presName="conn2-1" presStyleLbl="parChTrans1D3" presStyleIdx="3" presStyleCnt="4"/>
      <dgm:spPr/>
      <dgm:t>
        <a:bodyPr/>
        <a:lstStyle/>
        <a:p>
          <a:endParaRPr lang="zh-CN" altLang="en-US"/>
        </a:p>
      </dgm:t>
    </dgm:pt>
    <dgm:pt modelId="{450C0E37-ABEA-4C32-AF33-B47F523A7AF3}" type="pres">
      <dgm:prSet presAssocID="{011E43CC-63AE-42A6-A129-46CC9770CAC5}" presName="connTx" presStyleLbl="parChTrans1D3" presStyleIdx="3" presStyleCnt="4"/>
      <dgm:spPr/>
      <dgm:t>
        <a:bodyPr/>
        <a:lstStyle/>
        <a:p>
          <a:endParaRPr lang="zh-CN" altLang="en-US"/>
        </a:p>
      </dgm:t>
    </dgm:pt>
    <dgm:pt modelId="{5C3B4253-8474-403A-8AE7-428302E75611}" type="pres">
      <dgm:prSet presAssocID="{9B9421E3-7287-42B3-B87F-96C8B220ECC9}" presName="root2" presStyleCnt="0"/>
      <dgm:spPr/>
    </dgm:pt>
    <dgm:pt modelId="{1402C63B-06C0-4921-AE37-B6B2A5B0DB43}" type="pres">
      <dgm:prSet presAssocID="{9B9421E3-7287-42B3-B87F-96C8B220ECC9}" presName="LevelTwoTextNode" presStyleLbl="node3" presStyleIdx="3" presStyleCnt="4" custScaleX="95412" custLinFactNeighborX="20004" custLinFactNeighborY="42527">
        <dgm:presLayoutVars>
          <dgm:chPref val="3"/>
        </dgm:presLayoutVars>
      </dgm:prSet>
      <dgm:spPr/>
      <dgm:t>
        <a:bodyPr/>
        <a:lstStyle/>
        <a:p>
          <a:endParaRPr lang="zh-CN" altLang="en-US"/>
        </a:p>
      </dgm:t>
    </dgm:pt>
    <dgm:pt modelId="{9092AFBD-07D1-4768-BCD2-B365126D57FD}" type="pres">
      <dgm:prSet presAssocID="{9B9421E3-7287-42B3-B87F-96C8B220ECC9}"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ScaleY="97864" custLinFactNeighborX="4649" custLinFactNeighborY="2518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515360B6-4A04-49E0-A642-B9C4E8827309}" srcId="{D51B974C-268F-4350-947C-4B244462809E}" destId="{3155A8C9-2EF3-4343-9343-66758109F5A6}" srcOrd="1" destOrd="0" parTransId="{B1266F87-DF2C-4884-AC6C-69965FBE5AA5}" sibTransId="{0C5CAEA8-B3C4-4A54-9E70-D895EF672377}"/>
    <dgm:cxn modelId="{A72161F1-2BA1-4AE2-8224-A768EBD6424E}" type="presOf" srcId="{FDFE2993-791B-42F5-9F46-4F1E88D6A4E0}" destId="{B08E2F0F-3653-4681-9F87-6B7384547E55}" srcOrd="1" destOrd="0" presId="urn:microsoft.com/office/officeart/2005/8/layout/hierarchy2"/>
    <dgm:cxn modelId="{22185F79-D122-4D21-891A-26F44754A120}" type="presOf" srcId="{D710D130-5403-4F65-B4D5-59669AC0120E}" destId="{64136C0F-3F31-4E62-8AF2-F750CC3747EB}" srcOrd="0" destOrd="0" presId="urn:microsoft.com/office/officeart/2005/8/layout/hierarchy2"/>
    <dgm:cxn modelId="{4EAC3AB8-9935-4796-9371-2E6073F61910}" type="presOf" srcId="{BD42556D-05FD-4AFD-81B5-CA4AE3446FF1}" destId="{1C50505D-B87E-487C-BFD7-6952C86EB560}" srcOrd="1" destOrd="0" presId="urn:microsoft.com/office/officeart/2005/8/layout/hierarchy2"/>
    <dgm:cxn modelId="{6F648410-E607-413E-BEF4-C1356549CD72}" type="presOf" srcId="{9B9421E3-7287-42B3-B87F-96C8B220ECC9}" destId="{1402C63B-06C0-4921-AE37-B6B2A5B0DB43}" srcOrd="0" destOrd="0" presId="urn:microsoft.com/office/officeart/2005/8/layout/hierarchy2"/>
    <dgm:cxn modelId="{31223913-E4FF-4ED7-B619-2143C0351211}" type="presOf" srcId="{D51B974C-268F-4350-947C-4B244462809E}" destId="{7BAC36E8-37A5-4003-BE52-93E5AF99F2C9}" srcOrd="0" destOrd="0" presId="urn:microsoft.com/office/officeart/2005/8/layout/hierarchy2"/>
    <dgm:cxn modelId="{D3DDB27F-CF3C-4F4D-88CE-9F22224F81EF}" type="presOf" srcId="{0ED5540F-6E0B-4EFE-8FD5-0BBDA31F58FC}" destId="{64E6C95C-7A4B-4D62-86BA-97BE736A9EC6}" srcOrd="0" destOrd="0" presId="urn:microsoft.com/office/officeart/2005/8/layout/hierarchy2"/>
    <dgm:cxn modelId="{37B18BDB-6690-4244-8475-49EAAB54B8E6}" type="presOf" srcId="{011E43CC-63AE-42A6-A129-46CC9770CAC5}" destId="{450C0E37-ABEA-4C32-AF33-B47F523A7AF3}" srcOrd="1" destOrd="0" presId="urn:microsoft.com/office/officeart/2005/8/layout/hierarchy2"/>
    <dgm:cxn modelId="{41293C72-7DCE-40DA-AA2C-7982AA776005}" srcId="{D51B974C-268F-4350-947C-4B244462809E}" destId="{4AD57F60-1317-436B-85CE-0E4F72224624}" srcOrd="0" destOrd="0" parTransId="{99017386-41A7-4488-A8DA-C680FBA1AF68}" sibTransId="{E9FDB000-C8E4-42C8-B857-97223A90949E}"/>
    <dgm:cxn modelId="{2C357461-3A76-4A55-8DA2-760976DCF3CA}" type="presOf" srcId="{D50A615A-BA62-4BCB-B26E-53257D2C2F1C}" destId="{3FE080F8-27C6-4B13-95FC-9096E8D39383}" srcOrd="0" destOrd="0" presId="urn:microsoft.com/office/officeart/2005/8/layout/hierarchy2"/>
    <dgm:cxn modelId="{D44C60A2-D7F7-4425-B29E-FA053CBC0CAE}" srcId="{4AD57F60-1317-436B-85CE-0E4F72224624}" destId="{80BCB5B8-0A52-4B01-9066-A3798F3EB27D}" srcOrd="1" destOrd="0" parTransId="{E79B48EC-FCC7-4FAE-9926-737D05CA2105}" sibTransId="{788CFBA6-7537-4D33-A254-28A6F1C70767}"/>
    <dgm:cxn modelId="{3971419D-A8E8-4F89-811A-299B91CF7D4E}" type="presOf" srcId="{3155A8C9-2EF3-4343-9343-66758109F5A6}" destId="{F6512C00-2C0B-4103-964F-5B16033A6A6B}" srcOrd="0" destOrd="0" presId="urn:microsoft.com/office/officeart/2005/8/layout/hierarchy2"/>
    <dgm:cxn modelId="{46F5D272-9710-4236-BB62-7BFB42DEDBCA}" type="presOf" srcId="{4AD57F60-1317-436B-85CE-0E4F72224624}" destId="{0E0DECD7-4F44-42A4-9523-B0DB04F79AA8}" srcOrd="0" destOrd="0" presId="urn:microsoft.com/office/officeart/2005/8/layout/hierarchy2"/>
    <dgm:cxn modelId="{FEF4BA94-485A-4FE1-BC4E-B2726119745C}" srcId="{D51B974C-268F-4350-947C-4B244462809E}" destId="{9B9421E3-7287-42B3-B87F-96C8B220ECC9}" srcOrd="3" destOrd="0" parTransId="{011E43CC-63AE-42A6-A129-46CC9770CAC5}" sibTransId="{D8A600CE-7675-48E8-BFA9-1374B212337B}"/>
    <dgm:cxn modelId="{8F93877F-DC96-477C-9B16-FF05FE25A691}" type="presOf" srcId="{B1266F87-DF2C-4884-AC6C-69965FBE5AA5}" destId="{00781350-327B-4B60-B198-3B80C0BC9444}" srcOrd="1" destOrd="0" presId="urn:microsoft.com/office/officeart/2005/8/layout/hierarchy2"/>
    <dgm:cxn modelId="{D997A934-D29A-4B0E-9E93-45F6220BF0E3}" srcId="{D51B974C-268F-4350-947C-4B244462809E}" destId="{A8AAC91B-119D-4728-BAE7-EAAE543BAC79}" srcOrd="2" destOrd="0" parTransId="{FDFE2993-791B-42F5-9F46-4F1E88D6A4E0}" sibTransId="{D5658CF2-ECE2-432F-AE60-2324D88E8A7A}"/>
    <dgm:cxn modelId="{A1FF1073-0D47-4E16-940C-1BEF04969141}" type="presOf" srcId="{5E227261-04D0-44AC-9693-1A9781B6E57C}" destId="{E117A2EF-CA6D-4C78-A1E4-B38ED35E4914}"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6E314F9C-B812-42E9-8DB5-51FFDF5C4C0F}" type="presOf" srcId="{B7A09D55-BDC7-4DEC-A919-F7402464A384}" destId="{749917C1-F5EC-4B3D-9F3C-3A8CD1A808FB}" srcOrd="1" destOrd="0" presId="urn:microsoft.com/office/officeart/2005/8/layout/hierarchy2"/>
    <dgm:cxn modelId="{C00DF35D-4344-4D1D-9507-236770CEB496}" type="presOf" srcId="{FDFE2993-791B-42F5-9F46-4F1E88D6A4E0}" destId="{CB027039-E75B-4AB0-B3EC-29D2FD4127B3}" srcOrd="0" destOrd="0" presId="urn:microsoft.com/office/officeart/2005/8/layout/hierarchy2"/>
    <dgm:cxn modelId="{26EA5987-DB83-410B-A729-204AC9D364EF}" type="presOf" srcId="{B1266F87-DF2C-4884-AC6C-69965FBE5AA5}" destId="{4AB582B1-EE81-4AC0-AD2F-20FBACCA52E7}" srcOrd="0" destOrd="0" presId="urn:microsoft.com/office/officeart/2005/8/layout/hierarchy2"/>
    <dgm:cxn modelId="{B498B89A-3408-4D05-AFD5-89DCB20DC1DE}" type="presOf" srcId="{99017386-41A7-4488-A8DA-C680FBA1AF68}" destId="{47E6AAC1-BB47-433D-AB34-9DA7EBE3FC34}" srcOrd="1" destOrd="0" presId="urn:microsoft.com/office/officeart/2005/8/layout/hierarchy2"/>
    <dgm:cxn modelId="{B5D08CE2-FC14-4A4A-9548-3A8EB2D2F04C}" type="presOf" srcId="{4FFDE6CE-AADC-4E86-A0F7-EA471CB116E4}" destId="{97187404-E2C8-4FC5-8731-2AEC142C9EB8}" srcOrd="0" destOrd="0" presId="urn:microsoft.com/office/officeart/2005/8/layout/hierarchy2"/>
    <dgm:cxn modelId="{39588011-0120-474B-BD0C-5BEFE5C5CFC3}" type="presOf" srcId="{BD42556D-05FD-4AFD-81B5-CA4AE3446FF1}" destId="{EC0AA403-75F0-4001-886C-1BDD897A038C}" srcOrd="0" destOrd="0" presId="urn:microsoft.com/office/officeart/2005/8/layout/hierarchy2"/>
    <dgm:cxn modelId="{3D3CA2C0-49C7-45F2-84E0-8E70D5EE1CBB}" srcId="{4AD57F60-1317-436B-85CE-0E4F72224624}" destId="{5E227261-04D0-44AC-9693-1A9781B6E57C}" srcOrd="0" destOrd="0" parTransId="{6402A610-7277-4DAC-933C-923F1A0B351A}" sibTransId="{BA221247-3F9D-406A-A786-B9502A4CD86B}"/>
    <dgm:cxn modelId="{9432D0C6-FAA1-4A76-AA79-75C4892D425D}" srcId="{D710D130-5403-4F65-B4D5-59669AC0120E}" destId="{D50A615A-BA62-4BCB-B26E-53257D2C2F1C}" srcOrd="1" destOrd="0" parTransId="{B7A09D55-BDC7-4DEC-A919-F7402464A384}" sibTransId="{AEDD158F-93EC-4FAA-A61A-C2E2D0BDBC3A}"/>
    <dgm:cxn modelId="{EF853E9D-4C74-4FBF-B9BB-9D45579E2B4C}" type="presOf" srcId="{A8AAC91B-119D-4728-BAE7-EAAE543BAC79}" destId="{986C222F-3BAA-4982-B254-B554D245CDEC}" srcOrd="0" destOrd="0" presId="urn:microsoft.com/office/officeart/2005/8/layout/hierarchy2"/>
    <dgm:cxn modelId="{A940FB44-7574-4B84-8C71-E5D7BB028B0B}" srcId="{D710D130-5403-4F65-B4D5-59669AC0120E}" destId="{D51B974C-268F-4350-947C-4B244462809E}" srcOrd="0" destOrd="0" parTransId="{BD42556D-05FD-4AFD-81B5-CA4AE3446FF1}" sibTransId="{863C5CED-3D76-404E-92BD-FEAEA805981A}"/>
    <dgm:cxn modelId="{6E015E7B-EC1E-4681-B59D-F8AB5C04F2D1}" type="presOf" srcId="{E79B48EC-FCC7-4FAE-9926-737D05CA2105}" destId="{ACE9DAC4-D0BF-40E4-B5C3-943A6FADF6A4}" srcOrd="0" destOrd="0" presId="urn:microsoft.com/office/officeart/2005/8/layout/hierarchy2"/>
    <dgm:cxn modelId="{9CBB1389-8947-4296-8C5E-A168C8FA8E20}" type="presOf" srcId="{99017386-41A7-4488-A8DA-C680FBA1AF68}" destId="{FD6A50BE-C68C-496E-B09C-D6F96565FE9D}" srcOrd="0" destOrd="0" presId="urn:microsoft.com/office/officeart/2005/8/layout/hierarchy2"/>
    <dgm:cxn modelId="{FBA3D2CD-78FB-4730-B2A0-1E2D0CA982E4}" type="presOf" srcId="{B7A09D55-BDC7-4DEC-A919-F7402464A384}" destId="{23BFFA85-4BBB-46BB-B4EC-897A01C75A51}" srcOrd="0" destOrd="0" presId="urn:microsoft.com/office/officeart/2005/8/layout/hierarchy2"/>
    <dgm:cxn modelId="{52F63B97-BEAF-4411-84FD-959D5E259EB9}" type="presOf" srcId="{80BCB5B8-0A52-4B01-9066-A3798F3EB27D}" destId="{7F0145E0-554E-40D7-BA4F-5728EA633574}" srcOrd="0" destOrd="0" presId="urn:microsoft.com/office/officeart/2005/8/layout/hierarchy2"/>
    <dgm:cxn modelId="{5B1E36B1-D297-4B10-AE0A-CBDB4033F5BC}" type="presOf" srcId="{6402A610-7277-4DAC-933C-923F1A0B351A}" destId="{9342257A-0BF4-4B4C-8CF5-F80F26FCD98B}" srcOrd="1" destOrd="0" presId="urn:microsoft.com/office/officeart/2005/8/layout/hierarchy2"/>
    <dgm:cxn modelId="{A666D9CC-D590-4A98-9F41-0218AA8B0060}" type="presOf" srcId="{4FFDE6CE-AADC-4E86-A0F7-EA471CB116E4}" destId="{A0A985C6-C415-404A-992D-C8446ECEF854}" srcOrd="1" destOrd="0" presId="urn:microsoft.com/office/officeart/2005/8/layout/hierarchy2"/>
    <dgm:cxn modelId="{6956AEB1-7853-4807-BCE1-33296415A34E}" type="presOf" srcId="{41751B35-B927-49F8-BB58-D068B73E543D}" destId="{FDDCCBAB-1341-4F32-8EDA-A7FF3E714CAD}" srcOrd="0" destOrd="0" presId="urn:microsoft.com/office/officeart/2005/8/layout/hierarchy2"/>
    <dgm:cxn modelId="{4D017635-6BBA-49DC-AEBD-A8029720535B}" srcId="{D710D130-5403-4F65-B4D5-59669AC0120E}" destId="{41751B35-B927-49F8-BB58-D068B73E543D}" srcOrd="2" destOrd="0" parTransId="{4FFDE6CE-AADC-4E86-A0F7-EA471CB116E4}" sibTransId="{8B43AD9E-9BCD-4928-99E3-19AE2D3100FE}"/>
    <dgm:cxn modelId="{017846BC-4837-454B-84C4-EBCE8B50332F}" type="presOf" srcId="{011E43CC-63AE-42A6-A129-46CC9770CAC5}" destId="{BC405D86-AC8B-4341-9C53-F04D5D900DA8}" srcOrd="0" destOrd="0" presId="urn:microsoft.com/office/officeart/2005/8/layout/hierarchy2"/>
    <dgm:cxn modelId="{93DB0C93-825C-4926-ABDE-2C96FC63847B}" type="presOf" srcId="{6402A610-7277-4DAC-933C-923F1A0B351A}" destId="{8FDE1472-6743-4EDE-8ECE-752D8FBDF47F}" srcOrd="0" destOrd="0" presId="urn:microsoft.com/office/officeart/2005/8/layout/hierarchy2"/>
    <dgm:cxn modelId="{9EBE3C77-3811-436E-A9D1-4C4BD80BAF38}" type="presOf" srcId="{E79B48EC-FCC7-4FAE-9926-737D05CA2105}" destId="{F42724BE-3350-4158-9430-D3E94DD0BEA0}" srcOrd="1" destOrd="0" presId="urn:microsoft.com/office/officeart/2005/8/layout/hierarchy2"/>
    <dgm:cxn modelId="{3C8E2943-A7D2-40FA-BCE6-DF19AA1EBE4F}" type="presParOf" srcId="{64E6C95C-7A4B-4D62-86BA-97BE736A9EC6}" destId="{BDDA500F-E5BC-47B6-8456-3279BC86FC0F}" srcOrd="0" destOrd="0" presId="urn:microsoft.com/office/officeart/2005/8/layout/hierarchy2"/>
    <dgm:cxn modelId="{21254096-5607-4F2C-B04F-BEB56ADFE5C3}" type="presParOf" srcId="{BDDA500F-E5BC-47B6-8456-3279BC86FC0F}" destId="{64136C0F-3F31-4E62-8AF2-F750CC3747EB}" srcOrd="0" destOrd="0" presId="urn:microsoft.com/office/officeart/2005/8/layout/hierarchy2"/>
    <dgm:cxn modelId="{A134FD20-0DDB-4465-B372-A4A152B4758C}" type="presParOf" srcId="{BDDA500F-E5BC-47B6-8456-3279BC86FC0F}" destId="{8E598FB4-5ECA-4012-8B4C-F53CB9BB3594}" srcOrd="1" destOrd="0" presId="urn:microsoft.com/office/officeart/2005/8/layout/hierarchy2"/>
    <dgm:cxn modelId="{EBD05214-CCD4-453C-B28C-F8D756D509C8}" type="presParOf" srcId="{8E598FB4-5ECA-4012-8B4C-F53CB9BB3594}" destId="{EC0AA403-75F0-4001-886C-1BDD897A038C}" srcOrd="0" destOrd="0" presId="urn:microsoft.com/office/officeart/2005/8/layout/hierarchy2"/>
    <dgm:cxn modelId="{9BDFCAE2-1AC7-450D-BC57-7A7882326BA3}" type="presParOf" srcId="{EC0AA403-75F0-4001-886C-1BDD897A038C}" destId="{1C50505D-B87E-487C-BFD7-6952C86EB560}" srcOrd="0" destOrd="0" presId="urn:microsoft.com/office/officeart/2005/8/layout/hierarchy2"/>
    <dgm:cxn modelId="{83D5109D-0143-4B1C-A11C-F3601200CB0F}" type="presParOf" srcId="{8E598FB4-5ECA-4012-8B4C-F53CB9BB3594}" destId="{63755878-A7EC-42B8-8369-E70A745D227C}" srcOrd="1" destOrd="0" presId="urn:microsoft.com/office/officeart/2005/8/layout/hierarchy2"/>
    <dgm:cxn modelId="{0EBA9160-5238-4F61-916F-7B888177D8C7}" type="presParOf" srcId="{63755878-A7EC-42B8-8369-E70A745D227C}" destId="{7BAC36E8-37A5-4003-BE52-93E5AF99F2C9}" srcOrd="0" destOrd="0" presId="urn:microsoft.com/office/officeart/2005/8/layout/hierarchy2"/>
    <dgm:cxn modelId="{D606EC3A-1DE8-439F-9888-901534491469}" type="presParOf" srcId="{63755878-A7EC-42B8-8369-E70A745D227C}" destId="{9F8E465B-E38F-4AB2-988E-947BDF8A2336}" srcOrd="1" destOrd="0" presId="urn:microsoft.com/office/officeart/2005/8/layout/hierarchy2"/>
    <dgm:cxn modelId="{C6F3B408-5770-4055-A684-69CB7D6A13AD}" type="presParOf" srcId="{9F8E465B-E38F-4AB2-988E-947BDF8A2336}" destId="{FD6A50BE-C68C-496E-B09C-D6F96565FE9D}" srcOrd="0" destOrd="0" presId="urn:microsoft.com/office/officeart/2005/8/layout/hierarchy2"/>
    <dgm:cxn modelId="{668A1716-AC9D-4494-91AB-9A099B71D01E}" type="presParOf" srcId="{FD6A50BE-C68C-496E-B09C-D6F96565FE9D}" destId="{47E6AAC1-BB47-433D-AB34-9DA7EBE3FC34}" srcOrd="0" destOrd="0" presId="urn:microsoft.com/office/officeart/2005/8/layout/hierarchy2"/>
    <dgm:cxn modelId="{63A2AA00-0197-4A71-8FAE-633FE968512D}" type="presParOf" srcId="{9F8E465B-E38F-4AB2-988E-947BDF8A2336}" destId="{F2BA272B-AA09-4B7A-A80C-E32A9E868C31}" srcOrd="1" destOrd="0" presId="urn:microsoft.com/office/officeart/2005/8/layout/hierarchy2"/>
    <dgm:cxn modelId="{383A43D5-7CF8-47ED-A84C-BD38CA2E3A99}" type="presParOf" srcId="{F2BA272B-AA09-4B7A-A80C-E32A9E868C31}" destId="{0E0DECD7-4F44-42A4-9523-B0DB04F79AA8}" srcOrd="0" destOrd="0" presId="urn:microsoft.com/office/officeart/2005/8/layout/hierarchy2"/>
    <dgm:cxn modelId="{512935B4-14D6-46C7-B2C9-180CD1596FEC}" type="presParOf" srcId="{F2BA272B-AA09-4B7A-A80C-E32A9E868C31}" destId="{0FF09E40-1ACA-4DC2-AE48-7DE4D4AC91CC}" srcOrd="1" destOrd="0" presId="urn:microsoft.com/office/officeart/2005/8/layout/hierarchy2"/>
    <dgm:cxn modelId="{F006293D-DE95-4485-BECB-F6853994934E}" type="presParOf" srcId="{0FF09E40-1ACA-4DC2-AE48-7DE4D4AC91CC}" destId="{8FDE1472-6743-4EDE-8ECE-752D8FBDF47F}" srcOrd="0" destOrd="0" presId="urn:microsoft.com/office/officeart/2005/8/layout/hierarchy2"/>
    <dgm:cxn modelId="{F28351F0-A9A4-4DE4-B0CD-A127CEA89B53}" type="presParOf" srcId="{8FDE1472-6743-4EDE-8ECE-752D8FBDF47F}" destId="{9342257A-0BF4-4B4C-8CF5-F80F26FCD98B}" srcOrd="0" destOrd="0" presId="urn:microsoft.com/office/officeart/2005/8/layout/hierarchy2"/>
    <dgm:cxn modelId="{71116454-2169-4D73-91FD-8ED527C36770}" type="presParOf" srcId="{0FF09E40-1ACA-4DC2-AE48-7DE4D4AC91CC}" destId="{70EEB912-FA6F-485F-BE7D-AD76C4CDEAF0}" srcOrd="1" destOrd="0" presId="urn:microsoft.com/office/officeart/2005/8/layout/hierarchy2"/>
    <dgm:cxn modelId="{BEAD7018-A132-4DD6-839A-6010B37B60AE}" type="presParOf" srcId="{70EEB912-FA6F-485F-BE7D-AD76C4CDEAF0}" destId="{E117A2EF-CA6D-4C78-A1E4-B38ED35E4914}" srcOrd="0" destOrd="0" presId="urn:microsoft.com/office/officeart/2005/8/layout/hierarchy2"/>
    <dgm:cxn modelId="{84D4CE2D-0DE9-4E04-BF42-F48474B6FEF1}" type="presParOf" srcId="{70EEB912-FA6F-485F-BE7D-AD76C4CDEAF0}" destId="{50C2EA05-4DAC-40B3-AC53-D8CBE3CFF9A9}" srcOrd="1" destOrd="0" presId="urn:microsoft.com/office/officeart/2005/8/layout/hierarchy2"/>
    <dgm:cxn modelId="{2FB054F5-68D6-4905-B843-63B57CC76729}" type="presParOf" srcId="{0FF09E40-1ACA-4DC2-AE48-7DE4D4AC91CC}" destId="{ACE9DAC4-D0BF-40E4-B5C3-943A6FADF6A4}" srcOrd="2" destOrd="0" presId="urn:microsoft.com/office/officeart/2005/8/layout/hierarchy2"/>
    <dgm:cxn modelId="{CCBE3B68-46CA-4F35-B3A7-F6F45AC4DFE1}" type="presParOf" srcId="{ACE9DAC4-D0BF-40E4-B5C3-943A6FADF6A4}" destId="{F42724BE-3350-4158-9430-D3E94DD0BEA0}" srcOrd="0" destOrd="0" presId="urn:microsoft.com/office/officeart/2005/8/layout/hierarchy2"/>
    <dgm:cxn modelId="{32DE1C7E-3E7E-41EA-9F73-C9ED20155C74}" type="presParOf" srcId="{0FF09E40-1ACA-4DC2-AE48-7DE4D4AC91CC}" destId="{598B66E2-89D0-44C8-BA2B-3B2AE5BD04DA}" srcOrd="3" destOrd="0" presId="urn:microsoft.com/office/officeart/2005/8/layout/hierarchy2"/>
    <dgm:cxn modelId="{F708B617-8400-470C-A665-4AE7D3C1AF37}" type="presParOf" srcId="{598B66E2-89D0-44C8-BA2B-3B2AE5BD04DA}" destId="{7F0145E0-554E-40D7-BA4F-5728EA633574}" srcOrd="0" destOrd="0" presId="urn:microsoft.com/office/officeart/2005/8/layout/hierarchy2"/>
    <dgm:cxn modelId="{57530AA1-65DE-4402-B18E-3B290D106ADB}" type="presParOf" srcId="{598B66E2-89D0-44C8-BA2B-3B2AE5BD04DA}" destId="{6A10E315-F940-4098-9F7B-4F0522574914}" srcOrd="1" destOrd="0" presId="urn:microsoft.com/office/officeart/2005/8/layout/hierarchy2"/>
    <dgm:cxn modelId="{24228690-B507-47B1-98BE-E8FDC9CFE8C3}" type="presParOf" srcId="{9F8E465B-E38F-4AB2-988E-947BDF8A2336}" destId="{4AB582B1-EE81-4AC0-AD2F-20FBACCA52E7}" srcOrd="2" destOrd="0" presId="urn:microsoft.com/office/officeart/2005/8/layout/hierarchy2"/>
    <dgm:cxn modelId="{5A5D5BDC-54B5-4F3F-98C9-8C1E647EEB00}" type="presParOf" srcId="{4AB582B1-EE81-4AC0-AD2F-20FBACCA52E7}" destId="{00781350-327B-4B60-B198-3B80C0BC9444}" srcOrd="0" destOrd="0" presId="urn:microsoft.com/office/officeart/2005/8/layout/hierarchy2"/>
    <dgm:cxn modelId="{1BC15032-8325-4753-BBDC-601892E0A8C8}" type="presParOf" srcId="{9F8E465B-E38F-4AB2-988E-947BDF8A2336}" destId="{3E18FC72-EB38-48C3-9050-DD1740D1B261}" srcOrd="3" destOrd="0" presId="urn:microsoft.com/office/officeart/2005/8/layout/hierarchy2"/>
    <dgm:cxn modelId="{CA28FDCE-F76E-49DE-8F2E-FA5E3E3434EC}" type="presParOf" srcId="{3E18FC72-EB38-48C3-9050-DD1740D1B261}" destId="{F6512C00-2C0B-4103-964F-5B16033A6A6B}" srcOrd="0" destOrd="0" presId="urn:microsoft.com/office/officeart/2005/8/layout/hierarchy2"/>
    <dgm:cxn modelId="{DD4DCBDE-D32B-4E60-BEF9-3BA0D617248A}" type="presParOf" srcId="{3E18FC72-EB38-48C3-9050-DD1740D1B261}" destId="{831DE162-DE53-4B03-A2E4-1EB0D30C1AA1}" srcOrd="1" destOrd="0" presId="urn:microsoft.com/office/officeart/2005/8/layout/hierarchy2"/>
    <dgm:cxn modelId="{FB2044CE-43CE-4099-84A5-BE63D5FE49E8}" type="presParOf" srcId="{9F8E465B-E38F-4AB2-988E-947BDF8A2336}" destId="{CB027039-E75B-4AB0-B3EC-29D2FD4127B3}" srcOrd="4" destOrd="0" presId="urn:microsoft.com/office/officeart/2005/8/layout/hierarchy2"/>
    <dgm:cxn modelId="{1D1F951E-570C-4D24-B0F8-1F848D509FBB}" type="presParOf" srcId="{CB027039-E75B-4AB0-B3EC-29D2FD4127B3}" destId="{B08E2F0F-3653-4681-9F87-6B7384547E55}" srcOrd="0" destOrd="0" presId="urn:microsoft.com/office/officeart/2005/8/layout/hierarchy2"/>
    <dgm:cxn modelId="{B32BB848-35E8-4F4A-AD0D-929359A17013}" type="presParOf" srcId="{9F8E465B-E38F-4AB2-988E-947BDF8A2336}" destId="{4E2BAB97-9F15-4553-A32F-336B22E3038E}" srcOrd="5" destOrd="0" presId="urn:microsoft.com/office/officeart/2005/8/layout/hierarchy2"/>
    <dgm:cxn modelId="{10F51B3D-63BE-4449-9578-3C83C0AB625A}" type="presParOf" srcId="{4E2BAB97-9F15-4553-A32F-336B22E3038E}" destId="{986C222F-3BAA-4982-B254-B554D245CDEC}" srcOrd="0" destOrd="0" presId="urn:microsoft.com/office/officeart/2005/8/layout/hierarchy2"/>
    <dgm:cxn modelId="{AC1799E8-16BB-4A25-A43B-D2DA1299D0ED}" type="presParOf" srcId="{4E2BAB97-9F15-4553-A32F-336B22E3038E}" destId="{377E4092-CEBB-48AE-A520-B75B2DFFE73E}" srcOrd="1" destOrd="0" presId="urn:microsoft.com/office/officeart/2005/8/layout/hierarchy2"/>
    <dgm:cxn modelId="{D5731B6B-76CD-453A-BCA5-716636101EC1}" type="presParOf" srcId="{9F8E465B-E38F-4AB2-988E-947BDF8A2336}" destId="{BC405D86-AC8B-4341-9C53-F04D5D900DA8}" srcOrd="6" destOrd="0" presId="urn:microsoft.com/office/officeart/2005/8/layout/hierarchy2"/>
    <dgm:cxn modelId="{D5E6F0DD-490D-438A-B605-2C0C1580DF35}" type="presParOf" srcId="{BC405D86-AC8B-4341-9C53-F04D5D900DA8}" destId="{450C0E37-ABEA-4C32-AF33-B47F523A7AF3}" srcOrd="0" destOrd="0" presId="urn:microsoft.com/office/officeart/2005/8/layout/hierarchy2"/>
    <dgm:cxn modelId="{F02D68BC-FB10-44E3-AC12-F995BD7190D5}" type="presParOf" srcId="{9F8E465B-E38F-4AB2-988E-947BDF8A2336}" destId="{5C3B4253-8474-403A-8AE7-428302E75611}" srcOrd="7" destOrd="0" presId="urn:microsoft.com/office/officeart/2005/8/layout/hierarchy2"/>
    <dgm:cxn modelId="{57B27C5F-0932-4BC4-B466-E313BC888C3E}" type="presParOf" srcId="{5C3B4253-8474-403A-8AE7-428302E75611}" destId="{1402C63B-06C0-4921-AE37-B6B2A5B0DB43}" srcOrd="0" destOrd="0" presId="urn:microsoft.com/office/officeart/2005/8/layout/hierarchy2"/>
    <dgm:cxn modelId="{3490C00B-1483-41DB-835A-4F0F8F29B520}" type="presParOf" srcId="{5C3B4253-8474-403A-8AE7-428302E75611}" destId="{9092AFBD-07D1-4768-BCD2-B365126D57FD}" srcOrd="1" destOrd="0" presId="urn:microsoft.com/office/officeart/2005/8/layout/hierarchy2"/>
    <dgm:cxn modelId="{D32CA36A-E89E-4CD5-8310-087CEA1F7A8C}" type="presParOf" srcId="{8E598FB4-5ECA-4012-8B4C-F53CB9BB3594}" destId="{23BFFA85-4BBB-46BB-B4EC-897A01C75A51}" srcOrd="2" destOrd="0" presId="urn:microsoft.com/office/officeart/2005/8/layout/hierarchy2"/>
    <dgm:cxn modelId="{865C0630-B68B-43BB-AE34-8C783FBCBFFD}" type="presParOf" srcId="{23BFFA85-4BBB-46BB-B4EC-897A01C75A51}" destId="{749917C1-F5EC-4B3D-9F3C-3A8CD1A808FB}" srcOrd="0" destOrd="0" presId="urn:microsoft.com/office/officeart/2005/8/layout/hierarchy2"/>
    <dgm:cxn modelId="{0BE3463C-33A7-43B1-9D2F-1B63BF3F92E2}" type="presParOf" srcId="{8E598FB4-5ECA-4012-8B4C-F53CB9BB3594}" destId="{82329A49-3C06-49E3-A4F5-56856F276EF2}" srcOrd="3" destOrd="0" presId="urn:microsoft.com/office/officeart/2005/8/layout/hierarchy2"/>
    <dgm:cxn modelId="{91A91453-4549-46A6-8CA3-DDF87154A251}" type="presParOf" srcId="{82329A49-3C06-49E3-A4F5-56856F276EF2}" destId="{3FE080F8-27C6-4B13-95FC-9096E8D39383}" srcOrd="0" destOrd="0" presId="urn:microsoft.com/office/officeart/2005/8/layout/hierarchy2"/>
    <dgm:cxn modelId="{289EABBD-5D64-42C8-8892-42FB35A7BE6F}" type="presParOf" srcId="{82329A49-3C06-49E3-A4F5-56856F276EF2}" destId="{78C03335-9A24-437E-8CA2-893C78F70485}" srcOrd="1" destOrd="0" presId="urn:microsoft.com/office/officeart/2005/8/layout/hierarchy2"/>
    <dgm:cxn modelId="{C3531CFC-CD0A-4DE5-A7E2-ACCABC468DD3}" type="presParOf" srcId="{8E598FB4-5ECA-4012-8B4C-F53CB9BB3594}" destId="{97187404-E2C8-4FC5-8731-2AEC142C9EB8}" srcOrd="4" destOrd="0" presId="urn:microsoft.com/office/officeart/2005/8/layout/hierarchy2"/>
    <dgm:cxn modelId="{911F6BD6-263A-41A2-A666-CC0634CD339A}" type="presParOf" srcId="{97187404-E2C8-4FC5-8731-2AEC142C9EB8}" destId="{A0A985C6-C415-404A-992D-C8446ECEF854}" srcOrd="0" destOrd="0" presId="urn:microsoft.com/office/officeart/2005/8/layout/hierarchy2"/>
    <dgm:cxn modelId="{4463FC2C-28CF-493D-BC79-2EF713E18D5D}" type="presParOf" srcId="{8E598FB4-5ECA-4012-8B4C-F53CB9BB3594}" destId="{23008A3F-0D47-436E-ABD0-1A9747E22723}" srcOrd="5" destOrd="0" presId="urn:microsoft.com/office/officeart/2005/8/layout/hierarchy2"/>
    <dgm:cxn modelId="{394CD8F8-5614-4FF8-A5C3-D4A8A969F25A}" type="presParOf" srcId="{23008A3F-0D47-436E-ABD0-1A9747E22723}" destId="{FDDCCBAB-1341-4F32-8EDA-A7FF3E714CAD}" srcOrd="0" destOrd="0" presId="urn:microsoft.com/office/officeart/2005/8/layout/hierarchy2"/>
    <dgm:cxn modelId="{07D8342F-7CCC-4AF7-99F4-144DB2AFC884}"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0881"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81E6F243-5E09-4C36-B903-D383ADFEA722}" type="presOf" srcId="{F8C8E822-BB1E-4DE8-83FE-E3CE0C9A0AAD}" destId="{0AF7EA66-F539-4781-B75C-1EC2BCA9FFB6}" srcOrd="0" destOrd="0" presId="urn:microsoft.com/office/officeart/2005/8/layout/default"/>
    <dgm:cxn modelId="{DB84B4D7-E773-4EEB-ADB0-0445BFAA9D94}" type="presOf" srcId="{35031A14-B432-42FA-A190-8BD715DEAEBB}" destId="{188E83FB-4DBA-4E76-BF31-C16867FEFDC6}" srcOrd="0" destOrd="0" presId="urn:microsoft.com/office/officeart/2005/8/layout/default"/>
    <dgm:cxn modelId="{B3211D81-6BC0-4CD7-9F3D-426F928B296E}"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dgm:spPr/>
      <dgm:t>
        <a:bodyPr/>
        <a:lstStyle/>
        <a:p>
          <a:r>
            <a:rPr lang="en-US" altLang="zh-CN" dirty="0" err="1" smtClean="0"/>
            <a:t>Sthaviravada</a:t>
          </a:r>
          <a:endParaRPr lang="zh-CN" altLang="en-US"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dgm:spPr/>
      <dgm:t>
        <a:bodyPr/>
        <a:lstStyle/>
        <a:p>
          <a:r>
            <a:rPr lang="en-US" altLang="zh-CN" b="0" u="none" dirty="0" err="1" smtClean="0">
              <a:solidFill>
                <a:schemeClr val="bg1"/>
              </a:solidFill>
            </a:rPr>
            <a:t>Pudgalavada</a:t>
          </a:r>
          <a:endParaRPr lang="zh-CN" altLang="en-US"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dgm:spPr/>
      <dgm:t>
        <a:bodyPr/>
        <a:lstStyle/>
        <a:p>
          <a:r>
            <a:rPr lang="en-US" altLang="zh-CN" b="0" u="none" dirty="0" err="1" smtClean="0">
              <a:solidFill>
                <a:schemeClr val="bg1"/>
              </a:solidFill>
            </a:rPr>
            <a:t>Vibhajyavada</a:t>
          </a:r>
          <a:endParaRPr lang="zh-CN" altLang="en-US"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dgm:spPr>
        <a:solidFill>
          <a:srgbClr val="EA34E6"/>
        </a:solidFill>
      </dgm:spPr>
      <dgm:t>
        <a:bodyPr/>
        <a:lstStyle/>
        <a:p>
          <a:r>
            <a:rPr lang="en-US" altLang="zh-CN" b="0" u="none" dirty="0" err="1" smtClean="0">
              <a:solidFill>
                <a:schemeClr val="bg1"/>
              </a:solidFill>
            </a:rPr>
            <a:t>Sarvastivada</a:t>
          </a:r>
          <a:endParaRPr lang="zh-CN" altLang="en-US"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LinFactNeighborX="4275" custLinFactNeighborY="1040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9432D0C6-FAA1-4A76-AA79-75C4892D425D}" srcId="{D710D130-5403-4F65-B4D5-59669AC0120E}" destId="{D50A615A-BA62-4BCB-B26E-53257D2C2F1C}" srcOrd="1" destOrd="0" parTransId="{B7A09D55-BDC7-4DEC-A919-F7402464A384}" sibTransId="{AEDD158F-93EC-4FAA-A61A-C2E2D0BDBC3A}"/>
    <dgm:cxn modelId="{677BBA12-4E28-4BDB-BA42-48C9C72048EF}" type="presOf" srcId="{B7A09D55-BDC7-4DEC-A919-F7402464A384}" destId="{749917C1-F5EC-4B3D-9F3C-3A8CD1A808FB}" srcOrd="1" destOrd="0" presId="urn:microsoft.com/office/officeart/2005/8/layout/hierarchy2"/>
    <dgm:cxn modelId="{2671184E-F3D2-4C5F-8430-5EAA187F3FC8}" type="presOf" srcId="{D710D130-5403-4F65-B4D5-59669AC0120E}" destId="{64136C0F-3F31-4E62-8AF2-F750CC3747EB}" srcOrd="0" destOrd="0" presId="urn:microsoft.com/office/officeart/2005/8/layout/hierarchy2"/>
    <dgm:cxn modelId="{613A944D-B675-4E23-8E69-AC1239DAC126}" type="presOf" srcId="{0ED5540F-6E0B-4EFE-8FD5-0BBDA31F58FC}" destId="{64E6C95C-7A4B-4D62-86BA-97BE736A9EC6}" srcOrd="0" destOrd="0" presId="urn:microsoft.com/office/officeart/2005/8/layout/hierarchy2"/>
    <dgm:cxn modelId="{C45F93F7-965F-4081-94FA-E77226909FBF}" type="presOf" srcId="{4FFDE6CE-AADC-4E86-A0F7-EA471CB116E4}" destId="{97187404-E2C8-4FC5-8731-2AEC142C9EB8}" srcOrd="0" destOrd="0" presId="urn:microsoft.com/office/officeart/2005/8/layout/hierarchy2"/>
    <dgm:cxn modelId="{A8EA106C-9A9A-4C98-A7E7-F83E814A8E66}" type="presOf" srcId="{B7A09D55-BDC7-4DEC-A919-F7402464A384}" destId="{23BFFA85-4BBB-46BB-B4EC-897A01C75A51}"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5677E7DA-9124-402C-BC27-98423C30F318}" type="presOf" srcId="{4FFDE6CE-AADC-4E86-A0F7-EA471CB116E4}" destId="{A0A985C6-C415-404A-992D-C8446ECEF854}" srcOrd="1" destOrd="0" presId="urn:microsoft.com/office/officeart/2005/8/layout/hierarchy2"/>
    <dgm:cxn modelId="{A940FB44-7574-4B84-8C71-E5D7BB028B0B}" srcId="{D710D130-5403-4F65-B4D5-59669AC0120E}" destId="{D51B974C-268F-4350-947C-4B244462809E}" srcOrd="0" destOrd="0" parTransId="{BD42556D-05FD-4AFD-81B5-CA4AE3446FF1}" sibTransId="{863C5CED-3D76-404E-92BD-FEAEA805981A}"/>
    <dgm:cxn modelId="{4D017635-6BBA-49DC-AEBD-A8029720535B}" srcId="{D710D130-5403-4F65-B4D5-59669AC0120E}" destId="{41751B35-B927-49F8-BB58-D068B73E543D}" srcOrd="2" destOrd="0" parTransId="{4FFDE6CE-AADC-4E86-A0F7-EA471CB116E4}" sibTransId="{8B43AD9E-9BCD-4928-99E3-19AE2D3100FE}"/>
    <dgm:cxn modelId="{687D4265-7C9E-49B6-8417-8185404372E6}" type="presOf" srcId="{BD42556D-05FD-4AFD-81B5-CA4AE3446FF1}" destId="{1C50505D-B87E-487C-BFD7-6952C86EB560}" srcOrd="1" destOrd="0" presId="urn:microsoft.com/office/officeart/2005/8/layout/hierarchy2"/>
    <dgm:cxn modelId="{9B57A85C-3ED2-4FCB-9955-2F1AC7D58A1C}" type="presOf" srcId="{BD42556D-05FD-4AFD-81B5-CA4AE3446FF1}" destId="{EC0AA403-75F0-4001-886C-1BDD897A038C}" srcOrd="0" destOrd="0" presId="urn:microsoft.com/office/officeart/2005/8/layout/hierarchy2"/>
    <dgm:cxn modelId="{A0DCDF41-9BF1-4ECA-8CEF-87771E2735CE}" type="presOf" srcId="{D50A615A-BA62-4BCB-B26E-53257D2C2F1C}" destId="{3FE080F8-27C6-4B13-95FC-9096E8D39383}" srcOrd="0" destOrd="0" presId="urn:microsoft.com/office/officeart/2005/8/layout/hierarchy2"/>
    <dgm:cxn modelId="{44BBDAE2-CFB9-4C5B-B29F-0DB377286E3C}" type="presOf" srcId="{D51B974C-268F-4350-947C-4B244462809E}" destId="{7BAC36E8-37A5-4003-BE52-93E5AF99F2C9}" srcOrd="0" destOrd="0" presId="urn:microsoft.com/office/officeart/2005/8/layout/hierarchy2"/>
    <dgm:cxn modelId="{2F74BA15-8EE5-4704-98EA-298BE2232FEE}" type="presOf" srcId="{41751B35-B927-49F8-BB58-D068B73E543D}" destId="{FDDCCBAB-1341-4F32-8EDA-A7FF3E714CAD}" srcOrd="0" destOrd="0" presId="urn:microsoft.com/office/officeart/2005/8/layout/hierarchy2"/>
    <dgm:cxn modelId="{6A112502-B16E-4F59-84E1-7F31AB09ADA0}" type="presParOf" srcId="{64E6C95C-7A4B-4D62-86BA-97BE736A9EC6}" destId="{BDDA500F-E5BC-47B6-8456-3279BC86FC0F}" srcOrd="0" destOrd="0" presId="urn:microsoft.com/office/officeart/2005/8/layout/hierarchy2"/>
    <dgm:cxn modelId="{B6F6883D-7020-428F-A833-975E7D786D2D}" type="presParOf" srcId="{BDDA500F-E5BC-47B6-8456-3279BC86FC0F}" destId="{64136C0F-3F31-4E62-8AF2-F750CC3747EB}" srcOrd="0" destOrd="0" presId="urn:microsoft.com/office/officeart/2005/8/layout/hierarchy2"/>
    <dgm:cxn modelId="{FB575B38-C15F-4C73-9A9E-B9B64CFE4CCC}" type="presParOf" srcId="{BDDA500F-E5BC-47B6-8456-3279BC86FC0F}" destId="{8E598FB4-5ECA-4012-8B4C-F53CB9BB3594}" srcOrd="1" destOrd="0" presId="urn:microsoft.com/office/officeart/2005/8/layout/hierarchy2"/>
    <dgm:cxn modelId="{02A7CCE7-D4D2-49C4-B2E3-C777DF6E8667}" type="presParOf" srcId="{8E598FB4-5ECA-4012-8B4C-F53CB9BB3594}" destId="{EC0AA403-75F0-4001-886C-1BDD897A038C}" srcOrd="0" destOrd="0" presId="urn:microsoft.com/office/officeart/2005/8/layout/hierarchy2"/>
    <dgm:cxn modelId="{A427A0F5-5558-46E1-9755-526707B11424}" type="presParOf" srcId="{EC0AA403-75F0-4001-886C-1BDD897A038C}" destId="{1C50505D-B87E-487C-BFD7-6952C86EB560}" srcOrd="0" destOrd="0" presId="urn:microsoft.com/office/officeart/2005/8/layout/hierarchy2"/>
    <dgm:cxn modelId="{A6C33467-7DC5-4183-BD85-95214D2552C8}" type="presParOf" srcId="{8E598FB4-5ECA-4012-8B4C-F53CB9BB3594}" destId="{63755878-A7EC-42B8-8369-E70A745D227C}" srcOrd="1" destOrd="0" presId="urn:microsoft.com/office/officeart/2005/8/layout/hierarchy2"/>
    <dgm:cxn modelId="{F5201CA6-114B-4EB5-9189-D2057EA8B71C}" type="presParOf" srcId="{63755878-A7EC-42B8-8369-E70A745D227C}" destId="{7BAC36E8-37A5-4003-BE52-93E5AF99F2C9}" srcOrd="0" destOrd="0" presId="urn:microsoft.com/office/officeart/2005/8/layout/hierarchy2"/>
    <dgm:cxn modelId="{DF001A6E-6CC4-4D67-8B97-8476AAE4680F}" type="presParOf" srcId="{63755878-A7EC-42B8-8369-E70A745D227C}" destId="{9F8E465B-E38F-4AB2-988E-947BDF8A2336}" srcOrd="1" destOrd="0" presId="urn:microsoft.com/office/officeart/2005/8/layout/hierarchy2"/>
    <dgm:cxn modelId="{05DEB3BB-3D40-4B2A-8C35-47ED08321904}" type="presParOf" srcId="{8E598FB4-5ECA-4012-8B4C-F53CB9BB3594}" destId="{23BFFA85-4BBB-46BB-B4EC-897A01C75A51}" srcOrd="2" destOrd="0" presId="urn:microsoft.com/office/officeart/2005/8/layout/hierarchy2"/>
    <dgm:cxn modelId="{0C625BB8-B51B-4A68-BC52-1E5AA7801278}" type="presParOf" srcId="{23BFFA85-4BBB-46BB-B4EC-897A01C75A51}" destId="{749917C1-F5EC-4B3D-9F3C-3A8CD1A808FB}" srcOrd="0" destOrd="0" presId="urn:microsoft.com/office/officeart/2005/8/layout/hierarchy2"/>
    <dgm:cxn modelId="{E8137B01-D714-41E1-BBC0-4A1FA4E0AF0C}" type="presParOf" srcId="{8E598FB4-5ECA-4012-8B4C-F53CB9BB3594}" destId="{82329A49-3C06-49E3-A4F5-56856F276EF2}" srcOrd="3" destOrd="0" presId="urn:microsoft.com/office/officeart/2005/8/layout/hierarchy2"/>
    <dgm:cxn modelId="{BE945E5C-36D7-4DEE-A24A-AB5AE080D51B}" type="presParOf" srcId="{82329A49-3C06-49E3-A4F5-56856F276EF2}" destId="{3FE080F8-27C6-4B13-95FC-9096E8D39383}" srcOrd="0" destOrd="0" presId="urn:microsoft.com/office/officeart/2005/8/layout/hierarchy2"/>
    <dgm:cxn modelId="{AC6532D2-269E-49F1-A07B-B9CB73FB1F0B}" type="presParOf" srcId="{82329A49-3C06-49E3-A4F5-56856F276EF2}" destId="{78C03335-9A24-437E-8CA2-893C78F70485}" srcOrd="1" destOrd="0" presId="urn:microsoft.com/office/officeart/2005/8/layout/hierarchy2"/>
    <dgm:cxn modelId="{E23EC7F1-ACD8-41AB-B8B0-E7A63286535E}" type="presParOf" srcId="{8E598FB4-5ECA-4012-8B4C-F53CB9BB3594}" destId="{97187404-E2C8-4FC5-8731-2AEC142C9EB8}" srcOrd="4" destOrd="0" presId="urn:microsoft.com/office/officeart/2005/8/layout/hierarchy2"/>
    <dgm:cxn modelId="{84B944F4-9538-4835-A0D9-7B5025A66C6C}" type="presParOf" srcId="{97187404-E2C8-4FC5-8731-2AEC142C9EB8}" destId="{A0A985C6-C415-404A-992D-C8446ECEF854}" srcOrd="0" destOrd="0" presId="urn:microsoft.com/office/officeart/2005/8/layout/hierarchy2"/>
    <dgm:cxn modelId="{6E93165D-F22F-4D86-886B-5423CEBCE61B}" type="presParOf" srcId="{8E598FB4-5ECA-4012-8B4C-F53CB9BB3594}" destId="{23008A3F-0D47-436E-ABD0-1A9747E22723}" srcOrd="5" destOrd="0" presId="urn:microsoft.com/office/officeart/2005/8/layout/hierarchy2"/>
    <dgm:cxn modelId="{2F8E899E-FF5C-470E-8E94-BF34E1C1300B}" type="presParOf" srcId="{23008A3F-0D47-436E-ABD0-1A9747E22723}" destId="{FDDCCBAB-1341-4F32-8EDA-A7FF3E714CAD}" srcOrd="0" destOrd="0" presId="urn:microsoft.com/office/officeart/2005/8/layout/hierarchy2"/>
    <dgm:cxn modelId="{D8496B4D-BEC7-47EC-A21C-CD7A3324A50F}"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7712"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F1D6A6EF-23F1-4DB7-BE96-EBA1B172BC69}" type="presOf" srcId="{35031A14-B432-42FA-A190-8BD715DEAEBB}" destId="{188E83FB-4DBA-4E76-BF31-C16867FEFDC6}" srcOrd="0" destOrd="0" presId="urn:microsoft.com/office/officeart/2005/8/layout/default"/>
    <dgm:cxn modelId="{45128C7D-4151-4844-9EC4-71D72F8B7F40}" type="presOf" srcId="{F8C8E822-BB1E-4DE8-83FE-E3CE0C9A0AAD}" destId="{0AF7EA66-F539-4781-B75C-1EC2BCA9FFB6}" srcOrd="0" destOrd="0" presId="urn:microsoft.com/office/officeart/2005/8/layout/default"/>
    <dgm:cxn modelId="{5A3A3930-4DA5-40D8-B82A-77117672DA81}"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custT="1"/>
      <dgm:spPr/>
      <dgm:t>
        <a:bodyPr/>
        <a:lstStyle/>
        <a:p>
          <a:r>
            <a:rPr lang="en-US" altLang="zh-CN" sz="3200" dirty="0" err="1" smtClean="0"/>
            <a:t>Sthaviravada</a:t>
          </a:r>
          <a:endParaRPr lang="zh-CN" altLang="en-US" sz="3200"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custT="1"/>
      <dgm:spPr/>
      <dgm:t>
        <a:bodyPr/>
        <a:lstStyle/>
        <a:p>
          <a:r>
            <a:rPr lang="en-US" altLang="zh-CN" sz="3200" b="0" u="none" dirty="0" err="1" smtClean="0">
              <a:solidFill>
                <a:schemeClr val="bg1"/>
              </a:solidFill>
            </a:rPr>
            <a:t>Pudgalavada</a:t>
          </a:r>
          <a:endParaRPr lang="zh-CN" altLang="en-US" sz="3200"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custT="1"/>
      <dgm:spPr/>
      <dgm:t>
        <a:bodyPr/>
        <a:lstStyle/>
        <a:p>
          <a:r>
            <a:rPr lang="en-US" altLang="zh-CN" sz="3200" b="0" u="none" dirty="0" err="1" smtClean="0">
              <a:solidFill>
                <a:schemeClr val="bg1"/>
              </a:solidFill>
            </a:rPr>
            <a:t>Vibhajyavada</a:t>
          </a:r>
          <a:endParaRPr lang="zh-CN" altLang="en-US" sz="3200"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custT="1"/>
      <dgm:spPr/>
      <dgm:t>
        <a:bodyPr/>
        <a:lstStyle/>
        <a:p>
          <a:r>
            <a:rPr lang="en-US" altLang="zh-CN" sz="3200" b="0" u="none" dirty="0" err="1" smtClean="0">
              <a:solidFill>
                <a:schemeClr val="bg1"/>
              </a:solidFill>
            </a:rPr>
            <a:t>Sarvastivada</a:t>
          </a:r>
          <a:endParaRPr lang="zh-CN" altLang="en-US" sz="3200"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4AD57F60-1317-436B-85CE-0E4F72224624}">
      <dgm:prSet custT="1"/>
      <dgm:spPr/>
      <dgm:t>
        <a:bodyPr/>
        <a:lstStyle/>
        <a:p>
          <a:r>
            <a:rPr lang="en-US" altLang="en-US" sz="2400" dirty="0" err="1" smtClean="0"/>
            <a:t>Saṃmitīyas</a:t>
          </a:r>
          <a:endParaRPr lang="zh-CN" altLang="en-US" sz="2400" dirty="0"/>
        </a:p>
      </dgm:t>
    </dgm:pt>
    <dgm:pt modelId="{99017386-41A7-4488-A8DA-C680FBA1AF68}" type="parTrans" cxnId="{41293C72-7DCE-40DA-AA2C-7982AA776005}">
      <dgm:prSet/>
      <dgm:spPr>
        <a:ln w="38100">
          <a:solidFill>
            <a:schemeClr val="accent1"/>
          </a:solidFill>
        </a:ln>
      </dgm:spPr>
      <dgm:t>
        <a:bodyPr/>
        <a:lstStyle/>
        <a:p>
          <a:endParaRPr lang="zh-CN" altLang="en-US"/>
        </a:p>
      </dgm:t>
    </dgm:pt>
    <dgm:pt modelId="{E9FDB000-C8E4-42C8-B857-97223A90949E}" type="sibTrans" cxnId="{41293C72-7DCE-40DA-AA2C-7982AA776005}">
      <dgm:prSet/>
      <dgm:spPr/>
      <dgm:t>
        <a:bodyPr/>
        <a:lstStyle/>
        <a:p>
          <a:endParaRPr lang="zh-CN" altLang="en-US"/>
        </a:p>
      </dgm:t>
    </dgm:pt>
    <dgm:pt modelId="{3155A8C9-2EF3-4343-9343-66758109F5A6}">
      <dgm:prSet custT="1"/>
      <dgm:spPr/>
      <dgm:t>
        <a:bodyPr/>
        <a:lstStyle/>
        <a:p>
          <a:r>
            <a:rPr lang="en-US" altLang="en-US" sz="2400" dirty="0" err="1" smtClean="0"/>
            <a:t>Dhammuttariyas</a:t>
          </a:r>
          <a:endParaRPr lang="zh-CN" altLang="en-US" sz="2400" dirty="0"/>
        </a:p>
      </dgm:t>
    </dgm:pt>
    <dgm:pt modelId="{B1266F87-DF2C-4884-AC6C-69965FBE5AA5}" type="parTrans" cxnId="{515360B6-4A04-49E0-A642-B9C4E8827309}">
      <dgm:prSet/>
      <dgm:spPr>
        <a:ln w="38100">
          <a:solidFill>
            <a:schemeClr val="accent1"/>
          </a:solidFill>
        </a:ln>
      </dgm:spPr>
      <dgm:t>
        <a:bodyPr/>
        <a:lstStyle/>
        <a:p>
          <a:endParaRPr lang="zh-CN" altLang="en-US"/>
        </a:p>
      </dgm:t>
    </dgm:pt>
    <dgm:pt modelId="{0C5CAEA8-B3C4-4A54-9E70-D895EF672377}" type="sibTrans" cxnId="{515360B6-4A04-49E0-A642-B9C4E8827309}">
      <dgm:prSet/>
      <dgm:spPr/>
      <dgm:t>
        <a:bodyPr/>
        <a:lstStyle/>
        <a:p>
          <a:endParaRPr lang="zh-CN" altLang="en-US"/>
        </a:p>
      </dgm:t>
    </dgm:pt>
    <dgm:pt modelId="{A8AAC91B-119D-4728-BAE7-EAAE543BAC79}">
      <dgm:prSet custT="1"/>
      <dgm:spPr/>
      <dgm:t>
        <a:bodyPr/>
        <a:lstStyle/>
        <a:p>
          <a:r>
            <a:rPr lang="en-US" altLang="en-US" sz="2400" dirty="0" err="1" smtClean="0"/>
            <a:t>Bhadrayanikas</a:t>
          </a:r>
          <a:endParaRPr lang="zh-CN" altLang="en-US" sz="2400" dirty="0"/>
        </a:p>
      </dgm:t>
    </dgm:pt>
    <dgm:pt modelId="{FDFE2993-791B-42F5-9F46-4F1E88D6A4E0}" type="parTrans" cxnId="{D997A934-D29A-4B0E-9E93-45F6220BF0E3}">
      <dgm:prSet/>
      <dgm:spPr>
        <a:ln w="38100">
          <a:solidFill>
            <a:schemeClr val="accent1"/>
          </a:solidFill>
        </a:ln>
      </dgm:spPr>
      <dgm:t>
        <a:bodyPr/>
        <a:lstStyle/>
        <a:p>
          <a:endParaRPr lang="zh-CN" altLang="en-US"/>
        </a:p>
      </dgm:t>
    </dgm:pt>
    <dgm:pt modelId="{D5658CF2-ECE2-432F-AE60-2324D88E8A7A}" type="sibTrans" cxnId="{D997A934-D29A-4B0E-9E93-45F6220BF0E3}">
      <dgm:prSet/>
      <dgm:spPr/>
      <dgm:t>
        <a:bodyPr/>
        <a:lstStyle/>
        <a:p>
          <a:endParaRPr lang="zh-CN" altLang="en-US"/>
        </a:p>
      </dgm:t>
    </dgm:pt>
    <dgm:pt modelId="{9B9421E3-7287-42B3-B87F-96C8B220ECC9}">
      <dgm:prSet custT="1"/>
      <dgm:spPr/>
      <dgm:t>
        <a:bodyPr/>
        <a:lstStyle/>
        <a:p>
          <a:r>
            <a:rPr lang="en-US" altLang="en-US" sz="2400" dirty="0" err="1" smtClean="0"/>
            <a:t>Sandagarikas</a:t>
          </a:r>
          <a:endParaRPr lang="zh-CN" altLang="en-US" sz="2400" dirty="0"/>
        </a:p>
      </dgm:t>
    </dgm:pt>
    <dgm:pt modelId="{011E43CC-63AE-42A6-A129-46CC9770CAC5}" type="parTrans" cxnId="{FEF4BA94-485A-4FE1-BC4E-B2726119745C}">
      <dgm:prSet/>
      <dgm:spPr>
        <a:ln w="38100">
          <a:solidFill>
            <a:schemeClr val="accent1"/>
          </a:solidFill>
        </a:ln>
      </dgm:spPr>
      <dgm:t>
        <a:bodyPr/>
        <a:lstStyle/>
        <a:p>
          <a:endParaRPr lang="zh-CN" altLang="en-US"/>
        </a:p>
      </dgm:t>
    </dgm:pt>
    <dgm:pt modelId="{D8A600CE-7675-48E8-BFA9-1374B212337B}" type="sibTrans" cxnId="{FEF4BA94-485A-4FE1-BC4E-B2726119745C}">
      <dgm:prSet/>
      <dgm:spPr/>
      <dgm:t>
        <a:bodyPr/>
        <a:lstStyle/>
        <a:p>
          <a:endParaRPr lang="zh-CN" altLang="en-US"/>
        </a:p>
      </dgm:t>
    </dgm:pt>
    <dgm:pt modelId="{80BCB5B8-0A52-4B01-9066-A3798F3EB27D}">
      <dgm:prSet custT="1"/>
      <dgm:spPr/>
      <dgm:t>
        <a:bodyPr/>
        <a:lstStyle/>
        <a:p>
          <a:r>
            <a:rPr lang="en-US" altLang="en-US" sz="2400" dirty="0" err="1" smtClean="0"/>
            <a:t>Avantakas</a:t>
          </a:r>
          <a:endParaRPr lang="zh-CN" altLang="en-US" sz="2400" dirty="0"/>
        </a:p>
      </dgm:t>
    </dgm:pt>
    <dgm:pt modelId="{E79B48EC-FCC7-4FAE-9926-737D05CA2105}" type="parTrans" cxnId="{D44C60A2-D7F7-4425-B29E-FA053CBC0CAE}">
      <dgm:prSet/>
      <dgm:spPr>
        <a:ln w="38100">
          <a:solidFill>
            <a:schemeClr val="accent1"/>
          </a:solidFill>
        </a:ln>
      </dgm:spPr>
      <dgm:t>
        <a:bodyPr/>
        <a:lstStyle/>
        <a:p>
          <a:endParaRPr lang="zh-CN" altLang="en-US"/>
        </a:p>
      </dgm:t>
    </dgm:pt>
    <dgm:pt modelId="{788CFBA6-7537-4D33-A254-28A6F1C70767}" type="sibTrans" cxnId="{D44C60A2-D7F7-4425-B29E-FA053CBC0CAE}">
      <dgm:prSet/>
      <dgm:spPr/>
      <dgm:t>
        <a:bodyPr/>
        <a:lstStyle/>
        <a:p>
          <a:endParaRPr lang="zh-CN" altLang="en-US"/>
        </a:p>
      </dgm:t>
    </dgm:pt>
    <dgm:pt modelId="{5E227261-04D0-44AC-9693-1A9781B6E57C}">
      <dgm:prSet custT="1"/>
      <dgm:spPr/>
      <dgm:t>
        <a:bodyPr/>
        <a:lstStyle/>
        <a:p>
          <a:r>
            <a:rPr lang="en-US" sz="2400" dirty="0" err="1" smtClean="0"/>
            <a:t>Kurukulas</a:t>
          </a:r>
          <a:endParaRPr lang="zh-CN" altLang="en-US" sz="2400" dirty="0"/>
        </a:p>
      </dgm:t>
    </dgm:pt>
    <dgm:pt modelId="{6402A610-7277-4DAC-933C-923F1A0B351A}" type="parTrans" cxnId="{3D3CA2C0-49C7-45F2-84E0-8E70D5EE1CBB}">
      <dgm:prSet/>
      <dgm:spPr>
        <a:ln w="38100">
          <a:solidFill>
            <a:schemeClr val="accent1"/>
          </a:solidFill>
        </a:ln>
      </dgm:spPr>
      <dgm:t>
        <a:bodyPr/>
        <a:lstStyle/>
        <a:p>
          <a:endParaRPr lang="zh-CN" altLang="en-US"/>
        </a:p>
      </dgm:t>
    </dgm:pt>
    <dgm:pt modelId="{BA221247-3F9D-406A-A786-B9502A4CD86B}" type="sibTrans" cxnId="{3D3CA2C0-49C7-45F2-84E0-8E70D5EE1CBB}">
      <dgm:prSet/>
      <dgm:spPr/>
      <dgm:t>
        <a:bodyPr/>
        <a:lstStyle/>
        <a:p>
          <a:endParaRPr lang="zh-CN" altLang="en-US"/>
        </a:p>
      </dgm:t>
    </dgm:pt>
    <dgm:pt modelId="{8BA705AA-4CFF-41CD-961E-2A04253E41E4}">
      <dgm:prSet custT="1"/>
      <dgm:spPr>
        <a:solidFill>
          <a:srgbClr val="FFC000"/>
        </a:solidFill>
      </dgm:spPr>
      <dgm:t>
        <a:bodyPr/>
        <a:lstStyle/>
        <a:p>
          <a:r>
            <a:rPr lang="en-US" altLang="en-US" sz="3200" dirty="0" err="1" smtClean="0"/>
            <a:t>Vaibhāṣikas</a:t>
          </a:r>
          <a:endParaRPr lang="zh-CN" altLang="en-US" sz="3200" dirty="0"/>
        </a:p>
      </dgm:t>
    </dgm:pt>
    <dgm:pt modelId="{8CEACCAB-FD59-45AD-B79F-9C95F9B8C305}" type="parTrans" cxnId="{9A4AD77B-B9B4-42ED-8831-85D20F1928ED}">
      <dgm:prSet/>
      <dgm:spPr>
        <a:ln w="38100">
          <a:solidFill>
            <a:schemeClr val="accent1"/>
          </a:solidFill>
        </a:ln>
      </dgm:spPr>
      <dgm:t>
        <a:bodyPr/>
        <a:lstStyle/>
        <a:p>
          <a:endParaRPr lang="zh-CN" altLang="en-US"/>
        </a:p>
      </dgm:t>
    </dgm:pt>
    <dgm:pt modelId="{4D645BF2-6E65-440C-A608-0B39B9BE9525}" type="sibTrans" cxnId="{9A4AD77B-B9B4-42ED-8831-85D20F1928ED}">
      <dgm:prSet/>
      <dgm:spPr/>
      <dgm:t>
        <a:bodyPr/>
        <a:lstStyle/>
        <a:p>
          <a:endParaRPr lang="zh-CN" altLang="en-US"/>
        </a:p>
      </dgm:t>
    </dgm:pt>
    <dgm:pt modelId="{B0D5EFAF-AE40-4C50-8745-D25B353CBC87}">
      <dgm:prSet custT="1"/>
      <dgm:spPr>
        <a:solidFill>
          <a:srgbClr val="FFC000"/>
        </a:solidFill>
      </dgm:spPr>
      <dgm:t>
        <a:bodyPr/>
        <a:lstStyle/>
        <a:p>
          <a:r>
            <a:rPr lang="en-US" altLang="en-US" sz="3200" dirty="0" err="1" smtClean="0"/>
            <a:t>Sautrāntikas</a:t>
          </a:r>
          <a:endParaRPr lang="zh-CN" altLang="en-US" sz="3200" dirty="0"/>
        </a:p>
      </dgm:t>
    </dgm:pt>
    <dgm:pt modelId="{D3E89C5C-41C2-4BC4-B2FE-D11C1CCB3EA3}" type="parTrans" cxnId="{362DABD3-03F2-4E25-A2FB-7FCD60BB5AD8}">
      <dgm:prSet/>
      <dgm:spPr>
        <a:ln w="38100">
          <a:solidFill>
            <a:schemeClr val="accent1"/>
          </a:solidFill>
        </a:ln>
      </dgm:spPr>
      <dgm:t>
        <a:bodyPr/>
        <a:lstStyle/>
        <a:p>
          <a:endParaRPr lang="zh-CN" altLang="en-US"/>
        </a:p>
      </dgm:t>
    </dgm:pt>
    <dgm:pt modelId="{1DD35CB6-E1D0-49D7-8DAD-12745D89265A}" type="sibTrans" cxnId="{362DABD3-03F2-4E25-A2FB-7FCD60BB5AD8}">
      <dgm:prSet/>
      <dgm:spPr/>
      <dgm:t>
        <a:bodyPr/>
        <a:lstStyle/>
        <a:p>
          <a:endParaRPr lang="zh-CN" altLang="en-US"/>
        </a:p>
      </dgm:t>
    </dgm:pt>
    <dgm:pt modelId="{BC5C7622-9936-4ADE-A433-2A5FB188435E}">
      <dgm:prSet custT="1"/>
      <dgm:spPr>
        <a:solidFill>
          <a:srgbClr val="FFC000"/>
        </a:solidFill>
      </dgm:spPr>
      <dgm:t>
        <a:bodyPr/>
        <a:lstStyle/>
        <a:p>
          <a:r>
            <a:rPr lang="en-US" altLang="en-US" sz="3200" dirty="0" err="1" smtClean="0"/>
            <a:t>Mūlasarvāstivāda</a:t>
          </a:r>
          <a:endParaRPr lang="zh-CN" altLang="en-US" sz="3200" dirty="0"/>
        </a:p>
      </dgm:t>
    </dgm:pt>
    <dgm:pt modelId="{993ED5BD-83B5-4EA1-970B-DBDC37987D28}" type="parTrans" cxnId="{C877951F-6FAC-4EDD-B861-AFA93FBF7D3C}">
      <dgm:prSet/>
      <dgm:spPr>
        <a:ln w="38100">
          <a:solidFill>
            <a:schemeClr val="accent1"/>
          </a:solidFill>
          <a:prstDash val="dash"/>
        </a:ln>
      </dgm:spPr>
      <dgm:t>
        <a:bodyPr/>
        <a:lstStyle/>
        <a:p>
          <a:endParaRPr lang="zh-CN" altLang="en-US"/>
        </a:p>
      </dgm:t>
    </dgm:pt>
    <dgm:pt modelId="{AA956556-FE40-4264-866E-6D49176B1352}" type="sibTrans" cxnId="{C877951F-6FAC-4EDD-B861-AFA93FBF7D3C}">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ScaleX="115161" custLinFactNeighborX="-12792"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ScaleX="114486" custLinFactNeighborX="-21795" custLinFactNeighborY="825">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FD6A50BE-C68C-496E-B09C-D6F96565FE9D}" type="pres">
      <dgm:prSet presAssocID="{99017386-41A7-4488-A8DA-C680FBA1AF68}" presName="conn2-1" presStyleLbl="parChTrans1D3" presStyleIdx="0" presStyleCnt="7"/>
      <dgm:spPr/>
      <dgm:t>
        <a:bodyPr/>
        <a:lstStyle/>
        <a:p>
          <a:endParaRPr lang="zh-CN" altLang="en-US"/>
        </a:p>
      </dgm:t>
    </dgm:pt>
    <dgm:pt modelId="{47E6AAC1-BB47-433D-AB34-9DA7EBE3FC34}" type="pres">
      <dgm:prSet presAssocID="{99017386-41A7-4488-A8DA-C680FBA1AF68}" presName="connTx" presStyleLbl="parChTrans1D3" presStyleIdx="0" presStyleCnt="7"/>
      <dgm:spPr/>
      <dgm:t>
        <a:bodyPr/>
        <a:lstStyle/>
        <a:p>
          <a:endParaRPr lang="zh-CN" altLang="en-US"/>
        </a:p>
      </dgm:t>
    </dgm:pt>
    <dgm:pt modelId="{F2BA272B-AA09-4B7A-A80C-E32A9E868C31}" type="pres">
      <dgm:prSet presAssocID="{4AD57F60-1317-436B-85CE-0E4F72224624}" presName="root2" presStyleCnt="0"/>
      <dgm:spPr/>
    </dgm:pt>
    <dgm:pt modelId="{0E0DECD7-4F44-42A4-9523-B0DB04F79AA8}" type="pres">
      <dgm:prSet presAssocID="{4AD57F60-1317-436B-85CE-0E4F72224624}" presName="LevelTwoTextNode" presStyleLbl="node3" presStyleIdx="0" presStyleCnt="7" custScaleX="89810" custScaleY="34953" custLinFactNeighborX="-40351" custLinFactNeighborY="-13917">
        <dgm:presLayoutVars>
          <dgm:chPref val="3"/>
        </dgm:presLayoutVars>
      </dgm:prSet>
      <dgm:spPr/>
      <dgm:t>
        <a:bodyPr/>
        <a:lstStyle/>
        <a:p>
          <a:endParaRPr lang="zh-CN" altLang="en-US"/>
        </a:p>
      </dgm:t>
    </dgm:pt>
    <dgm:pt modelId="{0FF09E40-1ACA-4DC2-AE48-7DE4D4AC91CC}" type="pres">
      <dgm:prSet presAssocID="{4AD57F60-1317-436B-85CE-0E4F72224624}" presName="level3hierChild" presStyleCnt="0"/>
      <dgm:spPr/>
    </dgm:pt>
    <dgm:pt modelId="{8FDE1472-6743-4EDE-8ECE-752D8FBDF47F}" type="pres">
      <dgm:prSet presAssocID="{6402A610-7277-4DAC-933C-923F1A0B351A}" presName="conn2-1" presStyleLbl="parChTrans1D4" presStyleIdx="0" presStyleCnt="2"/>
      <dgm:spPr/>
      <dgm:t>
        <a:bodyPr/>
        <a:lstStyle/>
        <a:p>
          <a:endParaRPr lang="zh-CN" altLang="en-US"/>
        </a:p>
      </dgm:t>
    </dgm:pt>
    <dgm:pt modelId="{9342257A-0BF4-4B4C-8CF5-F80F26FCD98B}" type="pres">
      <dgm:prSet presAssocID="{6402A610-7277-4DAC-933C-923F1A0B351A}" presName="connTx" presStyleLbl="parChTrans1D4" presStyleIdx="0" presStyleCnt="2"/>
      <dgm:spPr/>
      <dgm:t>
        <a:bodyPr/>
        <a:lstStyle/>
        <a:p>
          <a:endParaRPr lang="zh-CN" altLang="en-US"/>
        </a:p>
      </dgm:t>
    </dgm:pt>
    <dgm:pt modelId="{70EEB912-FA6F-485F-BE7D-AD76C4CDEAF0}" type="pres">
      <dgm:prSet presAssocID="{5E227261-04D0-44AC-9693-1A9781B6E57C}" presName="root2" presStyleCnt="0"/>
      <dgm:spPr/>
    </dgm:pt>
    <dgm:pt modelId="{E117A2EF-CA6D-4C78-A1E4-B38ED35E4914}" type="pres">
      <dgm:prSet presAssocID="{5E227261-04D0-44AC-9693-1A9781B6E57C}" presName="LevelTwoTextNode" presStyleLbl="node4" presStyleIdx="0" presStyleCnt="2" custScaleX="92928" custScaleY="33802" custLinFactNeighborX="-1841" custLinFactNeighborY="41557">
        <dgm:presLayoutVars>
          <dgm:chPref val="3"/>
        </dgm:presLayoutVars>
      </dgm:prSet>
      <dgm:spPr/>
      <dgm:t>
        <a:bodyPr/>
        <a:lstStyle/>
        <a:p>
          <a:endParaRPr lang="zh-CN" altLang="en-US"/>
        </a:p>
      </dgm:t>
    </dgm:pt>
    <dgm:pt modelId="{50C2EA05-4DAC-40B3-AC53-D8CBE3CFF9A9}" type="pres">
      <dgm:prSet presAssocID="{5E227261-04D0-44AC-9693-1A9781B6E57C}" presName="level3hierChild" presStyleCnt="0"/>
      <dgm:spPr/>
    </dgm:pt>
    <dgm:pt modelId="{ACE9DAC4-D0BF-40E4-B5C3-943A6FADF6A4}" type="pres">
      <dgm:prSet presAssocID="{E79B48EC-FCC7-4FAE-9926-737D05CA2105}" presName="conn2-1" presStyleLbl="parChTrans1D4" presStyleIdx="1" presStyleCnt="2"/>
      <dgm:spPr/>
      <dgm:t>
        <a:bodyPr/>
        <a:lstStyle/>
        <a:p>
          <a:endParaRPr lang="zh-CN" altLang="en-US"/>
        </a:p>
      </dgm:t>
    </dgm:pt>
    <dgm:pt modelId="{F42724BE-3350-4158-9430-D3E94DD0BEA0}" type="pres">
      <dgm:prSet presAssocID="{E79B48EC-FCC7-4FAE-9926-737D05CA2105}" presName="connTx" presStyleLbl="parChTrans1D4" presStyleIdx="1" presStyleCnt="2"/>
      <dgm:spPr/>
      <dgm:t>
        <a:bodyPr/>
        <a:lstStyle/>
        <a:p>
          <a:endParaRPr lang="zh-CN" altLang="en-US"/>
        </a:p>
      </dgm:t>
    </dgm:pt>
    <dgm:pt modelId="{598B66E2-89D0-44C8-BA2B-3B2AE5BD04DA}" type="pres">
      <dgm:prSet presAssocID="{80BCB5B8-0A52-4B01-9066-A3798F3EB27D}" presName="root2" presStyleCnt="0"/>
      <dgm:spPr/>
    </dgm:pt>
    <dgm:pt modelId="{7F0145E0-554E-40D7-BA4F-5728EA633574}" type="pres">
      <dgm:prSet presAssocID="{80BCB5B8-0A52-4B01-9066-A3798F3EB27D}" presName="LevelTwoTextNode" presStyleLbl="node4" presStyleIdx="1" presStyleCnt="2" custScaleX="89445" custScaleY="31654" custLinFactNeighborX="-2744" custLinFactNeighborY="-42011">
        <dgm:presLayoutVars>
          <dgm:chPref val="3"/>
        </dgm:presLayoutVars>
      </dgm:prSet>
      <dgm:spPr/>
      <dgm:t>
        <a:bodyPr/>
        <a:lstStyle/>
        <a:p>
          <a:endParaRPr lang="zh-CN" altLang="en-US"/>
        </a:p>
      </dgm:t>
    </dgm:pt>
    <dgm:pt modelId="{6A10E315-F940-4098-9F7B-4F0522574914}" type="pres">
      <dgm:prSet presAssocID="{80BCB5B8-0A52-4B01-9066-A3798F3EB27D}" presName="level3hierChild" presStyleCnt="0"/>
      <dgm:spPr/>
    </dgm:pt>
    <dgm:pt modelId="{4AB582B1-EE81-4AC0-AD2F-20FBACCA52E7}" type="pres">
      <dgm:prSet presAssocID="{B1266F87-DF2C-4884-AC6C-69965FBE5AA5}" presName="conn2-1" presStyleLbl="parChTrans1D3" presStyleIdx="1" presStyleCnt="7"/>
      <dgm:spPr/>
      <dgm:t>
        <a:bodyPr/>
        <a:lstStyle/>
        <a:p>
          <a:endParaRPr lang="zh-CN" altLang="en-US"/>
        </a:p>
      </dgm:t>
    </dgm:pt>
    <dgm:pt modelId="{00781350-327B-4B60-B198-3B80C0BC9444}" type="pres">
      <dgm:prSet presAssocID="{B1266F87-DF2C-4884-AC6C-69965FBE5AA5}" presName="connTx" presStyleLbl="parChTrans1D3" presStyleIdx="1" presStyleCnt="7"/>
      <dgm:spPr/>
      <dgm:t>
        <a:bodyPr/>
        <a:lstStyle/>
        <a:p>
          <a:endParaRPr lang="zh-CN" altLang="en-US"/>
        </a:p>
      </dgm:t>
    </dgm:pt>
    <dgm:pt modelId="{3E18FC72-EB38-48C3-9050-DD1740D1B261}" type="pres">
      <dgm:prSet presAssocID="{3155A8C9-2EF3-4343-9343-66758109F5A6}" presName="root2" presStyleCnt="0"/>
      <dgm:spPr/>
    </dgm:pt>
    <dgm:pt modelId="{F6512C00-2C0B-4103-964F-5B16033A6A6B}" type="pres">
      <dgm:prSet presAssocID="{3155A8C9-2EF3-4343-9343-66758109F5A6}" presName="LevelTwoTextNode" presStyleLbl="node3" presStyleIdx="1" presStyleCnt="7" custScaleX="113383" custScaleY="31318" custLinFactNeighborX="-40315" custLinFactNeighborY="-13777">
        <dgm:presLayoutVars>
          <dgm:chPref val="3"/>
        </dgm:presLayoutVars>
      </dgm:prSet>
      <dgm:spPr/>
      <dgm:t>
        <a:bodyPr/>
        <a:lstStyle/>
        <a:p>
          <a:endParaRPr lang="zh-CN" altLang="en-US"/>
        </a:p>
      </dgm:t>
    </dgm:pt>
    <dgm:pt modelId="{831DE162-DE53-4B03-A2E4-1EB0D30C1AA1}" type="pres">
      <dgm:prSet presAssocID="{3155A8C9-2EF3-4343-9343-66758109F5A6}" presName="level3hierChild" presStyleCnt="0"/>
      <dgm:spPr/>
    </dgm:pt>
    <dgm:pt modelId="{CB027039-E75B-4AB0-B3EC-29D2FD4127B3}" type="pres">
      <dgm:prSet presAssocID="{FDFE2993-791B-42F5-9F46-4F1E88D6A4E0}" presName="conn2-1" presStyleLbl="parChTrans1D3" presStyleIdx="2" presStyleCnt="7"/>
      <dgm:spPr/>
      <dgm:t>
        <a:bodyPr/>
        <a:lstStyle/>
        <a:p>
          <a:endParaRPr lang="zh-CN" altLang="en-US"/>
        </a:p>
      </dgm:t>
    </dgm:pt>
    <dgm:pt modelId="{B08E2F0F-3653-4681-9F87-6B7384547E55}" type="pres">
      <dgm:prSet presAssocID="{FDFE2993-791B-42F5-9F46-4F1E88D6A4E0}" presName="connTx" presStyleLbl="parChTrans1D3" presStyleIdx="2" presStyleCnt="7"/>
      <dgm:spPr/>
      <dgm:t>
        <a:bodyPr/>
        <a:lstStyle/>
        <a:p>
          <a:endParaRPr lang="zh-CN" altLang="en-US"/>
        </a:p>
      </dgm:t>
    </dgm:pt>
    <dgm:pt modelId="{4E2BAB97-9F15-4553-A32F-336B22E3038E}" type="pres">
      <dgm:prSet presAssocID="{A8AAC91B-119D-4728-BAE7-EAAE543BAC79}" presName="root2" presStyleCnt="0"/>
      <dgm:spPr/>
    </dgm:pt>
    <dgm:pt modelId="{986C222F-3BAA-4982-B254-B554D245CDEC}" type="pres">
      <dgm:prSet presAssocID="{A8AAC91B-119D-4728-BAE7-EAAE543BAC79}" presName="LevelTwoTextNode" presStyleLbl="node3" presStyleIdx="2" presStyleCnt="7" custScaleX="96540" custScaleY="28327" custLinFactNeighborX="-41828" custLinFactNeighborY="-9811">
        <dgm:presLayoutVars>
          <dgm:chPref val="3"/>
        </dgm:presLayoutVars>
      </dgm:prSet>
      <dgm:spPr/>
      <dgm:t>
        <a:bodyPr/>
        <a:lstStyle/>
        <a:p>
          <a:endParaRPr lang="zh-CN" altLang="en-US"/>
        </a:p>
      </dgm:t>
    </dgm:pt>
    <dgm:pt modelId="{377E4092-CEBB-48AE-A520-B75B2DFFE73E}" type="pres">
      <dgm:prSet presAssocID="{A8AAC91B-119D-4728-BAE7-EAAE543BAC79}" presName="level3hierChild" presStyleCnt="0"/>
      <dgm:spPr/>
    </dgm:pt>
    <dgm:pt modelId="{BC405D86-AC8B-4341-9C53-F04D5D900DA8}" type="pres">
      <dgm:prSet presAssocID="{011E43CC-63AE-42A6-A129-46CC9770CAC5}" presName="conn2-1" presStyleLbl="parChTrans1D3" presStyleIdx="3" presStyleCnt="7"/>
      <dgm:spPr/>
      <dgm:t>
        <a:bodyPr/>
        <a:lstStyle/>
        <a:p>
          <a:endParaRPr lang="zh-CN" altLang="en-US"/>
        </a:p>
      </dgm:t>
    </dgm:pt>
    <dgm:pt modelId="{450C0E37-ABEA-4C32-AF33-B47F523A7AF3}" type="pres">
      <dgm:prSet presAssocID="{011E43CC-63AE-42A6-A129-46CC9770CAC5}" presName="connTx" presStyleLbl="parChTrans1D3" presStyleIdx="3" presStyleCnt="7"/>
      <dgm:spPr/>
      <dgm:t>
        <a:bodyPr/>
        <a:lstStyle/>
        <a:p>
          <a:endParaRPr lang="zh-CN" altLang="en-US"/>
        </a:p>
      </dgm:t>
    </dgm:pt>
    <dgm:pt modelId="{5C3B4253-8474-403A-8AE7-428302E75611}" type="pres">
      <dgm:prSet presAssocID="{9B9421E3-7287-42B3-B87F-96C8B220ECC9}" presName="root2" presStyleCnt="0"/>
      <dgm:spPr/>
    </dgm:pt>
    <dgm:pt modelId="{1402C63B-06C0-4921-AE37-B6B2A5B0DB43}" type="pres">
      <dgm:prSet presAssocID="{9B9421E3-7287-42B3-B87F-96C8B220ECC9}" presName="LevelTwoTextNode" presStyleLbl="node3" presStyleIdx="3" presStyleCnt="7" custScaleX="88306" custScaleY="23637" custLinFactNeighborX="-39417" custLinFactNeighborY="-18145">
        <dgm:presLayoutVars>
          <dgm:chPref val="3"/>
        </dgm:presLayoutVars>
      </dgm:prSet>
      <dgm:spPr/>
      <dgm:t>
        <a:bodyPr/>
        <a:lstStyle/>
        <a:p>
          <a:endParaRPr lang="zh-CN" altLang="en-US"/>
        </a:p>
      </dgm:t>
    </dgm:pt>
    <dgm:pt modelId="{9092AFBD-07D1-4768-BCD2-B365126D57FD}" type="pres">
      <dgm:prSet presAssocID="{9B9421E3-7287-42B3-B87F-96C8B220ECC9}"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ScaleX="115315" custLinFactNeighborX="-20537" custLinFactNeighborY="-75067">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944A38-9AAD-4569-893F-218C90E43C7F}" type="pres">
      <dgm:prSet presAssocID="{993ED5BD-83B5-4EA1-970B-DBDC37987D28}" presName="conn2-1" presStyleLbl="parChTrans1D3" presStyleIdx="4" presStyleCnt="7"/>
      <dgm:spPr/>
      <dgm:t>
        <a:bodyPr/>
        <a:lstStyle/>
        <a:p>
          <a:endParaRPr lang="zh-CN" altLang="en-US"/>
        </a:p>
      </dgm:t>
    </dgm:pt>
    <dgm:pt modelId="{A6BDCD93-0A7E-4983-B89B-08E479B07740}" type="pres">
      <dgm:prSet presAssocID="{993ED5BD-83B5-4EA1-970B-DBDC37987D28}" presName="connTx" presStyleLbl="parChTrans1D3" presStyleIdx="4" presStyleCnt="7"/>
      <dgm:spPr/>
      <dgm:t>
        <a:bodyPr/>
        <a:lstStyle/>
        <a:p>
          <a:endParaRPr lang="zh-CN" altLang="en-US"/>
        </a:p>
      </dgm:t>
    </dgm:pt>
    <dgm:pt modelId="{90862AEB-06F0-463E-A80E-897FFA9E9BD3}" type="pres">
      <dgm:prSet presAssocID="{BC5C7622-9936-4ADE-A433-2A5FB188435E}" presName="root2" presStyleCnt="0"/>
      <dgm:spPr/>
    </dgm:pt>
    <dgm:pt modelId="{16D2961F-8E04-4270-A6FB-3D01F21682B5}" type="pres">
      <dgm:prSet presAssocID="{BC5C7622-9936-4ADE-A433-2A5FB188435E}" presName="LevelTwoTextNode" presStyleLbl="node3" presStyleIdx="4" presStyleCnt="7" custScaleX="159602" custLinFactY="96220" custLinFactNeighborX="23834" custLinFactNeighborY="100000">
        <dgm:presLayoutVars>
          <dgm:chPref val="3"/>
        </dgm:presLayoutVars>
      </dgm:prSet>
      <dgm:spPr/>
      <dgm:t>
        <a:bodyPr/>
        <a:lstStyle/>
        <a:p>
          <a:endParaRPr lang="zh-CN" altLang="en-US"/>
        </a:p>
      </dgm:t>
    </dgm:pt>
    <dgm:pt modelId="{13B60E93-F04D-4117-9C21-44A84219E22B}" type="pres">
      <dgm:prSet presAssocID="{BC5C7622-9936-4ADE-A433-2A5FB188435E}" presName="level3hierChild" presStyleCnt="0"/>
      <dgm:spPr/>
    </dgm:pt>
    <dgm:pt modelId="{A4944D84-2520-41D8-8555-BB4D84A901FA}" type="pres">
      <dgm:prSet presAssocID="{D3E89C5C-41C2-4BC4-B2FE-D11C1CCB3EA3}" presName="conn2-1" presStyleLbl="parChTrans1D3" presStyleIdx="5" presStyleCnt="7"/>
      <dgm:spPr/>
      <dgm:t>
        <a:bodyPr/>
        <a:lstStyle/>
        <a:p>
          <a:endParaRPr lang="zh-CN" altLang="en-US"/>
        </a:p>
      </dgm:t>
    </dgm:pt>
    <dgm:pt modelId="{A55D2258-8786-4442-9D57-2AF7D6D33F9B}" type="pres">
      <dgm:prSet presAssocID="{D3E89C5C-41C2-4BC4-B2FE-D11C1CCB3EA3}" presName="connTx" presStyleLbl="parChTrans1D3" presStyleIdx="5" presStyleCnt="7"/>
      <dgm:spPr/>
      <dgm:t>
        <a:bodyPr/>
        <a:lstStyle/>
        <a:p>
          <a:endParaRPr lang="zh-CN" altLang="en-US"/>
        </a:p>
      </dgm:t>
    </dgm:pt>
    <dgm:pt modelId="{36F17D33-2AD8-4477-80C6-157FBFE1400E}" type="pres">
      <dgm:prSet presAssocID="{B0D5EFAF-AE40-4C50-8745-D25B353CBC87}" presName="root2" presStyleCnt="0"/>
      <dgm:spPr/>
    </dgm:pt>
    <dgm:pt modelId="{539B149C-2B88-4AEF-B455-5D26A4B56BDD}" type="pres">
      <dgm:prSet presAssocID="{B0D5EFAF-AE40-4C50-8745-D25B353CBC87}" presName="LevelTwoTextNode" presStyleLbl="node3" presStyleIdx="5" presStyleCnt="7" custScaleX="116172" custLinFactNeighborX="23834" custLinFactNeighborY="-26383">
        <dgm:presLayoutVars>
          <dgm:chPref val="3"/>
        </dgm:presLayoutVars>
      </dgm:prSet>
      <dgm:spPr/>
      <dgm:t>
        <a:bodyPr/>
        <a:lstStyle/>
        <a:p>
          <a:endParaRPr lang="zh-CN" altLang="en-US"/>
        </a:p>
      </dgm:t>
    </dgm:pt>
    <dgm:pt modelId="{8BCBAAF0-4B0B-45D6-B0FC-BA03AF243C7B}" type="pres">
      <dgm:prSet presAssocID="{B0D5EFAF-AE40-4C50-8745-D25B353CBC87}" presName="level3hierChild" presStyleCnt="0"/>
      <dgm:spPr/>
    </dgm:pt>
    <dgm:pt modelId="{C27C3420-933D-4B16-952D-7D0B62AFDE32}" type="pres">
      <dgm:prSet presAssocID="{8CEACCAB-FD59-45AD-B79F-9C95F9B8C305}" presName="conn2-1" presStyleLbl="parChTrans1D3" presStyleIdx="6" presStyleCnt="7"/>
      <dgm:spPr/>
      <dgm:t>
        <a:bodyPr/>
        <a:lstStyle/>
        <a:p>
          <a:endParaRPr lang="zh-CN" altLang="en-US"/>
        </a:p>
      </dgm:t>
    </dgm:pt>
    <dgm:pt modelId="{E934F198-28DC-43E7-B819-005250B2D39C}" type="pres">
      <dgm:prSet presAssocID="{8CEACCAB-FD59-45AD-B79F-9C95F9B8C305}" presName="connTx" presStyleLbl="parChTrans1D3" presStyleIdx="6" presStyleCnt="7"/>
      <dgm:spPr/>
      <dgm:t>
        <a:bodyPr/>
        <a:lstStyle/>
        <a:p>
          <a:endParaRPr lang="zh-CN" altLang="en-US"/>
        </a:p>
      </dgm:t>
    </dgm:pt>
    <dgm:pt modelId="{2898A6B0-E632-4FDF-A6C9-B011A1BD04FA}" type="pres">
      <dgm:prSet presAssocID="{8BA705AA-4CFF-41CD-961E-2A04253E41E4}" presName="root2" presStyleCnt="0"/>
      <dgm:spPr/>
    </dgm:pt>
    <dgm:pt modelId="{6ABED0E1-849D-4FDA-AB63-2438C60C1CDC}" type="pres">
      <dgm:prSet presAssocID="{8BA705AA-4CFF-41CD-961E-2A04253E41E4}" presName="LevelTwoTextNode" presStyleLbl="node3" presStyleIdx="6" presStyleCnt="7" custLinFactY="-100000" custLinFactNeighborX="23834" custLinFactNeighborY="-149890">
        <dgm:presLayoutVars>
          <dgm:chPref val="3"/>
        </dgm:presLayoutVars>
      </dgm:prSet>
      <dgm:spPr/>
      <dgm:t>
        <a:bodyPr/>
        <a:lstStyle/>
        <a:p>
          <a:endParaRPr lang="zh-CN" altLang="en-US"/>
        </a:p>
      </dgm:t>
    </dgm:pt>
    <dgm:pt modelId="{1AEA4E4C-4171-4988-AE70-A022A411EA7B}" type="pres">
      <dgm:prSet presAssocID="{8BA705AA-4CFF-41CD-961E-2A04253E41E4}"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ScaleX="124137" custScaleY="97864" custLinFactNeighborX="-23693" custLinFactNeighborY="8775">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362DABD3-03F2-4E25-A2FB-7FCD60BB5AD8}" srcId="{D50A615A-BA62-4BCB-B26E-53257D2C2F1C}" destId="{B0D5EFAF-AE40-4C50-8745-D25B353CBC87}" srcOrd="1" destOrd="0" parTransId="{D3E89C5C-41C2-4BC4-B2FE-D11C1CCB3EA3}" sibTransId="{1DD35CB6-E1D0-49D7-8DAD-12745D89265A}"/>
    <dgm:cxn modelId="{7B93B515-A409-4C78-8A38-BF26FE961025}" type="presOf" srcId="{0ED5540F-6E0B-4EFE-8FD5-0BBDA31F58FC}" destId="{64E6C95C-7A4B-4D62-86BA-97BE736A9EC6}" srcOrd="0" destOrd="0" presId="urn:microsoft.com/office/officeart/2005/8/layout/hierarchy2"/>
    <dgm:cxn modelId="{85283142-994A-46F4-A6D3-2BB79D635153}" type="presOf" srcId="{011E43CC-63AE-42A6-A129-46CC9770CAC5}" destId="{450C0E37-ABEA-4C32-AF33-B47F523A7AF3}" srcOrd="1" destOrd="0" presId="urn:microsoft.com/office/officeart/2005/8/layout/hierarchy2"/>
    <dgm:cxn modelId="{F579D5EE-F824-4F7D-B90B-43EC4B91A8D5}" type="presOf" srcId="{8BA705AA-4CFF-41CD-961E-2A04253E41E4}" destId="{6ABED0E1-849D-4FDA-AB63-2438C60C1CDC}" srcOrd="0" destOrd="0" presId="urn:microsoft.com/office/officeart/2005/8/layout/hierarchy2"/>
    <dgm:cxn modelId="{ADC6C1F5-928F-4F7D-B77B-F5F411194E5E}" type="presOf" srcId="{BC5C7622-9936-4ADE-A433-2A5FB188435E}" destId="{16D2961F-8E04-4270-A6FB-3D01F21682B5}"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8BC1E2A3-9AAD-47A6-8CE8-7FF4D8191D3B}" type="presOf" srcId="{D710D130-5403-4F65-B4D5-59669AC0120E}" destId="{64136C0F-3F31-4E62-8AF2-F750CC3747EB}" srcOrd="0" destOrd="0" presId="urn:microsoft.com/office/officeart/2005/8/layout/hierarchy2"/>
    <dgm:cxn modelId="{BAA0185F-E91E-43C7-871C-D8056D6C9972}" type="presOf" srcId="{6402A610-7277-4DAC-933C-923F1A0B351A}" destId="{9342257A-0BF4-4B4C-8CF5-F80F26FCD98B}" srcOrd="1" destOrd="0" presId="urn:microsoft.com/office/officeart/2005/8/layout/hierarchy2"/>
    <dgm:cxn modelId="{E2038369-61F1-4084-B59D-A67B4C2C1C26}" type="presOf" srcId="{B1266F87-DF2C-4884-AC6C-69965FBE5AA5}" destId="{00781350-327B-4B60-B198-3B80C0BC9444}" srcOrd="1" destOrd="0" presId="urn:microsoft.com/office/officeart/2005/8/layout/hierarchy2"/>
    <dgm:cxn modelId="{FFB23BAF-7946-439A-B523-C7C827C32E48}" type="presOf" srcId="{BD42556D-05FD-4AFD-81B5-CA4AE3446FF1}" destId="{1C50505D-B87E-487C-BFD7-6952C86EB560}" srcOrd="1" destOrd="0" presId="urn:microsoft.com/office/officeart/2005/8/layout/hierarchy2"/>
    <dgm:cxn modelId="{8FBC12C7-A4F9-4499-A836-7E4E8D05DB41}" type="presOf" srcId="{B7A09D55-BDC7-4DEC-A919-F7402464A384}" destId="{23BFFA85-4BBB-46BB-B4EC-897A01C75A51}" srcOrd="0" destOrd="0" presId="urn:microsoft.com/office/officeart/2005/8/layout/hierarchy2"/>
    <dgm:cxn modelId="{D5CC7C9E-A61B-4B2E-9715-02F409F6081D}" type="presOf" srcId="{5E227261-04D0-44AC-9693-1A9781B6E57C}" destId="{E117A2EF-CA6D-4C78-A1E4-B38ED35E4914}" srcOrd="0" destOrd="0" presId="urn:microsoft.com/office/officeart/2005/8/layout/hierarchy2"/>
    <dgm:cxn modelId="{57017616-3950-4C8F-9C44-1A2709744CBC}" type="presOf" srcId="{E79B48EC-FCC7-4FAE-9926-737D05CA2105}" destId="{F42724BE-3350-4158-9430-D3E94DD0BEA0}" srcOrd="1" destOrd="0" presId="urn:microsoft.com/office/officeart/2005/8/layout/hierarchy2"/>
    <dgm:cxn modelId="{1D5C2B73-0571-48D8-B2CD-663339628117}" type="presOf" srcId="{A8AAC91B-119D-4728-BAE7-EAAE543BAC79}" destId="{986C222F-3BAA-4982-B254-B554D245CDEC}" srcOrd="0" destOrd="0" presId="urn:microsoft.com/office/officeart/2005/8/layout/hierarchy2"/>
    <dgm:cxn modelId="{D1D91355-D604-4BF9-A503-FFC56F75381F}" type="presOf" srcId="{FDFE2993-791B-42F5-9F46-4F1E88D6A4E0}" destId="{CB027039-E75B-4AB0-B3EC-29D2FD4127B3}" srcOrd="0" destOrd="0" presId="urn:microsoft.com/office/officeart/2005/8/layout/hierarchy2"/>
    <dgm:cxn modelId="{8E1CF6D7-355A-473B-A58D-AFD83C6CEE15}" type="presOf" srcId="{80BCB5B8-0A52-4B01-9066-A3798F3EB27D}" destId="{7F0145E0-554E-40D7-BA4F-5728EA633574}" srcOrd="0" destOrd="0" presId="urn:microsoft.com/office/officeart/2005/8/layout/hierarchy2"/>
    <dgm:cxn modelId="{30477659-E658-4B8A-B6D2-35A3F6B62A3B}" type="presOf" srcId="{6402A610-7277-4DAC-933C-923F1A0B351A}" destId="{8FDE1472-6743-4EDE-8ECE-752D8FBDF47F}" srcOrd="0" destOrd="0" presId="urn:microsoft.com/office/officeart/2005/8/layout/hierarchy2"/>
    <dgm:cxn modelId="{C8853AA9-F9C1-4D6D-BA3B-5B42B98C3095}" type="presOf" srcId="{B0D5EFAF-AE40-4C50-8745-D25B353CBC87}" destId="{539B149C-2B88-4AEF-B455-5D26A4B56BDD}" srcOrd="0" destOrd="0" presId="urn:microsoft.com/office/officeart/2005/8/layout/hierarchy2"/>
    <dgm:cxn modelId="{A19500E0-3A65-4875-BDA6-EB79D2625B4A}" type="presOf" srcId="{4FFDE6CE-AADC-4E86-A0F7-EA471CB116E4}" destId="{97187404-E2C8-4FC5-8731-2AEC142C9EB8}" srcOrd="0" destOrd="0" presId="urn:microsoft.com/office/officeart/2005/8/layout/hierarchy2"/>
    <dgm:cxn modelId="{9A62445E-827C-44DB-BF1B-069349DD5FBA}" type="presOf" srcId="{011E43CC-63AE-42A6-A129-46CC9770CAC5}" destId="{BC405D86-AC8B-4341-9C53-F04D5D900DA8}" srcOrd="0" destOrd="0" presId="urn:microsoft.com/office/officeart/2005/8/layout/hierarchy2"/>
    <dgm:cxn modelId="{677DFCBD-2BAA-4DB5-A7A1-00FD6AADFBAB}" type="presOf" srcId="{FDFE2993-791B-42F5-9F46-4F1E88D6A4E0}" destId="{B08E2F0F-3653-4681-9F87-6B7384547E55}" srcOrd="1" destOrd="0" presId="urn:microsoft.com/office/officeart/2005/8/layout/hierarchy2"/>
    <dgm:cxn modelId="{41293C72-7DCE-40DA-AA2C-7982AA776005}" srcId="{D51B974C-268F-4350-947C-4B244462809E}" destId="{4AD57F60-1317-436B-85CE-0E4F72224624}" srcOrd="0" destOrd="0" parTransId="{99017386-41A7-4488-A8DA-C680FBA1AF68}" sibTransId="{E9FDB000-C8E4-42C8-B857-97223A90949E}"/>
    <dgm:cxn modelId="{9432D0C6-FAA1-4A76-AA79-75C4892D425D}" srcId="{D710D130-5403-4F65-B4D5-59669AC0120E}" destId="{D50A615A-BA62-4BCB-B26E-53257D2C2F1C}" srcOrd="1" destOrd="0" parTransId="{B7A09D55-BDC7-4DEC-A919-F7402464A384}" sibTransId="{AEDD158F-93EC-4FAA-A61A-C2E2D0BDBC3A}"/>
    <dgm:cxn modelId="{AF517563-B3B4-43FA-B093-B58496140AFE}" type="presOf" srcId="{D50A615A-BA62-4BCB-B26E-53257D2C2F1C}" destId="{3FE080F8-27C6-4B13-95FC-9096E8D39383}" srcOrd="0" destOrd="0" presId="urn:microsoft.com/office/officeart/2005/8/layout/hierarchy2"/>
    <dgm:cxn modelId="{8381442B-6590-4527-99AA-8D4888EB80EB}" type="presOf" srcId="{BD42556D-05FD-4AFD-81B5-CA4AE3446FF1}" destId="{EC0AA403-75F0-4001-886C-1BDD897A038C}" srcOrd="0" destOrd="0" presId="urn:microsoft.com/office/officeart/2005/8/layout/hierarchy2"/>
    <dgm:cxn modelId="{9A4AD77B-B9B4-42ED-8831-85D20F1928ED}" srcId="{D50A615A-BA62-4BCB-B26E-53257D2C2F1C}" destId="{8BA705AA-4CFF-41CD-961E-2A04253E41E4}" srcOrd="2" destOrd="0" parTransId="{8CEACCAB-FD59-45AD-B79F-9C95F9B8C305}" sibTransId="{4D645BF2-6E65-440C-A608-0B39B9BE9525}"/>
    <dgm:cxn modelId="{D12D5CBC-CACE-4CAB-B3D9-9E2FBD7E0D9C}" type="presOf" srcId="{4AD57F60-1317-436B-85CE-0E4F72224624}" destId="{0E0DECD7-4F44-42A4-9523-B0DB04F79AA8}" srcOrd="0" destOrd="0" presId="urn:microsoft.com/office/officeart/2005/8/layout/hierarchy2"/>
    <dgm:cxn modelId="{37B8B603-412C-4B47-B8B1-BD2CE5A0E898}" type="presOf" srcId="{8CEACCAB-FD59-45AD-B79F-9C95F9B8C305}" destId="{E934F198-28DC-43E7-B819-005250B2D39C}" srcOrd="1" destOrd="0" presId="urn:microsoft.com/office/officeart/2005/8/layout/hierarchy2"/>
    <dgm:cxn modelId="{4D017635-6BBA-49DC-AEBD-A8029720535B}" srcId="{D710D130-5403-4F65-B4D5-59669AC0120E}" destId="{41751B35-B927-49F8-BB58-D068B73E543D}" srcOrd="2" destOrd="0" parTransId="{4FFDE6CE-AADC-4E86-A0F7-EA471CB116E4}" sibTransId="{8B43AD9E-9BCD-4928-99E3-19AE2D3100FE}"/>
    <dgm:cxn modelId="{12B542B3-B185-4B99-A4CA-84BC24A59853}" type="presOf" srcId="{993ED5BD-83B5-4EA1-970B-DBDC37987D28}" destId="{A6BDCD93-0A7E-4983-B89B-08E479B07740}" srcOrd="1" destOrd="0" presId="urn:microsoft.com/office/officeart/2005/8/layout/hierarchy2"/>
    <dgm:cxn modelId="{C877951F-6FAC-4EDD-B861-AFA93FBF7D3C}" srcId="{D50A615A-BA62-4BCB-B26E-53257D2C2F1C}" destId="{BC5C7622-9936-4ADE-A433-2A5FB188435E}" srcOrd="0" destOrd="0" parTransId="{993ED5BD-83B5-4EA1-970B-DBDC37987D28}" sibTransId="{AA956556-FE40-4264-866E-6D49176B1352}"/>
    <dgm:cxn modelId="{3D3CA2C0-49C7-45F2-84E0-8E70D5EE1CBB}" srcId="{4AD57F60-1317-436B-85CE-0E4F72224624}" destId="{5E227261-04D0-44AC-9693-1A9781B6E57C}" srcOrd="0" destOrd="0" parTransId="{6402A610-7277-4DAC-933C-923F1A0B351A}" sibTransId="{BA221247-3F9D-406A-A786-B9502A4CD86B}"/>
    <dgm:cxn modelId="{D40C9E6A-704D-4674-ABF5-ECDF9159A09C}" type="presOf" srcId="{41751B35-B927-49F8-BB58-D068B73E543D}" destId="{FDDCCBAB-1341-4F32-8EDA-A7FF3E714CAD}" srcOrd="0" destOrd="0" presId="urn:microsoft.com/office/officeart/2005/8/layout/hierarchy2"/>
    <dgm:cxn modelId="{3AE48C5B-5BAC-4EF9-884A-AD8DB8C1EA89}" type="presOf" srcId="{4FFDE6CE-AADC-4E86-A0F7-EA471CB116E4}" destId="{A0A985C6-C415-404A-992D-C8446ECEF854}" srcOrd="1" destOrd="0" presId="urn:microsoft.com/office/officeart/2005/8/layout/hierarchy2"/>
    <dgm:cxn modelId="{D997A934-D29A-4B0E-9E93-45F6220BF0E3}" srcId="{D51B974C-268F-4350-947C-4B244462809E}" destId="{A8AAC91B-119D-4728-BAE7-EAAE543BAC79}" srcOrd="2" destOrd="0" parTransId="{FDFE2993-791B-42F5-9F46-4F1E88D6A4E0}" sibTransId="{D5658CF2-ECE2-432F-AE60-2324D88E8A7A}"/>
    <dgm:cxn modelId="{49C40508-8BAA-4E5B-87C2-3C4721DC8631}" type="presOf" srcId="{3155A8C9-2EF3-4343-9343-66758109F5A6}" destId="{F6512C00-2C0B-4103-964F-5B16033A6A6B}" srcOrd="0" destOrd="0" presId="urn:microsoft.com/office/officeart/2005/8/layout/hierarchy2"/>
    <dgm:cxn modelId="{D44C60A2-D7F7-4425-B29E-FA053CBC0CAE}" srcId="{4AD57F60-1317-436B-85CE-0E4F72224624}" destId="{80BCB5B8-0A52-4B01-9066-A3798F3EB27D}" srcOrd="1" destOrd="0" parTransId="{E79B48EC-FCC7-4FAE-9926-737D05CA2105}" sibTransId="{788CFBA6-7537-4D33-A254-28A6F1C70767}"/>
    <dgm:cxn modelId="{515360B6-4A04-49E0-A642-B9C4E8827309}" srcId="{D51B974C-268F-4350-947C-4B244462809E}" destId="{3155A8C9-2EF3-4343-9343-66758109F5A6}" srcOrd="1" destOrd="0" parTransId="{B1266F87-DF2C-4884-AC6C-69965FBE5AA5}" sibTransId="{0C5CAEA8-B3C4-4A54-9E70-D895EF672377}"/>
    <dgm:cxn modelId="{FEF4BA94-485A-4FE1-BC4E-B2726119745C}" srcId="{D51B974C-268F-4350-947C-4B244462809E}" destId="{9B9421E3-7287-42B3-B87F-96C8B220ECC9}" srcOrd="3" destOrd="0" parTransId="{011E43CC-63AE-42A6-A129-46CC9770CAC5}" sibTransId="{D8A600CE-7675-48E8-BFA9-1374B212337B}"/>
    <dgm:cxn modelId="{6E601AE2-14EB-4619-8A49-3D805EB730B4}" type="presOf" srcId="{D51B974C-268F-4350-947C-4B244462809E}" destId="{7BAC36E8-37A5-4003-BE52-93E5AF99F2C9}" srcOrd="0" destOrd="0" presId="urn:microsoft.com/office/officeart/2005/8/layout/hierarchy2"/>
    <dgm:cxn modelId="{F9D87079-1F75-45E7-AFCD-3529ECDADB50}" type="presOf" srcId="{99017386-41A7-4488-A8DA-C680FBA1AF68}" destId="{FD6A50BE-C68C-496E-B09C-D6F96565FE9D}" srcOrd="0" destOrd="0" presId="urn:microsoft.com/office/officeart/2005/8/layout/hierarchy2"/>
    <dgm:cxn modelId="{4B8B1B8B-294D-4D10-A340-972ADE661895}" type="presOf" srcId="{8CEACCAB-FD59-45AD-B79F-9C95F9B8C305}" destId="{C27C3420-933D-4B16-952D-7D0B62AFDE32}" srcOrd="0" destOrd="0" presId="urn:microsoft.com/office/officeart/2005/8/layout/hierarchy2"/>
    <dgm:cxn modelId="{A940FB44-7574-4B84-8C71-E5D7BB028B0B}" srcId="{D710D130-5403-4F65-B4D5-59669AC0120E}" destId="{D51B974C-268F-4350-947C-4B244462809E}" srcOrd="0" destOrd="0" parTransId="{BD42556D-05FD-4AFD-81B5-CA4AE3446FF1}" sibTransId="{863C5CED-3D76-404E-92BD-FEAEA805981A}"/>
    <dgm:cxn modelId="{4099AC25-BD55-4DD3-A879-8E39D3F72266}" type="presOf" srcId="{9B9421E3-7287-42B3-B87F-96C8B220ECC9}" destId="{1402C63B-06C0-4921-AE37-B6B2A5B0DB43}" srcOrd="0" destOrd="0" presId="urn:microsoft.com/office/officeart/2005/8/layout/hierarchy2"/>
    <dgm:cxn modelId="{DD506B0F-EC8D-466E-9139-A278F35C108F}" type="presOf" srcId="{993ED5BD-83B5-4EA1-970B-DBDC37987D28}" destId="{97944A38-9AAD-4569-893F-218C90E43C7F}" srcOrd="0" destOrd="0" presId="urn:microsoft.com/office/officeart/2005/8/layout/hierarchy2"/>
    <dgm:cxn modelId="{CC7527EA-A329-4407-8D26-F9E362415C19}" type="presOf" srcId="{D3E89C5C-41C2-4BC4-B2FE-D11C1CCB3EA3}" destId="{A4944D84-2520-41D8-8555-BB4D84A901FA}" srcOrd="0" destOrd="0" presId="urn:microsoft.com/office/officeart/2005/8/layout/hierarchy2"/>
    <dgm:cxn modelId="{6DCAB86D-9600-4AB4-9A66-542AD6779BCF}" type="presOf" srcId="{99017386-41A7-4488-A8DA-C680FBA1AF68}" destId="{47E6AAC1-BB47-433D-AB34-9DA7EBE3FC34}" srcOrd="1" destOrd="0" presId="urn:microsoft.com/office/officeart/2005/8/layout/hierarchy2"/>
    <dgm:cxn modelId="{F294A568-86EE-4DE9-8E62-4B540BC3A9D7}" type="presOf" srcId="{E79B48EC-FCC7-4FAE-9926-737D05CA2105}" destId="{ACE9DAC4-D0BF-40E4-B5C3-943A6FADF6A4}" srcOrd="0" destOrd="0" presId="urn:microsoft.com/office/officeart/2005/8/layout/hierarchy2"/>
    <dgm:cxn modelId="{AF303F12-963E-4BD6-B74C-719C3A8E0A68}" type="presOf" srcId="{B1266F87-DF2C-4884-AC6C-69965FBE5AA5}" destId="{4AB582B1-EE81-4AC0-AD2F-20FBACCA52E7}" srcOrd="0" destOrd="0" presId="urn:microsoft.com/office/officeart/2005/8/layout/hierarchy2"/>
    <dgm:cxn modelId="{F18C5AD1-3184-4986-BF87-2E5553BF6C3D}" type="presOf" srcId="{D3E89C5C-41C2-4BC4-B2FE-D11C1CCB3EA3}" destId="{A55D2258-8786-4442-9D57-2AF7D6D33F9B}" srcOrd="1" destOrd="0" presId="urn:microsoft.com/office/officeart/2005/8/layout/hierarchy2"/>
    <dgm:cxn modelId="{50C7D467-715A-4F91-A1DF-3D7473E1BAA0}" type="presOf" srcId="{B7A09D55-BDC7-4DEC-A919-F7402464A384}" destId="{749917C1-F5EC-4B3D-9F3C-3A8CD1A808FB}" srcOrd="1" destOrd="0" presId="urn:microsoft.com/office/officeart/2005/8/layout/hierarchy2"/>
    <dgm:cxn modelId="{E9B82887-ED31-4EE0-A59B-5C5471075A14}" type="presParOf" srcId="{64E6C95C-7A4B-4D62-86BA-97BE736A9EC6}" destId="{BDDA500F-E5BC-47B6-8456-3279BC86FC0F}" srcOrd="0" destOrd="0" presId="urn:microsoft.com/office/officeart/2005/8/layout/hierarchy2"/>
    <dgm:cxn modelId="{DA94D634-2C92-4A6B-A49D-F6B951B413E4}" type="presParOf" srcId="{BDDA500F-E5BC-47B6-8456-3279BC86FC0F}" destId="{64136C0F-3F31-4E62-8AF2-F750CC3747EB}" srcOrd="0" destOrd="0" presId="urn:microsoft.com/office/officeart/2005/8/layout/hierarchy2"/>
    <dgm:cxn modelId="{112067A2-1DC3-4C47-AF02-7249D60B0537}" type="presParOf" srcId="{BDDA500F-E5BC-47B6-8456-3279BC86FC0F}" destId="{8E598FB4-5ECA-4012-8B4C-F53CB9BB3594}" srcOrd="1" destOrd="0" presId="urn:microsoft.com/office/officeart/2005/8/layout/hierarchy2"/>
    <dgm:cxn modelId="{18963A38-9ACB-49E2-A367-D381EE998D3E}" type="presParOf" srcId="{8E598FB4-5ECA-4012-8B4C-F53CB9BB3594}" destId="{EC0AA403-75F0-4001-886C-1BDD897A038C}" srcOrd="0" destOrd="0" presId="urn:microsoft.com/office/officeart/2005/8/layout/hierarchy2"/>
    <dgm:cxn modelId="{01B1B841-B6D2-4516-A35F-0F04AD75A147}" type="presParOf" srcId="{EC0AA403-75F0-4001-886C-1BDD897A038C}" destId="{1C50505D-B87E-487C-BFD7-6952C86EB560}" srcOrd="0" destOrd="0" presId="urn:microsoft.com/office/officeart/2005/8/layout/hierarchy2"/>
    <dgm:cxn modelId="{ED4D0A80-51A5-46A2-B12A-31CE6B6FC20A}" type="presParOf" srcId="{8E598FB4-5ECA-4012-8B4C-F53CB9BB3594}" destId="{63755878-A7EC-42B8-8369-E70A745D227C}" srcOrd="1" destOrd="0" presId="urn:microsoft.com/office/officeart/2005/8/layout/hierarchy2"/>
    <dgm:cxn modelId="{8FEB5F6C-4412-42CB-B263-79C91C524EEA}" type="presParOf" srcId="{63755878-A7EC-42B8-8369-E70A745D227C}" destId="{7BAC36E8-37A5-4003-BE52-93E5AF99F2C9}" srcOrd="0" destOrd="0" presId="urn:microsoft.com/office/officeart/2005/8/layout/hierarchy2"/>
    <dgm:cxn modelId="{8ADE2744-D3DD-43B3-9330-0FC3C95CC59D}" type="presParOf" srcId="{63755878-A7EC-42B8-8369-E70A745D227C}" destId="{9F8E465B-E38F-4AB2-988E-947BDF8A2336}" srcOrd="1" destOrd="0" presId="urn:microsoft.com/office/officeart/2005/8/layout/hierarchy2"/>
    <dgm:cxn modelId="{FCE3F3FF-6561-4FF1-97E0-115F885B04E7}" type="presParOf" srcId="{9F8E465B-E38F-4AB2-988E-947BDF8A2336}" destId="{FD6A50BE-C68C-496E-B09C-D6F96565FE9D}" srcOrd="0" destOrd="0" presId="urn:microsoft.com/office/officeart/2005/8/layout/hierarchy2"/>
    <dgm:cxn modelId="{36475A56-77CD-4E79-9984-F55A7FDFCBE1}" type="presParOf" srcId="{FD6A50BE-C68C-496E-B09C-D6F96565FE9D}" destId="{47E6AAC1-BB47-433D-AB34-9DA7EBE3FC34}" srcOrd="0" destOrd="0" presId="urn:microsoft.com/office/officeart/2005/8/layout/hierarchy2"/>
    <dgm:cxn modelId="{2A0FFD2E-C323-41C3-B90A-C317B2652E82}" type="presParOf" srcId="{9F8E465B-E38F-4AB2-988E-947BDF8A2336}" destId="{F2BA272B-AA09-4B7A-A80C-E32A9E868C31}" srcOrd="1" destOrd="0" presId="urn:microsoft.com/office/officeart/2005/8/layout/hierarchy2"/>
    <dgm:cxn modelId="{670FFA7A-B4A9-4672-867F-CDA628B8B003}" type="presParOf" srcId="{F2BA272B-AA09-4B7A-A80C-E32A9E868C31}" destId="{0E0DECD7-4F44-42A4-9523-B0DB04F79AA8}" srcOrd="0" destOrd="0" presId="urn:microsoft.com/office/officeart/2005/8/layout/hierarchy2"/>
    <dgm:cxn modelId="{ABA5466B-8E1F-4577-915C-9C99C0B61CDC}" type="presParOf" srcId="{F2BA272B-AA09-4B7A-A80C-E32A9E868C31}" destId="{0FF09E40-1ACA-4DC2-AE48-7DE4D4AC91CC}" srcOrd="1" destOrd="0" presId="urn:microsoft.com/office/officeart/2005/8/layout/hierarchy2"/>
    <dgm:cxn modelId="{39F34018-06B6-4713-8F8C-69553EB8DE96}" type="presParOf" srcId="{0FF09E40-1ACA-4DC2-AE48-7DE4D4AC91CC}" destId="{8FDE1472-6743-4EDE-8ECE-752D8FBDF47F}" srcOrd="0" destOrd="0" presId="urn:microsoft.com/office/officeart/2005/8/layout/hierarchy2"/>
    <dgm:cxn modelId="{01457DA4-04D5-4FD5-A6E2-769CEBBD5708}" type="presParOf" srcId="{8FDE1472-6743-4EDE-8ECE-752D8FBDF47F}" destId="{9342257A-0BF4-4B4C-8CF5-F80F26FCD98B}" srcOrd="0" destOrd="0" presId="urn:microsoft.com/office/officeart/2005/8/layout/hierarchy2"/>
    <dgm:cxn modelId="{567686C5-4C54-4F39-ABAF-BB0F00C51866}" type="presParOf" srcId="{0FF09E40-1ACA-4DC2-AE48-7DE4D4AC91CC}" destId="{70EEB912-FA6F-485F-BE7D-AD76C4CDEAF0}" srcOrd="1" destOrd="0" presId="urn:microsoft.com/office/officeart/2005/8/layout/hierarchy2"/>
    <dgm:cxn modelId="{916C69DE-21C6-4E6A-A1CD-1A5A52C2E13B}" type="presParOf" srcId="{70EEB912-FA6F-485F-BE7D-AD76C4CDEAF0}" destId="{E117A2EF-CA6D-4C78-A1E4-B38ED35E4914}" srcOrd="0" destOrd="0" presId="urn:microsoft.com/office/officeart/2005/8/layout/hierarchy2"/>
    <dgm:cxn modelId="{31C6E49D-5E79-4181-A710-DB35D87F5A0A}" type="presParOf" srcId="{70EEB912-FA6F-485F-BE7D-AD76C4CDEAF0}" destId="{50C2EA05-4DAC-40B3-AC53-D8CBE3CFF9A9}" srcOrd="1" destOrd="0" presId="urn:microsoft.com/office/officeart/2005/8/layout/hierarchy2"/>
    <dgm:cxn modelId="{002BC1F2-735F-4973-84F9-1A8D0A638465}" type="presParOf" srcId="{0FF09E40-1ACA-4DC2-AE48-7DE4D4AC91CC}" destId="{ACE9DAC4-D0BF-40E4-B5C3-943A6FADF6A4}" srcOrd="2" destOrd="0" presId="urn:microsoft.com/office/officeart/2005/8/layout/hierarchy2"/>
    <dgm:cxn modelId="{BEB85C7B-B844-41F6-9E27-F4C884AE81A5}" type="presParOf" srcId="{ACE9DAC4-D0BF-40E4-B5C3-943A6FADF6A4}" destId="{F42724BE-3350-4158-9430-D3E94DD0BEA0}" srcOrd="0" destOrd="0" presId="urn:microsoft.com/office/officeart/2005/8/layout/hierarchy2"/>
    <dgm:cxn modelId="{FE43F28C-5835-45FB-8622-372B9D98457E}" type="presParOf" srcId="{0FF09E40-1ACA-4DC2-AE48-7DE4D4AC91CC}" destId="{598B66E2-89D0-44C8-BA2B-3B2AE5BD04DA}" srcOrd="3" destOrd="0" presId="urn:microsoft.com/office/officeart/2005/8/layout/hierarchy2"/>
    <dgm:cxn modelId="{3764B507-7115-45A6-BC23-848F8B7601AF}" type="presParOf" srcId="{598B66E2-89D0-44C8-BA2B-3B2AE5BD04DA}" destId="{7F0145E0-554E-40D7-BA4F-5728EA633574}" srcOrd="0" destOrd="0" presId="urn:microsoft.com/office/officeart/2005/8/layout/hierarchy2"/>
    <dgm:cxn modelId="{893D122B-9B48-44EB-87D0-096CB59E05B9}" type="presParOf" srcId="{598B66E2-89D0-44C8-BA2B-3B2AE5BD04DA}" destId="{6A10E315-F940-4098-9F7B-4F0522574914}" srcOrd="1" destOrd="0" presId="urn:microsoft.com/office/officeart/2005/8/layout/hierarchy2"/>
    <dgm:cxn modelId="{661D63A9-52C1-44E7-BB18-27E459F00C5B}" type="presParOf" srcId="{9F8E465B-E38F-4AB2-988E-947BDF8A2336}" destId="{4AB582B1-EE81-4AC0-AD2F-20FBACCA52E7}" srcOrd="2" destOrd="0" presId="urn:microsoft.com/office/officeart/2005/8/layout/hierarchy2"/>
    <dgm:cxn modelId="{EE9247AB-2733-451A-8E79-FC692ECCDB63}" type="presParOf" srcId="{4AB582B1-EE81-4AC0-AD2F-20FBACCA52E7}" destId="{00781350-327B-4B60-B198-3B80C0BC9444}" srcOrd="0" destOrd="0" presId="urn:microsoft.com/office/officeart/2005/8/layout/hierarchy2"/>
    <dgm:cxn modelId="{84FFF471-8B82-45D3-B253-F2D25BF39AAB}" type="presParOf" srcId="{9F8E465B-E38F-4AB2-988E-947BDF8A2336}" destId="{3E18FC72-EB38-48C3-9050-DD1740D1B261}" srcOrd="3" destOrd="0" presId="urn:microsoft.com/office/officeart/2005/8/layout/hierarchy2"/>
    <dgm:cxn modelId="{A69DD9D0-902C-4539-B96D-778ABE5258BA}" type="presParOf" srcId="{3E18FC72-EB38-48C3-9050-DD1740D1B261}" destId="{F6512C00-2C0B-4103-964F-5B16033A6A6B}" srcOrd="0" destOrd="0" presId="urn:microsoft.com/office/officeart/2005/8/layout/hierarchy2"/>
    <dgm:cxn modelId="{1D40EEBB-C680-4F1E-9E3A-0D6FCFA60AC0}" type="presParOf" srcId="{3E18FC72-EB38-48C3-9050-DD1740D1B261}" destId="{831DE162-DE53-4B03-A2E4-1EB0D30C1AA1}" srcOrd="1" destOrd="0" presId="urn:microsoft.com/office/officeart/2005/8/layout/hierarchy2"/>
    <dgm:cxn modelId="{39B8BE37-4B8F-4FBE-B642-CB44ABFE8D4A}" type="presParOf" srcId="{9F8E465B-E38F-4AB2-988E-947BDF8A2336}" destId="{CB027039-E75B-4AB0-B3EC-29D2FD4127B3}" srcOrd="4" destOrd="0" presId="urn:microsoft.com/office/officeart/2005/8/layout/hierarchy2"/>
    <dgm:cxn modelId="{D018DA4F-1ED4-48EF-9CC4-24EE8CEA23D9}" type="presParOf" srcId="{CB027039-E75B-4AB0-B3EC-29D2FD4127B3}" destId="{B08E2F0F-3653-4681-9F87-6B7384547E55}" srcOrd="0" destOrd="0" presId="urn:microsoft.com/office/officeart/2005/8/layout/hierarchy2"/>
    <dgm:cxn modelId="{B5F80CDC-8AF4-436B-843C-B26B61FFCAEE}" type="presParOf" srcId="{9F8E465B-E38F-4AB2-988E-947BDF8A2336}" destId="{4E2BAB97-9F15-4553-A32F-336B22E3038E}" srcOrd="5" destOrd="0" presId="urn:microsoft.com/office/officeart/2005/8/layout/hierarchy2"/>
    <dgm:cxn modelId="{98A3ECE7-2DA8-4D21-BC67-0E35714F12EC}" type="presParOf" srcId="{4E2BAB97-9F15-4553-A32F-336B22E3038E}" destId="{986C222F-3BAA-4982-B254-B554D245CDEC}" srcOrd="0" destOrd="0" presId="urn:microsoft.com/office/officeart/2005/8/layout/hierarchy2"/>
    <dgm:cxn modelId="{067B41B4-4CEF-4632-870A-4F41BC2789C9}" type="presParOf" srcId="{4E2BAB97-9F15-4553-A32F-336B22E3038E}" destId="{377E4092-CEBB-48AE-A520-B75B2DFFE73E}" srcOrd="1" destOrd="0" presId="urn:microsoft.com/office/officeart/2005/8/layout/hierarchy2"/>
    <dgm:cxn modelId="{2DFC176C-9C06-45BE-88B3-CB5C7F0C8405}" type="presParOf" srcId="{9F8E465B-E38F-4AB2-988E-947BDF8A2336}" destId="{BC405D86-AC8B-4341-9C53-F04D5D900DA8}" srcOrd="6" destOrd="0" presId="urn:microsoft.com/office/officeart/2005/8/layout/hierarchy2"/>
    <dgm:cxn modelId="{693232EE-5693-49C9-96DE-B7C600AEEF79}" type="presParOf" srcId="{BC405D86-AC8B-4341-9C53-F04D5D900DA8}" destId="{450C0E37-ABEA-4C32-AF33-B47F523A7AF3}" srcOrd="0" destOrd="0" presId="urn:microsoft.com/office/officeart/2005/8/layout/hierarchy2"/>
    <dgm:cxn modelId="{0246B26B-AA57-4FF5-B5ED-E53A7A0C1F61}" type="presParOf" srcId="{9F8E465B-E38F-4AB2-988E-947BDF8A2336}" destId="{5C3B4253-8474-403A-8AE7-428302E75611}" srcOrd="7" destOrd="0" presId="urn:microsoft.com/office/officeart/2005/8/layout/hierarchy2"/>
    <dgm:cxn modelId="{DF3A4891-B0D5-4FDA-8EBE-D2DE93F61F07}" type="presParOf" srcId="{5C3B4253-8474-403A-8AE7-428302E75611}" destId="{1402C63B-06C0-4921-AE37-B6B2A5B0DB43}" srcOrd="0" destOrd="0" presId="urn:microsoft.com/office/officeart/2005/8/layout/hierarchy2"/>
    <dgm:cxn modelId="{033E4241-F7CF-4DCC-BD98-CB7CF80824CC}" type="presParOf" srcId="{5C3B4253-8474-403A-8AE7-428302E75611}" destId="{9092AFBD-07D1-4768-BCD2-B365126D57FD}" srcOrd="1" destOrd="0" presId="urn:microsoft.com/office/officeart/2005/8/layout/hierarchy2"/>
    <dgm:cxn modelId="{6B08EF65-7D08-493F-963E-CDCF1FC7AD40}" type="presParOf" srcId="{8E598FB4-5ECA-4012-8B4C-F53CB9BB3594}" destId="{23BFFA85-4BBB-46BB-B4EC-897A01C75A51}" srcOrd="2" destOrd="0" presId="urn:microsoft.com/office/officeart/2005/8/layout/hierarchy2"/>
    <dgm:cxn modelId="{785B37D4-E29D-4766-B9DD-2262933B18DD}" type="presParOf" srcId="{23BFFA85-4BBB-46BB-B4EC-897A01C75A51}" destId="{749917C1-F5EC-4B3D-9F3C-3A8CD1A808FB}" srcOrd="0" destOrd="0" presId="urn:microsoft.com/office/officeart/2005/8/layout/hierarchy2"/>
    <dgm:cxn modelId="{15B563D1-6253-4FD4-855D-D7CBCD10DDA5}" type="presParOf" srcId="{8E598FB4-5ECA-4012-8B4C-F53CB9BB3594}" destId="{82329A49-3C06-49E3-A4F5-56856F276EF2}" srcOrd="3" destOrd="0" presId="urn:microsoft.com/office/officeart/2005/8/layout/hierarchy2"/>
    <dgm:cxn modelId="{6E06B3A5-CE82-44EA-9CF3-1BB786AC5670}" type="presParOf" srcId="{82329A49-3C06-49E3-A4F5-56856F276EF2}" destId="{3FE080F8-27C6-4B13-95FC-9096E8D39383}" srcOrd="0" destOrd="0" presId="urn:microsoft.com/office/officeart/2005/8/layout/hierarchy2"/>
    <dgm:cxn modelId="{2EF3CB26-2BC6-422D-B0B0-B468B7C3A997}" type="presParOf" srcId="{82329A49-3C06-49E3-A4F5-56856F276EF2}" destId="{78C03335-9A24-437E-8CA2-893C78F70485}" srcOrd="1" destOrd="0" presId="urn:microsoft.com/office/officeart/2005/8/layout/hierarchy2"/>
    <dgm:cxn modelId="{D59FDD4A-E431-4546-A504-0F35D112AFFA}" type="presParOf" srcId="{78C03335-9A24-437E-8CA2-893C78F70485}" destId="{97944A38-9AAD-4569-893F-218C90E43C7F}" srcOrd="0" destOrd="0" presId="urn:microsoft.com/office/officeart/2005/8/layout/hierarchy2"/>
    <dgm:cxn modelId="{FCE8CC8A-117E-408A-B723-946FE0989023}" type="presParOf" srcId="{97944A38-9AAD-4569-893F-218C90E43C7F}" destId="{A6BDCD93-0A7E-4983-B89B-08E479B07740}" srcOrd="0" destOrd="0" presId="urn:microsoft.com/office/officeart/2005/8/layout/hierarchy2"/>
    <dgm:cxn modelId="{CE32C534-9275-4C57-BE7B-00EA1586B917}" type="presParOf" srcId="{78C03335-9A24-437E-8CA2-893C78F70485}" destId="{90862AEB-06F0-463E-A80E-897FFA9E9BD3}" srcOrd="1" destOrd="0" presId="urn:microsoft.com/office/officeart/2005/8/layout/hierarchy2"/>
    <dgm:cxn modelId="{83DC61CB-5529-4967-835A-1394EE4CA31A}" type="presParOf" srcId="{90862AEB-06F0-463E-A80E-897FFA9E9BD3}" destId="{16D2961F-8E04-4270-A6FB-3D01F21682B5}" srcOrd="0" destOrd="0" presId="urn:microsoft.com/office/officeart/2005/8/layout/hierarchy2"/>
    <dgm:cxn modelId="{C428AFEF-589B-4413-97A7-48E02379ED24}" type="presParOf" srcId="{90862AEB-06F0-463E-A80E-897FFA9E9BD3}" destId="{13B60E93-F04D-4117-9C21-44A84219E22B}" srcOrd="1" destOrd="0" presId="urn:microsoft.com/office/officeart/2005/8/layout/hierarchy2"/>
    <dgm:cxn modelId="{8E9F39D4-D486-4DD8-80EC-56D7D53D402B}" type="presParOf" srcId="{78C03335-9A24-437E-8CA2-893C78F70485}" destId="{A4944D84-2520-41D8-8555-BB4D84A901FA}" srcOrd="2" destOrd="0" presId="urn:microsoft.com/office/officeart/2005/8/layout/hierarchy2"/>
    <dgm:cxn modelId="{A7E45C1F-9FD5-4CC1-84BF-58F8CDA149EA}" type="presParOf" srcId="{A4944D84-2520-41D8-8555-BB4D84A901FA}" destId="{A55D2258-8786-4442-9D57-2AF7D6D33F9B}" srcOrd="0" destOrd="0" presId="urn:microsoft.com/office/officeart/2005/8/layout/hierarchy2"/>
    <dgm:cxn modelId="{3093751B-0093-44BD-8A72-0066A1F73812}" type="presParOf" srcId="{78C03335-9A24-437E-8CA2-893C78F70485}" destId="{36F17D33-2AD8-4477-80C6-157FBFE1400E}" srcOrd="3" destOrd="0" presId="urn:microsoft.com/office/officeart/2005/8/layout/hierarchy2"/>
    <dgm:cxn modelId="{0990D1AA-6E4E-44A6-B96A-CFF91113A32B}" type="presParOf" srcId="{36F17D33-2AD8-4477-80C6-157FBFE1400E}" destId="{539B149C-2B88-4AEF-B455-5D26A4B56BDD}" srcOrd="0" destOrd="0" presId="urn:microsoft.com/office/officeart/2005/8/layout/hierarchy2"/>
    <dgm:cxn modelId="{D0604AA2-F19A-4D75-8223-B6AB5802CC09}" type="presParOf" srcId="{36F17D33-2AD8-4477-80C6-157FBFE1400E}" destId="{8BCBAAF0-4B0B-45D6-B0FC-BA03AF243C7B}" srcOrd="1" destOrd="0" presId="urn:microsoft.com/office/officeart/2005/8/layout/hierarchy2"/>
    <dgm:cxn modelId="{085F45C7-38BB-45F2-BFF2-5774D7B65D85}" type="presParOf" srcId="{78C03335-9A24-437E-8CA2-893C78F70485}" destId="{C27C3420-933D-4B16-952D-7D0B62AFDE32}" srcOrd="4" destOrd="0" presId="urn:microsoft.com/office/officeart/2005/8/layout/hierarchy2"/>
    <dgm:cxn modelId="{3AC92782-3946-4708-BAC2-2F6D353E84B1}" type="presParOf" srcId="{C27C3420-933D-4B16-952D-7D0B62AFDE32}" destId="{E934F198-28DC-43E7-B819-005250B2D39C}" srcOrd="0" destOrd="0" presId="urn:microsoft.com/office/officeart/2005/8/layout/hierarchy2"/>
    <dgm:cxn modelId="{C181743E-4C54-4154-B093-0790359E4B9F}" type="presParOf" srcId="{78C03335-9A24-437E-8CA2-893C78F70485}" destId="{2898A6B0-E632-4FDF-A6C9-B011A1BD04FA}" srcOrd="5" destOrd="0" presId="urn:microsoft.com/office/officeart/2005/8/layout/hierarchy2"/>
    <dgm:cxn modelId="{83996935-50BD-47E6-B6A4-761CE207B02E}" type="presParOf" srcId="{2898A6B0-E632-4FDF-A6C9-B011A1BD04FA}" destId="{6ABED0E1-849D-4FDA-AB63-2438C60C1CDC}" srcOrd="0" destOrd="0" presId="urn:microsoft.com/office/officeart/2005/8/layout/hierarchy2"/>
    <dgm:cxn modelId="{9FD35828-97D0-4B86-9307-BDC896A1B573}" type="presParOf" srcId="{2898A6B0-E632-4FDF-A6C9-B011A1BD04FA}" destId="{1AEA4E4C-4171-4988-AE70-A022A411EA7B}" srcOrd="1" destOrd="0" presId="urn:microsoft.com/office/officeart/2005/8/layout/hierarchy2"/>
    <dgm:cxn modelId="{A490E800-307C-493B-807A-97EA83FF176D}" type="presParOf" srcId="{8E598FB4-5ECA-4012-8B4C-F53CB9BB3594}" destId="{97187404-E2C8-4FC5-8731-2AEC142C9EB8}" srcOrd="4" destOrd="0" presId="urn:microsoft.com/office/officeart/2005/8/layout/hierarchy2"/>
    <dgm:cxn modelId="{0DDF30D1-C156-4434-8242-17084809AAF4}" type="presParOf" srcId="{97187404-E2C8-4FC5-8731-2AEC142C9EB8}" destId="{A0A985C6-C415-404A-992D-C8446ECEF854}" srcOrd="0" destOrd="0" presId="urn:microsoft.com/office/officeart/2005/8/layout/hierarchy2"/>
    <dgm:cxn modelId="{900C777C-5659-4FF3-9601-83AC767BDF5C}" type="presParOf" srcId="{8E598FB4-5ECA-4012-8B4C-F53CB9BB3594}" destId="{23008A3F-0D47-436E-ABD0-1A9747E22723}" srcOrd="5" destOrd="0" presId="urn:microsoft.com/office/officeart/2005/8/layout/hierarchy2"/>
    <dgm:cxn modelId="{EF5B2A2C-D13B-490B-8A52-FD3C7A67A271}" type="presParOf" srcId="{23008A3F-0D47-436E-ABD0-1A9747E22723}" destId="{FDDCCBAB-1341-4F32-8EDA-A7FF3E714CAD}" srcOrd="0" destOrd="0" presId="urn:microsoft.com/office/officeart/2005/8/layout/hierarchy2"/>
    <dgm:cxn modelId="{B430B99C-2BEF-4D26-AAD5-1F51E79D6F48}"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0881"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A69A93D5-536D-403A-82B3-96A7F260BBF6}" type="presOf" srcId="{35031A14-B432-42FA-A190-8BD715DEAEBB}" destId="{188E83FB-4DBA-4E76-BF31-C16867FEFDC6}" srcOrd="0" destOrd="0" presId="urn:microsoft.com/office/officeart/2005/8/layout/default"/>
    <dgm:cxn modelId="{42FF02DA-1F73-4B5A-96BC-C104142C4331}" type="presOf" srcId="{F8C8E822-BB1E-4DE8-83FE-E3CE0C9A0AAD}" destId="{0AF7EA66-F539-4781-B75C-1EC2BCA9FFB6}" srcOrd="0" destOrd="0" presId="urn:microsoft.com/office/officeart/2005/8/layout/default"/>
    <dgm:cxn modelId="{D5E192A1-FC87-4AD7-96EE-271E814FBB38}"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dgm:spPr/>
      <dgm:t>
        <a:bodyPr/>
        <a:lstStyle/>
        <a:p>
          <a:r>
            <a:rPr lang="en-US" altLang="zh-CN" dirty="0" err="1" smtClean="0"/>
            <a:t>Sthaviravada</a:t>
          </a:r>
          <a:endParaRPr lang="zh-CN" altLang="en-US"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dgm:spPr/>
      <dgm:t>
        <a:bodyPr/>
        <a:lstStyle/>
        <a:p>
          <a:r>
            <a:rPr lang="en-US" altLang="zh-CN" b="0" u="none" dirty="0" err="1" smtClean="0">
              <a:solidFill>
                <a:schemeClr val="bg1"/>
              </a:solidFill>
            </a:rPr>
            <a:t>Pudgalavada</a:t>
          </a:r>
          <a:endParaRPr lang="zh-CN" altLang="en-US"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dgm:spPr>
        <a:solidFill>
          <a:srgbClr val="EA34E6"/>
        </a:solidFill>
      </dgm:spPr>
      <dgm:t>
        <a:bodyPr/>
        <a:lstStyle/>
        <a:p>
          <a:r>
            <a:rPr lang="en-US" altLang="zh-CN" b="0" u="none" dirty="0" err="1" smtClean="0">
              <a:solidFill>
                <a:schemeClr val="bg1"/>
              </a:solidFill>
            </a:rPr>
            <a:t>Vibhajyavada</a:t>
          </a:r>
          <a:endParaRPr lang="zh-CN" altLang="en-US"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dgm:spPr/>
      <dgm:t>
        <a:bodyPr/>
        <a:lstStyle/>
        <a:p>
          <a:r>
            <a:rPr lang="en-US" altLang="zh-CN" b="0" u="none" dirty="0" err="1" smtClean="0">
              <a:solidFill>
                <a:schemeClr val="bg1"/>
              </a:solidFill>
            </a:rPr>
            <a:t>Sarvastivada</a:t>
          </a:r>
          <a:endParaRPr lang="zh-CN" altLang="en-US"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LinFactNeighborX="4275" custLinFactNeighborY="1040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9432D0C6-FAA1-4A76-AA79-75C4892D425D}" srcId="{D710D130-5403-4F65-B4D5-59669AC0120E}" destId="{D50A615A-BA62-4BCB-B26E-53257D2C2F1C}" srcOrd="1" destOrd="0" parTransId="{B7A09D55-BDC7-4DEC-A919-F7402464A384}" sibTransId="{AEDD158F-93EC-4FAA-A61A-C2E2D0BDBC3A}"/>
    <dgm:cxn modelId="{83245A64-79A9-450A-B0C8-943BED3C1C2D}" type="presOf" srcId="{D50A615A-BA62-4BCB-B26E-53257D2C2F1C}" destId="{3FE080F8-27C6-4B13-95FC-9096E8D39383}" srcOrd="0" destOrd="0" presId="urn:microsoft.com/office/officeart/2005/8/layout/hierarchy2"/>
    <dgm:cxn modelId="{46EA3702-2DF6-40E2-BB48-2654C9F674AB}" type="presOf" srcId="{BD42556D-05FD-4AFD-81B5-CA4AE3446FF1}" destId="{1C50505D-B87E-487C-BFD7-6952C86EB560}" srcOrd="1" destOrd="0" presId="urn:microsoft.com/office/officeart/2005/8/layout/hierarchy2"/>
    <dgm:cxn modelId="{B605DD7F-5E96-47A5-BB9A-753E11A48F08}" type="presOf" srcId="{B7A09D55-BDC7-4DEC-A919-F7402464A384}" destId="{23BFFA85-4BBB-46BB-B4EC-897A01C75A51}" srcOrd="0" destOrd="0" presId="urn:microsoft.com/office/officeart/2005/8/layout/hierarchy2"/>
    <dgm:cxn modelId="{16A63D4F-7B84-44D9-9BB6-94AFEAA1D865}" type="presOf" srcId="{0ED5540F-6E0B-4EFE-8FD5-0BBDA31F58FC}" destId="{64E6C95C-7A4B-4D62-86BA-97BE736A9EC6}" srcOrd="0" destOrd="0" presId="urn:microsoft.com/office/officeart/2005/8/layout/hierarchy2"/>
    <dgm:cxn modelId="{34891206-8983-47FD-AA10-9F19564F77AF}" type="presOf" srcId="{4FFDE6CE-AADC-4E86-A0F7-EA471CB116E4}" destId="{A0A985C6-C415-404A-992D-C8446ECEF854}" srcOrd="1"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A940FB44-7574-4B84-8C71-E5D7BB028B0B}" srcId="{D710D130-5403-4F65-B4D5-59669AC0120E}" destId="{D51B974C-268F-4350-947C-4B244462809E}" srcOrd="0" destOrd="0" parTransId="{BD42556D-05FD-4AFD-81B5-CA4AE3446FF1}" sibTransId="{863C5CED-3D76-404E-92BD-FEAEA805981A}"/>
    <dgm:cxn modelId="{66B15654-DE8D-4F87-8D2A-6F65A2F42BA5}" type="presOf" srcId="{D51B974C-268F-4350-947C-4B244462809E}" destId="{7BAC36E8-37A5-4003-BE52-93E5AF99F2C9}" srcOrd="0" destOrd="0" presId="urn:microsoft.com/office/officeart/2005/8/layout/hierarchy2"/>
    <dgm:cxn modelId="{4D017635-6BBA-49DC-AEBD-A8029720535B}" srcId="{D710D130-5403-4F65-B4D5-59669AC0120E}" destId="{41751B35-B927-49F8-BB58-D068B73E543D}" srcOrd="2" destOrd="0" parTransId="{4FFDE6CE-AADC-4E86-A0F7-EA471CB116E4}" sibTransId="{8B43AD9E-9BCD-4928-99E3-19AE2D3100FE}"/>
    <dgm:cxn modelId="{1090917E-6E6A-4674-8767-42C0768FE9A7}" type="presOf" srcId="{4FFDE6CE-AADC-4E86-A0F7-EA471CB116E4}" destId="{97187404-E2C8-4FC5-8731-2AEC142C9EB8}" srcOrd="0" destOrd="0" presId="urn:microsoft.com/office/officeart/2005/8/layout/hierarchy2"/>
    <dgm:cxn modelId="{0ADB8A1B-B5A3-4803-B882-EE18EC4AEEE8}" type="presOf" srcId="{BD42556D-05FD-4AFD-81B5-CA4AE3446FF1}" destId="{EC0AA403-75F0-4001-886C-1BDD897A038C}" srcOrd="0" destOrd="0" presId="urn:microsoft.com/office/officeart/2005/8/layout/hierarchy2"/>
    <dgm:cxn modelId="{A5543129-3E5B-4728-AE54-A3CE42311C67}" type="presOf" srcId="{41751B35-B927-49F8-BB58-D068B73E543D}" destId="{FDDCCBAB-1341-4F32-8EDA-A7FF3E714CAD}" srcOrd="0" destOrd="0" presId="urn:microsoft.com/office/officeart/2005/8/layout/hierarchy2"/>
    <dgm:cxn modelId="{075BC4A3-1F68-41AE-B22D-15DEB92408C8}" type="presOf" srcId="{D710D130-5403-4F65-B4D5-59669AC0120E}" destId="{64136C0F-3F31-4E62-8AF2-F750CC3747EB}" srcOrd="0" destOrd="0" presId="urn:microsoft.com/office/officeart/2005/8/layout/hierarchy2"/>
    <dgm:cxn modelId="{75B35049-0019-4AA4-9122-B3AA3DDA54B8}" type="presOf" srcId="{B7A09D55-BDC7-4DEC-A919-F7402464A384}" destId="{749917C1-F5EC-4B3D-9F3C-3A8CD1A808FB}" srcOrd="1" destOrd="0" presId="urn:microsoft.com/office/officeart/2005/8/layout/hierarchy2"/>
    <dgm:cxn modelId="{98FFB154-7270-4112-B92C-B9514FC6151C}" type="presParOf" srcId="{64E6C95C-7A4B-4D62-86BA-97BE736A9EC6}" destId="{BDDA500F-E5BC-47B6-8456-3279BC86FC0F}" srcOrd="0" destOrd="0" presId="urn:microsoft.com/office/officeart/2005/8/layout/hierarchy2"/>
    <dgm:cxn modelId="{C9A586F0-040C-4489-8823-FF05A4EA86AA}" type="presParOf" srcId="{BDDA500F-E5BC-47B6-8456-3279BC86FC0F}" destId="{64136C0F-3F31-4E62-8AF2-F750CC3747EB}" srcOrd="0" destOrd="0" presId="urn:microsoft.com/office/officeart/2005/8/layout/hierarchy2"/>
    <dgm:cxn modelId="{50501A38-3141-432A-83B8-6AD5CEBB801D}" type="presParOf" srcId="{BDDA500F-E5BC-47B6-8456-3279BC86FC0F}" destId="{8E598FB4-5ECA-4012-8B4C-F53CB9BB3594}" srcOrd="1" destOrd="0" presId="urn:microsoft.com/office/officeart/2005/8/layout/hierarchy2"/>
    <dgm:cxn modelId="{608B5913-225E-4314-8B46-A1CECB683A38}" type="presParOf" srcId="{8E598FB4-5ECA-4012-8B4C-F53CB9BB3594}" destId="{EC0AA403-75F0-4001-886C-1BDD897A038C}" srcOrd="0" destOrd="0" presId="urn:microsoft.com/office/officeart/2005/8/layout/hierarchy2"/>
    <dgm:cxn modelId="{BDD3E3A0-D145-4FB5-AC67-EE5DF7E9E43C}" type="presParOf" srcId="{EC0AA403-75F0-4001-886C-1BDD897A038C}" destId="{1C50505D-B87E-487C-BFD7-6952C86EB560}" srcOrd="0" destOrd="0" presId="urn:microsoft.com/office/officeart/2005/8/layout/hierarchy2"/>
    <dgm:cxn modelId="{CC89EBB5-47D0-4DD5-8D35-833610B652ED}" type="presParOf" srcId="{8E598FB4-5ECA-4012-8B4C-F53CB9BB3594}" destId="{63755878-A7EC-42B8-8369-E70A745D227C}" srcOrd="1" destOrd="0" presId="urn:microsoft.com/office/officeart/2005/8/layout/hierarchy2"/>
    <dgm:cxn modelId="{D8F28AA4-FDDB-408E-A566-F7CBA0AB7212}" type="presParOf" srcId="{63755878-A7EC-42B8-8369-E70A745D227C}" destId="{7BAC36E8-37A5-4003-BE52-93E5AF99F2C9}" srcOrd="0" destOrd="0" presId="urn:microsoft.com/office/officeart/2005/8/layout/hierarchy2"/>
    <dgm:cxn modelId="{19196ECB-EAAD-4930-8512-05CF84941203}" type="presParOf" srcId="{63755878-A7EC-42B8-8369-E70A745D227C}" destId="{9F8E465B-E38F-4AB2-988E-947BDF8A2336}" srcOrd="1" destOrd="0" presId="urn:microsoft.com/office/officeart/2005/8/layout/hierarchy2"/>
    <dgm:cxn modelId="{E978AC15-ED96-489F-A522-A3B037585734}" type="presParOf" srcId="{8E598FB4-5ECA-4012-8B4C-F53CB9BB3594}" destId="{23BFFA85-4BBB-46BB-B4EC-897A01C75A51}" srcOrd="2" destOrd="0" presId="urn:microsoft.com/office/officeart/2005/8/layout/hierarchy2"/>
    <dgm:cxn modelId="{41718E63-D46C-4578-819F-7E8FC1E5770B}" type="presParOf" srcId="{23BFFA85-4BBB-46BB-B4EC-897A01C75A51}" destId="{749917C1-F5EC-4B3D-9F3C-3A8CD1A808FB}" srcOrd="0" destOrd="0" presId="urn:microsoft.com/office/officeart/2005/8/layout/hierarchy2"/>
    <dgm:cxn modelId="{B6212C4C-DB6E-4B52-9560-016F0F2D2939}" type="presParOf" srcId="{8E598FB4-5ECA-4012-8B4C-F53CB9BB3594}" destId="{82329A49-3C06-49E3-A4F5-56856F276EF2}" srcOrd="3" destOrd="0" presId="urn:microsoft.com/office/officeart/2005/8/layout/hierarchy2"/>
    <dgm:cxn modelId="{CAD53E03-70AD-4E42-82D1-32A9046CE92D}" type="presParOf" srcId="{82329A49-3C06-49E3-A4F5-56856F276EF2}" destId="{3FE080F8-27C6-4B13-95FC-9096E8D39383}" srcOrd="0" destOrd="0" presId="urn:microsoft.com/office/officeart/2005/8/layout/hierarchy2"/>
    <dgm:cxn modelId="{5253611C-5D84-4C13-98B2-8739875CC53A}" type="presParOf" srcId="{82329A49-3C06-49E3-A4F5-56856F276EF2}" destId="{78C03335-9A24-437E-8CA2-893C78F70485}" srcOrd="1" destOrd="0" presId="urn:microsoft.com/office/officeart/2005/8/layout/hierarchy2"/>
    <dgm:cxn modelId="{898C3762-702E-4323-B9D0-5E1D09CD6E67}" type="presParOf" srcId="{8E598FB4-5ECA-4012-8B4C-F53CB9BB3594}" destId="{97187404-E2C8-4FC5-8731-2AEC142C9EB8}" srcOrd="4" destOrd="0" presId="urn:microsoft.com/office/officeart/2005/8/layout/hierarchy2"/>
    <dgm:cxn modelId="{2A68B9EC-022F-40BF-97FB-E7E7C8C340B6}" type="presParOf" srcId="{97187404-E2C8-4FC5-8731-2AEC142C9EB8}" destId="{A0A985C6-C415-404A-992D-C8446ECEF854}" srcOrd="0" destOrd="0" presId="urn:microsoft.com/office/officeart/2005/8/layout/hierarchy2"/>
    <dgm:cxn modelId="{BCF5E820-59D6-4570-9F90-D8AA2C1D6C14}" type="presParOf" srcId="{8E598FB4-5ECA-4012-8B4C-F53CB9BB3594}" destId="{23008A3F-0D47-436E-ABD0-1A9747E22723}" srcOrd="5" destOrd="0" presId="urn:microsoft.com/office/officeart/2005/8/layout/hierarchy2"/>
    <dgm:cxn modelId="{2D941C41-3DF5-40BC-8842-C0F31336BFC4}" type="presParOf" srcId="{23008A3F-0D47-436E-ABD0-1A9747E22723}" destId="{FDDCCBAB-1341-4F32-8EDA-A7FF3E714CAD}" srcOrd="0" destOrd="0" presId="urn:microsoft.com/office/officeart/2005/8/layout/hierarchy2"/>
    <dgm:cxn modelId="{7FC2D4B6-600B-480A-85D8-407A6AFBAB28}"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7712"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11E42780-E9D3-43FD-AC5A-692797A54971}" type="presOf" srcId="{F8C8E822-BB1E-4DE8-83FE-E3CE0C9A0AAD}" destId="{0AF7EA66-F539-4781-B75C-1EC2BCA9FFB6}" srcOrd="0" destOrd="0" presId="urn:microsoft.com/office/officeart/2005/8/layout/default"/>
    <dgm:cxn modelId="{633FC128-1B3F-4A01-9832-9F2AFCCDA46E}" type="presOf" srcId="{35031A14-B432-42FA-A190-8BD715DEAEBB}" destId="{188E83FB-4DBA-4E76-BF31-C16867FEFDC6}" srcOrd="0" destOrd="0" presId="urn:microsoft.com/office/officeart/2005/8/layout/default"/>
    <dgm:cxn modelId="{AD9B3C7A-2AE3-4ED9-8A39-D18ADDA0AD3B}"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custT="1"/>
      <dgm:spPr/>
      <dgm:t>
        <a:bodyPr/>
        <a:lstStyle/>
        <a:p>
          <a:r>
            <a:rPr lang="en-US" altLang="zh-CN" sz="2800" dirty="0" err="1" smtClean="0"/>
            <a:t>Sthaviravada</a:t>
          </a:r>
          <a:endParaRPr lang="zh-CN" altLang="en-US" sz="2800"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custT="1"/>
      <dgm:spPr/>
      <dgm:t>
        <a:bodyPr/>
        <a:lstStyle/>
        <a:p>
          <a:r>
            <a:rPr lang="en-US" altLang="zh-CN" sz="2800" dirty="0" err="1" smtClean="0"/>
            <a:t>Pudgalavada</a:t>
          </a:r>
          <a:endParaRPr lang="zh-CN" altLang="en-US" sz="2800"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custT="1"/>
      <dgm:spPr/>
      <dgm:t>
        <a:bodyPr/>
        <a:lstStyle/>
        <a:p>
          <a:r>
            <a:rPr lang="en-US" altLang="zh-CN" sz="2800" dirty="0" err="1" smtClean="0"/>
            <a:t>Vibhajyavada</a:t>
          </a:r>
          <a:endParaRPr lang="zh-CN" altLang="en-US" sz="2800"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custT="1"/>
      <dgm:spPr/>
      <dgm:t>
        <a:bodyPr/>
        <a:lstStyle/>
        <a:p>
          <a:r>
            <a:rPr lang="en-US" altLang="zh-CN" sz="2800" dirty="0" err="1" smtClean="0"/>
            <a:t>Sarvastiva</a:t>
          </a:r>
          <a:r>
            <a:rPr lang="en-US" altLang="zh-CN" sz="2800" b="0" u="none" dirty="0" err="1" smtClean="0">
              <a:solidFill>
                <a:schemeClr val="bg1"/>
              </a:solidFill>
            </a:rPr>
            <a:t>da</a:t>
          </a:r>
          <a:endParaRPr lang="zh-CN" altLang="en-US" sz="2800"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4AD57F60-1317-436B-85CE-0E4F72224624}">
      <dgm:prSet custT="1"/>
      <dgm:spPr/>
      <dgm:t>
        <a:bodyPr/>
        <a:lstStyle/>
        <a:p>
          <a:r>
            <a:rPr lang="en-US" altLang="en-US" sz="2400" dirty="0" err="1" smtClean="0"/>
            <a:t>Saṃmitīyas</a:t>
          </a:r>
          <a:endParaRPr lang="zh-CN" altLang="en-US" sz="2400" dirty="0"/>
        </a:p>
      </dgm:t>
    </dgm:pt>
    <dgm:pt modelId="{99017386-41A7-4488-A8DA-C680FBA1AF68}" type="parTrans" cxnId="{41293C72-7DCE-40DA-AA2C-7982AA776005}">
      <dgm:prSet/>
      <dgm:spPr>
        <a:ln w="38100">
          <a:solidFill>
            <a:schemeClr val="accent1"/>
          </a:solidFill>
        </a:ln>
      </dgm:spPr>
      <dgm:t>
        <a:bodyPr/>
        <a:lstStyle/>
        <a:p>
          <a:endParaRPr lang="zh-CN" altLang="en-US"/>
        </a:p>
      </dgm:t>
    </dgm:pt>
    <dgm:pt modelId="{E9FDB000-C8E4-42C8-B857-97223A90949E}" type="sibTrans" cxnId="{41293C72-7DCE-40DA-AA2C-7982AA776005}">
      <dgm:prSet/>
      <dgm:spPr/>
      <dgm:t>
        <a:bodyPr/>
        <a:lstStyle/>
        <a:p>
          <a:endParaRPr lang="zh-CN" altLang="en-US"/>
        </a:p>
      </dgm:t>
    </dgm:pt>
    <dgm:pt modelId="{3155A8C9-2EF3-4343-9343-66758109F5A6}">
      <dgm:prSet custT="1"/>
      <dgm:spPr/>
      <dgm:t>
        <a:bodyPr/>
        <a:lstStyle/>
        <a:p>
          <a:r>
            <a:rPr lang="en-US" altLang="en-US" sz="2400" dirty="0" err="1" smtClean="0"/>
            <a:t>Dhammuttariyas</a:t>
          </a:r>
          <a:endParaRPr lang="zh-CN" altLang="en-US" sz="2400" dirty="0"/>
        </a:p>
      </dgm:t>
    </dgm:pt>
    <dgm:pt modelId="{B1266F87-DF2C-4884-AC6C-69965FBE5AA5}" type="parTrans" cxnId="{515360B6-4A04-49E0-A642-B9C4E8827309}">
      <dgm:prSet/>
      <dgm:spPr>
        <a:ln w="38100">
          <a:solidFill>
            <a:schemeClr val="accent1"/>
          </a:solidFill>
        </a:ln>
      </dgm:spPr>
      <dgm:t>
        <a:bodyPr/>
        <a:lstStyle/>
        <a:p>
          <a:endParaRPr lang="zh-CN" altLang="en-US"/>
        </a:p>
      </dgm:t>
    </dgm:pt>
    <dgm:pt modelId="{0C5CAEA8-B3C4-4A54-9E70-D895EF672377}" type="sibTrans" cxnId="{515360B6-4A04-49E0-A642-B9C4E8827309}">
      <dgm:prSet/>
      <dgm:spPr/>
      <dgm:t>
        <a:bodyPr/>
        <a:lstStyle/>
        <a:p>
          <a:endParaRPr lang="zh-CN" altLang="en-US"/>
        </a:p>
      </dgm:t>
    </dgm:pt>
    <dgm:pt modelId="{A8AAC91B-119D-4728-BAE7-EAAE543BAC79}">
      <dgm:prSet custT="1"/>
      <dgm:spPr/>
      <dgm:t>
        <a:bodyPr/>
        <a:lstStyle/>
        <a:p>
          <a:r>
            <a:rPr lang="en-US" altLang="en-US" sz="2400" dirty="0" err="1" smtClean="0"/>
            <a:t>Bhadrayanikas</a:t>
          </a:r>
          <a:endParaRPr lang="zh-CN" altLang="en-US" sz="2400" dirty="0"/>
        </a:p>
      </dgm:t>
    </dgm:pt>
    <dgm:pt modelId="{FDFE2993-791B-42F5-9F46-4F1E88D6A4E0}" type="parTrans" cxnId="{D997A934-D29A-4B0E-9E93-45F6220BF0E3}">
      <dgm:prSet/>
      <dgm:spPr>
        <a:ln w="38100">
          <a:solidFill>
            <a:schemeClr val="accent1"/>
          </a:solidFill>
        </a:ln>
      </dgm:spPr>
      <dgm:t>
        <a:bodyPr/>
        <a:lstStyle/>
        <a:p>
          <a:endParaRPr lang="zh-CN" altLang="en-US"/>
        </a:p>
      </dgm:t>
    </dgm:pt>
    <dgm:pt modelId="{D5658CF2-ECE2-432F-AE60-2324D88E8A7A}" type="sibTrans" cxnId="{D997A934-D29A-4B0E-9E93-45F6220BF0E3}">
      <dgm:prSet/>
      <dgm:spPr/>
      <dgm:t>
        <a:bodyPr/>
        <a:lstStyle/>
        <a:p>
          <a:endParaRPr lang="zh-CN" altLang="en-US"/>
        </a:p>
      </dgm:t>
    </dgm:pt>
    <dgm:pt modelId="{9B9421E3-7287-42B3-B87F-96C8B220ECC9}">
      <dgm:prSet custT="1"/>
      <dgm:spPr/>
      <dgm:t>
        <a:bodyPr/>
        <a:lstStyle/>
        <a:p>
          <a:r>
            <a:rPr lang="en-US" altLang="en-US" sz="2400" dirty="0" err="1" smtClean="0"/>
            <a:t>Sandagarikas</a:t>
          </a:r>
          <a:endParaRPr lang="zh-CN" altLang="en-US" sz="2400" dirty="0"/>
        </a:p>
      </dgm:t>
    </dgm:pt>
    <dgm:pt modelId="{011E43CC-63AE-42A6-A129-46CC9770CAC5}" type="parTrans" cxnId="{FEF4BA94-485A-4FE1-BC4E-B2726119745C}">
      <dgm:prSet/>
      <dgm:spPr>
        <a:ln w="38100">
          <a:solidFill>
            <a:schemeClr val="accent1"/>
          </a:solidFill>
        </a:ln>
      </dgm:spPr>
      <dgm:t>
        <a:bodyPr/>
        <a:lstStyle/>
        <a:p>
          <a:endParaRPr lang="zh-CN" altLang="en-US"/>
        </a:p>
      </dgm:t>
    </dgm:pt>
    <dgm:pt modelId="{D8A600CE-7675-48E8-BFA9-1374B212337B}" type="sibTrans" cxnId="{FEF4BA94-485A-4FE1-BC4E-B2726119745C}">
      <dgm:prSet/>
      <dgm:spPr/>
      <dgm:t>
        <a:bodyPr/>
        <a:lstStyle/>
        <a:p>
          <a:endParaRPr lang="zh-CN" altLang="en-US"/>
        </a:p>
      </dgm:t>
    </dgm:pt>
    <dgm:pt modelId="{80BCB5B8-0A52-4B01-9066-A3798F3EB27D}">
      <dgm:prSet custT="1"/>
      <dgm:spPr/>
      <dgm:t>
        <a:bodyPr/>
        <a:lstStyle/>
        <a:p>
          <a:r>
            <a:rPr lang="en-US" altLang="en-US" sz="2400" dirty="0" err="1" smtClean="0"/>
            <a:t>Avantakas</a:t>
          </a:r>
          <a:endParaRPr lang="zh-CN" altLang="en-US" sz="2400" dirty="0"/>
        </a:p>
      </dgm:t>
    </dgm:pt>
    <dgm:pt modelId="{E79B48EC-FCC7-4FAE-9926-737D05CA2105}" type="parTrans" cxnId="{D44C60A2-D7F7-4425-B29E-FA053CBC0CAE}">
      <dgm:prSet/>
      <dgm:spPr>
        <a:ln w="38100">
          <a:solidFill>
            <a:schemeClr val="accent1"/>
          </a:solidFill>
        </a:ln>
      </dgm:spPr>
      <dgm:t>
        <a:bodyPr/>
        <a:lstStyle/>
        <a:p>
          <a:endParaRPr lang="zh-CN" altLang="en-US"/>
        </a:p>
      </dgm:t>
    </dgm:pt>
    <dgm:pt modelId="{788CFBA6-7537-4D33-A254-28A6F1C70767}" type="sibTrans" cxnId="{D44C60A2-D7F7-4425-B29E-FA053CBC0CAE}">
      <dgm:prSet/>
      <dgm:spPr/>
      <dgm:t>
        <a:bodyPr/>
        <a:lstStyle/>
        <a:p>
          <a:endParaRPr lang="zh-CN" altLang="en-US"/>
        </a:p>
      </dgm:t>
    </dgm:pt>
    <dgm:pt modelId="{5E227261-04D0-44AC-9693-1A9781B6E57C}">
      <dgm:prSet custT="1"/>
      <dgm:spPr/>
      <dgm:t>
        <a:bodyPr/>
        <a:lstStyle/>
        <a:p>
          <a:r>
            <a:rPr lang="en-US" sz="2400" dirty="0" err="1" smtClean="0"/>
            <a:t>Kurukulas</a:t>
          </a:r>
          <a:endParaRPr lang="zh-CN" altLang="en-US" sz="2400" dirty="0"/>
        </a:p>
      </dgm:t>
    </dgm:pt>
    <dgm:pt modelId="{6402A610-7277-4DAC-933C-923F1A0B351A}" type="parTrans" cxnId="{3D3CA2C0-49C7-45F2-84E0-8E70D5EE1CBB}">
      <dgm:prSet/>
      <dgm:spPr>
        <a:ln w="38100">
          <a:solidFill>
            <a:schemeClr val="accent1"/>
          </a:solidFill>
        </a:ln>
      </dgm:spPr>
      <dgm:t>
        <a:bodyPr/>
        <a:lstStyle/>
        <a:p>
          <a:endParaRPr lang="zh-CN" altLang="en-US"/>
        </a:p>
      </dgm:t>
    </dgm:pt>
    <dgm:pt modelId="{BA221247-3F9D-406A-A786-B9502A4CD86B}" type="sibTrans" cxnId="{3D3CA2C0-49C7-45F2-84E0-8E70D5EE1CBB}">
      <dgm:prSet/>
      <dgm:spPr/>
      <dgm:t>
        <a:bodyPr/>
        <a:lstStyle/>
        <a:p>
          <a:endParaRPr lang="zh-CN" altLang="en-US"/>
        </a:p>
      </dgm:t>
    </dgm:pt>
    <dgm:pt modelId="{8BA705AA-4CFF-41CD-961E-2A04253E41E4}">
      <dgm:prSet custT="1"/>
      <dgm:spPr/>
      <dgm:t>
        <a:bodyPr/>
        <a:lstStyle/>
        <a:p>
          <a:r>
            <a:rPr lang="en-US" altLang="en-US" sz="2400" dirty="0" err="1" smtClean="0"/>
            <a:t>Vaibhāṣikas</a:t>
          </a:r>
          <a:endParaRPr lang="zh-CN" altLang="en-US" sz="2400" dirty="0"/>
        </a:p>
      </dgm:t>
    </dgm:pt>
    <dgm:pt modelId="{8CEACCAB-FD59-45AD-B79F-9C95F9B8C305}" type="parTrans" cxnId="{9A4AD77B-B9B4-42ED-8831-85D20F1928ED}">
      <dgm:prSet/>
      <dgm:spPr>
        <a:ln w="38100">
          <a:solidFill>
            <a:schemeClr val="accent1"/>
          </a:solidFill>
        </a:ln>
      </dgm:spPr>
      <dgm:t>
        <a:bodyPr/>
        <a:lstStyle/>
        <a:p>
          <a:endParaRPr lang="zh-CN" altLang="en-US"/>
        </a:p>
      </dgm:t>
    </dgm:pt>
    <dgm:pt modelId="{4D645BF2-6E65-440C-A608-0B39B9BE9525}" type="sibTrans" cxnId="{9A4AD77B-B9B4-42ED-8831-85D20F1928ED}">
      <dgm:prSet/>
      <dgm:spPr/>
      <dgm:t>
        <a:bodyPr/>
        <a:lstStyle/>
        <a:p>
          <a:endParaRPr lang="zh-CN" altLang="en-US"/>
        </a:p>
      </dgm:t>
    </dgm:pt>
    <dgm:pt modelId="{B0D5EFAF-AE40-4C50-8745-D25B353CBC87}">
      <dgm:prSet custT="1"/>
      <dgm:spPr/>
      <dgm:t>
        <a:bodyPr/>
        <a:lstStyle/>
        <a:p>
          <a:r>
            <a:rPr lang="en-US" altLang="en-US" sz="2400" dirty="0" err="1" smtClean="0"/>
            <a:t>Sautrāntikas</a:t>
          </a:r>
          <a:endParaRPr lang="zh-CN" altLang="en-US" sz="2400" dirty="0"/>
        </a:p>
      </dgm:t>
    </dgm:pt>
    <dgm:pt modelId="{D3E89C5C-41C2-4BC4-B2FE-D11C1CCB3EA3}" type="parTrans" cxnId="{362DABD3-03F2-4E25-A2FB-7FCD60BB5AD8}">
      <dgm:prSet/>
      <dgm:spPr>
        <a:ln w="38100">
          <a:solidFill>
            <a:schemeClr val="accent1"/>
          </a:solidFill>
        </a:ln>
      </dgm:spPr>
      <dgm:t>
        <a:bodyPr/>
        <a:lstStyle/>
        <a:p>
          <a:endParaRPr lang="zh-CN" altLang="en-US"/>
        </a:p>
      </dgm:t>
    </dgm:pt>
    <dgm:pt modelId="{1DD35CB6-E1D0-49D7-8DAD-12745D89265A}" type="sibTrans" cxnId="{362DABD3-03F2-4E25-A2FB-7FCD60BB5AD8}">
      <dgm:prSet/>
      <dgm:spPr/>
      <dgm:t>
        <a:bodyPr/>
        <a:lstStyle/>
        <a:p>
          <a:endParaRPr lang="zh-CN" altLang="en-US"/>
        </a:p>
      </dgm:t>
    </dgm:pt>
    <dgm:pt modelId="{BC5C7622-9936-4ADE-A433-2A5FB188435E}">
      <dgm:prSet custT="1"/>
      <dgm:spPr/>
      <dgm:t>
        <a:bodyPr/>
        <a:lstStyle/>
        <a:p>
          <a:r>
            <a:rPr lang="en-US" altLang="en-US" sz="2400" dirty="0" err="1" smtClean="0"/>
            <a:t>Mūlasarvāstivāda</a:t>
          </a:r>
          <a:endParaRPr lang="zh-CN" altLang="en-US" sz="2400" dirty="0"/>
        </a:p>
      </dgm:t>
    </dgm:pt>
    <dgm:pt modelId="{993ED5BD-83B5-4EA1-970B-DBDC37987D28}" type="parTrans" cxnId="{C877951F-6FAC-4EDD-B861-AFA93FBF7D3C}">
      <dgm:prSet/>
      <dgm:spPr>
        <a:ln w="38100">
          <a:solidFill>
            <a:schemeClr val="accent1"/>
          </a:solidFill>
          <a:prstDash val="dash"/>
        </a:ln>
      </dgm:spPr>
      <dgm:t>
        <a:bodyPr/>
        <a:lstStyle/>
        <a:p>
          <a:endParaRPr lang="zh-CN" altLang="en-US"/>
        </a:p>
      </dgm:t>
    </dgm:pt>
    <dgm:pt modelId="{AA956556-FE40-4264-866E-6D49176B1352}" type="sibTrans" cxnId="{C877951F-6FAC-4EDD-B861-AFA93FBF7D3C}">
      <dgm:prSet/>
      <dgm:spPr/>
      <dgm:t>
        <a:bodyPr/>
        <a:lstStyle/>
        <a:p>
          <a:endParaRPr lang="zh-CN" altLang="en-US"/>
        </a:p>
      </dgm:t>
    </dgm:pt>
    <dgm:pt modelId="{FA2C4A5D-5AAD-446A-BD15-3A7BE5E8C696}">
      <dgm:prSet custT="1"/>
      <dgm:spPr>
        <a:solidFill>
          <a:srgbClr val="FFC000"/>
        </a:solidFill>
      </dgm:spPr>
      <dgm:t>
        <a:bodyPr/>
        <a:lstStyle/>
        <a:p>
          <a:r>
            <a:rPr lang="en-US" altLang="en-US" sz="3200" dirty="0" err="1" smtClean="0"/>
            <a:t>Kāśyapīya</a:t>
          </a:r>
          <a:endParaRPr lang="zh-CN" altLang="en-US" sz="3200" dirty="0"/>
        </a:p>
      </dgm:t>
    </dgm:pt>
    <dgm:pt modelId="{BA24F439-1737-4A31-8EBD-C227A396CD62}" type="parTrans" cxnId="{D776E80D-1875-424B-AC70-030B3D43C804}">
      <dgm:prSet/>
      <dgm:spPr>
        <a:ln w="38100">
          <a:solidFill>
            <a:schemeClr val="accent1"/>
          </a:solidFill>
        </a:ln>
      </dgm:spPr>
      <dgm:t>
        <a:bodyPr/>
        <a:lstStyle/>
        <a:p>
          <a:endParaRPr lang="zh-CN" altLang="en-US"/>
        </a:p>
      </dgm:t>
    </dgm:pt>
    <dgm:pt modelId="{AA96EB8C-3750-4930-A7D2-8DE6F0B1B20E}" type="sibTrans" cxnId="{D776E80D-1875-424B-AC70-030B3D43C804}">
      <dgm:prSet/>
      <dgm:spPr/>
      <dgm:t>
        <a:bodyPr/>
        <a:lstStyle/>
        <a:p>
          <a:endParaRPr lang="zh-CN" altLang="en-US"/>
        </a:p>
      </dgm:t>
    </dgm:pt>
    <dgm:pt modelId="{C10A318A-182F-4997-B759-BF5A3F761868}">
      <dgm:prSet custT="1"/>
      <dgm:spPr>
        <a:solidFill>
          <a:srgbClr val="FFC000"/>
        </a:solidFill>
      </dgm:spPr>
      <dgm:t>
        <a:bodyPr/>
        <a:lstStyle/>
        <a:p>
          <a:r>
            <a:rPr lang="en-US" altLang="en-US" sz="3200" dirty="0" err="1" smtClean="0"/>
            <a:t>Dharmaguptaka</a:t>
          </a:r>
          <a:endParaRPr lang="zh-CN" altLang="en-US" sz="3200" dirty="0"/>
        </a:p>
      </dgm:t>
    </dgm:pt>
    <dgm:pt modelId="{03BF9ADB-5BA8-4F05-B341-C15669506904}" type="parTrans" cxnId="{4A332E3D-A087-41E7-A43A-4B6AE2B4BEFB}">
      <dgm:prSet/>
      <dgm:spPr>
        <a:ln w="38100">
          <a:solidFill>
            <a:schemeClr val="accent1"/>
          </a:solidFill>
        </a:ln>
      </dgm:spPr>
      <dgm:t>
        <a:bodyPr/>
        <a:lstStyle/>
        <a:p>
          <a:endParaRPr lang="zh-CN" altLang="en-US"/>
        </a:p>
      </dgm:t>
    </dgm:pt>
    <dgm:pt modelId="{45165145-C0B8-4784-A25F-EF4D0B2DB284}" type="sibTrans" cxnId="{4A332E3D-A087-41E7-A43A-4B6AE2B4BEFB}">
      <dgm:prSet/>
      <dgm:spPr/>
      <dgm:t>
        <a:bodyPr/>
        <a:lstStyle/>
        <a:p>
          <a:endParaRPr lang="zh-CN" altLang="en-US"/>
        </a:p>
      </dgm:t>
    </dgm:pt>
    <dgm:pt modelId="{C7218390-7C7D-4FDF-AAD9-8A76E4F01A7D}">
      <dgm:prSet custT="1"/>
      <dgm:spPr>
        <a:solidFill>
          <a:srgbClr val="FFC000"/>
        </a:solidFill>
      </dgm:spPr>
      <dgm:t>
        <a:bodyPr/>
        <a:lstStyle/>
        <a:p>
          <a:r>
            <a:rPr lang="en-US" altLang="en-US" sz="3200" dirty="0" err="1" smtClean="0"/>
            <a:t>Tamraparṇiyas</a:t>
          </a:r>
          <a:r>
            <a:rPr lang="en-US" altLang="en-US" sz="2400" dirty="0" smtClean="0"/>
            <a:t> </a:t>
          </a:r>
          <a:endParaRPr lang="zh-CN" altLang="en-US" sz="2400" dirty="0"/>
        </a:p>
      </dgm:t>
    </dgm:pt>
    <dgm:pt modelId="{991B26DF-A98C-4EEE-974B-9E55F6AC3B17}" type="parTrans" cxnId="{C12C3EA6-825D-4CFA-B85B-D7DD8D8A0ED3}">
      <dgm:prSet/>
      <dgm:spPr>
        <a:ln w="38100">
          <a:solidFill>
            <a:schemeClr val="accent1"/>
          </a:solidFill>
        </a:ln>
      </dgm:spPr>
      <dgm:t>
        <a:bodyPr/>
        <a:lstStyle/>
        <a:p>
          <a:endParaRPr lang="zh-CN" altLang="en-US"/>
        </a:p>
      </dgm:t>
    </dgm:pt>
    <dgm:pt modelId="{BC1E0C1B-CC1C-4B72-A08E-02AD3753512F}" type="sibTrans" cxnId="{C12C3EA6-825D-4CFA-B85B-D7DD8D8A0ED3}">
      <dgm:prSet/>
      <dgm:spPr/>
      <dgm:t>
        <a:bodyPr/>
        <a:lstStyle/>
        <a:p>
          <a:endParaRPr lang="zh-CN" altLang="en-US"/>
        </a:p>
      </dgm:t>
    </dgm:pt>
    <dgm:pt modelId="{50012777-A339-443A-B2FD-A3EC8BDA767F}">
      <dgm:prSet custT="1"/>
      <dgm:spPr>
        <a:solidFill>
          <a:srgbClr val="FFC000"/>
        </a:solidFill>
      </dgm:spPr>
      <dgm:t>
        <a:bodyPr/>
        <a:lstStyle/>
        <a:p>
          <a:r>
            <a:rPr lang="en-US" altLang="en-US" sz="3200" dirty="0" err="1" smtClean="0"/>
            <a:t>Mahīśāsaka</a:t>
          </a:r>
          <a:r>
            <a:rPr lang="en-US" altLang="en-US" sz="3500" dirty="0" smtClean="0"/>
            <a:t>, </a:t>
          </a:r>
          <a:endParaRPr lang="zh-CN" altLang="en-US" sz="3500" dirty="0"/>
        </a:p>
      </dgm:t>
    </dgm:pt>
    <dgm:pt modelId="{3BFF3D6F-A010-46FE-853F-8E46B757BC9A}" type="parTrans" cxnId="{C983D121-BD11-434B-9BD2-669FB982BE98}">
      <dgm:prSet/>
      <dgm:spPr>
        <a:ln w="38100">
          <a:solidFill>
            <a:schemeClr val="accent1"/>
          </a:solidFill>
        </a:ln>
      </dgm:spPr>
      <dgm:t>
        <a:bodyPr/>
        <a:lstStyle/>
        <a:p>
          <a:endParaRPr lang="zh-CN" altLang="en-US"/>
        </a:p>
      </dgm:t>
    </dgm:pt>
    <dgm:pt modelId="{F474E093-E8C7-4ECD-8445-9D6EC7B22342}" type="sibTrans" cxnId="{C983D121-BD11-434B-9BD2-669FB982BE98}">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ScaleX="207826" custLinFactNeighborX="-7913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ScaleX="177106" custLinFactNeighborX="-22460" custLinFactNeighborY="-19100">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FD6A50BE-C68C-496E-B09C-D6F96565FE9D}" type="pres">
      <dgm:prSet presAssocID="{99017386-41A7-4488-A8DA-C680FBA1AF68}" presName="conn2-1" presStyleLbl="parChTrans1D3" presStyleIdx="0" presStyleCnt="11"/>
      <dgm:spPr/>
      <dgm:t>
        <a:bodyPr/>
        <a:lstStyle/>
        <a:p>
          <a:endParaRPr lang="zh-CN" altLang="en-US"/>
        </a:p>
      </dgm:t>
    </dgm:pt>
    <dgm:pt modelId="{47E6AAC1-BB47-433D-AB34-9DA7EBE3FC34}" type="pres">
      <dgm:prSet presAssocID="{99017386-41A7-4488-A8DA-C680FBA1AF68}" presName="connTx" presStyleLbl="parChTrans1D3" presStyleIdx="0" presStyleCnt="11"/>
      <dgm:spPr/>
      <dgm:t>
        <a:bodyPr/>
        <a:lstStyle/>
        <a:p>
          <a:endParaRPr lang="zh-CN" altLang="en-US"/>
        </a:p>
      </dgm:t>
    </dgm:pt>
    <dgm:pt modelId="{F2BA272B-AA09-4B7A-A80C-E32A9E868C31}" type="pres">
      <dgm:prSet presAssocID="{4AD57F60-1317-436B-85CE-0E4F72224624}" presName="root2" presStyleCnt="0"/>
      <dgm:spPr/>
    </dgm:pt>
    <dgm:pt modelId="{0E0DECD7-4F44-42A4-9523-B0DB04F79AA8}" type="pres">
      <dgm:prSet presAssocID="{4AD57F60-1317-436B-85CE-0E4F72224624}" presName="LevelTwoTextNode" presStyleLbl="node3" presStyleIdx="0" presStyleCnt="11" custScaleX="148731" custScaleY="63766" custLinFactNeighborX="25757" custLinFactNeighborY="-7137">
        <dgm:presLayoutVars>
          <dgm:chPref val="3"/>
        </dgm:presLayoutVars>
      </dgm:prSet>
      <dgm:spPr/>
      <dgm:t>
        <a:bodyPr/>
        <a:lstStyle/>
        <a:p>
          <a:endParaRPr lang="zh-CN" altLang="en-US"/>
        </a:p>
      </dgm:t>
    </dgm:pt>
    <dgm:pt modelId="{0FF09E40-1ACA-4DC2-AE48-7DE4D4AC91CC}" type="pres">
      <dgm:prSet presAssocID="{4AD57F60-1317-436B-85CE-0E4F72224624}" presName="level3hierChild" presStyleCnt="0"/>
      <dgm:spPr/>
    </dgm:pt>
    <dgm:pt modelId="{8FDE1472-6743-4EDE-8ECE-752D8FBDF47F}" type="pres">
      <dgm:prSet presAssocID="{6402A610-7277-4DAC-933C-923F1A0B351A}" presName="conn2-1" presStyleLbl="parChTrans1D4" presStyleIdx="0" presStyleCnt="2"/>
      <dgm:spPr/>
      <dgm:t>
        <a:bodyPr/>
        <a:lstStyle/>
        <a:p>
          <a:endParaRPr lang="zh-CN" altLang="en-US"/>
        </a:p>
      </dgm:t>
    </dgm:pt>
    <dgm:pt modelId="{9342257A-0BF4-4B4C-8CF5-F80F26FCD98B}" type="pres">
      <dgm:prSet presAssocID="{6402A610-7277-4DAC-933C-923F1A0B351A}" presName="connTx" presStyleLbl="parChTrans1D4" presStyleIdx="0" presStyleCnt="2"/>
      <dgm:spPr/>
      <dgm:t>
        <a:bodyPr/>
        <a:lstStyle/>
        <a:p>
          <a:endParaRPr lang="zh-CN" altLang="en-US"/>
        </a:p>
      </dgm:t>
    </dgm:pt>
    <dgm:pt modelId="{70EEB912-FA6F-485F-BE7D-AD76C4CDEAF0}" type="pres">
      <dgm:prSet presAssocID="{5E227261-04D0-44AC-9693-1A9781B6E57C}" presName="root2" presStyleCnt="0"/>
      <dgm:spPr/>
    </dgm:pt>
    <dgm:pt modelId="{E117A2EF-CA6D-4C78-A1E4-B38ED35E4914}" type="pres">
      <dgm:prSet presAssocID="{5E227261-04D0-44AC-9693-1A9781B6E57C}" presName="LevelTwoTextNode" presStyleLbl="node4" presStyleIdx="0" presStyleCnt="2" custScaleX="122482" custScaleY="49836" custLinFactX="100000" custLinFactY="4879" custLinFactNeighborX="113327" custLinFactNeighborY="100000">
        <dgm:presLayoutVars>
          <dgm:chPref val="3"/>
        </dgm:presLayoutVars>
      </dgm:prSet>
      <dgm:spPr/>
      <dgm:t>
        <a:bodyPr/>
        <a:lstStyle/>
        <a:p>
          <a:endParaRPr lang="zh-CN" altLang="en-US"/>
        </a:p>
      </dgm:t>
    </dgm:pt>
    <dgm:pt modelId="{50C2EA05-4DAC-40B3-AC53-D8CBE3CFF9A9}" type="pres">
      <dgm:prSet presAssocID="{5E227261-04D0-44AC-9693-1A9781B6E57C}" presName="level3hierChild" presStyleCnt="0"/>
      <dgm:spPr/>
    </dgm:pt>
    <dgm:pt modelId="{ACE9DAC4-D0BF-40E4-B5C3-943A6FADF6A4}" type="pres">
      <dgm:prSet presAssocID="{E79B48EC-FCC7-4FAE-9926-737D05CA2105}" presName="conn2-1" presStyleLbl="parChTrans1D4" presStyleIdx="1" presStyleCnt="2"/>
      <dgm:spPr/>
      <dgm:t>
        <a:bodyPr/>
        <a:lstStyle/>
        <a:p>
          <a:endParaRPr lang="zh-CN" altLang="en-US"/>
        </a:p>
      </dgm:t>
    </dgm:pt>
    <dgm:pt modelId="{F42724BE-3350-4158-9430-D3E94DD0BEA0}" type="pres">
      <dgm:prSet presAssocID="{E79B48EC-FCC7-4FAE-9926-737D05CA2105}" presName="connTx" presStyleLbl="parChTrans1D4" presStyleIdx="1" presStyleCnt="2"/>
      <dgm:spPr/>
      <dgm:t>
        <a:bodyPr/>
        <a:lstStyle/>
        <a:p>
          <a:endParaRPr lang="zh-CN" altLang="en-US"/>
        </a:p>
      </dgm:t>
    </dgm:pt>
    <dgm:pt modelId="{598B66E2-89D0-44C8-BA2B-3B2AE5BD04DA}" type="pres">
      <dgm:prSet presAssocID="{80BCB5B8-0A52-4B01-9066-A3798F3EB27D}" presName="root2" presStyleCnt="0"/>
      <dgm:spPr/>
    </dgm:pt>
    <dgm:pt modelId="{7F0145E0-554E-40D7-BA4F-5728EA633574}" type="pres">
      <dgm:prSet presAssocID="{80BCB5B8-0A52-4B01-9066-A3798F3EB27D}" presName="LevelTwoTextNode" presStyleLbl="node4" presStyleIdx="1" presStyleCnt="2" custScaleX="130119" custScaleY="51030" custLinFactX="100000" custLinFactNeighborX="110553" custLinFactNeighborY="-37031">
        <dgm:presLayoutVars>
          <dgm:chPref val="3"/>
        </dgm:presLayoutVars>
      </dgm:prSet>
      <dgm:spPr/>
      <dgm:t>
        <a:bodyPr/>
        <a:lstStyle/>
        <a:p>
          <a:endParaRPr lang="zh-CN" altLang="en-US"/>
        </a:p>
      </dgm:t>
    </dgm:pt>
    <dgm:pt modelId="{6A10E315-F940-4098-9F7B-4F0522574914}" type="pres">
      <dgm:prSet presAssocID="{80BCB5B8-0A52-4B01-9066-A3798F3EB27D}" presName="level3hierChild" presStyleCnt="0"/>
      <dgm:spPr/>
    </dgm:pt>
    <dgm:pt modelId="{4AB582B1-EE81-4AC0-AD2F-20FBACCA52E7}" type="pres">
      <dgm:prSet presAssocID="{B1266F87-DF2C-4884-AC6C-69965FBE5AA5}" presName="conn2-1" presStyleLbl="parChTrans1D3" presStyleIdx="1" presStyleCnt="11"/>
      <dgm:spPr/>
      <dgm:t>
        <a:bodyPr/>
        <a:lstStyle/>
        <a:p>
          <a:endParaRPr lang="zh-CN" altLang="en-US"/>
        </a:p>
      </dgm:t>
    </dgm:pt>
    <dgm:pt modelId="{00781350-327B-4B60-B198-3B80C0BC9444}" type="pres">
      <dgm:prSet presAssocID="{B1266F87-DF2C-4884-AC6C-69965FBE5AA5}" presName="connTx" presStyleLbl="parChTrans1D3" presStyleIdx="1" presStyleCnt="11"/>
      <dgm:spPr/>
      <dgm:t>
        <a:bodyPr/>
        <a:lstStyle/>
        <a:p>
          <a:endParaRPr lang="zh-CN" altLang="en-US"/>
        </a:p>
      </dgm:t>
    </dgm:pt>
    <dgm:pt modelId="{3E18FC72-EB38-48C3-9050-DD1740D1B261}" type="pres">
      <dgm:prSet presAssocID="{3155A8C9-2EF3-4343-9343-66758109F5A6}" presName="root2" presStyleCnt="0"/>
      <dgm:spPr/>
    </dgm:pt>
    <dgm:pt modelId="{F6512C00-2C0B-4103-964F-5B16033A6A6B}" type="pres">
      <dgm:prSet presAssocID="{3155A8C9-2EF3-4343-9343-66758109F5A6}" presName="LevelTwoTextNode" presStyleLbl="node3" presStyleIdx="1" presStyleCnt="11" custScaleX="192420" custScaleY="56802" custLinFactNeighborX="25793" custLinFactNeighborY="-6997">
        <dgm:presLayoutVars>
          <dgm:chPref val="3"/>
        </dgm:presLayoutVars>
      </dgm:prSet>
      <dgm:spPr/>
      <dgm:t>
        <a:bodyPr/>
        <a:lstStyle/>
        <a:p>
          <a:endParaRPr lang="zh-CN" altLang="en-US"/>
        </a:p>
      </dgm:t>
    </dgm:pt>
    <dgm:pt modelId="{831DE162-DE53-4B03-A2E4-1EB0D30C1AA1}" type="pres">
      <dgm:prSet presAssocID="{3155A8C9-2EF3-4343-9343-66758109F5A6}" presName="level3hierChild" presStyleCnt="0"/>
      <dgm:spPr/>
    </dgm:pt>
    <dgm:pt modelId="{CB027039-E75B-4AB0-B3EC-29D2FD4127B3}" type="pres">
      <dgm:prSet presAssocID="{FDFE2993-791B-42F5-9F46-4F1E88D6A4E0}" presName="conn2-1" presStyleLbl="parChTrans1D3" presStyleIdx="2" presStyleCnt="11"/>
      <dgm:spPr/>
      <dgm:t>
        <a:bodyPr/>
        <a:lstStyle/>
        <a:p>
          <a:endParaRPr lang="zh-CN" altLang="en-US"/>
        </a:p>
      </dgm:t>
    </dgm:pt>
    <dgm:pt modelId="{B08E2F0F-3653-4681-9F87-6B7384547E55}" type="pres">
      <dgm:prSet presAssocID="{FDFE2993-791B-42F5-9F46-4F1E88D6A4E0}" presName="connTx" presStyleLbl="parChTrans1D3" presStyleIdx="2" presStyleCnt="11"/>
      <dgm:spPr/>
      <dgm:t>
        <a:bodyPr/>
        <a:lstStyle/>
        <a:p>
          <a:endParaRPr lang="zh-CN" altLang="en-US"/>
        </a:p>
      </dgm:t>
    </dgm:pt>
    <dgm:pt modelId="{4E2BAB97-9F15-4553-A32F-336B22E3038E}" type="pres">
      <dgm:prSet presAssocID="{A8AAC91B-119D-4728-BAE7-EAAE543BAC79}" presName="root2" presStyleCnt="0"/>
      <dgm:spPr/>
    </dgm:pt>
    <dgm:pt modelId="{986C222F-3BAA-4982-B254-B554D245CDEC}" type="pres">
      <dgm:prSet presAssocID="{A8AAC91B-119D-4728-BAE7-EAAE543BAC79}" presName="LevelTwoTextNode" presStyleLbl="node3" presStyleIdx="2" presStyleCnt="11" custScaleX="167137" custScaleY="41453" custLinFactNeighborX="31216" custLinFactNeighborY="30564">
        <dgm:presLayoutVars>
          <dgm:chPref val="3"/>
        </dgm:presLayoutVars>
      </dgm:prSet>
      <dgm:spPr/>
      <dgm:t>
        <a:bodyPr/>
        <a:lstStyle/>
        <a:p>
          <a:endParaRPr lang="zh-CN" altLang="en-US"/>
        </a:p>
      </dgm:t>
    </dgm:pt>
    <dgm:pt modelId="{377E4092-CEBB-48AE-A520-B75B2DFFE73E}" type="pres">
      <dgm:prSet presAssocID="{A8AAC91B-119D-4728-BAE7-EAAE543BAC79}" presName="level3hierChild" presStyleCnt="0"/>
      <dgm:spPr/>
    </dgm:pt>
    <dgm:pt modelId="{BC405D86-AC8B-4341-9C53-F04D5D900DA8}" type="pres">
      <dgm:prSet presAssocID="{011E43CC-63AE-42A6-A129-46CC9770CAC5}" presName="conn2-1" presStyleLbl="parChTrans1D3" presStyleIdx="3" presStyleCnt="11"/>
      <dgm:spPr/>
      <dgm:t>
        <a:bodyPr/>
        <a:lstStyle/>
        <a:p>
          <a:endParaRPr lang="zh-CN" altLang="en-US"/>
        </a:p>
      </dgm:t>
    </dgm:pt>
    <dgm:pt modelId="{450C0E37-ABEA-4C32-AF33-B47F523A7AF3}" type="pres">
      <dgm:prSet presAssocID="{011E43CC-63AE-42A6-A129-46CC9770CAC5}" presName="connTx" presStyleLbl="parChTrans1D3" presStyleIdx="3" presStyleCnt="11"/>
      <dgm:spPr/>
      <dgm:t>
        <a:bodyPr/>
        <a:lstStyle/>
        <a:p>
          <a:endParaRPr lang="zh-CN" altLang="en-US"/>
        </a:p>
      </dgm:t>
    </dgm:pt>
    <dgm:pt modelId="{5C3B4253-8474-403A-8AE7-428302E75611}" type="pres">
      <dgm:prSet presAssocID="{9B9421E3-7287-42B3-B87F-96C8B220ECC9}" presName="root2" presStyleCnt="0"/>
      <dgm:spPr/>
    </dgm:pt>
    <dgm:pt modelId="{1402C63B-06C0-4921-AE37-B6B2A5B0DB43}" type="pres">
      <dgm:prSet presAssocID="{9B9421E3-7287-42B3-B87F-96C8B220ECC9}" presName="LevelTwoTextNode" presStyleLbl="node3" presStyleIdx="3" presStyleCnt="11" custScaleX="167122" custScaleY="36095" custLinFactNeighborX="-61862" custLinFactNeighborY="39684">
        <dgm:presLayoutVars>
          <dgm:chPref val="3"/>
        </dgm:presLayoutVars>
      </dgm:prSet>
      <dgm:spPr/>
      <dgm:t>
        <a:bodyPr/>
        <a:lstStyle/>
        <a:p>
          <a:endParaRPr lang="zh-CN" altLang="en-US"/>
        </a:p>
      </dgm:t>
    </dgm:pt>
    <dgm:pt modelId="{9092AFBD-07D1-4768-BCD2-B365126D57FD}" type="pres">
      <dgm:prSet presAssocID="{9B9421E3-7287-42B3-B87F-96C8B220ECC9}"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ScaleX="179645" custLinFactNeighborX="-40603" custLinFactNeighborY="-4217">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944A38-9AAD-4569-893F-218C90E43C7F}" type="pres">
      <dgm:prSet presAssocID="{993ED5BD-83B5-4EA1-970B-DBDC37987D28}" presName="conn2-1" presStyleLbl="parChTrans1D3" presStyleIdx="4" presStyleCnt="11"/>
      <dgm:spPr/>
      <dgm:t>
        <a:bodyPr/>
        <a:lstStyle/>
        <a:p>
          <a:endParaRPr lang="zh-CN" altLang="en-US"/>
        </a:p>
      </dgm:t>
    </dgm:pt>
    <dgm:pt modelId="{A6BDCD93-0A7E-4983-B89B-08E479B07740}" type="pres">
      <dgm:prSet presAssocID="{993ED5BD-83B5-4EA1-970B-DBDC37987D28}" presName="connTx" presStyleLbl="parChTrans1D3" presStyleIdx="4" presStyleCnt="11"/>
      <dgm:spPr/>
      <dgm:t>
        <a:bodyPr/>
        <a:lstStyle/>
        <a:p>
          <a:endParaRPr lang="zh-CN" altLang="en-US"/>
        </a:p>
      </dgm:t>
    </dgm:pt>
    <dgm:pt modelId="{90862AEB-06F0-463E-A80E-897FFA9E9BD3}" type="pres">
      <dgm:prSet presAssocID="{BC5C7622-9936-4ADE-A433-2A5FB188435E}" presName="root2" presStyleCnt="0"/>
      <dgm:spPr/>
    </dgm:pt>
    <dgm:pt modelId="{16D2961F-8E04-4270-A6FB-3D01F21682B5}" type="pres">
      <dgm:prSet presAssocID="{BC5C7622-9936-4ADE-A433-2A5FB188435E}" presName="LevelTwoTextNode" presStyleLbl="node3" presStyleIdx="4" presStyleCnt="11" custScaleX="225831" custScaleY="65740" custLinFactX="100000" custLinFactY="57651" custLinFactNeighborX="147307" custLinFactNeighborY="100000">
        <dgm:presLayoutVars>
          <dgm:chPref val="3"/>
        </dgm:presLayoutVars>
      </dgm:prSet>
      <dgm:spPr/>
      <dgm:t>
        <a:bodyPr/>
        <a:lstStyle/>
        <a:p>
          <a:endParaRPr lang="zh-CN" altLang="en-US"/>
        </a:p>
      </dgm:t>
    </dgm:pt>
    <dgm:pt modelId="{13B60E93-F04D-4117-9C21-44A84219E22B}" type="pres">
      <dgm:prSet presAssocID="{BC5C7622-9936-4ADE-A433-2A5FB188435E}" presName="level3hierChild" presStyleCnt="0"/>
      <dgm:spPr/>
    </dgm:pt>
    <dgm:pt modelId="{A4944D84-2520-41D8-8555-BB4D84A901FA}" type="pres">
      <dgm:prSet presAssocID="{D3E89C5C-41C2-4BC4-B2FE-D11C1CCB3EA3}" presName="conn2-1" presStyleLbl="parChTrans1D3" presStyleIdx="5" presStyleCnt="11"/>
      <dgm:spPr/>
      <dgm:t>
        <a:bodyPr/>
        <a:lstStyle/>
        <a:p>
          <a:endParaRPr lang="zh-CN" altLang="en-US"/>
        </a:p>
      </dgm:t>
    </dgm:pt>
    <dgm:pt modelId="{A55D2258-8786-4442-9D57-2AF7D6D33F9B}" type="pres">
      <dgm:prSet presAssocID="{D3E89C5C-41C2-4BC4-B2FE-D11C1CCB3EA3}" presName="connTx" presStyleLbl="parChTrans1D3" presStyleIdx="5" presStyleCnt="11"/>
      <dgm:spPr/>
      <dgm:t>
        <a:bodyPr/>
        <a:lstStyle/>
        <a:p>
          <a:endParaRPr lang="zh-CN" altLang="en-US"/>
        </a:p>
      </dgm:t>
    </dgm:pt>
    <dgm:pt modelId="{36F17D33-2AD8-4477-80C6-157FBFE1400E}" type="pres">
      <dgm:prSet presAssocID="{B0D5EFAF-AE40-4C50-8745-D25B353CBC87}" presName="root2" presStyleCnt="0"/>
      <dgm:spPr/>
    </dgm:pt>
    <dgm:pt modelId="{539B149C-2B88-4AEF-B455-5D26A4B56BDD}" type="pres">
      <dgm:prSet presAssocID="{B0D5EFAF-AE40-4C50-8745-D25B353CBC87}" presName="LevelTwoTextNode" presStyleLbl="node3" presStyleIdx="5" presStyleCnt="11" custScaleX="171931" custScaleY="56835" custLinFactX="100000" custLinFactNeighborX="148820" custLinFactNeighborY="10079">
        <dgm:presLayoutVars>
          <dgm:chPref val="3"/>
        </dgm:presLayoutVars>
      </dgm:prSet>
      <dgm:spPr/>
      <dgm:t>
        <a:bodyPr/>
        <a:lstStyle/>
        <a:p>
          <a:endParaRPr lang="zh-CN" altLang="en-US"/>
        </a:p>
      </dgm:t>
    </dgm:pt>
    <dgm:pt modelId="{8BCBAAF0-4B0B-45D6-B0FC-BA03AF243C7B}" type="pres">
      <dgm:prSet presAssocID="{B0D5EFAF-AE40-4C50-8745-D25B353CBC87}" presName="level3hierChild" presStyleCnt="0"/>
      <dgm:spPr/>
    </dgm:pt>
    <dgm:pt modelId="{C27C3420-933D-4B16-952D-7D0B62AFDE32}" type="pres">
      <dgm:prSet presAssocID="{8CEACCAB-FD59-45AD-B79F-9C95F9B8C305}" presName="conn2-1" presStyleLbl="parChTrans1D3" presStyleIdx="6" presStyleCnt="11"/>
      <dgm:spPr/>
      <dgm:t>
        <a:bodyPr/>
        <a:lstStyle/>
        <a:p>
          <a:endParaRPr lang="zh-CN" altLang="en-US"/>
        </a:p>
      </dgm:t>
    </dgm:pt>
    <dgm:pt modelId="{E934F198-28DC-43E7-B819-005250B2D39C}" type="pres">
      <dgm:prSet presAssocID="{8CEACCAB-FD59-45AD-B79F-9C95F9B8C305}" presName="connTx" presStyleLbl="parChTrans1D3" presStyleIdx="6" presStyleCnt="11"/>
      <dgm:spPr/>
      <dgm:t>
        <a:bodyPr/>
        <a:lstStyle/>
        <a:p>
          <a:endParaRPr lang="zh-CN" altLang="en-US"/>
        </a:p>
      </dgm:t>
    </dgm:pt>
    <dgm:pt modelId="{2898A6B0-E632-4FDF-A6C9-B011A1BD04FA}" type="pres">
      <dgm:prSet presAssocID="{8BA705AA-4CFF-41CD-961E-2A04253E41E4}" presName="root2" presStyleCnt="0"/>
      <dgm:spPr/>
    </dgm:pt>
    <dgm:pt modelId="{6ABED0E1-849D-4FDA-AB63-2438C60C1CDC}" type="pres">
      <dgm:prSet presAssocID="{8BA705AA-4CFF-41CD-961E-2A04253E41E4}" presName="LevelTwoTextNode" presStyleLbl="node3" presStyleIdx="6" presStyleCnt="11" custScaleX="167156" custScaleY="57282" custLinFactX="100000" custLinFactY="-41434" custLinFactNeighborX="149406" custLinFactNeighborY="-100000">
        <dgm:presLayoutVars>
          <dgm:chPref val="3"/>
        </dgm:presLayoutVars>
      </dgm:prSet>
      <dgm:spPr/>
      <dgm:t>
        <a:bodyPr/>
        <a:lstStyle/>
        <a:p>
          <a:endParaRPr lang="zh-CN" altLang="en-US"/>
        </a:p>
      </dgm:t>
    </dgm:pt>
    <dgm:pt modelId="{1AEA4E4C-4171-4988-AE70-A022A411EA7B}" type="pres">
      <dgm:prSet presAssocID="{8BA705AA-4CFF-41CD-961E-2A04253E41E4}"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ScaleX="198818" custScaleY="97864" custLinFactNeighborX="-23693" custLinFactNeighborY="8775">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 modelId="{DD3C5078-7AD7-452A-8385-8167EB1152FB}" type="pres">
      <dgm:prSet presAssocID="{3BFF3D6F-A010-46FE-853F-8E46B757BC9A}" presName="conn2-1" presStyleLbl="parChTrans1D3" presStyleIdx="7" presStyleCnt="11"/>
      <dgm:spPr/>
      <dgm:t>
        <a:bodyPr/>
        <a:lstStyle/>
        <a:p>
          <a:endParaRPr lang="zh-CN" altLang="en-US"/>
        </a:p>
      </dgm:t>
    </dgm:pt>
    <dgm:pt modelId="{188B1D78-D45C-49AC-9AFA-AF1ADA122AA3}" type="pres">
      <dgm:prSet presAssocID="{3BFF3D6F-A010-46FE-853F-8E46B757BC9A}" presName="connTx" presStyleLbl="parChTrans1D3" presStyleIdx="7" presStyleCnt="11"/>
      <dgm:spPr/>
      <dgm:t>
        <a:bodyPr/>
        <a:lstStyle/>
        <a:p>
          <a:endParaRPr lang="zh-CN" altLang="en-US"/>
        </a:p>
      </dgm:t>
    </dgm:pt>
    <dgm:pt modelId="{6DD91AE6-5320-40A5-8853-6EC4430054F0}" type="pres">
      <dgm:prSet presAssocID="{50012777-A339-443A-B2FD-A3EC8BDA767F}" presName="root2" presStyleCnt="0"/>
      <dgm:spPr/>
    </dgm:pt>
    <dgm:pt modelId="{0A002E48-386B-48DC-95FE-0A1FA04B3A04}" type="pres">
      <dgm:prSet presAssocID="{50012777-A339-443A-B2FD-A3EC8BDA767F}" presName="LevelTwoTextNode" presStyleLbl="node3" presStyleIdx="7" presStyleCnt="11" custScaleX="203152" custLinFactX="50517" custLinFactNeighborX="100000" custLinFactNeighborY="48825">
        <dgm:presLayoutVars>
          <dgm:chPref val="3"/>
        </dgm:presLayoutVars>
      </dgm:prSet>
      <dgm:spPr/>
      <dgm:t>
        <a:bodyPr/>
        <a:lstStyle/>
        <a:p>
          <a:endParaRPr lang="zh-CN" altLang="en-US"/>
        </a:p>
      </dgm:t>
    </dgm:pt>
    <dgm:pt modelId="{204B3EBA-F59D-4593-9194-51EA475EE0B6}" type="pres">
      <dgm:prSet presAssocID="{50012777-A339-443A-B2FD-A3EC8BDA767F}" presName="level3hierChild" presStyleCnt="0"/>
      <dgm:spPr/>
    </dgm:pt>
    <dgm:pt modelId="{F051A8DF-5A0F-4D73-BE81-9DB693DB368C}" type="pres">
      <dgm:prSet presAssocID="{991B26DF-A98C-4EEE-974B-9E55F6AC3B17}" presName="conn2-1" presStyleLbl="parChTrans1D3" presStyleIdx="8" presStyleCnt="11"/>
      <dgm:spPr/>
      <dgm:t>
        <a:bodyPr/>
        <a:lstStyle/>
        <a:p>
          <a:endParaRPr lang="zh-CN" altLang="en-US"/>
        </a:p>
      </dgm:t>
    </dgm:pt>
    <dgm:pt modelId="{6B97130A-E95B-4E9C-B8A4-7A272DE186D2}" type="pres">
      <dgm:prSet presAssocID="{991B26DF-A98C-4EEE-974B-9E55F6AC3B17}" presName="connTx" presStyleLbl="parChTrans1D3" presStyleIdx="8" presStyleCnt="11"/>
      <dgm:spPr/>
      <dgm:t>
        <a:bodyPr/>
        <a:lstStyle/>
        <a:p>
          <a:endParaRPr lang="zh-CN" altLang="en-US"/>
        </a:p>
      </dgm:t>
    </dgm:pt>
    <dgm:pt modelId="{E0762ADF-AED2-4D7E-8A96-FC59167A57BC}" type="pres">
      <dgm:prSet presAssocID="{C7218390-7C7D-4FDF-AAD9-8A76E4F01A7D}" presName="root2" presStyleCnt="0"/>
      <dgm:spPr/>
    </dgm:pt>
    <dgm:pt modelId="{C46B8C0F-3FC4-4B21-A78A-DB30B85CC60C}" type="pres">
      <dgm:prSet presAssocID="{C7218390-7C7D-4FDF-AAD9-8A76E4F01A7D}" presName="LevelTwoTextNode" presStyleLbl="node3" presStyleIdx="8" presStyleCnt="11" custScaleX="225948" custLinFactY="73637" custLinFactNeighborX="-27772" custLinFactNeighborY="100000">
        <dgm:presLayoutVars>
          <dgm:chPref val="3"/>
        </dgm:presLayoutVars>
      </dgm:prSet>
      <dgm:spPr/>
      <dgm:t>
        <a:bodyPr/>
        <a:lstStyle/>
        <a:p>
          <a:endParaRPr lang="zh-CN" altLang="en-US"/>
        </a:p>
      </dgm:t>
    </dgm:pt>
    <dgm:pt modelId="{19C0EB77-B751-477B-8C8E-FA685B6FA97C}" type="pres">
      <dgm:prSet presAssocID="{C7218390-7C7D-4FDF-AAD9-8A76E4F01A7D}" presName="level3hierChild" presStyleCnt="0"/>
      <dgm:spPr/>
    </dgm:pt>
    <dgm:pt modelId="{5B717DC0-A9CD-4393-B57C-EA2A1C5838A2}" type="pres">
      <dgm:prSet presAssocID="{03BF9ADB-5BA8-4F05-B341-C15669506904}" presName="conn2-1" presStyleLbl="parChTrans1D3" presStyleIdx="9" presStyleCnt="11"/>
      <dgm:spPr/>
      <dgm:t>
        <a:bodyPr/>
        <a:lstStyle/>
        <a:p>
          <a:endParaRPr lang="zh-CN" altLang="en-US"/>
        </a:p>
      </dgm:t>
    </dgm:pt>
    <dgm:pt modelId="{33C8442D-81D6-4FC2-93BC-03060E2D084B}" type="pres">
      <dgm:prSet presAssocID="{03BF9ADB-5BA8-4F05-B341-C15669506904}" presName="connTx" presStyleLbl="parChTrans1D3" presStyleIdx="9" presStyleCnt="11"/>
      <dgm:spPr/>
      <dgm:t>
        <a:bodyPr/>
        <a:lstStyle/>
        <a:p>
          <a:endParaRPr lang="zh-CN" altLang="en-US"/>
        </a:p>
      </dgm:t>
    </dgm:pt>
    <dgm:pt modelId="{AF76DFB4-8146-43B9-8101-AEC12C6930EE}" type="pres">
      <dgm:prSet presAssocID="{C10A318A-182F-4997-B759-BF5A3F761868}" presName="root2" presStyleCnt="0"/>
      <dgm:spPr/>
    </dgm:pt>
    <dgm:pt modelId="{1DD874E5-0BE1-4C1F-9818-CBA770681CCC}" type="pres">
      <dgm:prSet presAssocID="{C10A318A-182F-4997-B759-BF5A3F761868}" presName="LevelTwoTextNode" presStyleLbl="node3" presStyleIdx="9" presStyleCnt="11" custScaleX="248344" custLinFactX="39790" custLinFactNeighborX="100000" custLinFactNeighborY="-57514">
        <dgm:presLayoutVars>
          <dgm:chPref val="3"/>
        </dgm:presLayoutVars>
      </dgm:prSet>
      <dgm:spPr/>
      <dgm:t>
        <a:bodyPr/>
        <a:lstStyle/>
        <a:p>
          <a:endParaRPr lang="zh-CN" altLang="en-US"/>
        </a:p>
      </dgm:t>
    </dgm:pt>
    <dgm:pt modelId="{0F01861B-7F1F-4D9C-9876-7D53A3749CF5}" type="pres">
      <dgm:prSet presAssocID="{C10A318A-182F-4997-B759-BF5A3F761868}" presName="level3hierChild" presStyleCnt="0"/>
      <dgm:spPr/>
    </dgm:pt>
    <dgm:pt modelId="{778C6A7B-9FAD-4AB9-9FA3-BBEBF63C277B}" type="pres">
      <dgm:prSet presAssocID="{BA24F439-1737-4A31-8EBD-C227A396CD62}" presName="conn2-1" presStyleLbl="parChTrans1D3" presStyleIdx="10" presStyleCnt="11"/>
      <dgm:spPr/>
      <dgm:t>
        <a:bodyPr/>
        <a:lstStyle/>
        <a:p>
          <a:endParaRPr lang="zh-CN" altLang="en-US"/>
        </a:p>
      </dgm:t>
    </dgm:pt>
    <dgm:pt modelId="{33EA964A-A45B-48DB-88CD-3FDF1DA78D19}" type="pres">
      <dgm:prSet presAssocID="{BA24F439-1737-4A31-8EBD-C227A396CD62}" presName="connTx" presStyleLbl="parChTrans1D3" presStyleIdx="10" presStyleCnt="11"/>
      <dgm:spPr/>
      <dgm:t>
        <a:bodyPr/>
        <a:lstStyle/>
        <a:p>
          <a:endParaRPr lang="zh-CN" altLang="en-US"/>
        </a:p>
      </dgm:t>
    </dgm:pt>
    <dgm:pt modelId="{22FA9E9C-A541-4D1C-A32F-51AE410AB38A}" type="pres">
      <dgm:prSet presAssocID="{FA2C4A5D-5AAD-446A-BD15-3A7BE5E8C696}" presName="root2" presStyleCnt="0"/>
      <dgm:spPr/>
    </dgm:pt>
    <dgm:pt modelId="{DB750498-1636-4D7D-89DF-68EE4FE26844}" type="pres">
      <dgm:prSet presAssocID="{FA2C4A5D-5AAD-446A-BD15-3A7BE5E8C696}" presName="LevelTwoTextNode" presStyleLbl="node3" presStyleIdx="10" presStyleCnt="11" custScaleX="164319" custScaleY="81208" custLinFactY="-127196" custLinFactNeighborX="-26112" custLinFactNeighborY="-200000">
        <dgm:presLayoutVars>
          <dgm:chPref val="3"/>
        </dgm:presLayoutVars>
      </dgm:prSet>
      <dgm:spPr/>
      <dgm:t>
        <a:bodyPr/>
        <a:lstStyle/>
        <a:p>
          <a:endParaRPr lang="zh-CN" altLang="en-US"/>
        </a:p>
      </dgm:t>
    </dgm:pt>
    <dgm:pt modelId="{5C26E393-1E78-412A-BBB6-E39EE747CA76}" type="pres">
      <dgm:prSet presAssocID="{FA2C4A5D-5AAD-446A-BD15-3A7BE5E8C696}" presName="level3hierChild" presStyleCnt="0"/>
      <dgm:spPr/>
    </dgm:pt>
  </dgm:ptLst>
  <dgm:cxnLst>
    <dgm:cxn modelId="{91B0664B-423B-446D-99F3-CC88052AC32C}" type="presOf" srcId="{FDFE2993-791B-42F5-9F46-4F1E88D6A4E0}" destId="{B08E2F0F-3653-4681-9F87-6B7384547E55}" srcOrd="1" destOrd="0" presId="urn:microsoft.com/office/officeart/2005/8/layout/hierarchy2"/>
    <dgm:cxn modelId="{8CA681D2-F3C6-4514-8B09-B9C4F7A51794}" type="presOf" srcId="{6402A610-7277-4DAC-933C-923F1A0B351A}" destId="{8FDE1472-6743-4EDE-8ECE-752D8FBDF47F}" srcOrd="0" destOrd="0" presId="urn:microsoft.com/office/officeart/2005/8/layout/hierarchy2"/>
    <dgm:cxn modelId="{2D4D3C3A-4B9E-4AF9-BB17-555A5DBC2507}" type="presOf" srcId="{011E43CC-63AE-42A6-A129-46CC9770CAC5}" destId="{450C0E37-ABEA-4C32-AF33-B47F523A7AF3}" srcOrd="1" destOrd="0" presId="urn:microsoft.com/office/officeart/2005/8/layout/hierarchy2"/>
    <dgm:cxn modelId="{E7C98203-B051-4307-BCDE-64EFD3E80A82}" type="presOf" srcId="{4FFDE6CE-AADC-4E86-A0F7-EA471CB116E4}" destId="{A0A985C6-C415-404A-992D-C8446ECEF854}" srcOrd="1" destOrd="0" presId="urn:microsoft.com/office/officeart/2005/8/layout/hierarchy2"/>
    <dgm:cxn modelId="{105E612E-EC76-4F89-AE07-5B06136032DF}" type="presOf" srcId="{D710D130-5403-4F65-B4D5-59669AC0120E}" destId="{64136C0F-3F31-4E62-8AF2-F750CC3747EB}" srcOrd="0" destOrd="0" presId="urn:microsoft.com/office/officeart/2005/8/layout/hierarchy2"/>
    <dgm:cxn modelId="{4774CC7C-283B-49C1-B86E-7F7703907B55}" type="presOf" srcId="{A8AAC91B-119D-4728-BAE7-EAAE543BAC79}" destId="{986C222F-3BAA-4982-B254-B554D245CDEC}" srcOrd="0" destOrd="0" presId="urn:microsoft.com/office/officeart/2005/8/layout/hierarchy2"/>
    <dgm:cxn modelId="{653909DF-C3C5-4C31-92C1-3D9DE1D485B0}" type="presOf" srcId="{993ED5BD-83B5-4EA1-970B-DBDC37987D28}" destId="{97944A38-9AAD-4569-893F-218C90E43C7F}"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3D3CA2C0-49C7-45F2-84E0-8E70D5EE1CBB}" srcId="{4AD57F60-1317-436B-85CE-0E4F72224624}" destId="{5E227261-04D0-44AC-9693-1A9781B6E57C}" srcOrd="0" destOrd="0" parTransId="{6402A610-7277-4DAC-933C-923F1A0B351A}" sibTransId="{BA221247-3F9D-406A-A786-B9502A4CD86B}"/>
    <dgm:cxn modelId="{5163C52B-9634-4A00-842B-0BFA2709B2CF}" type="presOf" srcId="{41751B35-B927-49F8-BB58-D068B73E543D}" destId="{FDDCCBAB-1341-4F32-8EDA-A7FF3E714CAD}" srcOrd="0" destOrd="0" presId="urn:microsoft.com/office/officeart/2005/8/layout/hierarchy2"/>
    <dgm:cxn modelId="{F05F2C1C-3959-4D8B-8E93-C68ED5CBDE9E}" type="presOf" srcId="{B0D5EFAF-AE40-4C50-8745-D25B353CBC87}" destId="{539B149C-2B88-4AEF-B455-5D26A4B56BDD}" srcOrd="0" destOrd="0" presId="urn:microsoft.com/office/officeart/2005/8/layout/hierarchy2"/>
    <dgm:cxn modelId="{F7D2BB4B-1C3A-4DD0-8772-91EBEDF8FD5F}" type="presOf" srcId="{80BCB5B8-0A52-4B01-9066-A3798F3EB27D}" destId="{7F0145E0-554E-40D7-BA4F-5728EA633574}" srcOrd="0" destOrd="0" presId="urn:microsoft.com/office/officeart/2005/8/layout/hierarchy2"/>
    <dgm:cxn modelId="{A8DD020C-D49C-484D-BC19-108741F2CD6B}" type="presOf" srcId="{5E227261-04D0-44AC-9693-1A9781B6E57C}" destId="{E117A2EF-CA6D-4C78-A1E4-B38ED35E4914}" srcOrd="0" destOrd="0" presId="urn:microsoft.com/office/officeart/2005/8/layout/hierarchy2"/>
    <dgm:cxn modelId="{6D59CA11-228B-4CEE-A19F-055607F7B806}" type="presOf" srcId="{3155A8C9-2EF3-4343-9343-66758109F5A6}" destId="{F6512C00-2C0B-4103-964F-5B16033A6A6B}" srcOrd="0" destOrd="0" presId="urn:microsoft.com/office/officeart/2005/8/layout/hierarchy2"/>
    <dgm:cxn modelId="{C12C3EA6-825D-4CFA-B85B-D7DD8D8A0ED3}" srcId="{41751B35-B927-49F8-BB58-D068B73E543D}" destId="{C7218390-7C7D-4FDF-AAD9-8A76E4F01A7D}" srcOrd="1" destOrd="0" parTransId="{991B26DF-A98C-4EEE-974B-9E55F6AC3B17}" sibTransId="{BC1E0C1B-CC1C-4B72-A08E-02AD3753512F}"/>
    <dgm:cxn modelId="{9A4AD77B-B9B4-42ED-8831-85D20F1928ED}" srcId="{D50A615A-BA62-4BCB-B26E-53257D2C2F1C}" destId="{8BA705AA-4CFF-41CD-961E-2A04253E41E4}" srcOrd="2" destOrd="0" parTransId="{8CEACCAB-FD59-45AD-B79F-9C95F9B8C305}" sibTransId="{4D645BF2-6E65-440C-A608-0B39B9BE9525}"/>
    <dgm:cxn modelId="{530D0FC2-1576-4827-83CB-837595530047}" type="presOf" srcId="{6402A610-7277-4DAC-933C-923F1A0B351A}" destId="{9342257A-0BF4-4B4C-8CF5-F80F26FCD98B}" srcOrd="1" destOrd="0" presId="urn:microsoft.com/office/officeart/2005/8/layout/hierarchy2"/>
    <dgm:cxn modelId="{362DABD3-03F2-4E25-A2FB-7FCD60BB5AD8}" srcId="{D50A615A-BA62-4BCB-B26E-53257D2C2F1C}" destId="{B0D5EFAF-AE40-4C50-8745-D25B353CBC87}" srcOrd="1" destOrd="0" parTransId="{D3E89C5C-41C2-4BC4-B2FE-D11C1CCB3EA3}" sibTransId="{1DD35CB6-E1D0-49D7-8DAD-12745D89265A}"/>
    <dgm:cxn modelId="{614C7A3B-9CCA-4666-9302-30BDB5F74905}" type="presOf" srcId="{991B26DF-A98C-4EEE-974B-9E55F6AC3B17}" destId="{F051A8DF-5A0F-4D73-BE81-9DB693DB368C}" srcOrd="0" destOrd="0" presId="urn:microsoft.com/office/officeart/2005/8/layout/hierarchy2"/>
    <dgm:cxn modelId="{A192F72E-24ED-4877-A569-916AF2DC11E1}" type="presOf" srcId="{8CEACCAB-FD59-45AD-B79F-9C95F9B8C305}" destId="{C27C3420-933D-4B16-952D-7D0B62AFDE32}" srcOrd="0" destOrd="0" presId="urn:microsoft.com/office/officeart/2005/8/layout/hierarchy2"/>
    <dgm:cxn modelId="{DD2D3961-99F9-407A-A808-3525F2DDA8A2}" type="presOf" srcId="{993ED5BD-83B5-4EA1-970B-DBDC37987D28}" destId="{A6BDCD93-0A7E-4983-B89B-08E479B07740}" srcOrd="1" destOrd="0" presId="urn:microsoft.com/office/officeart/2005/8/layout/hierarchy2"/>
    <dgm:cxn modelId="{4D017635-6BBA-49DC-AEBD-A8029720535B}" srcId="{D710D130-5403-4F65-B4D5-59669AC0120E}" destId="{41751B35-B927-49F8-BB58-D068B73E543D}" srcOrd="2" destOrd="0" parTransId="{4FFDE6CE-AADC-4E86-A0F7-EA471CB116E4}" sibTransId="{8B43AD9E-9BCD-4928-99E3-19AE2D3100FE}"/>
    <dgm:cxn modelId="{45AD4847-BA02-43D4-A420-19AF33D92698}" type="presOf" srcId="{BA24F439-1737-4A31-8EBD-C227A396CD62}" destId="{33EA964A-A45B-48DB-88CD-3FDF1DA78D19}" srcOrd="1" destOrd="0" presId="urn:microsoft.com/office/officeart/2005/8/layout/hierarchy2"/>
    <dgm:cxn modelId="{5EA8A528-5C49-4313-A236-09849441E558}" type="presOf" srcId="{BC5C7622-9936-4ADE-A433-2A5FB188435E}" destId="{16D2961F-8E04-4270-A6FB-3D01F21682B5}" srcOrd="0" destOrd="0" presId="urn:microsoft.com/office/officeart/2005/8/layout/hierarchy2"/>
    <dgm:cxn modelId="{5A7EEE17-BC49-446C-B82F-768610EB61D9}" type="presOf" srcId="{03BF9ADB-5BA8-4F05-B341-C15669506904}" destId="{5B717DC0-A9CD-4393-B57C-EA2A1C5838A2}" srcOrd="0" destOrd="0" presId="urn:microsoft.com/office/officeart/2005/8/layout/hierarchy2"/>
    <dgm:cxn modelId="{C9B4701B-E8D5-463A-AB5F-792D18E8E0BC}" type="presOf" srcId="{FA2C4A5D-5AAD-446A-BD15-3A7BE5E8C696}" destId="{DB750498-1636-4D7D-89DF-68EE4FE26844}" srcOrd="0" destOrd="0" presId="urn:microsoft.com/office/officeart/2005/8/layout/hierarchy2"/>
    <dgm:cxn modelId="{6A7054BC-0BA5-46F3-8C1F-1CFC62C10772}" type="presOf" srcId="{4AD57F60-1317-436B-85CE-0E4F72224624}" destId="{0E0DECD7-4F44-42A4-9523-B0DB04F79AA8}" srcOrd="0" destOrd="0" presId="urn:microsoft.com/office/officeart/2005/8/layout/hierarchy2"/>
    <dgm:cxn modelId="{AE0AC405-8D7E-4FD1-980E-85524A53DD61}" type="presOf" srcId="{BD42556D-05FD-4AFD-81B5-CA4AE3446FF1}" destId="{EC0AA403-75F0-4001-886C-1BDD897A038C}" srcOrd="0" destOrd="0" presId="urn:microsoft.com/office/officeart/2005/8/layout/hierarchy2"/>
    <dgm:cxn modelId="{D44C60A2-D7F7-4425-B29E-FA053CBC0CAE}" srcId="{4AD57F60-1317-436B-85CE-0E4F72224624}" destId="{80BCB5B8-0A52-4B01-9066-A3798F3EB27D}" srcOrd="1" destOrd="0" parTransId="{E79B48EC-FCC7-4FAE-9926-737D05CA2105}" sibTransId="{788CFBA6-7537-4D33-A254-28A6F1C70767}"/>
    <dgm:cxn modelId="{113A03FC-480B-49DF-9711-DD469172DE35}" type="presOf" srcId="{B7A09D55-BDC7-4DEC-A919-F7402464A384}" destId="{23BFFA85-4BBB-46BB-B4EC-897A01C75A51}" srcOrd="0" destOrd="0" presId="urn:microsoft.com/office/officeart/2005/8/layout/hierarchy2"/>
    <dgm:cxn modelId="{9432D0C6-FAA1-4A76-AA79-75C4892D425D}" srcId="{D710D130-5403-4F65-B4D5-59669AC0120E}" destId="{D50A615A-BA62-4BCB-B26E-53257D2C2F1C}" srcOrd="1" destOrd="0" parTransId="{B7A09D55-BDC7-4DEC-A919-F7402464A384}" sibTransId="{AEDD158F-93EC-4FAA-A61A-C2E2D0BDBC3A}"/>
    <dgm:cxn modelId="{84CA05F5-3478-48A7-8F84-36A4483C49D5}" type="presOf" srcId="{BA24F439-1737-4A31-8EBD-C227A396CD62}" destId="{778C6A7B-9FAD-4AB9-9FA3-BBEBF63C277B}" srcOrd="0" destOrd="0" presId="urn:microsoft.com/office/officeart/2005/8/layout/hierarchy2"/>
    <dgm:cxn modelId="{D776E80D-1875-424B-AC70-030B3D43C804}" srcId="{41751B35-B927-49F8-BB58-D068B73E543D}" destId="{FA2C4A5D-5AAD-446A-BD15-3A7BE5E8C696}" srcOrd="3" destOrd="0" parTransId="{BA24F439-1737-4A31-8EBD-C227A396CD62}" sibTransId="{AA96EB8C-3750-4930-A7D2-8DE6F0B1B20E}"/>
    <dgm:cxn modelId="{4A332E3D-A087-41E7-A43A-4B6AE2B4BEFB}" srcId="{41751B35-B927-49F8-BB58-D068B73E543D}" destId="{C10A318A-182F-4997-B759-BF5A3F761868}" srcOrd="2" destOrd="0" parTransId="{03BF9ADB-5BA8-4F05-B341-C15669506904}" sibTransId="{45165145-C0B8-4784-A25F-EF4D0B2DB284}"/>
    <dgm:cxn modelId="{F5420E9B-CA35-486F-A303-54F838C7B136}" type="presOf" srcId="{4FFDE6CE-AADC-4E86-A0F7-EA471CB116E4}" destId="{97187404-E2C8-4FC5-8731-2AEC142C9EB8}" srcOrd="0" destOrd="0" presId="urn:microsoft.com/office/officeart/2005/8/layout/hierarchy2"/>
    <dgm:cxn modelId="{C983D121-BD11-434B-9BD2-669FB982BE98}" srcId="{41751B35-B927-49F8-BB58-D068B73E543D}" destId="{50012777-A339-443A-B2FD-A3EC8BDA767F}" srcOrd="0" destOrd="0" parTransId="{3BFF3D6F-A010-46FE-853F-8E46B757BC9A}" sibTransId="{F474E093-E8C7-4ECD-8445-9D6EC7B22342}"/>
    <dgm:cxn modelId="{FEF4BA94-485A-4FE1-BC4E-B2726119745C}" srcId="{D51B974C-268F-4350-947C-4B244462809E}" destId="{9B9421E3-7287-42B3-B87F-96C8B220ECC9}" srcOrd="3" destOrd="0" parTransId="{011E43CC-63AE-42A6-A129-46CC9770CAC5}" sibTransId="{D8A600CE-7675-48E8-BFA9-1374B212337B}"/>
    <dgm:cxn modelId="{67461E77-3CBC-46D5-9E17-E3EF98D293A1}" type="presOf" srcId="{3BFF3D6F-A010-46FE-853F-8E46B757BC9A}" destId="{DD3C5078-7AD7-452A-8385-8167EB1152FB}" srcOrd="0" destOrd="0" presId="urn:microsoft.com/office/officeart/2005/8/layout/hierarchy2"/>
    <dgm:cxn modelId="{41293C72-7DCE-40DA-AA2C-7982AA776005}" srcId="{D51B974C-268F-4350-947C-4B244462809E}" destId="{4AD57F60-1317-436B-85CE-0E4F72224624}" srcOrd="0" destOrd="0" parTransId="{99017386-41A7-4488-A8DA-C680FBA1AF68}" sibTransId="{E9FDB000-C8E4-42C8-B857-97223A90949E}"/>
    <dgm:cxn modelId="{35A0F93F-16A3-4AD1-8F40-21F543F29995}" type="presOf" srcId="{99017386-41A7-4488-A8DA-C680FBA1AF68}" destId="{FD6A50BE-C68C-496E-B09C-D6F96565FE9D}" srcOrd="0" destOrd="0" presId="urn:microsoft.com/office/officeart/2005/8/layout/hierarchy2"/>
    <dgm:cxn modelId="{739769F7-3EC4-4A4A-99D9-FB8EA8D2B9FC}" type="presOf" srcId="{8BA705AA-4CFF-41CD-961E-2A04253E41E4}" destId="{6ABED0E1-849D-4FDA-AB63-2438C60C1CDC}" srcOrd="0" destOrd="0" presId="urn:microsoft.com/office/officeart/2005/8/layout/hierarchy2"/>
    <dgm:cxn modelId="{86F86A55-0B1F-497B-878B-FE2AE59DEA43}" type="presOf" srcId="{991B26DF-A98C-4EEE-974B-9E55F6AC3B17}" destId="{6B97130A-E95B-4E9C-B8A4-7A272DE186D2}" srcOrd="1" destOrd="0" presId="urn:microsoft.com/office/officeart/2005/8/layout/hierarchy2"/>
    <dgm:cxn modelId="{DE13B369-BB2F-4B13-AB72-223FD62D4C63}" type="presOf" srcId="{E79B48EC-FCC7-4FAE-9926-737D05CA2105}" destId="{ACE9DAC4-D0BF-40E4-B5C3-943A6FADF6A4}" srcOrd="0" destOrd="0" presId="urn:microsoft.com/office/officeart/2005/8/layout/hierarchy2"/>
    <dgm:cxn modelId="{03A43E13-6EEC-4F74-82AC-1F320FF261A2}" type="presOf" srcId="{B7A09D55-BDC7-4DEC-A919-F7402464A384}" destId="{749917C1-F5EC-4B3D-9F3C-3A8CD1A808FB}" srcOrd="1" destOrd="0" presId="urn:microsoft.com/office/officeart/2005/8/layout/hierarchy2"/>
    <dgm:cxn modelId="{B36F0654-C4B0-4861-A940-258A912F2A2E}" type="presOf" srcId="{D3E89C5C-41C2-4BC4-B2FE-D11C1CCB3EA3}" destId="{A55D2258-8786-4442-9D57-2AF7D6D33F9B}" srcOrd="1" destOrd="0" presId="urn:microsoft.com/office/officeart/2005/8/layout/hierarchy2"/>
    <dgm:cxn modelId="{82201EF2-9D78-4852-82D2-819F36DC4738}" type="presOf" srcId="{D3E89C5C-41C2-4BC4-B2FE-D11C1CCB3EA3}" destId="{A4944D84-2520-41D8-8555-BB4D84A901FA}" srcOrd="0" destOrd="0" presId="urn:microsoft.com/office/officeart/2005/8/layout/hierarchy2"/>
    <dgm:cxn modelId="{A1AE5077-E236-4899-81C0-0212001C9003}" type="presOf" srcId="{B1266F87-DF2C-4884-AC6C-69965FBE5AA5}" destId="{4AB582B1-EE81-4AC0-AD2F-20FBACCA52E7}" srcOrd="0" destOrd="0" presId="urn:microsoft.com/office/officeart/2005/8/layout/hierarchy2"/>
    <dgm:cxn modelId="{4EB4A2A9-D226-4519-B234-DFB7D461C2F7}" type="presOf" srcId="{0ED5540F-6E0B-4EFE-8FD5-0BBDA31F58FC}" destId="{64E6C95C-7A4B-4D62-86BA-97BE736A9EC6}" srcOrd="0" destOrd="0" presId="urn:microsoft.com/office/officeart/2005/8/layout/hierarchy2"/>
    <dgm:cxn modelId="{515360B6-4A04-49E0-A642-B9C4E8827309}" srcId="{D51B974C-268F-4350-947C-4B244462809E}" destId="{3155A8C9-2EF3-4343-9343-66758109F5A6}" srcOrd="1" destOrd="0" parTransId="{B1266F87-DF2C-4884-AC6C-69965FBE5AA5}" sibTransId="{0C5CAEA8-B3C4-4A54-9E70-D895EF672377}"/>
    <dgm:cxn modelId="{486BC5E9-1034-4336-AC35-18BD23856345}" type="presOf" srcId="{8CEACCAB-FD59-45AD-B79F-9C95F9B8C305}" destId="{E934F198-28DC-43E7-B819-005250B2D39C}" srcOrd="1" destOrd="0" presId="urn:microsoft.com/office/officeart/2005/8/layout/hierarchy2"/>
    <dgm:cxn modelId="{D997A934-D29A-4B0E-9E93-45F6220BF0E3}" srcId="{D51B974C-268F-4350-947C-4B244462809E}" destId="{A8AAC91B-119D-4728-BAE7-EAAE543BAC79}" srcOrd="2" destOrd="0" parTransId="{FDFE2993-791B-42F5-9F46-4F1E88D6A4E0}" sibTransId="{D5658CF2-ECE2-432F-AE60-2324D88E8A7A}"/>
    <dgm:cxn modelId="{8CECBEAE-8DCB-4E6F-810F-66B02628AF3C}" type="presOf" srcId="{C10A318A-182F-4997-B759-BF5A3F761868}" destId="{1DD874E5-0BE1-4C1F-9818-CBA770681CCC}" srcOrd="0" destOrd="0" presId="urn:microsoft.com/office/officeart/2005/8/layout/hierarchy2"/>
    <dgm:cxn modelId="{A9238016-E61E-481E-BEB3-785E4A1B6170}" type="presOf" srcId="{B1266F87-DF2C-4884-AC6C-69965FBE5AA5}" destId="{00781350-327B-4B60-B198-3B80C0BC9444}" srcOrd="1" destOrd="0" presId="urn:microsoft.com/office/officeart/2005/8/layout/hierarchy2"/>
    <dgm:cxn modelId="{372E35C5-15C2-404D-9997-82734BBB6C7B}" type="presOf" srcId="{011E43CC-63AE-42A6-A129-46CC9770CAC5}" destId="{BC405D86-AC8B-4341-9C53-F04D5D900DA8}" srcOrd="0" destOrd="0" presId="urn:microsoft.com/office/officeart/2005/8/layout/hierarchy2"/>
    <dgm:cxn modelId="{7DBC06A1-2195-429A-9628-270738EC8B66}" type="presOf" srcId="{9B9421E3-7287-42B3-B87F-96C8B220ECC9}" destId="{1402C63B-06C0-4921-AE37-B6B2A5B0DB43}" srcOrd="0" destOrd="0" presId="urn:microsoft.com/office/officeart/2005/8/layout/hierarchy2"/>
    <dgm:cxn modelId="{A940FB44-7574-4B84-8C71-E5D7BB028B0B}" srcId="{D710D130-5403-4F65-B4D5-59669AC0120E}" destId="{D51B974C-268F-4350-947C-4B244462809E}" srcOrd="0" destOrd="0" parTransId="{BD42556D-05FD-4AFD-81B5-CA4AE3446FF1}" sibTransId="{863C5CED-3D76-404E-92BD-FEAEA805981A}"/>
    <dgm:cxn modelId="{AA6245EC-8512-4DCD-81C6-ACDA63E60EA1}" type="presOf" srcId="{50012777-A339-443A-B2FD-A3EC8BDA767F}" destId="{0A002E48-386B-48DC-95FE-0A1FA04B3A04}" srcOrd="0" destOrd="0" presId="urn:microsoft.com/office/officeart/2005/8/layout/hierarchy2"/>
    <dgm:cxn modelId="{6606625B-02E8-416A-A26D-4D89695E9219}" type="presOf" srcId="{03BF9ADB-5BA8-4F05-B341-C15669506904}" destId="{33C8442D-81D6-4FC2-93BC-03060E2D084B}" srcOrd="1" destOrd="0" presId="urn:microsoft.com/office/officeart/2005/8/layout/hierarchy2"/>
    <dgm:cxn modelId="{818B8210-62FE-44BA-9A0A-52EBE7C39B94}" type="presOf" srcId="{3BFF3D6F-A010-46FE-853F-8E46B757BC9A}" destId="{188B1D78-D45C-49AC-9AFA-AF1ADA122AA3}" srcOrd="1" destOrd="0" presId="urn:microsoft.com/office/officeart/2005/8/layout/hierarchy2"/>
    <dgm:cxn modelId="{C877951F-6FAC-4EDD-B861-AFA93FBF7D3C}" srcId="{D50A615A-BA62-4BCB-B26E-53257D2C2F1C}" destId="{BC5C7622-9936-4ADE-A433-2A5FB188435E}" srcOrd="0" destOrd="0" parTransId="{993ED5BD-83B5-4EA1-970B-DBDC37987D28}" sibTransId="{AA956556-FE40-4264-866E-6D49176B1352}"/>
    <dgm:cxn modelId="{32ABD903-5934-4FA7-8309-1C2A3C7380CA}" type="presOf" srcId="{99017386-41A7-4488-A8DA-C680FBA1AF68}" destId="{47E6AAC1-BB47-433D-AB34-9DA7EBE3FC34}" srcOrd="1" destOrd="0" presId="urn:microsoft.com/office/officeart/2005/8/layout/hierarchy2"/>
    <dgm:cxn modelId="{69DA96E4-8CD7-4F13-BD01-3B21F0C2F8CA}" type="presOf" srcId="{C7218390-7C7D-4FDF-AAD9-8A76E4F01A7D}" destId="{C46B8C0F-3FC4-4B21-A78A-DB30B85CC60C}" srcOrd="0" destOrd="0" presId="urn:microsoft.com/office/officeart/2005/8/layout/hierarchy2"/>
    <dgm:cxn modelId="{0B902AAF-585D-4F1B-B599-EDAB4B133FCD}" type="presOf" srcId="{BD42556D-05FD-4AFD-81B5-CA4AE3446FF1}" destId="{1C50505D-B87E-487C-BFD7-6952C86EB560}" srcOrd="1" destOrd="0" presId="urn:microsoft.com/office/officeart/2005/8/layout/hierarchy2"/>
    <dgm:cxn modelId="{281C8C4E-F1A0-44E9-BAA5-79415A213FD2}" type="presOf" srcId="{FDFE2993-791B-42F5-9F46-4F1E88D6A4E0}" destId="{CB027039-E75B-4AB0-B3EC-29D2FD4127B3}" srcOrd="0" destOrd="0" presId="urn:microsoft.com/office/officeart/2005/8/layout/hierarchy2"/>
    <dgm:cxn modelId="{8F50577C-FD5B-46CF-985D-C3E4898EB72F}" type="presOf" srcId="{D51B974C-268F-4350-947C-4B244462809E}" destId="{7BAC36E8-37A5-4003-BE52-93E5AF99F2C9}" srcOrd="0" destOrd="0" presId="urn:microsoft.com/office/officeart/2005/8/layout/hierarchy2"/>
    <dgm:cxn modelId="{81291872-E3E9-4102-9421-1F738EFA8FE1}" type="presOf" srcId="{E79B48EC-FCC7-4FAE-9926-737D05CA2105}" destId="{F42724BE-3350-4158-9430-D3E94DD0BEA0}" srcOrd="1" destOrd="0" presId="urn:microsoft.com/office/officeart/2005/8/layout/hierarchy2"/>
    <dgm:cxn modelId="{865A9CD4-9561-4703-BA92-FC2CC9F53B08}" type="presOf" srcId="{D50A615A-BA62-4BCB-B26E-53257D2C2F1C}" destId="{3FE080F8-27C6-4B13-95FC-9096E8D39383}" srcOrd="0" destOrd="0" presId="urn:microsoft.com/office/officeart/2005/8/layout/hierarchy2"/>
    <dgm:cxn modelId="{CF7C3C23-FFA7-49BD-9186-F841FB46B416}" type="presParOf" srcId="{64E6C95C-7A4B-4D62-86BA-97BE736A9EC6}" destId="{BDDA500F-E5BC-47B6-8456-3279BC86FC0F}" srcOrd="0" destOrd="0" presId="urn:microsoft.com/office/officeart/2005/8/layout/hierarchy2"/>
    <dgm:cxn modelId="{D876446F-A0D2-4632-AA28-EF5ED600B442}" type="presParOf" srcId="{BDDA500F-E5BC-47B6-8456-3279BC86FC0F}" destId="{64136C0F-3F31-4E62-8AF2-F750CC3747EB}" srcOrd="0" destOrd="0" presId="urn:microsoft.com/office/officeart/2005/8/layout/hierarchy2"/>
    <dgm:cxn modelId="{0053027D-8142-40BE-9676-7AEBAD6446F3}" type="presParOf" srcId="{BDDA500F-E5BC-47B6-8456-3279BC86FC0F}" destId="{8E598FB4-5ECA-4012-8B4C-F53CB9BB3594}" srcOrd="1" destOrd="0" presId="urn:microsoft.com/office/officeart/2005/8/layout/hierarchy2"/>
    <dgm:cxn modelId="{80F56811-E2A0-47AC-A50E-A26A146A4605}" type="presParOf" srcId="{8E598FB4-5ECA-4012-8B4C-F53CB9BB3594}" destId="{EC0AA403-75F0-4001-886C-1BDD897A038C}" srcOrd="0" destOrd="0" presId="urn:microsoft.com/office/officeart/2005/8/layout/hierarchy2"/>
    <dgm:cxn modelId="{0C3132F4-E511-4EFC-B911-136D13C62949}" type="presParOf" srcId="{EC0AA403-75F0-4001-886C-1BDD897A038C}" destId="{1C50505D-B87E-487C-BFD7-6952C86EB560}" srcOrd="0" destOrd="0" presId="urn:microsoft.com/office/officeart/2005/8/layout/hierarchy2"/>
    <dgm:cxn modelId="{C3AD607F-80D8-47D5-ADE4-4DD4DE51DC95}" type="presParOf" srcId="{8E598FB4-5ECA-4012-8B4C-F53CB9BB3594}" destId="{63755878-A7EC-42B8-8369-E70A745D227C}" srcOrd="1" destOrd="0" presId="urn:microsoft.com/office/officeart/2005/8/layout/hierarchy2"/>
    <dgm:cxn modelId="{C8E1A524-2FBB-4BE8-B790-EDB8977B1BC0}" type="presParOf" srcId="{63755878-A7EC-42B8-8369-E70A745D227C}" destId="{7BAC36E8-37A5-4003-BE52-93E5AF99F2C9}" srcOrd="0" destOrd="0" presId="urn:microsoft.com/office/officeart/2005/8/layout/hierarchy2"/>
    <dgm:cxn modelId="{E251731F-6CE2-4C16-828A-10F8ECB4E85C}" type="presParOf" srcId="{63755878-A7EC-42B8-8369-E70A745D227C}" destId="{9F8E465B-E38F-4AB2-988E-947BDF8A2336}" srcOrd="1" destOrd="0" presId="urn:microsoft.com/office/officeart/2005/8/layout/hierarchy2"/>
    <dgm:cxn modelId="{2D718DF9-B7E3-4B98-850A-F85DCFEF99A3}" type="presParOf" srcId="{9F8E465B-E38F-4AB2-988E-947BDF8A2336}" destId="{FD6A50BE-C68C-496E-B09C-D6F96565FE9D}" srcOrd="0" destOrd="0" presId="urn:microsoft.com/office/officeart/2005/8/layout/hierarchy2"/>
    <dgm:cxn modelId="{39D58305-BA34-49BA-B68B-07A2B0A69CEB}" type="presParOf" srcId="{FD6A50BE-C68C-496E-B09C-D6F96565FE9D}" destId="{47E6AAC1-BB47-433D-AB34-9DA7EBE3FC34}" srcOrd="0" destOrd="0" presId="urn:microsoft.com/office/officeart/2005/8/layout/hierarchy2"/>
    <dgm:cxn modelId="{765D0748-053F-4A99-A3EE-17415E900E3B}" type="presParOf" srcId="{9F8E465B-E38F-4AB2-988E-947BDF8A2336}" destId="{F2BA272B-AA09-4B7A-A80C-E32A9E868C31}" srcOrd="1" destOrd="0" presId="urn:microsoft.com/office/officeart/2005/8/layout/hierarchy2"/>
    <dgm:cxn modelId="{458DE1B1-1756-4BC2-9822-4D9C6C687ED0}" type="presParOf" srcId="{F2BA272B-AA09-4B7A-A80C-E32A9E868C31}" destId="{0E0DECD7-4F44-42A4-9523-B0DB04F79AA8}" srcOrd="0" destOrd="0" presId="urn:microsoft.com/office/officeart/2005/8/layout/hierarchy2"/>
    <dgm:cxn modelId="{38D01DED-7C36-420D-A0C1-2EC5F4A88034}" type="presParOf" srcId="{F2BA272B-AA09-4B7A-A80C-E32A9E868C31}" destId="{0FF09E40-1ACA-4DC2-AE48-7DE4D4AC91CC}" srcOrd="1" destOrd="0" presId="urn:microsoft.com/office/officeart/2005/8/layout/hierarchy2"/>
    <dgm:cxn modelId="{5966454B-34D4-4CDB-90A9-4DB183D02A9C}" type="presParOf" srcId="{0FF09E40-1ACA-4DC2-AE48-7DE4D4AC91CC}" destId="{8FDE1472-6743-4EDE-8ECE-752D8FBDF47F}" srcOrd="0" destOrd="0" presId="urn:microsoft.com/office/officeart/2005/8/layout/hierarchy2"/>
    <dgm:cxn modelId="{AABA629D-8512-4B75-AC66-37AE8780B811}" type="presParOf" srcId="{8FDE1472-6743-4EDE-8ECE-752D8FBDF47F}" destId="{9342257A-0BF4-4B4C-8CF5-F80F26FCD98B}" srcOrd="0" destOrd="0" presId="urn:microsoft.com/office/officeart/2005/8/layout/hierarchy2"/>
    <dgm:cxn modelId="{1B80484D-6D16-42AD-8D23-25543734A14A}" type="presParOf" srcId="{0FF09E40-1ACA-4DC2-AE48-7DE4D4AC91CC}" destId="{70EEB912-FA6F-485F-BE7D-AD76C4CDEAF0}" srcOrd="1" destOrd="0" presId="urn:microsoft.com/office/officeart/2005/8/layout/hierarchy2"/>
    <dgm:cxn modelId="{6BB3821C-D99E-438B-8234-CFD624D4CED4}" type="presParOf" srcId="{70EEB912-FA6F-485F-BE7D-AD76C4CDEAF0}" destId="{E117A2EF-CA6D-4C78-A1E4-B38ED35E4914}" srcOrd="0" destOrd="0" presId="urn:microsoft.com/office/officeart/2005/8/layout/hierarchy2"/>
    <dgm:cxn modelId="{0ADF5A45-9B2D-4AF1-A8B4-AA24B92CCD55}" type="presParOf" srcId="{70EEB912-FA6F-485F-BE7D-AD76C4CDEAF0}" destId="{50C2EA05-4DAC-40B3-AC53-D8CBE3CFF9A9}" srcOrd="1" destOrd="0" presId="urn:microsoft.com/office/officeart/2005/8/layout/hierarchy2"/>
    <dgm:cxn modelId="{918F12A3-1C79-4EF2-9302-1C265AF4236B}" type="presParOf" srcId="{0FF09E40-1ACA-4DC2-AE48-7DE4D4AC91CC}" destId="{ACE9DAC4-D0BF-40E4-B5C3-943A6FADF6A4}" srcOrd="2" destOrd="0" presId="urn:microsoft.com/office/officeart/2005/8/layout/hierarchy2"/>
    <dgm:cxn modelId="{3D6DE3BC-FF0F-40DA-AEE9-16ED4D9603E2}" type="presParOf" srcId="{ACE9DAC4-D0BF-40E4-B5C3-943A6FADF6A4}" destId="{F42724BE-3350-4158-9430-D3E94DD0BEA0}" srcOrd="0" destOrd="0" presId="urn:microsoft.com/office/officeart/2005/8/layout/hierarchy2"/>
    <dgm:cxn modelId="{AE1D7C08-4686-4681-9ACA-7AFA47CE2A83}" type="presParOf" srcId="{0FF09E40-1ACA-4DC2-AE48-7DE4D4AC91CC}" destId="{598B66E2-89D0-44C8-BA2B-3B2AE5BD04DA}" srcOrd="3" destOrd="0" presId="urn:microsoft.com/office/officeart/2005/8/layout/hierarchy2"/>
    <dgm:cxn modelId="{A0F9ECA1-15B8-48A1-A462-2C754E35CE15}" type="presParOf" srcId="{598B66E2-89D0-44C8-BA2B-3B2AE5BD04DA}" destId="{7F0145E0-554E-40D7-BA4F-5728EA633574}" srcOrd="0" destOrd="0" presId="urn:microsoft.com/office/officeart/2005/8/layout/hierarchy2"/>
    <dgm:cxn modelId="{DEE7F710-C9C8-4D66-BD02-0CB9D26BEF5A}" type="presParOf" srcId="{598B66E2-89D0-44C8-BA2B-3B2AE5BD04DA}" destId="{6A10E315-F940-4098-9F7B-4F0522574914}" srcOrd="1" destOrd="0" presId="urn:microsoft.com/office/officeart/2005/8/layout/hierarchy2"/>
    <dgm:cxn modelId="{44B6445B-B7BB-47A8-9036-D20E1BDB0065}" type="presParOf" srcId="{9F8E465B-E38F-4AB2-988E-947BDF8A2336}" destId="{4AB582B1-EE81-4AC0-AD2F-20FBACCA52E7}" srcOrd="2" destOrd="0" presId="urn:microsoft.com/office/officeart/2005/8/layout/hierarchy2"/>
    <dgm:cxn modelId="{BC1A953A-5C6D-47DA-86AC-1F341D7F69B0}" type="presParOf" srcId="{4AB582B1-EE81-4AC0-AD2F-20FBACCA52E7}" destId="{00781350-327B-4B60-B198-3B80C0BC9444}" srcOrd="0" destOrd="0" presId="urn:microsoft.com/office/officeart/2005/8/layout/hierarchy2"/>
    <dgm:cxn modelId="{292CF7DB-EFD3-40EA-AF14-49D953A989C6}" type="presParOf" srcId="{9F8E465B-E38F-4AB2-988E-947BDF8A2336}" destId="{3E18FC72-EB38-48C3-9050-DD1740D1B261}" srcOrd="3" destOrd="0" presId="urn:microsoft.com/office/officeart/2005/8/layout/hierarchy2"/>
    <dgm:cxn modelId="{0075B556-D709-46B8-8A65-2CBEF1967C92}" type="presParOf" srcId="{3E18FC72-EB38-48C3-9050-DD1740D1B261}" destId="{F6512C00-2C0B-4103-964F-5B16033A6A6B}" srcOrd="0" destOrd="0" presId="urn:microsoft.com/office/officeart/2005/8/layout/hierarchy2"/>
    <dgm:cxn modelId="{6F711BCD-55B1-4F2B-82DD-75A6851931DB}" type="presParOf" srcId="{3E18FC72-EB38-48C3-9050-DD1740D1B261}" destId="{831DE162-DE53-4B03-A2E4-1EB0D30C1AA1}" srcOrd="1" destOrd="0" presId="urn:microsoft.com/office/officeart/2005/8/layout/hierarchy2"/>
    <dgm:cxn modelId="{6B708E5F-9160-4BD4-A742-9A4F61EC6033}" type="presParOf" srcId="{9F8E465B-E38F-4AB2-988E-947BDF8A2336}" destId="{CB027039-E75B-4AB0-B3EC-29D2FD4127B3}" srcOrd="4" destOrd="0" presId="urn:microsoft.com/office/officeart/2005/8/layout/hierarchy2"/>
    <dgm:cxn modelId="{3E80A838-42C4-4FB7-B05F-6EF64859A6E5}" type="presParOf" srcId="{CB027039-E75B-4AB0-B3EC-29D2FD4127B3}" destId="{B08E2F0F-3653-4681-9F87-6B7384547E55}" srcOrd="0" destOrd="0" presId="urn:microsoft.com/office/officeart/2005/8/layout/hierarchy2"/>
    <dgm:cxn modelId="{AFBA0AE1-9DC0-48C2-AC5A-F23C390DA57E}" type="presParOf" srcId="{9F8E465B-E38F-4AB2-988E-947BDF8A2336}" destId="{4E2BAB97-9F15-4553-A32F-336B22E3038E}" srcOrd="5" destOrd="0" presId="urn:microsoft.com/office/officeart/2005/8/layout/hierarchy2"/>
    <dgm:cxn modelId="{FA6C22F0-A80E-4BFE-8B9A-680490F6DE61}" type="presParOf" srcId="{4E2BAB97-9F15-4553-A32F-336B22E3038E}" destId="{986C222F-3BAA-4982-B254-B554D245CDEC}" srcOrd="0" destOrd="0" presId="urn:microsoft.com/office/officeart/2005/8/layout/hierarchy2"/>
    <dgm:cxn modelId="{13D413E9-17D2-4964-890A-2897337FDA9F}" type="presParOf" srcId="{4E2BAB97-9F15-4553-A32F-336B22E3038E}" destId="{377E4092-CEBB-48AE-A520-B75B2DFFE73E}" srcOrd="1" destOrd="0" presId="urn:microsoft.com/office/officeart/2005/8/layout/hierarchy2"/>
    <dgm:cxn modelId="{0D71B894-2B93-4549-BEBE-AAEC04A07616}" type="presParOf" srcId="{9F8E465B-E38F-4AB2-988E-947BDF8A2336}" destId="{BC405D86-AC8B-4341-9C53-F04D5D900DA8}" srcOrd="6" destOrd="0" presId="urn:microsoft.com/office/officeart/2005/8/layout/hierarchy2"/>
    <dgm:cxn modelId="{39C04037-C0AD-41BD-A8ED-ECAA4AC55383}" type="presParOf" srcId="{BC405D86-AC8B-4341-9C53-F04D5D900DA8}" destId="{450C0E37-ABEA-4C32-AF33-B47F523A7AF3}" srcOrd="0" destOrd="0" presId="urn:microsoft.com/office/officeart/2005/8/layout/hierarchy2"/>
    <dgm:cxn modelId="{C611F5E8-1DF9-4BC6-B162-E30D6796A76C}" type="presParOf" srcId="{9F8E465B-E38F-4AB2-988E-947BDF8A2336}" destId="{5C3B4253-8474-403A-8AE7-428302E75611}" srcOrd="7" destOrd="0" presId="urn:microsoft.com/office/officeart/2005/8/layout/hierarchy2"/>
    <dgm:cxn modelId="{BA35B349-6B71-41BB-8419-77CCEC27696B}" type="presParOf" srcId="{5C3B4253-8474-403A-8AE7-428302E75611}" destId="{1402C63B-06C0-4921-AE37-B6B2A5B0DB43}" srcOrd="0" destOrd="0" presId="urn:microsoft.com/office/officeart/2005/8/layout/hierarchy2"/>
    <dgm:cxn modelId="{D59882E8-EF1A-40D2-8558-A41F01623E1C}" type="presParOf" srcId="{5C3B4253-8474-403A-8AE7-428302E75611}" destId="{9092AFBD-07D1-4768-BCD2-B365126D57FD}" srcOrd="1" destOrd="0" presId="urn:microsoft.com/office/officeart/2005/8/layout/hierarchy2"/>
    <dgm:cxn modelId="{BEF7B965-932C-4774-A196-CED7AD649415}" type="presParOf" srcId="{8E598FB4-5ECA-4012-8B4C-F53CB9BB3594}" destId="{23BFFA85-4BBB-46BB-B4EC-897A01C75A51}" srcOrd="2" destOrd="0" presId="urn:microsoft.com/office/officeart/2005/8/layout/hierarchy2"/>
    <dgm:cxn modelId="{60C04998-BA9D-45D6-9B56-9B0309C965C0}" type="presParOf" srcId="{23BFFA85-4BBB-46BB-B4EC-897A01C75A51}" destId="{749917C1-F5EC-4B3D-9F3C-3A8CD1A808FB}" srcOrd="0" destOrd="0" presId="urn:microsoft.com/office/officeart/2005/8/layout/hierarchy2"/>
    <dgm:cxn modelId="{269BDF57-D24C-4F38-9403-8394A29E973C}" type="presParOf" srcId="{8E598FB4-5ECA-4012-8B4C-F53CB9BB3594}" destId="{82329A49-3C06-49E3-A4F5-56856F276EF2}" srcOrd="3" destOrd="0" presId="urn:microsoft.com/office/officeart/2005/8/layout/hierarchy2"/>
    <dgm:cxn modelId="{03A845D2-73C1-44B1-AE64-1681BB02F608}" type="presParOf" srcId="{82329A49-3C06-49E3-A4F5-56856F276EF2}" destId="{3FE080F8-27C6-4B13-95FC-9096E8D39383}" srcOrd="0" destOrd="0" presId="urn:microsoft.com/office/officeart/2005/8/layout/hierarchy2"/>
    <dgm:cxn modelId="{09D6C466-BD64-4797-B14E-86A098EFD973}" type="presParOf" srcId="{82329A49-3C06-49E3-A4F5-56856F276EF2}" destId="{78C03335-9A24-437E-8CA2-893C78F70485}" srcOrd="1" destOrd="0" presId="urn:microsoft.com/office/officeart/2005/8/layout/hierarchy2"/>
    <dgm:cxn modelId="{67461998-1DF9-4926-8FB6-822C8577B285}" type="presParOf" srcId="{78C03335-9A24-437E-8CA2-893C78F70485}" destId="{97944A38-9AAD-4569-893F-218C90E43C7F}" srcOrd="0" destOrd="0" presId="urn:microsoft.com/office/officeart/2005/8/layout/hierarchy2"/>
    <dgm:cxn modelId="{3A98F8F0-E9B7-4232-97E2-AB942BBD0271}" type="presParOf" srcId="{97944A38-9AAD-4569-893F-218C90E43C7F}" destId="{A6BDCD93-0A7E-4983-B89B-08E479B07740}" srcOrd="0" destOrd="0" presId="urn:microsoft.com/office/officeart/2005/8/layout/hierarchy2"/>
    <dgm:cxn modelId="{9E2176C3-6BC4-4A9E-B9C9-9A8EE2AA708B}" type="presParOf" srcId="{78C03335-9A24-437E-8CA2-893C78F70485}" destId="{90862AEB-06F0-463E-A80E-897FFA9E9BD3}" srcOrd="1" destOrd="0" presId="urn:microsoft.com/office/officeart/2005/8/layout/hierarchy2"/>
    <dgm:cxn modelId="{01644281-6E18-4868-9562-896E0B7211A3}" type="presParOf" srcId="{90862AEB-06F0-463E-A80E-897FFA9E9BD3}" destId="{16D2961F-8E04-4270-A6FB-3D01F21682B5}" srcOrd="0" destOrd="0" presId="urn:microsoft.com/office/officeart/2005/8/layout/hierarchy2"/>
    <dgm:cxn modelId="{088ACC51-2A7F-437C-B12F-F3F495E62AAD}" type="presParOf" srcId="{90862AEB-06F0-463E-A80E-897FFA9E9BD3}" destId="{13B60E93-F04D-4117-9C21-44A84219E22B}" srcOrd="1" destOrd="0" presId="urn:microsoft.com/office/officeart/2005/8/layout/hierarchy2"/>
    <dgm:cxn modelId="{6FBCA55D-EF58-4CD9-9668-E4D4F7C780B5}" type="presParOf" srcId="{78C03335-9A24-437E-8CA2-893C78F70485}" destId="{A4944D84-2520-41D8-8555-BB4D84A901FA}" srcOrd="2" destOrd="0" presId="urn:microsoft.com/office/officeart/2005/8/layout/hierarchy2"/>
    <dgm:cxn modelId="{59104ED5-9350-4414-B79A-575FEB92D69F}" type="presParOf" srcId="{A4944D84-2520-41D8-8555-BB4D84A901FA}" destId="{A55D2258-8786-4442-9D57-2AF7D6D33F9B}" srcOrd="0" destOrd="0" presId="urn:microsoft.com/office/officeart/2005/8/layout/hierarchy2"/>
    <dgm:cxn modelId="{42B760E7-4B6D-404D-B4B6-D29E483AA0CF}" type="presParOf" srcId="{78C03335-9A24-437E-8CA2-893C78F70485}" destId="{36F17D33-2AD8-4477-80C6-157FBFE1400E}" srcOrd="3" destOrd="0" presId="urn:microsoft.com/office/officeart/2005/8/layout/hierarchy2"/>
    <dgm:cxn modelId="{8EBBF809-020C-4D6A-BE53-7E3FB5BDB63E}" type="presParOf" srcId="{36F17D33-2AD8-4477-80C6-157FBFE1400E}" destId="{539B149C-2B88-4AEF-B455-5D26A4B56BDD}" srcOrd="0" destOrd="0" presId="urn:microsoft.com/office/officeart/2005/8/layout/hierarchy2"/>
    <dgm:cxn modelId="{5BEB98EA-9AA8-4BCC-A666-A3FBD7DF6951}" type="presParOf" srcId="{36F17D33-2AD8-4477-80C6-157FBFE1400E}" destId="{8BCBAAF0-4B0B-45D6-B0FC-BA03AF243C7B}" srcOrd="1" destOrd="0" presId="urn:microsoft.com/office/officeart/2005/8/layout/hierarchy2"/>
    <dgm:cxn modelId="{49863068-CD0E-40AD-8423-E8319F3CD2A6}" type="presParOf" srcId="{78C03335-9A24-437E-8CA2-893C78F70485}" destId="{C27C3420-933D-4B16-952D-7D0B62AFDE32}" srcOrd="4" destOrd="0" presId="urn:microsoft.com/office/officeart/2005/8/layout/hierarchy2"/>
    <dgm:cxn modelId="{7D58D55A-E782-4267-95AF-517725A19C74}" type="presParOf" srcId="{C27C3420-933D-4B16-952D-7D0B62AFDE32}" destId="{E934F198-28DC-43E7-B819-005250B2D39C}" srcOrd="0" destOrd="0" presId="urn:microsoft.com/office/officeart/2005/8/layout/hierarchy2"/>
    <dgm:cxn modelId="{AE2E0943-3EF2-45E7-BA00-A1B91F5B63A0}" type="presParOf" srcId="{78C03335-9A24-437E-8CA2-893C78F70485}" destId="{2898A6B0-E632-4FDF-A6C9-B011A1BD04FA}" srcOrd="5" destOrd="0" presId="urn:microsoft.com/office/officeart/2005/8/layout/hierarchy2"/>
    <dgm:cxn modelId="{CEEC7B00-938E-418A-8816-C02619455BB3}" type="presParOf" srcId="{2898A6B0-E632-4FDF-A6C9-B011A1BD04FA}" destId="{6ABED0E1-849D-4FDA-AB63-2438C60C1CDC}" srcOrd="0" destOrd="0" presId="urn:microsoft.com/office/officeart/2005/8/layout/hierarchy2"/>
    <dgm:cxn modelId="{43B647DE-AB63-4C17-81BE-2560461BCBCE}" type="presParOf" srcId="{2898A6B0-E632-4FDF-A6C9-B011A1BD04FA}" destId="{1AEA4E4C-4171-4988-AE70-A022A411EA7B}" srcOrd="1" destOrd="0" presId="urn:microsoft.com/office/officeart/2005/8/layout/hierarchy2"/>
    <dgm:cxn modelId="{B8B0AC62-34BB-476B-B58A-0F039C6D413C}" type="presParOf" srcId="{8E598FB4-5ECA-4012-8B4C-F53CB9BB3594}" destId="{97187404-E2C8-4FC5-8731-2AEC142C9EB8}" srcOrd="4" destOrd="0" presId="urn:microsoft.com/office/officeart/2005/8/layout/hierarchy2"/>
    <dgm:cxn modelId="{A89621C9-D541-402A-BABF-C6BCF6E0546C}" type="presParOf" srcId="{97187404-E2C8-4FC5-8731-2AEC142C9EB8}" destId="{A0A985C6-C415-404A-992D-C8446ECEF854}" srcOrd="0" destOrd="0" presId="urn:microsoft.com/office/officeart/2005/8/layout/hierarchy2"/>
    <dgm:cxn modelId="{86EC0FCF-B9CB-4BD9-AE8C-9411CBC90613}" type="presParOf" srcId="{8E598FB4-5ECA-4012-8B4C-F53CB9BB3594}" destId="{23008A3F-0D47-436E-ABD0-1A9747E22723}" srcOrd="5" destOrd="0" presId="urn:microsoft.com/office/officeart/2005/8/layout/hierarchy2"/>
    <dgm:cxn modelId="{0EF2F304-8585-4152-B38B-E66712240C23}" type="presParOf" srcId="{23008A3F-0D47-436E-ABD0-1A9747E22723}" destId="{FDDCCBAB-1341-4F32-8EDA-A7FF3E714CAD}" srcOrd="0" destOrd="0" presId="urn:microsoft.com/office/officeart/2005/8/layout/hierarchy2"/>
    <dgm:cxn modelId="{604B56E7-B57E-4C05-A775-DE837A9689E8}" type="presParOf" srcId="{23008A3F-0D47-436E-ABD0-1A9747E22723}" destId="{0FCF8F6B-12C0-4FF2-8667-981D84F30BA0}" srcOrd="1" destOrd="0" presId="urn:microsoft.com/office/officeart/2005/8/layout/hierarchy2"/>
    <dgm:cxn modelId="{8790F06D-2786-42B3-891B-5F6E32D5413C}" type="presParOf" srcId="{0FCF8F6B-12C0-4FF2-8667-981D84F30BA0}" destId="{DD3C5078-7AD7-452A-8385-8167EB1152FB}" srcOrd="0" destOrd="0" presId="urn:microsoft.com/office/officeart/2005/8/layout/hierarchy2"/>
    <dgm:cxn modelId="{DCE31919-2ACA-4ED2-BFC4-E2A5C15AA9E1}" type="presParOf" srcId="{DD3C5078-7AD7-452A-8385-8167EB1152FB}" destId="{188B1D78-D45C-49AC-9AFA-AF1ADA122AA3}" srcOrd="0" destOrd="0" presId="urn:microsoft.com/office/officeart/2005/8/layout/hierarchy2"/>
    <dgm:cxn modelId="{8D869DFE-DE6C-4E3D-AD69-D3085E2701BE}" type="presParOf" srcId="{0FCF8F6B-12C0-4FF2-8667-981D84F30BA0}" destId="{6DD91AE6-5320-40A5-8853-6EC4430054F0}" srcOrd="1" destOrd="0" presId="urn:microsoft.com/office/officeart/2005/8/layout/hierarchy2"/>
    <dgm:cxn modelId="{B389DF90-21D3-426B-B7D4-EA313993CA40}" type="presParOf" srcId="{6DD91AE6-5320-40A5-8853-6EC4430054F0}" destId="{0A002E48-386B-48DC-95FE-0A1FA04B3A04}" srcOrd="0" destOrd="0" presId="urn:microsoft.com/office/officeart/2005/8/layout/hierarchy2"/>
    <dgm:cxn modelId="{5934AE98-F969-4D1D-89A4-8AE6F56F0951}" type="presParOf" srcId="{6DD91AE6-5320-40A5-8853-6EC4430054F0}" destId="{204B3EBA-F59D-4593-9194-51EA475EE0B6}" srcOrd="1" destOrd="0" presId="urn:microsoft.com/office/officeart/2005/8/layout/hierarchy2"/>
    <dgm:cxn modelId="{A13E195C-6EB3-4916-94D7-72A67075620F}" type="presParOf" srcId="{0FCF8F6B-12C0-4FF2-8667-981D84F30BA0}" destId="{F051A8DF-5A0F-4D73-BE81-9DB693DB368C}" srcOrd="2" destOrd="0" presId="urn:microsoft.com/office/officeart/2005/8/layout/hierarchy2"/>
    <dgm:cxn modelId="{F1AF2735-2465-452E-ACA1-17E097AB798E}" type="presParOf" srcId="{F051A8DF-5A0F-4D73-BE81-9DB693DB368C}" destId="{6B97130A-E95B-4E9C-B8A4-7A272DE186D2}" srcOrd="0" destOrd="0" presId="urn:microsoft.com/office/officeart/2005/8/layout/hierarchy2"/>
    <dgm:cxn modelId="{4C32343F-56B4-434B-BDF1-5F730A96E55D}" type="presParOf" srcId="{0FCF8F6B-12C0-4FF2-8667-981D84F30BA0}" destId="{E0762ADF-AED2-4D7E-8A96-FC59167A57BC}" srcOrd="3" destOrd="0" presId="urn:microsoft.com/office/officeart/2005/8/layout/hierarchy2"/>
    <dgm:cxn modelId="{8ADEE498-C4C3-41FB-AC89-9F3BF7BA204D}" type="presParOf" srcId="{E0762ADF-AED2-4D7E-8A96-FC59167A57BC}" destId="{C46B8C0F-3FC4-4B21-A78A-DB30B85CC60C}" srcOrd="0" destOrd="0" presId="urn:microsoft.com/office/officeart/2005/8/layout/hierarchy2"/>
    <dgm:cxn modelId="{4D0C3AC0-D526-4B44-A0B9-48DE0B072B7D}" type="presParOf" srcId="{E0762ADF-AED2-4D7E-8A96-FC59167A57BC}" destId="{19C0EB77-B751-477B-8C8E-FA685B6FA97C}" srcOrd="1" destOrd="0" presId="urn:microsoft.com/office/officeart/2005/8/layout/hierarchy2"/>
    <dgm:cxn modelId="{B5370BC0-6CD3-4ADD-9413-472AB923A967}" type="presParOf" srcId="{0FCF8F6B-12C0-4FF2-8667-981D84F30BA0}" destId="{5B717DC0-A9CD-4393-B57C-EA2A1C5838A2}" srcOrd="4" destOrd="0" presId="urn:microsoft.com/office/officeart/2005/8/layout/hierarchy2"/>
    <dgm:cxn modelId="{1B4BE90A-9E08-4693-BBA3-DF3F0B9653C7}" type="presParOf" srcId="{5B717DC0-A9CD-4393-B57C-EA2A1C5838A2}" destId="{33C8442D-81D6-4FC2-93BC-03060E2D084B}" srcOrd="0" destOrd="0" presId="urn:microsoft.com/office/officeart/2005/8/layout/hierarchy2"/>
    <dgm:cxn modelId="{10E43654-8E45-4295-9C92-1C34C12BAEC7}" type="presParOf" srcId="{0FCF8F6B-12C0-4FF2-8667-981D84F30BA0}" destId="{AF76DFB4-8146-43B9-8101-AEC12C6930EE}" srcOrd="5" destOrd="0" presId="urn:microsoft.com/office/officeart/2005/8/layout/hierarchy2"/>
    <dgm:cxn modelId="{B602AA25-C601-4216-B560-6A73BDD055C1}" type="presParOf" srcId="{AF76DFB4-8146-43B9-8101-AEC12C6930EE}" destId="{1DD874E5-0BE1-4C1F-9818-CBA770681CCC}" srcOrd="0" destOrd="0" presId="urn:microsoft.com/office/officeart/2005/8/layout/hierarchy2"/>
    <dgm:cxn modelId="{15E5887D-7A46-4ACE-B83F-40F9D1F905DC}" type="presParOf" srcId="{AF76DFB4-8146-43B9-8101-AEC12C6930EE}" destId="{0F01861B-7F1F-4D9C-9876-7D53A3749CF5}" srcOrd="1" destOrd="0" presId="urn:microsoft.com/office/officeart/2005/8/layout/hierarchy2"/>
    <dgm:cxn modelId="{BBC8620D-BE09-444E-9755-B2FFD297E492}" type="presParOf" srcId="{0FCF8F6B-12C0-4FF2-8667-981D84F30BA0}" destId="{778C6A7B-9FAD-4AB9-9FA3-BBEBF63C277B}" srcOrd="6" destOrd="0" presId="urn:microsoft.com/office/officeart/2005/8/layout/hierarchy2"/>
    <dgm:cxn modelId="{1E162464-7DCB-4768-8BC5-EDE34D0CA5A0}" type="presParOf" srcId="{778C6A7B-9FAD-4AB9-9FA3-BBEBF63C277B}" destId="{33EA964A-A45B-48DB-88CD-3FDF1DA78D19}" srcOrd="0" destOrd="0" presId="urn:microsoft.com/office/officeart/2005/8/layout/hierarchy2"/>
    <dgm:cxn modelId="{1F32DB81-1F1E-4AE2-BFAA-2145387B502F}" type="presParOf" srcId="{0FCF8F6B-12C0-4FF2-8667-981D84F30BA0}" destId="{22FA9E9C-A541-4D1C-A32F-51AE410AB38A}" srcOrd="7" destOrd="0" presId="urn:microsoft.com/office/officeart/2005/8/layout/hierarchy2"/>
    <dgm:cxn modelId="{62C9F014-9A6F-4055-8728-4BBCFC3F4A17}" type="presParOf" srcId="{22FA9E9C-A541-4D1C-A32F-51AE410AB38A}" destId="{DB750498-1636-4D7D-89DF-68EE4FE26844}" srcOrd="0" destOrd="0" presId="urn:microsoft.com/office/officeart/2005/8/layout/hierarchy2"/>
    <dgm:cxn modelId="{82AAD433-7E74-4CEC-A12D-803666C92A22}" type="presParOf" srcId="{22FA9E9C-A541-4D1C-A32F-51AE410AB38A}" destId="{5C26E393-1E78-412A-BBB6-E39EE747CA76}"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0881"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2A265EA7-198F-4819-B699-16C7BE917C96}" type="presOf" srcId="{F8C8E822-BB1E-4DE8-83FE-E3CE0C9A0AAD}" destId="{0AF7EA66-F539-4781-B75C-1EC2BCA9FFB6}" srcOrd="0" destOrd="0" presId="urn:microsoft.com/office/officeart/2005/8/layout/default"/>
    <dgm:cxn modelId="{CB73476A-8186-43BA-84D5-D10396A218E8}" type="presOf" srcId="{35031A14-B432-42FA-A190-8BD715DEAEBB}" destId="{188E83FB-4DBA-4E76-BF31-C16867FEFDC6}" srcOrd="0" destOrd="0" presId="urn:microsoft.com/office/officeart/2005/8/layout/default"/>
    <dgm:cxn modelId="{66F9B885-F2FC-4522-971F-FE6DA65B3E01}"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dgm:spPr/>
      <dgm:t>
        <a:bodyPr/>
        <a:lstStyle/>
        <a:p>
          <a:r>
            <a:rPr lang="en-US" altLang="zh-CN" dirty="0" err="1" smtClean="0"/>
            <a:t>Sthaviravada</a:t>
          </a:r>
          <a:endParaRPr lang="zh-CN" altLang="en-US"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dgm:spPr/>
      <dgm:t>
        <a:bodyPr/>
        <a:lstStyle/>
        <a:p>
          <a:r>
            <a:rPr lang="en-US" altLang="zh-CN" b="0" u="none" dirty="0" err="1" smtClean="0">
              <a:solidFill>
                <a:schemeClr val="bg1"/>
              </a:solidFill>
            </a:rPr>
            <a:t>Pudgalavada</a:t>
          </a:r>
          <a:endParaRPr lang="zh-CN" altLang="en-US"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dgm:spPr>
        <a:solidFill>
          <a:schemeClr val="accent1"/>
        </a:solidFill>
      </dgm:spPr>
      <dgm:t>
        <a:bodyPr/>
        <a:lstStyle/>
        <a:p>
          <a:r>
            <a:rPr lang="en-US" altLang="zh-CN" b="0" u="none" dirty="0" err="1" smtClean="0">
              <a:solidFill>
                <a:schemeClr val="bg1"/>
              </a:solidFill>
            </a:rPr>
            <a:t>Vibhajyavada</a:t>
          </a:r>
          <a:endParaRPr lang="zh-CN" altLang="en-US"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dgm:spPr/>
      <dgm:t>
        <a:bodyPr/>
        <a:lstStyle/>
        <a:p>
          <a:r>
            <a:rPr lang="en-US" altLang="zh-CN" b="0" u="none" dirty="0" err="1" smtClean="0">
              <a:solidFill>
                <a:schemeClr val="bg1"/>
              </a:solidFill>
            </a:rPr>
            <a:t>Sarvastivada</a:t>
          </a:r>
          <a:endParaRPr lang="zh-CN" altLang="en-US"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LinFactNeighborX="4275" custLinFactNeighborY="1040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0A880717-86BC-48BA-974B-9E062C3E984E}" type="presOf" srcId="{D50A615A-BA62-4BCB-B26E-53257D2C2F1C}" destId="{3FE080F8-27C6-4B13-95FC-9096E8D39383}" srcOrd="0" destOrd="0" presId="urn:microsoft.com/office/officeart/2005/8/layout/hierarchy2"/>
    <dgm:cxn modelId="{9432D0C6-FAA1-4A76-AA79-75C4892D425D}" srcId="{D710D130-5403-4F65-B4D5-59669AC0120E}" destId="{D50A615A-BA62-4BCB-B26E-53257D2C2F1C}" srcOrd="1" destOrd="0" parTransId="{B7A09D55-BDC7-4DEC-A919-F7402464A384}" sibTransId="{AEDD158F-93EC-4FAA-A61A-C2E2D0BDBC3A}"/>
    <dgm:cxn modelId="{C88EA377-648E-4215-82D4-C8C98BB33253}" type="presOf" srcId="{B7A09D55-BDC7-4DEC-A919-F7402464A384}" destId="{749917C1-F5EC-4B3D-9F3C-3A8CD1A808FB}" srcOrd="1" destOrd="0" presId="urn:microsoft.com/office/officeart/2005/8/layout/hierarchy2"/>
    <dgm:cxn modelId="{2F07FBAE-6056-4E22-BD0D-4265D1A72977}" type="presOf" srcId="{4FFDE6CE-AADC-4E86-A0F7-EA471CB116E4}" destId="{97187404-E2C8-4FC5-8731-2AEC142C9EB8}" srcOrd="0" destOrd="0" presId="urn:microsoft.com/office/officeart/2005/8/layout/hierarchy2"/>
    <dgm:cxn modelId="{AAB37346-C4AF-4998-956A-A9442085D570}" type="presOf" srcId="{B7A09D55-BDC7-4DEC-A919-F7402464A384}" destId="{23BFFA85-4BBB-46BB-B4EC-897A01C75A51}"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6D13D5CE-69B7-4B32-A0F5-78A4DFE10E14}" type="presOf" srcId="{0ED5540F-6E0B-4EFE-8FD5-0BBDA31F58FC}" destId="{64E6C95C-7A4B-4D62-86BA-97BE736A9EC6}" srcOrd="0" destOrd="0" presId="urn:microsoft.com/office/officeart/2005/8/layout/hierarchy2"/>
    <dgm:cxn modelId="{A940FB44-7574-4B84-8C71-E5D7BB028B0B}" srcId="{D710D130-5403-4F65-B4D5-59669AC0120E}" destId="{D51B974C-268F-4350-947C-4B244462809E}" srcOrd="0" destOrd="0" parTransId="{BD42556D-05FD-4AFD-81B5-CA4AE3446FF1}" sibTransId="{863C5CED-3D76-404E-92BD-FEAEA805981A}"/>
    <dgm:cxn modelId="{4D017635-6BBA-49DC-AEBD-A8029720535B}" srcId="{D710D130-5403-4F65-B4D5-59669AC0120E}" destId="{41751B35-B927-49F8-BB58-D068B73E543D}" srcOrd="2" destOrd="0" parTransId="{4FFDE6CE-AADC-4E86-A0F7-EA471CB116E4}" sibTransId="{8B43AD9E-9BCD-4928-99E3-19AE2D3100FE}"/>
    <dgm:cxn modelId="{E5FED819-143D-4C38-8AE0-9C416A20F51C}" type="presOf" srcId="{BD42556D-05FD-4AFD-81B5-CA4AE3446FF1}" destId="{EC0AA403-75F0-4001-886C-1BDD897A038C}" srcOrd="0" destOrd="0" presId="urn:microsoft.com/office/officeart/2005/8/layout/hierarchy2"/>
    <dgm:cxn modelId="{C2152971-719E-43DB-8587-DA9E3645DDB1}" type="presOf" srcId="{41751B35-B927-49F8-BB58-D068B73E543D}" destId="{FDDCCBAB-1341-4F32-8EDA-A7FF3E714CAD}" srcOrd="0" destOrd="0" presId="urn:microsoft.com/office/officeart/2005/8/layout/hierarchy2"/>
    <dgm:cxn modelId="{DFDCEE48-320E-474B-A87B-9A96C47DC993}" type="presOf" srcId="{4FFDE6CE-AADC-4E86-A0F7-EA471CB116E4}" destId="{A0A985C6-C415-404A-992D-C8446ECEF854}" srcOrd="1" destOrd="0" presId="urn:microsoft.com/office/officeart/2005/8/layout/hierarchy2"/>
    <dgm:cxn modelId="{4D006E84-7A04-43D5-B090-D10E8851E386}" type="presOf" srcId="{D51B974C-268F-4350-947C-4B244462809E}" destId="{7BAC36E8-37A5-4003-BE52-93E5AF99F2C9}" srcOrd="0" destOrd="0" presId="urn:microsoft.com/office/officeart/2005/8/layout/hierarchy2"/>
    <dgm:cxn modelId="{598AD6E5-2466-4867-A11C-DD9F8CE3660F}" type="presOf" srcId="{D710D130-5403-4F65-B4D5-59669AC0120E}" destId="{64136C0F-3F31-4E62-8AF2-F750CC3747EB}" srcOrd="0" destOrd="0" presId="urn:microsoft.com/office/officeart/2005/8/layout/hierarchy2"/>
    <dgm:cxn modelId="{DB1E844C-D3D1-4EEA-B716-C7CA97C4D0E7}" type="presOf" srcId="{BD42556D-05FD-4AFD-81B5-CA4AE3446FF1}" destId="{1C50505D-B87E-487C-BFD7-6952C86EB560}" srcOrd="1" destOrd="0" presId="urn:microsoft.com/office/officeart/2005/8/layout/hierarchy2"/>
    <dgm:cxn modelId="{9F040E5C-57CE-4CAF-9A66-744C5A2E97A8}" type="presParOf" srcId="{64E6C95C-7A4B-4D62-86BA-97BE736A9EC6}" destId="{BDDA500F-E5BC-47B6-8456-3279BC86FC0F}" srcOrd="0" destOrd="0" presId="urn:microsoft.com/office/officeart/2005/8/layout/hierarchy2"/>
    <dgm:cxn modelId="{5D7C12A2-0887-4B66-A33D-5065F711432F}" type="presParOf" srcId="{BDDA500F-E5BC-47B6-8456-3279BC86FC0F}" destId="{64136C0F-3F31-4E62-8AF2-F750CC3747EB}" srcOrd="0" destOrd="0" presId="urn:microsoft.com/office/officeart/2005/8/layout/hierarchy2"/>
    <dgm:cxn modelId="{E22675E8-7AEF-4EB5-AAA7-216B988412B4}" type="presParOf" srcId="{BDDA500F-E5BC-47B6-8456-3279BC86FC0F}" destId="{8E598FB4-5ECA-4012-8B4C-F53CB9BB3594}" srcOrd="1" destOrd="0" presId="urn:microsoft.com/office/officeart/2005/8/layout/hierarchy2"/>
    <dgm:cxn modelId="{F3315A13-02E7-4B2E-AA30-CD12437F002E}" type="presParOf" srcId="{8E598FB4-5ECA-4012-8B4C-F53CB9BB3594}" destId="{EC0AA403-75F0-4001-886C-1BDD897A038C}" srcOrd="0" destOrd="0" presId="urn:microsoft.com/office/officeart/2005/8/layout/hierarchy2"/>
    <dgm:cxn modelId="{174FAFFC-6EF7-4B3F-89DA-24EAE6FA3631}" type="presParOf" srcId="{EC0AA403-75F0-4001-886C-1BDD897A038C}" destId="{1C50505D-B87E-487C-BFD7-6952C86EB560}" srcOrd="0" destOrd="0" presId="urn:microsoft.com/office/officeart/2005/8/layout/hierarchy2"/>
    <dgm:cxn modelId="{92E674BB-AF83-412F-B1FE-752CA9ECBA38}" type="presParOf" srcId="{8E598FB4-5ECA-4012-8B4C-F53CB9BB3594}" destId="{63755878-A7EC-42B8-8369-E70A745D227C}" srcOrd="1" destOrd="0" presId="urn:microsoft.com/office/officeart/2005/8/layout/hierarchy2"/>
    <dgm:cxn modelId="{8CCC2398-F291-4C23-9A40-0045895CC305}" type="presParOf" srcId="{63755878-A7EC-42B8-8369-E70A745D227C}" destId="{7BAC36E8-37A5-4003-BE52-93E5AF99F2C9}" srcOrd="0" destOrd="0" presId="urn:microsoft.com/office/officeart/2005/8/layout/hierarchy2"/>
    <dgm:cxn modelId="{221FBA72-B6B7-4D20-8907-5F2AC8F7AE23}" type="presParOf" srcId="{63755878-A7EC-42B8-8369-E70A745D227C}" destId="{9F8E465B-E38F-4AB2-988E-947BDF8A2336}" srcOrd="1" destOrd="0" presId="urn:microsoft.com/office/officeart/2005/8/layout/hierarchy2"/>
    <dgm:cxn modelId="{3648CC10-5541-4043-BCAE-1BBDF3F6ABF5}" type="presParOf" srcId="{8E598FB4-5ECA-4012-8B4C-F53CB9BB3594}" destId="{23BFFA85-4BBB-46BB-B4EC-897A01C75A51}" srcOrd="2" destOrd="0" presId="urn:microsoft.com/office/officeart/2005/8/layout/hierarchy2"/>
    <dgm:cxn modelId="{0D102594-8AFC-426D-9D94-F1D268466518}" type="presParOf" srcId="{23BFFA85-4BBB-46BB-B4EC-897A01C75A51}" destId="{749917C1-F5EC-4B3D-9F3C-3A8CD1A808FB}" srcOrd="0" destOrd="0" presId="urn:microsoft.com/office/officeart/2005/8/layout/hierarchy2"/>
    <dgm:cxn modelId="{34DAEBE7-1506-4344-BB7A-6BE255CD2904}" type="presParOf" srcId="{8E598FB4-5ECA-4012-8B4C-F53CB9BB3594}" destId="{82329A49-3C06-49E3-A4F5-56856F276EF2}" srcOrd="3" destOrd="0" presId="urn:microsoft.com/office/officeart/2005/8/layout/hierarchy2"/>
    <dgm:cxn modelId="{FC34BA26-E9BE-4B7F-855F-52AC71DB4774}" type="presParOf" srcId="{82329A49-3C06-49E3-A4F5-56856F276EF2}" destId="{3FE080F8-27C6-4B13-95FC-9096E8D39383}" srcOrd="0" destOrd="0" presId="urn:microsoft.com/office/officeart/2005/8/layout/hierarchy2"/>
    <dgm:cxn modelId="{A24E908F-F06B-47CD-A1DD-355D9E2566F8}" type="presParOf" srcId="{82329A49-3C06-49E3-A4F5-56856F276EF2}" destId="{78C03335-9A24-437E-8CA2-893C78F70485}" srcOrd="1" destOrd="0" presId="urn:microsoft.com/office/officeart/2005/8/layout/hierarchy2"/>
    <dgm:cxn modelId="{3CE31742-D96B-4AFF-9055-D5AB581E4BAB}" type="presParOf" srcId="{8E598FB4-5ECA-4012-8B4C-F53CB9BB3594}" destId="{97187404-E2C8-4FC5-8731-2AEC142C9EB8}" srcOrd="4" destOrd="0" presId="urn:microsoft.com/office/officeart/2005/8/layout/hierarchy2"/>
    <dgm:cxn modelId="{28BC93EE-0CBF-4279-9699-F82EB0EB58D5}" type="presParOf" srcId="{97187404-E2C8-4FC5-8731-2AEC142C9EB8}" destId="{A0A985C6-C415-404A-992D-C8446ECEF854}" srcOrd="0" destOrd="0" presId="urn:microsoft.com/office/officeart/2005/8/layout/hierarchy2"/>
    <dgm:cxn modelId="{CC89C5DE-33DE-4127-B1AD-F4F8AB680B6B}" type="presParOf" srcId="{8E598FB4-5ECA-4012-8B4C-F53CB9BB3594}" destId="{23008A3F-0D47-436E-ABD0-1A9747E22723}" srcOrd="5" destOrd="0" presId="urn:microsoft.com/office/officeart/2005/8/layout/hierarchy2"/>
    <dgm:cxn modelId="{7F50EA46-1B44-446F-B63E-A74B9EE55C45}" type="presParOf" srcId="{23008A3F-0D47-436E-ABD0-1A9747E22723}" destId="{FDDCCBAB-1341-4F32-8EDA-A7FF3E714CAD}" srcOrd="0" destOrd="0" presId="urn:microsoft.com/office/officeart/2005/8/layout/hierarchy2"/>
    <dgm:cxn modelId="{59915369-7E4D-447D-934B-16E366E956FD}"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a:solidFill>
          <a:srgbClr val="EA34E6"/>
        </a:solidFill>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7712"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13FA24C5-D225-4BB8-87E2-DE2F092D6EF8}" type="presOf" srcId="{F8C8E822-BB1E-4DE8-83FE-E3CE0C9A0AAD}" destId="{0AF7EA66-F539-4781-B75C-1EC2BCA9FFB6}" srcOrd="0" destOrd="0" presId="urn:microsoft.com/office/officeart/2005/8/layout/default"/>
    <dgm:cxn modelId="{A82D0268-532A-40D6-8482-F5DDDDA55ECD}" type="presOf" srcId="{35031A14-B432-42FA-A190-8BD715DEAEBB}" destId="{188E83FB-4DBA-4E76-BF31-C16867FEFDC6}" srcOrd="0" destOrd="0" presId="urn:microsoft.com/office/officeart/2005/8/layout/default"/>
    <dgm:cxn modelId="{E6297989-E5B9-4D5B-81DD-4B06F9DC284F}"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custT="1"/>
      <dgm:spPr/>
      <dgm:t>
        <a:bodyPr/>
        <a:lstStyle/>
        <a:p>
          <a:r>
            <a:rPr lang="en-US" altLang="zh-CN" sz="2400" dirty="0" err="1" smtClean="0"/>
            <a:t>Sthaviravada</a:t>
          </a:r>
          <a:endParaRPr lang="zh-CN" altLang="en-US" sz="2400"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custT="1"/>
      <dgm:spPr/>
      <dgm:t>
        <a:bodyPr/>
        <a:lstStyle/>
        <a:p>
          <a:r>
            <a:rPr lang="en-US" altLang="zh-CN" sz="2400" dirty="0" err="1" smtClean="0"/>
            <a:t>Pudgalavada</a:t>
          </a:r>
          <a:endParaRPr lang="zh-CN" altLang="en-US" sz="2400"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custT="1"/>
      <dgm:spPr/>
      <dgm:t>
        <a:bodyPr/>
        <a:lstStyle/>
        <a:p>
          <a:r>
            <a:rPr lang="en-US" altLang="zh-CN" sz="2400" dirty="0" err="1" smtClean="0"/>
            <a:t>Vibhajyavada</a:t>
          </a:r>
          <a:endParaRPr lang="zh-CN" altLang="en-US" sz="2400"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custT="1"/>
      <dgm:spPr/>
      <dgm:t>
        <a:bodyPr/>
        <a:lstStyle/>
        <a:p>
          <a:r>
            <a:rPr lang="en-US" altLang="zh-CN" sz="2400" dirty="0" err="1" smtClean="0"/>
            <a:t>Sarvastiva</a:t>
          </a:r>
          <a:r>
            <a:rPr lang="en-US" altLang="zh-CN" sz="2400" b="0" u="none" dirty="0" err="1" smtClean="0">
              <a:solidFill>
                <a:schemeClr val="bg1"/>
              </a:solidFill>
            </a:rPr>
            <a:t>da</a:t>
          </a:r>
          <a:endParaRPr lang="zh-CN" altLang="en-US" sz="2400"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4AD57F60-1317-436B-85CE-0E4F72224624}">
      <dgm:prSet custT="1"/>
      <dgm:spPr/>
      <dgm:t>
        <a:bodyPr/>
        <a:lstStyle/>
        <a:p>
          <a:r>
            <a:rPr lang="en-US" altLang="en-US" sz="2400" dirty="0" err="1" smtClean="0"/>
            <a:t>Saṃmitīyas</a:t>
          </a:r>
          <a:endParaRPr lang="zh-CN" altLang="en-US" sz="2400" dirty="0"/>
        </a:p>
      </dgm:t>
    </dgm:pt>
    <dgm:pt modelId="{99017386-41A7-4488-A8DA-C680FBA1AF68}" type="parTrans" cxnId="{41293C72-7DCE-40DA-AA2C-7982AA776005}">
      <dgm:prSet/>
      <dgm:spPr>
        <a:ln w="38100">
          <a:solidFill>
            <a:schemeClr val="accent1"/>
          </a:solidFill>
        </a:ln>
      </dgm:spPr>
      <dgm:t>
        <a:bodyPr/>
        <a:lstStyle/>
        <a:p>
          <a:endParaRPr lang="zh-CN" altLang="en-US"/>
        </a:p>
      </dgm:t>
    </dgm:pt>
    <dgm:pt modelId="{E9FDB000-C8E4-42C8-B857-97223A90949E}" type="sibTrans" cxnId="{41293C72-7DCE-40DA-AA2C-7982AA776005}">
      <dgm:prSet/>
      <dgm:spPr/>
      <dgm:t>
        <a:bodyPr/>
        <a:lstStyle/>
        <a:p>
          <a:endParaRPr lang="zh-CN" altLang="en-US"/>
        </a:p>
      </dgm:t>
    </dgm:pt>
    <dgm:pt modelId="{3155A8C9-2EF3-4343-9343-66758109F5A6}">
      <dgm:prSet custT="1"/>
      <dgm:spPr/>
      <dgm:t>
        <a:bodyPr/>
        <a:lstStyle/>
        <a:p>
          <a:r>
            <a:rPr lang="en-US" altLang="en-US" sz="2400" dirty="0" err="1" smtClean="0"/>
            <a:t>Dhammuttariyas</a:t>
          </a:r>
          <a:endParaRPr lang="zh-CN" altLang="en-US" sz="2400" dirty="0"/>
        </a:p>
      </dgm:t>
    </dgm:pt>
    <dgm:pt modelId="{B1266F87-DF2C-4884-AC6C-69965FBE5AA5}" type="parTrans" cxnId="{515360B6-4A04-49E0-A642-B9C4E8827309}">
      <dgm:prSet/>
      <dgm:spPr>
        <a:ln w="38100">
          <a:solidFill>
            <a:schemeClr val="accent1"/>
          </a:solidFill>
        </a:ln>
      </dgm:spPr>
      <dgm:t>
        <a:bodyPr/>
        <a:lstStyle/>
        <a:p>
          <a:endParaRPr lang="zh-CN" altLang="en-US"/>
        </a:p>
      </dgm:t>
    </dgm:pt>
    <dgm:pt modelId="{0C5CAEA8-B3C4-4A54-9E70-D895EF672377}" type="sibTrans" cxnId="{515360B6-4A04-49E0-A642-B9C4E8827309}">
      <dgm:prSet/>
      <dgm:spPr/>
      <dgm:t>
        <a:bodyPr/>
        <a:lstStyle/>
        <a:p>
          <a:endParaRPr lang="zh-CN" altLang="en-US"/>
        </a:p>
      </dgm:t>
    </dgm:pt>
    <dgm:pt modelId="{A8AAC91B-119D-4728-BAE7-EAAE543BAC79}">
      <dgm:prSet custT="1"/>
      <dgm:spPr/>
      <dgm:t>
        <a:bodyPr/>
        <a:lstStyle/>
        <a:p>
          <a:r>
            <a:rPr lang="en-US" altLang="en-US" sz="2400" dirty="0" err="1" smtClean="0"/>
            <a:t>Bhadrayanikas</a:t>
          </a:r>
          <a:endParaRPr lang="zh-CN" altLang="en-US" sz="2400" dirty="0"/>
        </a:p>
      </dgm:t>
    </dgm:pt>
    <dgm:pt modelId="{FDFE2993-791B-42F5-9F46-4F1E88D6A4E0}" type="parTrans" cxnId="{D997A934-D29A-4B0E-9E93-45F6220BF0E3}">
      <dgm:prSet/>
      <dgm:spPr>
        <a:ln w="38100">
          <a:solidFill>
            <a:schemeClr val="accent1"/>
          </a:solidFill>
        </a:ln>
      </dgm:spPr>
      <dgm:t>
        <a:bodyPr/>
        <a:lstStyle/>
        <a:p>
          <a:endParaRPr lang="zh-CN" altLang="en-US"/>
        </a:p>
      </dgm:t>
    </dgm:pt>
    <dgm:pt modelId="{D5658CF2-ECE2-432F-AE60-2324D88E8A7A}" type="sibTrans" cxnId="{D997A934-D29A-4B0E-9E93-45F6220BF0E3}">
      <dgm:prSet/>
      <dgm:spPr/>
      <dgm:t>
        <a:bodyPr/>
        <a:lstStyle/>
        <a:p>
          <a:endParaRPr lang="zh-CN" altLang="en-US"/>
        </a:p>
      </dgm:t>
    </dgm:pt>
    <dgm:pt modelId="{9B9421E3-7287-42B3-B87F-96C8B220ECC9}">
      <dgm:prSet custT="1"/>
      <dgm:spPr/>
      <dgm:t>
        <a:bodyPr/>
        <a:lstStyle/>
        <a:p>
          <a:r>
            <a:rPr lang="en-US" altLang="en-US" sz="2400" dirty="0" err="1" smtClean="0"/>
            <a:t>Sandagarikas</a:t>
          </a:r>
          <a:endParaRPr lang="zh-CN" altLang="en-US" sz="2400" dirty="0"/>
        </a:p>
      </dgm:t>
    </dgm:pt>
    <dgm:pt modelId="{011E43CC-63AE-42A6-A129-46CC9770CAC5}" type="parTrans" cxnId="{FEF4BA94-485A-4FE1-BC4E-B2726119745C}">
      <dgm:prSet/>
      <dgm:spPr>
        <a:ln w="38100">
          <a:solidFill>
            <a:schemeClr val="accent1"/>
          </a:solidFill>
        </a:ln>
      </dgm:spPr>
      <dgm:t>
        <a:bodyPr/>
        <a:lstStyle/>
        <a:p>
          <a:endParaRPr lang="zh-CN" altLang="en-US"/>
        </a:p>
      </dgm:t>
    </dgm:pt>
    <dgm:pt modelId="{D8A600CE-7675-48E8-BFA9-1374B212337B}" type="sibTrans" cxnId="{FEF4BA94-485A-4FE1-BC4E-B2726119745C}">
      <dgm:prSet/>
      <dgm:spPr/>
      <dgm:t>
        <a:bodyPr/>
        <a:lstStyle/>
        <a:p>
          <a:endParaRPr lang="zh-CN" altLang="en-US"/>
        </a:p>
      </dgm:t>
    </dgm:pt>
    <dgm:pt modelId="{80BCB5B8-0A52-4B01-9066-A3798F3EB27D}">
      <dgm:prSet custT="1"/>
      <dgm:spPr/>
      <dgm:t>
        <a:bodyPr/>
        <a:lstStyle/>
        <a:p>
          <a:r>
            <a:rPr lang="en-US" altLang="en-US" sz="2400" dirty="0" err="1" smtClean="0"/>
            <a:t>Avantakas</a:t>
          </a:r>
          <a:endParaRPr lang="zh-CN" altLang="en-US" sz="2400" dirty="0"/>
        </a:p>
      </dgm:t>
    </dgm:pt>
    <dgm:pt modelId="{E79B48EC-FCC7-4FAE-9926-737D05CA2105}" type="parTrans" cxnId="{D44C60A2-D7F7-4425-B29E-FA053CBC0CAE}">
      <dgm:prSet/>
      <dgm:spPr>
        <a:ln w="38100">
          <a:solidFill>
            <a:schemeClr val="accent1"/>
          </a:solidFill>
        </a:ln>
      </dgm:spPr>
      <dgm:t>
        <a:bodyPr/>
        <a:lstStyle/>
        <a:p>
          <a:endParaRPr lang="zh-CN" altLang="en-US"/>
        </a:p>
      </dgm:t>
    </dgm:pt>
    <dgm:pt modelId="{788CFBA6-7537-4D33-A254-28A6F1C70767}" type="sibTrans" cxnId="{D44C60A2-D7F7-4425-B29E-FA053CBC0CAE}">
      <dgm:prSet/>
      <dgm:spPr/>
      <dgm:t>
        <a:bodyPr/>
        <a:lstStyle/>
        <a:p>
          <a:endParaRPr lang="zh-CN" altLang="en-US"/>
        </a:p>
      </dgm:t>
    </dgm:pt>
    <dgm:pt modelId="{5E227261-04D0-44AC-9693-1A9781B6E57C}">
      <dgm:prSet custT="1"/>
      <dgm:spPr/>
      <dgm:t>
        <a:bodyPr/>
        <a:lstStyle/>
        <a:p>
          <a:r>
            <a:rPr lang="en-US" sz="2400" dirty="0" err="1" smtClean="0"/>
            <a:t>Kurukulas</a:t>
          </a:r>
          <a:endParaRPr lang="zh-CN" altLang="en-US" sz="2400" dirty="0"/>
        </a:p>
      </dgm:t>
    </dgm:pt>
    <dgm:pt modelId="{6402A610-7277-4DAC-933C-923F1A0B351A}" type="parTrans" cxnId="{3D3CA2C0-49C7-45F2-84E0-8E70D5EE1CBB}">
      <dgm:prSet/>
      <dgm:spPr>
        <a:ln w="38100">
          <a:solidFill>
            <a:schemeClr val="accent1"/>
          </a:solidFill>
        </a:ln>
      </dgm:spPr>
      <dgm:t>
        <a:bodyPr/>
        <a:lstStyle/>
        <a:p>
          <a:endParaRPr lang="zh-CN" altLang="en-US"/>
        </a:p>
      </dgm:t>
    </dgm:pt>
    <dgm:pt modelId="{BA221247-3F9D-406A-A786-B9502A4CD86B}" type="sibTrans" cxnId="{3D3CA2C0-49C7-45F2-84E0-8E70D5EE1CBB}">
      <dgm:prSet/>
      <dgm:spPr/>
      <dgm:t>
        <a:bodyPr/>
        <a:lstStyle/>
        <a:p>
          <a:endParaRPr lang="zh-CN" altLang="en-US"/>
        </a:p>
      </dgm:t>
    </dgm:pt>
    <dgm:pt modelId="{8BA705AA-4CFF-41CD-961E-2A04253E41E4}">
      <dgm:prSet custT="1"/>
      <dgm:spPr/>
      <dgm:t>
        <a:bodyPr/>
        <a:lstStyle/>
        <a:p>
          <a:r>
            <a:rPr lang="en-US" altLang="en-US" sz="2400" dirty="0" err="1" smtClean="0"/>
            <a:t>Vaibhāṣikas</a:t>
          </a:r>
          <a:endParaRPr lang="zh-CN" altLang="en-US" sz="2400" dirty="0"/>
        </a:p>
      </dgm:t>
    </dgm:pt>
    <dgm:pt modelId="{8CEACCAB-FD59-45AD-B79F-9C95F9B8C305}" type="parTrans" cxnId="{9A4AD77B-B9B4-42ED-8831-85D20F1928ED}">
      <dgm:prSet/>
      <dgm:spPr>
        <a:ln w="38100">
          <a:solidFill>
            <a:schemeClr val="accent1"/>
          </a:solidFill>
        </a:ln>
      </dgm:spPr>
      <dgm:t>
        <a:bodyPr/>
        <a:lstStyle/>
        <a:p>
          <a:endParaRPr lang="zh-CN" altLang="en-US"/>
        </a:p>
      </dgm:t>
    </dgm:pt>
    <dgm:pt modelId="{4D645BF2-6E65-440C-A608-0B39B9BE9525}" type="sibTrans" cxnId="{9A4AD77B-B9B4-42ED-8831-85D20F1928ED}">
      <dgm:prSet/>
      <dgm:spPr/>
      <dgm:t>
        <a:bodyPr/>
        <a:lstStyle/>
        <a:p>
          <a:endParaRPr lang="zh-CN" altLang="en-US"/>
        </a:p>
      </dgm:t>
    </dgm:pt>
    <dgm:pt modelId="{B0D5EFAF-AE40-4C50-8745-D25B353CBC87}">
      <dgm:prSet custT="1"/>
      <dgm:spPr/>
      <dgm:t>
        <a:bodyPr/>
        <a:lstStyle/>
        <a:p>
          <a:r>
            <a:rPr lang="en-US" altLang="en-US" sz="2400" dirty="0" err="1" smtClean="0"/>
            <a:t>Sautrāntikas</a:t>
          </a:r>
          <a:endParaRPr lang="zh-CN" altLang="en-US" sz="2400" dirty="0"/>
        </a:p>
      </dgm:t>
    </dgm:pt>
    <dgm:pt modelId="{D3E89C5C-41C2-4BC4-B2FE-D11C1CCB3EA3}" type="parTrans" cxnId="{362DABD3-03F2-4E25-A2FB-7FCD60BB5AD8}">
      <dgm:prSet/>
      <dgm:spPr>
        <a:ln w="38100">
          <a:solidFill>
            <a:schemeClr val="accent1"/>
          </a:solidFill>
        </a:ln>
      </dgm:spPr>
      <dgm:t>
        <a:bodyPr/>
        <a:lstStyle/>
        <a:p>
          <a:endParaRPr lang="zh-CN" altLang="en-US"/>
        </a:p>
      </dgm:t>
    </dgm:pt>
    <dgm:pt modelId="{1DD35CB6-E1D0-49D7-8DAD-12745D89265A}" type="sibTrans" cxnId="{362DABD3-03F2-4E25-A2FB-7FCD60BB5AD8}">
      <dgm:prSet/>
      <dgm:spPr/>
      <dgm:t>
        <a:bodyPr/>
        <a:lstStyle/>
        <a:p>
          <a:endParaRPr lang="zh-CN" altLang="en-US"/>
        </a:p>
      </dgm:t>
    </dgm:pt>
    <dgm:pt modelId="{BC5C7622-9936-4ADE-A433-2A5FB188435E}">
      <dgm:prSet custT="1"/>
      <dgm:spPr/>
      <dgm:t>
        <a:bodyPr/>
        <a:lstStyle/>
        <a:p>
          <a:r>
            <a:rPr lang="en-US" altLang="en-US" sz="2400" dirty="0" err="1" smtClean="0"/>
            <a:t>Mūlasarvāstivāda</a:t>
          </a:r>
          <a:endParaRPr lang="zh-CN" altLang="en-US" sz="2400" dirty="0"/>
        </a:p>
      </dgm:t>
    </dgm:pt>
    <dgm:pt modelId="{993ED5BD-83B5-4EA1-970B-DBDC37987D28}" type="parTrans" cxnId="{C877951F-6FAC-4EDD-B861-AFA93FBF7D3C}">
      <dgm:prSet/>
      <dgm:spPr>
        <a:ln w="38100">
          <a:solidFill>
            <a:schemeClr val="accent1"/>
          </a:solidFill>
          <a:prstDash val="dash"/>
        </a:ln>
      </dgm:spPr>
      <dgm:t>
        <a:bodyPr/>
        <a:lstStyle/>
        <a:p>
          <a:endParaRPr lang="zh-CN" altLang="en-US"/>
        </a:p>
      </dgm:t>
    </dgm:pt>
    <dgm:pt modelId="{AA956556-FE40-4264-866E-6D49176B1352}" type="sibTrans" cxnId="{C877951F-6FAC-4EDD-B861-AFA93FBF7D3C}">
      <dgm:prSet/>
      <dgm:spPr/>
      <dgm:t>
        <a:bodyPr/>
        <a:lstStyle/>
        <a:p>
          <a:endParaRPr lang="zh-CN" altLang="en-US"/>
        </a:p>
      </dgm:t>
    </dgm:pt>
    <dgm:pt modelId="{FA2C4A5D-5AAD-446A-BD15-3A7BE5E8C696}">
      <dgm:prSet custT="1"/>
      <dgm:spPr/>
      <dgm:t>
        <a:bodyPr/>
        <a:lstStyle/>
        <a:p>
          <a:r>
            <a:rPr lang="en-US" altLang="en-US" sz="2400" dirty="0" err="1" smtClean="0"/>
            <a:t>Kāśyapīya</a:t>
          </a:r>
          <a:endParaRPr lang="zh-CN" altLang="en-US" sz="2400" dirty="0"/>
        </a:p>
      </dgm:t>
    </dgm:pt>
    <dgm:pt modelId="{BA24F439-1737-4A31-8EBD-C227A396CD62}" type="parTrans" cxnId="{D776E80D-1875-424B-AC70-030B3D43C804}">
      <dgm:prSet/>
      <dgm:spPr>
        <a:ln w="38100">
          <a:solidFill>
            <a:schemeClr val="accent1"/>
          </a:solidFill>
        </a:ln>
      </dgm:spPr>
      <dgm:t>
        <a:bodyPr/>
        <a:lstStyle/>
        <a:p>
          <a:endParaRPr lang="zh-CN" altLang="en-US"/>
        </a:p>
      </dgm:t>
    </dgm:pt>
    <dgm:pt modelId="{AA96EB8C-3750-4930-A7D2-8DE6F0B1B20E}" type="sibTrans" cxnId="{D776E80D-1875-424B-AC70-030B3D43C804}">
      <dgm:prSet/>
      <dgm:spPr/>
      <dgm:t>
        <a:bodyPr/>
        <a:lstStyle/>
        <a:p>
          <a:endParaRPr lang="zh-CN" altLang="en-US"/>
        </a:p>
      </dgm:t>
    </dgm:pt>
    <dgm:pt modelId="{C10A318A-182F-4997-B759-BF5A3F761868}">
      <dgm:prSet custT="1"/>
      <dgm:spPr>
        <a:solidFill>
          <a:schemeClr val="accent1"/>
        </a:solidFill>
      </dgm:spPr>
      <dgm:t>
        <a:bodyPr/>
        <a:lstStyle/>
        <a:p>
          <a:r>
            <a:rPr lang="en-US" altLang="en-US" sz="2400" dirty="0" err="1" smtClean="0"/>
            <a:t>Dharmaguptaka</a:t>
          </a:r>
          <a:endParaRPr lang="zh-CN" altLang="en-US" sz="2400" dirty="0"/>
        </a:p>
      </dgm:t>
    </dgm:pt>
    <dgm:pt modelId="{03BF9ADB-5BA8-4F05-B341-C15669506904}" type="parTrans" cxnId="{4A332E3D-A087-41E7-A43A-4B6AE2B4BEFB}">
      <dgm:prSet/>
      <dgm:spPr>
        <a:ln w="38100">
          <a:solidFill>
            <a:schemeClr val="accent1"/>
          </a:solidFill>
        </a:ln>
      </dgm:spPr>
      <dgm:t>
        <a:bodyPr/>
        <a:lstStyle/>
        <a:p>
          <a:endParaRPr lang="zh-CN" altLang="en-US"/>
        </a:p>
      </dgm:t>
    </dgm:pt>
    <dgm:pt modelId="{45165145-C0B8-4784-A25F-EF4D0B2DB284}" type="sibTrans" cxnId="{4A332E3D-A087-41E7-A43A-4B6AE2B4BEFB}">
      <dgm:prSet/>
      <dgm:spPr/>
      <dgm:t>
        <a:bodyPr/>
        <a:lstStyle/>
        <a:p>
          <a:endParaRPr lang="zh-CN" altLang="en-US"/>
        </a:p>
      </dgm:t>
    </dgm:pt>
    <dgm:pt modelId="{C7218390-7C7D-4FDF-AAD9-8A76E4F01A7D}">
      <dgm:prSet custT="1"/>
      <dgm:spPr/>
      <dgm:t>
        <a:bodyPr/>
        <a:lstStyle/>
        <a:p>
          <a:r>
            <a:rPr lang="en-US" altLang="en-US" sz="2400" dirty="0" err="1" smtClean="0"/>
            <a:t>Tamraparṇiyas</a:t>
          </a:r>
          <a:r>
            <a:rPr lang="en-US" altLang="en-US" sz="2400" dirty="0" smtClean="0"/>
            <a:t> </a:t>
          </a:r>
          <a:endParaRPr lang="zh-CN" altLang="en-US" sz="2400" dirty="0"/>
        </a:p>
      </dgm:t>
    </dgm:pt>
    <dgm:pt modelId="{991B26DF-A98C-4EEE-974B-9E55F6AC3B17}" type="parTrans" cxnId="{C12C3EA6-825D-4CFA-B85B-D7DD8D8A0ED3}">
      <dgm:prSet/>
      <dgm:spPr>
        <a:ln w="38100">
          <a:solidFill>
            <a:schemeClr val="accent1"/>
          </a:solidFill>
        </a:ln>
      </dgm:spPr>
      <dgm:t>
        <a:bodyPr/>
        <a:lstStyle/>
        <a:p>
          <a:endParaRPr lang="zh-CN" altLang="en-US"/>
        </a:p>
      </dgm:t>
    </dgm:pt>
    <dgm:pt modelId="{BC1E0C1B-CC1C-4B72-A08E-02AD3753512F}" type="sibTrans" cxnId="{C12C3EA6-825D-4CFA-B85B-D7DD8D8A0ED3}">
      <dgm:prSet/>
      <dgm:spPr/>
      <dgm:t>
        <a:bodyPr/>
        <a:lstStyle/>
        <a:p>
          <a:endParaRPr lang="zh-CN" altLang="en-US"/>
        </a:p>
      </dgm:t>
    </dgm:pt>
    <dgm:pt modelId="{50012777-A339-443A-B2FD-A3EC8BDA767F}">
      <dgm:prSet custT="1"/>
      <dgm:spPr/>
      <dgm:t>
        <a:bodyPr/>
        <a:lstStyle/>
        <a:p>
          <a:r>
            <a:rPr lang="en-US" altLang="en-US" sz="2400" dirty="0" err="1" smtClean="0"/>
            <a:t>Mahīśāsaka</a:t>
          </a:r>
          <a:r>
            <a:rPr lang="en-US" altLang="en-US" sz="3500" dirty="0" smtClean="0"/>
            <a:t>, </a:t>
          </a:r>
          <a:endParaRPr lang="zh-CN" altLang="en-US" sz="3500" dirty="0"/>
        </a:p>
      </dgm:t>
    </dgm:pt>
    <dgm:pt modelId="{3BFF3D6F-A010-46FE-853F-8E46B757BC9A}" type="parTrans" cxnId="{C983D121-BD11-434B-9BD2-669FB982BE98}">
      <dgm:prSet/>
      <dgm:spPr>
        <a:ln w="38100">
          <a:solidFill>
            <a:schemeClr val="accent1"/>
          </a:solidFill>
        </a:ln>
      </dgm:spPr>
      <dgm:t>
        <a:bodyPr/>
        <a:lstStyle/>
        <a:p>
          <a:endParaRPr lang="zh-CN" altLang="en-US"/>
        </a:p>
      </dgm:t>
    </dgm:pt>
    <dgm:pt modelId="{F474E093-E8C7-4ECD-8445-9D6EC7B22342}" type="sibTrans" cxnId="{C983D121-BD11-434B-9BD2-669FB982BE98}">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ScaleX="207826" custLinFactNeighborX="-7913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ScaleX="177106" custLinFactNeighborX="-22460" custLinFactNeighborY="-19100">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FD6A50BE-C68C-496E-B09C-D6F96565FE9D}" type="pres">
      <dgm:prSet presAssocID="{99017386-41A7-4488-A8DA-C680FBA1AF68}" presName="conn2-1" presStyleLbl="parChTrans1D3" presStyleIdx="0" presStyleCnt="11"/>
      <dgm:spPr/>
      <dgm:t>
        <a:bodyPr/>
        <a:lstStyle/>
        <a:p>
          <a:endParaRPr lang="zh-CN" altLang="en-US"/>
        </a:p>
      </dgm:t>
    </dgm:pt>
    <dgm:pt modelId="{47E6AAC1-BB47-433D-AB34-9DA7EBE3FC34}" type="pres">
      <dgm:prSet presAssocID="{99017386-41A7-4488-A8DA-C680FBA1AF68}" presName="connTx" presStyleLbl="parChTrans1D3" presStyleIdx="0" presStyleCnt="11"/>
      <dgm:spPr/>
      <dgm:t>
        <a:bodyPr/>
        <a:lstStyle/>
        <a:p>
          <a:endParaRPr lang="zh-CN" altLang="en-US"/>
        </a:p>
      </dgm:t>
    </dgm:pt>
    <dgm:pt modelId="{F2BA272B-AA09-4B7A-A80C-E32A9E868C31}" type="pres">
      <dgm:prSet presAssocID="{4AD57F60-1317-436B-85CE-0E4F72224624}" presName="root2" presStyleCnt="0"/>
      <dgm:spPr/>
    </dgm:pt>
    <dgm:pt modelId="{0E0DECD7-4F44-42A4-9523-B0DB04F79AA8}" type="pres">
      <dgm:prSet presAssocID="{4AD57F60-1317-436B-85CE-0E4F72224624}" presName="LevelTwoTextNode" presStyleLbl="node3" presStyleIdx="0" presStyleCnt="11" custScaleX="148731" custScaleY="63766" custLinFactNeighborX="25757" custLinFactNeighborY="-7137">
        <dgm:presLayoutVars>
          <dgm:chPref val="3"/>
        </dgm:presLayoutVars>
      </dgm:prSet>
      <dgm:spPr/>
      <dgm:t>
        <a:bodyPr/>
        <a:lstStyle/>
        <a:p>
          <a:endParaRPr lang="zh-CN" altLang="en-US"/>
        </a:p>
      </dgm:t>
    </dgm:pt>
    <dgm:pt modelId="{0FF09E40-1ACA-4DC2-AE48-7DE4D4AC91CC}" type="pres">
      <dgm:prSet presAssocID="{4AD57F60-1317-436B-85CE-0E4F72224624}" presName="level3hierChild" presStyleCnt="0"/>
      <dgm:spPr/>
    </dgm:pt>
    <dgm:pt modelId="{8FDE1472-6743-4EDE-8ECE-752D8FBDF47F}" type="pres">
      <dgm:prSet presAssocID="{6402A610-7277-4DAC-933C-923F1A0B351A}" presName="conn2-1" presStyleLbl="parChTrans1D4" presStyleIdx="0" presStyleCnt="2"/>
      <dgm:spPr/>
      <dgm:t>
        <a:bodyPr/>
        <a:lstStyle/>
        <a:p>
          <a:endParaRPr lang="zh-CN" altLang="en-US"/>
        </a:p>
      </dgm:t>
    </dgm:pt>
    <dgm:pt modelId="{9342257A-0BF4-4B4C-8CF5-F80F26FCD98B}" type="pres">
      <dgm:prSet presAssocID="{6402A610-7277-4DAC-933C-923F1A0B351A}" presName="connTx" presStyleLbl="parChTrans1D4" presStyleIdx="0" presStyleCnt="2"/>
      <dgm:spPr/>
      <dgm:t>
        <a:bodyPr/>
        <a:lstStyle/>
        <a:p>
          <a:endParaRPr lang="zh-CN" altLang="en-US"/>
        </a:p>
      </dgm:t>
    </dgm:pt>
    <dgm:pt modelId="{70EEB912-FA6F-485F-BE7D-AD76C4CDEAF0}" type="pres">
      <dgm:prSet presAssocID="{5E227261-04D0-44AC-9693-1A9781B6E57C}" presName="root2" presStyleCnt="0"/>
      <dgm:spPr/>
    </dgm:pt>
    <dgm:pt modelId="{E117A2EF-CA6D-4C78-A1E4-B38ED35E4914}" type="pres">
      <dgm:prSet presAssocID="{5E227261-04D0-44AC-9693-1A9781B6E57C}" presName="LevelTwoTextNode" presStyleLbl="node4" presStyleIdx="0" presStyleCnt="2" custScaleX="122482" custScaleY="49836" custLinFactX="19423" custLinFactNeighborX="100000" custLinFactNeighborY="84220">
        <dgm:presLayoutVars>
          <dgm:chPref val="3"/>
        </dgm:presLayoutVars>
      </dgm:prSet>
      <dgm:spPr/>
      <dgm:t>
        <a:bodyPr/>
        <a:lstStyle/>
        <a:p>
          <a:endParaRPr lang="zh-CN" altLang="en-US"/>
        </a:p>
      </dgm:t>
    </dgm:pt>
    <dgm:pt modelId="{50C2EA05-4DAC-40B3-AC53-D8CBE3CFF9A9}" type="pres">
      <dgm:prSet presAssocID="{5E227261-04D0-44AC-9693-1A9781B6E57C}" presName="level3hierChild" presStyleCnt="0"/>
      <dgm:spPr/>
    </dgm:pt>
    <dgm:pt modelId="{ACE9DAC4-D0BF-40E4-B5C3-943A6FADF6A4}" type="pres">
      <dgm:prSet presAssocID="{E79B48EC-FCC7-4FAE-9926-737D05CA2105}" presName="conn2-1" presStyleLbl="parChTrans1D4" presStyleIdx="1" presStyleCnt="2"/>
      <dgm:spPr/>
      <dgm:t>
        <a:bodyPr/>
        <a:lstStyle/>
        <a:p>
          <a:endParaRPr lang="zh-CN" altLang="en-US"/>
        </a:p>
      </dgm:t>
    </dgm:pt>
    <dgm:pt modelId="{F42724BE-3350-4158-9430-D3E94DD0BEA0}" type="pres">
      <dgm:prSet presAssocID="{E79B48EC-FCC7-4FAE-9926-737D05CA2105}" presName="connTx" presStyleLbl="parChTrans1D4" presStyleIdx="1" presStyleCnt="2"/>
      <dgm:spPr/>
      <dgm:t>
        <a:bodyPr/>
        <a:lstStyle/>
        <a:p>
          <a:endParaRPr lang="zh-CN" altLang="en-US"/>
        </a:p>
      </dgm:t>
    </dgm:pt>
    <dgm:pt modelId="{598B66E2-89D0-44C8-BA2B-3B2AE5BD04DA}" type="pres">
      <dgm:prSet presAssocID="{80BCB5B8-0A52-4B01-9066-A3798F3EB27D}" presName="root2" presStyleCnt="0"/>
      <dgm:spPr/>
    </dgm:pt>
    <dgm:pt modelId="{7F0145E0-554E-40D7-BA4F-5728EA633574}" type="pres">
      <dgm:prSet presAssocID="{80BCB5B8-0A52-4B01-9066-A3798F3EB27D}" presName="LevelTwoTextNode" presStyleLbl="node4" presStyleIdx="1" presStyleCnt="2" custScaleX="130119" custScaleY="51030" custLinFactX="16649" custLinFactNeighborX="100000" custLinFactNeighborY="-57690">
        <dgm:presLayoutVars>
          <dgm:chPref val="3"/>
        </dgm:presLayoutVars>
      </dgm:prSet>
      <dgm:spPr/>
      <dgm:t>
        <a:bodyPr/>
        <a:lstStyle/>
        <a:p>
          <a:endParaRPr lang="zh-CN" altLang="en-US"/>
        </a:p>
      </dgm:t>
    </dgm:pt>
    <dgm:pt modelId="{6A10E315-F940-4098-9F7B-4F0522574914}" type="pres">
      <dgm:prSet presAssocID="{80BCB5B8-0A52-4B01-9066-A3798F3EB27D}" presName="level3hierChild" presStyleCnt="0"/>
      <dgm:spPr/>
    </dgm:pt>
    <dgm:pt modelId="{4AB582B1-EE81-4AC0-AD2F-20FBACCA52E7}" type="pres">
      <dgm:prSet presAssocID="{B1266F87-DF2C-4884-AC6C-69965FBE5AA5}" presName="conn2-1" presStyleLbl="parChTrans1D3" presStyleIdx="1" presStyleCnt="11"/>
      <dgm:spPr/>
      <dgm:t>
        <a:bodyPr/>
        <a:lstStyle/>
        <a:p>
          <a:endParaRPr lang="zh-CN" altLang="en-US"/>
        </a:p>
      </dgm:t>
    </dgm:pt>
    <dgm:pt modelId="{00781350-327B-4B60-B198-3B80C0BC9444}" type="pres">
      <dgm:prSet presAssocID="{B1266F87-DF2C-4884-AC6C-69965FBE5AA5}" presName="connTx" presStyleLbl="parChTrans1D3" presStyleIdx="1" presStyleCnt="11"/>
      <dgm:spPr/>
      <dgm:t>
        <a:bodyPr/>
        <a:lstStyle/>
        <a:p>
          <a:endParaRPr lang="zh-CN" altLang="en-US"/>
        </a:p>
      </dgm:t>
    </dgm:pt>
    <dgm:pt modelId="{3E18FC72-EB38-48C3-9050-DD1740D1B261}" type="pres">
      <dgm:prSet presAssocID="{3155A8C9-2EF3-4343-9343-66758109F5A6}" presName="root2" presStyleCnt="0"/>
      <dgm:spPr/>
    </dgm:pt>
    <dgm:pt modelId="{F6512C00-2C0B-4103-964F-5B16033A6A6B}" type="pres">
      <dgm:prSet presAssocID="{3155A8C9-2EF3-4343-9343-66758109F5A6}" presName="LevelTwoTextNode" presStyleLbl="node3" presStyleIdx="1" presStyleCnt="11" custScaleX="192420" custScaleY="56802" custLinFactNeighborX="25793" custLinFactNeighborY="-6997">
        <dgm:presLayoutVars>
          <dgm:chPref val="3"/>
        </dgm:presLayoutVars>
      </dgm:prSet>
      <dgm:spPr/>
      <dgm:t>
        <a:bodyPr/>
        <a:lstStyle/>
        <a:p>
          <a:endParaRPr lang="zh-CN" altLang="en-US"/>
        </a:p>
      </dgm:t>
    </dgm:pt>
    <dgm:pt modelId="{831DE162-DE53-4B03-A2E4-1EB0D30C1AA1}" type="pres">
      <dgm:prSet presAssocID="{3155A8C9-2EF3-4343-9343-66758109F5A6}" presName="level3hierChild" presStyleCnt="0"/>
      <dgm:spPr/>
    </dgm:pt>
    <dgm:pt modelId="{CB027039-E75B-4AB0-B3EC-29D2FD4127B3}" type="pres">
      <dgm:prSet presAssocID="{FDFE2993-791B-42F5-9F46-4F1E88D6A4E0}" presName="conn2-1" presStyleLbl="parChTrans1D3" presStyleIdx="2" presStyleCnt="11"/>
      <dgm:spPr/>
      <dgm:t>
        <a:bodyPr/>
        <a:lstStyle/>
        <a:p>
          <a:endParaRPr lang="zh-CN" altLang="en-US"/>
        </a:p>
      </dgm:t>
    </dgm:pt>
    <dgm:pt modelId="{B08E2F0F-3653-4681-9F87-6B7384547E55}" type="pres">
      <dgm:prSet presAssocID="{FDFE2993-791B-42F5-9F46-4F1E88D6A4E0}" presName="connTx" presStyleLbl="parChTrans1D3" presStyleIdx="2" presStyleCnt="11"/>
      <dgm:spPr/>
      <dgm:t>
        <a:bodyPr/>
        <a:lstStyle/>
        <a:p>
          <a:endParaRPr lang="zh-CN" altLang="en-US"/>
        </a:p>
      </dgm:t>
    </dgm:pt>
    <dgm:pt modelId="{4E2BAB97-9F15-4553-A32F-336B22E3038E}" type="pres">
      <dgm:prSet presAssocID="{A8AAC91B-119D-4728-BAE7-EAAE543BAC79}" presName="root2" presStyleCnt="0"/>
      <dgm:spPr/>
    </dgm:pt>
    <dgm:pt modelId="{986C222F-3BAA-4982-B254-B554D245CDEC}" type="pres">
      <dgm:prSet presAssocID="{A8AAC91B-119D-4728-BAE7-EAAE543BAC79}" presName="LevelTwoTextNode" presStyleLbl="node3" presStyleIdx="2" presStyleCnt="11" custScaleX="167137" custScaleY="41453" custLinFactNeighborX="31216" custLinFactNeighborY="30564">
        <dgm:presLayoutVars>
          <dgm:chPref val="3"/>
        </dgm:presLayoutVars>
      </dgm:prSet>
      <dgm:spPr/>
      <dgm:t>
        <a:bodyPr/>
        <a:lstStyle/>
        <a:p>
          <a:endParaRPr lang="zh-CN" altLang="en-US"/>
        </a:p>
      </dgm:t>
    </dgm:pt>
    <dgm:pt modelId="{377E4092-CEBB-48AE-A520-B75B2DFFE73E}" type="pres">
      <dgm:prSet presAssocID="{A8AAC91B-119D-4728-BAE7-EAAE543BAC79}" presName="level3hierChild" presStyleCnt="0"/>
      <dgm:spPr/>
    </dgm:pt>
    <dgm:pt modelId="{BC405D86-AC8B-4341-9C53-F04D5D900DA8}" type="pres">
      <dgm:prSet presAssocID="{011E43CC-63AE-42A6-A129-46CC9770CAC5}" presName="conn2-1" presStyleLbl="parChTrans1D3" presStyleIdx="3" presStyleCnt="11"/>
      <dgm:spPr/>
      <dgm:t>
        <a:bodyPr/>
        <a:lstStyle/>
        <a:p>
          <a:endParaRPr lang="zh-CN" altLang="en-US"/>
        </a:p>
      </dgm:t>
    </dgm:pt>
    <dgm:pt modelId="{450C0E37-ABEA-4C32-AF33-B47F523A7AF3}" type="pres">
      <dgm:prSet presAssocID="{011E43CC-63AE-42A6-A129-46CC9770CAC5}" presName="connTx" presStyleLbl="parChTrans1D3" presStyleIdx="3" presStyleCnt="11"/>
      <dgm:spPr/>
      <dgm:t>
        <a:bodyPr/>
        <a:lstStyle/>
        <a:p>
          <a:endParaRPr lang="zh-CN" altLang="en-US"/>
        </a:p>
      </dgm:t>
    </dgm:pt>
    <dgm:pt modelId="{5C3B4253-8474-403A-8AE7-428302E75611}" type="pres">
      <dgm:prSet presAssocID="{9B9421E3-7287-42B3-B87F-96C8B220ECC9}" presName="root2" presStyleCnt="0"/>
      <dgm:spPr/>
    </dgm:pt>
    <dgm:pt modelId="{1402C63B-06C0-4921-AE37-B6B2A5B0DB43}" type="pres">
      <dgm:prSet presAssocID="{9B9421E3-7287-42B3-B87F-96C8B220ECC9}" presName="LevelTwoTextNode" presStyleLbl="node3" presStyleIdx="3" presStyleCnt="11" custScaleX="167122" custScaleY="36095" custLinFactNeighborX="-61862" custLinFactNeighborY="39684">
        <dgm:presLayoutVars>
          <dgm:chPref val="3"/>
        </dgm:presLayoutVars>
      </dgm:prSet>
      <dgm:spPr/>
      <dgm:t>
        <a:bodyPr/>
        <a:lstStyle/>
        <a:p>
          <a:endParaRPr lang="zh-CN" altLang="en-US"/>
        </a:p>
      </dgm:t>
    </dgm:pt>
    <dgm:pt modelId="{9092AFBD-07D1-4768-BCD2-B365126D57FD}" type="pres">
      <dgm:prSet presAssocID="{9B9421E3-7287-42B3-B87F-96C8B220ECC9}"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ScaleX="179645" custLinFactNeighborX="-40603" custLinFactNeighborY="-4217">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944A38-9AAD-4569-893F-218C90E43C7F}" type="pres">
      <dgm:prSet presAssocID="{993ED5BD-83B5-4EA1-970B-DBDC37987D28}" presName="conn2-1" presStyleLbl="parChTrans1D3" presStyleIdx="4" presStyleCnt="11"/>
      <dgm:spPr/>
      <dgm:t>
        <a:bodyPr/>
        <a:lstStyle/>
        <a:p>
          <a:endParaRPr lang="zh-CN" altLang="en-US"/>
        </a:p>
      </dgm:t>
    </dgm:pt>
    <dgm:pt modelId="{A6BDCD93-0A7E-4983-B89B-08E479B07740}" type="pres">
      <dgm:prSet presAssocID="{993ED5BD-83B5-4EA1-970B-DBDC37987D28}" presName="connTx" presStyleLbl="parChTrans1D3" presStyleIdx="4" presStyleCnt="11"/>
      <dgm:spPr/>
      <dgm:t>
        <a:bodyPr/>
        <a:lstStyle/>
        <a:p>
          <a:endParaRPr lang="zh-CN" altLang="en-US"/>
        </a:p>
      </dgm:t>
    </dgm:pt>
    <dgm:pt modelId="{90862AEB-06F0-463E-A80E-897FFA9E9BD3}" type="pres">
      <dgm:prSet presAssocID="{BC5C7622-9936-4ADE-A433-2A5FB188435E}" presName="root2" presStyleCnt="0"/>
      <dgm:spPr/>
    </dgm:pt>
    <dgm:pt modelId="{16D2961F-8E04-4270-A6FB-3D01F21682B5}" type="pres">
      <dgm:prSet presAssocID="{BC5C7622-9936-4ADE-A433-2A5FB188435E}" presName="LevelTwoTextNode" presStyleLbl="node3" presStyleIdx="4" presStyleCnt="11" custScaleX="225831" custScaleY="65740" custLinFactX="100000" custLinFactY="1308" custLinFactNeighborX="138439" custLinFactNeighborY="100000">
        <dgm:presLayoutVars>
          <dgm:chPref val="3"/>
        </dgm:presLayoutVars>
      </dgm:prSet>
      <dgm:spPr/>
      <dgm:t>
        <a:bodyPr/>
        <a:lstStyle/>
        <a:p>
          <a:endParaRPr lang="zh-CN" altLang="en-US"/>
        </a:p>
      </dgm:t>
    </dgm:pt>
    <dgm:pt modelId="{13B60E93-F04D-4117-9C21-44A84219E22B}" type="pres">
      <dgm:prSet presAssocID="{BC5C7622-9936-4ADE-A433-2A5FB188435E}" presName="level3hierChild" presStyleCnt="0"/>
      <dgm:spPr/>
    </dgm:pt>
    <dgm:pt modelId="{A4944D84-2520-41D8-8555-BB4D84A901FA}" type="pres">
      <dgm:prSet presAssocID="{D3E89C5C-41C2-4BC4-B2FE-D11C1CCB3EA3}" presName="conn2-1" presStyleLbl="parChTrans1D3" presStyleIdx="5" presStyleCnt="11"/>
      <dgm:spPr/>
      <dgm:t>
        <a:bodyPr/>
        <a:lstStyle/>
        <a:p>
          <a:endParaRPr lang="zh-CN" altLang="en-US"/>
        </a:p>
      </dgm:t>
    </dgm:pt>
    <dgm:pt modelId="{A55D2258-8786-4442-9D57-2AF7D6D33F9B}" type="pres">
      <dgm:prSet presAssocID="{D3E89C5C-41C2-4BC4-B2FE-D11C1CCB3EA3}" presName="connTx" presStyleLbl="parChTrans1D3" presStyleIdx="5" presStyleCnt="11"/>
      <dgm:spPr/>
      <dgm:t>
        <a:bodyPr/>
        <a:lstStyle/>
        <a:p>
          <a:endParaRPr lang="zh-CN" altLang="en-US"/>
        </a:p>
      </dgm:t>
    </dgm:pt>
    <dgm:pt modelId="{36F17D33-2AD8-4477-80C6-157FBFE1400E}" type="pres">
      <dgm:prSet presAssocID="{B0D5EFAF-AE40-4C50-8745-D25B353CBC87}" presName="root2" presStyleCnt="0"/>
      <dgm:spPr/>
    </dgm:pt>
    <dgm:pt modelId="{539B149C-2B88-4AEF-B455-5D26A4B56BDD}" type="pres">
      <dgm:prSet presAssocID="{B0D5EFAF-AE40-4C50-8745-D25B353CBC87}" presName="LevelTwoTextNode" presStyleLbl="node3" presStyleIdx="5" presStyleCnt="11" custScaleX="171931" custScaleY="56835" custLinFactX="100000" custLinFactNeighborX="139079" custLinFactNeighborY="-51500">
        <dgm:presLayoutVars>
          <dgm:chPref val="3"/>
        </dgm:presLayoutVars>
      </dgm:prSet>
      <dgm:spPr/>
      <dgm:t>
        <a:bodyPr/>
        <a:lstStyle/>
        <a:p>
          <a:endParaRPr lang="zh-CN" altLang="en-US"/>
        </a:p>
      </dgm:t>
    </dgm:pt>
    <dgm:pt modelId="{8BCBAAF0-4B0B-45D6-B0FC-BA03AF243C7B}" type="pres">
      <dgm:prSet presAssocID="{B0D5EFAF-AE40-4C50-8745-D25B353CBC87}" presName="level3hierChild" presStyleCnt="0"/>
      <dgm:spPr/>
    </dgm:pt>
    <dgm:pt modelId="{C27C3420-933D-4B16-952D-7D0B62AFDE32}" type="pres">
      <dgm:prSet presAssocID="{8CEACCAB-FD59-45AD-B79F-9C95F9B8C305}" presName="conn2-1" presStyleLbl="parChTrans1D3" presStyleIdx="6" presStyleCnt="11"/>
      <dgm:spPr/>
      <dgm:t>
        <a:bodyPr/>
        <a:lstStyle/>
        <a:p>
          <a:endParaRPr lang="zh-CN" altLang="en-US"/>
        </a:p>
      </dgm:t>
    </dgm:pt>
    <dgm:pt modelId="{E934F198-28DC-43E7-B819-005250B2D39C}" type="pres">
      <dgm:prSet presAssocID="{8CEACCAB-FD59-45AD-B79F-9C95F9B8C305}" presName="connTx" presStyleLbl="parChTrans1D3" presStyleIdx="6" presStyleCnt="11"/>
      <dgm:spPr/>
      <dgm:t>
        <a:bodyPr/>
        <a:lstStyle/>
        <a:p>
          <a:endParaRPr lang="zh-CN" altLang="en-US"/>
        </a:p>
      </dgm:t>
    </dgm:pt>
    <dgm:pt modelId="{2898A6B0-E632-4FDF-A6C9-B011A1BD04FA}" type="pres">
      <dgm:prSet presAssocID="{8BA705AA-4CFF-41CD-961E-2A04253E41E4}" presName="root2" presStyleCnt="0"/>
      <dgm:spPr/>
    </dgm:pt>
    <dgm:pt modelId="{6ABED0E1-849D-4FDA-AB63-2438C60C1CDC}" type="pres">
      <dgm:prSet presAssocID="{8BA705AA-4CFF-41CD-961E-2A04253E41E4}" presName="LevelTwoTextNode" presStyleLbl="node3" presStyleIdx="6" presStyleCnt="11" custScaleX="167156" custScaleY="57282" custLinFactX="100000" custLinFactY="-89051" custLinFactNeighborX="139665" custLinFactNeighborY="-100000">
        <dgm:presLayoutVars>
          <dgm:chPref val="3"/>
        </dgm:presLayoutVars>
      </dgm:prSet>
      <dgm:spPr/>
      <dgm:t>
        <a:bodyPr/>
        <a:lstStyle/>
        <a:p>
          <a:endParaRPr lang="zh-CN" altLang="en-US"/>
        </a:p>
      </dgm:t>
    </dgm:pt>
    <dgm:pt modelId="{1AEA4E4C-4171-4988-AE70-A022A411EA7B}" type="pres">
      <dgm:prSet presAssocID="{8BA705AA-4CFF-41CD-961E-2A04253E41E4}"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ScaleX="198818" custScaleY="97864" custLinFactNeighborX="-49987" custLinFactNeighborY="-36204">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 modelId="{DD3C5078-7AD7-452A-8385-8167EB1152FB}" type="pres">
      <dgm:prSet presAssocID="{3BFF3D6F-A010-46FE-853F-8E46B757BC9A}" presName="conn2-1" presStyleLbl="parChTrans1D3" presStyleIdx="7" presStyleCnt="11"/>
      <dgm:spPr/>
      <dgm:t>
        <a:bodyPr/>
        <a:lstStyle/>
        <a:p>
          <a:endParaRPr lang="zh-CN" altLang="en-US"/>
        </a:p>
      </dgm:t>
    </dgm:pt>
    <dgm:pt modelId="{188B1D78-D45C-49AC-9AFA-AF1ADA122AA3}" type="pres">
      <dgm:prSet presAssocID="{3BFF3D6F-A010-46FE-853F-8E46B757BC9A}" presName="connTx" presStyleLbl="parChTrans1D3" presStyleIdx="7" presStyleCnt="11"/>
      <dgm:spPr/>
      <dgm:t>
        <a:bodyPr/>
        <a:lstStyle/>
        <a:p>
          <a:endParaRPr lang="zh-CN" altLang="en-US"/>
        </a:p>
      </dgm:t>
    </dgm:pt>
    <dgm:pt modelId="{6DD91AE6-5320-40A5-8853-6EC4430054F0}" type="pres">
      <dgm:prSet presAssocID="{50012777-A339-443A-B2FD-A3EC8BDA767F}" presName="root2" presStyleCnt="0"/>
      <dgm:spPr/>
    </dgm:pt>
    <dgm:pt modelId="{0A002E48-386B-48DC-95FE-0A1FA04B3A04}" type="pres">
      <dgm:prSet presAssocID="{50012777-A339-443A-B2FD-A3EC8BDA767F}" presName="LevelTwoTextNode" presStyleLbl="node3" presStyleIdx="7" presStyleCnt="11" custScaleX="203152" custLinFactX="90716" custLinFactNeighborX="100000" custLinFactNeighborY="52448">
        <dgm:presLayoutVars>
          <dgm:chPref val="3"/>
        </dgm:presLayoutVars>
      </dgm:prSet>
      <dgm:spPr/>
      <dgm:t>
        <a:bodyPr/>
        <a:lstStyle/>
        <a:p>
          <a:endParaRPr lang="zh-CN" altLang="en-US"/>
        </a:p>
      </dgm:t>
    </dgm:pt>
    <dgm:pt modelId="{204B3EBA-F59D-4593-9194-51EA475EE0B6}" type="pres">
      <dgm:prSet presAssocID="{50012777-A339-443A-B2FD-A3EC8BDA767F}" presName="level3hierChild" presStyleCnt="0"/>
      <dgm:spPr/>
    </dgm:pt>
    <dgm:pt modelId="{F051A8DF-5A0F-4D73-BE81-9DB693DB368C}" type="pres">
      <dgm:prSet presAssocID="{991B26DF-A98C-4EEE-974B-9E55F6AC3B17}" presName="conn2-1" presStyleLbl="parChTrans1D3" presStyleIdx="8" presStyleCnt="11"/>
      <dgm:spPr/>
      <dgm:t>
        <a:bodyPr/>
        <a:lstStyle/>
        <a:p>
          <a:endParaRPr lang="zh-CN" altLang="en-US"/>
        </a:p>
      </dgm:t>
    </dgm:pt>
    <dgm:pt modelId="{6B97130A-E95B-4E9C-B8A4-7A272DE186D2}" type="pres">
      <dgm:prSet presAssocID="{991B26DF-A98C-4EEE-974B-9E55F6AC3B17}" presName="connTx" presStyleLbl="parChTrans1D3" presStyleIdx="8" presStyleCnt="11"/>
      <dgm:spPr/>
      <dgm:t>
        <a:bodyPr/>
        <a:lstStyle/>
        <a:p>
          <a:endParaRPr lang="zh-CN" altLang="en-US"/>
        </a:p>
      </dgm:t>
    </dgm:pt>
    <dgm:pt modelId="{E0762ADF-AED2-4D7E-8A96-FC59167A57BC}" type="pres">
      <dgm:prSet presAssocID="{C7218390-7C7D-4FDF-AAD9-8A76E4F01A7D}" presName="root2" presStyleCnt="0"/>
      <dgm:spPr/>
    </dgm:pt>
    <dgm:pt modelId="{C46B8C0F-3FC4-4B21-A78A-DB30B85CC60C}" type="pres">
      <dgm:prSet presAssocID="{C7218390-7C7D-4FDF-AAD9-8A76E4F01A7D}" presName="LevelTwoTextNode" presStyleLbl="node3" presStyleIdx="8" presStyleCnt="11" custScaleX="225948" custLinFactY="84905" custLinFactNeighborX="-19320" custLinFactNeighborY="100000">
        <dgm:presLayoutVars>
          <dgm:chPref val="3"/>
        </dgm:presLayoutVars>
      </dgm:prSet>
      <dgm:spPr/>
      <dgm:t>
        <a:bodyPr/>
        <a:lstStyle/>
        <a:p>
          <a:endParaRPr lang="zh-CN" altLang="en-US"/>
        </a:p>
      </dgm:t>
    </dgm:pt>
    <dgm:pt modelId="{19C0EB77-B751-477B-8C8E-FA685B6FA97C}" type="pres">
      <dgm:prSet presAssocID="{C7218390-7C7D-4FDF-AAD9-8A76E4F01A7D}" presName="level3hierChild" presStyleCnt="0"/>
      <dgm:spPr/>
    </dgm:pt>
    <dgm:pt modelId="{5B717DC0-A9CD-4393-B57C-EA2A1C5838A2}" type="pres">
      <dgm:prSet presAssocID="{03BF9ADB-5BA8-4F05-B341-C15669506904}" presName="conn2-1" presStyleLbl="parChTrans1D3" presStyleIdx="9" presStyleCnt="11"/>
      <dgm:spPr/>
      <dgm:t>
        <a:bodyPr/>
        <a:lstStyle/>
        <a:p>
          <a:endParaRPr lang="zh-CN" altLang="en-US"/>
        </a:p>
      </dgm:t>
    </dgm:pt>
    <dgm:pt modelId="{33C8442D-81D6-4FC2-93BC-03060E2D084B}" type="pres">
      <dgm:prSet presAssocID="{03BF9ADB-5BA8-4F05-B341-C15669506904}" presName="connTx" presStyleLbl="parChTrans1D3" presStyleIdx="9" presStyleCnt="11"/>
      <dgm:spPr/>
      <dgm:t>
        <a:bodyPr/>
        <a:lstStyle/>
        <a:p>
          <a:endParaRPr lang="zh-CN" altLang="en-US"/>
        </a:p>
      </dgm:t>
    </dgm:pt>
    <dgm:pt modelId="{AF76DFB4-8146-43B9-8101-AEC12C6930EE}" type="pres">
      <dgm:prSet presAssocID="{C10A318A-182F-4997-B759-BF5A3F761868}" presName="root2" presStyleCnt="0"/>
      <dgm:spPr/>
    </dgm:pt>
    <dgm:pt modelId="{1DD874E5-0BE1-4C1F-9818-CBA770681CCC}" type="pres">
      <dgm:prSet presAssocID="{C10A318A-182F-4997-B759-BF5A3F761868}" presName="LevelTwoTextNode" presStyleLbl="node3" presStyleIdx="9" presStyleCnt="11" custScaleX="248344" custLinFactX="97067" custLinFactNeighborX="100000" custLinFactNeighborY="-56850">
        <dgm:presLayoutVars>
          <dgm:chPref val="3"/>
        </dgm:presLayoutVars>
      </dgm:prSet>
      <dgm:spPr/>
      <dgm:t>
        <a:bodyPr/>
        <a:lstStyle/>
        <a:p>
          <a:endParaRPr lang="zh-CN" altLang="en-US"/>
        </a:p>
      </dgm:t>
    </dgm:pt>
    <dgm:pt modelId="{0F01861B-7F1F-4D9C-9876-7D53A3749CF5}" type="pres">
      <dgm:prSet presAssocID="{C10A318A-182F-4997-B759-BF5A3F761868}" presName="level3hierChild" presStyleCnt="0"/>
      <dgm:spPr/>
    </dgm:pt>
    <dgm:pt modelId="{778C6A7B-9FAD-4AB9-9FA3-BBEBF63C277B}" type="pres">
      <dgm:prSet presAssocID="{BA24F439-1737-4A31-8EBD-C227A396CD62}" presName="conn2-1" presStyleLbl="parChTrans1D3" presStyleIdx="10" presStyleCnt="11"/>
      <dgm:spPr/>
      <dgm:t>
        <a:bodyPr/>
        <a:lstStyle/>
        <a:p>
          <a:endParaRPr lang="zh-CN" altLang="en-US"/>
        </a:p>
      </dgm:t>
    </dgm:pt>
    <dgm:pt modelId="{33EA964A-A45B-48DB-88CD-3FDF1DA78D19}" type="pres">
      <dgm:prSet presAssocID="{BA24F439-1737-4A31-8EBD-C227A396CD62}" presName="connTx" presStyleLbl="parChTrans1D3" presStyleIdx="10" presStyleCnt="11"/>
      <dgm:spPr/>
      <dgm:t>
        <a:bodyPr/>
        <a:lstStyle/>
        <a:p>
          <a:endParaRPr lang="zh-CN" altLang="en-US"/>
        </a:p>
      </dgm:t>
    </dgm:pt>
    <dgm:pt modelId="{22FA9E9C-A541-4D1C-A32F-51AE410AB38A}" type="pres">
      <dgm:prSet presAssocID="{FA2C4A5D-5AAD-446A-BD15-3A7BE5E8C696}" presName="root2" presStyleCnt="0"/>
      <dgm:spPr/>
    </dgm:pt>
    <dgm:pt modelId="{DB750498-1636-4D7D-89DF-68EE4FE26844}" type="pres">
      <dgm:prSet presAssocID="{FA2C4A5D-5AAD-446A-BD15-3A7BE5E8C696}" presName="LevelTwoTextNode" presStyleLbl="node3" presStyleIdx="10" presStyleCnt="11" custScaleX="164319" custScaleY="81208" custLinFactY="-151612" custLinFactNeighborX="-12026" custLinFactNeighborY="-200000">
        <dgm:presLayoutVars>
          <dgm:chPref val="3"/>
        </dgm:presLayoutVars>
      </dgm:prSet>
      <dgm:spPr/>
      <dgm:t>
        <a:bodyPr/>
        <a:lstStyle/>
        <a:p>
          <a:endParaRPr lang="zh-CN" altLang="en-US"/>
        </a:p>
      </dgm:t>
    </dgm:pt>
    <dgm:pt modelId="{5C26E393-1E78-412A-BBB6-E39EE747CA76}" type="pres">
      <dgm:prSet presAssocID="{FA2C4A5D-5AAD-446A-BD15-3A7BE5E8C696}" presName="level3hierChild" presStyleCnt="0"/>
      <dgm:spPr/>
    </dgm:pt>
  </dgm:ptLst>
  <dgm:cxnLst>
    <dgm:cxn modelId="{D44C60A2-D7F7-4425-B29E-FA053CBC0CAE}" srcId="{4AD57F60-1317-436B-85CE-0E4F72224624}" destId="{80BCB5B8-0A52-4B01-9066-A3798F3EB27D}" srcOrd="1" destOrd="0" parTransId="{E79B48EC-FCC7-4FAE-9926-737D05CA2105}" sibTransId="{788CFBA6-7537-4D33-A254-28A6F1C70767}"/>
    <dgm:cxn modelId="{3E6BD1EC-7B7C-40B2-810E-011D70D1DB8E}" type="presOf" srcId="{3BFF3D6F-A010-46FE-853F-8E46B757BC9A}" destId="{188B1D78-D45C-49AC-9AFA-AF1ADA122AA3}" srcOrd="1" destOrd="0" presId="urn:microsoft.com/office/officeart/2005/8/layout/hierarchy2"/>
    <dgm:cxn modelId="{FA6E064A-86DA-40A5-AB9C-4EBE1E9ECFCB}" type="presOf" srcId="{D50A615A-BA62-4BCB-B26E-53257D2C2F1C}" destId="{3FE080F8-27C6-4B13-95FC-9096E8D39383}" srcOrd="0" destOrd="0" presId="urn:microsoft.com/office/officeart/2005/8/layout/hierarchy2"/>
    <dgm:cxn modelId="{9D644104-8084-460B-AE89-E3844B647431}" type="presOf" srcId="{FDFE2993-791B-42F5-9F46-4F1E88D6A4E0}" destId="{B08E2F0F-3653-4681-9F87-6B7384547E55}" srcOrd="1" destOrd="0" presId="urn:microsoft.com/office/officeart/2005/8/layout/hierarchy2"/>
    <dgm:cxn modelId="{196305EF-5DBC-4C16-8EFD-EFCC48A59359}" type="presOf" srcId="{B7A09D55-BDC7-4DEC-A919-F7402464A384}" destId="{749917C1-F5EC-4B3D-9F3C-3A8CD1A808FB}" srcOrd="1" destOrd="0" presId="urn:microsoft.com/office/officeart/2005/8/layout/hierarchy2"/>
    <dgm:cxn modelId="{4D017635-6BBA-49DC-AEBD-A8029720535B}" srcId="{D710D130-5403-4F65-B4D5-59669AC0120E}" destId="{41751B35-B927-49F8-BB58-D068B73E543D}" srcOrd="2" destOrd="0" parTransId="{4FFDE6CE-AADC-4E86-A0F7-EA471CB116E4}" sibTransId="{8B43AD9E-9BCD-4928-99E3-19AE2D3100FE}"/>
    <dgm:cxn modelId="{D997A934-D29A-4B0E-9E93-45F6220BF0E3}" srcId="{D51B974C-268F-4350-947C-4B244462809E}" destId="{A8AAC91B-119D-4728-BAE7-EAAE543BAC79}" srcOrd="2" destOrd="0" parTransId="{FDFE2993-791B-42F5-9F46-4F1E88D6A4E0}" sibTransId="{D5658CF2-ECE2-432F-AE60-2324D88E8A7A}"/>
    <dgm:cxn modelId="{515360B6-4A04-49E0-A642-B9C4E8827309}" srcId="{D51B974C-268F-4350-947C-4B244462809E}" destId="{3155A8C9-2EF3-4343-9343-66758109F5A6}" srcOrd="1" destOrd="0" parTransId="{B1266F87-DF2C-4884-AC6C-69965FBE5AA5}" sibTransId="{0C5CAEA8-B3C4-4A54-9E70-D895EF672377}"/>
    <dgm:cxn modelId="{D6DD81A6-A881-4B75-B435-A445A90D1929}" type="presOf" srcId="{4AD57F60-1317-436B-85CE-0E4F72224624}" destId="{0E0DECD7-4F44-42A4-9523-B0DB04F79AA8}" srcOrd="0" destOrd="0" presId="urn:microsoft.com/office/officeart/2005/8/layout/hierarchy2"/>
    <dgm:cxn modelId="{FEF4BA94-485A-4FE1-BC4E-B2726119745C}" srcId="{D51B974C-268F-4350-947C-4B244462809E}" destId="{9B9421E3-7287-42B3-B87F-96C8B220ECC9}" srcOrd="3" destOrd="0" parTransId="{011E43CC-63AE-42A6-A129-46CC9770CAC5}" sibTransId="{D8A600CE-7675-48E8-BFA9-1374B212337B}"/>
    <dgm:cxn modelId="{CBAD1CE3-9CBE-40B4-A68B-C40457897C7E}" type="presOf" srcId="{A8AAC91B-119D-4728-BAE7-EAAE543BAC79}" destId="{986C222F-3BAA-4982-B254-B554D245CDEC}" srcOrd="0" destOrd="0" presId="urn:microsoft.com/office/officeart/2005/8/layout/hierarchy2"/>
    <dgm:cxn modelId="{CBB1F67D-8E08-4B3C-9BEF-9A20DCE9D299}" type="presOf" srcId="{FA2C4A5D-5AAD-446A-BD15-3A7BE5E8C696}" destId="{DB750498-1636-4D7D-89DF-68EE4FE26844}"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670DEDFA-C1B2-44F0-9174-D83F71238024}" type="presOf" srcId="{8BA705AA-4CFF-41CD-961E-2A04253E41E4}" destId="{6ABED0E1-849D-4FDA-AB63-2438C60C1CDC}" srcOrd="0" destOrd="0" presId="urn:microsoft.com/office/officeart/2005/8/layout/hierarchy2"/>
    <dgm:cxn modelId="{57D9E81B-0116-4FA2-ADB4-CBC04F820DFB}" type="presOf" srcId="{D710D130-5403-4F65-B4D5-59669AC0120E}" destId="{64136C0F-3F31-4E62-8AF2-F750CC3747EB}" srcOrd="0" destOrd="0" presId="urn:microsoft.com/office/officeart/2005/8/layout/hierarchy2"/>
    <dgm:cxn modelId="{E1A0142B-9E59-4CD2-820F-529B9FD57AB1}" type="presOf" srcId="{C10A318A-182F-4997-B759-BF5A3F761868}" destId="{1DD874E5-0BE1-4C1F-9818-CBA770681CCC}" srcOrd="0" destOrd="0" presId="urn:microsoft.com/office/officeart/2005/8/layout/hierarchy2"/>
    <dgm:cxn modelId="{0E104B61-A158-49B7-B169-12DCB4E39D99}" type="presOf" srcId="{4FFDE6CE-AADC-4E86-A0F7-EA471CB116E4}" destId="{A0A985C6-C415-404A-992D-C8446ECEF854}" srcOrd="1" destOrd="0" presId="urn:microsoft.com/office/officeart/2005/8/layout/hierarchy2"/>
    <dgm:cxn modelId="{7E89A10F-2979-4750-82CD-E74990DDE391}" type="presOf" srcId="{BD42556D-05FD-4AFD-81B5-CA4AE3446FF1}" destId="{EC0AA403-75F0-4001-886C-1BDD897A038C}" srcOrd="0" destOrd="0" presId="urn:microsoft.com/office/officeart/2005/8/layout/hierarchy2"/>
    <dgm:cxn modelId="{C12C3EA6-825D-4CFA-B85B-D7DD8D8A0ED3}" srcId="{41751B35-B927-49F8-BB58-D068B73E543D}" destId="{C7218390-7C7D-4FDF-AAD9-8A76E4F01A7D}" srcOrd="1" destOrd="0" parTransId="{991B26DF-A98C-4EEE-974B-9E55F6AC3B17}" sibTransId="{BC1E0C1B-CC1C-4B72-A08E-02AD3753512F}"/>
    <dgm:cxn modelId="{C4BE017B-5DE8-4F04-9078-5263AB771DFF}" type="presOf" srcId="{8CEACCAB-FD59-45AD-B79F-9C95F9B8C305}" destId="{C27C3420-933D-4B16-952D-7D0B62AFDE32}" srcOrd="0" destOrd="0" presId="urn:microsoft.com/office/officeart/2005/8/layout/hierarchy2"/>
    <dgm:cxn modelId="{CD09BFB6-DE52-4C87-9727-6FA358EFC28C}" type="presOf" srcId="{991B26DF-A98C-4EEE-974B-9E55F6AC3B17}" destId="{6B97130A-E95B-4E9C-B8A4-7A272DE186D2}" srcOrd="1" destOrd="0" presId="urn:microsoft.com/office/officeart/2005/8/layout/hierarchy2"/>
    <dgm:cxn modelId="{4740D060-AE6A-4701-AC8C-135BC0DEB2C4}" type="presOf" srcId="{993ED5BD-83B5-4EA1-970B-DBDC37987D28}" destId="{97944A38-9AAD-4569-893F-218C90E43C7F}" srcOrd="0" destOrd="0" presId="urn:microsoft.com/office/officeart/2005/8/layout/hierarchy2"/>
    <dgm:cxn modelId="{C983D121-BD11-434B-9BD2-669FB982BE98}" srcId="{41751B35-B927-49F8-BB58-D068B73E543D}" destId="{50012777-A339-443A-B2FD-A3EC8BDA767F}" srcOrd="0" destOrd="0" parTransId="{3BFF3D6F-A010-46FE-853F-8E46B757BC9A}" sibTransId="{F474E093-E8C7-4ECD-8445-9D6EC7B22342}"/>
    <dgm:cxn modelId="{017DC4B4-FF37-4830-B26D-AF87525CA443}" type="presOf" srcId="{80BCB5B8-0A52-4B01-9066-A3798F3EB27D}" destId="{7F0145E0-554E-40D7-BA4F-5728EA633574}" srcOrd="0" destOrd="0" presId="urn:microsoft.com/office/officeart/2005/8/layout/hierarchy2"/>
    <dgm:cxn modelId="{41293C72-7DCE-40DA-AA2C-7982AA776005}" srcId="{D51B974C-268F-4350-947C-4B244462809E}" destId="{4AD57F60-1317-436B-85CE-0E4F72224624}" srcOrd="0" destOrd="0" parTransId="{99017386-41A7-4488-A8DA-C680FBA1AF68}" sibTransId="{E9FDB000-C8E4-42C8-B857-97223A90949E}"/>
    <dgm:cxn modelId="{2E7234C4-0D3E-4E97-A1AC-2055A411B62D}" type="presOf" srcId="{BA24F439-1737-4A31-8EBD-C227A396CD62}" destId="{33EA964A-A45B-48DB-88CD-3FDF1DA78D19}" srcOrd="1" destOrd="0" presId="urn:microsoft.com/office/officeart/2005/8/layout/hierarchy2"/>
    <dgm:cxn modelId="{3D3CA2C0-49C7-45F2-84E0-8E70D5EE1CBB}" srcId="{4AD57F60-1317-436B-85CE-0E4F72224624}" destId="{5E227261-04D0-44AC-9693-1A9781B6E57C}" srcOrd="0" destOrd="0" parTransId="{6402A610-7277-4DAC-933C-923F1A0B351A}" sibTransId="{BA221247-3F9D-406A-A786-B9502A4CD86B}"/>
    <dgm:cxn modelId="{CD345F34-5F4B-4F38-9903-366B70D7147C}" type="presOf" srcId="{B0D5EFAF-AE40-4C50-8745-D25B353CBC87}" destId="{539B149C-2B88-4AEF-B455-5D26A4B56BDD}" srcOrd="0" destOrd="0" presId="urn:microsoft.com/office/officeart/2005/8/layout/hierarchy2"/>
    <dgm:cxn modelId="{9432D0C6-FAA1-4A76-AA79-75C4892D425D}" srcId="{D710D130-5403-4F65-B4D5-59669AC0120E}" destId="{D50A615A-BA62-4BCB-B26E-53257D2C2F1C}" srcOrd="1" destOrd="0" parTransId="{B7A09D55-BDC7-4DEC-A919-F7402464A384}" sibTransId="{AEDD158F-93EC-4FAA-A61A-C2E2D0BDBC3A}"/>
    <dgm:cxn modelId="{D776E80D-1875-424B-AC70-030B3D43C804}" srcId="{41751B35-B927-49F8-BB58-D068B73E543D}" destId="{FA2C4A5D-5AAD-446A-BD15-3A7BE5E8C696}" srcOrd="3" destOrd="0" parTransId="{BA24F439-1737-4A31-8EBD-C227A396CD62}" sibTransId="{AA96EB8C-3750-4930-A7D2-8DE6F0B1B20E}"/>
    <dgm:cxn modelId="{C86C3544-FE8C-4ACF-9DBA-6E7D331F4EC2}" type="presOf" srcId="{E79B48EC-FCC7-4FAE-9926-737D05CA2105}" destId="{F42724BE-3350-4158-9430-D3E94DD0BEA0}" srcOrd="1" destOrd="0" presId="urn:microsoft.com/office/officeart/2005/8/layout/hierarchy2"/>
    <dgm:cxn modelId="{895378C0-5CC9-467E-8E02-D5D58F8F1504}" type="presOf" srcId="{6402A610-7277-4DAC-933C-923F1A0B351A}" destId="{9342257A-0BF4-4B4C-8CF5-F80F26FCD98B}" srcOrd="1" destOrd="0" presId="urn:microsoft.com/office/officeart/2005/8/layout/hierarchy2"/>
    <dgm:cxn modelId="{D50DFE42-F273-43D2-BCE9-822392360D04}" type="presOf" srcId="{993ED5BD-83B5-4EA1-970B-DBDC37987D28}" destId="{A6BDCD93-0A7E-4983-B89B-08E479B07740}" srcOrd="1" destOrd="0" presId="urn:microsoft.com/office/officeart/2005/8/layout/hierarchy2"/>
    <dgm:cxn modelId="{69168DF9-0F8E-4B95-AFF7-0B4F133C07B6}" type="presOf" srcId="{03BF9ADB-5BA8-4F05-B341-C15669506904}" destId="{33C8442D-81D6-4FC2-93BC-03060E2D084B}" srcOrd="1" destOrd="0" presId="urn:microsoft.com/office/officeart/2005/8/layout/hierarchy2"/>
    <dgm:cxn modelId="{8A252B2A-840E-4679-9361-342E931E38F9}" type="presOf" srcId="{03BF9ADB-5BA8-4F05-B341-C15669506904}" destId="{5B717DC0-A9CD-4393-B57C-EA2A1C5838A2}" srcOrd="0" destOrd="0" presId="urn:microsoft.com/office/officeart/2005/8/layout/hierarchy2"/>
    <dgm:cxn modelId="{3E2E3E54-D50C-421A-9977-21236850174F}" type="presOf" srcId="{0ED5540F-6E0B-4EFE-8FD5-0BBDA31F58FC}" destId="{64E6C95C-7A4B-4D62-86BA-97BE736A9EC6}" srcOrd="0" destOrd="0" presId="urn:microsoft.com/office/officeart/2005/8/layout/hierarchy2"/>
    <dgm:cxn modelId="{B6DE347D-FFB4-4464-B26B-D9DDA3052BF0}" type="presOf" srcId="{9B9421E3-7287-42B3-B87F-96C8B220ECC9}" destId="{1402C63B-06C0-4921-AE37-B6B2A5B0DB43}" srcOrd="0" destOrd="0" presId="urn:microsoft.com/office/officeart/2005/8/layout/hierarchy2"/>
    <dgm:cxn modelId="{CC2102E3-EBA9-406E-B2FF-0D2AA14A83CA}" type="presOf" srcId="{D3E89C5C-41C2-4BC4-B2FE-D11C1CCB3EA3}" destId="{A55D2258-8786-4442-9D57-2AF7D6D33F9B}" srcOrd="1" destOrd="0" presId="urn:microsoft.com/office/officeart/2005/8/layout/hierarchy2"/>
    <dgm:cxn modelId="{0C49C476-DDB1-4FA9-9DEE-A81DF095EC55}" type="presOf" srcId="{BA24F439-1737-4A31-8EBD-C227A396CD62}" destId="{778C6A7B-9FAD-4AB9-9FA3-BBEBF63C277B}" srcOrd="0" destOrd="0" presId="urn:microsoft.com/office/officeart/2005/8/layout/hierarchy2"/>
    <dgm:cxn modelId="{D7530C92-262C-4EA1-B675-1DBD1D682330}" type="presOf" srcId="{BD42556D-05FD-4AFD-81B5-CA4AE3446FF1}" destId="{1C50505D-B87E-487C-BFD7-6952C86EB560}" srcOrd="1" destOrd="0" presId="urn:microsoft.com/office/officeart/2005/8/layout/hierarchy2"/>
    <dgm:cxn modelId="{F7853118-BD5A-4E83-B411-06C1250FE86B}" type="presOf" srcId="{3155A8C9-2EF3-4343-9343-66758109F5A6}" destId="{F6512C00-2C0B-4103-964F-5B16033A6A6B}" srcOrd="0" destOrd="0" presId="urn:microsoft.com/office/officeart/2005/8/layout/hierarchy2"/>
    <dgm:cxn modelId="{DA065B49-D931-40B3-8F3A-2291AD1735CA}" type="presOf" srcId="{B1266F87-DF2C-4884-AC6C-69965FBE5AA5}" destId="{00781350-327B-4B60-B198-3B80C0BC9444}" srcOrd="1" destOrd="0" presId="urn:microsoft.com/office/officeart/2005/8/layout/hierarchy2"/>
    <dgm:cxn modelId="{FB2C9F06-6C6F-4C3D-82D4-365E681E8B95}" type="presOf" srcId="{B1266F87-DF2C-4884-AC6C-69965FBE5AA5}" destId="{4AB582B1-EE81-4AC0-AD2F-20FBACCA52E7}" srcOrd="0" destOrd="0" presId="urn:microsoft.com/office/officeart/2005/8/layout/hierarchy2"/>
    <dgm:cxn modelId="{7C1C7B1C-64D8-4C86-A8D8-3BD4DDFF3FB7}" type="presOf" srcId="{4FFDE6CE-AADC-4E86-A0F7-EA471CB116E4}" destId="{97187404-E2C8-4FC5-8731-2AEC142C9EB8}" srcOrd="0" destOrd="0" presId="urn:microsoft.com/office/officeart/2005/8/layout/hierarchy2"/>
    <dgm:cxn modelId="{C877951F-6FAC-4EDD-B861-AFA93FBF7D3C}" srcId="{D50A615A-BA62-4BCB-B26E-53257D2C2F1C}" destId="{BC5C7622-9936-4ADE-A433-2A5FB188435E}" srcOrd="0" destOrd="0" parTransId="{993ED5BD-83B5-4EA1-970B-DBDC37987D28}" sibTransId="{AA956556-FE40-4264-866E-6D49176B1352}"/>
    <dgm:cxn modelId="{9A4AD77B-B9B4-42ED-8831-85D20F1928ED}" srcId="{D50A615A-BA62-4BCB-B26E-53257D2C2F1C}" destId="{8BA705AA-4CFF-41CD-961E-2A04253E41E4}" srcOrd="2" destOrd="0" parTransId="{8CEACCAB-FD59-45AD-B79F-9C95F9B8C305}" sibTransId="{4D645BF2-6E65-440C-A608-0B39B9BE9525}"/>
    <dgm:cxn modelId="{5CA9459F-62B1-4B8A-AE40-8F5B38003061}" type="presOf" srcId="{D51B974C-268F-4350-947C-4B244462809E}" destId="{7BAC36E8-37A5-4003-BE52-93E5AF99F2C9}" srcOrd="0" destOrd="0" presId="urn:microsoft.com/office/officeart/2005/8/layout/hierarchy2"/>
    <dgm:cxn modelId="{1F3CD5FF-2AE7-479D-9320-545009A6F17B}" type="presOf" srcId="{BC5C7622-9936-4ADE-A433-2A5FB188435E}" destId="{16D2961F-8E04-4270-A6FB-3D01F21682B5}" srcOrd="0" destOrd="0" presId="urn:microsoft.com/office/officeart/2005/8/layout/hierarchy2"/>
    <dgm:cxn modelId="{953EFE84-6106-4474-89B7-04C623C69303}" type="presOf" srcId="{3BFF3D6F-A010-46FE-853F-8E46B757BC9A}" destId="{DD3C5078-7AD7-452A-8385-8167EB1152FB}" srcOrd="0" destOrd="0" presId="urn:microsoft.com/office/officeart/2005/8/layout/hierarchy2"/>
    <dgm:cxn modelId="{42842A08-A05D-4A77-B81D-742B093B8C46}" type="presOf" srcId="{99017386-41A7-4488-A8DA-C680FBA1AF68}" destId="{47E6AAC1-BB47-433D-AB34-9DA7EBE3FC34}" srcOrd="1" destOrd="0" presId="urn:microsoft.com/office/officeart/2005/8/layout/hierarchy2"/>
    <dgm:cxn modelId="{7CA0F4C0-CF57-4226-87B5-6B9752C8A7D4}" type="presOf" srcId="{50012777-A339-443A-B2FD-A3EC8BDA767F}" destId="{0A002E48-386B-48DC-95FE-0A1FA04B3A04}" srcOrd="0" destOrd="0" presId="urn:microsoft.com/office/officeart/2005/8/layout/hierarchy2"/>
    <dgm:cxn modelId="{55AD69C8-9E9E-4295-8F0B-AF7117AA9870}" type="presOf" srcId="{8CEACCAB-FD59-45AD-B79F-9C95F9B8C305}" destId="{E934F198-28DC-43E7-B819-005250B2D39C}" srcOrd="1" destOrd="0" presId="urn:microsoft.com/office/officeart/2005/8/layout/hierarchy2"/>
    <dgm:cxn modelId="{362DABD3-03F2-4E25-A2FB-7FCD60BB5AD8}" srcId="{D50A615A-BA62-4BCB-B26E-53257D2C2F1C}" destId="{B0D5EFAF-AE40-4C50-8745-D25B353CBC87}" srcOrd="1" destOrd="0" parTransId="{D3E89C5C-41C2-4BC4-B2FE-D11C1CCB3EA3}" sibTransId="{1DD35CB6-E1D0-49D7-8DAD-12745D89265A}"/>
    <dgm:cxn modelId="{A940FB44-7574-4B84-8C71-E5D7BB028B0B}" srcId="{D710D130-5403-4F65-B4D5-59669AC0120E}" destId="{D51B974C-268F-4350-947C-4B244462809E}" srcOrd="0" destOrd="0" parTransId="{BD42556D-05FD-4AFD-81B5-CA4AE3446FF1}" sibTransId="{863C5CED-3D76-404E-92BD-FEAEA805981A}"/>
    <dgm:cxn modelId="{AA810F3F-D65F-45C7-9F5F-087DBF6EC566}" type="presOf" srcId="{E79B48EC-FCC7-4FAE-9926-737D05CA2105}" destId="{ACE9DAC4-D0BF-40E4-B5C3-943A6FADF6A4}" srcOrd="0" destOrd="0" presId="urn:microsoft.com/office/officeart/2005/8/layout/hierarchy2"/>
    <dgm:cxn modelId="{DB0EBAD7-17EF-49B9-949B-452983126349}" type="presOf" srcId="{B7A09D55-BDC7-4DEC-A919-F7402464A384}" destId="{23BFFA85-4BBB-46BB-B4EC-897A01C75A51}" srcOrd="0" destOrd="0" presId="urn:microsoft.com/office/officeart/2005/8/layout/hierarchy2"/>
    <dgm:cxn modelId="{08561120-389F-4338-BB95-7153898245DA}" type="presOf" srcId="{5E227261-04D0-44AC-9693-1A9781B6E57C}" destId="{E117A2EF-CA6D-4C78-A1E4-B38ED35E4914}" srcOrd="0" destOrd="0" presId="urn:microsoft.com/office/officeart/2005/8/layout/hierarchy2"/>
    <dgm:cxn modelId="{4BC18006-5F17-47D8-9D9A-8A58261C97A7}" type="presOf" srcId="{41751B35-B927-49F8-BB58-D068B73E543D}" destId="{FDDCCBAB-1341-4F32-8EDA-A7FF3E714CAD}" srcOrd="0" destOrd="0" presId="urn:microsoft.com/office/officeart/2005/8/layout/hierarchy2"/>
    <dgm:cxn modelId="{2D96B4C7-8544-477A-97D4-D21E10975D74}" type="presOf" srcId="{D3E89C5C-41C2-4BC4-B2FE-D11C1CCB3EA3}" destId="{A4944D84-2520-41D8-8555-BB4D84A901FA}" srcOrd="0" destOrd="0" presId="urn:microsoft.com/office/officeart/2005/8/layout/hierarchy2"/>
    <dgm:cxn modelId="{00C5162A-1919-4160-8F6C-8DC65B46AF89}" type="presOf" srcId="{011E43CC-63AE-42A6-A129-46CC9770CAC5}" destId="{450C0E37-ABEA-4C32-AF33-B47F523A7AF3}" srcOrd="1" destOrd="0" presId="urn:microsoft.com/office/officeart/2005/8/layout/hierarchy2"/>
    <dgm:cxn modelId="{B0BC086A-5CC3-4C47-910A-FA0B704BC579}" type="presOf" srcId="{FDFE2993-791B-42F5-9F46-4F1E88D6A4E0}" destId="{CB027039-E75B-4AB0-B3EC-29D2FD4127B3}" srcOrd="0" destOrd="0" presId="urn:microsoft.com/office/officeart/2005/8/layout/hierarchy2"/>
    <dgm:cxn modelId="{1B1242B5-BB2D-43B4-BA05-2E2829AD59AD}" type="presOf" srcId="{991B26DF-A98C-4EEE-974B-9E55F6AC3B17}" destId="{F051A8DF-5A0F-4D73-BE81-9DB693DB368C}" srcOrd="0" destOrd="0" presId="urn:microsoft.com/office/officeart/2005/8/layout/hierarchy2"/>
    <dgm:cxn modelId="{FD4724F9-2DD4-4AEB-B764-09DF1C1C4F68}" type="presOf" srcId="{99017386-41A7-4488-A8DA-C680FBA1AF68}" destId="{FD6A50BE-C68C-496E-B09C-D6F96565FE9D}" srcOrd="0" destOrd="0" presId="urn:microsoft.com/office/officeart/2005/8/layout/hierarchy2"/>
    <dgm:cxn modelId="{C8117F37-FD8F-48FE-A45D-970F9C7B2C8C}" type="presOf" srcId="{6402A610-7277-4DAC-933C-923F1A0B351A}" destId="{8FDE1472-6743-4EDE-8ECE-752D8FBDF47F}" srcOrd="0" destOrd="0" presId="urn:microsoft.com/office/officeart/2005/8/layout/hierarchy2"/>
    <dgm:cxn modelId="{928BAD74-41CE-492E-B1EE-53B36564D21F}" type="presOf" srcId="{C7218390-7C7D-4FDF-AAD9-8A76E4F01A7D}" destId="{C46B8C0F-3FC4-4B21-A78A-DB30B85CC60C}" srcOrd="0" destOrd="0" presId="urn:microsoft.com/office/officeart/2005/8/layout/hierarchy2"/>
    <dgm:cxn modelId="{4A332E3D-A087-41E7-A43A-4B6AE2B4BEFB}" srcId="{41751B35-B927-49F8-BB58-D068B73E543D}" destId="{C10A318A-182F-4997-B759-BF5A3F761868}" srcOrd="2" destOrd="0" parTransId="{03BF9ADB-5BA8-4F05-B341-C15669506904}" sibTransId="{45165145-C0B8-4784-A25F-EF4D0B2DB284}"/>
    <dgm:cxn modelId="{D9E6A93A-49E9-4039-9662-4688D1A9F1B4}" type="presOf" srcId="{011E43CC-63AE-42A6-A129-46CC9770CAC5}" destId="{BC405D86-AC8B-4341-9C53-F04D5D900DA8}" srcOrd="0" destOrd="0" presId="urn:microsoft.com/office/officeart/2005/8/layout/hierarchy2"/>
    <dgm:cxn modelId="{FF937C88-135B-4B43-A7EA-2B8AE10048F1}" type="presParOf" srcId="{64E6C95C-7A4B-4D62-86BA-97BE736A9EC6}" destId="{BDDA500F-E5BC-47B6-8456-3279BC86FC0F}" srcOrd="0" destOrd="0" presId="urn:microsoft.com/office/officeart/2005/8/layout/hierarchy2"/>
    <dgm:cxn modelId="{D67CD044-75B6-4CD6-A92D-8F9D3BBFADB9}" type="presParOf" srcId="{BDDA500F-E5BC-47B6-8456-3279BC86FC0F}" destId="{64136C0F-3F31-4E62-8AF2-F750CC3747EB}" srcOrd="0" destOrd="0" presId="urn:microsoft.com/office/officeart/2005/8/layout/hierarchy2"/>
    <dgm:cxn modelId="{F51C6F57-3C9A-48C0-A664-208485B07EF4}" type="presParOf" srcId="{BDDA500F-E5BC-47B6-8456-3279BC86FC0F}" destId="{8E598FB4-5ECA-4012-8B4C-F53CB9BB3594}" srcOrd="1" destOrd="0" presId="urn:microsoft.com/office/officeart/2005/8/layout/hierarchy2"/>
    <dgm:cxn modelId="{9AA19071-C0AA-4D93-97D1-88C656F1EFFF}" type="presParOf" srcId="{8E598FB4-5ECA-4012-8B4C-F53CB9BB3594}" destId="{EC0AA403-75F0-4001-886C-1BDD897A038C}" srcOrd="0" destOrd="0" presId="urn:microsoft.com/office/officeart/2005/8/layout/hierarchy2"/>
    <dgm:cxn modelId="{BF45E654-9851-42A7-B9B6-82C73632231D}" type="presParOf" srcId="{EC0AA403-75F0-4001-886C-1BDD897A038C}" destId="{1C50505D-B87E-487C-BFD7-6952C86EB560}" srcOrd="0" destOrd="0" presId="urn:microsoft.com/office/officeart/2005/8/layout/hierarchy2"/>
    <dgm:cxn modelId="{AEF6DE16-2C5A-44CE-BC98-BDA41F2F00F5}" type="presParOf" srcId="{8E598FB4-5ECA-4012-8B4C-F53CB9BB3594}" destId="{63755878-A7EC-42B8-8369-E70A745D227C}" srcOrd="1" destOrd="0" presId="urn:microsoft.com/office/officeart/2005/8/layout/hierarchy2"/>
    <dgm:cxn modelId="{ECFA25F2-4FB5-4C4D-A31E-DB3D9610D4A8}" type="presParOf" srcId="{63755878-A7EC-42B8-8369-E70A745D227C}" destId="{7BAC36E8-37A5-4003-BE52-93E5AF99F2C9}" srcOrd="0" destOrd="0" presId="urn:microsoft.com/office/officeart/2005/8/layout/hierarchy2"/>
    <dgm:cxn modelId="{878256BD-065E-4FB4-8056-EE3AC6D0973A}" type="presParOf" srcId="{63755878-A7EC-42B8-8369-E70A745D227C}" destId="{9F8E465B-E38F-4AB2-988E-947BDF8A2336}" srcOrd="1" destOrd="0" presId="urn:microsoft.com/office/officeart/2005/8/layout/hierarchy2"/>
    <dgm:cxn modelId="{CEFC86F7-B5B2-4C09-AC24-7F1C72728DB4}" type="presParOf" srcId="{9F8E465B-E38F-4AB2-988E-947BDF8A2336}" destId="{FD6A50BE-C68C-496E-B09C-D6F96565FE9D}" srcOrd="0" destOrd="0" presId="urn:microsoft.com/office/officeart/2005/8/layout/hierarchy2"/>
    <dgm:cxn modelId="{0D6BA0EB-75AC-4142-9541-453DD56221D0}" type="presParOf" srcId="{FD6A50BE-C68C-496E-B09C-D6F96565FE9D}" destId="{47E6AAC1-BB47-433D-AB34-9DA7EBE3FC34}" srcOrd="0" destOrd="0" presId="urn:microsoft.com/office/officeart/2005/8/layout/hierarchy2"/>
    <dgm:cxn modelId="{CCD2D5C4-329D-4F61-934D-7F7524561185}" type="presParOf" srcId="{9F8E465B-E38F-4AB2-988E-947BDF8A2336}" destId="{F2BA272B-AA09-4B7A-A80C-E32A9E868C31}" srcOrd="1" destOrd="0" presId="urn:microsoft.com/office/officeart/2005/8/layout/hierarchy2"/>
    <dgm:cxn modelId="{BC9E5245-FD68-4159-9B89-188D8D6BC1FC}" type="presParOf" srcId="{F2BA272B-AA09-4B7A-A80C-E32A9E868C31}" destId="{0E0DECD7-4F44-42A4-9523-B0DB04F79AA8}" srcOrd="0" destOrd="0" presId="urn:microsoft.com/office/officeart/2005/8/layout/hierarchy2"/>
    <dgm:cxn modelId="{00695094-4895-4CE1-BE59-5DF4C31FC77A}" type="presParOf" srcId="{F2BA272B-AA09-4B7A-A80C-E32A9E868C31}" destId="{0FF09E40-1ACA-4DC2-AE48-7DE4D4AC91CC}" srcOrd="1" destOrd="0" presId="urn:microsoft.com/office/officeart/2005/8/layout/hierarchy2"/>
    <dgm:cxn modelId="{39152373-45C9-433E-BA11-6305A36EE8FA}" type="presParOf" srcId="{0FF09E40-1ACA-4DC2-AE48-7DE4D4AC91CC}" destId="{8FDE1472-6743-4EDE-8ECE-752D8FBDF47F}" srcOrd="0" destOrd="0" presId="urn:microsoft.com/office/officeart/2005/8/layout/hierarchy2"/>
    <dgm:cxn modelId="{0248F761-F4F1-4220-AD5E-0C220A82BD50}" type="presParOf" srcId="{8FDE1472-6743-4EDE-8ECE-752D8FBDF47F}" destId="{9342257A-0BF4-4B4C-8CF5-F80F26FCD98B}" srcOrd="0" destOrd="0" presId="urn:microsoft.com/office/officeart/2005/8/layout/hierarchy2"/>
    <dgm:cxn modelId="{341B766C-13EA-49D8-AD44-57672016A7E4}" type="presParOf" srcId="{0FF09E40-1ACA-4DC2-AE48-7DE4D4AC91CC}" destId="{70EEB912-FA6F-485F-BE7D-AD76C4CDEAF0}" srcOrd="1" destOrd="0" presId="urn:microsoft.com/office/officeart/2005/8/layout/hierarchy2"/>
    <dgm:cxn modelId="{367F7B4A-0B51-490B-8893-4D41C6EC613C}" type="presParOf" srcId="{70EEB912-FA6F-485F-BE7D-AD76C4CDEAF0}" destId="{E117A2EF-CA6D-4C78-A1E4-B38ED35E4914}" srcOrd="0" destOrd="0" presId="urn:microsoft.com/office/officeart/2005/8/layout/hierarchy2"/>
    <dgm:cxn modelId="{25C2DBCA-EE2C-4E75-AF3B-3D321A579A74}" type="presParOf" srcId="{70EEB912-FA6F-485F-BE7D-AD76C4CDEAF0}" destId="{50C2EA05-4DAC-40B3-AC53-D8CBE3CFF9A9}" srcOrd="1" destOrd="0" presId="urn:microsoft.com/office/officeart/2005/8/layout/hierarchy2"/>
    <dgm:cxn modelId="{4A46B224-6945-46E1-BD02-FD9F9ED22763}" type="presParOf" srcId="{0FF09E40-1ACA-4DC2-AE48-7DE4D4AC91CC}" destId="{ACE9DAC4-D0BF-40E4-B5C3-943A6FADF6A4}" srcOrd="2" destOrd="0" presId="urn:microsoft.com/office/officeart/2005/8/layout/hierarchy2"/>
    <dgm:cxn modelId="{798A792A-57B9-4ABB-860C-007CC1F08DA5}" type="presParOf" srcId="{ACE9DAC4-D0BF-40E4-B5C3-943A6FADF6A4}" destId="{F42724BE-3350-4158-9430-D3E94DD0BEA0}" srcOrd="0" destOrd="0" presId="urn:microsoft.com/office/officeart/2005/8/layout/hierarchy2"/>
    <dgm:cxn modelId="{8A06CB07-44F8-4586-9313-E9E67D59B08E}" type="presParOf" srcId="{0FF09E40-1ACA-4DC2-AE48-7DE4D4AC91CC}" destId="{598B66E2-89D0-44C8-BA2B-3B2AE5BD04DA}" srcOrd="3" destOrd="0" presId="urn:microsoft.com/office/officeart/2005/8/layout/hierarchy2"/>
    <dgm:cxn modelId="{40648824-C3FF-466A-AB8D-81EA15097AFC}" type="presParOf" srcId="{598B66E2-89D0-44C8-BA2B-3B2AE5BD04DA}" destId="{7F0145E0-554E-40D7-BA4F-5728EA633574}" srcOrd="0" destOrd="0" presId="urn:microsoft.com/office/officeart/2005/8/layout/hierarchy2"/>
    <dgm:cxn modelId="{5D6368F8-889F-40F3-B0B7-552CAFED629B}" type="presParOf" srcId="{598B66E2-89D0-44C8-BA2B-3B2AE5BD04DA}" destId="{6A10E315-F940-4098-9F7B-4F0522574914}" srcOrd="1" destOrd="0" presId="urn:microsoft.com/office/officeart/2005/8/layout/hierarchy2"/>
    <dgm:cxn modelId="{D6E6AC2D-AEF7-490C-8471-D46269856A83}" type="presParOf" srcId="{9F8E465B-E38F-4AB2-988E-947BDF8A2336}" destId="{4AB582B1-EE81-4AC0-AD2F-20FBACCA52E7}" srcOrd="2" destOrd="0" presId="urn:microsoft.com/office/officeart/2005/8/layout/hierarchy2"/>
    <dgm:cxn modelId="{7481DB1E-7122-46E0-AD08-35E7FB6417D5}" type="presParOf" srcId="{4AB582B1-EE81-4AC0-AD2F-20FBACCA52E7}" destId="{00781350-327B-4B60-B198-3B80C0BC9444}" srcOrd="0" destOrd="0" presId="urn:microsoft.com/office/officeart/2005/8/layout/hierarchy2"/>
    <dgm:cxn modelId="{70879D0C-8245-4BA6-8BED-5E2B81BEFF75}" type="presParOf" srcId="{9F8E465B-E38F-4AB2-988E-947BDF8A2336}" destId="{3E18FC72-EB38-48C3-9050-DD1740D1B261}" srcOrd="3" destOrd="0" presId="urn:microsoft.com/office/officeart/2005/8/layout/hierarchy2"/>
    <dgm:cxn modelId="{D6E79F82-5531-4292-895D-ADE5B6BCC95D}" type="presParOf" srcId="{3E18FC72-EB38-48C3-9050-DD1740D1B261}" destId="{F6512C00-2C0B-4103-964F-5B16033A6A6B}" srcOrd="0" destOrd="0" presId="urn:microsoft.com/office/officeart/2005/8/layout/hierarchy2"/>
    <dgm:cxn modelId="{1D82F00F-3C0B-4495-A426-4E6632E30E0A}" type="presParOf" srcId="{3E18FC72-EB38-48C3-9050-DD1740D1B261}" destId="{831DE162-DE53-4B03-A2E4-1EB0D30C1AA1}" srcOrd="1" destOrd="0" presId="urn:microsoft.com/office/officeart/2005/8/layout/hierarchy2"/>
    <dgm:cxn modelId="{76562CA0-E89D-4C44-8485-510666B4C631}" type="presParOf" srcId="{9F8E465B-E38F-4AB2-988E-947BDF8A2336}" destId="{CB027039-E75B-4AB0-B3EC-29D2FD4127B3}" srcOrd="4" destOrd="0" presId="urn:microsoft.com/office/officeart/2005/8/layout/hierarchy2"/>
    <dgm:cxn modelId="{1CDE9095-CD53-425B-A78A-263EBE59C05C}" type="presParOf" srcId="{CB027039-E75B-4AB0-B3EC-29D2FD4127B3}" destId="{B08E2F0F-3653-4681-9F87-6B7384547E55}" srcOrd="0" destOrd="0" presId="urn:microsoft.com/office/officeart/2005/8/layout/hierarchy2"/>
    <dgm:cxn modelId="{FEB951A7-1849-4E7F-BB16-0DC4C842FFC0}" type="presParOf" srcId="{9F8E465B-E38F-4AB2-988E-947BDF8A2336}" destId="{4E2BAB97-9F15-4553-A32F-336B22E3038E}" srcOrd="5" destOrd="0" presId="urn:microsoft.com/office/officeart/2005/8/layout/hierarchy2"/>
    <dgm:cxn modelId="{CD5957B3-B8E4-48D9-A6EE-F8F7052BD515}" type="presParOf" srcId="{4E2BAB97-9F15-4553-A32F-336B22E3038E}" destId="{986C222F-3BAA-4982-B254-B554D245CDEC}" srcOrd="0" destOrd="0" presId="urn:microsoft.com/office/officeart/2005/8/layout/hierarchy2"/>
    <dgm:cxn modelId="{10ADA50B-2A46-42C6-B7C5-AFB4CC43C5D7}" type="presParOf" srcId="{4E2BAB97-9F15-4553-A32F-336B22E3038E}" destId="{377E4092-CEBB-48AE-A520-B75B2DFFE73E}" srcOrd="1" destOrd="0" presId="urn:microsoft.com/office/officeart/2005/8/layout/hierarchy2"/>
    <dgm:cxn modelId="{6E1F3BDA-DDAE-41C4-B356-454D2FAE8DE3}" type="presParOf" srcId="{9F8E465B-E38F-4AB2-988E-947BDF8A2336}" destId="{BC405D86-AC8B-4341-9C53-F04D5D900DA8}" srcOrd="6" destOrd="0" presId="urn:microsoft.com/office/officeart/2005/8/layout/hierarchy2"/>
    <dgm:cxn modelId="{0D907A27-637F-4288-8203-573CC6A726E5}" type="presParOf" srcId="{BC405D86-AC8B-4341-9C53-F04D5D900DA8}" destId="{450C0E37-ABEA-4C32-AF33-B47F523A7AF3}" srcOrd="0" destOrd="0" presId="urn:microsoft.com/office/officeart/2005/8/layout/hierarchy2"/>
    <dgm:cxn modelId="{43038EF9-12DD-4002-AF1D-0FC693829603}" type="presParOf" srcId="{9F8E465B-E38F-4AB2-988E-947BDF8A2336}" destId="{5C3B4253-8474-403A-8AE7-428302E75611}" srcOrd="7" destOrd="0" presId="urn:microsoft.com/office/officeart/2005/8/layout/hierarchy2"/>
    <dgm:cxn modelId="{FB394013-274E-446F-92D5-41183C1585CB}" type="presParOf" srcId="{5C3B4253-8474-403A-8AE7-428302E75611}" destId="{1402C63B-06C0-4921-AE37-B6B2A5B0DB43}" srcOrd="0" destOrd="0" presId="urn:microsoft.com/office/officeart/2005/8/layout/hierarchy2"/>
    <dgm:cxn modelId="{227A356B-ED96-4DB5-999A-FEF7391E886F}" type="presParOf" srcId="{5C3B4253-8474-403A-8AE7-428302E75611}" destId="{9092AFBD-07D1-4768-BCD2-B365126D57FD}" srcOrd="1" destOrd="0" presId="urn:microsoft.com/office/officeart/2005/8/layout/hierarchy2"/>
    <dgm:cxn modelId="{452DC19F-0F8C-495A-BEC6-F67A815427CC}" type="presParOf" srcId="{8E598FB4-5ECA-4012-8B4C-F53CB9BB3594}" destId="{23BFFA85-4BBB-46BB-B4EC-897A01C75A51}" srcOrd="2" destOrd="0" presId="urn:microsoft.com/office/officeart/2005/8/layout/hierarchy2"/>
    <dgm:cxn modelId="{5F7C17DB-CEEF-49EA-8385-7A64ECF7FCF8}" type="presParOf" srcId="{23BFFA85-4BBB-46BB-B4EC-897A01C75A51}" destId="{749917C1-F5EC-4B3D-9F3C-3A8CD1A808FB}" srcOrd="0" destOrd="0" presId="urn:microsoft.com/office/officeart/2005/8/layout/hierarchy2"/>
    <dgm:cxn modelId="{BC26AA08-4EDD-4C26-A123-F27D9B0E1DD0}" type="presParOf" srcId="{8E598FB4-5ECA-4012-8B4C-F53CB9BB3594}" destId="{82329A49-3C06-49E3-A4F5-56856F276EF2}" srcOrd="3" destOrd="0" presId="urn:microsoft.com/office/officeart/2005/8/layout/hierarchy2"/>
    <dgm:cxn modelId="{C3DB6786-0E34-4F8F-93D5-E75BB6A8F150}" type="presParOf" srcId="{82329A49-3C06-49E3-A4F5-56856F276EF2}" destId="{3FE080F8-27C6-4B13-95FC-9096E8D39383}" srcOrd="0" destOrd="0" presId="urn:microsoft.com/office/officeart/2005/8/layout/hierarchy2"/>
    <dgm:cxn modelId="{C40D55C5-93D3-49F3-9D65-B48DACCC8F46}" type="presParOf" srcId="{82329A49-3C06-49E3-A4F5-56856F276EF2}" destId="{78C03335-9A24-437E-8CA2-893C78F70485}" srcOrd="1" destOrd="0" presId="urn:microsoft.com/office/officeart/2005/8/layout/hierarchy2"/>
    <dgm:cxn modelId="{E52EFACA-C749-4DB2-9076-7B94D98F8D20}" type="presParOf" srcId="{78C03335-9A24-437E-8CA2-893C78F70485}" destId="{97944A38-9AAD-4569-893F-218C90E43C7F}" srcOrd="0" destOrd="0" presId="urn:microsoft.com/office/officeart/2005/8/layout/hierarchy2"/>
    <dgm:cxn modelId="{33845970-753F-4514-91F0-F152A913290E}" type="presParOf" srcId="{97944A38-9AAD-4569-893F-218C90E43C7F}" destId="{A6BDCD93-0A7E-4983-B89B-08E479B07740}" srcOrd="0" destOrd="0" presId="urn:microsoft.com/office/officeart/2005/8/layout/hierarchy2"/>
    <dgm:cxn modelId="{5260FBF0-47A2-46C4-977B-602838905AE5}" type="presParOf" srcId="{78C03335-9A24-437E-8CA2-893C78F70485}" destId="{90862AEB-06F0-463E-A80E-897FFA9E9BD3}" srcOrd="1" destOrd="0" presId="urn:microsoft.com/office/officeart/2005/8/layout/hierarchy2"/>
    <dgm:cxn modelId="{D9C70A5B-7414-4656-8A91-E5248EA5A54B}" type="presParOf" srcId="{90862AEB-06F0-463E-A80E-897FFA9E9BD3}" destId="{16D2961F-8E04-4270-A6FB-3D01F21682B5}" srcOrd="0" destOrd="0" presId="urn:microsoft.com/office/officeart/2005/8/layout/hierarchy2"/>
    <dgm:cxn modelId="{0AAA7CD3-60B2-4207-B6BB-7EBE54F5B554}" type="presParOf" srcId="{90862AEB-06F0-463E-A80E-897FFA9E9BD3}" destId="{13B60E93-F04D-4117-9C21-44A84219E22B}" srcOrd="1" destOrd="0" presId="urn:microsoft.com/office/officeart/2005/8/layout/hierarchy2"/>
    <dgm:cxn modelId="{84ABBE0E-D153-484A-A70E-537CF7D2265C}" type="presParOf" srcId="{78C03335-9A24-437E-8CA2-893C78F70485}" destId="{A4944D84-2520-41D8-8555-BB4D84A901FA}" srcOrd="2" destOrd="0" presId="urn:microsoft.com/office/officeart/2005/8/layout/hierarchy2"/>
    <dgm:cxn modelId="{5C8DBBF6-01FE-4981-BC1D-F2C74A27FAB8}" type="presParOf" srcId="{A4944D84-2520-41D8-8555-BB4D84A901FA}" destId="{A55D2258-8786-4442-9D57-2AF7D6D33F9B}" srcOrd="0" destOrd="0" presId="urn:microsoft.com/office/officeart/2005/8/layout/hierarchy2"/>
    <dgm:cxn modelId="{5CC2306B-C6E3-4B20-962D-57BC3F967D17}" type="presParOf" srcId="{78C03335-9A24-437E-8CA2-893C78F70485}" destId="{36F17D33-2AD8-4477-80C6-157FBFE1400E}" srcOrd="3" destOrd="0" presId="urn:microsoft.com/office/officeart/2005/8/layout/hierarchy2"/>
    <dgm:cxn modelId="{A2FFF6E8-4FDC-45E8-B6BD-57509C54E9ED}" type="presParOf" srcId="{36F17D33-2AD8-4477-80C6-157FBFE1400E}" destId="{539B149C-2B88-4AEF-B455-5D26A4B56BDD}" srcOrd="0" destOrd="0" presId="urn:microsoft.com/office/officeart/2005/8/layout/hierarchy2"/>
    <dgm:cxn modelId="{1952F9EC-ABDD-4439-9DD6-911525589315}" type="presParOf" srcId="{36F17D33-2AD8-4477-80C6-157FBFE1400E}" destId="{8BCBAAF0-4B0B-45D6-B0FC-BA03AF243C7B}" srcOrd="1" destOrd="0" presId="urn:microsoft.com/office/officeart/2005/8/layout/hierarchy2"/>
    <dgm:cxn modelId="{066BDC7F-139E-44B2-A185-D7F1D355BA5F}" type="presParOf" srcId="{78C03335-9A24-437E-8CA2-893C78F70485}" destId="{C27C3420-933D-4B16-952D-7D0B62AFDE32}" srcOrd="4" destOrd="0" presId="urn:microsoft.com/office/officeart/2005/8/layout/hierarchy2"/>
    <dgm:cxn modelId="{9BE56416-DB75-412D-9C17-A4349BA400F9}" type="presParOf" srcId="{C27C3420-933D-4B16-952D-7D0B62AFDE32}" destId="{E934F198-28DC-43E7-B819-005250B2D39C}" srcOrd="0" destOrd="0" presId="urn:microsoft.com/office/officeart/2005/8/layout/hierarchy2"/>
    <dgm:cxn modelId="{4868883E-7E2C-4F37-8040-D01510D4B332}" type="presParOf" srcId="{78C03335-9A24-437E-8CA2-893C78F70485}" destId="{2898A6B0-E632-4FDF-A6C9-B011A1BD04FA}" srcOrd="5" destOrd="0" presId="urn:microsoft.com/office/officeart/2005/8/layout/hierarchy2"/>
    <dgm:cxn modelId="{9AF72708-6ECA-46C6-9407-2867889A20B2}" type="presParOf" srcId="{2898A6B0-E632-4FDF-A6C9-B011A1BD04FA}" destId="{6ABED0E1-849D-4FDA-AB63-2438C60C1CDC}" srcOrd="0" destOrd="0" presId="urn:microsoft.com/office/officeart/2005/8/layout/hierarchy2"/>
    <dgm:cxn modelId="{23AAA610-E5E0-46B2-B02E-3C2EA46A286C}" type="presParOf" srcId="{2898A6B0-E632-4FDF-A6C9-B011A1BD04FA}" destId="{1AEA4E4C-4171-4988-AE70-A022A411EA7B}" srcOrd="1" destOrd="0" presId="urn:microsoft.com/office/officeart/2005/8/layout/hierarchy2"/>
    <dgm:cxn modelId="{3B467F4D-CCFB-4DEB-9663-DE19EADCF407}" type="presParOf" srcId="{8E598FB4-5ECA-4012-8B4C-F53CB9BB3594}" destId="{97187404-E2C8-4FC5-8731-2AEC142C9EB8}" srcOrd="4" destOrd="0" presId="urn:microsoft.com/office/officeart/2005/8/layout/hierarchy2"/>
    <dgm:cxn modelId="{AA43662E-38F9-4A03-92B5-E0773962636C}" type="presParOf" srcId="{97187404-E2C8-4FC5-8731-2AEC142C9EB8}" destId="{A0A985C6-C415-404A-992D-C8446ECEF854}" srcOrd="0" destOrd="0" presId="urn:microsoft.com/office/officeart/2005/8/layout/hierarchy2"/>
    <dgm:cxn modelId="{EB9FB198-8EA4-4F16-BA32-447610C6B29A}" type="presParOf" srcId="{8E598FB4-5ECA-4012-8B4C-F53CB9BB3594}" destId="{23008A3F-0D47-436E-ABD0-1A9747E22723}" srcOrd="5" destOrd="0" presId="urn:microsoft.com/office/officeart/2005/8/layout/hierarchy2"/>
    <dgm:cxn modelId="{D9A998D7-6CF0-4C08-9F2F-9AC2218D540F}" type="presParOf" srcId="{23008A3F-0D47-436E-ABD0-1A9747E22723}" destId="{FDDCCBAB-1341-4F32-8EDA-A7FF3E714CAD}" srcOrd="0" destOrd="0" presId="urn:microsoft.com/office/officeart/2005/8/layout/hierarchy2"/>
    <dgm:cxn modelId="{F3A681BF-E792-410E-90C0-2E7B9D46A294}" type="presParOf" srcId="{23008A3F-0D47-436E-ABD0-1A9747E22723}" destId="{0FCF8F6B-12C0-4FF2-8667-981D84F30BA0}" srcOrd="1" destOrd="0" presId="urn:microsoft.com/office/officeart/2005/8/layout/hierarchy2"/>
    <dgm:cxn modelId="{D9FAA350-8902-477B-BFD6-27133952A91F}" type="presParOf" srcId="{0FCF8F6B-12C0-4FF2-8667-981D84F30BA0}" destId="{DD3C5078-7AD7-452A-8385-8167EB1152FB}" srcOrd="0" destOrd="0" presId="urn:microsoft.com/office/officeart/2005/8/layout/hierarchy2"/>
    <dgm:cxn modelId="{11F3B283-8FDD-4367-A0CA-66C9038156FA}" type="presParOf" srcId="{DD3C5078-7AD7-452A-8385-8167EB1152FB}" destId="{188B1D78-D45C-49AC-9AFA-AF1ADA122AA3}" srcOrd="0" destOrd="0" presId="urn:microsoft.com/office/officeart/2005/8/layout/hierarchy2"/>
    <dgm:cxn modelId="{537481E5-F53B-403C-9348-3B316A3EA17E}" type="presParOf" srcId="{0FCF8F6B-12C0-4FF2-8667-981D84F30BA0}" destId="{6DD91AE6-5320-40A5-8853-6EC4430054F0}" srcOrd="1" destOrd="0" presId="urn:microsoft.com/office/officeart/2005/8/layout/hierarchy2"/>
    <dgm:cxn modelId="{E594CE59-1D1D-44CC-832B-252B25DE6C7E}" type="presParOf" srcId="{6DD91AE6-5320-40A5-8853-6EC4430054F0}" destId="{0A002E48-386B-48DC-95FE-0A1FA04B3A04}" srcOrd="0" destOrd="0" presId="urn:microsoft.com/office/officeart/2005/8/layout/hierarchy2"/>
    <dgm:cxn modelId="{ADC2854A-11F2-42D0-AD70-729839D75ECB}" type="presParOf" srcId="{6DD91AE6-5320-40A5-8853-6EC4430054F0}" destId="{204B3EBA-F59D-4593-9194-51EA475EE0B6}" srcOrd="1" destOrd="0" presId="urn:microsoft.com/office/officeart/2005/8/layout/hierarchy2"/>
    <dgm:cxn modelId="{05F83D4D-2716-46A1-8427-42F89EFF9611}" type="presParOf" srcId="{0FCF8F6B-12C0-4FF2-8667-981D84F30BA0}" destId="{F051A8DF-5A0F-4D73-BE81-9DB693DB368C}" srcOrd="2" destOrd="0" presId="urn:microsoft.com/office/officeart/2005/8/layout/hierarchy2"/>
    <dgm:cxn modelId="{2C9E1113-6CBB-4824-8A38-D70AB7540BDD}" type="presParOf" srcId="{F051A8DF-5A0F-4D73-BE81-9DB693DB368C}" destId="{6B97130A-E95B-4E9C-B8A4-7A272DE186D2}" srcOrd="0" destOrd="0" presId="urn:microsoft.com/office/officeart/2005/8/layout/hierarchy2"/>
    <dgm:cxn modelId="{B7BB4C12-E3B7-462E-9EEF-AF2CC063DECF}" type="presParOf" srcId="{0FCF8F6B-12C0-4FF2-8667-981D84F30BA0}" destId="{E0762ADF-AED2-4D7E-8A96-FC59167A57BC}" srcOrd="3" destOrd="0" presId="urn:microsoft.com/office/officeart/2005/8/layout/hierarchy2"/>
    <dgm:cxn modelId="{7EB906D1-03AB-43D9-87E3-46AA5C14CFE6}" type="presParOf" srcId="{E0762ADF-AED2-4D7E-8A96-FC59167A57BC}" destId="{C46B8C0F-3FC4-4B21-A78A-DB30B85CC60C}" srcOrd="0" destOrd="0" presId="urn:microsoft.com/office/officeart/2005/8/layout/hierarchy2"/>
    <dgm:cxn modelId="{6F108122-9475-424F-924F-63173C45275E}" type="presParOf" srcId="{E0762ADF-AED2-4D7E-8A96-FC59167A57BC}" destId="{19C0EB77-B751-477B-8C8E-FA685B6FA97C}" srcOrd="1" destOrd="0" presId="urn:microsoft.com/office/officeart/2005/8/layout/hierarchy2"/>
    <dgm:cxn modelId="{081AD71D-0655-431A-B926-DEF4ACCF1FD1}" type="presParOf" srcId="{0FCF8F6B-12C0-4FF2-8667-981D84F30BA0}" destId="{5B717DC0-A9CD-4393-B57C-EA2A1C5838A2}" srcOrd="4" destOrd="0" presId="urn:microsoft.com/office/officeart/2005/8/layout/hierarchy2"/>
    <dgm:cxn modelId="{BB64B197-15FA-4FB5-A686-2319E93F2B04}" type="presParOf" srcId="{5B717DC0-A9CD-4393-B57C-EA2A1C5838A2}" destId="{33C8442D-81D6-4FC2-93BC-03060E2D084B}" srcOrd="0" destOrd="0" presId="urn:microsoft.com/office/officeart/2005/8/layout/hierarchy2"/>
    <dgm:cxn modelId="{DE220E6D-823E-48A9-89C5-31771F6B244B}" type="presParOf" srcId="{0FCF8F6B-12C0-4FF2-8667-981D84F30BA0}" destId="{AF76DFB4-8146-43B9-8101-AEC12C6930EE}" srcOrd="5" destOrd="0" presId="urn:microsoft.com/office/officeart/2005/8/layout/hierarchy2"/>
    <dgm:cxn modelId="{636E7CF3-4432-40F9-B57F-702BB2FDDDAA}" type="presParOf" srcId="{AF76DFB4-8146-43B9-8101-AEC12C6930EE}" destId="{1DD874E5-0BE1-4C1F-9818-CBA770681CCC}" srcOrd="0" destOrd="0" presId="urn:microsoft.com/office/officeart/2005/8/layout/hierarchy2"/>
    <dgm:cxn modelId="{281C2A5D-6DDF-409A-8686-02DE71D70F9D}" type="presParOf" srcId="{AF76DFB4-8146-43B9-8101-AEC12C6930EE}" destId="{0F01861B-7F1F-4D9C-9876-7D53A3749CF5}" srcOrd="1" destOrd="0" presId="urn:microsoft.com/office/officeart/2005/8/layout/hierarchy2"/>
    <dgm:cxn modelId="{B3A58D8C-976C-41B7-BDD9-532FBACB786B}" type="presParOf" srcId="{0FCF8F6B-12C0-4FF2-8667-981D84F30BA0}" destId="{778C6A7B-9FAD-4AB9-9FA3-BBEBF63C277B}" srcOrd="6" destOrd="0" presId="urn:microsoft.com/office/officeart/2005/8/layout/hierarchy2"/>
    <dgm:cxn modelId="{40567F3B-9A51-4A62-AC54-6A358697C805}" type="presParOf" srcId="{778C6A7B-9FAD-4AB9-9FA3-BBEBF63C277B}" destId="{33EA964A-A45B-48DB-88CD-3FDF1DA78D19}" srcOrd="0" destOrd="0" presId="urn:microsoft.com/office/officeart/2005/8/layout/hierarchy2"/>
    <dgm:cxn modelId="{82E447A7-FEC7-4210-940C-7A3FBD38E850}" type="presParOf" srcId="{0FCF8F6B-12C0-4FF2-8667-981D84F30BA0}" destId="{22FA9E9C-A541-4D1C-A32F-51AE410AB38A}" srcOrd="7" destOrd="0" presId="urn:microsoft.com/office/officeart/2005/8/layout/hierarchy2"/>
    <dgm:cxn modelId="{7C146257-BC49-425D-8284-EDE548DB9933}" type="presParOf" srcId="{22FA9E9C-A541-4D1C-A32F-51AE410AB38A}" destId="{DB750498-1636-4D7D-89DF-68EE4FE26844}" srcOrd="0" destOrd="0" presId="urn:microsoft.com/office/officeart/2005/8/layout/hierarchy2"/>
    <dgm:cxn modelId="{40A5999A-E3A7-444E-B192-9A5E63A2E848}" type="presParOf" srcId="{22FA9E9C-A541-4D1C-A32F-51AE410AB38A}" destId="{5C26E393-1E78-412A-BBB6-E39EE747CA76}"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2AB7586-62A0-45DC-87F8-CC0C83395065}"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22856A49-B6FA-409C-A29A-87F2F1B60B55}">
      <dgm:prSet phldrT="[文字]"/>
      <dgm:spPr/>
      <dgm:t>
        <a:bodyPr/>
        <a:lstStyle/>
        <a:p>
          <a:r>
            <a:rPr lang="en-US" altLang="zh-CN" dirty="0" err="1" smtClean="0"/>
            <a:t>Mahasamghika</a:t>
          </a:r>
          <a:endParaRPr lang="zh-CN" altLang="en-US" dirty="0"/>
        </a:p>
      </dgm:t>
    </dgm:pt>
    <dgm:pt modelId="{F07CE7C9-0C86-4D95-8A7E-8A9A308161D5}" type="parTrans" cxnId="{B2AD0B6C-F235-43B0-ACF4-847E15C612D8}">
      <dgm:prSet/>
      <dgm:spPr/>
      <dgm:t>
        <a:bodyPr/>
        <a:lstStyle/>
        <a:p>
          <a:endParaRPr lang="zh-CN" altLang="en-US"/>
        </a:p>
      </dgm:t>
    </dgm:pt>
    <dgm:pt modelId="{F04E9962-F2E1-4D6D-9092-D03E262253B2}" type="sibTrans" cxnId="{B2AD0B6C-F235-43B0-ACF4-847E15C612D8}">
      <dgm:prSet/>
      <dgm:spPr/>
      <dgm:t>
        <a:bodyPr/>
        <a:lstStyle/>
        <a:p>
          <a:endParaRPr lang="zh-CN" altLang="en-US"/>
        </a:p>
      </dgm:t>
    </dgm:pt>
    <dgm:pt modelId="{9462F596-3544-4F25-B515-EA837994725A}">
      <dgm:prSet phldrT="[文字]"/>
      <dgm:spPr>
        <a:solidFill>
          <a:srgbClr val="FFC000"/>
        </a:solidFill>
      </dgm:spPr>
      <dgm:t>
        <a:bodyPr/>
        <a:lstStyle/>
        <a:p>
          <a:r>
            <a:rPr lang="en-US" altLang="en-US" dirty="0" err="1" smtClean="0"/>
            <a:t>Kukkuṭikas</a:t>
          </a:r>
          <a:endParaRPr lang="zh-CN" altLang="en-US" dirty="0"/>
        </a:p>
      </dgm:t>
    </dgm:pt>
    <dgm:pt modelId="{7661D4B6-D065-49DF-8FB8-75A84FBD704C}" type="parTrans" cxnId="{14C19341-330A-4E4B-ACCB-E06C9C08BD0D}">
      <dgm:prSet/>
      <dgm:spPr>
        <a:ln w="38100">
          <a:solidFill>
            <a:schemeClr val="accent1"/>
          </a:solidFill>
        </a:ln>
      </dgm:spPr>
      <dgm:t>
        <a:bodyPr/>
        <a:lstStyle/>
        <a:p>
          <a:endParaRPr lang="zh-CN" altLang="en-US"/>
        </a:p>
      </dgm:t>
    </dgm:pt>
    <dgm:pt modelId="{6E6CE67F-5F60-44E7-934F-3E01C52DA98E}" type="sibTrans" cxnId="{14C19341-330A-4E4B-ACCB-E06C9C08BD0D}">
      <dgm:prSet/>
      <dgm:spPr/>
      <dgm:t>
        <a:bodyPr/>
        <a:lstStyle/>
        <a:p>
          <a:endParaRPr lang="zh-CN" altLang="en-US"/>
        </a:p>
      </dgm:t>
    </dgm:pt>
    <dgm:pt modelId="{4F1926CC-6E05-47BB-98A8-79D4A7EA286A}">
      <dgm:prSet phldrT="[文字]"/>
      <dgm:spPr>
        <a:solidFill>
          <a:srgbClr val="FFC000"/>
        </a:solidFill>
      </dgm:spPr>
      <dgm:t>
        <a:bodyPr/>
        <a:lstStyle/>
        <a:p>
          <a:r>
            <a:rPr lang="en-US" altLang="en-US" dirty="0" err="1" smtClean="0"/>
            <a:t>Bahuśrutīya</a:t>
          </a:r>
          <a:endParaRPr lang="zh-CN" altLang="en-US" dirty="0"/>
        </a:p>
      </dgm:t>
    </dgm:pt>
    <dgm:pt modelId="{8AFF1246-FFED-4060-970E-01E84A2EDDEA}" type="parTrans" cxnId="{FD5AEA89-BBAF-4FFD-81EE-8668FC44A9D0}">
      <dgm:prSet/>
      <dgm:spPr>
        <a:ln w="38100">
          <a:solidFill>
            <a:schemeClr val="accent1"/>
          </a:solidFill>
        </a:ln>
      </dgm:spPr>
      <dgm:t>
        <a:bodyPr/>
        <a:lstStyle/>
        <a:p>
          <a:endParaRPr lang="zh-CN" altLang="en-US"/>
        </a:p>
      </dgm:t>
    </dgm:pt>
    <dgm:pt modelId="{657F52A9-F8FD-427A-A569-AA8D316DF229}" type="sibTrans" cxnId="{FD5AEA89-BBAF-4FFD-81EE-8668FC44A9D0}">
      <dgm:prSet/>
      <dgm:spPr/>
      <dgm:t>
        <a:bodyPr/>
        <a:lstStyle/>
        <a:p>
          <a:endParaRPr lang="zh-CN" altLang="en-US"/>
        </a:p>
      </dgm:t>
    </dgm:pt>
    <dgm:pt modelId="{916CF3E1-4E1E-41CE-A602-AB64D04C9D06}">
      <dgm:prSet phldrT="[文字]"/>
      <dgm:spPr>
        <a:solidFill>
          <a:srgbClr val="FFC000"/>
        </a:solidFill>
      </dgm:spPr>
      <dgm:t>
        <a:bodyPr/>
        <a:lstStyle/>
        <a:p>
          <a:r>
            <a:rPr lang="en-US" altLang="en-US" dirty="0" err="1" smtClean="0"/>
            <a:t>Prajñaptivādins</a:t>
          </a:r>
          <a:endParaRPr lang="zh-CN" altLang="en-US" dirty="0"/>
        </a:p>
      </dgm:t>
    </dgm:pt>
    <dgm:pt modelId="{2AA5E529-886F-41FE-968B-4541AFCE1BBC}" type="parTrans" cxnId="{0DFCA23D-7CA6-497B-BAC2-90833EFA426E}">
      <dgm:prSet/>
      <dgm:spPr>
        <a:ln w="38100">
          <a:solidFill>
            <a:schemeClr val="accent1"/>
          </a:solidFill>
        </a:ln>
      </dgm:spPr>
      <dgm:t>
        <a:bodyPr/>
        <a:lstStyle/>
        <a:p>
          <a:endParaRPr lang="zh-CN" altLang="en-US"/>
        </a:p>
      </dgm:t>
    </dgm:pt>
    <dgm:pt modelId="{AEC137BE-5CBA-4C50-B53A-EC5707941B5C}" type="sibTrans" cxnId="{0DFCA23D-7CA6-497B-BAC2-90833EFA426E}">
      <dgm:prSet/>
      <dgm:spPr/>
      <dgm:t>
        <a:bodyPr/>
        <a:lstStyle/>
        <a:p>
          <a:endParaRPr lang="zh-CN" altLang="en-US"/>
        </a:p>
      </dgm:t>
    </dgm:pt>
    <dgm:pt modelId="{C54F69E2-24A9-4F42-A6DB-8467E130A202}">
      <dgm:prSet phldrT="[文字]"/>
      <dgm:spPr>
        <a:solidFill>
          <a:srgbClr val="FFC000"/>
        </a:solidFill>
      </dgm:spPr>
      <dgm:t>
        <a:bodyPr/>
        <a:lstStyle/>
        <a:p>
          <a:r>
            <a:rPr lang="en-US" altLang="en-US" dirty="0" err="1" smtClean="0"/>
            <a:t>Lokottaravāda</a:t>
          </a:r>
          <a:endParaRPr lang="zh-CN" altLang="en-US" dirty="0"/>
        </a:p>
      </dgm:t>
    </dgm:pt>
    <dgm:pt modelId="{43858628-9D16-4C98-986E-D152E1A05589}" type="parTrans" cxnId="{10E8454B-1669-473C-9BC2-8F4D2C42BC92}">
      <dgm:prSet/>
      <dgm:spPr>
        <a:ln w="38100">
          <a:solidFill>
            <a:schemeClr val="accent1"/>
          </a:solidFill>
        </a:ln>
      </dgm:spPr>
      <dgm:t>
        <a:bodyPr/>
        <a:lstStyle/>
        <a:p>
          <a:endParaRPr lang="zh-CN" altLang="en-US"/>
        </a:p>
      </dgm:t>
    </dgm:pt>
    <dgm:pt modelId="{8AF8C984-F759-41D9-BE6C-E1EBB9463F37}" type="sibTrans" cxnId="{10E8454B-1669-473C-9BC2-8F4D2C42BC92}">
      <dgm:prSet/>
      <dgm:spPr/>
      <dgm:t>
        <a:bodyPr/>
        <a:lstStyle/>
        <a:p>
          <a:endParaRPr lang="zh-CN" altLang="en-US"/>
        </a:p>
      </dgm:t>
    </dgm:pt>
    <dgm:pt modelId="{C066E1B4-FAFA-4054-9D33-383E2FEAB996}">
      <dgm:prSet phldrT="[文字]"/>
      <dgm:spPr>
        <a:solidFill>
          <a:srgbClr val="FFC000"/>
        </a:solidFill>
      </dgm:spPr>
      <dgm:t>
        <a:bodyPr/>
        <a:lstStyle/>
        <a:p>
          <a:r>
            <a:rPr lang="en-US" altLang="en-US" dirty="0" err="1" smtClean="0"/>
            <a:t>Ekavyāvahārika</a:t>
          </a:r>
          <a:endParaRPr lang="zh-CN" altLang="en-US" dirty="0"/>
        </a:p>
      </dgm:t>
    </dgm:pt>
    <dgm:pt modelId="{7B08E13B-E05F-4956-82A2-1B575E036AFE}" type="parTrans" cxnId="{32836095-2D63-40C7-BFD9-B6090A759947}">
      <dgm:prSet/>
      <dgm:spPr>
        <a:ln w="38100">
          <a:solidFill>
            <a:schemeClr val="accent1"/>
          </a:solidFill>
        </a:ln>
      </dgm:spPr>
      <dgm:t>
        <a:bodyPr/>
        <a:lstStyle/>
        <a:p>
          <a:endParaRPr lang="zh-CN" altLang="en-US"/>
        </a:p>
      </dgm:t>
    </dgm:pt>
    <dgm:pt modelId="{C57ADC7E-CF2E-4C3E-892E-76CFC29D27E6}" type="sibTrans" cxnId="{32836095-2D63-40C7-BFD9-B6090A759947}">
      <dgm:prSet/>
      <dgm:spPr/>
      <dgm:t>
        <a:bodyPr/>
        <a:lstStyle/>
        <a:p>
          <a:endParaRPr lang="zh-CN" altLang="en-US"/>
        </a:p>
      </dgm:t>
    </dgm:pt>
    <dgm:pt modelId="{2FEBE4F0-E935-442D-8BCA-333E015715E5}">
      <dgm:prSet phldrT="[文字]"/>
      <dgm:spPr>
        <a:solidFill>
          <a:srgbClr val="FFC000"/>
        </a:solidFill>
      </dgm:spPr>
      <dgm:t>
        <a:bodyPr/>
        <a:lstStyle/>
        <a:p>
          <a:r>
            <a:rPr lang="en-US" altLang="en-US" dirty="0" err="1" smtClean="0"/>
            <a:t>Caitika</a:t>
          </a:r>
          <a:endParaRPr lang="zh-CN" altLang="en-US" dirty="0"/>
        </a:p>
      </dgm:t>
    </dgm:pt>
    <dgm:pt modelId="{2116FAF3-F959-411A-B2C8-BA5FCF0E0123}" type="parTrans" cxnId="{2A5B5415-D82B-4EA5-B320-14DAE94B2FE3}">
      <dgm:prSet/>
      <dgm:spPr>
        <a:ln w="38100">
          <a:solidFill>
            <a:schemeClr val="accent1"/>
          </a:solidFill>
        </a:ln>
      </dgm:spPr>
      <dgm:t>
        <a:bodyPr/>
        <a:lstStyle/>
        <a:p>
          <a:endParaRPr lang="zh-CN" altLang="en-US"/>
        </a:p>
      </dgm:t>
    </dgm:pt>
    <dgm:pt modelId="{8DB359C9-74CA-4501-AFB2-E0DC91A70B77}" type="sibTrans" cxnId="{2A5B5415-D82B-4EA5-B320-14DAE94B2FE3}">
      <dgm:prSet/>
      <dgm:spPr/>
      <dgm:t>
        <a:bodyPr/>
        <a:lstStyle/>
        <a:p>
          <a:endParaRPr lang="zh-CN" altLang="en-US"/>
        </a:p>
      </dgm:t>
    </dgm:pt>
    <dgm:pt modelId="{681D9713-F623-4802-92B8-B2DEFFA5A8FE}">
      <dgm:prSet/>
      <dgm:spPr>
        <a:solidFill>
          <a:srgbClr val="FFC000"/>
        </a:solidFill>
      </dgm:spPr>
      <dgm:t>
        <a:bodyPr/>
        <a:lstStyle/>
        <a:p>
          <a:r>
            <a:rPr lang="en-US" altLang="en-US" dirty="0" err="1" smtClean="0"/>
            <a:t>Pūrvaśailas</a:t>
          </a:r>
          <a:endParaRPr lang="zh-CN" altLang="en-US" dirty="0"/>
        </a:p>
      </dgm:t>
    </dgm:pt>
    <dgm:pt modelId="{94855197-E411-40AB-B1D2-0E188AD91898}" type="parTrans" cxnId="{9B546EF0-3135-45CB-A286-D0375253DBC6}">
      <dgm:prSet/>
      <dgm:spPr>
        <a:ln w="38100">
          <a:solidFill>
            <a:schemeClr val="accent1"/>
          </a:solidFill>
        </a:ln>
      </dgm:spPr>
      <dgm:t>
        <a:bodyPr/>
        <a:lstStyle/>
        <a:p>
          <a:endParaRPr lang="zh-CN" altLang="en-US"/>
        </a:p>
      </dgm:t>
    </dgm:pt>
    <dgm:pt modelId="{313F858A-39EB-406C-9FBD-9A374FEC6E22}" type="sibTrans" cxnId="{9B546EF0-3135-45CB-A286-D0375253DBC6}">
      <dgm:prSet/>
      <dgm:spPr/>
      <dgm:t>
        <a:bodyPr/>
        <a:lstStyle/>
        <a:p>
          <a:endParaRPr lang="zh-CN" altLang="en-US"/>
        </a:p>
      </dgm:t>
    </dgm:pt>
    <dgm:pt modelId="{F29772DF-C15B-4817-875C-ECD39FA4AAC5}">
      <dgm:prSet/>
      <dgm:spPr>
        <a:solidFill>
          <a:srgbClr val="FFC000"/>
        </a:solidFill>
      </dgm:spPr>
      <dgm:t>
        <a:bodyPr/>
        <a:lstStyle/>
        <a:p>
          <a:r>
            <a:rPr lang="en-US" altLang="en-US" dirty="0" err="1" smtClean="0"/>
            <a:t>Aparaśailas</a:t>
          </a:r>
          <a:endParaRPr lang="zh-CN" altLang="en-US" dirty="0"/>
        </a:p>
      </dgm:t>
    </dgm:pt>
    <dgm:pt modelId="{ECB0FF85-1EA5-436F-A473-8A18A22BA9B8}" type="parTrans" cxnId="{773F5CD0-7829-4E10-B516-94FDAD9CF68E}">
      <dgm:prSet/>
      <dgm:spPr>
        <a:ln w="38100">
          <a:solidFill>
            <a:schemeClr val="accent1"/>
          </a:solidFill>
        </a:ln>
      </dgm:spPr>
      <dgm:t>
        <a:bodyPr/>
        <a:lstStyle/>
        <a:p>
          <a:endParaRPr lang="zh-CN" altLang="en-US"/>
        </a:p>
      </dgm:t>
    </dgm:pt>
    <dgm:pt modelId="{C7973C5B-8ABA-436C-86F1-43ACCB56FB92}" type="sibTrans" cxnId="{773F5CD0-7829-4E10-B516-94FDAD9CF68E}">
      <dgm:prSet/>
      <dgm:spPr/>
      <dgm:t>
        <a:bodyPr/>
        <a:lstStyle/>
        <a:p>
          <a:endParaRPr lang="zh-CN" altLang="en-US"/>
        </a:p>
      </dgm:t>
    </dgm:pt>
    <dgm:pt modelId="{8EB74B3C-0B3F-458C-9C8C-B8DDA82C3E9E}">
      <dgm:prSet/>
      <dgm:spPr>
        <a:solidFill>
          <a:srgbClr val="FFC000"/>
        </a:solidFill>
      </dgm:spPr>
      <dgm:t>
        <a:bodyPr/>
        <a:lstStyle/>
        <a:p>
          <a:r>
            <a:rPr lang="en-US" altLang="en-US" dirty="0" err="1" smtClean="0"/>
            <a:t>Rājagirikas</a:t>
          </a:r>
          <a:endParaRPr lang="zh-CN" altLang="en-US" dirty="0"/>
        </a:p>
      </dgm:t>
    </dgm:pt>
    <dgm:pt modelId="{73CB925E-E862-4C9E-B78D-A719DCF3624F}" type="parTrans" cxnId="{858D55C0-B7AE-41F8-B6A3-22528D013E66}">
      <dgm:prSet/>
      <dgm:spPr>
        <a:ln w="38100">
          <a:solidFill>
            <a:schemeClr val="accent1"/>
          </a:solidFill>
        </a:ln>
      </dgm:spPr>
      <dgm:t>
        <a:bodyPr/>
        <a:lstStyle/>
        <a:p>
          <a:endParaRPr lang="zh-CN" altLang="en-US"/>
        </a:p>
      </dgm:t>
    </dgm:pt>
    <dgm:pt modelId="{FDD44631-069D-4A1B-8A21-A9BB7DFB89B4}" type="sibTrans" cxnId="{858D55C0-B7AE-41F8-B6A3-22528D013E66}">
      <dgm:prSet/>
      <dgm:spPr/>
      <dgm:t>
        <a:bodyPr/>
        <a:lstStyle/>
        <a:p>
          <a:endParaRPr lang="zh-CN" altLang="en-US"/>
        </a:p>
      </dgm:t>
    </dgm:pt>
    <dgm:pt modelId="{F322154D-407D-47A7-B1C5-6919467E86D0}">
      <dgm:prSet/>
      <dgm:spPr>
        <a:solidFill>
          <a:srgbClr val="FFC000"/>
        </a:solidFill>
      </dgm:spPr>
      <dgm:t>
        <a:bodyPr/>
        <a:lstStyle/>
        <a:p>
          <a:r>
            <a:rPr lang="en-US" altLang="en-US" dirty="0" err="1" smtClean="0"/>
            <a:t>Siddhārthikas</a:t>
          </a:r>
          <a:endParaRPr lang="zh-CN" altLang="en-US" dirty="0"/>
        </a:p>
      </dgm:t>
    </dgm:pt>
    <dgm:pt modelId="{D1FB0D81-8BC5-4746-A61A-71257DDF0E83}" type="parTrans" cxnId="{F6D0770F-F9D6-490E-9158-4AD4EC55CD59}">
      <dgm:prSet/>
      <dgm:spPr>
        <a:ln w="38100">
          <a:solidFill>
            <a:schemeClr val="accent1"/>
          </a:solidFill>
        </a:ln>
      </dgm:spPr>
      <dgm:t>
        <a:bodyPr/>
        <a:lstStyle/>
        <a:p>
          <a:endParaRPr lang="zh-CN" altLang="en-US"/>
        </a:p>
      </dgm:t>
    </dgm:pt>
    <dgm:pt modelId="{34812566-D45A-4F1B-9CA5-86B4238BFA8C}" type="sibTrans" cxnId="{F6D0770F-F9D6-490E-9158-4AD4EC55CD59}">
      <dgm:prSet/>
      <dgm:spPr/>
      <dgm:t>
        <a:bodyPr/>
        <a:lstStyle/>
        <a:p>
          <a:endParaRPr lang="zh-CN" altLang="en-US"/>
        </a:p>
      </dgm:t>
    </dgm:pt>
    <dgm:pt modelId="{02F26C55-243E-4D3D-93BE-3D0971F7F783}" type="pres">
      <dgm:prSet presAssocID="{72AB7586-62A0-45DC-87F8-CC0C83395065}" presName="diagram" presStyleCnt="0">
        <dgm:presLayoutVars>
          <dgm:chPref val="1"/>
          <dgm:dir/>
          <dgm:animOne val="branch"/>
          <dgm:animLvl val="lvl"/>
          <dgm:resizeHandles val="exact"/>
        </dgm:presLayoutVars>
      </dgm:prSet>
      <dgm:spPr/>
      <dgm:t>
        <a:bodyPr/>
        <a:lstStyle/>
        <a:p>
          <a:endParaRPr lang="zh-CN" altLang="en-US"/>
        </a:p>
      </dgm:t>
    </dgm:pt>
    <dgm:pt modelId="{D024ECA4-6EB0-43D3-B3C2-A9CD28AC848A}" type="pres">
      <dgm:prSet presAssocID="{22856A49-B6FA-409C-A29A-87F2F1B60B55}" presName="root1" presStyleCnt="0"/>
      <dgm:spPr/>
    </dgm:pt>
    <dgm:pt modelId="{0F21DAD6-BECD-467A-90EA-3F562BB73D58}" type="pres">
      <dgm:prSet presAssocID="{22856A49-B6FA-409C-A29A-87F2F1B60B55}" presName="LevelOneTextNode" presStyleLbl="node0" presStyleIdx="0" presStyleCnt="1" custScaleY="53319">
        <dgm:presLayoutVars>
          <dgm:chPref val="3"/>
        </dgm:presLayoutVars>
      </dgm:prSet>
      <dgm:spPr/>
      <dgm:t>
        <a:bodyPr/>
        <a:lstStyle/>
        <a:p>
          <a:endParaRPr lang="zh-CN" altLang="en-US"/>
        </a:p>
      </dgm:t>
    </dgm:pt>
    <dgm:pt modelId="{BB44BA76-2D1D-4BC5-BC08-B9C145E5506C}" type="pres">
      <dgm:prSet presAssocID="{22856A49-B6FA-409C-A29A-87F2F1B60B55}" presName="level2hierChild" presStyleCnt="0"/>
      <dgm:spPr/>
    </dgm:pt>
    <dgm:pt modelId="{5F3F2D45-1C21-4E42-8615-767C60D1067E}" type="pres">
      <dgm:prSet presAssocID="{7661D4B6-D065-49DF-8FB8-75A84FBD704C}" presName="conn2-1" presStyleLbl="parChTrans1D2" presStyleIdx="0" presStyleCnt="4"/>
      <dgm:spPr/>
      <dgm:t>
        <a:bodyPr/>
        <a:lstStyle/>
        <a:p>
          <a:endParaRPr lang="zh-CN" altLang="en-US"/>
        </a:p>
      </dgm:t>
    </dgm:pt>
    <dgm:pt modelId="{B5E8F65B-148B-4F48-95AD-8A91EE0CD203}" type="pres">
      <dgm:prSet presAssocID="{7661D4B6-D065-49DF-8FB8-75A84FBD704C}" presName="connTx" presStyleLbl="parChTrans1D2" presStyleIdx="0" presStyleCnt="4"/>
      <dgm:spPr/>
      <dgm:t>
        <a:bodyPr/>
        <a:lstStyle/>
        <a:p>
          <a:endParaRPr lang="zh-CN" altLang="en-US"/>
        </a:p>
      </dgm:t>
    </dgm:pt>
    <dgm:pt modelId="{85748A68-A731-4E0C-B5A3-CE504F126B86}" type="pres">
      <dgm:prSet presAssocID="{9462F596-3544-4F25-B515-EA837994725A}" presName="root2" presStyleCnt="0"/>
      <dgm:spPr/>
    </dgm:pt>
    <dgm:pt modelId="{89197CEA-CE39-4694-8B11-EF43CA42CB97}" type="pres">
      <dgm:prSet presAssocID="{9462F596-3544-4F25-B515-EA837994725A}" presName="LevelTwoTextNode" presStyleLbl="node2" presStyleIdx="0" presStyleCnt="4" custScaleY="50842" custLinFactNeighborY="-3678">
        <dgm:presLayoutVars>
          <dgm:chPref val="3"/>
        </dgm:presLayoutVars>
      </dgm:prSet>
      <dgm:spPr/>
      <dgm:t>
        <a:bodyPr/>
        <a:lstStyle/>
        <a:p>
          <a:endParaRPr lang="zh-CN" altLang="en-US"/>
        </a:p>
      </dgm:t>
    </dgm:pt>
    <dgm:pt modelId="{CB86B160-FD2E-45A7-8613-13F181F74797}" type="pres">
      <dgm:prSet presAssocID="{9462F596-3544-4F25-B515-EA837994725A}" presName="level3hierChild" presStyleCnt="0"/>
      <dgm:spPr/>
    </dgm:pt>
    <dgm:pt modelId="{AA403686-39E4-4757-A371-5CDFC476C8A1}" type="pres">
      <dgm:prSet presAssocID="{8AFF1246-FFED-4060-970E-01E84A2EDDEA}" presName="conn2-1" presStyleLbl="parChTrans1D3" presStyleIdx="0" presStyleCnt="6"/>
      <dgm:spPr/>
      <dgm:t>
        <a:bodyPr/>
        <a:lstStyle/>
        <a:p>
          <a:endParaRPr lang="zh-CN" altLang="en-US"/>
        </a:p>
      </dgm:t>
    </dgm:pt>
    <dgm:pt modelId="{A10C8C22-CE62-41AC-B37E-977F12ACF110}" type="pres">
      <dgm:prSet presAssocID="{8AFF1246-FFED-4060-970E-01E84A2EDDEA}" presName="connTx" presStyleLbl="parChTrans1D3" presStyleIdx="0" presStyleCnt="6"/>
      <dgm:spPr/>
      <dgm:t>
        <a:bodyPr/>
        <a:lstStyle/>
        <a:p>
          <a:endParaRPr lang="zh-CN" altLang="en-US"/>
        </a:p>
      </dgm:t>
    </dgm:pt>
    <dgm:pt modelId="{F81973D1-C6F1-4477-9E2D-160752D045A0}" type="pres">
      <dgm:prSet presAssocID="{4F1926CC-6E05-47BB-98A8-79D4A7EA286A}" presName="root2" presStyleCnt="0"/>
      <dgm:spPr/>
    </dgm:pt>
    <dgm:pt modelId="{BCB7CC0A-E0A6-4993-AD4C-055436576291}" type="pres">
      <dgm:prSet presAssocID="{4F1926CC-6E05-47BB-98A8-79D4A7EA286A}" presName="LevelTwoTextNode" presStyleLbl="node3" presStyleIdx="0" presStyleCnt="6" custScaleY="47750" custLinFactNeighborX="-3361" custLinFactNeighborY="-26051">
        <dgm:presLayoutVars>
          <dgm:chPref val="3"/>
        </dgm:presLayoutVars>
      </dgm:prSet>
      <dgm:spPr/>
      <dgm:t>
        <a:bodyPr/>
        <a:lstStyle/>
        <a:p>
          <a:endParaRPr lang="zh-CN" altLang="en-US"/>
        </a:p>
      </dgm:t>
    </dgm:pt>
    <dgm:pt modelId="{7DC233F5-382E-4D06-8165-04C516B623B6}" type="pres">
      <dgm:prSet presAssocID="{4F1926CC-6E05-47BB-98A8-79D4A7EA286A}" presName="level3hierChild" presStyleCnt="0"/>
      <dgm:spPr/>
    </dgm:pt>
    <dgm:pt modelId="{CEABAEF1-A86E-470E-834A-715FAC7D2689}" type="pres">
      <dgm:prSet presAssocID="{2AA5E529-886F-41FE-968B-4541AFCE1BBC}" presName="conn2-1" presStyleLbl="parChTrans1D3" presStyleIdx="1" presStyleCnt="6"/>
      <dgm:spPr/>
      <dgm:t>
        <a:bodyPr/>
        <a:lstStyle/>
        <a:p>
          <a:endParaRPr lang="zh-CN" altLang="en-US"/>
        </a:p>
      </dgm:t>
    </dgm:pt>
    <dgm:pt modelId="{12332BF7-0C77-495B-AAEC-63AA30E8A724}" type="pres">
      <dgm:prSet presAssocID="{2AA5E529-886F-41FE-968B-4541AFCE1BBC}" presName="connTx" presStyleLbl="parChTrans1D3" presStyleIdx="1" presStyleCnt="6"/>
      <dgm:spPr/>
      <dgm:t>
        <a:bodyPr/>
        <a:lstStyle/>
        <a:p>
          <a:endParaRPr lang="zh-CN" altLang="en-US"/>
        </a:p>
      </dgm:t>
    </dgm:pt>
    <dgm:pt modelId="{9C77297E-5922-4E00-8729-C86146465E7C}" type="pres">
      <dgm:prSet presAssocID="{916CF3E1-4E1E-41CE-A602-AB64D04C9D06}" presName="root2" presStyleCnt="0"/>
      <dgm:spPr/>
    </dgm:pt>
    <dgm:pt modelId="{F8ACCADE-B969-4DB7-B7FC-D5DC9A7067C5}" type="pres">
      <dgm:prSet presAssocID="{916CF3E1-4E1E-41CE-A602-AB64D04C9D06}" presName="LevelTwoTextNode" presStyleLbl="node3" presStyleIdx="1" presStyleCnt="6" custScaleX="96526" custScaleY="50560" custLinFactNeighborX="-1137" custLinFactNeighborY="-19014">
        <dgm:presLayoutVars>
          <dgm:chPref val="3"/>
        </dgm:presLayoutVars>
      </dgm:prSet>
      <dgm:spPr/>
      <dgm:t>
        <a:bodyPr/>
        <a:lstStyle/>
        <a:p>
          <a:endParaRPr lang="zh-CN" altLang="en-US"/>
        </a:p>
      </dgm:t>
    </dgm:pt>
    <dgm:pt modelId="{2C7D88CF-BE00-4A4B-B1FD-CBF13E8D566A}" type="pres">
      <dgm:prSet presAssocID="{916CF3E1-4E1E-41CE-A602-AB64D04C9D06}" presName="level3hierChild" presStyleCnt="0"/>
      <dgm:spPr/>
    </dgm:pt>
    <dgm:pt modelId="{0EE7CFE9-2345-4B17-BF89-DBB271BD951B}" type="pres">
      <dgm:prSet presAssocID="{43858628-9D16-4C98-986E-D152E1A05589}" presName="conn2-1" presStyleLbl="parChTrans1D2" presStyleIdx="1" presStyleCnt="4"/>
      <dgm:spPr/>
      <dgm:t>
        <a:bodyPr/>
        <a:lstStyle/>
        <a:p>
          <a:endParaRPr lang="zh-CN" altLang="en-US"/>
        </a:p>
      </dgm:t>
    </dgm:pt>
    <dgm:pt modelId="{C45D10BE-6477-4442-9D5E-3477887ADA93}" type="pres">
      <dgm:prSet presAssocID="{43858628-9D16-4C98-986E-D152E1A05589}" presName="connTx" presStyleLbl="parChTrans1D2" presStyleIdx="1" presStyleCnt="4"/>
      <dgm:spPr/>
      <dgm:t>
        <a:bodyPr/>
        <a:lstStyle/>
        <a:p>
          <a:endParaRPr lang="zh-CN" altLang="en-US"/>
        </a:p>
      </dgm:t>
    </dgm:pt>
    <dgm:pt modelId="{EB506B24-3E24-40BC-92DE-1CD0EA681F0A}" type="pres">
      <dgm:prSet presAssocID="{C54F69E2-24A9-4F42-A6DB-8467E130A202}" presName="root2" presStyleCnt="0"/>
      <dgm:spPr/>
    </dgm:pt>
    <dgm:pt modelId="{6F3C325D-CFDA-4C03-9CDB-C5A5EE5BD4A5}" type="pres">
      <dgm:prSet presAssocID="{C54F69E2-24A9-4F42-A6DB-8467E130A202}" presName="LevelTwoTextNode" presStyleLbl="node2" presStyleIdx="1" presStyleCnt="4" custScaleY="40243" custLinFactNeighborY="-3678">
        <dgm:presLayoutVars>
          <dgm:chPref val="3"/>
        </dgm:presLayoutVars>
      </dgm:prSet>
      <dgm:spPr/>
      <dgm:t>
        <a:bodyPr/>
        <a:lstStyle/>
        <a:p>
          <a:endParaRPr lang="zh-CN" altLang="en-US"/>
        </a:p>
      </dgm:t>
    </dgm:pt>
    <dgm:pt modelId="{5195A6FB-01D9-49D2-ABF9-F632737B5BB9}" type="pres">
      <dgm:prSet presAssocID="{C54F69E2-24A9-4F42-A6DB-8467E130A202}" presName="level3hierChild" presStyleCnt="0"/>
      <dgm:spPr/>
    </dgm:pt>
    <dgm:pt modelId="{EB43F4D2-21AA-47CF-9614-696B49640D28}" type="pres">
      <dgm:prSet presAssocID="{7B08E13B-E05F-4956-82A2-1B575E036AFE}" presName="conn2-1" presStyleLbl="parChTrans1D2" presStyleIdx="2" presStyleCnt="4"/>
      <dgm:spPr/>
      <dgm:t>
        <a:bodyPr/>
        <a:lstStyle/>
        <a:p>
          <a:endParaRPr lang="zh-CN" altLang="en-US"/>
        </a:p>
      </dgm:t>
    </dgm:pt>
    <dgm:pt modelId="{1A975AC0-36D0-411D-BFFE-55300FA825E8}" type="pres">
      <dgm:prSet presAssocID="{7B08E13B-E05F-4956-82A2-1B575E036AFE}" presName="connTx" presStyleLbl="parChTrans1D2" presStyleIdx="2" presStyleCnt="4"/>
      <dgm:spPr/>
      <dgm:t>
        <a:bodyPr/>
        <a:lstStyle/>
        <a:p>
          <a:endParaRPr lang="zh-CN" altLang="en-US"/>
        </a:p>
      </dgm:t>
    </dgm:pt>
    <dgm:pt modelId="{FBD1E87B-AFC0-4589-B9AB-39E53927E069}" type="pres">
      <dgm:prSet presAssocID="{C066E1B4-FAFA-4054-9D33-383E2FEAB996}" presName="root2" presStyleCnt="0"/>
      <dgm:spPr/>
    </dgm:pt>
    <dgm:pt modelId="{2365BC61-0F89-4784-B582-4E7FDE776172}" type="pres">
      <dgm:prSet presAssocID="{C066E1B4-FAFA-4054-9D33-383E2FEAB996}" presName="LevelTwoTextNode" presStyleLbl="node2" presStyleIdx="2" presStyleCnt="4" custScaleY="40243" custLinFactNeighborY="-3678">
        <dgm:presLayoutVars>
          <dgm:chPref val="3"/>
        </dgm:presLayoutVars>
      </dgm:prSet>
      <dgm:spPr/>
      <dgm:t>
        <a:bodyPr/>
        <a:lstStyle/>
        <a:p>
          <a:endParaRPr lang="zh-CN" altLang="en-US"/>
        </a:p>
      </dgm:t>
    </dgm:pt>
    <dgm:pt modelId="{161B129B-35F1-4F0B-B7D9-39C33D41A05B}" type="pres">
      <dgm:prSet presAssocID="{C066E1B4-FAFA-4054-9D33-383E2FEAB996}" presName="level3hierChild" presStyleCnt="0"/>
      <dgm:spPr/>
    </dgm:pt>
    <dgm:pt modelId="{2BF1C519-40A4-4E71-ABC1-A83A69CDD4E1}" type="pres">
      <dgm:prSet presAssocID="{2116FAF3-F959-411A-B2C8-BA5FCF0E0123}" presName="conn2-1" presStyleLbl="parChTrans1D2" presStyleIdx="3" presStyleCnt="4"/>
      <dgm:spPr/>
      <dgm:t>
        <a:bodyPr/>
        <a:lstStyle/>
        <a:p>
          <a:endParaRPr lang="zh-CN" altLang="en-US"/>
        </a:p>
      </dgm:t>
    </dgm:pt>
    <dgm:pt modelId="{5559A5CC-95BD-4F02-A4FD-06DCF2A595FC}" type="pres">
      <dgm:prSet presAssocID="{2116FAF3-F959-411A-B2C8-BA5FCF0E0123}" presName="connTx" presStyleLbl="parChTrans1D2" presStyleIdx="3" presStyleCnt="4"/>
      <dgm:spPr/>
      <dgm:t>
        <a:bodyPr/>
        <a:lstStyle/>
        <a:p>
          <a:endParaRPr lang="zh-CN" altLang="en-US"/>
        </a:p>
      </dgm:t>
    </dgm:pt>
    <dgm:pt modelId="{F01CB85C-999A-4F1C-AB90-C1EEC2300C5A}" type="pres">
      <dgm:prSet presAssocID="{2FEBE4F0-E935-442D-8BCA-333E015715E5}" presName="root2" presStyleCnt="0"/>
      <dgm:spPr/>
    </dgm:pt>
    <dgm:pt modelId="{70996FD4-3F33-4969-8EB1-11E5F27EF777}" type="pres">
      <dgm:prSet presAssocID="{2FEBE4F0-E935-442D-8BCA-333E015715E5}" presName="LevelTwoTextNode" presStyleLbl="node2" presStyleIdx="3" presStyleCnt="4" custScaleY="40243" custLinFactNeighborY="-3678">
        <dgm:presLayoutVars>
          <dgm:chPref val="3"/>
        </dgm:presLayoutVars>
      </dgm:prSet>
      <dgm:spPr/>
      <dgm:t>
        <a:bodyPr/>
        <a:lstStyle/>
        <a:p>
          <a:endParaRPr lang="zh-CN" altLang="en-US"/>
        </a:p>
      </dgm:t>
    </dgm:pt>
    <dgm:pt modelId="{AD483828-B0ED-4C88-AE37-208FC28D9ECE}" type="pres">
      <dgm:prSet presAssocID="{2FEBE4F0-E935-442D-8BCA-333E015715E5}" presName="level3hierChild" presStyleCnt="0"/>
      <dgm:spPr/>
    </dgm:pt>
    <dgm:pt modelId="{AFAF9100-5F64-459A-9BC3-38F22B224DEB}" type="pres">
      <dgm:prSet presAssocID="{D1FB0D81-8BC5-4746-A61A-71257DDF0E83}" presName="conn2-1" presStyleLbl="parChTrans1D3" presStyleIdx="2" presStyleCnt="6"/>
      <dgm:spPr/>
      <dgm:t>
        <a:bodyPr/>
        <a:lstStyle/>
        <a:p>
          <a:endParaRPr lang="zh-CN" altLang="en-US"/>
        </a:p>
      </dgm:t>
    </dgm:pt>
    <dgm:pt modelId="{8D53725E-C6F0-42BE-97D3-3376FA796C6A}" type="pres">
      <dgm:prSet presAssocID="{D1FB0D81-8BC5-4746-A61A-71257DDF0E83}" presName="connTx" presStyleLbl="parChTrans1D3" presStyleIdx="2" presStyleCnt="6"/>
      <dgm:spPr/>
      <dgm:t>
        <a:bodyPr/>
        <a:lstStyle/>
        <a:p>
          <a:endParaRPr lang="zh-CN" altLang="en-US"/>
        </a:p>
      </dgm:t>
    </dgm:pt>
    <dgm:pt modelId="{9D3A6D70-4BA6-4951-9799-18A9B7B9B8C9}" type="pres">
      <dgm:prSet presAssocID="{F322154D-407D-47A7-B1C5-6919467E86D0}" presName="root2" presStyleCnt="0"/>
      <dgm:spPr/>
    </dgm:pt>
    <dgm:pt modelId="{BDBBA53A-EA61-4BFB-A454-DFFF5AFC8309}" type="pres">
      <dgm:prSet presAssocID="{F322154D-407D-47A7-B1C5-6919467E86D0}" presName="LevelTwoTextNode" presStyleLbl="node3" presStyleIdx="2" presStyleCnt="6" custScaleY="47621" custLinFactY="99303" custLinFactNeighborX="-6003" custLinFactNeighborY="100000">
        <dgm:presLayoutVars>
          <dgm:chPref val="3"/>
        </dgm:presLayoutVars>
      </dgm:prSet>
      <dgm:spPr/>
      <dgm:t>
        <a:bodyPr/>
        <a:lstStyle/>
        <a:p>
          <a:endParaRPr lang="zh-CN" altLang="en-US"/>
        </a:p>
      </dgm:t>
    </dgm:pt>
    <dgm:pt modelId="{1E4F83CC-3987-4101-8648-858CAC851FB4}" type="pres">
      <dgm:prSet presAssocID="{F322154D-407D-47A7-B1C5-6919467E86D0}" presName="level3hierChild" presStyleCnt="0"/>
      <dgm:spPr/>
    </dgm:pt>
    <dgm:pt modelId="{5DB50E12-662A-48B6-8BCD-F4E7139FBD0C}" type="pres">
      <dgm:prSet presAssocID="{73CB925E-E862-4C9E-B78D-A719DCF3624F}" presName="conn2-1" presStyleLbl="parChTrans1D3" presStyleIdx="3" presStyleCnt="6"/>
      <dgm:spPr/>
      <dgm:t>
        <a:bodyPr/>
        <a:lstStyle/>
        <a:p>
          <a:endParaRPr lang="zh-CN" altLang="en-US"/>
        </a:p>
      </dgm:t>
    </dgm:pt>
    <dgm:pt modelId="{082F9A25-AB3F-457E-9789-2029EB9CF99B}" type="pres">
      <dgm:prSet presAssocID="{73CB925E-E862-4C9E-B78D-A719DCF3624F}" presName="connTx" presStyleLbl="parChTrans1D3" presStyleIdx="3" presStyleCnt="6"/>
      <dgm:spPr/>
      <dgm:t>
        <a:bodyPr/>
        <a:lstStyle/>
        <a:p>
          <a:endParaRPr lang="zh-CN" altLang="en-US"/>
        </a:p>
      </dgm:t>
    </dgm:pt>
    <dgm:pt modelId="{F7A13F79-B2FD-4E38-9B63-FDC984C7F8E7}" type="pres">
      <dgm:prSet presAssocID="{8EB74B3C-0B3F-458C-9C8C-B8DDA82C3E9E}" presName="root2" presStyleCnt="0"/>
      <dgm:spPr/>
    </dgm:pt>
    <dgm:pt modelId="{B5CDDED1-DB51-4980-A5A5-56D8D7A3444F}" type="pres">
      <dgm:prSet presAssocID="{8EB74B3C-0B3F-458C-9C8C-B8DDA82C3E9E}" presName="LevelTwoTextNode" presStyleLbl="node3" presStyleIdx="3" presStyleCnt="6" custScaleY="48761" custLinFactNeighborX="-4294" custLinFactNeighborY="81162">
        <dgm:presLayoutVars>
          <dgm:chPref val="3"/>
        </dgm:presLayoutVars>
      </dgm:prSet>
      <dgm:spPr/>
      <dgm:t>
        <a:bodyPr/>
        <a:lstStyle/>
        <a:p>
          <a:endParaRPr lang="zh-CN" altLang="en-US"/>
        </a:p>
      </dgm:t>
    </dgm:pt>
    <dgm:pt modelId="{12C5D5D8-86C6-4A92-B872-CB278A369B47}" type="pres">
      <dgm:prSet presAssocID="{8EB74B3C-0B3F-458C-9C8C-B8DDA82C3E9E}" presName="level3hierChild" presStyleCnt="0"/>
      <dgm:spPr/>
    </dgm:pt>
    <dgm:pt modelId="{993D1F55-2F40-491C-BD62-50F4E4D3BA64}" type="pres">
      <dgm:prSet presAssocID="{ECB0FF85-1EA5-436F-A473-8A18A22BA9B8}" presName="conn2-1" presStyleLbl="parChTrans1D3" presStyleIdx="4" presStyleCnt="6"/>
      <dgm:spPr/>
      <dgm:t>
        <a:bodyPr/>
        <a:lstStyle/>
        <a:p>
          <a:endParaRPr lang="zh-CN" altLang="en-US"/>
        </a:p>
      </dgm:t>
    </dgm:pt>
    <dgm:pt modelId="{7BD95652-306A-4D38-A887-689567C76A37}" type="pres">
      <dgm:prSet presAssocID="{ECB0FF85-1EA5-436F-A473-8A18A22BA9B8}" presName="connTx" presStyleLbl="parChTrans1D3" presStyleIdx="4" presStyleCnt="6"/>
      <dgm:spPr/>
      <dgm:t>
        <a:bodyPr/>
        <a:lstStyle/>
        <a:p>
          <a:endParaRPr lang="zh-CN" altLang="en-US"/>
        </a:p>
      </dgm:t>
    </dgm:pt>
    <dgm:pt modelId="{3B2EEE49-A63F-4C9E-9A46-FAD037656D36}" type="pres">
      <dgm:prSet presAssocID="{F29772DF-C15B-4817-875C-ECD39FA4AAC5}" presName="root2" presStyleCnt="0"/>
      <dgm:spPr/>
    </dgm:pt>
    <dgm:pt modelId="{B4917CAC-B8A4-4344-A174-4A7F07A532AA}" type="pres">
      <dgm:prSet presAssocID="{F29772DF-C15B-4817-875C-ECD39FA4AAC5}" presName="LevelTwoTextNode" presStyleLbl="node3" presStyleIdx="4" presStyleCnt="6" custScaleY="47886" custLinFactNeighborX="-3952" custLinFactNeighborY="-39697">
        <dgm:presLayoutVars>
          <dgm:chPref val="3"/>
        </dgm:presLayoutVars>
      </dgm:prSet>
      <dgm:spPr/>
      <dgm:t>
        <a:bodyPr/>
        <a:lstStyle/>
        <a:p>
          <a:endParaRPr lang="zh-CN" altLang="en-US"/>
        </a:p>
      </dgm:t>
    </dgm:pt>
    <dgm:pt modelId="{35106D20-1BE7-42C9-8E8D-0372CD417FE7}" type="pres">
      <dgm:prSet presAssocID="{F29772DF-C15B-4817-875C-ECD39FA4AAC5}" presName="level3hierChild" presStyleCnt="0"/>
      <dgm:spPr/>
    </dgm:pt>
    <dgm:pt modelId="{726B410C-32E6-48D4-B3D4-A542125C538F}" type="pres">
      <dgm:prSet presAssocID="{94855197-E411-40AB-B1D2-0E188AD91898}" presName="conn2-1" presStyleLbl="parChTrans1D3" presStyleIdx="5" presStyleCnt="6"/>
      <dgm:spPr/>
      <dgm:t>
        <a:bodyPr/>
        <a:lstStyle/>
        <a:p>
          <a:endParaRPr lang="zh-CN" altLang="en-US"/>
        </a:p>
      </dgm:t>
    </dgm:pt>
    <dgm:pt modelId="{D9A7DFE2-28B0-47A4-8DAE-A20611BA6926}" type="pres">
      <dgm:prSet presAssocID="{94855197-E411-40AB-B1D2-0E188AD91898}" presName="connTx" presStyleLbl="parChTrans1D3" presStyleIdx="5" presStyleCnt="6"/>
      <dgm:spPr/>
      <dgm:t>
        <a:bodyPr/>
        <a:lstStyle/>
        <a:p>
          <a:endParaRPr lang="zh-CN" altLang="en-US"/>
        </a:p>
      </dgm:t>
    </dgm:pt>
    <dgm:pt modelId="{4E3A4F2D-C6EC-47FF-9DD6-CD4AD4A107F3}" type="pres">
      <dgm:prSet presAssocID="{681D9713-F623-4802-92B8-B2DEFFA5A8FE}" presName="root2" presStyleCnt="0"/>
      <dgm:spPr/>
    </dgm:pt>
    <dgm:pt modelId="{2F40EE18-2E4B-41CC-A2BA-90B6918762D7}" type="pres">
      <dgm:prSet presAssocID="{681D9713-F623-4802-92B8-B2DEFFA5A8FE}" presName="LevelTwoTextNode" presStyleLbl="node3" presStyleIdx="5" presStyleCnt="6" custScaleY="44906" custLinFactY="-54264" custLinFactNeighborX="-3459" custLinFactNeighborY="-100000">
        <dgm:presLayoutVars>
          <dgm:chPref val="3"/>
        </dgm:presLayoutVars>
      </dgm:prSet>
      <dgm:spPr/>
      <dgm:t>
        <a:bodyPr/>
        <a:lstStyle/>
        <a:p>
          <a:endParaRPr lang="zh-CN" altLang="en-US"/>
        </a:p>
      </dgm:t>
    </dgm:pt>
    <dgm:pt modelId="{40E90F14-B9F8-4A90-B5EA-6FE0DF63CDEF}" type="pres">
      <dgm:prSet presAssocID="{681D9713-F623-4802-92B8-B2DEFFA5A8FE}" presName="level3hierChild" presStyleCnt="0"/>
      <dgm:spPr/>
    </dgm:pt>
  </dgm:ptLst>
  <dgm:cxnLst>
    <dgm:cxn modelId="{32836095-2D63-40C7-BFD9-B6090A759947}" srcId="{22856A49-B6FA-409C-A29A-87F2F1B60B55}" destId="{C066E1B4-FAFA-4054-9D33-383E2FEAB996}" srcOrd="2" destOrd="0" parTransId="{7B08E13B-E05F-4956-82A2-1B575E036AFE}" sibTransId="{C57ADC7E-CF2E-4C3E-892E-76CFC29D27E6}"/>
    <dgm:cxn modelId="{14C19341-330A-4E4B-ACCB-E06C9C08BD0D}" srcId="{22856A49-B6FA-409C-A29A-87F2F1B60B55}" destId="{9462F596-3544-4F25-B515-EA837994725A}" srcOrd="0" destOrd="0" parTransId="{7661D4B6-D065-49DF-8FB8-75A84FBD704C}" sibTransId="{6E6CE67F-5F60-44E7-934F-3E01C52DA98E}"/>
    <dgm:cxn modelId="{ED287137-4D09-46BC-9D7C-D84A69ED243B}" type="presOf" srcId="{43858628-9D16-4C98-986E-D152E1A05589}" destId="{0EE7CFE9-2345-4B17-BF89-DBB271BD951B}" srcOrd="0" destOrd="0" presId="urn:microsoft.com/office/officeart/2005/8/layout/hierarchy2"/>
    <dgm:cxn modelId="{E16074C6-5B84-41E4-AE12-A86A2ECEA15F}" type="presOf" srcId="{2AA5E529-886F-41FE-968B-4541AFCE1BBC}" destId="{CEABAEF1-A86E-470E-834A-715FAC7D2689}" srcOrd="0" destOrd="0" presId="urn:microsoft.com/office/officeart/2005/8/layout/hierarchy2"/>
    <dgm:cxn modelId="{850FD165-5DF7-43B0-8813-4C98E51010F1}" type="presOf" srcId="{7661D4B6-D065-49DF-8FB8-75A84FBD704C}" destId="{5F3F2D45-1C21-4E42-8615-767C60D1067E}" srcOrd="0" destOrd="0" presId="urn:microsoft.com/office/officeart/2005/8/layout/hierarchy2"/>
    <dgm:cxn modelId="{B6A096F6-E050-489E-9F2A-88185463FB52}" type="presOf" srcId="{F322154D-407D-47A7-B1C5-6919467E86D0}" destId="{BDBBA53A-EA61-4BFB-A454-DFFF5AFC8309}" srcOrd="0" destOrd="0" presId="urn:microsoft.com/office/officeart/2005/8/layout/hierarchy2"/>
    <dgm:cxn modelId="{2A5B5415-D82B-4EA5-B320-14DAE94B2FE3}" srcId="{22856A49-B6FA-409C-A29A-87F2F1B60B55}" destId="{2FEBE4F0-E935-442D-8BCA-333E015715E5}" srcOrd="3" destOrd="0" parTransId="{2116FAF3-F959-411A-B2C8-BA5FCF0E0123}" sibTransId="{8DB359C9-74CA-4501-AFB2-E0DC91A70B77}"/>
    <dgm:cxn modelId="{DF4A01CE-1E0E-43E9-91BC-4EAA52EB253E}" type="presOf" srcId="{ECB0FF85-1EA5-436F-A473-8A18A22BA9B8}" destId="{993D1F55-2F40-491C-BD62-50F4E4D3BA64}" srcOrd="0" destOrd="0" presId="urn:microsoft.com/office/officeart/2005/8/layout/hierarchy2"/>
    <dgm:cxn modelId="{8B09A17A-BB83-42EE-9851-6A22B84B66F3}" type="presOf" srcId="{8EB74B3C-0B3F-458C-9C8C-B8DDA82C3E9E}" destId="{B5CDDED1-DB51-4980-A5A5-56D8D7A3444F}" srcOrd="0" destOrd="0" presId="urn:microsoft.com/office/officeart/2005/8/layout/hierarchy2"/>
    <dgm:cxn modelId="{A92B02B6-ED08-4E2D-B6DF-992F9ABFC344}" type="presOf" srcId="{2AA5E529-886F-41FE-968B-4541AFCE1BBC}" destId="{12332BF7-0C77-495B-AAEC-63AA30E8A724}" srcOrd="1" destOrd="0" presId="urn:microsoft.com/office/officeart/2005/8/layout/hierarchy2"/>
    <dgm:cxn modelId="{B2AD0B6C-F235-43B0-ACF4-847E15C612D8}" srcId="{72AB7586-62A0-45DC-87F8-CC0C83395065}" destId="{22856A49-B6FA-409C-A29A-87F2F1B60B55}" srcOrd="0" destOrd="0" parTransId="{F07CE7C9-0C86-4D95-8A7E-8A9A308161D5}" sibTransId="{F04E9962-F2E1-4D6D-9092-D03E262253B2}"/>
    <dgm:cxn modelId="{858D55C0-B7AE-41F8-B6A3-22528D013E66}" srcId="{2FEBE4F0-E935-442D-8BCA-333E015715E5}" destId="{8EB74B3C-0B3F-458C-9C8C-B8DDA82C3E9E}" srcOrd="1" destOrd="0" parTransId="{73CB925E-E862-4C9E-B78D-A719DCF3624F}" sibTransId="{FDD44631-069D-4A1B-8A21-A9BB7DFB89B4}"/>
    <dgm:cxn modelId="{23A9B54E-60AB-4247-92FE-05A5F78A4143}" type="presOf" srcId="{72AB7586-62A0-45DC-87F8-CC0C83395065}" destId="{02F26C55-243E-4D3D-93BE-3D0971F7F783}" srcOrd="0" destOrd="0" presId="urn:microsoft.com/office/officeart/2005/8/layout/hierarchy2"/>
    <dgm:cxn modelId="{E3F803BD-592B-4845-B032-74FEFF1BD878}" type="presOf" srcId="{7B08E13B-E05F-4956-82A2-1B575E036AFE}" destId="{EB43F4D2-21AA-47CF-9614-696B49640D28}" srcOrd="0" destOrd="0" presId="urn:microsoft.com/office/officeart/2005/8/layout/hierarchy2"/>
    <dgm:cxn modelId="{6A191D45-74FE-4805-94A0-A8EA54E2F757}" type="presOf" srcId="{43858628-9D16-4C98-986E-D152E1A05589}" destId="{C45D10BE-6477-4442-9D5E-3477887ADA93}" srcOrd="1" destOrd="0" presId="urn:microsoft.com/office/officeart/2005/8/layout/hierarchy2"/>
    <dgm:cxn modelId="{A3322791-AE10-477C-B17C-A3FC02B4EA88}" type="presOf" srcId="{8AFF1246-FFED-4060-970E-01E84A2EDDEA}" destId="{A10C8C22-CE62-41AC-B37E-977F12ACF110}" srcOrd="1" destOrd="0" presId="urn:microsoft.com/office/officeart/2005/8/layout/hierarchy2"/>
    <dgm:cxn modelId="{C492F7B4-B128-4087-8749-8A50BD2BA039}" type="presOf" srcId="{22856A49-B6FA-409C-A29A-87F2F1B60B55}" destId="{0F21DAD6-BECD-467A-90EA-3F562BB73D58}" srcOrd="0" destOrd="0" presId="urn:microsoft.com/office/officeart/2005/8/layout/hierarchy2"/>
    <dgm:cxn modelId="{A66DF3B4-B86F-48BC-B360-80168E673926}" type="presOf" srcId="{73CB925E-E862-4C9E-B78D-A719DCF3624F}" destId="{5DB50E12-662A-48B6-8BCD-F4E7139FBD0C}" srcOrd="0" destOrd="0" presId="urn:microsoft.com/office/officeart/2005/8/layout/hierarchy2"/>
    <dgm:cxn modelId="{0DFCA23D-7CA6-497B-BAC2-90833EFA426E}" srcId="{9462F596-3544-4F25-B515-EA837994725A}" destId="{916CF3E1-4E1E-41CE-A602-AB64D04C9D06}" srcOrd="1" destOrd="0" parTransId="{2AA5E529-886F-41FE-968B-4541AFCE1BBC}" sibTransId="{AEC137BE-5CBA-4C50-B53A-EC5707941B5C}"/>
    <dgm:cxn modelId="{390077DC-F6B9-4FBA-B1B4-6272D668FF87}" type="presOf" srcId="{C54F69E2-24A9-4F42-A6DB-8467E130A202}" destId="{6F3C325D-CFDA-4C03-9CDB-C5A5EE5BD4A5}" srcOrd="0" destOrd="0" presId="urn:microsoft.com/office/officeart/2005/8/layout/hierarchy2"/>
    <dgm:cxn modelId="{46A971CD-BB64-4EA7-B2F4-83A66AA0B8AF}" type="presOf" srcId="{94855197-E411-40AB-B1D2-0E188AD91898}" destId="{726B410C-32E6-48D4-B3D4-A542125C538F}" srcOrd="0" destOrd="0" presId="urn:microsoft.com/office/officeart/2005/8/layout/hierarchy2"/>
    <dgm:cxn modelId="{2EC5321B-22F7-41C8-B99D-B6C354E271BB}" type="presOf" srcId="{73CB925E-E862-4C9E-B78D-A719DCF3624F}" destId="{082F9A25-AB3F-457E-9789-2029EB9CF99B}" srcOrd="1" destOrd="0" presId="urn:microsoft.com/office/officeart/2005/8/layout/hierarchy2"/>
    <dgm:cxn modelId="{7E356958-E1E2-4EFB-AFA4-7DA68AE1CCC2}" type="presOf" srcId="{ECB0FF85-1EA5-436F-A473-8A18A22BA9B8}" destId="{7BD95652-306A-4D38-A887-689567C76A37}" srcOrd="1" destOrd="0" presId="urn:microsoft.com/office/officeart/2005/8/layout/hierarchy2"/>
    <dgm:cxn modelId="{F8C18987-672B-427B-BB1C-08405241E1B9}" type="presOf" srcId="{2FEBE4F0-E935-442D-8BCA-333E015715E5}" destId="{70996FD4-3F33-4969-8EB1-11E5F27EF777}" srcOrd="0" destOrd="0" presId="urn:microsoft.com/office/officeart/2005/8/layout/hierarchy2"/>
    <dgm:cxn modelId="{FDAC987D-A273-4E61-A57F-0C640DFFB79E}" type="presOf" srcId="{C066E1B4-FAFA-4054-9D33-383E2FEAB996}" destId="{2365BC61-0F89-4784-B582-4E7FDE776172}" srcOrd="0" destOrd="0" presId="urn:microsoft.com/office/officeart/2005/8/layout/hierarchy2"/>
    <dgm:cxn modelId="{0D9C83D8-1F04-4E6C-A5F7-1C3E170FCD2A}" type="presOf" srcId="{D1FB0D81-8BC5-4746-A61A-71257DDF0E83}" destId="{8D53725E-C6F0-42BE-97D3-3376FA796C6A}" srcOrd="1" destOrd="0" presId="urn:microsoft.com/office/officeart/2005/8/layout/hierarchy2"/>
    <dgm:cxn modelId="{FD5AEA89-BBAF-4FFD-81EE-8668FC44A9D0}" srcId="{9462F596-3544-4F25-B515-EA837994725A}" destId="{4F1926CC-6E05-47BB-98A8-79D4A7EA286A}" srcOrd="0" destOrd="0" parTransId="{8AFF1246-FFED-4060-970E-01E84A2EDDEA}" sibTransId="{657F52A9-F8FD-427A-A569-AA8D316DF229}"/>
    <dgm:cxn modelId="{D48E23F5-D535-404B-929D-79F1F3268D91}" type="presOf" srcId="{F29772DF-C15B-4817-875C-ECD39FA4AAC5}" destId="{B4917CAC-B8A4-4344-A174-4A7F07A532AA}" srcOrd="0" destOrd="0" presId="urn:microsoft.com/office/officeart/2005/8/layout/hierarchy2"/>
    <dgm:cxn modelId="{773F5CD0-7829-4E10-B516-94FDAD9CF68E}" srcId="{2FEBE4F0-E935-442D-8BCA-333E015715E5}" destId="{F29772DF-C15B-4817-875C-ECD39FA4AAC5}" srcOrd="2" destOrd="0" parTransId="{ECB0FF85-1EA5-436F-A473-8A18A22BA9B8}" sibTransId="{C7973C5B-8ABA-436C-86F1-43ACCB56FB92}"/>
    <dgm:cxn modelId="{F6D0770F-F9D6-490E-9158-4AD4EC55CD59}" srcId="{2FEBE4F0-E935-442D-8BCA-333E015715E5}" destId="{F322154D-407D-47A7-B1C5-6919467E86D0}" srcOrd="0" destOrd="0" parTransId="{D1FB0D81-8BC5-4746-A61A-71257DDF0E83}" sibTransId="{34812566-D45A-4F1B-9CA5-86B4238BFA8C}"/>
    <dgm:cxn modelId="{9B546EF0-3135-45CB-A286-D0375253DBC6}" srcId="{2FEBE4F0-E935-442D-8BCA-333E015715E5}" destId="{681D9713-F623-4802-92B8-B2DEFFA5A8FE}" srcOrd="3" destOrd="0" parTransId="{94855197-E411-40AB-B1D2-0E188AD91898}" sibTransId="{313F858A-39EB-406C-9FBD-9A374FEC6E22}"/>
    <dgm:cxn modelId="{6750C386-3373-4A12-B33A-10FA4DDD97C9}" type="presOf" srcId="{8AFF1246-FFED-4060-970E-01E84A2EDDEA}" destId="{AA403686-39E4-4757-A371-5CDFC476C8A1}" srcOrd="0" destOrd="0" presId="urn:microsoft.com/office/officeart/2005/8/layout/hierarchy2"/>
    <dgm:cxn modelId="{69DA36C9-1AFD-4874-8CEB-26257472B40F}" type="presOf" srcId="{D1FB0D81-8BC5-4746-A61A-71257DDF0E83}" destId="{AFAF9100-5F64-459A-9BC3-38F22B224DEB}" srcOrd="0" destOrd="0" presId="urn:microsoft.com/office/officeart/2005/8/layout/hierarchy2"/>
    <dgm:cxn modelId="{10E8454B-1669-473C-9BC2-8F4D2C42BC92}" srcId="{22856A49-B6FA-409C-A29A-87F2F1B60B55}" destId="{C54F69E2-24A9-4F42-A6DB-8467E130A202}" srcOrd="1" destOrd="0" parTransId="{43858628-9D16-4C98-986E-D152E1A05589}" sibTransId="{8AF8C984-F759-41D9-BE6C-E1EBB9463F37}"/>
    <dgm:cxn modelId="{B0070D89-D505-47EA-A138-DE487CB3FDE2}" type="presOf" srcId="{7B08E13B-E05F-4956-82A2-1B575E036AFE}" destId="{1A975AC0-36D0-411D-BFFE-55300FA825E8}" srcOrd="1" destOrd="0" presId="urn:microsoft.com/office/officeart/2005/8/layout/hierarchy2"/>
    <dgm:cxn modelId="{EAE12149-4A5E-4786-B12E-1462CA24A9D0}" type="presOf" srcId="{9462F596-3544-4F25-B515-EA837994725A}" destId="{89197CEA-CE39-4694-8B11-EF43CA42CB97}" srcOrd="0" destOrd="0" presId="urn:microsoft.com/office/officeart/2005/8/layout/hierarchy2"/>
    <dgm:cxn modelId="{21E4F5EE-7FCC-4DE1-B47B-69EC7FD28933}" type="presOf" srcId="{2116FAF3-F959-411A-B2C8-BA5FCF0E0123}" destId="{5559A5CC-95BD-4F02-A4FD-06DCF2A595FC}" srcOrd="1" destOrd="0" presId="urn:microsoft.com/office/officeart/2005/8/layout/hierarchy2"/>
    <dgm:cxn modelId="{82E4C2B3-5F02-484B-8061-152E3916BA65}" type="presOf" srcId="{7661D4B6-D065-49DF-8FB8-75A84FBD704C}" destId="{B5E8F65B-148B-4F48-95AD-8A91EE0CD203}" srcOrd="1" destOrd="0" presId="urn:microsoft.com/office/officeart/2005/8/layout/hierarchy2"/>
    <dgm:cxn modelId="{0107ED5F-B751-4372-89A1-550C4F3C6DDE}" type="presOf" srcId="{681D9713-F623-4802-92B8-B2DEFFA5A8FE}" destId="{2F40EE18-2E4B-41CC-A2BA-90B6918762D7}" srcOrd="0" destOrd="0" presId="urn:microsoft.com/office/officeart/2005/8/layout/hierarchy2"/>
    <dgm:cxn modelId="{D8E75E13-D409-42D7-B247-15BFA97F30C2}" type="presOf" srcId="{2116FAF3-F959-411A-B2C8-BA5FCF0E0123}" destId="{2BF1C519-40A4-4E71-ABC1-A83A69CDD4E1}" srcOrd="0" destOrd="0" presId="urn:microsoft.com/office/officeart/2005/8/layout/hierarchy2"/>
    <dgm:cxn modelId="{965D92F1-7A2B-44A7-9053-6AE7428155C4}" type="presOf" srcId="{4F1926CC-6E05-47BB-98A8-79D4A7EA286A}" destId="{BCB7CC0A-E0A6-4993-AD4C-055436576291}" srcOrd="0" destOrd="0" presId="urn:microsoft.com/office/officeart/2005/8/layout/hierarchy2"/>
    <dgm:cxn modelId="{848CC975-9C6D-4926-8FE1-3E482093E6D7}" type="presOf" srcId="{916CF3E1-4E1E-41CE-A602-AB64D04C9D06}" destId="{F8ACCADE-B969-4DB7-B7FC-D5DC9A7067C5}" srcOrd="0" destOrd="0" presId="urn:microsoft.com/office/officeart/2005/8/layout/hierarchy2"/>
    <dgm:cxn modelId="{42A987A2-9A02-4A66-BBF1-33827F9E55A4}" type="presOf" srcId="{94855197-E411-40AB-B1D2-0E188AD91898}" destId="{D9A7DFE2-28B0-47A4-8DAE-A20611BA6926}" srcOrd="1" destOrd="0" presId="urn:microsoft.com/office/officeart/2005/8/layout/hierarchy2"/>
    <dgm:cxn modelId="{896FF87A-244C-4B8D-BECF-44010D66FD49}" type="presParOf" srcId="{02F26C55-243E-4D3D-93BE-3D0971F7F783}" destId="{D024ECA4-6EB0-43D3-B3C2-A9CD28AC848A}" srcOrd="0" destOrd="0" presId="urn:microsoft.com/office/officeart/2005/8/layout/hierarchy2"/>
    <dgm:cxn modelId="{2FAB34DF-7A93-46D8-B153-2330986D17D2}" type="presParOf" srcId="{D024ECA4-6EB0-43D3-B3C2-A9CD28AC848A}" destId="{0F21DAD6-BECD-467A-90EA-3F562BB73D58}" srcOrd="0" destOrd="0" presId="urn:microsoft.com/office/officeart/2005/8/layout/hierarchy2"/>
    <dgm:cxn modelId="{E51ED04B-1466-4E73-92B1-B9E503BD787A}" type="presParOf" srcId="{D024ECA4-6EB0-43D3-B3C2-A9CD28AC848A}" destId="{BB44BA76-2D1D-4BC5-BC08-B9C145E5506C}" srcOrd="1" destOrd="0" presId="urn:microsoft.com/office/officeart/2005/8/layout/hierarchy2"/>
    <dgm:cxn modelId="{8B9CDC1E-99FB-44A8-A6D7-4F4AF589A4A1}" type="presParOf" srcId="{BB44BA76-2D1D-4BC5-BC08-B9C145E5506C}" destId="{5F3F2D45-1C21-4E42-8615-767C60D1067E}" srcOrd="0" destOrd="0" presId="urn:microsoft.com/office/officeart/2005/8/layout/hierarchy2"/>
    <dgm:cxn modelId="{91084955-9971-4D78-B27D-7EB0BB8E896C}" type="presParOf" srcId="{5F3F2D45-1C21-4E42-8615-767C60D1067E}" destId="{B5E8F65B-148B-4F48-95AD-8A91EE0CD203}" srcOrd="0" destOrd="0" presId="urn:microsoft.com/office/officeart/2005/8/layout/hierarchy2"/>
    <dgm:cxn modelId="{40A9A573-60AF-4E97-89F3-1AC10A1D2A70}" type="presParOf" srcId="{BB44BA76-2D1D-4BC5-BC08-B9C145E5506C}" destId="{85748A68-A731-4E0C-B5A3-CE504F126B86}" srcOrd="1" destOrd="0" presId="urn:microsoft.com/office/officeart/2005/8/layout/hierarchy2"/>
    <dgm:cxn modelId="{047939AC-6D95-4888-A446-A0B94DB435EA}" type="presParOf" srcId="{85748A68-A731-4E0C-B5A3-CE504F126B86}" destId="{89197CEA-CE39-4694-8B11-EF43CA42CB97}" srcOrd="0" destOrd="0" presId="urn:microsoft.com/office/officeart/2005/8/layout/hierarchy2"/>
    <dgm:cxn modelId="{8DEF11FA-787C-4924-8B48-D59795CB7F00}" type="presParOf" srcId="{85748A68-A731-4E0C-B5A3-CE504F126B86}" destId="{CB86B160-FD2E-45A7-8613-13F181F74797}" srcOrd="1" destOrd="0" presId="urn:microsoft.com/office/officeart/2005/8/layout/hierarchy2"/>
    <dgm:cxn modelId="{4F3FC930-D73C-4E2B-9734-B080141A20F4}" type="presParOf" srcId="{CB86B160-FD2E-45A7-8613-13F181F74797}" destId="{AA403686-39E4-4757-A371-5CDFC476C8A1}" srcOrd="0" destOrd="0" presId="urn:microsoft.com/office/officeart/2005/8/layout/hierarchy2"/>
    <dgm:cxn modelId="{22510210-31A5-4DD1-9344-CA5264451CBC}" type="presParOf" srcId="{AA403686-39E4-4757-A371-5CDFC476C8A1}" destId="{A10C8C22-CE62-41AC-B37E-977F12ACF110}" srcOrd="0" destOrd="0" presId="urn:microsoft.com/office/officeart/2005/8/layout/hierarchy2"/>
    <dgm:cxn modelId="{FBD64AD4-0597-4248-B469-673606B99425}" type="presParOf" srcId="{CB86B160-FD2E-45A7-8613-13F181F74797}" destId="{F81973D1-C6F1-4477-9E2D-160752D045A0}" srcOrd="1" destOrd="0" presId="urn:microsoft.com/office/officeart/2005/8/layout/hierarchy2"/>
    <dgm:cxn modelId="{2484E53A-1243-4524-A479-C9388B8BCFD9}" type="presParOf" srcId="{F81973D1-C6F1-4477-9E2D-160752D045A0}" destId="{BCB7CC0A-E0A6-4993-AD4C-055436576291}" srcOrd="0" destOrd="0" presId="urn:microsoft.com/office/officeart/2005/8/layout/hierarchy2"/>
    <dgm:cxn modelId="{793BC685-FCF7-46B1-8392-95ABF803D6E2}" type="presParOf" srcId="{F81973D1-C6F1-4477-9E2D-160752D045A0}" destId="{7DC233F5-382E-4D06-8165-04C516B623B6}" srcOrd="1" destOrd="0" presId="urn:microsoft.com/office/officeart/2005/8/layout/hierarchy2"/>
    <dgm:cxn modelId="{95C465E3-88EB-4AA8-99E6-142815FC7007}" type="presParOf" srcId="{CB86B160-FD2E-45A7-8613-13F181F74797}" destId="{CEABAEF1-A86E-470E-834A-715FAC7D2689}" srcOrd="2" destOrd="0" presId="urn:microsoft.com/office/officeart/2005/8/layout/hierarchy2"/>
    <dgm:cxn modelId="{8EC4AF0E-D7E3-4A44-91B9-EE90848790DB}" type="presParOf" srcId="{CEABAEF1-A86E-470E-834A-715FAC7D2689}" destId="{12332BF7-0C77-495B-AAEC-63AA30E8A724}" srcOrd="0" destOrd="0" presId="urn:microsoft.com/office/officeart/2005/8/layout/hierarchy2"/>
    <dgm:cxn modelId="{C7C20089-8AF6-4E5E-BD2F-7153BB62E981}" type="presParOf" srcId="{CB86B160-FD2E-45A7-8613-13F181F74797}" destId="{9C77297E-5922-4E00-8729-C86146465E7C}" srcOrd="3" destOrd="0" presId="urn:microsoft.com/office/officeart/2005/8/layout/hierarchy2"/>
    <dgm:cxn modelId="{2D2E7C3E-F5AC-4D8D-A42A-F68EAE4AA522}" type="presParOf" srcId="{9C77297E-5922-4E00-8729-C86146465E7C}" destId="{F8ACCADE-B969-4DB7-B7FC-D5DC9A7067C5}" srcOrd="0" destOrd="0" presId="urn:microsoft.com/office/officeart/2005/8/layout/hierarchy2"/>
    <dgm:cxn modelId="{BEAD9332-0073-4A66-A53C-D36B5A574F1E}" type="presParOf" srcId="{9C77297E-5922-4E00-8729-C86146465E7C}" destId="{2C7D88CF-BE00-4A4B-B1FD-CBF13E8D566A}" srcOrd="1" destOrd="0" presId="urn:microsoft.com/office/officeart/2005/8/layout/hierarchy2"/>
    <dgm:cxn modelId="{9C738273-D3FA-48EA-BBD2-E92550477C7B}" type="presParOf" srcId="{BB44BA76-2D1D-4BC5-BC08-B9C145E5506C}" destId="{0EE7CFE9-2345-4B17-BF89-DBB271BD951B}" srcOrd="2" destOrd="0" presId="urn:microsoft.com/office/officeart/2005/8/layout/hierarchy2"/>
    <dgm:cxn modelId="{EC7F4AA4-6C62-45A0-BB28-A26B0DAD0A1E}" type="presParOf" srcId="{0EE7CFE9-2345-4B17-BF89-DBB271BD951B}" destId="{C45D10BE-6477-4442-9D5E-3477887ADA93}" srcOrd="0" destOrd="0" presId="urn:microsoft.com/office/officeart/2005/8/layout/hierarchy2"/>
    <dgm:cxn modelId="{945D4A03-0FEC-4D6E-A146-72D672776B15}" type="presParOf" srcId="{BB44BA76-2D1D-4BC5-BC08-B9C145E5506C}" destId="{EB506B24-3E24-40BC-92DE-1CD0EA681F0A}" srcOrd="3" destOrd="0" presId="urn:microsoft.com/office/officeart/2005/8/layout/hierarchy2"/>
    <dgm:cxn modelId="{DA6DDA72-2D9B-47D0-8E20-8971E29EDFA0}" type="presParOf" srcId="{EB506B24-3E24-40BC-92DE-1CD0EA681F0A}" destId="{6F3C325D-CFDA-4C03-9CDB-C5A5EE5BD4A5}" srcOrd="0" destOrd="0" presId="urn:microsoft.com/office/officeart/2005/8/layout/hierarchy2"/>
    <dgm:cxn modelId="{248C27CD-9831-4289-9D46-2DB29FDE2F51}" type="presParOf" srcId="{EB506B24-3E24-40BC-92DE-1CD0EA681F0A}" destId="{5195A6FB-01D9-49D2-ABF9-F632737B5BB9}" srcOrd="1" destOrd="0" presId="urn:microsoft.com/office/officeart/2005/8/layout/hierarchy2"/>
    <dgm:cxn modelId="{34875D1C-D162-4E89-9A8D-24A6884CCB9F}" type="presParOf" srcId="{BB44BA76-2D1D-4BC5-BC08-B9C145E5506C}" destId="{EB43F4D2-21AA-47CF-9614-696B49640D28}" srcOrd="4" destOrd="0" presId="urn:microsoft.com/office/officeart/2005/8/layout/hierarchy2"/>
    <dgm:cxn modelId="{DD8E6B8B-1820-4BA6-8873-4BF8E476352F}" type="presParOf" srcId="{EB43F4D2-21AA-47CF-9614-696B49640D28}" destId="{1A975AC0-36D0-411D-BFFE-55300FA825E8}" srcOrd="0" destOrd="0" presId="urn:microsoft.com/office/officeart/2005/8/layout/hierarchy2"/>
    <dgm:cxn modelId="{17C688DB-B4E1-4661-A5C6-3485978C5165}" type="presParOf" srcId="{BB44BA76-2D1D-4BC5-BC08-B9C145E5506C}" destId="{FBD1E87B-AFC0-4589-B9AB-39E53927E069}" srcOrd="5" destOrd="0" presId="urn:microsoft.com/office/officeart/2005/8/layout/hierarchy2"/>
    <dgm:cxn modelId="{15030201-3A3B-4623-9607-22E87E795EDC}" type="presParOf" srcId="{FBD1E87B-AFC0-4589-B9AB-39E53927E069}" destId="{2365BC61-0F89-4784-B582-4E7FDE776172}" srcOrd="0" destOrd="0" presId="urn:microsoft.com/office/officeart/2005/8/layout/hierarchy2"/>
    <dgm:cxn modelId="{C28BE180-2B03-496B-BB80-CCD138BA6F54}" type="presParOf" srcId="{FBD1E87B-AFC0-4589-B9AB-39E53927E069}" destId="{161B129B-35F1-4F0B-B7D9-39C33D41A05B}" srcOrd="1" destOrd="0" presId="urn:microsoft.com/office/officeart/2005/8/layout/hierarchy2"/>
    <dgm:cxn modelId="{40D8D5D6-4D5B-43B4-A799-B4CB6BAFB72A}" type="presParOf" srcId="{BB44BA76-2D1D-4BC5-BC08-B9C145E5506C}" destId="{2BF1C519-40A4-4E71-ABC1-A83A69CDD4E1}" srcOrd="6" destOrd="0" presId="urn:microsoft.com/office/officeart/2005/8/layout/hierarchy2"/>
    <dgm:cxn modelId="{D6D3C30A-74D5-4D64-B570-715838612C3B}" type="presParOf" srcId="{2BF1C519-40A4-4E71-ABC1-A83A69CDD4E1}" destId="{5559A5CC-95BD-4F02-A4FD-06DCF2A595FC}" srcOrd="0" destOrd="0" presId="urn:microsoft.com/office/officeart/2005/8/layout/hierarchy2"/>
    <dgm:cxn modelId="{421CAE58-E572-4E57-8483-10BE90F94D75}" type="presParOf" srcId="{BB44BA76-2D1D-4BC5-BC08-B9C145E5506C}" destId="{F01CB85C-999A-4F1C-AB90-C1EEC2300C5A}" srcOrd="7" destOrd="0" presId="urn:microsoft.com/office/officeart/2005/8/layout/hierarchy2"/>
    <dgm:cxn modelId="{11AECE31-B44F-497F-8A5A-2465BE03C31D}" type="presParOf" srcId="{F01CB85C-999A-4F1C-AB90-C1EEC2300C5A}" destId="{70996FD4-3F33-4969-8EB1-11E5F27EF777}" srcOrd="0" destOrd="0" presId="urn:microsoft.com/office/officeart/2005/8/layout/hierarchy2"/>
    <dgm:cxn modelId="{B43A5C39-6624-4D8C-8E71-FCB37E9B1B4F}" type="presParOf" srcId="{F01CB85C-999A-4F1C-AB90-C1EEC2300C5A}" destId="{AD483828-B0ED-4C88-AE37-208FC28D9ECE}" srcOrd="1" destOrd="0" presId="urn:microsoft.com/office/officeart/2005/8/layout/hierarchy2"/>
    <dgm:cxn modelId="{E2FB55C2-78B2-457C-A464-2FF9981C102F}" type="presParOf" srcId="{AD483828-B0ED-4C88-AE37-208FC28D9ECE}" destId="{AFAF9100-5F64-459A-9BC3-38F22B224DEB}" srcOrd="0" destOrd="0" presId="urn:microsoft.com/office/officeart/2005/8/layout/hierarchy2"/>
    <dgm:cxn modelId="{90BD479B-16AD-478C-B31D-78F370B0F2BB}" type="presParOf" srcId="{AFAF9100-5F64-459A-9BC3-38F22B224DEB}" destId="{8D53725E-C6F0-42BE-97D3-3376FA796C6A}" srcOrd="0" destOrd="0" presId="urn:microsoft.com/office/officeart/2005/8/layout/hierarchy2"/>
    <dgm:cxn modelId="{81774428-0015-4D75-AA15-55FA334E1546}" type="presParOf" srcId="{AD483828-B0ED-4C88-AE37-208FC28D9ECE}" destId="{9D3A6D70-4BA6-4951-9799-18A9B7B9B8C9}" srcOrd="1" destOrd="0" presId="urn:microsoft.com/office/officeart/2005/8/layout/hierarchy2"/>
    <dgm:cxn modelId="{C5B6D8CB-CB3C-42EC-82A6-BC90DDB5484B}" type="presParOf" srcId="{9D3A6D70-4BA6-4951-9799-18A9B7B9B8C9}" destId="{BDBBA53A-EA61-4BFB-A454-DFFF5AFC8309}" srcOrd="0" destOrd="0" presId="urn:microsoft.com/office/officeart/2005/8/layout/hierarchy2"/>
    <dgm:cxn modelId="{61363E58-A162-4D84-B4E5-04FCF3E6A4BA}" type="presParOf" srcId="{9D3A6D70-4BA6-4951-9799-18A9B7B9B8C9}" destId="{1E4F83CC-3987-4101-8648-858CAC851FB4}" srcOrd="1" destOrd="0" presId="urn:microsoft.com/office/officeart/2005/8/layout/hierarchy2"/>
    <dgm:cxn modelId="{434D7AE2-5523-40AA-AB71-CF1BDFC2447F}" type="presParOf" srcId="{AD483828-B0ED-4C88-AE37-208FC28D9ECE}" destId="{5DB50E12-662A-48B6-8BCD-F4E7139FBD0C}" srcOrd="2" destOrd="0" presId="urn:microsoft.com/office/officeart/2005/8/layout/hierarchy2"/>
    <dgm:cxn modelId="{13465228-8230-40F2-8E9F-2A2BD98400C0}" type="presParOf" srcId="{5DB50E12-662A-48B6-8BCD-F4E7139FBD0C}" destId="{082F9A25-AB3F-457E-9789-2029EB9CF99B}" srcOrd="0" destOrd="0" presId="urn:microsoft.com/office/officeart/2005/8/layout/hierarchy2"/>
    <dgm:cxn modelId="{CBB223EA-DDE8-473C-80C4-2C4C2454CA2B}" type="presParOf" srcId="{AD483828-B0ED-4C88-AE37-208FC28D9ECE}" destId="{F7A13F79-B2FD-4E38-9B63-FDC984C7F8E7}" srcOrd="3" destOrd="0" presId="urn:microsoft.com/office/officeart/2005/8/layout/hierarchy2"/>
    <dgm:cxn modelId="{C3E7AB65-5273-40A3-8F02-0B70DE86A6A8}" type="presParOf" srcId="{F7A13F79-B2FD-4E38-9B63-FDC984C7F8E7}" destId="{B5CDDED1-DB51-4980-A5A5-56D8D7A3444F}" srcOrd="0" destOrd="0" presId="urn:microsoft.com/office/officeart/2005/8/layout/hierarchy2"/>
    <dgm:cxn modelId="{4A3F778B-D4B4-405B-BAE2-4D8A268D0097}" type="presParOf" srcId="{F7A13F79-B2FD-4E38-9B63-FDC984C7F8E7}" destId="{12C5D5D8-86C6-4A92-B872-CB278A369B47}" srcOrd="1" destOrd="0" presId="urn:microsoft.com/office/officeart/2005/8/layout/hierarchy2"/>
    <dgm:cxn modelId="{FE35B3A6-33C0-4124-A04D-54488A3D36A1}" type="presParOf" srcId="{AD483828-B0ED-4C88-AE37-208FC28D9ECE}" destId="{993D1F55-2F40-491C-BD62-50F4E4D3BA64}" srcOrd="4" destOrd="0" presId="urn:microsoft.com/office/officeart/2005/8/layout/hierarchy2"/>
    <dgm:cxn modelId="{9587456C-9A3B-4B8B-AC16-87ABF36B1F87}" type="presParOf" srcId="{993D1F55-2F40-491C-BD62-50F4E4D3BA64}" destId="{7BD95652-306A-4D38-A887-689567C76A37}" srcOrd="0" destOrd="0" presId="urn:microsoft.com/office/officeart/2005/8/layout/hierarchy2"/>
    <dgm:cxn modelId="{E7CEDF53-64E0-4D2B-B335-D6B6107EA1D6}" type="presParOf" srcId="{AD483828-B0ED-4C88-AE37-208FC28D9ECE}" destId="{3B2EEE49-A63F-4C9E-9A46-FAD037656D36}" srcOrd="5" destOrd="0" presId="urn:microsoft.com/office/officeart/2005/8/layout/hierarchy2"/>
    <dgm:cxn modelId="{24E86A0E-4D47-4C9F-ACFE-A885A90C2ABE}" type="presParOf" srcId="{3B2EEE49-A63F-4C9E-9A46-FAD037656D36}" destId="{B4917CAC-B8A4-4344-A174-4A7F07A532AA}" srcOrd="0" destOrd="0" presId="urn:microsoft.com/office/officeart/2005/8/layout/hierarchy2"/>
    <dgm:cxn modelId="{DF6CCD60-2627-4697-ACE0-63982D29100B}" type="presParOf" srcId="{3B2EEE49-A63F-4C9E-9A46-FAD037656D36}" destId="{35106D20-1BE7-42C9-8E8D-0372CD417FE7}" srcOrd="1" destOrd="0" presId="urn:microsoft.com/office/officeart/2005/8/layout/hierarchy2"/>
    <dgm:cxn modelId="{676C2EDD-0693-4237-815D-A2E41E4345FF}" type="presParOf" srcId="{AD483828-B0ED-4C88-AE37-208FC28D9ECE}" destId="{726B410C-32E6-48D4-B3D4-A542125C538F}" srcOrd="6" destOrd="0" presId="urn:microsoft.com/office/officeart/2005/8/layout/hierarchy2"/>
    <dgm:cxn modelId="{41E5301F-D6BC-4835-9716-0C5BD9E5AC53}" type="presParOf" srcId="{726B410C-32E6-48D4-B3D4-A542125C538F}" destId="{D9A7DFE2-28B0-47A4-8DAE-A20611BA6926}" srcOrd="0" destOrd="0" presId="urn:microsoft.com/office/officeart/2005/8/layout/hierarchy2"/>
    <dgm:cxn modelId="{5285A681-BA8F-4A7C-B388-ADA7BF3145B9}" type="presParOf" srcId="{AD483828-B0ED-4C88-AE37-208FC28D9ECE}" destId="{4E3A4F2D-C6EC-47FF-9DD6-CD4AD4A107F3}" srcOrd="7" destOrd="0" presId="urn:microsoft.com/office/officeart/2005/8/layout/hierarchy2"/>
    <dgm:cxn modelId="{6DBCA4F8-2CC4-468E-A789-FDCC94690FB2}" type="presParOf" srcId="{4E3A4F2D-C6EC-47FF-9DD6-CD4AD4A107F3}" destId="{2F40EE18-2E4B-41CC-A2BA-90B6918762D7}" srcOrd="0" destOrd="0" presId="urn:microsoft.com/office/officeart/2005/8/layout/hierarchy2"/>
    <dgm:cxn modelId="{FF70B4F8-D897-40C3-9536-F0E0FC0793A7}" type="presParOf" srcId="{4E3A4F2D-C6EC-47FF-9DD6-CD4AD4A107F3}" destId="{40E90F14-B9F8-4A90-B5EA-6FE0DF63CDEF}"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6DAAD5-C8D6-4F3E-A9C3-7D3DB1E4FFCA}" type="datetimeFigureOut">
              <a:rPr lang="zh-CN" altLang="en-US" smtClean="0"/>
              <a:t>2020/2/18</a:t>
            </a:fld>
            <a:endParaRPr lang="zh-CN" altLang="en-US"/>
          </a:p>
        </p:txBody>
      </p:sp>
      <p:sp>
        <p:nvSpPr>
          <p:cNvPr id="4" name="投影片圖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CE3E62-2FAA-4D8C-BFB6-0196F93EA5AF}" type="slidenum">
              <a:rPr lang="zh-CN" altLang="en-US" smtClean="0"/>
              <a:t>‹#›</a:t>
            </a:fld>
            <a:endParaRPr lang="zh-CN" altLang="en-US"/>
          </a:p>
        </p:txBody>
      </p:sp>
    </p:spTree>
    <p:extLst>
      <p:ext uri="{BB962C8B-B14F-4D97-AF65-F5344CB8AC3E}">
        <p14:creationId xmlns:p14="http://schemas.microsoft.com/office/powerpoint/2010/main" val="708977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3</a:t>
            </a:fld>
            <a:endParaRPr lang="zh-CN" altLang="en-US"/>
          </a:p>
        </p:txBody>
      </p:sp>
    </p:spTree>
    <p:extLst>
      <p:ext uri="{BB962C8B-B14F-4D97-AF65-F5344CB8AC3E}">
        <p14:creationId xmlns:p14="http://schemas.microsoft.com/office/powerpoint/2010/main" val="3085979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6</a:t>
            </a:fld>
            <a:endParaRPr lang="zh-CN" altLang="en-US"/>
          </a:p>
        </p:txBody>
      </p:sp>
    </p:spTree>
    <p:extLst>
      <p:ext uri="{BB962C8B-B14F-4D97-AF65-F5344CB8AC3E}">
        <p14:creationId xmlns:p14="http://schemas.microsoft.com/office/powerpoint/2010/main" val="2589658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86</a:t>
            </a:fld>
            <a:endParaRPr lang="zh-CN" altLang="en-US"/>
          </a:p>
        </p:txBody>
      </p:sp>
    </p:spTree>
    <p:extLst>
      <p:ext uri="{BB962C8B-B14F-4D97-AF65-F5344CB8AC3E}">
        <p14:creationId xmlns:p14="http://schemas.microsoft.com/office/powerpoint/2010/main" val="2018196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1524000" y="1122363"/>
            <a:ext cx="9144000" cy="2387600"/>
          </a:xfrm>
        </p:spPr>
        <p:txBody>
          <a:bodyPr anchor="b"/>
          <a:lstStyle>
            <a:lvl1pPr algn="ctr">
              <a:defRPr sz="6000"/>
            </a:lvl1pPr>
          </a:lstStyle>
          <a:p>
            <a:r>
              <a:rPr lang="zh-TW" altLang="en-US" smtClean="0"/>
              <a:t>按一下以編輯母片標題樣式</a:t>
            </a:r>
            <a:endParaRPr lang="zh-CN" altLang="en-US"/>
          </a:p>
        </p:txBody>
      </p:sp>
      <p:sp>
        <p:nvSpPr>
          <p:cNvPr id="3" name="副標題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smtClean="0"/>
              <a:t>按一下以編輯母片副標題樣式</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34546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545013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831850" y="1709738"/>
            <a:ext cx="10515600" cy="2852737"/>
          </a:xfrm>
        </p:spPr>
        <p:txBody>
          <a:bodyPr anchor="b"/>
          <a:lstStyle>
            <a:lvl1pPr>
              <a:defRPr sz="6000"/>
            </a:lvl1p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4095723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sz="half" idx="1"/>
          </p:nvPr>
        </p:nvSpPr>
        <p:spPr>
          <a:xfrm>
            <a:off x="838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內容版面配置區 3"/>
          <p:cNvSpPr>
            <a:spLocks noGrp="1"/>
          </p:cNvSpPr>
          <p:nvPr>
            <p:ph sz="half" idx="2"/>
          </p:nvPr>
        </p:nvSpPr>
        <p:spPr>
          <a:xfrm>
            <a:off x="6172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2953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839788" y="365125"/>
            <a:ext cx="10515600" cy="1325563"/>
          </a:xfrm>
        </p:spPr>
        <p:txBody>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839788" y="2505075"/>
            <a:ext cx="5157787"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文字版面配置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6172200" y="2505075"/>
            <a:ext cx="5183188"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7" name="日期版面配置區 6"/>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8" name="頁尾版面配置區 7"/>
          <p:cNvSpPr>
            <a:spLocks noGrp="1"/>
          </p:cNvSpPr>
          <p:nvPr>
            <p:ph type="ftr" sz="quarter" idx="11"/>
          </p:nvPr>
        </p:nvSpPr>
        <p:spPr/>
        <p:txBody>
          <a:bodyPr/>
          <a:lstStyle/>
          <a:p>
            <a:endParaRPr lang="zh-CN" altLang="en-US"/>
          </a:p>
        </p:txBody>
      </p:sp>
      <p:sp>
        <p:nvSpPr>
          <p:cNvPr id="9" name="投影片編號版面配置區 8"/>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505642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日期版面配置區 2"/>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4" name="頁尾版面配置區 3"/>
          <p:cNvSpPr>
            <a:spLocks noGrp="1"/>
          </p:cNvSpPr>
          <p:nvPr>
            <p:ph type="ftr" sz="quarter" idx="11"/>
          </p:nvPr>
        </p:nvSpPr>
        <p:spPr/>
        <p:txBody>
          <a:bodyPr/>
          <a:lstStyle/>
          <a:p>
            <a:endParaRPr lang="zh-CN" altLang="en-US"/>
          </a:p>
        </p:txBody>
      </p:sp>
      <p:sp>
        <p:nvSpPr>
          <p:cNvPr id="5" name="投影片編號版面配置區 4"/>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34652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3" name="頁尾版面配置區 2"/>
          <p:cNvSpPr>
            <a:spLocks noGrp="1"/>
          </p:cNvSpPr>
          <p:nvPr>
            <p:ph type="ftr" sz="quarter" idx="11"/>
          </p:nvPr>
        </p:nvSpPr>
        <p:spPr/>
        <p:txBody>
          <a:bodyPr/>
          <a:lstStyle/>
          <a:p>
            <a:endParaRPr lang="zh-CN" altLang="en-US"/>
          </a:p>
        </p:txBody>
      </p:sp>
      <p:sp>
        <p:nvSpPr>
          <p:cNvPr id="4" name="投影片編號版面配置區 3"/>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933714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內容版面配置區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958967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圖片版面配置區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3391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53085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724900" y="365125"/>
            <a:ext cx="2628900" cy="5811838"/>
          </a:xfrm>
        </p:spPr>
        <p:txBody>
          <a:bodyPr vert="eaVert"/>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a:xfrm>
            <a:off x="838200" y="365125"/>
            <a:ext cx="7734300" cy="5811838"/>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41193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347D6C-4A53-4F16-88AD-11C548EF0F39}" type="datetimeFigureOut">
              <a:rPr lang="zh-CN" altLang="en-US" smtClean="0"/>
              <a:t>2020/2/18</a:t>
            </a:fld>
            <a:endParaRPr lang="zh-CN" altLang="en-US"/>
          </a:p>
        </p:txBody>
      </p:sp>
      <p:sp>
        <p:nvSpPr>
          <p:cNvPr id="5" name="頁尾版面配置區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投影片編號版面配置區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57266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7.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slideLayout" Target="../slideLayouts/slideLayout2.xml"/><Relationship Id="rId1" Type="http://schemas.openxmlformats.org/officeDocument/2006/relationships/themeOverride" Target="../theme/themeOverride2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slideLayout" Target="../slideLayouts/slideLayout2.xml"/><Relationship Id="rId1" Type="http://schemas.openxmlformats.org/officeDocument/2006/relationships/themeOverride" Target="../theme/themeOverride23.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51.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slideLayout" Target="../slideLayouts/slideLayout2.xml"/><Relationship Id="rId1" Type="http://schemas.openxmlformats.org/officeDocument/2006/relationships/themeOverride" Target="../theme/themeOverride46.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5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7.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slideLayout" Target="../slideLayouts/slideLayout2.xml"/><Relationship Id="rId1" Type="http://schemas.openxmlformats.org/officeDocument/2006/relationships/themeOverride" Target="../theme/themeOverride52.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61.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2" Type="http://schemas.openxmlformats.org/officeDocument/2006/relationships/slideLayout" Target="../slideLayouts/slideLayout2.xml"/><Relationship Id="rId1" Type="http://schemas.openxmlformats.org/officeDocument/2006/relationships/themeOverride" Target="../theme/themeOverride56.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6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6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70.xml.rels><?xml version="1.0" encoding="UTF-8" standalone="yes"?>
<Relationships xmlns="http://schemas.openxmlformats.org/package/2006/relationships"><Relationship Id="rId8" Type="http://schemas.openxmlformats.org/officeDocument/2006/relationships/diagramData" Target="../diagrams/data13.xml"/><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2" Type="http://schemas.openxmlformats.org/officeDocument/2006/relationships/slideLayout" Target="../slideLayouts/slideLayout2.xml"/><Relationship Id="rId1" Type="http://schemas.openxmlformats.org/officeDocument/2006/relationships/themeOverride" Target="../theme/themeOverride65.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s>
</file>

<file path=ppt/slides/_rels/slide71.xml.rels><?xml version="1.0" encoding="UTF-8" standalone="yes"?>
<Relationships xmlns="http://schemas.openxmlformats.org/package/2006/relationships"><Relationship Id="rId8" Type="http://schemas.openxmlformats.org/officeDocument/2006/relationships/diagramData" Target="../diagrams/data15.xml"/><Relationship Id="rId3" Type="http://schemas.openxmlformats.org/officeDocument/2006/relationships/diagramData" Target="../diagrams/data14.xml"/><Relationship Id="rId7" Type="http://schemas.microsoft.com/office/2007/relationships/diagramDrawing" Target="../diagrams/drawing14.xml"/><Relationship Id="rId12" Type="http://schemas.microsoft.com/office/2007/relationships/diagramDrawing" Target="../diagrams/drawing15.xml"/><Relationship Id="rId2" Type="http://schemas.openxmlformats.org/officeDocument/2006/relationships/slideLayout" Target="../slideLayouts/slideLayout2.xml"/><Relationship Id="rId1" Type="http://schemas.openxmlformats.org/officeDocument/2006/relationships/themeOverride" Target="../theme/themeOverride66.xml"/><Relationship Id="rId6" Type="http://schemas.openxmlformats.org/officeDocument/2006/relationships/diagramColors" Target="../diagrams/colors14.xml"/><Relationship Id="rId11" Type="http://schemas.openxmlformats.org/officeDocument/2006/relationships/diagramColors" Target="../diagrams/colors15.xml"/><Relationship Id="rId5" Type="http://schemas.openxmlformats.org/officeDocument/2006/relationships/diagramQuickStyle" Target="../diagrams/quickStyle14.xml"/><Relationship Id="rId10" Type="http://schemas.openxmlformats.org/officeDocument/2006/relationships/diagramQuickStyle" Target="../diagrams/quickStyle15.xml"/><Relationship Id="rId4" Type="http://schemas.openxmlformats.org/officeDocument/2006/relationships/diagramLayout" Target="../diagrams/layout14.xml"/><Relationship Id="rId9" Type="http://schemas.openxmlformats.org/officeDocument/2006/relationships/diagramLayout" Target="../diagrams/layout15.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7.xml"/></Relationships>
</file>

<file path=ppt/slides/_rels/slide7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8.xml"/></Relationships>
</file>

<file path=ppt/slides/_rels/slide7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8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_rels/slide81.xml.rels><?xml version="1.0" encoding="UTF-8" standalone="yes"?>
<Relationships xmlns="http://schemas.openxmlformats.org/package/2006/relationships"><Relationship Id="rId8" Type="http://schemas.openxmlformats.org/officeDocument/2006/relationships/diagramData" Target="../diagrams/data17.xml"/><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slideLayout" Target="../slideLayouts/slideLayout2.xml"/><Relationship Id="rId1" Type="http://schemas.openxmlformats.org/officeDocument/2006/relationships/themeOverride" Target="../theme/themeOverride76.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82.xml.rels><?xml version="1.0" encoding="UTF-8" standalone="yes"?>
<Relationships xmlns="http://schemas.openxmlformats.org/package/2006/relationships"><Relationship Id="rId8" Type="http://schemas.openxmlformats.org/officeDocument/2006/relationships/diagramData" Target="../diagrams/data19.xml"/><Relationship Id="rId3" Type="http://schemas.openxmlformats.org/officeDocument/2006/relationships/diagramData" Target="../diagrams/data18.xml"/><Relationship Id="rId7" Type="http://schemas.microsoft.com/office/2007/relationships/diagramDrawing" Target="../diagrams/drawing18.xml"/><Relationship Id="rId12" Type="http://schemas.microsoft.com/office/2007/relationships/diagramDrawing" Target="../diagrams/drawing19.xml"/><Relationship Id="rId2" Type="http://schemas.openxmlformats.org/officeDocument/2006/relationships/slideLayout" Target="../slideLayouts/slideLayout2.xml"/><Relationship Id="rId1" Type="http://schemas.openxmlformats.org/officeDocument/2006/relationships/themeOverride" Target="../theme/themeOverride77.xml"/><Relationship Id="rId6" Type="http://schemas.openxmlformats.org/officeDocument/2006/relationships/diagramColors" Target="../diagrams/colors18.xml"/><Relationship Id="rId11" Type="http://schemas.openxmlformats.org/officeDocument/2006/relationships/diagramColors" Target="../diagrams/colors19.xml"/><Relationship Id="rId5" Type="http://schemas.openxmlformats.org/officeDocument/2006/relationships/diagramQuickStyle" Target="../diagrams/quickStyle18.xml"/><Relationship Id="rId10" Type="http://schemas.openxmlformats.org/officeDocument/2006/relationships/diagramQuickStyle" Target="../diagrams/quickStyle19.xml"/><Relationship Id="rId4" Type="http://schemas.openxmlformats.org/officeDocument/2006/relationships/diagramLayout" Target="../diagrams/layout18.xml"/><Relationship Id="rId9" Type="http://schemas.openxmlformats.org/officeDocument/2006/relationships/diagramLayout" Target="../diagrams/layout19.xml"/></Relationships>
</file>

<file path=ppt/slides/_rels/slide8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_rels/slide8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9.xml"/></Relationships>
</file>

<file path=ppt/slides/_rels/slide8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80.xml"/></Relationships>
</file>

<file path=ppt/slides/_rels/slide8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81.xml"/></Relationships>
</file>

<file path=ppt/slides/_rels/slide8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2.xml"/></Relationships>
</file>

<file path=ppt/slides/_rels/slide8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3.xml"/></Relationships>
</file>

<file path=ppt/slides/_rels/slide8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84.xml"/></Relationships>
</file>

<file path=ppt/slides/_rels/slide90.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slideLayout" Target="../slideLayouts/slideLayout2.xml"/><Relationship Id="rId1" Type="http://schemas.openxmlformats.org/officeDocument/2006/relationships/themeOverride" Target="../theme/themeOverride85.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91.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slideLayout" Target="../slideLayouts/slideLayout2.xml"/><Relationship Id="rId1" Type="http://schemas.openxmlformats.org/officeDocument/2006/relationships/themeOverride" Target="../theme/themeOverride86.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9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7.xml"/></Relationships>
</file>

<file path=ppt/slides/_rels/slide9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8.xml"/></Relationships>
</file>

<file path=ppt/slides/_rels/slide9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9.xml"/></Relationships>
</file>

<file path=ppt/slides/_rels/slide9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90.xml"/></Relationships>
</file>

<file path=ppt/slides/_rels/slide9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1.xml"/></Relationships>
</file>

<file path=ppt/slides/_rels/slide9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2.xml"/></Relationships>
</file>

<file path=ppt/slides/_rels/slide9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3.xml"/></Relationships>
</file>

<file path=ppt/slides/_rels/slide9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4.xml"/></Relationships>
</file>

<file path=ppt/slides/_rels/slide10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5.xml"/></Relationships>
</file>

<file path=ppt/slides/_rels/slide10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6.xml"/></Relationships>
</file>

<file path=ppt/slides/_rels/slide10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7.xml"/></Relationships>
</file>

<file path=ppt/slides/_rels/slide10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98.xml"/></Relationships>
</file>

<file path=ppt/slides/_rels/slide10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9.xml"/></Relationships>
</file>

<file path=ppt/slides/_rels/slide10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0.xml"/></Relationships>
</file>

<file path=ppt/slides/_rels/slide10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1.xml"/></Relationships>
</file>

<file path=ppt/slides/_rels/slide10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2.xml"/></Relationships>
</file>

<file path=ppt/slides/_rels/slide10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3.xml"/></Relationships>
</file>

<file path=ppt/slides/_rels/slide10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104.xml"/></Relationships>
</file>

<file path=ppt/slides/_rels/slide1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5.xml"/></Relationships>
</file>

<file path=ppt/slides/_rels/slide1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hemeOverride" Target="../theme/themeOverride106.xml"/></Relationships>
</file>

<file path=ppt/slides/_rels/slide1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themeOverride" Target="../theme/themeOverride107.xml"/></Relationships>
</file>

<file path=ppt/slides/_rels/slide1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slideLayout" Target="../slideLayouts/slideLayout2.xml"/><Relationship Id="rId1" Type="http://schemas.openxmlformats.org/officeDocument/2006/relationships/themeOverride" Target="../theme/themeOverride108.xml"/></Relationships>
</file>

<file path=ppt/slides/_rels/slide1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9.xml"/></Relationships>
</file>

<file path=ppt/slides/_rels/slide1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0.xml"/></Relationships>
</file>

<file path=ppt/slides/_rels/slide1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1.xml"/></Relationships>
</file>

<file path=ppt/slides/_rels/slide1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112.xml"/></Relationships>
</file>

<file path=ppt/slides/_rels/slide1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hemeOverride" Target="../theme/themeOverride113.xml"/><Relationship Id="rId5" Type="http://schemas.openxmlformats.org/officeDocument/2006/relationships/image" Target="../media/image22.png"/><Relationship Id="rId4" Type="http://schemas.openxmlformats.org/officeDocument/2006/relationships/image" Target="../media/image21.png"/></Relationships>
</file>

<file path=ppt/slides/_rels/slide1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2.xml"/><Relationship Id="rId1" Type="http://schemas.openxmlformats.org/officeDocument/2006/relationships/themeOverride" Target="../theme/themeOverride114.xml"/><Relationship Id="rId4" Type="http://schemas.openxmlformats.org/officeDocument/2006/relationships/image" Target="../media/image24.png"/></Relationships>
</file>

<file path=ppt/slides/_rels/slide1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Layout" Target="../slideLayouts/slideLayout2.xml"/><Relationship Id="rId1" Type="http://schemas.openxmlformats.org/officeDocument/2006/relationships/themeOverride" Target="../theme/themeOverride115.xml"/></Relationships>
</file>

<file path=ppt/slides/_rels/slide1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themeOverride" Target="../theme/themeOverride116.xml"/></Relationships>
</file>

<file path=ppt/slides/_rels/slide1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7.xml"/></Relationships>
</file>

<file path=ppt/slides/_rels/slide1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a:spLocks noGrp="1"/>
          </p:cNvSpPr>
          <p:nvPr>
            <p:ph type="ctrTitle"/>
          </p:nvPr>
        </p:nvSpPr>
        <p:spPr>
          <a:xfrm>
            <a:off x="371060" y="2246243"/>
            <a:ext cx="11681791" cy="4479120"/>
          </a:xfrm>
        </p:spPr>
        <p:txBody>
          <a:bodyPr>
            <a:normAutofit fontScale="90000"/>
          </a:bodyPr>
          <a:lstStyle/>
          <a:p>
            <a:pPr>
              <a:lnSpc>
                <a:spcPts val="6600"/>
              </a:lnSpc>
            </a:pPr>
            <a:r>
              <a:rPr lang="en-US" altLang="zh-CN" sz="6600" b="1" dirty="0">
                <a:solidFill>
                  <a:schemeClr val="bg1"/>
                </a:solidFill>
                <a:effectLst>
                  <a:outerShdw blurRad="38100" dist="38100" dir="2700000" algn="tl">
                    <a:srgbClr val="000000">
                      <a:alpha val="43137"/>
                    </a:srgbClr>
                  </a:outerShdw>
                </a:effectLst>
              </a:rPr>
              <a:t>Early </a:t>
            </a:r>
            <a:r>
              <a:rPr lang="en-US" altLang="zh-CN" sz="6600" b="1" dirty="0" smtClean="0">
                <a:solidFill>
                  <a:schemeClr val="bg1"/>
                </a:solidFill>
                <a:effectLst>
                  <a:outerShdw blurRad="38100" dist="38100" dir="2700000" algn="tl">
                    <a:srgbClr val="000000">
                      <a:alpha val="43137"/>
                    </a:srgbClr>
                  </a:outerShdw>
                </a:effectLst>
              </a:rPr>
              <a:t>Developments within Buddhism</a:t>
            </a:r>
            <a:r>
              <a:rPr lang="en-US" altLang="zh-CN" sz="6600" b="1" dirty="0">
                <a:solidFill>
                  <a:schemeClr val="bg1"/>
                </a:solidFill>
                <a:effectLst>
                  <a:outerShdw blurRad="38100" dist="38100" dir="2700000" algn="tl">
                    <a:srgbClr val="000000">
                      <a:alpha val="43137"/>
                    </a:srgbClr>
                  </a:outerShdw>
                </a:effectLst>
              </a:rPr>
              <a:t>;  </a:t>
            </a:r>
            <a:r>
              <a:rPr lang="en-US" altLang="zh-CN" sz="6600" b="1" dirty="0" smtClean="0">
                <a:solidFill>
                  <a:schemeClr val="bg1"/>
                </a:solidFill>
                <a:effectLst>
                  <a:outerShdw blurRad="38100" dist="38100" dir="2700000" algn="tl">
                    <a:srgbClr val="000000">
                      <a:alpha val="43137"/>
                    </a:srgbClr>
                  </a:outerShdw>
                </a:effectLst>
              </a:rPr>
              <a:t/>
            </a:r>
            <a:br>
              <a:rPr lang="en-US" altLang="zh-CN" sz="6600" b="1" dirty="0" smtClean="0">
                <a:solidFill>
                  <a:schemeClr val="bg1"/>
                </a:solidFill>
                <a:effectLst>
                  <a:outerShdw blurRad="38100" dist="38100" dir="2700000" algn="tl">
                    <a:srgbClr val="000000">
                      <a:alpha val="43137"/>
                    </a:srgbClr>
                  </a:outerShdw>
                </a:effectLst>
              </a:rPr>
            </a:br>
            <a:r>
              <a:rPr lang="en-US" altLang="zh-CN" sz="6600" b="1" dirty="0">
                <a:solidFill>
                  <a:schemeClr val="bg1"/>
                </a:solidFill>
                <a:effectLst>
                  <a:outerShdw blurRad="38100" dist="38100" dir="2700000" algn="tl">
                    <a:srgbClr val="000000">
                      <a:alpha val="43137"/>
                    </a:srgbClr>
                  </a:outerShdw>
                </a:effectLst>
              </a:rPr>
              <a:t>Schisms within the </a:t>
            </a:r>
            <a:r>
              <a:rPr lang="en-US" altLang="zh-CN" sz="6600" b="1" dirty="0" smtClean="0">
                <a:solidFill>
                  <a:schemeClr val="bg1"/>
                </a:solidFill>
                <a:effectLst>
                  <a:outerShdw blurRad="38100" dist="38100" dir="2700000" algn="tl">
                    <a:srgbClr val="000000">
                      <a:alpha val="43137"/>
                    </a:srgbClr>
                  </a:outerShdw>
                </a:effectLst>
              </a:rPr>
              <a:t>Sangha;</a:t>
            </a:r>
            <a:br>
              <a:rPr lang="en-US" altLang="zh-CN" sz="6600" b="1" dirty="0" smtClean="0">
                <a:solidFill>
                  <a:schemeClr val="bg1"/>
                </a:solidFill>
                <a:effectLst>
                  <a:outerShdw blurRad="38100" dist="38100" dir="2700000" algn="tl">
                    <a:srgbClr val="000000">
                      <a:alpha val="43137"/>
                    </a:srgbClr>
                  </a:outerShdw>
                </a:effectLst>
              </a:rPr>
            </a:br>
            <a:r>
              <a:rPr lang="en-US" altLang="zh-CN" sz="6600" b="1" dirty="0" smtClean="0">
                <a:solidFill>
                  <a:schemeClr val="bg1"/>
                </a:solidFill>
                <a:effectLst>
                  <a:outerShdw blurRad="38100" dist="38100" dir="2700000" algn="tl">
                    <a:srgbClr val="000000">
                      <a:alpha val="43137"/>
                    </a:srgbClr>
                  </a:outerShdw>
                </a:effectLst>
              </a:rPr>
              <a:t>The Growth and Spread of Buddhism </a:t>
            </a:r>
            <a:r>
              <a:rPr lang="en-US" altLang="zh-CN" sz="6600" b="1" dirty="0">
                <a:solidFill>
                  <a:schemeClr val="bg1"/>
                </a:solidFill>
                <a:effectLst>
                  <a:outerShdw blurRad="38100" dist="38100" dir="2700000" algn="tl">
                    <a:srgbClr val="000000">
                      <a:alpha val="43137"/>
                    </a:srgbClr>
                  </a:outerShdw>
                </a:effectLst>
              </a:rPr>
              <a:t>during the </a:t>
            </a:r>
            <a:r>
              <a:rPr lang="en-US" altLang="zh-CN" sz="6600" b="1" dirty="0" smtClean="0">
                <a:solidFill>
                  <a:schemeClr val="bg1"/>
                </a:solidFill>
                <a:effectLst>
                  <a:outerShdw blurRad="38100" dist="38100" dir="2700000" algn="tl">
                    <a:srgbClr val="000000">
                      <a:alpha val="43137"/>
                    </a:srgbClr>
                  </a:outerShdw>
                </a:effectLst>
              </a:rPr>
              <a:t>Reign </a:t>
            </a:r>
            <a:r>
              <a:rPr lang="en-US" altLang="zh-CN" sz="6600" b="1" dirty="0">
                <a:solidFill>
                  <a:schemeClr val="bg1"/>
                </a:solidFill>
                <a:effectLst>
                  <a:outerShdw blurRad="38100" dist="38100" dir="2700000" algn="tl">
                    <a:srgbClr val="000000">
                      <a:alpha val="43137"/>
                    </a:srgbClr>
                  </a:outerShdw>
                </a:effectLst>
              </a:rPr>
              <a:t>of </a:t>
            </a:r>
            <a:r>
              <a:rPr lang="en-US" altLang="zh-CN" sz="6600" b="1" dirty="0" err="1" smtClean="0">
                <a:solidFill>
                  <a:schemeClr val="bg1"/>
                </a:solidFill>
                <a:effectLst>
                  <a:outerShdw blurRad="38100" dist="38100" dir="2700000" algn="tl">
                    <a:srgbClr val="000000">
                      <a:alpha val="43137"/>
                    </a:srgbClr>
                  </a:outerShdw>
                </a:effectLst>
              </a:rPr>
              <a:t>Ashoka</a:t>
            </a:r>
            <a:r>
              <a:rPr lang="en-US" altLang="zh-CN" sz="6600" b="1" dirty="0" smtClean="0">
                <a:solidFill>
                  <a:schemeClr val="bg1"/>
                </a:solidFill>
                <a:effectLst>
                  <a:outerShdw blurRad="38100" dist="38100" dir="2700000" algn="tl">
                    <a:srgbClr val="000000">
                      <a:alpha val="43137"/>
                    </a:srgbClr>
                  </a:outerShdw>
                </a:effectLst>
              </a:rPr>
              <a:t>. </a:t>
            </a:r>
            <a:r>
              <a:rPr lang="en-US" altLang="zh-CN" sz="2400" b="1" dirty="0" smtClean="0">
                <a:solidFill>
                  <a:schemeClr val="bg1"/>
                </a:solidFill>
                <a:effectLst>
                  <a:outerShdw blurRad="38100" dist="38100" dir="2700000" algn="tl">
                    <a:srgbClr val="000000">
                      <a:alpha val="43137"/>
                    </a:srgbClr>
                  </a:outerShdw>
                </a:effectLst>
              </a:rPr>
              <a:t/>
            </a:r>
            <a:br>
              <a:rPr lang="en-US" altLang="zh-CN" sz="2400" b="1" dirty="0" smtClean="0">
                <a:solidFill>
                  <a:schemeClr val="bg1"/>
                </a:solidFill>
                <a:effectLst>
                  <a:outerShdw blurRad="38100" dist="38100" dir="2700000" algn="tl">
                    <a:srgbClr val="000000">
                      <a:alpha val="43137"/>
                    </a:srgbClr>
                  </a:outerShdw>
                </a:effectLst>
              </a:rPr>
            </a:br>
            <a:r>
              <a:rPr lang="en-US" altLang="zh-CN" b="1" dirty="0" smtClean="0">
                <a:solidFill>
                  <a:schemeClr val="bg1"/>
                </a:solidFill>
                <a:effectLst>
                  <a:outerShdw blurRad="38100" dist="38100" dir="2700000" algn="tl">
                    <a:srgbClr val="000000">
                      <a:alpha val="43137"/>
                    </a:srgbClr>
                  </a:outerShdw>
                </a:effectLst>
              </a:rPr>
              <a:t> </a:t>
            </a:r>
            <a:endParaRPr lang="zh-CN" altLang="en-US" b="1" dirty="0">
              <a:solidFill>
                <a:schemeClr val="bg1"/>
              </a:solidFill>
              <a:effectLst>
                <a:outerShdw blurRad="38100" dist="38100" dir="2700000" algn="tl">
                  <a:srgbClr val="000000">
                    <a:alpha val="43137"/>
                  </a:srgbClr>
                </a:outerShdw>
              </a:effectLst>
            </a:endParaRPr>
          </a:p>
        </p:txBody>
      </p:sp>
      <p:sp>
        <p:nvSpPr>
          <p:cNvPr id="3" name="副標題 2"/>
          <p:cNvSpPr>
            <a:spLocks noGrp="1"/>
          </p:cNvSpPr>
          <p:nvPr>
            <p:ph type="subTitle" idx="1"/>
          </p:nvPr>
        </p:nvSpPr>
        <p:spPr>
          <a:xfrm>
            <a:off x="1343379" y="350838"/>
            <a:ext cx="9144000" cy="1655762"/>
          </a:xfrm>
        </p:spPr>
        <p:txBody>
          <a:bodyPr>
            <a:normAutofit/>
          </a:bodyPr>
          <a:lstStyle/>
          <a:p>
            <a:r>
              <a:rPr lang="en-US" altLang="zh-CN" sz="3600" dirty="0" smtClean="0">
                <a:solidFill>
                  <a:schemeClr val="bg1"/>
                </a:solidFill>
              </a:rPr>
              <a:t>HPPD 7007 Buddhism: Texts and Traditions</a:t>
            </a:r>
          </a:p>
          <a:p>
            <a:r>
              <a:rPr lang="en-US" altLang="zh-CN" dirty="0" smtClean="0">
                <a:solidFill>
                  <a:schemeClr val="bg1"/>
                </a:solidFill>
              </a:rPr>
              <a:t>Week 3         </a:t>
            </a:r>
          </a:p>
          <a:p>
            <a:r>
              <a:rPr lang="en-US" altLang="zh-CN" dirty="0" smtClean="0">
                <a:solidFill>
                  <a:schemeClr val="bg1"/>
                </a:solidFill>
              </a:rPr>
              <a:t>(18</a:t>
            </a:r>
            <a:r>
              <a:rPr lang="en-US" altLang="zh-CN" baseline="30000" dirty="0" smtClean="0">
                <a:solidFill>
                  <a:schemeClr val="bg1"/>
                </a:solidFill>
              </a:rPr>
              <a:t>th</a:t>
            </a:r>
            <a:r>
              <a:rPr lang="en-US" altLang="zh-CN" dirty="0" smtClean="0">
                <a:solidFill>
                  <a:schemeClr val="bg1"/>
                </a:solidFill>
              </a:rPr>
              <a:t>  February 2020)</a:t>
            </a:r>
            <a:endParaRPr lang="zh-CN" altLang="en-US" dirty="0">
              <a:solidFill>
                <a:schemeClr val="bg1"/>
              </a:solidFill>
            </a:endParaRPr>
          </a:p>
        </p:txBody>
      </p:sp>
    </p:spTree>
    <p:extLst>
      <p:ext uri="{BB962C8B-B14F-4D97-AF65-F5344CB8AC3E}">
        <p14:creationId xmlns:p14="http://schemas.microsoft.com/office/powerpoint/2010/main" val="4135315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874643" y="1843153"/>
            <a:ext cx="11317357" cy="48484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The early Buddhist schools are those schools into which the Buddhist monastic </a:t>
            </a:r>
            <a:r>
              <a:rPr lang="en-US" altLang="zh-CN" sz="4000" dirty="0" err="1">
                <a:solidFill>
                  <a:schemeClr val="bg1"/>
                </a:solidFill>
                <a:latin typeface="+mn-lt"/>
                <a:ea typeface="+mn-ea"/>
                <a:cs typeface="+mn-cs"/>
              </a:rPr>
              <a:t>saṅgha</a:t>
            </a:r>
            <a:r>
              <a:rPr lang="en-US" altLang="zh-CN" sz="4000" dirty="0">
                <a:solidFill>
                  <a:schemeClr val="bg1"/>
                </a:solidFill>
                <a:latin typeface="+mn-lt"/>
                <a:ea typeface="+mn-ea"/>
                <a:cs typeface="+mn-cs"/>
              </a:rPr>
              <a:t> initially split, due originally to differences in </a:t>
            </a:r>
            <a:r>
              <a:rPr lang="en-US" altLang="zh-CN" sz="4000" dirty="0" err="1">
                <a:solidFill>
                  <a:schemeClr val="bg1"/>
                </a:solidFill>
                <a:latin typeface="+mn-lt"/>
                <a:ea typeface="+mn-ea"/>
                <a:cs typeface="+mn-cs"/>
              </a:rPr>
              <a:t>vinaya</a:t>
            </a:r>
            <a:r>
              <a:rPr lang="en-US" altLang="zh-CN" sz="4000" dirty="0">
                <a:solidFill>
                  <a:schemeClr val="bg1"/>
                </a:solidFill>
                <a:latin typeface="+mn-lt"/>
                <a:ea typeface="+mn-ea"/>
                <a:cs typeface="+mn-cs"/>
              </a:rPr>
              <a:t> and later also due to doctrinal differences and geographical separation of groups of monks.</a:t>
            </a:r>
          </a:p>
        </p:txBody>
      </p:sp>
      <p:sp>
        <p:nvSpPr>
          <p:cNvPr id="8" name="標題 1"/>
          <p:cNvSpPr>
            <a:spLocks noGrp="1"/>
          </p:cNvSpPr>
          <p:nvPr>
            <p:ph type="title"/>
          </p:nvPr>
        </p:nvSpPr>
        <p:spPr>
          <a:xfrm>
            <a:off x="729404" y="53009"/>
            <a:ext cx="10515600" cy="1888434"/>
          </a:xfrm>
        </p:spPr>
        <p:txBody>
          <a:bodyPr>
            <a:normAutofit/>
          </a:bodyPr>
          <a:lstStyle/>
          <a:p>
            <a:pPr algn="ctr">
              <a:lnSpc>
                <a:spcPct val="120000"/>
              </a:lnSpc>
            </a:pPr>
            <a:r>
              <a:rPr lang="en-US" altLang="zh-CN" sz="4800" b="1" dirty="0" smtClean="0">
                <a:solidFill>
                  <a:schemeClr val="bg1"/>
                </a:solidFill>
                <a:latin typeface="+mn-lt"/>
                <a:ea typeface="+mn-ea"/>
                <a:cs typeface="+mn-cs"/>
              </a:rPr>
              <a:t>Early </a:t>
            </a:r>
            <a:r>
              <a:rPr lang="en-US" altLang="zh-CN" sz="4800" b="1" dirty="0">
                <a:solidFill>
                  <a:schemeClr val="bg1"/>
                </a:solidFill>
                <a:latin typeface="+mn-lt"/>
                <a:ea typeface="+mn-ea"/>
                <a:cs typeface="+mn-cs"/>
              </a:rPr>
              <a:t>Buddhist Schools </a:t>
            </a:r>
            <a:r>
              <a:rPr lang="en-US" altLang="zh-CN" sz="4800" b="1" dirty="0" smtClean="0">
                <a:solidFill>
                  <a:schemeClr val="bg1"/>
                </a:solidFill>
                <a:latin typeface="+mn-lt"/>
                <a:ea typeface="+mn-ea"/>
                <a:cs typeface="+mn-cs"/>
              </a:rPr>
              <a:t/>
            </a:r>
            <a:br>
              <a:rPr lang="en-US" altLang="zh-CN" sz="4800" b="1" dirty="0" smtClean="0">
                <a:solidFill>
                  <a:schemeClr val="bg1"/>
                </a:solidFill>
                <a:latin typeface="+mn-lt"/>
                <a:ea typeface="+mn-ea"/>
                <a:cs typeface="+mn-cs"/>
              </a:rPr>
            </a:br>
            <a:r>
              <a:rPr lang="en-US" altLang="zh-CN" sz="3600" b="1" dirty="0" smtClean="0">
                <a:solidFill>
                  <a:schemeClr val="bg1"/>
                </a:solidFill>
                <a:latin typeface="+mn-lt"/>
                <a:ea typeface="+mn-ea"/>
                <a:cs typeface="+mn-cs"/>
              </a:rPr>
              <a:t>(</a:t>
            </a:r>
            <a:r>
              <a:rPr lang="en-US" altLang="zh-CN" sz="3600" b="1" dirty="0" err="1">
                <a:solidFill>
                  <a:schemeClr val="bg1"/>
                </a:solidFill>
                <a:latin typeface="+mn-lt"/>
                <a:ea typeface="+mn-ea"/>
                <a:cs typeface="+mn-cs"/>
              </a:rPr>
              <a:t>Nikaya</a:t>
            </a:r>
            <a:r>
              <a:rPr lang="en-US" altLang="zh-CN" sz="3600" b="1" dirty="0">
                <a:solidFill>
                  <a:schemeClr val="bg1"/>
                </a:solidFill>
                <a:latin typeface="+mn-lt"/>
                <a:ea typeface="+mn-ea"/>
                <a:cs typeface="+mn-cs"/>
              </a:rPr>
              <a:t> </a:t>
            </a:r>
            <a:r>
              <a:rPr lang="en-US" altLang="zh-CN" sz="3600" b="1" dirty="0" smtClean="0">
                <a:solidFill>
                  <a:schemeClr val="bg1"/>
                </a:solidFill>
                <a:latin typeface="+mn-lt"/>
                <a:ea typeface="+mn-ea"/>
                <a:cs typeface="+mn-cs"/>
              </a:rPr>
              <a:t>Buddhism </a:t>
            </a:r>
            <a:r>
              <a:rPr lang="zh-CN" altLang="en-US" sz="3600" b="1" dirty="0" smtClean="0">
                <a:solidFill>
                  <a:schemeClr val="bg1"/>
                </a:solidFill>
                <a:latin typeface="標楷體" panose="03000509000000000000" pitchFamily="65" charset="-120"/>
                <a:ea typeface="標楷體" panose="03000509000000000000" pitchFamily="65" charset="-120"/>
                <a:cs typeface="+mn-cs"/>
              </a:rPr>
              <a:t>部派佛教</a:t>
            </a:r>
            <a:r>
              <a:rPr lang="en-US" altLang="zh-CN" sz="3600" b="1" dirty="0" smtClean="0">
                <a:solidFill>
                  <a:schemeClr val="bg1"/>
                </a:solidFill>
                <a:latin typeface="+mn-lt"/>
                <a:ea typeface="+mn-ea"/>
                <a:cs typeface="+mn-cs"/>
              </a:rPr>
              <a:t>)</a:t>
            </a:r>
            <a:endParaRPr lang="zh-CN" altLang="en-US" sz="3600" b="1" dirty="0">
              <a:solidFill>
                <a:schemeClr val="bg1"/>
              </a:solidFill>
              <a:latin typeface="+mn-lt"/>
              <a:ea typeface="+mn-ea"/>
              <a:cs typeface="+mn-cs"/>
            </a:endParaRPr>
          </a:p>
        </p:txBody>
      </p:sp>
    </p:spTree>
    <p:extLst>
      <p:ext uri="{BB962C8B-B14F-4D97-AF65-F5344CB8AC3E}">
        <p14:creationId xmlns:p14="http://schemas.microsoft.com/office/powerpoint/2010/main" val="7282168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808917" y="199537"/>
            <a:ext cx="10515600" cy="1325563"/>
          </a:xfrm>
        </p:spPr>
        <p:txBody>
          <a:bodyPr>
            <a:normAutofit/>
          </a:bodyPr>
          <a:lstStyle/>
          <a:p>
            <a:pPr algn="ctr"/>
            <a:r>
              <a:rPr lang="en-US" altLang="zh-CN" sz="4800" b="1" dirty="0" smtClean="0">
                <a:solidFill>
                  <a:schemeClr val="bg1"/>
                </a:solidFill>
                <a:latin typeface="+mn-lt"/>
                <a:ea typeface="+mn-ea"/>
                <a:cs typeface="+mn-cs"/>
              </a:rPr>
              <a:t>First Buddhist Council</a:t>
            </a:r>
            <a:endParaRPr lang="zh-CN" altLang="en-US" sz="4800" b="1" dirty="0">
              <a:solidFill>
                <a:schemeClr val="bg1"/>
              </a:solidFill>
              <a:latin typeface="+mn-lt"/>
              <a:ea typeface="+mn-ea"/>
              <a:cs typeface="+mn-cs"/>
            </a:endParaRPr>
          </a:p>
        </p:txBody>
      </p:sp>
      <p:sp>
        <p:nvSpPr>
          <p:cNvPr id="3" name="內容版面配置區 2"/>
          <p:cNvSpPr>
            <a:spLocks noGrp="1"/>
          </p:cNvSpPr>
          <p:nvPr>
            <p:ph idx="1"/>
          </p:nvPr>
        </p:nvSpPr>
        <p:spPr>
          <a:xfrm>
            <a:off x="1167452" y="1697898"/>
            <a:ext cx="10254120" cy="838023"/>
          </a:xfrm>
        </p:spPr>
        <p:txBody>
          <a:bodyPr>
            <a:normAutofit/>
          </a:bodyPr>
          <a:lstStyle/>
          <a:p>
            <a:pPr marL="0" indent="0">
              <a:buNone/>
            </a:pPr>
            <a:r>
              <a:rPr lang="en-US" altLang="zh-CN" sz="3600" dirty="0" smtClean="0">
                <a:solidFill>
                  <a:schemeClr val="bg1"/>
                </a:solidFill>
              </a:rPr>
              <a:t>Time: Soon after the Buddha’s passing away.</a:t>
            </a:r>
            <a:endParaRPr lang="zh-CN" altLang="en-US" sz="3600" dirty="0">
              <a:solidFill>
                <a:schemeClr val="bg1"/>
              </a:solidFill>
            </a:endParaRPr>
          </a:p>
        </p:txBody>
      </p:sp>
      <p:sp>
        <p:nvSpPr>
          <p:cNvPr id="4" name="內容版面配置區 2"/>
          <p:cNvSpPr txBox="1">
            <a:spLocks/>
          </p:cNvSpPr>
          <p:nvPr/>
        </p:nvSpPr>
        <p:spPr>
          <a:xfrm>
            <a:off x="1155019" y="2596162"/>
            <a:ext cx="10096077"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Venue: </a:t>
            </a:r>
            <a:r>
              <a:rPr lang="en-US" altLang="zh-CN" sz="3600" dirty="0" err="1" smtClean="0">
                <a:solidFill>
                  <a:schemeClr val="bg1"/>
                </a:solidFill>
              </a:rPr>
              <a:t>Sattapani</a:t>
            </a:r>
            <a:r>
              <a:rPr lang="en-US" altLang="zh-CN" sz="3600" dirty="0">
                <a:solidFill>
                  <a:schemeClr val="bg1"/>
                </a:solidFill>
              </a:rPr>
              <a:t> Cave at </a:t>
            </a:r>
            <a:r>
              <a:rPr lang="en-US" altLang="zh-CN" sz="3600" dirty="0" err="1" smtClean="0">
                <a:solidFill>
                  <a:schemeClr val="bg1"/>
                </a:solidFill>
              </a:rPr>
              <a:t>Rajagaha</a:t>
            </a:r>
            <a:r>
              <a:rPr lang="en-US" altLang="zh-CN" sz="3600" dirty="0" smtClean="0">
                <a:solidFill>
                  <a:schemeClr val="bg1"/>
                </a:solidFill>
              </a:rPr>
              <a:t> (</a:t>
            </a:r>
            <a:r>
              <a:rPr lang="en-US" altLang="zh-CN" sz="3600" dirty="0" err="1" smtClean="0">
                <a:solidFill>
                  <a:schemeClr val="bg1"/>
                </a:solidFill>
              </a:rPr>
              <a:t>Rajagrha</a:t>
            </a:r>
            <a:r>
              <a:rPr lang="en-US" altLang="zh-CN" sz="3600" dirty="0" smtClean="0">
                <a:solidFill>
                  <a:schemeClr val="bg1"/>
                </a:solidFill>
              </a:rPr>
              <a:t>)</a:t>
            </a:r>
            <a:endParaRPr lang="zh-CN" altLang="en-US" sz="3600" dirty="0">
              <a:solidFill>
                <a:schemeClr val="bg1"/>
              </a:solidFill>
            </a:endParaRPr>
          </a:p>
        </p:txBody>
      </p:sp>
      <p:sp>
        <p:nvSpPr>
          <p:cNvPr id="5" name="內容版面配置區 2"/>
          <p:cNvSpPr txBox="1">
            <a:spLocks/>
          </p:cNvSpPr>
          <p:nvPr/>
        </p:nvSpPr>
        <p:spPr>
          <a:xfrm>
            <a:off x="1155019" y="3424410"/>
            <a:ext cx="9831636"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Patronage: King </a:t>
            </a:r>
            <a:r>
              <a:rPr lang="en-US" altLang="zh-CN" sz="3600" dirty="0" err="1">
                <a:solidFill>
                  <a:schemeClr val="bg1"/>
                </a:solidFill>
              </a:rPr>
              <a:t>Ajatashatru</a:t>
            </a:r>
            <a:r>
              <a:rPr lang="en-US" altLang="zh-CN" sz="3600" dirty="0">
                <a:solidFill>
                  <a:schemeClr val="bg1"/>
                </a:solidFill>
              </a:rPr>
              <a:t> </a:t>
            </a:r>
            <a:r>
              <a:rPr lang="en-US" altLang="zh-CN" sz="3600" dirty="0" smtClean="0">
                <a:solidFill>
                  <a:schemeClr val="bg1"/>
                </a:solidFill>
              </a:rPr>
              <a:t>(of Magadha)</a:t>
            </a:r>
            <a:endParaRPr lang="zh-CN" altLang="en-US" sz="3600" dirty="0">
              <a:solidFill>
                <a:schemeClr val="bg1"/>
              </a:solidFill>
            </a:endParaRPr>
          </a:p>
        </p:txBody>
      </p:sp>
      <p:sp>
        <p:nvSpPr>
          <p:cNvPr id="12" name="內容版面配置區 2"/>
          <p:cNvSpPr txBox="1">
            <a:spLocks/>
          </p:cNvSpPr>
          <p:nvPr/>
        </p:nvSpPr>
        <p:spPr>
          <a:xfrm>
            <a:off x="1143726" y="4240351"/>
            <a:ext cx="864962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Presided: </a:t>
            </a:r>
            <a:r>
              <a:rPr lang="en-US" altLang="zh-CN" sz="3600" dirty="0" smtClean="0">
                <a:solidFill>
                  <a:schemeClr val="bg1"/>
                </a:solidFill>
              </a:rPr>
              <a:t>Venerable </a:t>
            </a:r>
            <a:r>
              <a:rPr lang="en-US" altLang="zh-CN" sz="3600" dirty="0" err="1" smtClean="0">
                <a:solidFill>
                  <a:schemeClr val="bg1"/>
                </a:solidFill>
              </a:rPr>
              <a:t>Mahakasyapa</a:t>
            </a:r>
            <a:endParaRPr lang="zh-CN" altLang="en-US" sz="3600" dirty="0">
              <a:solidFill>
                <a:schemeClr val="bg1"/>
              </a:solidFill>
            </a:endParaRPr>
          </a:p>
        </p:txBody>
      </p:sp>
      <p:sp>
        <p:nvSpPr>
          <p:cNvPr id="11" name="內容版面配置區 2"/>
          <p:cNvSpPr txBox="1">
            <a:spLocks/>
          </p:cNvSpPr>
          <p:nvPr/>
        </p:nvSpPr>
        <p:spPr>
          <a:xfrm>
            <a:off x="1143726" y="5101739"/>
            <a:ext cx="11227177" cy="15839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Purpose</a:t>
            </a:r>
            <a:r>
              <a:rPr lang="en-US" altLang="zh-CN" sz="3600" dirty="0">
                <a:solidFill>
                  <a:schemeClr val="bg1"/>
                </a:solidFill>
              </a:rPr>
              <a:t>: </a:t>
            </a:r>
            <a:r>
              <a:rPr lang="en-US" altLang="zh-CN" sz="3600" dirty="0" smtClean="0">
                <a:solidFill>
                  <a:schemeClr val="bg1"/>
                </a:solidFill>
              </a:rPr>
              <a:t>Preserving </a:t>
            </a:r>
            <a:r>
              <a:rPr lang="en-US" altLang="zh-CN" sz="3600" dirty="0">
                <a:solidFill>
                  <a:schemeClr val="bg1"/>
                </a:solidFill>
              </a:rPr>
              <a:t>Buddha’s teachings </a:t>
            </a:r>
            <a:r>
              <a:rPr lang="en-US" altLang="zh-CN" sz="3600" dirty="0" smtClean="0">
                <a:solidFill>
                  <a:schemeClr val="bg1"/>
                </a:solidFill>
              </a:rPr>
              <a:t>and </a:t>
            </a:r>
            <a:r>
              <a:rPr lang="en-US" altLang="zh-CN" sz="3600" dirty="0">
                <a:solidFill>
                  <a:schemeClr val="bg1"/>
                </a:solidFill>
              </a:rPr>
              <a:t>rules for </a:t>
            </a:r>
            <a:r>
              <a:rPr lang="en-US" altLang="zh-CN" sz="3600" dirty="0" smtClean="0">
                <a:solidFill>
                  <a:schemeClr val="bg1"/>
                </a:solidFill>
              </a:rPr>
              <a:t>				disciples</a:t>
            </a:r>
            <a:r>
              <a:rPr lang="en-US" altLang="zh-CN" sz="3600" dirty="0">
                <a:solidFill>
                  <a:schemeClr val="bg1"/>
                </a:solidFill>
              </a:rPr>
              <a:t>.</a:t>
            </a:r>
            <a:endParaRPr lang="zh-CN" altLang="en-US" sz="3600" dirty="0">
              <a:solidFill>
                <a:schemeClr val="bg1"/>
              </a:solidFill>
            </a:endParaRPr>
          </a:p>
        </p:txBody>
      </p:sp>
    </p:spTree>
    <p:extLst>
      <p:ext uri="{BB962C8B-B14F-4D97-AF65-F5344CB8AC3E}">
        <p14:creationId xmlns:p14="http://schemas.microsoft.com/office/powerpoint/2010/main" val="2598850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內容版面配置區 2"/>
          <p:cNvSpPr txBox="1">
            <a:spLocks/>
          </p:cNvSpPr>
          <p:nvPr/>
        </p:nvSpPr>
        <p:spPr>
          <a:xfrm>
            <a:off x="646282" y="1117601"/>
            <a:ext cx="11895674" cy="84372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zh-CN" altLang="en-US" sz="3600" dirty="0">
              <a:solidFill>
                <a:schemeClr val="bg1"/>
              </a:solidFill>
            </a:endParaRPr>
          </a:p>
        </p:txBody>
      </p:sp>
      <p:sp>
        <p:nvSpPr>
          <p:cNvPr id="10" name="內容版面配置區 2"/>
          <p:cNvSpPr txBox="1">
            <a:spLocks/>
          </p:cNvSpPr>
          <p:nvPr/>
        </p:nvSpPr>
        <p:spPr>
          <a:xfrm>
            <a:off x="567258" y="1579974"/>
            <a:ext cx="1186327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Attendees: 500 senior monks (arahants)</a:t>
            </a:r>
            <a:endParaRPr lang="zh-CN" altLang="en-US" sz="3600" dirty="0">
              <a:solidFill>
                <a:schemeClr val="bg1"/>
              </a:solidFill>
            </a:endParaRPr>
          </a:p>
        </p:txBody>
      </p:sp>
      <p:sp>
        <p:nvSpPr>
          <p:cNvPr id="12" name="標題 1"/>
          <p:cNvSpPr>
            <a:spLocks noGrp="1"/>
          </p:cNvSpPr>
          <p:nvPr>
            <p:ph type="title"/>
          </p:nvPr>
        </p:nvSpPr>
        <p:spPr>
          <a:xfrm>
            <a:off x="835422" y="160888"/>
            <a:ext cx="10515600" cy="1325563"/>
          </a:xfrm>
        </p:spPr>
        <p:txBody>
          <a:bodyPr>
            <a:normAutofit/>
          </a:bodyPr>
          <a:lstStyle/>
          <a:p>
            <a:pPr algn="ctr"/>
            <a:r>
              <a:rPr lang="en-US" altLang="zh-CN" sz="4800" b="1" dirty="0" smtClean="0">
                <a:solidFill>
                  <a:schemeClr val="bg1"/>
                </a:solidFill>
                <a:latin typeface="+mn-lt"/>
                <a:ea typeface="+mn-ea"/>
                <a:cs typeface="+mn-cs"/>
              </a:rPr>
              <a:t>First Buddhist Council</a:t>
            </a:r>
            <a:endParaRPr lang="zh-CN" altLang="en-US" sz="4800" b="1" dirty="0">
              <a:solidFill>
                <a:schemeClr val="bg1"/>
              </a:solidFill>
              <a:latin typeface="+mn-lt"/>
              <a:ea typeface="+mn-ea"/>
              <a:cs typeface="+mn-cs"/>
            </a:endParaRPr>
          </a:p>
        </p:txBody>
      </p:sp>
      <p:sp>
        <p:nvSpPr>
          <p:cNvPr id="13" name="內容版面配置區 2"/>
          <p:cNvSpPr txBox="1">
            <a:spLocks/>
          </p:cNvSpPr>
          <p:nvPr/>
        </p:nvSpPr>
        <p:spPr>
          <a:xfrm>
            <a:off x="567258" y="2557322"/>
            <a:ext cx="1186327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err="1" smtClean="0">
                <a:solidFill>
                  <a:schemeClr val="bg1"/>
                </a:solidFill>
              </a:rPr>
              <a:t>Sutta</a:t>
            </a:r>
            <a:r>
              <a:rPr lang="en-US" altLang="zh-CN" sz="3600" dirty="0" smtClean="0">
                <a:solidFill>
                  <a:schemeClr val="bg1"/>
                </a:solidFill>
              </a:rPr>
              <a:t> (discourses): Recited by </a:t>
            </a:r>
            <a:r>
              <a:rPr lang="en-US" altLang="zh-CN" sz="3600" dirty="0" err="1" smtClean="0">
                <a:solidFill>
                  <a:schemeClr val="bg1"/>
                </a:solidFill>
              </a:rPr>
              <a:t>Ven</a:t>
            </a:r>
            <a:r>
              <a:rPr lang="en-US" altLang="zh-CN" sz="3600" dirty="0" smtClean="0">
                <a:solidFill>
                  <a:schemeClr val="bg1"/>
                </a:solidFill>
              </a:rPr>
              <a:t> Ananda</a:t>
            </a:r>
            <a:endParaRPr lang="zh-CN" altLang="en-US" sz="3600" dirty="0">
              <a:solidFill>
                <a:schemeClr val="bg1"/>
              </a:solidFill>
            </a:endParaRPr>
          </a:p>
        </p:txBody>
      </p:sp>
      <p:sp>
        <p:nvSpPr>
          <p:cNvPr id="14" name="內容版面配置區 2"/>
          <p:cNvSpPr txBox="1">
            <a:spLocks/>
          </p:cNvSpPr>
          <p:nvPr/>
        </p:nvSpPr>
        <p:spPr>
          <a:xfrm>
            <a:off x="567258" y="3423887"/>
            <a:ext cx="1186327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err="1" smtClean="0">
                <a:solidFill>
                  <a:schemeClr val="bg1"/>
                </a:solidFill>
              </a:rPr>
              <a:t>Vinaya</a:t>
            </a:r>
            <a:r>
              <a:rPr lang="en-US" altLang="zh-CN" sz="3600" dirty="0" smtClean="0">
                <a:solidFill>
                  <a:schemeClr val="bg1"/>
                </a:solidFill>
              </a:rPr>
              <a:t> (rules): Recited by </a:t>
            </a:r>
            <a:r>
              <a:rPr lang="en-US" altLang="zh-CN" sz="3600" dirty="0" err="1" smtClean="0">
                <a:solidFill>
                  <a:schemeClr val="bg1"/>
                </a:solidFill>
              </a:rPr>
              <a:t>Ven</a:t>
            </a:r>
            <a:r>
              <a:rPr lang="en-US" altLang="zh-CN" sz="3600" dirty="0" smtClean="0">
                <a:solidFill>
                  <a:schemeClr val="bg1"/>
                </a:solidFill>
              </a:rPr>
              <a:t> </a:t>
            </a:r>
            <a:r>
              <a:rPr lang="en-US" altLang="zh-CN" sz="3600" dirty="0" err="1" smtClean="0">
                <a:solidFill>
                  <a:schemeClr val="bg1"/>
                </a:solidFill>
              </a:rPr>
              <a:t>Upali</a:t>
            </a:r>
            <a:endParaRPr lang="zh-CN" altLang="en-US" sz="3600" dirty="0">
              <a:solidFill>
                <a:schemeClr val="bg1"/>
              </a:solidFill>
            </a:endParaRPr>
          </a:p>
        </p:txBody>
      </p:sp>
      <p:sp>
        <p:nvSpPr>
          <p:cNvPr id="15" name="內容版面配置區 2"/>
          <p:cNvSpPr txBox="1">
            <a:spLocks/>
          </p:cNvSpPr>
          <p:nvPr/>
        </p:nvSpPr>
        <p:spPr>
          <a:xfrm>
            <a:off x="567258" y="4401235"/>
            <a:ext cx="11319942" cy="22314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Significance</a:t>
            </a:r>
            <a:r>
              <a:rPr lang="en-US" altLang="zh-CN" sz="3600" dirty="0">
                <a:solidFill>
                  <a:schemeClr val="bg1"/>
                </a:solidFill>
              </a:rPr>
              <a:t>: </a:t>
            </a:r>
            <a:r>
              <a:rPr lang="en-US" altLang="zh-CN" sz="3600" dirty="0" smtClean="0">
                <a:solidFill>
                  <a:schemeClr val="bg1"/>
                </a:solidFill>
              </a:rPr>
              <a:t>adopting </a:t>
            </a:r>
            <a:r>
              <a:rPr lang="en-US" altLang="zh-CN" sz="3600" dirty="0">
                <a:solidFill>
                  <a:schemeClr val="bg1"/>
                </a:solidFill>
              </a:rPr>
              <a:t>the </a:t>
            </a:r>
            <a:r>
              <a:rPr lang="en-US" altLang="zh-CN" sz="3600" dirty="0" err="1">
                <a:solidFill>
                  <a:schemeClr val="bg1"/>
                </a:solidFill>
              </a:rPr>
              <a:t>Vinaya-pitaka</a:t>
            </a:r>
            <a:r>
              <a:rPr lang="en-US" altLang="zh-CN" sz="3600" dirty="0">
                <a:solidFill>
                  <a:schemeClr val="bg1"/>
                </a:solidFill>
              </a:rPr>
              <a:t> and </a:t>
            </a:r>
            <a:r>
              <a:rPr lang="en-US" altLang="zh-CN" sz="3600" dirty="0" err="1">
                <a:solidFill>
                  <a:schemeClr val="bg1"/>
                </a:solidFill>
              </a:rPr>
              <a:t>Sutta-pitaka</a:t>
            </a:r>
            <a:r>
              <a:rPr lang="en-US" altLang="zh-CN" sz="3600" dirty="0">
                <a:solidFill>
                  <a:schemeClr val="bg1"/>
                </a:solidFill>
              </a:rPr>
              <a:t> as </a:t>
            </a:r>
            <a:r>
              <a:rPr lang="en-US" altLang="zh-CN" sz="3600" dirty="0" smtClean="0">
                <a:solidFill>
                  <a:schemeClr val="bg1"/>
                </a:solidFill>
              </a:rPr>
              <a:t>	the </a:t>
            </a:r>
            <a:r>
              <a:rPr lang="en-US" altLang="zh-CN" sz="3600" dirty="0">
                <a:solidFill>
                  <a:schemeClr val="bg1"/>
                </a:solidFill>
              </a:rPr>
              <a:t>accurate </a:t>
            </a:r>
            <a:r>
              <a:rPr lang="en-US" altLang="zh-CN" sz="3600" dirty="0" smtClean="0">
                <a:solidFill>
                  <a:schemeClr val="bg1"/>
                </a:solidFill>
              </a:rPr>
              <a:t>teachings </a:t>
            </a:r>
            <a:r>
              <a:rPr lang="en-US" altLang="zh-CN" sz="3600" dirty="0">
                <a:solidFill>
                  <a:schemeClr val="bg1"/>
                </a:solidFill>
              </a:rPr>
              <a:t>of the Buddha, to be </a:t>
            </a:r>
            <a:r>
              <a:rPr lang="en-US" altLang="zh-CN" sz="3600" dirty="0" smtClean="0">
                <a:solidFill>
                  <a:schemeClr val="bg1"/>
                </a:solidFill>
              </a:rPr>
              <a:t>	remembered </a:t>
            </a:r>
            <a:r>
              <a:rPr lang="en-US" altLang="zh-CN" sz="3600" dirty="0">
                <a:solidFill>
                  <a:schemeClr val="bg1"/>
                </a:solidFill>
              </a:rPr>
              <a:t>and kept by generations of monks </a:t>
            </a:r>
            <a:r>
              <a:rPr lang="en-US" altLang="zh-CN" sz="3600" dirty="0" smtClean="0">
                <a:solidFill>
                  <a:schemeClr val="bg1"/>
                </a:solidFill>
              </a:rPr>
              <a:t>and 	nuns to </a:t>
            </a:r>
            <a:r>
              <a:rPr lang="en-US" altLang="zh-CN" sz="3600" dirty="0">
                <a:solidFill>
                  <a:schemeClr val="bg1"/>
                </a:solidFill>
              </a:rPr>
              <a:t>come.</a:t>
            </a:r>
            <a:endParaRPr lang="zh-CN" altLang="en-US" sz="3600" dirty="0">
              <a:solidFill>
                <a:schemeClr val="bg1"/>
              </a:solidFill>
            </a:endParaRPr>
          </a:p>
        </p:txBody>
      </p:sp>
    </p:spTree>
    <p:extLst>
      <p:ext uri="{BB962C8B-B14F-4D97-AF65-F5344CB8AC3E}">
        <p14:creationId xmlns:p14="http://schemas.microsoft.com/office/powerpoint/2010/main" val="22396353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204158" y="128119"/>
            <a:ext cx="7210006" cy="6729881"/>
          </a:xfrm>
          <a:prstGeom prst="rect">
            <a:avLst/>
          </a:prstGeom>
        </p:spPr>
      </p:pic>
    </p:spTree>
    <p:extLst>
      <p:ext uri="{BB962C8B-B14F-4D97-AF65-F5344CB8AC3E}">
        <p14:creationId xmlns:p14="http://schemas.microsoft.com/office/powerpoint/2010/main" val="11451536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1"/>
          <p:cNvSpPr>
            <a:spLocks noGrp="1"/>
          </p:cNvSpPr>
          <p:nvPr>
            <p:ph type="title"/>
          </p:nvPr>
        </p:nvSpPr>
        <p:spPr>
          <a:xfrm>
            <a:off x="942924" y="45518"/>
            <a:ext cx="10515600" cy="1325563"/>
          </a:xfrm>
        </p:spPr>
        <p:txBody>
          <a:bodyPr>
            <a:normAutofit/>
          </a:bodyPr>
          <a:lstStyle/>
          <a:p>
            <a:pPr algn="ctr"/>
            <a:r>
              <a:rPr lang="en-US" altLang="zh-CN" sz="4800" b="1" dirty="0" smtClean="0">
                <a:solidFill>
                  <a:schemeClr val="bg1"/>
                </a:solidFill>
                <a:latin typeface="+mn-lt"/>
                <a:ea typeface="+mn-ea"/>
                <a:cs typeface="+mn-cs"/>
              </a:rPr>
              <a:t>Second Buddhist Council</a:t>
            </a:r>
            <a:endParaRPr lang="zh-CN" altLang="en-US" sz="4800" b="1" dirty="0">
              <a:solidFill>
                <a:schemeClr val="bg1"/>
              </a:solidFill>
              <a:latin typeface="+mn-lt"/>
              <a:ea typeface="+mn-ea"/>
              <a:cs typeface="+mn-cs"/>
            </a:endParaRPr>
          </a:p>
        </p:txBody>
      </p:sp>
      <p:sp>
        <p:nvSpPr>
          <p:cNvPr id="6" name="內容版面配置區 2"/>
          <p:cNvSpPr>
            <a:spLocks noGrp="1"/>
          </p:cNvSpPr>
          <p:nvPr>
            <p:ph idx="1"/>
          </p:nvPr>
        </p:nvSpPr>
        <p:spPr>
          <a:xfrm>
            <a:off x="576287" y="1574146"/>
            <a:ext cx="11510176" cy="838023"/>
          </a:xfrm>
        </p:spPr>
        <p:txBody>
          <a:bodyPr>
            <a:normAutofit/>
          </a:bodyPr>
          <a:lstStyle/>
          <a:p>
            <a:pPr marL="0" indent="0">
              <a:buNone/>
            </a:pPr>
            <a:r>
              <a:rPr lang="en-US" altLang="zh-CN" sz="3600" dirty="0" smtClean="0">
                <a:solidFill>
                  <a:schemeClr val="bg1"/>
                </a:solidFill>
              </a:rPr>
              <a:t>Time: About 440 BC (100 years after the Buddha’s passing).</a:t>
            </a:r>
            <a:endParaRPr lang="zh-CN" altLang="en-US" sz="3600" dirty="0">
              <a:solidFill>
                <a:schemeClr val="bg1"/>
              </a:solidFill>
            </a:endParaRPr>
          </a:p>
        </p:txBody>
      </p:sp>
      <p:sp>
        <p:nvSpPr>
          <p:cNvPr id="7" name="內容版面配置區 2"/>
          <p:cNvSpPr txBox="1">
            <a:spLocks/>
          </p:cNvSpPr>
          <p:nvPr/>
        </p:nvSpPr>
        <p:spPr>
          <a:xfrm>
            <a:off x="563792" y="2513702"/>
            <a:ext cx="11522671"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Venue</a:t>
            </a:r>
            <a:r>
              <a:rPr lang="en-US" altLang="zh-CN" sz="3600" dirty="0">
                <a:solidFill>
                  <a:schemeClr val="bg1"/>
                </a:solidFill>
              </a:rPr>
              <a:t>: </a:t>
            </a:r>
            <a:r>
              <a:rPr lang="en-US" altLang="zh-CN" sz="3600" dirty="0" err="1" smtClean="0">
                <a:solidFill>
                  <a:schemeClr val="bg1"/>
                </a:solidFill>
              </a:rPr>
              <a:t>Vesali</a:t>
            </a:r>
            <a:r>
              <a:rPr lang="en-US" altLang="zh-CN" sz="3600" dirty="0" smtClean="0">
                <a:solidFill>
                  <a:schemeClr val="bg1"/>
                </a:solidFill>
              </a:rPr>
              <a:t> </a:t>
            </a:r>
            <a:r>
              <a:rPr lang="en-US" altLang="zh-CN" sz="3600" dirty="0">
                <a:solidFill>
                  <a:schemeClr val="bg1"/>
                </a:solidFill>
              </a:rPr>
              <a:t>(or </a:t>
            </a:r>
            <a:r>
              <a:rPr lang="en-US" altLang="zh-CN" sz="3600" dirty="0" err="1" smtClean="0">
                <a:solidFill>
                  <a:schemeClr val="bg1"/>
                </a:solidFill>
              </a:rPr>
              <a:t>Vaishali</a:t>
            </a:r>
            <a:r>
              <a:rPr lang="en-US" altLang="zh-CN" sz="3600" dirty="0">
                <a:solidFill>
                  <a:schemeClr val="bg1"/>
                </a:solidFill>
              </a:rPr>
              <a:t>; now the state of Bihar </a:t>
            </a:r>
            <a:r>
              <a:rPr lang="en-US" altLang="zh-CN" sz="3600" dirty="0" smtClean="0">
                <a:solidFill>
                  <a:schemeClr val="bg1"/>
                </a:solidFill>
              </a:rPr>
              <a:t>)</a:t>
            </a:r>
            <a:endParaRPr lang="zh-CN" altLang="en-US" sz="3600" dirty="0">
              <a:solidFill>
                <a:schemeClr val="bg1"/>
              </a:solidFill>
            </a:endParaRPr>
          </a:p>
        </p:txBody>
      </p:sp>
      <p:sp>
        <p:nvSpPr>
          <p:cNvPr id="8" name="內容版面配置區 2"/>
          <p:cNvSpPr txBox="1">
            <a:spLocks/>
          </p:cNvSpPr>
          <p:nvPr/>
        </p:nvSpPr>
        <p:spPr>
          <a:xfrm>
            <a:off x="576226" y="3405869"/>
            <a:ext cx="6797121"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Patronage: King </a:t>
            </a:r>
            <a:r>
              <a:rPr lang="en-US" altLang="zh-CN" sz="3600" dirty="0" err="1">
                <a:solidFill>
                  <a:schemeClr val="bg1"/>
                </a:solidFill>
              </a:rPr>
              <a:t>Kalasoka</a:t>
            </a:r>
            <a:endParaRPr lang="zh-CN" altLang="en-US" sz="3600" dirty="0">
              <a:solidFill>
                <a:schemeClr val="bg1"/>
              </a:solidFill>
            </a:endParaRPr>
          </a:p>
        </p:txBody>
      </p:sp>
      <p:sp>
        <p:nvSpPr>
          <p:cNvPr id="10" name="內容版面配置區 2"/>
          <p:cNvSpPr txBox="1">
            <a:spLocks/>
          </p:cNvSpPr>
          <p:nvPr/>
        </p:nvSpPr>
        <p:spPr>
          <a:xfrm>
            <a:off x="563792" y="4392814"/>
            <a:ext cx="8676071"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Presided: Venerable </a:t>
            </a:r>
            <a:r>
              <a:rPr lang="en-US" altLang="zh-CN" sz="3600" dirty="0" err="1">
                <a:solidFill>
                  <a:schemeClr val="bg1"/>
                </a:solidFill>
              </a:rPr>
              <a:t>Sabakami</a:t>
            </a:r>
            <a:endParaRPr lang="zh-CN" altLang="en-US" sz="3600" dirty="0">
              <a:solidFill>
                <a:schemeClr val="bg1"/>
              </a:solidFill>
            </a:endParaRPr>
          </a:p>
        </p:txBody>
      </p:sp>
      <p:sp>
        <p:nvSpPr>
          <p:cNvPr id="11" name="內容版面配置區 2"/>
          <p:cNvSpPr txBox="1">
            <a:spLocks/>
          </p:cNvSpPr>
          <p:nvPr/>
        </p:nvSpPr>
        <p:spPr>
          <a:xfrm>
            <a:off x="563793" y="5288902"/>
            <a:ext cx="10902596" cy="18590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Purpose</a:t>
            </a:r>
            <a:r>
              <a:rPr lang="en-US" altLang="zh-CN" sz="3600" dirty="0">
                <a:solidFill>
                  <a:schemeClr val="bg1"/>
                </a:solidFill>
              </a:rPr>
              <a:t>: </a:t>
            </a:r>
            <a:r>
              <a:rPr lang="en-US" altLang="zh-CN" sz="3600" dirty="0" smtClean="0">
                <a:solidFill>
                  <a:schemeClr val="bg1"/>
                </a:solidFill>
              </a:rPr>
              <a:t>To censure certain monks whose conduct was 	seen as lax on ten points, such as accepting money.</a:t>
            </a:r>
            <a:endParaRPr lang="zh-CN" altLang="en-US" sz="3600" dirty="0">
              <a:solidFill>
                <a:schemeClr val="bg1"/>
              </a:solidFill>
            </a:endParaRPr>
          </a:p>
        </p:txBody>
      </p:sp>
    </p:spTree>
    <p:extLst>
      <p:ext uri="{BB962C8B-B14F-4D97-AF65-F5344CB8AC3E}">
        <p14:creationId xmlns:p14="http://schemas.microsoft.com/office/powerpoint/2010/main" val="272760071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標題 1"/>
          <p:cNvSpPr>
            <a:spLocks noGrp="1"/>
          </p:cNvSpPr>
          <p:nvPr>
            <p:ph type="title"/>
          </p:nvPr>
        </p:nvSpPr>
        <p:spPr>
          <a:xfrm>
            <a:off x="936298" y="107521"/>
            <a:ext cx="10515600" cy="1325563"/>
          </a:xfrm>
        </p:spPr>
        <p:txBody>
          <a:bodyPr>
            <a:normAutofit/>
          </a:bodyPr>
          <a:lstStyle/>
          <a:p>
            <a:pPr algn="ctr"/>
            <a:r>
              <a:rPr lang="en-US" altLang="zh-CN" sz="4800" b="1" dirty="0" smtClean="0">
                <a:solidFill>
                  <a:schemeClr val="bg1"/>
                </a:solidFill>
                <a:latin typeface="+mn-lt"/>
                <a:ea typeface="+mn-ea"/>
                <a:cs typeface="+mn-cs"/>
              </a:rPr>
              <a:t>Second Buddhist Council</a:t>
            </a:r>
            <a:endParaRPr lang="zh-CN" altLang="en-US" sz="4800" b="1" dirty="0">
              <a:solidFill>
                <a:schemeClr val="bg1"/>
              </a:solidFill>
              <a:latin typeface="+mn-lt"/>
              <a:ea typeface="+mn-ea"/>
              <a:cs typeface="+mn-cs"/>
            </a:endParaRPr>
          </a:p>
        </p:txBody>
      </p:sp>
      <p:sp>
        <p:nvSpPr>
          <p:cNvPr id="9" name="內容版面配置區 2"/>
          <p:cNvSpPr>
            <a:spLocks noGrp="1"/>
          </p:cNvSpPr>
          <p:nvPr>
            <p:ph idx="1"/>
          </p:nvPr>
        </p:nvSpPr>
        <p:spPr>
          <a:xfrm>
            <a:off x="1074203" y="2821295"/>
            <a:ext cx="10254120" cy="800135"/>
          </a:xfrm>
        </p:spPr>
        <p:txBody>
          <a:bodyPr>
            <a:normAutofit/>
          </a:bodyPr>
          <a:lstStyle/>
          <a:p>
            <a:pPr marL="0" indent="0">
              <a:buNone/>
            </a:pPr>
            <a:r>
              <a:rPr lang="en-US" altLang="zh-CN" sz="4000" dirty="0" smtClean="0">
                <a:solidFill>
                  <a:schemeClr val="bg1"/>
                </a:solidFill>
              </a:rPr>
              <a:t>Result: </a:t>
            </a:r>
            <a:r>
              <a:rPr lang="en-US" altLang="zh-CN" sz="4000" u="sng" dirty="0" smtClean="0">
                <a:solidFill>
                  <a:schemeClr val="bg1"/>
                </a:solidFill>
              </a:rPr>
              <a:t>The first schism in Sangha</a:t>
            </a:r>
            <a:r>
              <a:rPr lang="en-US" altLang="zh-CN" sz="4000" dirty="0" smtClean="0">
                <a:solidFill>
                  <a:schemeClr val="bg1"/>
                </a:solidFill>
              </a:rPr>
              <a:t> occurred. </a:t>
            </a:r>
            <a:endParaRPr lang="zh-CN" altLang="en-US" sz="4000" dirty="0">
              <a:solidFill>
                <a:schemeClr val="bg1"/>
              </a:solidFill>
            </a:endParaRPr>
          </a:p>
        </p:txBody>
      </p:sp>
      <p:sp>
        <p:nvSpPr>
          <p:cNvPr id="10" name="內容版面配置區 2"/>
          <p:cNvSpPr txBox="1">
            <a:spLocks/>
          </p:cNvSpPr>
          <p:nvPr/>
        </p:nvSpPr>
        <p:spPr>
          <a:xfrm>
            <a:off x="616769" y="4857089"/>
            <a:ext cx="10254120" cy="800135"/>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000" dirty="0" smtClean="0">
                <a:solidFill>
                  <a:schemeClr val="bg1"/>
                </a:solidFill>
              </a:rPr>
              <a:t>Conservative: </a:t>
            </a:r>
            <a:r>
              <a:rPr lang="en-US" altLang="zh-CN" sz="4000" dirty="0" err="1" smtClean="0">
                <a:solidFill>
                  <a:schemeClr val="bg1"/>
                </a:solidFill>
              </a:rPr>
              <a:t>Sthavirav</a:t>
            </a:r>
            <a:r>
              <a:rPr lang="en-US" altLang="zh-CN" sz="4000" dirty="0" err="1">
                <a:solidFill>
                  <a:schemeClr val="bg1"/>
                </a:solidFill>
              </a:rPr>
              <a:t>ā</a:t>
            </a:r>
            <a:r>
              <a:rPr lang="en-US" altLang="zh-CN" sz="4000" dirty="0" err="1" smtClean="0">
                <a:solidFill>
                  <a:schemeClr val="bg1"/>
                </a:solidFill>
              </a:rPr>
              <a:t>da</a:t>
            </a:r>
            <a:r>
              <a:rPr lang="en-US" altLang="zh-CN" sz="4000" dirty="0" smtClean="0">
                <a:solidFill>
                  <a:schemeClr val="bg1"/>
                </a:solidFill>
              </a:rPr>
              <a:t> (teaching of the elders)</a:t>
            </a:r>
            <a:endParaRPr lang="zh-CN" altLang="en-US" sz="4000" dirty="0">
              <a:solidFill>
                <a:schemeClr val="bg1"/>
              </a:solidFill>
            </a:endParaRPr>
          </a:p>
        </p:txBody>
      </p:sp>
      <p:sp>
        <p:nvSpPr>
          <p:cNvPr id="11" name="內容版面配置區 2"/>
          <p:cNvSpPr txBox="1">
            <a:spLocks/>
          </p:cNvSpPr>
          <p:nvPr/>
        </p:nvSpPr>
        <p:spPr>
          <a:xfrm>
            <a:off x="616769" y="5794906"/>
            <a:ext cx="11637578" cy="192028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000" dirty="0" smtClean="0">
                <a:solidFill>
                  <a:schemeClr val="bg1"/>
                </a:solidFill>
              </a:rPr>
              <a:t>Reformist section</a:t>
            </a:r>
            <a:r>
              <a:rPr lang="en-US" altLang="zh-CN" sz="4000" dirty="0">
                <a:solidFill>
                  <a:schemeClr val="bg1"/>
                </a:solidFill>
              </a:rPr>
              <a:t>: </a:t>
            </a:r>
            <a:r>
              <a:rPr lang="en-US" altLang="zh-CN" sz="4000" dirty="0" err="1">
                <a:solidFill>
                  <a:schemeClr val="bg1"/>
                </a:solidFill>
              </a:rPr>
              <a:t>Mahāsāṃghika</a:t>
            </a:r>
            <a:r>
              <a:rPr lang="en-US" altLang="zh-CN" sz="4000" dirty="0">
                <a:solidFill>
                  <a:schemeClr val="bg1"/>
                </a:solidFill>
              </a:rPr>
              <a:t> </a:t>
            </a:r>
            <a:r>
              <a:rPr lang="en-US" altLang="zh-CN" sz="4000" dirty="0" smtClean="0">
                <a:solidFill>
                  <a:schemeClr val="bg1"/>
                </a:solidFill>
              </a:rPr>
              <a:t>(great congregation)</a:t>
            </a:r>
            <a:endParaRPr lang="zh-CN" altLang="en-US" sz="4000" dirty="0">
              <a:solidFill>
                <a:schemeClr val="bg1"/>
              </a:solidFill>
            </a:endParaRPr>
          </a:p>
        </p:txBody>
      </p:sp>
      <p:sp>
        <p:nvSpPr>
          <p:cNvPr id="2" name="左大括弧 1"/>
          <p:cNvSpPr/>
          <p:nvPr/>
        </p:nvSpPr>
        <p:spPr>
          <a:xfrm>
            <a:off x="292393" y="5037684"/>
            <a:ext cx="278296" cy="1239079"/>
          </a:xfrm>
          <a:prstGeom prst="leftBrace">
            <a:avLst/>
          </a:prstGeom>
          <a:ln w="3175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12" name="內容版面配置區 2"/>
          <p:cNvSpPr txBox="1">
            <a:spLocks/>
          </p:cNvSpPr>
          <p:nvPr/>
        </p:nvSpPr>
        <p:spPr>
          <a:xfrm>
            <a:off x="1074203" y="1789763"/>
            <a:ext cx="1186327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000" dirty="0" smtClean="0">
                <a:solidFill>
                  <a:schemeClr val="bg1"/>
                </a:solidFill>
              </a:rPr>
              <a:t>Attendees: 700 senior monks</a:t>
            </a:r>
            <a:endParaRPr lang="zh-CN" altLang="en-US" sz="4000" dirty="0">
              <a:solidFill>
                <a:schemeClr val="bg1"/>
              </a:solidFill>
            </a:endParaRPr>
          </a:p>
        </p:txBody>
      </p:sp>
      <p:sp>
        <p:nvSpPr>
          <p:cNvPr id="13" name="內容版面配置區 2"/>
          <p:cNvSpPr txBox="1">
            <a:spLocks/>
          </p:cNvSpPr>
          <p:nvPr/>
        </p:nvSpPr>
        <p:spPr>
          <a:xfrm>
            <a:off x="2174629" y="3919272"/>
            <a:ext cx="3569200" cy="80013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000" b="1" u="sng" dirty="0" smtClean="0">
                <a:solidFill>
                  <a:schemeClr val="bg1"/>
                </a:solidFill>
              </a:rPr>
              <a:t>Initial Division</a:t>
            </a:r>
            <a:endParaRPr lang="zh-CN" altLang="en-US" sz="4000" b="1" u="sng" dirty="0">
              <a:solidFill>
                <a:schemeClr val="bg1"/>
              </a:solidFill>
            </a:endParaRPr>
          </a:p>
        </p:txBody>
      </p:sp>
    </p:spTree>
    <p:extLst>
      <p:ext uri="{BB962C8B-B14F-4D97-AF65-F5344CB8AC3E}">
        <p14:creationId xmlns:p14="http://schemas.microsoft.com/office/powerpoint/2010/main" val="33575217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p:cNvPicPr>
            <a:picLocks noChangeAspect="1"/>
          </p:cNvPicPr>
          <p:nvPr/>
        </p:nvPicPr>
        <p:blipFill>
          <a:blip r:embed="rId3"/>
          <a:stretch>
            <a:fillRect/>
          </a:stretch>
        </p:blipFill>
        <p:spPr>
          <a:xfrm>
            <a:off x="2327822" y="0"/>
            <a:ext cx="7536355" cy="6858000"/>
          </a:xfrm>
          <a:prstGeom prst="rect">
            <a:avLst/>
          </a:prstGeom>
        </p:spPr>
      </p:pic>
    </p:spTree>
    <p:extLst>
      <p:ext uri="{BB962C8B-B14F-4D97-AF65-F5344CB8AC3E}">
        <p14:creationId xmlns:p14="http://schemas.microsoft.com/office/powerpoint/2010/main" val="335320777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13" name="資料庫圖表 12"/>
          <p:cNvGraphicFramePr/>
          <p:nvPr>
            <p:extLst>
              <p:ext uri="{D42A27DB-BD31-4B8C-83A1-F6EECF244321}">
                <p14:modId xmlns:p14="http://schemas.microsoft.com/office/powerpoint/2010/main" val="3043907990"/>
              </p:ext>
            </p:extLst>
          </p:nvPr>
        </p:nvGraphicFramePr>
        <p:xfrm>
          <a:off x="529935" y="1394681"/>
          <a:ext cx="10681854" cy="4559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960326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18767" y="671946"/>
            <a:ext cx="11389215" cy="618605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400" dirty="0">
                <a:solidFill>
                  <a:schemeClr val="bg1"/>
                </a:solidFill>
              </a:rPr>
              <a:t>The </a:t>
            </a:r>
            <a:r>
              <a:rPr lang="en-US" altLang="zh-CN" sz="4400" dirty="0" err="1">
                <a:solidFill>
                  <a:schemeClr val="bg1"/>
                </a:solidFill>
              </a:rPr>
              <a:t>Mahāsāṃghika</a:t>
            </a:r>
            <a:r>
              <a:rPr lang="en-US" altLang="zh-CN" sz="4400" dirty="0">
                <a:solidFill>
                  <a:schemeClr val="bg1"/>
                </a:solidFill>
              </a:rPr>
              <a:t> </a:t>
            </a:r>
            <a:r>
              <a:rPr lang="en-US" altLang="zh-CN" sz="4400" dirty="0" err="1">
                <a:solidFill>
                  <a:schemeClr val="bg1"/>
                </a:solidFill>
              </a:rPr>
              <a:t>nikāyas</a:t>
            </a:r>
            <a:r>
              <a:rPr lang="en-US" altLang="zh-CN" sz="4400" dirty="0">
                <a:solidFill>
                  <a:schemeClr val="bg1"/>
                </a:solidFill>
              </a:rPr>
              <a:t> generally advocated the transcendental and </a:t>
            </a:r>
            <a:r>
              <a:rPr lang="en-US" altLang="zh-CN" sz="4400" dirty="0" err="1">
                <a:solidFill>
                  <a:schemeClr val="bg1"/>
                </a:solidFill>
              </a:rPr>
              <a:t>supramundane</a:t>
            </a:r>
            <a:r>
              <a:rPr lang="en-US" altLang="zh-CN" sz="4400" dirty="0">
                <a:solidFill>
                  <a:schemeClr val="bg1"/>
                </a:solidFill>
              </a:rPr>
              <a:t> nature of the </a:t>
            </a:r>
            <a:r>
              <a:rPr lang="en-US" altLang="zh-CN" sz="4400" dirty="0" err="1">
                <a:solidFill>
                  <a:schemeClr val="bg1"/>
                </a:solidFill>
              </a:rPr>
              <a:t>buddhas</a:t>
            </a:r>
            <a:r>
              <a:rPr lang="en-US" altLang="zh-CN" sz="4400" dirty="0">
                <a:solidFill>
                  <a:schemeClr val="bg1"/>
                </a:solidFill>
              </a:rPr>
              <a:t> and bodhisattvas, and the fallibility of </a:t>
            </a:r>
            <a:r>
              <a:rPr lang="en-US" altLang="zh-CN" sz="4400" dirty="0" err="1">
                <a:solidFill>
                  <a:schemeClr val="bg1"/>
                </a:solidFill>
              </a:rPr>
              <a:t>arhats</a:t>
            </a:r>
            <a:r>
              <a:rPr lang="en-US" altLang="zh-CN" sz="4400" dirty="0" smtClean="0">
                <a:solidFill>
                  <a:schemeClr val="bg1"/>
                </a:solidFill>
              </a:rPr>
              <a:t>. Therefore</a:t>
            </a:r>
            <a:r>
              <a:rPr lang="en-US" altLang="zh-CN" sz="4400" dirty="0">
                <a:solidFill>
                  <a:schemeClr val="bg1"/>
                </a:solidFill>
              </a:rPr>
              <a:t>, for the </a:t>
            </a:r>
            <a:r>
              <a:rPr lang="en-US" altLang="zh-CN" sz="4400" dirty="0" err="1">
                <a:solidFill>
                  <a:schemeClr val="bg1"/>
                </a:solidFill>
              </a:rPr>
              <a:t>Mahāsāṃghikas</a:t>
            </a:r>
            <a:r>
              <a:rPr lang="en-US" altLang="zh-CN" sz="4400" dirty="0">
                <a:solidFill>
                  <a:schemeClr val="bg1"/>
                </a:solidFill>
              </a:rPr>
              <a:t>, the bodhisattva ideal and </a:t>
            </a:r>
            <a:r>
              <a:rPr lang="en-US" altLang="zh-CN" sz="4400" dirty="0" err="1">
                <a:solidFill>
                  <a:schemeClr val="bg1"/>
                </a:solidFill>
              </a:rPr>
              <a:t>buddhahood</a:t>
            </a:r>
            <a:r>
              <a:rPr lang="en-US" altLang="zh-CN" sz="4400" dirty="0">
                <a:solidFill>
                  <a:schemeClr val="bg1"/>
                </a:solidFill>
              </a:rPr>
              <a:t> was advocated over the ideal of becoming an </a:t>
            </a:r>
            <a:r>
              <a:rPr lang="en-US" altLang="zh-CN" sz="4400" dirty="0" err="1">
                <a:solidFill>
                  <a:schemeClr val="bg1"/>
                </a:solidFill>
              </a:rPr>
              <a:t>arhat</a:t>
            </a:r>
            <a:r>
              <a:rPr lang="en-US" altLang="zh-CN" sz="4400" dirty="0">
                <a:solidFill>
                  <a:schemeClr val="bg1"/>
                </a:solidFill>
              </a:rPr>
              <a:t>.</a:t>
            </a:r>
            <a:endParaRPr lang="zh-CN" altLang="en-US" sz="4400" dirty="0">
              <a:solidFill>
                <a:schemeClr val="bg1"/>
              </a:solidFill>
            </a:endParaRPr>
          </a:p>
        </p:txBody>
      </p:sp>
    </p:spTree>
    <p:extLst>
      <p:ext uri="{BB962C8B-B14F-4D97-AF65-F5344CB8AC3E}">
        <p14:creationId xmlns:p14="http://schemas.microsoft.com/office/powerpoint/2010/main" val="10583743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82002" y="1129151"/>
            <a:ext cx="11500052" cy="399010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altLang="zh-CN" sz="4800" dirty="0" smtClean="0">
                <a:solidFill>
                  <a:schemeClr val="bg1"/>
                </a:solidFill>
              </a:rPr>
              <a:t>According to </a:t>
            </a:r>
            <a:r>
              <a:rPr lang="en-US" altLang="zh-CN" sz="4800" dirty="0" err="1" smtClean="0">
                <a:solidFill>
                  <a:schemeClr val="bg1"/>
                </a:solidFill>
              </a:rPr>
              <a:t>Sthavira</a:t>
            </a:r>
            <a:r>
              <a:rPr lang="en-US" altLang="zh-CN" sz="4800" dirty="0" smtClean="0">
                <a:solidFill>
                  <a:schemeClr val="bg1"/>
                </a:solidFill>
              </a:rPr>
              <a:t> </a:t>
            </a:r>
            <a:r>
              <a:rPr lang="en-US" altLang="zh-CN" sz="4800" dirty="0" err="1">
                <a:solidFill>
                  <a:schemeClr val="bg1"/>
                </a:solidFill>
              </a:rPr>
              <a:t>nikāya</a:t>
            </a:r>
            <a:r>
              <a:rPr lang="en-US" altLang="zh-CN" sz="4800" dirty="0">
                <a:solidFill>
                  <a:schemeClr val="bg1"/>
                </a:solidFill>
              </a:rPr>
              <a:t>, </a:t>
            </a:r>
            <a:r>
              <a:rPr lang="en-US" altLang="zh-CN" sz="4800" dirty="0" err="1" smtClean="0">
                <a:solidFill>
                  <a:schemeClr val="bg1"/>
                </a:solidFill>
              </a:rPr>
              <a:t>arhats</a:t>
            </a:r>
            <a:r>
              <a:rPr lang="en-US" altLang="zh-CN" sz="4800" dirty="0" smtClean="0">
                <a:solidFill>
                  <a:schemeClr val="bg1"/>
                </a:solidFill>
              </a:rPr>
              <a:t> are transcendental </a:t>
            </a:r>
            <a:r>
              <a:rPr lang="en-US" altLang="zh-CN" sz="4800" dirty="0">
                <a:solidFill>
                  <a:schemeClr val="bg1"/>
                </a:solidFill>
              </a:rPr>
              <a:t>and </a:t>
            </a:r>
            <a:r>
              <a:rPr lang="en-US" altLang="zh-CN" sz="4800" dirty="0" err="1" smtClean="0">
                <a:solidFill>
                  <a:schemeClr val="bg1"/>
                </a:solidFill>
              </a:rPr>
              <a:t>supramundane</a:t>
            </a:r>
            <a:r>
              <a:rPr lang="en-US" altLang="zh-CN" sz="4800" dirty="0">
                <a:solidFill>
                  <a:schemeClr val="bg1"/>
                </a:solidFill>
              </a:rPr>
              <a:t> </a:t>
            </a:r>
            <a:r>
              <a:rPr lang="en-US" altLang="zh-CN" sz="4800" dirty="0" smtClean="0">
                <a:solidFill>
                  <a:schemeClr val="bg1"/>
                </a:solidFill>
              </a:rPr>
              <a:t>and bodhisattvas are ordinary </a:t>
            </a:r>
            <a:r>
              <a:rPr lang="en-US" altLang="zh-CN" sz="4800" dirty="0" err="1" smtClean="0">
                <a:solidFill>
                  <a:schemeClr val="bg1"/>
                </a:solidFill>
              </a:rPr>
              <a:t>worldings</a:t>
            </a:r>
            <a:r>
              <a:rPr lang="en-US" altLang="zh-CN" sz="4800" dirty="0" smtClean="0">
                <a:solidFill>
                  <a:schemeClr val="bg1"/>
                </a:solidFill>
              </a:rPr>
              <a:t>.</a:t>
            </a:r>
            <a:endParaRPr lang="zh-CN" altLang="en-US" sz="4800" dirty="0">
              <a:solidFill>
                <a:schemeClr val="bg1"/>
              </a:solidFill>
            </a:endParaRPr>
          </a:p>
        </p:txBody>
      </p:sp>
    </p:spTree>
    <p:extLst>
      <p:ext uri="{BB962C8B-B14F-4D97-AF65-F5344CB8AC3E}">
        <p14:creationId xmlns:p14="http://schemas.microsoft.com/office/powerpoint/2010/main" val="29265018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74184" y="450273"/>
            <a:ext cx="11319942" cy="566650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800" dirty="0">
                <a:solidFill>
                  <a:schemeClr val="bg1"/>
                </a:solidFill>
              </a:rPr>
              <a:t>According to Robert Thurman, the term "</a:t>
            </a:r>
            <a:r>
              <a:rPr lang="en-US" altLang="zh-CN" sz="4800" dirty="0" err="1">
                <a:solidFill>
                  <a:schemeClr val="bg1"/>
                </a:solidFill>
              </a:rPr>
              <a:t>Nikāya</a:t>
            </a:r>
            <a:r>
              <a:rPr lang="en-US" altLang="zh-CN" sz="4800" dirty="0">
                <a:solidFill>
                  <a:schemeClr val="bg1"/>
                </a:solidFill>
              </a:rPr>
              <a:t> Buddhism" was coined by Masatoshi </a:t>
            </a:r>
            <a:r>
              <a:rPr lang="en-US" altLang="zh-CN" sz="4800" dirty="0" err="1">
                <a:solidFill>
                  <a:schemeClr val="bg1"/>
                </a:solidFill>
              </a:rPr>
              <a:t>Nagatomi</a:t>
            </a:r>
            <a:r>
              <a:rPr lang="en-US" altLang="zh-CN" sz="4800" dirty="0">
                <a:solidFill>
                  <a:schemeClr val="bg1"/>
                </a:solidFill>
              </a:rPr>
              <a:t> of Harvard University, as a way to avoid the usage of the term </a:t>
            </a:r>
            <a:r>
              <a:rPr lang="en-US" altLang="zh-CN" sz="4800" dirty="0" err="1" smtClean="0">
                <a:solidFill>
                  <a:schemeClr val="bg1"/>
                </a:solidFill>
              </a:rPr>
              <a:t>H</a:t>
            </a:r>
            <a:r>
              <a:rPr lang="en-US" altLang="zh-CN" sz="4800" dirty="0" err="1">
                <a:solidFill>
                  <a:schemeClr val="bg1"/>
                </a:solidFill>
              </a:rPr>
              <a:t>ī</a:t>
            </a:r>
            <a:r>
              <a:rPr lang="en-US" altLang="zh-CN" sz="4800" dirty="0" err="1" smtClean="0">
                <a:solidFill>
                  <a:schemeClr val="bg1"/>
                </a:solidFill>
              </a:rPr>
              <a:t>nayana</a:t>
            </a:r>
            <a:r>
              <a:rPr lang="en-US" altLang="zh-CN" sz="4800" dirty="0" smtClean="0">
                <a:solidFill>
                  <a:schemeClr val="bg1"/>
                </a:solidFill>
              </a:rPr>
              <a:t>. </a:t>
            </a:r>
          </a:p>
          <a:p>
            <a:pPr marL="0" indent="0">
              <a:buNone/>
            </a:pPr>
            <a:endParaRPr lang="en-US" altLang="zh-CN" sz="2400" dirty="0">
              <a:solidFill>
                <a:schemeClr val="bg1"/>
              </a:solidFill>
            </a:endParaRPr>
          </a:p>
          <a:p>
            <a:pPr marL="0" indent="0">
              <a:buNone/>
            </a:pPr>
            <a:r>
              <a:rPr lang="en-US" altLang="zh-CN" sz="4800" dirty="0" smtClean="0">
                <a:solidFill>
                  <a:schemeClr val="bg1"/>
                </a:solidFill>
              </a:rPr>
              <a:t>"</a:t>
            </a:r>
            <a:r>
              <a:rPr lang="en-US" altLang="zh-CN" sz="4800" dirty="0" err="1" smtClean="0">
                <a:solidFill>
                  <a:schemeClr val="bg1"/>
                </a:solidFill>
              </a:rPr>
              <a:t>Nik</a:t>
            </a:r>
            <a:r>
              <a:rPr lang="en-US" altLang="zh-CN" sz="4800" dirty="0" err="1">
                <a:solidFill>
                  <a:schemeClr val="bg1"/>
                </a:solidFill>
              </a:rPr>
              <a:t>ā</a:t>
            </a:r>
            <a:r>
              <a:rPr lang="en-US" altLang="zh-CN" sz="4800" dirty="0" err="1" smtClean="0">
                <a:solidFill>
                  <a:schemeClr val="bg1"/>
                </a:solidFill>
              </a:rPr>
              <a:t>ya</a:t>
            </a:r>
            <a:r>
              <a:rPr lang="en-US" altLang="zh-CN" sz="4800" dirty="0" smtClean="0">
                <a:solidFill>
                  <a:schemeClr val="bg1"/>
                </a:solidFill>
              </a:rPr>
              <a:t> </a:t>
            </a:r>
            <a:r>
              <a:rPr lang="en-US" altLang="zh-CN" sz="4800" dirty="0">
                <a:solidFill>
                  <a:schemeClr val="bg1"/>
                </a:solidFill>
              </a:rPr>
              <a:t>Buddhism" is thus an attempt to find a more neutral way of referring to Buddhists who follow one of the early Buddhist schools, and their practice. </a:t>
            </a:r>
          </a:p>
        </p:txBody>
      </p:sp>
    </p:spTree>
    <p:extLst>
      <p:ext uri="{BB962C8B-B14F-4D97-AF65-F5344CB8AC3E}">
        <p14:creationId xmlns:p14="http://schemas.microsoft.com/office/powerpoint/2010/main" val="31252489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01894" y="1773383"/>
            <a:ext cx="11319942" cy="462049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400" dirty="0">
                <a:solidFill>
                  <a:schemeClr val="bg1"/>
                </a:solidFill>
              </a:rPr>
              <a:t>Many </a:t>
            </a:r>
            <a:r>
              <a:rPr lang="en-US" altLang="zh-CN" sz="4400" dirty="0" err="1">
                <a:solidFill>
                  <a:schemeClr val="bg1"/>
                </a:solidFill>
              </a:rPr>
              <a:t>commentors</a:t>
            </a:r>
            <a:r>
              <a:rPr lang="en-US" altLang="zh-CN" sz="4400" dirty="0">
                <a:solidFill>
                  <a:schemeClr val="bg1"/>
                </a:solidFill>
              </a:rPr>
              <a:t> on Buddhism have used the term </a:t>
            </a:r>
            <a:r>
              <a:rPr lang="en-US" altLang="zh-CN" sz="4400" dirty="0" err="1">
                <a:solidFill>
                  <a:schemeClr val="bg1"/>
                </a:solidFill>
              </a:rPr>
              <a:t>Hīnayāna</a:t>
            </a:r>
            <a:r>
              <a:rPr lang="en-US" altLang="zh-CN" sz="4400" dirty="0">
                <a:solidFill>
                  <a:schemeClr val="bg1"/>
                </a:solidFill>
              </a:rPr>
              <a:t> to refer to </a:t>
            </a:r>
            <a:r>
              <a:rPr lang="en-US" altLang="zh-CN" sz="4400" dirty="0" err="1">
                <a:solidFill>
                  <a:schemeClr val="bg1"/>
                </a:solidFill>
              </a:rPr>
              <a:t>Nikāya</a:t>
            </a:r>
            <a:r>
              <a:rPr lang="en-US" altLang="zh-CN" sz="4400" dirty="0">
                <a:solidFill>
                  <a:schemeClr val="bg1"/>
                </a:solidFill>
              </a:rPr>
              <a:t> Buddhism. However, that term is now generally seen as flawed</a:t>
            </a:r>
            <a:r>
              <a:rPr lang="en-US" altLang="zh-CN" sz="4400" dirty="0" smtClean="0">
                <a:solidFill>
                  <a:schemeClr val="bg1"/>
                </a:solidFill>
              </a:rPr>
              <a:t>:</a:t>
            </a:r>
          </a:p>
          <a:p>
            <a:pPr marL="0" indent="0">
              <a:buNone/>
            </a:pPr>
            <a:endParaRPr lang="en-US" altLang="zh-CN" sz="2400" dirty="0">
              <a:solidFill>
                <a:schemeClr val="bg1"/>
              </a:solidFill>
            </a:endParaRPr>
          </a:p>
          <a:p>
            <a:pPr>
              <a:buFont typeface="Wingdings" panose="05000000000000000000" pitchFamily="2" charset="2"/>
              <a:buChar char="Ø"/>
            </a:pPr>
            <a:r>
              <a:rPr lang="en-US" altLang="zh-CN" sz="4400" dirty="0" smtClean="0">
                <a:solidFill>
                  <a:schemeClr val="bg1"/>
                </a:solidFill>
              </a:rPr>
              <a:t> </a:t>
            </a:r>
            <a:r>
              <a:rPr lang="en-US" altLang="zh-CN" sz="4400" dirty="0" err="1" smtClean="0">
                <a:solidFill>
                  <a:schemeClr val="bg1"/>
                </a:solidFill>
              </a:rPr>
              <a:t>Hīnayāna</a:t>
            </a:r>
            <a:r>
              <a:rPr lang="en-US" altLang="zh-CN" sz="4400" dirty="0">
                <a:solidFill>
                  <a:schemeClr val="bg1"/>
                </a:solidFill>
              </a:rPr>
              <a:t>, (literally "inferior vehicle"), is often regarded as an offensive or pejorative term</a:t>
            </a:r>
            <a:r>
              <a:rPr lang="en-US" altLang="zh-CN" sz="4400" dirty="0" smtClean="0">
                <a:solidFill>
                  <a:schemeClr val="bg1"/>
                </a:solidFill>
              </a:rPr>
              <a:t>.</a:t>
            </a:r>
            <a:endParaRPr lang="en-US" altLang="zh-CN" sz="4400" dirty="0">
              <a:solidFill>
                <a:schemeClr val="bg1"/>
              </a:solidFill>
            </a:endParaRPr>
          </a:p>
        </p:txBody>
      </p:sp>
      <p:sp>
        <p:nvSpPr>
          <p:cNvPr id="5" name="內容版面配置區 2"/>
          <p:cNvSpPr txBox="1">
            <a:spLocks/>
          </p:cNvSpPr>
          <p:nvPr/>
        </p:nvSpPr>
        <p:spPr>
          <a:xfrm>
            <a:off x="1346575" y="505692"/>
            <a:ext cx="9581198" cy="116378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800" u="sng" dirty="0">
                <a:solidFill>
                  <a:schemeClr val="bg1"/>
                </a:solidFill>
              </a:rPr>
              <a:t>"</a:t>
            </a:r>
            <a:r>
              <a:rPr lang="en-US" altLang="zh-CN" sz="4800" u="sng" dirty="0" err="1" smtClean="0">
                <a:solidFill>
                  <a:schemeClr val="bg1"/>
                </a:solidFill>
              </a:rPr>
              <a:t>H</a:t>
            </a:r>
            <a:r>
              <a:rPr lang="en-US" altLang="zh-CN" sz="4800" dirty="0" err="1">
                <a:solidFill>
                  <a:schemeClr val="bg1"/>
                </a:solidFill>
              </a:rPr>
              <a:t>ī</a:t>
            </a:r>
            <a:r>
              <a:rPr lang="en-US" altLang="zh-CN" sz="4800" u="sng" dirty="0" err="1" smtClean="0">
                <a:solidFill>
                  <a:schemeClr val="bg1"/>
                </a:solidFill>
              </a:rPr>
              <a:t>nay</a:t>
            </a:r>
            <a:r>
              <a:rPr lang="en-US" altLang="zh-CN" sz="4800" dirty="0" err="1" smtClean="0">
                <a:solidFill>
                  <a:schemeClr val="bg1"/>
                </a:solidFill>
              </a:rPr>
              <a:t>ā</a:t>
            </a:r>
            <a:r>
              <a:rPr lang="en-US" altLang="zh-CN" sz="4800" u="sng" dirty="0" err="1" smtClean="0">
                <a:solidFill>
                  <a:schemeClr val="bg1"/>
                </a:solidFill>
              </a:rPr>
              <a:t>na</a:t>
            </a:r>
            <a:r>
              <a:rPr lang="en-US" altLang="zh-CN" sz="4800" u="sng" dirty="0">
                <a:solidFill>
                  <a:schemeClr val="bg1"/>
                </a:solidFill>
              </a:rPr>
              <a:t>" and </a:t>
            </a:r>
            <a:r>
              <a:rPr lang="en-US" altLang="zh-CN" sz="4800" u="sng" dirty="0" smtClean="0">
                <a:solidFill>
                  <a:schemeClr val="bg1"/>
                </a:solidFill>
              </a:rPr>
              <a:t>“</a:t>
            </a:r>
            <a:r>
              <a:rPr lang="en-US" altLang="zh-CN" sz="4800" u="sng" dirty="0" err="1" smtClean="0">
                <a:solidFill>
                  <a:schemeClr val="bg1"/>
                </a:solidFill>
              </a:rPr>
              <a:t>Nik</a:t>
            </a:r>
            <a:r>
              <a:rPr lang="en-US" altLang="zh-CN" sz="4800" dirty="0" err="1">
                <a:solidFill>
                  <a:schemeClr val="bg1"/>
                </a:solidFill>
              </a:rPr>
              <a:t>ā</a:t>
            </a:r>
            <a:r>
              <a:rPr lang="en-US" altLang="zh-CN" sz="4800" u="sng" dirty="0" err="1" smtClean="0">
                <a:solidFill>
                  <a:schemeClr val="bg1"/>
                </a:solidFill>
              </a:rPr>
              <a:t>ya</a:t>
            </a:r>
            <a:r>
              <a:rPr lang="en-US" altLang="zh-CN" sz="4800" u="sng" dirty="0" smtClean="0">
                <a:solidFill>
                  <a:schemeClr val="bg1"/>
                </a:solidFill>
              </a:rPr>
              <a:t> Buddhism”</a:t>
            </a:r>
            <a:endParaRPr lang="zh-CN" altLang="en-US" sz="4800" u="sng" dirty="0">
              <a:solidFill>
                <a:schemeClr val="bg1"/>
              </a:solidFill>
            </a:endParaRPr>
          </a:p>
        </p:txBody>
      </p:sp>
    </p:spTree>
    <p:extLst>
      <p:ext uri="{BB962C8B-B14F-4D97-AF65-F5344CB8AC3E}">
        <p14:creationId xmlns:p14="http://schemas.microsoft.com/office/powerpoint/2010/main" val="9792045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373294" y="297874"/>
            <a:ext cx="11319942" cy="225136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4400" dirty="0" smtClean="0">
                <a:solidFill>
                  <a:schemeClr val="bg1"/>
                </a:solidFill>
              </a:rPr>
              <a:t> </a:t>
            </a:r>
            <a:r>
              <a:rPr lang="en-US" altLang="zh-CN" sz="4400" dirty="0" err="1" smtClean="0">
                <a:solidFill>
                  <a:schemeClr val="bg1"/>
                </a:solidFill>
              </a:rPr>
              <a:t>Hīnayāna</a:t>
            </a:r>
            <a:r>
              <a:rPr lang="en-US" altLang="zh-CN" sz="4400" dirty="0" smtClean="0">
                <a:solidFill>
                  <a:schemeClr val="bg1"/>
                </a:solidFill>
              </a:rPr>
              <a:t> </a:t>
            </a:r>
            <a:r>
              <a:rPr lang="en-US" altLang="zh-CN" sz="4400" dirty="0">
                <a:solidFill>
                  <a:schemeClr val="bg1"/>
                </a:solidFill>
              </a:rPr>
              <a:t>was coined by the </a:t>
            </a:r>
            <a:r>
              <a:rPr lang="en-US" altLang="zh-CN" sz="4400" dirty="0" err="1">
                <a:solidFill>
                  <a:schemeClr val="bg1"/>
                </a:solidFill>
              </a:rPr>
              <a:t>Mahāyāna</a:t>
            </a:r>
            <a:r>
              <a:rPr lang="en-US" altLang="zh-CN" sz="4400" dirty="0">
                <a:solidFill>
                  <a:schemeClr val="bg1"/>
                </a:solidFill>
              </a:rPr>
              <a:t>, and has never been used by </a:t>
            </a:r>
            <a:r>
              <a:rPr lang="en-US" altLang="zh-CN" sz="4400" dirty="0" err="1">
                <a:solidFill>
                  <a:schemeClr val="bg1"/>
                </a:solidFill>
              </a:rPr>
              <a:t>Nikāya</a:t>
            </a:r>
            <a:r>
              <a:rPr lang="en-US" altLang="zh-CN" sz="4400" dirty="0">
                <a:solidFill>
                  <a:schemeClr val="bg1"/>
                </a:solidFill>
              </a:rPr>
              <a:t> Buddhists to refer to themselves.</a:t>
            </a:r>
          </a:p>
          <a:p>
            <a:pPr marL="0" indent="0">
              <a:buNone/>
            </a:pPr>
            <a:endParaRPr lang="zh-CN" altLang="en-US" sz="4400" dirty="0">
              <a:solidFill>
                <a:schemeClr val="bg1"/>
              </a:solidFill>
            </a:endParaRPr>
          </a:p>
        </p:txBody>
      </p:sp>
      <p:sp>
        <p:nvSpPr>
          <p:cNvPr id="5" name="內容版面配置區 2"/>
          <p:cNvSpPr>
            <a:spLocks noGrp="1"/>
          </p:cNvSpPr>
          <p:nvPr>
            <p:ph idx="1"/>
          </p:nvPr>
        </p:nvSpPr>
        <p:spPr>
          <a:xfrm>
            <a:off x="373294" y="2653148"/>
            <a:ext cx="11603182" cy="1517073"/>
          </a:xfrm>
        </p:spPr>
        <p:txBody>
          <a:bodyPr>
            <a:noAutofit/>
          </a:bodyPr>
          <a:lstStyle/>
          <a:p>
            <a:pPr>
              <a:buFont typeface="Wingdings" panose="05000000000000000000" pitchFamily="2" charset="2"/>
              <a:buChar char="Ø"/>
            </a:pPr>
            <a:r>
              <a:rPr lang="en-US" altLang="zh-CN" sz="4400" dirty="0" smtClean="0">
                <a:solidFill>
                  <a:schemeClr val="bg1"/>
                </a:solidFill>
              </a:rPr>
              <a:t> The </a:t>
            </a:r>
            <a:r>
              <a:rPr lang="en-US" altLang="zh-CN" sz="4400" dirty="0" err="1" smtClean="0">
                <a:solidFill>
                  <a:schemeClr val="bg1"/>
                </a:solidFill>
              </a:rPr>
              <a:t>Mahāyāna</a:t>
            </a:r>
            <a:r>
              <a:rPr lang="en-US" altLang="zh-CN" sz="4400" dirty="0" smtClean="0">
                <a:solidFill>
                  <a:schemeClr val="bg1"/>
                </a:solidFill>
              </a:rPr>
              <a:t> </a:t>
            </a:r>
            <a:r>
              <a:rPr lang="en-US" altLang="zh-CN" sz="4400" dirty="0">
                <a:solidFill>
                  <a:schemeClr val="bg1"/>
                </a:solidFill>
              </a:rPr>
              <a:t>in the sense of the bodhisattva path existed within the early schools already</a:t>
            </a:r>
            <a:r>
              <a:rPr lang="en-US" altLang="zh-CN" sz="4400" dirty="0" smtClean="0">
                <a:solidFill>
                  <a:schemeClr val="bg1"/>
                </a:solidFill>
              </a:rPr>
              <a:t>.</a:t>
            </a:r>
            <a:endParaRPr lang="en-US" altLang="zh-CN" sz="4400" dirty="0">
              <a:solidFill>
                <a:schemeClr val="bg1"/>
              </a:solidFill>
            </a:endParaRPr>
          </a:p>
        </p:txBody>
      </p:sp>
      <p:sp>
        <p:nvSpPr>
          <p:cNvPr id="6" name="內容版面配置區 2"/>
          <p:cNvSpPr txBox="1">
            <a:spLocks/>
          </p:cNvSpPr>
          <p:nvPr/>
        </p:nvSpPr>
        <p:spPr>
          <a:xfrm>
            <a:off x="373294" y="4544291"/>
            <a:ext cx="11603182" cy="202969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4400" dirty="0" smtClean="0">
                <a:solidFill>
                  <a:schemeClr val="bg1"/>
                </a:solidFill>
              </a:rPr>
              <a:t> It is sensible to use a terms for a division of population which is ideally used by themselves, and failing that, at least not offensive to them.</a:t>
            </a:r>
            <a:endParaRPr lang="zh-CN" altLang="en-US" sz="4400" dirty="0">
              <a:solidFill>
                <a:schemeClr val="bg1"/>
              </a:solidFill>
            </a:endParaRPr>
          </a:p>
        </p:txBody>
      </p:sp>
    </p:spTree>
    <p:extLst>
      <p:ext uri="{BB962C8B-B14F-4D97-AF65-F5344CB8AC3E}">
        <p14:creationId xmlns:p14="http://schemas.microsoft.com/office/powerpoint/2010/main" val="12155126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內容版面配置區 2"/>
          <p:cNvSpPr txBox="1">
            <a:spLocks/>
          </p:cNvSpPr>
          <p:nvPr/>
        </p:nvSpPr>
        <p:spPr>
          <a:xfrm>
            <a:off x="588818" y="755075"/>
            <a:ext cx="11603182" cy="202969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400" dirty="0">
                <a:solidFill>
                  <a:schemeClr val="bg1"/>
                </a:solidFill>
              </a:rPr>
              <a:t>A concise analysis by the Tibetan Buddhist, Reginald Ray, </a:t>
            </a:r>
            <a:r>
              <a:rPr lang="en-US" altLang="zh-CN" sz="4400" dirty="0" err="1">
                <a:solidFill>
                  <a:schemeClr val="bg1"/>
                </a:solidFill>
              </a:rPr>
              <a:t>summarises</a:t>
            </a:r>
            <a:r>
              <a:rPr lang="en-US" altLang="zh-CN" sz="4400" dirty="0">
                <a:solidFill>
                  <a:schemeClr val="bg1"/>
                </a:solidFill>
              </a:rPr>
              <a:t> the mistaken and confusing use of the term "</a:t>
            </a:r>
            <a:r>
              <a:rPr lang="en-US" altLang="zh-CN" sz="4400" dirty="0" err="1">
                <a:solidFill>
                  <a:schemeClr val="bg1"/>
                </a:solidFill>
              </a:rPr>
              <a:t>Hīnayāna</a:t>
            </a:r>
            <a:r>
              <a:rPr lang="en-US" altLang="zh-CN" sz="4400" dirty="0">
                <a:solidFill>
                  <a:schemeClr val="bg1"/>
                </a:solidFill>
              </a:rPr>
              <a:t>" to refer to any contemporary </a:t>
            </a:r>
            <a:r>
              <a:rPr lang="en-US" altLang="zh-CN" sz="4400" dirty="0" smtClean="0">
                <a:solidFill>
                  <a:schemeClr val="bg1"/>
                </a:solidFill>
              </a:rPr>
              <a:t>extant schools</a:t>
            </a:r>
            <a:r>
              <a:rPr lang="en-US" altLang="zh-CN" sz="4400" dirty="0">
                <a:solidFill>
                  <a:schemeClr val="bg1"/>
                </a:solidFill>
              </a:rPr>
              <a:t>:</a:t>
            </a:r>
          </a:p>
          <a:p>
            <a:pPr>
              <a:buFont typeface="Wingdings" panose="05000000000000000000" pitchFamily="2" charset="2"/>
              <a:buChar char="Ø"/>
            </a:pPr>
            <a:endParaRPr lang="en-US" altLang="zh-CN" sz="4400" dirty="0">
              <a:solidFill>
                <a:schemeClr val="bg1"/>
              </a:solidFill>
            </a:endParaRPr>
          </a:p>
          <a:p>
            <a:pPr marL="0" indent="0">
              <a:buNone/>
            </a:pPr>
            <a:r>
              <a:rPr lang="en-US" altLang="zh-CN" sz="4400" dirty="0" smtClean="0">
                <a:solidFill>
                  <a:schemeClr val="bg1"/>
                </a:solidFill>
              </a:rPr>
              <a:t>"</a:t>
            </a:r>
            <a:r>
              <a:rPr lang="en-US" altLang="zh-CN" sz="4400" dirty="0" err="1">
                <a:solidFill>
                  <a:schemeClr val="bg1"/>
                </a:solidFill>
              </a:rPr>
              <a:t>Hīnayāna</a:t>
            </a:r>
            <a:r>
              <a:rPr lang="en-US" altLang="zh-CN" sz="4400" dirty="0">
                <a:solidFill>
                  <a:schemeClr val="bg1"/>
                </a:solidFill>
              </a:rPr>
              <a:t>" refers to a critical but strictly limited set of views, practices, and results. </a:t>
            </a:r>
            <a:endParaRPr lang="zh-CN" altLang="en-US" sz="4400" dirty="0">
              <a:solidFill>
                <a:schemeClr val="bg1"/>
              </a:solidFill>
            </a:endParaRPr>
          </a:p>
        </p:txBody>
      </p:sp>
    </p:spTree>
    <p:extLst>
      <p:ext uri="{BB962C8B-B14F-4D97-AF65-F5344CB8AC3E}">
        <p14:creationId xmlns:p14="http://schemas.microsoft.com/office/powerpoint/2010/main" val="33179337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內容版面配置區 2"/>
          <p:cNvSpPr txBox="1">
            <a:spLocks/>
          </p:cNvSpPr>
          <p:nvPr/>
        </p:nvSpPr>
        <p:spPr>
          <a:xfrm>
            <a:off x="457200" y="360221"/>
            <a:ext cx="11603182" cy="63211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400" dirty="0">
                <a:solidFill>
                  <a:schemeClr val="bg1"/>
                </a:solidFill>
              </a:rPr>
              <a:t>The pre-</a:t>
            </a:r>
            <a:r>
              <a:rPr lang="en-US" altLang="zh-CN" sz="4400" dirty="0" err="1">
                <a:solidFill>
                  <a:schemeClr val="bg1"/>
                </a:solidFill>
              </a:rPr>
              <a:t>Mahāyāna</a:t>
            </a:r>
            <a:r>
              <a:rPr lang="en-US" altLang="zh-CN" sz="4400" dirty="0">
                <a:solidFill>
                  <a:schemeClr val="bg1"/>
                </a:solidFill>
              </a:rPr>
              <a:t> historical traditions such as the </a:t>
            </a:r>
            <a:r>
              <a:rPr lang="en-US" altLang="zh-CN" sz="4400" dirty="0" err="1">
                <a:solidFill>
                  <a:schemeClr val="bg1"/>
                </a:solidFill>
              </a:rPr>
              <a:t>Theravāda</a:t>
            </a:r>
            <a:r>
              <a:rPr lang="en-US" altLang="zh-CN" sz="4400" dirty="0">
                <a:solidFill>
                  <a:schemeClr val="bg1"/>
                </a:solidFill>
              </a:rPr>
              <a:t> are far richer, more complex, and more profound than the definition of "</a:t>
            </a:r>
            <a:r>
              <a:rPr lang="en-US" altLang="zh-CN" sz="4400" dirty="0" err="1">
                <a:solidFill>
                  <a:schemeClr val="bg1"/>
                </a:solidFill>
              </a:rPr>
              <a:t>Hīnayāna</a:t>
            </a:r>
            <a:r>
              <a:rPr lang="en-US" altLang="zh-CN" sz="4400" dirty="0">
                <a:solidFill>
                  <a:schemeClr val="bg1"/>
                </a:solidFill>
              </a:rPr>
              <a:t>" would allow. ... The term "</a:t>
            </a:r>
            <a:r>
              <a:rPr lang="en-US" altLang="zh-CN" sz="4400" dirty="0" err="1">
                <a:solidFill>
                  <a:schemeClr val="bg1"/>
                </a:solidFill>
              </a:rPr>
              <a:t>Hīnayāna</a:t>
            </a:r>
            <a:r>
              <a:rPr lang="en-US" altLang="zh-CN" sz="4400" dirty="0">
                <a:solidFill>
                  <a:schemeClr val="bg1"/>
                </a:solidFill>
              </a:rPr>
              <a:t>" is thus a stereotype that is useful in talking about a particular stage on the Tibetan Buddhist path, but it is really not appropriate to assume that the Tibetan definition of </a:t>
            </a:r>
            <a:r>
              <a:rPr lang="en-US" altLang="zh-CN" sz="4400" dirty="0" err="1">
                <a:solidFill>
                  <a:schemeClr val="bg1"/>
                </a:solidFill>
              </a:rPr>
              <a:t>Hīnayāna</a:t>
            </a:r>
            <a:r>
              <a:rPr lang="en-US" altLang="zh-CN" sz="4400" dirty="0">
                <a:solidFill>
                  <a:schemeClr val="bg1"/>
                </a:solidFill>
              </a:rPr>
              <a:t> identifies a venerable living tradition as the </a:t>
            </a:r>
            <a:r>
              <a:rPr lang="en-US" altLang="zh-CN" sz="4400" dirty="0" err="1">
                <a:solidFill>
                  <a:schemeClr val="bg1"/>
                </a:solidFill>
              </a:rPr>
              <a:t>Theravāda</a:t>
            </a:r>
            <a:r>
              <a:rPr lang="en-US" altLang="zh-CN" sz="4400" dirty="0">
                <a:solidFill>
                  <a:schemeClr val="bg1"/>
                </a:solidFill>
              </a:rPr>
              <a:t> or any other historical </a:t>
            </a:r>
            <a:r>
              <a:rPr lang="en-US" altLang="zh-CN" sz="4400" dirty="0" smtClean="0">
                <a:solidFill>
                  <a:schemeClr val="bg1"/>
                </a:solidFill>
              </a:rPr>
              <a:t>school.</a:t>
            </a:r>
            <a:endParaRPr lang="zh-CN" altLang="en-US" sz="4400" dirty="0">
              <a:solidFill>
                <a:schemeClr val="bg1"/>
              </a:solidFill>
            </a:endParaRPr>
          </a:p>
        </p:txBody>
      </p:sp>
    </p:spTree>
    <p:extLst>
      <p:ext uri="{BB962C8B-B14F-4D97-AF65-F5344CB8AC3E}">
        <p14:creationId xmlns:p14="http://schemas.microsoft.com/office/powerpoint/2010/main" val="30249354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1"/>
          <p:cNvSpPr>
            <a:spLocks noGrp="1"/>
          </p:cNvSpPr>
          <p:nvPr>
            <p:ph type="title"/>
          </p:nvPr>
        </p:nvSpPr>
        <p:spPr>
          <a:xfrm>
            <a:off x="835422" y="98545"/>
            <a:ext cx="10515600" cy="1325563"/>
          </a:xfrm>
        </p:spPr>
        <p:txBody>
          <a:bodyPr>
            <a:normAutofit/>
          </a:bodyPr>
          <a:lstStyle/>
          <a:p>
            <a:pPr algn="ctr"/>
            <a:r>
              <a:rPr lang="en-US" altLang="zh-CN" sz="4800" b="1" dirty="0" smtClean="0">
                <a:solidFill>
                  <a:schemeClr val="bg1"/>
                </a:solidFill>
                <a:latin typeface="+mn-lt"/>
                <a:ea typeface="+mn-ea"/>
                <a:cs typeface="+mn-cs"/>
              </a:rPr>
              <a:t>Third Buddhist Council</a:t>
            </a:r>
            <a:endParaRPr lang="zh-CN" altLang="en-US" sz="4800" b="1" dirty="0">
              <a:solidFill>
                <a:schemeClr val="bg1"/>
              </a:solidFill>
              <a:latin typeface="+mn-lt"/>
              <a:ea typeface="+mn-ea"/>
              <a:cs typeface="+mn-cs"/>
            </a:endParaRPr>
          </a:p>
        </p:txBody>
      </p:sp>
      <p:sp>
        <p:nvSpPr>
          <p:cNvPr id="11" name="內容版面配置區 2"/>
          <p:cNvSpPr>
            <a:spLocks noGrp="1"/>
          </p:cNvSpPr>
          <p:nvPr>
            <p:ph idx="1"/>
          </p:nvPr>
        </p:nvSpPr>
        <p:spPr>
          <a:xfrm>
            <a:off x="505692" y="1396400"/>
            <a:ext cx="11395364" cy="3386721"/>
          </a:xfrm>
        </p:spPr>
        <p:txBody>
          <a:bodyPr>
            <a:normAutofit lnSpcReduction="10000"/>
          </a:bodyPr>
          <a:lstStyle/>
          <a:p>
            <a:pPr marL="0" indent="0">
              <a:lnSpc>
                <a:spcPct val="110000"/>
              </a:lnSpc>
              <a:buNone/>
            </a:pPr>
            <a:r>
              <a:rPr lang="en-US" altLang="zh-CN" sz="4000" dirty="0">
                <a:solidFill>
                  <a:schemeClr val="bg1"/>
                </a:solidFill>
              </a:rPr>
              <a:t>In striking contrast to the uniform accounts of </a:t>
            </a:r>
            <a:r>
              <a:rPr lang="en-US" altLang="zh-CN" sz="4000" dirty="0" smtClean="0">
                <a:solidFill>
                  <a:schemeClr val="bg1"/>
                </a:solidFill>
              </a:rPr>
              <a:t>the First and </a:t>
            </a:r>
            <a:r>
              <a:rPr lang="en-US" altLang="zh-CN" sz="4000" dirty="0">
                <a:solidFill>
                  <a:schemeClr val="bg1"/>
                </a:solidFill>
              </a:rPr>
              <a:t>Second </a:t>
            </a:r>
            <a:r>
              <a:rPr lang="en-US" altLang="zh-CN" sz="4000" dirty="0" smtClean="0">
                <a:solidFill>
                  <a:schemeClr val="bg1"/>
                </a:solidFill>
              </a:rPr>
              <a:t>Councils, </a:t>
            </a:r>
            <a:r>
              <a:rPr lang="en-US" altLang="zh-CN" sz="4000" dirty="0">
                <a:solidFill>
                  <a:schemeClr val="bg1"/>
                </a:solidFill>
              </a:rPr>
              <a:t>there are records of several possible "Third Councils". These different versions function to authorize the founding of one particular school or other. </a:t>
            </a:r>
            <a:endParaRPr lang="zh-CN" altLang="en-US" sz="4000" dirty="0">
              <a:solidFill>
                <a:schemeClr val="bg1"/>
              </a:solidFill>
            </a:endParaRPr>
          </a:p>
        </p:txBody>
      </p:sp>
      <p:sp>
        <p:nvSpPr>
          <p:cNvPr id="17" name="內容版面配置區 2"/>
          <p:cNvSpPr txBox="1">
            <a:spLocks/>
          </p:cNvSpPr>
          <p:nvPr/>
        </p:nvSpPr>
        <p:spPr>
          <a:xfrm>
            <a:off x="505692" y="4818472"/>
            <a:ext cx="11256817" cy="1734728"/>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altLang="zh-CN" sz="4000" dirty="0">
                <a:solidFill>
                  <a:schemeClr val="bg1"/>
                </a:solidFill>
              </a:rPr>
              <a:t>According to the </a:t>
            </a:r>
            <a:r>
              <a:rPr lang="en-US" altLang="zh-CN" sz="4000" dirty="0" err="1">
                <a:solidFill>
                  <a:schemeClr val="bg1"/>
                </a:solidFill>
              </a:rPr>
              <a:t>Theravāda</a:t>
            </a:r>
            <a:r>
              <a:rPr lang="en-US" altLang="zh-CN" sz="4000" dirty="0">
                <a:solidFill>
                  <a:schemeClr val="bg1"/>
                </a:solidFill>
              </a:rPr>
              <a:t> commentaries and chronicles, the Third Buddhist Council was convened by the </a:t>
            </a:r>
            <a:r>
              <a:rPr lang="en-US" altLang="zh-CN" sz="4000" dirty="0" err="1">
                <a:solidFill>
                  <a:schemeClr val="bg1"/>
                </a:solidFill>
              </a:rPr>
              <a:t>Mauryan</a:t>
            </a:r>
            <a:r>
              <a:rPr lang="en-US" altLang="zh-CN" sz="4000" dirty="0">
                <a:solidFill>
                  <a:schemeClr val="bg1"/>
                </a:solidFill>
              </a:rPr>
              <a:t> king </a:t>
            </a:r>
            <a:r>
              <a:rPr lang="en-US" altLang="zh-CN" sz="4000" dirty="0" err="1">
                <a:solidFill>
                  <a:schemeClr val="bg1"/>
                </a:solidFill>
              </a:rPr>
              <a:t>Ashoka</a:t>
            </a:r>
            <a:r>
              <a:rPr lang="en-US" altLang="zh-CN" sz="4000" dirty="0">
                <a:solidFill>
                  <a:schemeClr val="bg1"/>
                </a:solidFill>
              </a:rPr>
              <a:t> at </a:t>
            </a:r>
            <a:r>
              <a:rPr lang="en-US" altLang="zh-CN" sz="4000" dirty="0" err="1">
                <a:solidFill>
                  <a:schemeClr val="bg1"/>
                </a:solidFill>
              </a:rPr>
              <a:t>Pātaliputra</a:t>
            </a:r>
            <a:r>
              <a:rPr lang="en-US" altLang="zh-CN" sz="4000" dirty="0">
                <a:solidFill>
                  <a:schemeClr val="bg1"/>
                </a:solidFill>
              </a:rPr>
              <a:t> (today's Patna), </a:t>
            </a:r>
            <a:endParaRPr lang="zh-CN" altLang="en-US" sz="4000" dirty="0">
              <a:solidFill>
                <a:schemeClr val="bg1"/>
              </a:solidFill>
            </a:endParaRPr>
          </a:p>
        </p:txBody>
      </p:sp>
    </p:spTree>
    <p:extLst>
      <p:ext uri="{BB962C8B-B14F-4D97-AF65-F5344CB8AC3E}">
        <p14:creationId xmlns:p14="http://schemas.microsoft.com/office/powerpoint/2010/main" val="28440843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a:spLocks noGrp="1"/>
          </p:cNvSpPr>
          <p:nvPr>
            <p:ph type="title"/>
          </p:nvPr>
        </p:nvSpPr>
        <p:spPr>
          <a:xfrm>
            <a:off x="835422" y="160888"/>
            <a:ext cx="10515600" cy="1325563"/>
          </a:xfrm>
        </p:spPr>
        <p:txBody>
          <a:bodyPr>
            <a:normAutofit/>
          </a:bodyPr>
          <a:lstStyle/>
          <a:p>
            <a:pPr algn="ctr"/>
            <a:r>
              <a:rPr lang="en-US" altLang="zh-CN" sz="4800" b="1" dirty="0" smtClean="0">
                <a:solidFill>
                  <a:schemeClr val="bg1"/>
                </a:solidFill>
                <a:latin typeface="+mn-lt"/>
                <a:ea typeface="+mn-ea"/>
                <a:cs typeface="+mn-cs"/>
              </a:rPr>
              <a:t>Third Buddhist Council</a:t>
            </a:r>
            <a:endParaRPr lang="zh-CN" altLang="en-US" sz="4800" b="1" dirty="0">
              <a:solidFill>
                <a:schemeClr val="bg1"/>
              </a:solidFill>
              <a:latin typeface="+mn-lt"/>
              <a:ea typeface="+mn-ea"/>
              <a:cs typeface="+mn-cs"/>
            </a:endParaRPr>
          </a:p>
        </p:txBody>
      </p:sp>
      <p:sp>
        <p:nvSpPr>
          <p:cNvPr id="5" name="內容版面配置區 2"/>
          <p:cNvSpPr>
            <a:spLocks noGrp="1"/>
          </p:cNvSpPr>
          <p:nvPr>
            <p:ph idx="1"/>
          </p:nvPr>
        </p:nvSpPr>
        <p:spPr>
          <a:xfrm>
            <a:off x="1167452" y="1517796"/>
            <a:ext cx="10254120" cy="838023"/>
          </a:xfrm>
        </p:spPr>
        <p:txBody>
          <a:bodyPr>
            <a:normAutofit/>
          </a:bodyPr>
          <a:lstStyle/>
          <a:p>
            <a:pPr marL="0" indent="0">
              <a:buNone/>
            </a:pPr>
            <a:r>
              <a:rPr lang="en-US" altLang="zh-CN" sz="3600" dirty="0" smtClean="0">
                <a:solidFill>
                  <a:schemeClr val="bg1"/>
                </a:solidFill>
              </a:rPr>
              <a:t>Time</a:t>
            </a:r>
            <a:r>
              <a:rPr lang="en-US" altLang="zh-CN" sz="3600" dirty="0">
                <a:solidFill>
                  <a:schemeClr val="bg1"/>
                </a:solidFill>
              </a:rPr>
              <a:t>: 250 </a:t>
            </a:r>
            <a:r>
              <a:rPr lang="en-US" altLang="zh-CN" sz="3600" dirty="0" smtClean="0">
                <a:solidFill>
                  <a:schemeClr val="bg1"/>
                </a:solidFill>
              </a:rPr>
              <a:t>BCE</a:t>
            </a:r>
            <a:endParaRPr lang="zh-CN" altLang="en-US" sz="3600" dirty="0">
              <a:solidFill>
                <a:schemeClr val="bg1"/>
              </a:solidFill>
            </a:endParaRPr>
          </a:p>
        </p:txBody>
      </p:sp>
      <p:sp>
        <p:nvSpPr>
          <p:cNvPr id="6" name="內容版面配置區 2"/>
          <p:cNvSpPr txBox="1">
            <a:spLocks/>
          </p:cNvSpPr>
          <p:nvPr/>
        </p:nvSpPr>
        <p:spPr>
          <a:xfrm>
            <a:off x="1155019" y="2416060"/>
            <a:ext cx="10096077"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Venue</a:t>
            </a:r>
            <a:r>
              <a:rPr lang="en-US" altLang="zh-CN" sz="3600" dirty="0">
                <a:solidFill>
                  <a:schemeClr val="bg1"/>
                </a:solidFill>
              </a:rPr>
              <a:t>: </a:t>
            </a:r>
            <a:r>
              <a:rPr lang="en-US" altLang="zh-CN" sz="3600" dirty="0" err="1">
                <a:solidFill>
                  <a:schemeClr val="bg1"/>
                </a:solidFill>
              </a:rPr>
              <a:t>Pataliputra</a:t>
            </a:r>
            <a:endParaRPr lang="zh-CN" altLang="en-US" sz="3600" dirty="0">
              <a:solidFill>
                <a:schemeClr val="bg1"/>
              </a:solidFill>
            </a:endParaRPr>
          </a:p>
        </p:txBody>
      </p:sp>
      <p:sp>
        <p:nvSpPr>
          <p:cNvPr id="7" name="內容版面配置區 2"/>
          <p:cNvSpPr txBox="1">
            <a:spLocks/>
          </p:cNvSpPr>
          <p:nvPr/>
        </p:nvSpPr>
        <p:spPr>
          <a:xfrm>
            <a:off x="1155019" y="3244308"/>
            <a:ext cx="8321490"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Patronage: King </a:t>
            </a:r>
            <a:r>
              <a:rPr lang="en-US" altLang="zh-CN" sz="3600" dirty="0" err="1" smtClean="0">
                <a:solidFill>
                  <a:schemeClr val="bg1"/>
                </a:solidFill>
              </a:rPr>
              <a:t>Ashoka</a:t>
            </a:r>
            <a:endParaRPr lang="zh-CN" altLang="en-US" sz="3600" dirty="0">
              <a:solidFill>
                <a:schemeClr val="bg1"/>
              </a:solidFill>
            </a:endParaRPr>
          </a:p>
        </p:txBody>
      </p:sp>
      <p:sp>
        <p:nvSpPr>
          <p:cNvPr id="8" name="內容版面配置區 2"/>
          <p:cNvSpPr txBox="1">
            <a:spLocks/>
          </p:cNvSpPr>
          <p:nvPr/>
        </p:nvSpPr>
        <p:spPr>
          <a:xfrm>
            <a:off x="1143726" y="4060249"/>
            <a:ext cx="864962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Presided: </a:t>
            </a:r>
            <a:r>
              <a:rPr lang="en-US" altLang="zh-CN" sz="3600" dirty="0" err="1" smtClean="0">
                <a:solidFill>
                  <a:schemeClr val="bg1"/>
                </a:solidFill>
              </a:rPr>
              <a:t>Ven</a:t>
            </a:r>
            <a:r>
              <a:rPr lang="en-US" altLang="zh-CN" sz="3600" dirty="0" smtClean="0">
                <a:solidFill>
                  <a:schemeClr val="bg1"/>
                </a:solidFill>
              </a:rPr>
              <a:t> </a:t>
            </a:r>
            <a:r>
              <a:rPr lang="en-US" altLang="zh-CN" sz="3600" dirty="0" err="1">
                <a:solidFill>
                  <a:schemeClr val="bg1"/>
                </a:solidFill>
              </a:rPr>
              <a:t>Moggliputta</a:t>
            </a:r>
            <a:r>
              <a:rPr lang="en-US" altLang="zh-CN" sz="3600" dirty="0">
                <a:solidFill>
                  <a:schemeClr val="bg1"/>
                </a:solidFill>
              </a:rPr>
              <a:t> </a:t>
            </a:r>
            <a:r>
              <a:rPr lang="en-US" altLang="zh-CN" sz="3600" dirty="0" err="1">
                <a:solidFill>
                  <a:schemeClr val="bg1"/>
                </a:solidFill>
              </a:rPr>
              <a:t>Tissa</a:t>
            </a:r>
            <a:endParaRPr lang="zh-CN" altLang="en-US" sz="3600" dirty="0">
              <a:solidFill>
                <a:schemeClr val="bg1"/>
              </a:solidFill>
            </a:endParaRPr>
          </a:p>
        </p:txBody>
      </p:sp>
      <p:sp>
        <p:nvSpPr>
          <p:cNvPr id="9" name="內容版面配置區 2"/>
          <p:cNvSpPr txBox="1">
            <a:spLocks/>
          </p:cNvSpPr>
          <p:nvPr/>
        </p:nvSpPr>
        <p:spPr>
          <a:xfrm>
            <a:off x="1143726" y="4888497"/>
            <a:ext cx="11227177" cy="15839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Purpose:  To establish an official </a:t>
            </a:r>
            <a:r>
              <a:rPr lang="en-US" altLang="zh-CN" sz="3600" dirty="0" smtClean="0">
                <a:solidFill>
                  <a:schemeClr val="bg1"/>
                </a:solidFill>
              </a:rPr>
              <a:t>orthodoxy and to </a:t>
            </a:r>
            <a:r>
              <a:rPr lang="en-US" altLang="zh-CN" sz="3600" dirty="0">
                <a:solidFill>
                  <a:schemeClr val="bg1"/>
                </a:solidFill>
              </a:rPr>
              <a:t>purify the Buddhist movement, particularly from opportunistic factions which had been attracted by the royal patronage.</a:t>
            </a:r>
            <a:endParaRPr lang="zh-CN" altLang="en-US" sz="3600" dirty="0">
              <a:solidFill>
                <a:schemeClr val="bg1"/>
              </a:solidFill>
            </a:endParaRPr>
          </a:p>
        </p:txBody>
      </p:sp>
    </p:spTree>
    <p:extLst>
      <p:ext uri="{BB962C8B-B14F-4D97-AF65-F5344CB8AC3E}">
        <p14:creationId xmlns:p14="http://schemas.microsoft.com/office/powerpoint/2010/main" val="29952414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276775" y="0"/>
            <a:ext cx="7638450" cy="6858000"/>
          </a:xfrm>
          <a:prstGeom prst="rect">
            <a:avLst/>
          </a:prstGeom>
        </p:spPr>
      </p:pic>
    </p:spTree>
    <p:extLst>
      <p:ext uri="{BB962C8B-B14F-4D97-AF65-F5344CB8AC3E}">
        <p14:creationId xmlns:p14="http://schemas.microsoft.com/office/powerpoint/2010/main" val="3901670218"/>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69422" y="1050177"/>
            <a:ext cx="11416145" cy="461910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400" dirty="0">
                <a:solidFill>
                  <a:schemeClr val="bg1"/>
                </a:solidFill>
              </a:rPr>
              <a:t>At the council, small groups raised questions about the specifics of the </a:t>
            </a:r>
            <a:r>
              <a:rPr lang="en-US" altLang="zh-CN" sz="4400" dirty="0" err="1">
                <a:solidFill>
                  <a:schemeClr val="bg1"/>
                </a:solidFill>
              </a:rPr>
              <a:t>vinaya</a:t>
            </a:r>
            <a:r>
              <a:rPr lang="en-US" altLang="zh-CN" sz="4400" dirty="0">
                <a:solidFill>
                  <a:schemeClr val="bg1"/>
                </a:solidFill>
              </a:rPr>
              <a:t> and the interpretation of doctrine. The chairman of the council, </a:t>
            </a:r>
            <a:r>
              <a:rPr lang="en-US" altLang="zh-CN" sz="4400" dirty="0" err="1">
                <a:solidFill>
                  <a:schemeClr val="bg1"/>
                </a:solidFill>
              </a:rPr>
              <a:t>Moggaliputta</a:t>
            </a:r>
            <a:r>
              <a:rPr lang="en-US" altLang="zh-CN" sz="4400" dirty="0">
                <a:solidFill>
                  <a:schemeClr val="bg1"/>
                </a:solidFill>
              </a:rPr>
              <a:t> </a:t>
            </a:r>
            <a:r>
              <a:rPr lang="en-US" altLang="zh-CN" sz="4400" dirty="0" err="1">
                <a:solidFill>
                  <a:schemeClr val="bg1"/>
                </a:solidFill>
              </a:rPr>
              <a:t>Tissa</a:t>
            </a:r>
            <a:r>
              <a:rPr lang="en-US" altLang="zh-CN" sz="4400" dirty="0">
                <a:solidFill>
                  <a:schemeClr val="bg1"/>
                </a:solidFill>
              </a:rPr>
              <a:t>, compiled a book, the </a:t>
            </a:r>
            <a:r>
              <a:rPr lang="en-US" altLang="zh-CN" sz="4400" dirty="0" err="1">
                <a:solidFill>
                  <a:schemeClr val="bg1"/>
                </a:solidFill>
              </a:rPr>
              <a:t>Kathavatthu</a:t>
            </a:r>
            <a:r>
              <a:rPr lang="en-US" altLang="zh-CN" sz="4400" dirty="0">
                <a:solidFill>
                  <a:schemeClr val="bg1"/>
                </a:solidFill>
              </a:rPr>
              <a:t>, which was meant to refute these arguments. </a:t>
            </a:r>
          </a:p>
        </p:txBody>
      </p:sp>
    </p:spTree>
    <p:extLst>
      <p:ext uri="{BB962C8B-B14F-4D97-AF65-F5344CB8AC3E}">
        <p14:creationId xmlns:p14="http://schemas.microsoft.com/office/powerpoint/2010/main" val="12174859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60862" y="1116678"/>
            <a:ext cx="11416145" cy="476873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400" dirty="0" smtClean="0">
                <a:solidFill>
                  <a:schemeClr val="bg1"/>
                </a:solidFill>
              </a:rPr>
              <a:t>The </a:t>
            </a:r>
            <a:r>
              <a:rPr lang="en-US" altLang="zh-CN" sz="4400" dirty="0">
                <a:solidFill>
                  <a:schemeClr val="bg1"/>
                </a:solidFill>
              </a:rPr>
              <a:t>council sided with </a:t>
            </a:r>
            <a:r>
              <a:rPr lang="en-US" altLang="zh-CN" sz="4400" dirty="0" err="1">
                <a:solidFill>
                  <a:schemeClr val="bg1"/>
                </a:solidFill>
              </a:rPr>
              <a:t>Moggaliputta</a:t>
            </a:r>
            <a:r>
              <a:rPr lang="en-US" altLang="zh-CN" sz="4400" dirty="0">
                <a:solidFill>
                  <a:schemeClr val="bg1"/>
                </a:solidFill>
              </a:rPr>
              <a:t> and his version of Buddhism as orthodox; it was then adopted by Emperor </a:t>
            </a:r>
            <a:r>
              <a:rPr lang="en-US" altLang="zh-CN" sz="4400" dirty="0" err="1">
                <a:solidFill>
                  <a:schemeClr val="bg1"/>
                </a:solidFill>
              </a:rPr>
              <a:t>Aśoka</a:t>
            </a:r>
            <a:r>
              <a:rPr lang="en-US" altLang="zh-CN" sz="4400" dirty="0">
                <a:solidFill>
                  <a:schemeClr val="bg1"/>
                </a:solidFill>
              </a:rPr>
              <a:t> as his empire's official religion. In </a:t>
            </a:r>
            <a:r>
              <a:rPr lang="en-US" altLang="zh-CN" sz="4400" dirty="0" err="1">
                <a:solidFill>
                  <a:schemeClr val="bg1"/>
                </a:solidFill>
              </a:rPr>
              <a:t>Pali</a:t>
            </a:r>
            <a:r>
              <a:rPr lang="en-US" altLang="zh-CN" sz="4400" dirty="0">
                <a:solidFill>
                  <a:schemeClr val="bg1"/>
                </a:solidFill>
              </a:rPr>
              <a:t>, this school of thought was termed </a:t>
            </a:r>
            <a:r>
              <a:rPr lang="en-US" altLang="zh-CN" sz="4400" dirty="0" err="1">
                <a:solidFill>
                  <a:schemeClr val="bg1"/>
                </a:solidFill>
              </a:rPr>
              <a:t>Vibhajjavāda</a:t>
            </a:r>
            <a:r>
              <a:rPr lang="en-US" altLang="zh-CN" sz="4400" dirty="0">
                <a:solidFill>
                  <a:schemeClr val="bg1"/>
                </a:solidFill>
              </a:rPr>
              <a:t>, literally "thesis of [those who make] a distinction".</a:t>
            </a:r>
          </a:p>
        </p:txBody>
      </p:sp>
    </p:spTree>
    <p:extLst>
      <p:ext uri="{BB962C8B-B14F-4D97-AF65-F5344CB8AC3E}">
        <p14:creationId xmlns:p14="http://schemas.microsoft.com/office/powerpoint/2010/main" val="361926216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36171" y="642853"/>
            <a:ext cx="11416145" cy="670559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400" dirty="0">
                <a:solidFill>
                  <a:schemeClr val="bg1"/>
                </a:solidFill>
              </a:rPr>
              <a:t>The distinction involved was as to the existence of phenomena (</a:t>
            </a:r>
            <a:r>
              <a:rPr lang="en-US" altLang="zh-CN" sz="4400" dirty="0" err="1">
                <a:solidFill>
                  <a:schemeClr val="bg1"/>
                </a:solidFill>
              </a:rPr>
              <a:t>dhammas</a:t>
            </a:r>
            <a:r>
              <a:rPr lang="en-US" altLang="zh-CN" sz="4400" dirty="0">
                <a:solidFill>
                  <a:schemeClr val="bg1"/>
                </a:solidFill>
              </a:rPr>
              <a:t>) in the past, future and present. The version of the scriptures that had been established at the third council, including the </a:t>
            </a:r>
            <a:r>
              <a:rPr lang="en-US" altLang="zh-CN" sz="4400" dirty="0" err="1">
                <a:solidFill>
                  <a:schemeClr val="bg1"/>
                </a:solidFill>
              </a:rPr>
              <a:t>Vinaya</a:t>
            </a:r>
            <a:r>
              <a:rPr lang="en-US" altLang="zh-CN" sz="4400" dirty="0">
                <a:solidFill>
                  <a:schemeClr val="bg1"/>
                </a:solidFill>
              </a:rPr>
              <a:t>, </a:t>
            </a:r>
            <a:r>
              <a:rPr lang="en-US" altLang="zh-CN" sz="4400" dirty="0" err="1">
                <a:solidFill>
                  <a:schemeClr val="bg1"/>
                </a:solidFill>
              </a:rPr>
              <a:t>Sutta</a:t>
            </a:r>
            <a:r>
              <a:rPr lang="en-US" altLang="zh-CN" sz="4400" dirty="0">
                <a:solidFill>
                  <a:schemeClr val="bg1"/>
                </a:solidFill>
              </a:rPr>
              <a:t> and the </a:t>
            </a:r>
            <a:r>
              <a:rPr lang="en-US" altLang="zh-CN" sz="4400" dirty="0" err="1">
                <a:solidFill>
                  <a:schemeClr val="bg1"/>
                </a:solidFill>
              </a:rPr>
              <a:t>Abhidhamma</a:t>
            </a:r>
            <a:r>
              <a:rPr lang="en-US" altLang="zh-CN" sz="4400" dirty="0">
                <a:solidFill>
                  <a:schemeClr val="bg1"/>
                </a:solidFill>
              </a:rPr>
              <a:t> </a:t>
            </a:r>
            <a:r>
              <a:rPr lang="en-US" altLang="zh-CN" sz="4400" dirty="0" err="1">
                <a:solidFill>
                  <a:schemeClr val="bg1"/>
                </a:solidFill>
              </a:rPr>
              <a:t>Pitakas</a:t>
            </a:r>
            <a:r>
              <a:rPr lang="en-US" altLang="zh-CN" sz="4400" dirty="0">
                <a:solidFill>
                  <a:schemeClr val="bg1"/>
                </a:solidFill>
              </a:rPr>
              <a:t> (collectively known as the "</a:t>
            </a:r>
            <a:r>
              <a:rPr lang="en-US" altLang="zh-CN" sz="4400" dirty="0" err="1">
                <a:solidFill>
                  <a:schemeClr val="bg1"/>
                </a:solidFill>
              </a:rPr>
              <a:t>Tripiṭaka</a:t>
            </a:r>
            <a:r>
              <a:rPr lang="en-US" altLang="zh-CN" sz="4400" dirty="0">
                <a:solidFill>
                  <a:schemeClr val="bg1"/>
                </a:solidFill>
              </a:rPr>
              <a:t>"), was taken to Sri Lanka by Emperor </a:t>
            </a:r>
            <a:r>
              <a:rPr lang="en-US" altLang="zh-CN" sz="4400" dirty="0" err="1">
                <a:solidFill>
                  <a:schemeClr val="bg1"/>
                </a:solidFill>
              </a:rPr>
              <a:t>Aśoka's</a:t>
            </a:r>
            <a:r>
              <a:rPr lang="en-US" altLang="zh-CN" sz="4400" dirty="0">
                <a:solidFill>
                  <a:schemeClr val="bg1"/>
                </a:solidFill>
              </a:rPr>
              <a:t> son, the Venerable Mahinda</a:t>
            </a:r>
            <a:r>
              <a:rPr lang="en-US" altLang="zh-CN" sz="4400" dirty="0" smtClean="0">
                <a:solidFill>
                  <a:schemeClr val="bg1"/>
                </a:solidFill>
              </a:rPr>
              <a:t>.</a:t>
            </a:r>
            <a:endParaRPr lang="en-US" altLang="zh-CN" sz="4400" dirty="0">
              <a:solidFill>
                <a:schemeClr val="bg1"/>
              </a:solidFill>
            </a:endParaRPr>
          </a:p>
        </p:txBody>
      </p:sp>
    </p:spTree>
    <p:extLst>
      <p:ext uri="{BB962C8B-B14F-4D97-AF65-F5344CB8AC3E}">
        <p14:creationId xmlns:p14="http://schemas.microsoft.com/office/powerpoint/2010/main" val="2553975295"/>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02673" y="69274"/>
            <a:ext cx="11416145" cy="684691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400" dirty="0">
                <a:solidFill>
                  <a:schemeClr val="bg1"/>
                </a:solidFill>
              </a:rPr>
              <a:t>There it was eventually committed to writing in the </a:t>
            </a:r>
            <a:r>
              <a:rPr lang="en-US" altLang="zh-CN" sz="4400" dirty="0" err="1">
                <a:solidFill>
                  <a:schemeClr val="bg1"/>
                </a:solidFill>
              </a:rPr>
              <a:t>Pali</a:t>
            </a:r>
            <a:r>
              <a:rPr lang="en-US" altLang="zh-CN" sz="4400" dirty="0">
                <a:solidFill>
                  <a:schemeClr val="bg1"/>
                </a:solidFill>
              </a:rPr>
              <a:t> language. The </a:t>
            </a:r>
            <a:r>
              <a:rPr lang="en-US" altLang="zh-CN" sz="4400" dirty="0" err="1">
                <a:solidFill>
                  <a:schemeClr val="bg1"/>
                </a:solidFill>
              </a:rPr>
              <a:t>Pāli</a:t>
            </a:r>
            <a:r>
              <a:rPr lang="en-US" altLang="zh-CN" sz="4400" dirty="0">
                <a:solidFill>
                  <a:schemeClr val="bg1"/>
                </a:solidFill>
              </a:rPr>
              <a:t> Canon remains the most complete set of surviving </a:t>
            </a:r>
            <a:r>
              <a:rPr lang="en-US" altLang="zh-CN" sz="4400" dirty="0" err="1">
                <a:solidFill>
                  <a:schemeClr val="bg1"/>
                </a:solidFill>
              </a:rPr>
              <a:t>Nikāya</a:t>
            </a:r>
            <a:r>
              <a:rPr lang="en-US" altLang="zh-CN" sz="4400" dirty="0">
                <a:solidFill>
                  <a:schemeClr val="bg1"/>
                </a:solidFill>
              </a:rPr>
              <a:t> scriptures, although the greater part of the </a:t>
            </a:r>
            <a:r>
              <a:rPr lang="en-US" altLang="zh-CN" sz="4400" dirty="0" err="1">
                <a:solidFill>
                  <a:schemeClr val="bg1"/>
                </a:solidFill>
              </a:rPr>
              <a:t>Sarvāstivādin</a:t>
            </a:r>
            <a:r>
              <a:rPr lang="en-US" altLang="zh-CN" sz="4400" dirty="0">
                <a:solidFill>
                  <a:schemeClr val="bg1"/>
                </a:solidFill>
              </a:rPr>
              <a:t> canon also survives in Chinese translation, some parts exist in Tibetan translations, and some fragments exist in Sanskrit manuscripts, while parts of various canons (sometimes unidentified), exist in Chinese and fragments in other Indian </a:t>
            </a:r>
            <a:r>
              <a:rPr lang="en-US" altLang="zh-CN" sz="4400" dirty="0" smtClean="0">
                <a:solidFill>
                  <a:schemeClr val="bg1"/>
                </a:solidFill>
              </a:rPr>
              <a:t>dialects.</a:t>
            </a:r>
            <a:endParaRPr lang="en-US" altLang="zh-CN" sz="4400" dirty="0">
              <a:solidFill>
                <a:schemeClr val="bg1"/>
              </a:solidFill>
            </a:endParaRPr>
          </a:p>
        </p:txBody>
      </p:sp>
    </p:spTree>
    <p:extLst>
      <p:ext uri="{BB962C8B-B14F-4D97-AF65-F5344CB8AC3E}">
        <p14:creationId xmlns:p14="http://schemas.microsoft.com/office/powerpoint/2010/main" val="773622912"/>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a:spLocks noGrp="1"/>
          </p:cNvSpPr>
          <p:nvPr>
            <p:ph idx="1"/>
          </p:nvPr>
        </p:nvSpPr>
        <p:spPr>
          <a:xfrm>
            <a:off x="-80356" y="408709"/>
            <a:ext cx="11242963" cy="1080654"/>
          </a:xfrm>
        </p:spPr>
        <p:txBody>
          <a:bodyPr>
            <a:normAutofit/>
          </a:bodyPr>
          <a:lstStyle/>
          <a:p>
            <a:pPr marL="0" indent="0" algn="ctr">
              <a:lnSpc>
                <a:spcPct val="120000"/>
              </a:lnSpc>
              <a:buNone/>
            </a:pPr>
            <a:r>
              <a:rPr lang="en-US" altLang="zh-CN" sz="4000" b="1" u="sng" dirty="0" smtClean="0">
                <a:solidFill>
                  <a:schemeClr val="bg1"/>
                </a:solidFill>
              </a:rPr>
              <a:t>Further Divisions</a:t>
            </a:r>
            <a:endParaRPr lang="zh-CN" altLang="en-US" sz="4000" b="1" u="sng" dirty="0">
              <a:solidFill>
                <a:schemeClr val="bg1"/>
              </a:solidFill>
            </a:endParaRPr>
          </a:p>
        </p:txBody>
      </p:sp>
      <p:sp>
        <p:nvSpPr>
          <p:cNvPr id="5" name="內容版面配置區 2"/>
          <p:cNvSpPr txBox="1">
            <a:spLocks/>
          </p:cNvSpPr>
          <p:nvPr/>
        </p:nvSpPr>
        <p:spPr>
          <a:xfrm>
            <a:off x="741218" y="1489363"/>
            <a:ext cx="11242963" cy="506383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It </a:t>
            </a:r>
            <a:r>
              <a:rPr lang="en-US" altLang="zh-CN" sz="4000" dirty="0">
                <a:solidFill>
                  <a:schemeClr val="bg1"/>
                </a:solidFill>
              </a:rPr>
              <a:t>was around the time of </a:t>
            </a:r>
            <a:r>
              <a:rPr lang="en-US" altLang="zh-CN" sz="4000" dirty="0" err="1" smtClean="0">
                <a:solidFill>
                  <a:schemeClr val="bg1"/>
                </a:solidFill>
              </a:rPr>
              <a:t>Aśhoka</a:t>
            </a:r>
            <a:r>
              <a:rPr lang="en-US" altLang="zh-CN" sz="4000" dirty="0" smtClean="0">
                <a:solidFill>
                  <a:schemeClr val="bg1"/>
                </a:solidFill>
              </a:rPr>
              <a:t> </a:t>
            </a:r>
            <a:r>
              <a:rPr lang="en-US" altLang="zh-CN" sz="4000" dirty="0">
                <a:solidFill>
                  <a:schemeClr val="bg1"/>
                </a:solidFill>
              </a:rPr>
              <a:t>that further divisions began to occur within the Buddhist movement and a number of additional schools emerged, including the </a:t>
            </a:r>
            <a:r>
              <a:rPr lang="en-US" altLang="zh-CN" sz="4000" dirty="0" err="1">
                <a:solidFill>
                  <a:schemeClr val="bg1"/>
                </a:solidFill>
              </a:rPr>
              <a:t>Sarvāstivāda</a:t>
            </a:r>
            <a:r>
              <a:rPr lang="en-US" altLang="zh-CN" sz="4000" dirty="0">
                <a:solidFill>
                  <a:schemeClr val="bg1"/>
                </a:solidFill>
              </a:rPr>
              <a:t> and the </a:t>
            </a:r>
            <a:r>
              <a:rPr lang="en-US" altLang="zh-CN" sz="4000" dirty="0" err="1">
                <a:solidFill>
                  <a:schemeClr val="bg1"/>
                </a:solidFill>
              </a:rPr>
              <a:t>Saṃmitīya</a:t>
            </a:r>
            <a:r>
              <a:rPr lang="en-US" altLang="zh-CN" sz="4000" dirty="0">
                <a:solidFill>
                  <a:schemeClr val="bg1"/>
                </a:solidFill>
              </a:rPr>
              <a:t>. All of these early schools of </a:t>
            </a:r>
            <a:r>
              <a:rPr lang="en-US" altLang="zh-CN" sz="4000" dirty="0" err="1">
                <a:solidFill>
                  <a:schemeClr val="bg1"/>
                </a:solidFill>
              </a:rPr>
              <a:t>Nikāya</a:t>
            </a:r>
            <a:r>
              <a:rPr lang="en-US" altLang="zh-CN" sz="4000" dirty="0">
                <a:solidFill>
                  <a:schemeClr val="bg1"/>
                </a:solidFill>
              </a:rPr>
              <a:t> Buddhism eventually came to be known collectively as "</a:t>
            </a:r>
            <a:r>
              <a:rPr lang="en-US" altLang="zh-CN" sz="4000" u="sng" dirty="0">
                <a:solidFill>
                  <a:schemeClr val="bg1"/>
                </a:solidFill>
              </a:rPr>
              <a:t>the eighteen schools</a:t>
            </a:r>
            <a:r>
              <a:rPr lang="en-US" altLang="zh-CN" sz="4000" dirty="0">
                <a:solidFill>
                  <a:schemeClr val="bg1"/>
                </a:solidFill>
              </a:rPr>
              <a:t>"  in later sources.</a:t>
            </a:r>
            <a:endParaRPr lang="zh-CN" altLang="en-US" sz="4000" dirty="0">
              <a:solidFill>
                <a:schemeClr val="bg1"/>
              </a:solidFill>
            </a:endParaRPr>
          </a:p>
        </p:txBody>
      </p:sp>
    </p:spTree>
    <p:extLst>
      <p:ext uri="{BB962C8B-B14F-4D97-AF65-F5344CB8AC3E}">
        <p14:creationId xmlns:p14="http://schemas.microsoft.com/office/powerpoint/2010/main" val="10545653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24593" y="766156"/>
            <a:ext cx="11242963" cy="50638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Unfortunately, with the exception of the </a:t>
            </a:r>
            <a:r>
              <a:rPr lang="en-US" altLang="zh-CN" sz="4000" dirty="0" err="1">
                <a:solidFill>
                  <a:schemeClr val="bg1"/>
                </a:solidFill>
              </a:rPr>
              <a:t>Theravāda</a:t>
            </a:r>
            <a:r>
              <a:rPr lang="en-US" altLang="zh-CN" sz="4000" dirty="0">
                <a:solidFill>
                  <a:schemeClr val="bg1"/>
                </a:solidFill>
              </a:rPr>
              <a:t>, none of these early schools survived beyond the late medieval period by which time several were already long extinct, although a considerable amount of the canonical literature of some of these schools has survived, mainly in Chinese translation.</a:t>
            </a:r>
            <a:endParaRPr lang="zh-CN" altLang="en-US" sz="4000" dirty="0">
              <a:solidFill>
                <a:schemeClr val="bg1"/>
              </a:solidFill>
            </a:endParaRPr>
          </a:p>
        </p:txBody>
      </p:sp>
    </p:spTree>
    <p:extLst>
      <p:ext uri="{BB962C8B-B14F-4D97-AF65-F5344CB8AC3E}">
        <p14:creationId xmlns:p14="http://schemas.microsoft.com/office/powerpoint/2010/main" val="41623690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78873" y="519544"/>
            <a:ext cx="11242963" cy="5645729"/>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From </a:t>
            </a:r>
            <a:r>
              <a:rPr lang="en-US" altLang="zh-CN" sz="4000" dirty="0" err="1" smtClean="0">
                <a:solidFill>
                  <a:schemeClr val="bg1"/>
                </a:solidFill>
              </a:rPr>
              <a:t>Sthavira</a:t>
            </a:r>
            <a:r>
              <a:rPr lang="en-US" altLang="zh-CN" sz="4000" dirty="0" smtClean="0">
                <a:solidFill>
                  <a:schemeClr val="bg1"/>
                </a:solidFill>
              </a:rPr>
              <a:t>, three systematic schools of thought (</a:t>
            </a:r>
            <a:r>
              <a:rPr lang="en-US" altLang="zh-CN" sz="4000" dirty="0" err="1" smtClean="0">
                <a:solidFill>
                  <a:schemeClr val="bg1"/>
                </a:solidFill>
              </a:rPr>
              <a:t>vada</a:t>
            </a:r>
            <a:r>
              <a:rPr lang="en-US" altLang="zh-CN" sz="4000" dirty="0" smtClean="0">
                <a:solidFill>
                  <a:schemeClr val="bg1"/>
                </a:solidFill>
              </a:rPr>
              <a:t>) developed during the third century BCE: </a:t>
            </a:r>
            <a:r>
              <a:rPr lang="en-US" altLang="zh-CN" sz="4000" b="1" u="sng" dirty="0" err="1" smtClean="0">
                <a:solidFill>
                  <a:schemeClr val="bg1"/>
                </a:solidFill>
              </a:rPr>
              <a:t>Pudgalavada</a:t>
            </a:r>
            <a:r>
              <a:rPr lang="en-US" altLang="zh-CN" sz="4000" dirty="0" smtClean="0">
                <a:solidFill>
                  <a:schemeClr val="bg1"/>
                </a:solidFill>
              </a:rPr>
              <a:t> (</a:t>
            </a:r>
            <a:r>
              <a:rPr lang="en-US" altLang="zh-CN" sz="4000" dirty="0" err="1" smtClean="0">
                <a:solidFill>
                  <a:schemeClr val="bg1"/>
                </a:solidFill>
              </a:rPr>
              <a:t>Pali</a:t>
            </a:r>
            <a:r>
              <a:rPr lang="en-US" altLang="zh-CN" sz="4000" dirty="0" smtClean="0">
                <a:solidFill>
                  <a:schemeClr val="bg1"/>
                </a:solidFill>
              </a:rPr>
              <a:t> </a:t>
            </a:r>
            <a:r>
              <a:rPr lang="en-US" altLang="zh-CN" sz="4000" dirty="0" err="1" smtClean="0">
                <a:solidFill>
                  <a:schemeClr val="bg1"/>
                </a:solidFill>
              </a:rPr>
              <a:t>Puggalavada</a:t>
            </a:r>
            <a:r>
              <a:rPr lang="en-US" altLang="zh-CN" sz="4000" dirty="0" smtClean="0">
                <a:solidFill>
                  <a:schemeClr val="bg1"/>
                </a:solidFill>
              </a:rPr>
              <a:t>), </a:t>
            </a:r>
            <a:r>
              <a:rPr lang="en-US" altLang="zh-CN" sz="4000" b="1" u="sng" dirty="0" err="1" smtClean="0">
                <a:solidFill>
                  <a:schemeClr val="bg1"/>
                </a:solidFill>
              </a:rPr>
              <a:t>Sarvastidava</a:t>
            </a:r>
            <a:r>
              <a:rPr lang="en-US" altLang="zh-CN" sz="4000" dirty="0" smtClean="0">
                <a:solidFill>
                  <a:schemeClr val="bg1"/>
                </a:solidFill>
              </a:rPr>
              <a:t> (</a:t>
            </a:r>
            <a:r>
              <a:rPr lang="en-US" altLang="zh-CN" sz="4000" dirty="0" err="1" smtClean="0">
                <a:solidFill>
                  <a:schemeClr val="bg1"/>
                </a:solidFill>
              </a:rPr>
              <a:t>Pali</a:t>
            </a:r>
            <a:r>
              <a:rPr lang="en-US" altLang="zh-CN" sz="4000" dirty="0" smtClean="0">
                <a:solidFill>
                  <a:schemeClr val="bg1"/>
                </a:solidFill>
              </a:rPr>
              <a:t> </a:t>
            </a:r>
            <a:r>
              <a:rPr lang="en-US" altLang="zh-CN" sz="4000" dirty="0" err="1" smtClean="0">
                <a:solidFill>
                  <a:schemeClr val="bg1"/>
                </a:solidFill>
              </a:rPr>
              <a:t>Sabbatthivada</a:t>
            </a:r>
            <a:r>
              <a:rPr lang="en-US" altLang="zh-CN" sz="4000" dirty="0" smtClean="0">
                <a:solidFill>
                  <a:schemeClr val="bg1"/>
                </a:solidFill>
              </a:rPr>
              <a:t>) and </a:t>
            </a:r>
            <a:r>
              <a:rPr lang="en-US" altLang="zh-CN" sz="4000" b="1" u="sng" dirty="0" err="1" smtClean="0">
                <a:solidFill>
                  <a:schemeClr val="bg1"/>
                </a:solidFill>
              </a:rPr>
              <a:t>Vibhajyavada</a:t>
            </a:r>
            <a:r>
              <a:rPr lang="en-US" altLang="zh-CN" sz="4000" dirty="0" smtClean="0">
                <a:solidFill>
                  <a:schemeClr val="bg1"/>
                </a:solidFill>
              </a:rPr>
              <a:t> (</a:t>
            </a:r>
            <a:r>
              <a:rPr lang="en-US" altLang="zh-CN" sz="4000" dirty="0" err="1" smtClean="0">
                <a:solidFill>
                  <a:schemeClr val="bg1"/>
                </a:solidFill>
              </a:rPr>
              <a:t>Pali</a:t>
            </a:r>
            <a:r>
              <a:rPr lang="en-US" altLang="zh-CN" sz="4000" dirty="0" smtClean="0">
                <a:solidFill>
                  <a:schemeClr val="bg1"/>
                </a:solidFill>
              </a:rPr>
              <a:t> </a:t>
            </a:r>
            <a:r>
              <a:rPr lang="en-US" altLang="zh-CN" sz="4000" dirty="0" err="1" smtClean="0">
                <a:solidFill>
                  <a:schemeClr val="bg1"/>
                </a:solidFill>
              </a:rPr>
              <a:t>Vibhajjavada</a:t>
            </a:r>
            <a:r>
              <a:rPr lang="en-US" altLang="zh-CN" sz="4000" dirty="0" smtClean="0">
                <a:solidFill>
                  <a:schemeClr val="bg1"/>
                </a:solidFill>
              </a:rPr>
              <a:t>). </a:t>
            </a:r>
          </a:p>
          <a:p>
            <a:pPr marL="0" indent="0">
              <a:lnSpc>
                <a:spcPct val="120000"/>
              </a:lnSpc>
              <a:buNone/>
            </a:pPr>
            <a:endParaRPr lang="en-US" altLang="zh-CN" sz="1800" dirty="0">
              <a:solidFill>
                <a:schemeClr val="bg1"/>
              </a:solidFill>
            </a:endParaRPr>
          </a:p>
          <a:p>
            <a:pPr marL="0" indent="0">
              <a:lnSpc>
                <a:spcPct val="120000"/>
              </a:lnSpc>
              <a:buNone/>
            </a:pPr>
            <a:r>
              <a:rPr lang="en-US" altLang="zh-CN" sz="4000" dirty="0" smtClean="0">
                <a:solidFill>
                  <a:schemeClr val="bg1"/>
                </a:solidFill>
              </a:rPr>
              <a:t>The schools originating from the </a:t>
            </a:r>
            <a:r>
              <a:rPr lang="en-US" altLang="zh-CN" sz="4000" b="1" u="sng" dirty="0" err="1" smtClean="0">
                <a:solidFill>
                  <a:schemeClr val="bg1"/>
                </a:solidFill>
              </a:rPr>
              <a:t>Mahasamghika</a:t>
            </a:r>
            <a:r>
              <a:rPr lang="en-US" altLang="zh-CN" sz="4000" dirty="0" smtClean="0">
                <a:solidFill>
                  <a:schemeClr val="bg1"/>
                </a:solidFill>
              </a:rPr>
              <a:t> were more doctrinally open, and so drew on ideas from these </a:t>
            </a:r>
            <a:r>
              <a:rPr lang="en-US" altLang="zh-CN" sz="4000" dirty="0" err="1" smtClean="0">
                <a:solidFill>
                  <a:schemeClr val="bg1"/>
                </a:solidFill>
              </a:rPr>
              <a:t>vadas</a:t>
            </a:r>
            <a:r>
              <a:rPr lang="en-US" altLang="zh-CN" sz="4000" dirty="0" smtClean="0">
                <a:solidFill>
                  <a:schemeClr val="bg1"/>
                </a:solidFill>
              </a:rPr>
              <a:t>, and later took to Mahayana ideas more readily.</a:t>
            </a:r>
            <a:endParaRPr lang="zh-CN" altLang="en-US" sz="4000" dirty="0">
              <a:solidFill>
                <a:schemeClr val="bg1"/>
              </a:solidFill>
            </a:endParaRPr>
          </a:p>
        </p:txBody>
      </p:sp>
    </p:spTree>
    <p:extLst>
      <p:ext uri="{BB962C8B-B14F-4D97-AF65-F5344CB8AC3E}">
        <p14:creationId xmlns:p14="http://schemas.microsoft.com/office/powerpoint/2010/main" val="69411574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6" name="資料庫圖表 5"/>
          <p:cNvGraphicFramePr/>
          <p:nvPr>
            <p:extLst>
              <p:ext uri="{D42A27DB-BD31-4B8C-83A1-F6EECF244321}">
                <p14:modId xmlns:p14="http://schemas.microsoft.com/office/powerpoint/2010/main" val="3229700736"/>
              </p:ext>
            </p:extLst>
          </p:nvPr>
        </p:nvGraphicFramePr>
        <p:xfrm>
          <a:off x="238991" y="303634"/>
          <a:ext cx="10681854" cy="4559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3" name="資料庫圖表 12"/>
          <p:cNvGraphicFramePr/>
          <p:nvPr>
            <p:extLst>
              <p:ext uri="{D42A27DB-BD31-4B8C-83A1-F6EECF244321}">
                <p14:modId xmlns:p14="http://schemas.microsoft.com/office/powerpoint/2010/main" val="151894392"/>
              </p:ext>
            </p:extLst>
          </p:nvPr>
        </p:nvGraphicFramePr>
        <p:xfrm>
          <a:off x="3555999" y="2470227"/>
          <a:ext cx="6831446" cy="44653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579080104"/>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3620206560"/>
              </p:ext>
            </p:extLst>
          </p:nvPr>
        </p:nvGraphicFramePr>
        <p:xfrm>
          <a:off x="238991" y="303634"/>
          <a:ext cx="10681854" cy="4559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1202866658"/>
              </p:ext>
            </p:extLst>
          </p:nvPr>
        </p:nvGraphicFramePr>
        <p:xfrm>
          <a:off x="4089399" y="2630247"/>
          <a:ext cx="6831446" cy="44653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31519159"/>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07967" y="1273577"/>
            <a:ext cx="11538066" cy="2061557"/>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The </a:t>
            </a:r>
            <a:r>
              <a:rPr lang="en-US" altLang="zh-CN" sz="4000" dirty="0" err="1" smtClean="0">
                <a:solidFill>
                  <a:schemeClr val="bg1"/>
                </a:solidFill>
              </a:rPr>
              <a:t>Pudgalavadins</a:t>
            </a:r>
            <a:r>
              <a:rPr lang="en-US" altLang="zh-CN" sz="4000" dirty="0" smtClean="0">
                <a:solidFill>
                  <a:schemeClr val="bg1"/>
                </a:solidFill>
              </a:rPr>
              <a:t> </a:t>
            </a:r>
            <a:r>
              <a:rPr lang="en-US" altLang="zh-CN" sz="3200" dirty="0" smtClean="0">
                <a:solidFill>
                  <a:schemeClr val="bg1"/>
                </a:solidFill>
              </a:rPr>
              <a:t>(</a:t>
            </a:r>
            <a:r>
              <a:rPr lang="zh-TW" altLang="en-US" sz="3200" dirty="0" smtClean="0">
                <a:solidFill>
                  <a:schemeClr val="bg1"/>
                </a:solidFill>
              </a:rPr>
              <a:t>補</a:t>
            </a:r>
            <a:r>
              <a:rPr lang="zh-TW" altLang="en-US" sz="3200" dirty="0">
                <a:solidFill>
                  <a:schemeClr val="bg1"/>
                </a:solidFill>
              </a:rPr>
              <a:t>特伽羅論</a:t>
            </a:r>
            <a:r>
              <a:rPr lang="zh-TW" altLang="en-US" sz="3200" dirty="0" smtClean="0">
                <a:solidFill>
                  <a:schemeClr val="bg1"/>
                </a:solidFill>
              </a:rPr>
              <a:t>者</a:t>
            </a:r>
            <a:r>
              <a:rPr lang="en-US" altLang="zh-TW" sz="3200" dirty="0" smtClean="0">
                <a:solidFill>
                  <a:schemeClr val="bg1"/>
                </a:solidFill>
              </a:rPr>
              <a:t>)</a:t>
            </a:r>
            <a:r>
              <a:rPr lang="en-US" altLang="zh-CN" sz="4000" dirty="0" smtClean="0">
                <a:solidFill>
                  <a:schemeClr val="bg1"/>
                </a:solidFill>
              </a:rPr>
              <a:t>, or ‘Personalists</a:t>
            </a:r>
            <a:r>
              <a:rPr lang="en-US" altLang="zh-CN" sz="4000" dirty="0">
                <a:solidFill>
                  <a:schemeClr val="bg1"/>
                </a:solidFill>
              </a:rPr>
              <a:t>’, </a:t>
            </a:r>
            <a:r>
              <a:rPr lang="en-US" altLang="zh-CN" sz="4000" dirty="0" smtClean="0">
                <a:solidFill>
                  <a:schemeClr val="bg1"/>
                </a:solidFill>
              </a:rPr>
              <a:t>is </a:t>
            </a:r>
            <a:r>
              <a:rPr lang="en-US" altLang="zh-CN" sz="4000" dirty="0">
                <a:solidFill>
                  <a:schemeClr val="bg1"/>
                </a:solidFill>
              </a:rPr>
              <a:t>believed to have been founded by the elder </a:t>
            </a:r>
            <a:r>
              <a:rPr lang="en-US" altLang="zh-CN" sz="4000" dirty="0" err="1" smtClean="0">
                <a:solidFill>
                  <a:schemeClr val="bg1"/>
                </a:solidFill>
              </a:rPr>
              <a:t>Vātsīputra</a:t>
            </a:r>
            <a:r>
              <a:rPr lang="en-US" altLang="zh-CN" sz="4000" dirty="0">
                <a:solidFill>
                  <a:schemeClr val="bg1"/>
                </a:solidFill>
              </a:rPr>
              <a:t> </a:t>
            </a:r>
            <a:r>
              <a:rPr lang="en-US" altLang="zh-CN" sz="4000" dirty="0" smtClean="0">
                <a:solidFill>
                  <a:schemeClr val="bg1"/>
                </a:solidFill>
              </a:rPr>
              <a:t>(</a:t>
            </a:r>
            <a:r>
              <a:rPr lang="en-US" altLang="zh-CN" sz="4000" dirty="0">
                <a:solidFill>
                  <a:schemeClr val="bg1"/>
                </a:solidFill>
              </a:rPr>
              <a:t>mainly known as </a:t>
            </a:r>
            <a:r>
              <a:rPr lang="en-US" altLang="zh-CN" sz="4000" dirty="0" err="1" smtClean="0">
                <a:solidFill>
                  <a:schemeClr val="bg1"/>
                </a:solidFill>
              </a:rPr>
              <a:t>Vātsīputrīyas</a:t>
            </a:r>
            <a:r>
              <a:rPr lang="en-US" altLang="zh-CN" sz="4000" dirty="0" smtClean="0">
                <a:solidFill>
                  <a:schemeClr val="bg1"/>
                </a:solidFill>
              </a:rPr>
              <a:t> </a:t>
            </a:r>
            <a:r>
              <a:rPr lang="zh-CN" altLang="en-US" sz="3200" dirty="0" smtClean="0">
                <a:solidFill>
                  <a:schemeClr val="bg1"/>
                </a:solidFill>
              </a:rPr>
              <a:t>犢</a:t>
            </a:r>
            <a:r>
              <a:rPr lang="zh-CN" altLang="en-US" sz="3200" dirty="0">
                <a:solidFill>
                  <a:schemeClr val="bg1"/>
                </a:solidFill>
              </a:rPr>
              <a:t>子部</a:t>
            </a:r>
            <a:r>
              <a:rPr lang="en-US" altLang="zh-CN" sz="4000" dirty="0" smtClean="0">
                <a:solidFill>
                  <a:schemeClr val="bg1"/>
                </a:solidFill>
              </a:rPr>
              <a:t>) .</a:t>
            </a:r>
            <a:endParaRPr lang="zh-CN" altLang="en-US" sz="4000" dirty="0">
              <a:solidFill>
                <a:schemeClr val="bg1"/>
              </a:solidFill>
            </a:endParaRPr>
          </a:p>
        </p:txBody>
      </p:sp>
      <p:sp>
        <p:nvSpPr>
          <p:cNvPr id="3" name="內容版面配置區 2"/>
          <p:cNvSpPr txBox="1">
            <a:spLocks/>
          </p:cNvSpPr>
          <p:nvPr/>
        </p:nvSpPr>
        <p:spPr>
          <a:xfrm>
            <a:off x="707967" y="3591097"/>
            <a:ext cx="11162608" cy="3067397"/>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They were a widely influential school in India and became particularly popular during the reign of emperor </a:t>
            </a:r>
            <a:r>
              <a:rPr lang="en-US" altLang="zh-CN" sz="4000" dirty="0" err="1">
                <a:solidFill>
                  <a:schemeClr val="bg1"/>
                </a:solidFill>
              </a:rPr>
              <a:t>Harshavadana</a:t>
            </a:r>
            <a:r>
              <a:rPr lang="en-US" altLang="zh-CN" sz="4000" dirty="0">
                <a:solidFill>
                  <a:schemeClr val="bg1"/>
                </a:solidFill>
              </a:rPr>
              <a:t> (606 - 647 CE). According to Dan </a:t>
            </a:r>
            <a:r>
              <a:rPr lang="en-US" altLang="zh-CN" sz="4000" dirty="0" err="1">
                <a:solidFill>
                  <a:schemeClr val="bg1"/>
                </a:solidFill>
              </a:rPr>
              <a:t>Lusthaus</a:t>
            </a:r>
            <a:r>
              <a:rPr lang="en-US" altLang="zh-CN" sz="4000" dirty="0">
                <a:solidFill>
                  <a:schemeClr val="bg1"/>
                </a:solidFill>
              </a:rPr>
              <a:t>, they were "one of the most popular mainstream Buddhist sects in India for more than a thousand years."</a:t>
            </a:r>
            <a:endParaRPr lang="zh-CN" altLang="en-US" sz="4000" dirty="0">
              <a:solidFill>
                <a:schemeClr val="bg1"/>
              </a:solidFill>
            </a:endParaRPr>
          </a:p>
        </p:txBody>
      </p:sp>
      <p:sp>
        <p:nvSpPr>
          <p:cNvPr id="5" name="內容版面配置區 2"/>
          <p:cNvSpPr txBox="1">
            <a:spLocks/>
          </p:cNvSpPr>
          <p:nvPr/>
        </p:nvSpPr>
        <p:spPr>
          <a:xfrm>
            <a:off x="4282441" y="168332"/>
            <a:ext cx="3124200" cy="8492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b="1" u="sng" dirty="0" err="1" smtClean="0">
                <a:solidFill>
                  <a:schemeClr val="bg1"/>
                </a:solidFill>
              </a:rPr>
              <a:t>Pudgalavada</a:t>
            </a:r>
            <a:endParaRPr lang="zh-CN" altLang="en-US" sz="4000" b="1" u="sng" dirty="0">
              <a:solidFill>
                <a:schemeClr val="bg1"/>
              </a:solidFill>
            </a:endParaRPr>
          </a:p>
        </p:txBody>
      </p:sp>
    </p:spTree>
    <p:extLst>
      <p:ext uri="{BB962C8B-B14F-4D97-AF65-F5344CB8AC3E}">
        <p14:creationId xmlns:p14="http://schemas.microsoft.com/office/powerpoint/2010/main" val="27418703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57594" y="590204"/>
            <a:ext cx="11242963" cy="350797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Pudgalavādins</a:t>
            </a:r>
            <a:r>
              <a:rPr lang="en-US" altLang="zh-CN" sz="4000" dirty="0">
                <a:solidFill>
                  <a:schemeClr val="bg1"/>
                </a:solidFill>
              </a:rPr>
              <a:t> asserted that while there is no </a:t>
            </a:r>
            <a:r>
              <a:rPr lang="en-US" altLang="zh-CN" sz="4000" dirty="0" err="1">
                <a:solidFill>
                  <a:schemeClr val="bg1"/>
                </a:solidFill>
              </a:rPr>
              <a:t>ātman</a:t>
            </a:r>
            <a:r>
              <a:rPr lang="en-US" altLang="zh-CN" sz="4000" dirty="0">
                <a:solidFill>
                  <a:schemeClr val="bg1"/>
                </a:solidFill>
              </a:rPr>
              <a:t>, there exists a </a:t>
            </a:r>
            <a:r>
              <a:rPr lang="en-US" altLang="zh-CN" sz="4000" dirty="0" err="1">
                <a:solidFill>
                  <a:schemeClr val="bg1"/>
                </a:solidFill>
              </a:rPr>
              <a:t>pudgala</a:t>
            </a:r>
            <a:r>
              <a:rPr lang="en-US" altLang="zh-CN" sz="4000" dirty="0">
                <a:solidFill>
                  <a:schemeClr val="bg1"/>
                </a:solidFill>
              </a:rPr>
              <a:t> (person) or sattva (being) to be what underwent rebirth through successive lives in samsara and what experiences nirvana.</a:t>
            </a:r>
            <a:endParaRPr lang="zh-CN" altLang="en-US" sz="4000" dirty="0">
              <a:solidFill>
                <a:schemeClr val="bg1"/>
              </a:solidFill>
            </a:endParaRPr>
          </a:p>
        </p:txBody>
      </p:sp>
      <p:sp>
        <p:nvSpPr>
          <p:cNvPr id="5" name="內容版面配置區 2"/>
          <p:cNvSpPr txBox="1">
            <a:spLocks/>
          </p:cNvSpPr>
          <p:nvPr/>
        </p:nvSpPr>
        <p:spPr>
          <a:xfrm>
            <a:off x="608212" y="4355868"/>
            <a:ext cx="11242963" cy="197843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They used </a:t>
            </a:r>
            <a:r>
              <a:rPr lang="en-US" altLang="zh-CN" sz="4000" dirty="0">
                <a:solidFill>
                  <a:schemeClr val="bg1"/>
                </a:solidFill>
              </a:rPr>
              <a:t>the </a:t>
            </a:r>
            <a:r>
              <a:rPr lang="en-US" altLang="zh-CN" sz="4000" i="1" dirty="0" err="1" smtClean="0">
                <a:solidFill>
                  <a:schemeClr val="bg1"/>
                </a:solidFill>
              </a:rPr>
              <a:t>Bhara</a:t>
            </a:r>
            <a:r>
              <a:rPr lang="en-US" altLang="zh-CN" sz="4000" i="1" dirty="0" smtClean="0">
                <a:solidFill>
                  <a:schemeClr val="bg1"/>
                </a:solidFill>
              </a:rPr>
              <a:t> </a:t>
            </a:r>
            <a:r>
              <a:rPr lang="en-US" altLang="zh-CN" sz="4000" i="1" dirty="0" err="1" smtClean="0">
                <a:solidFill>
                  <a:schemeClr val="bg1"/>
                </a:solidFill>
              </a:rPr>
              <a:t>Sutta</a:t>
            </a:r>
            <a:r>
              <a:rPr lang="en-US" altLang="zh-CN" sz="4000" i="1" dirty="0" smtClean="0">
                <a:solidFill>
                  <a:schemeClr val="bg1"/>
                </a:solidFill>
              </a:rPr>
              <a:t> </a:t>
            </a:r>
            <a:r>
              <a:rPr lang="en-US" altLang="zh-CN" sz="4000" dirty="0">
                <a:solidFill>
                  <a:schemeClr val="bg1"/>
                </a:solidFill>
              </a:rPr>
              <a:t>as a major reference for their view. </a:t>
            </a:r>
            <a:endParaRPr lang="zh-CN" altLang="en-US" sz="4000" dirty="0">
              <a:solidFill>
                <a:schemeClr val="bg1"/>
              </a:solidFill>
            </a:endParaRPr>
          </a:p>
        </p:txBody>
      </p:sp>
    </p:spTree>
    <p:extLst>
      <p:ext uri="{BB962C8B-B14F-4D97-AF65-F5344CB8AC3E}">
        <p14:creationId xmlns:p14="http://schemas.microsoft.com/office/powerpoint/2010/main" val="4149506468"/>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1140227" y="739830"/>
            <a:ext cx="8136778" cy="8562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b="1" i="1" dirty="0">
                <a:solidFill>
                  <a:schemeClr val="bg1"/>
                </a:solidFill>
              </a:rPr>
              <a:t>SN </a:t>
            </a:r>
            <a:r>
              <a:rPr lang="en-US" altLang="zh-CN" sz="4000" b="1" i="1" dirty="0" smtClean="0">
                <a:solidFill>
                  <a:schemeClr val="bg1"/>
                </a:solidFill>
              </a:rPr>
              <a:t>22.22 </a:t>
            </a:r>
            <a:r>
              <a:rPr lang="en-US" altLang="zh-CN" sz="4000" b="1" i="1" dirty="0" err="1" smtClean="0">
                <a:solidFill>
                  <a:schemeClr val="bg1"/>
                </a:solidFill>
              </a:rPr>
              <a:t>Bhāra</a:t>
            </a:r>
            <a:r>
              <a:rPr lang="en-US" altLang="zh-CN" sz="4000" b="1" i="1" dirty="0" smtClean="0">
                <a:solidFill>
                  <a:schemeClr val="bg1"/>
                </a:solidFill>
              </a:rPr>
              <a:t> </a:t>
            </a:r>
            <a:r>
              <a:rPr lang="en-US" altLang="zh-CN" sz="4000" b="1" i="1" dirty="0" err="1">
                <a:solidFill>
                  <a:schemeClr val="bg1"/>
                </a:solidFill>
              </a:rPr>
              <a:t>Sutta</a:t>
            </a:r>
            <a:r>
              <a:rPr lang="en-US" altLang="zh-CN" sz="4000" b="1" i="1" dirty="0">
                <a:solidFill>
                  <a:schemeClr val="bg1"/>
                </a:solidFill>
              </a:rPr>
              <a:t>: The Burden</a:t>
            </a:r>
            <a:endParaRPr lang="zh-CN" altLang="en-US" sz="4000" b="1" i="1" dirty="0">
              <a:solidFill>
                <a:schemeClr val="bg1"/>
              </a:solidFill>
            </a:endParaRPr>
          </a:p>
        </p:txBody>
      </p:sp>
      <p:sp>
        <p:nvSpPr>
          <p:cNvPr id="5" name="內容版面配置區 2"/>
          <p:cNvSpPr txBox="1">
            <a:spLocks/>
          </p:cNvSpPr>
          <p:nvPr/>
        </p:nvSpPr>
        <p:spPr>
          <a:xfrm>
            <a:off x="791093" y="1956259"/>
            <a:ext cx="10381212" cy="4394665"/>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"What, monks, is the burden?</a:t>
            </a:r>
          </a:p>
          <a:p>
            <a:pPr marL="0" indent="0">
              <a:lnSpc>
                <a:spcPct val="120000"/>
              </a:lnSpc>
              <a:buNone/>
            </a:pPr>
            <a:r>
              <a:rPr lang="en-US" altLang="zh-CN" sz="4000" dirty="0">
                <a:solidFill>
                  <a:schemeClr val="bg1"/>
                </a:solidFill>
              </a:rPr>
              <a:t>"'The five groups of </a:t>
            </a:r>
            <a:r>
              <a:rPr lang="en-US" altLang="zh-CN" sz="4000" dirty="0" smtClean="0">
                <a:solidFill>
                  <a:schemeClr val="bg1"/>
                </a:solidFill>
              </a:rPr>
              <a:t>clinging' is </a:t>
            </a:r>
            <a:r>
              <a:rPr lang="en-US" altLang="zh-CN" sz="4000" dirty="0">
                <a:solidFill>
                  <a:schemeClr val="bg1"/>
                </a:solidFill>
              </a:rPr>
              <a:t>the answer. Which five? They are: the group of clinging to corporeality,... to feelings,... to perceptions,... to mental formations,... to consciousness. This, monks, is called 'the burden.'</a:t>
            </a:r>
          </a:p>
        </p:txBody>
      </p:sp>
    </p:spTree>
    <p:extLst>
      <p:ext uri="{BB962C8B-B14F-4D97-AF65-F5344CB8AC3E}">
        <p14:creationId xmlns:p14="http://schemas.microsoft.com/office/powerpoint/2010/main" val="13692487"/>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957348" y="1199801"/>
            <a:ext cx="10381212" cy="36963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"What is the laying hold of the burden? The answer is that it is the </a:t>
            </a:r>
            <a:r>
              <a:rPr lang="en-US" altLang="zh-CN" sz="4000" dirty="0" smtClean="0">
                <a:solidFill>
                  <a:schemeClr val="bg1"/>
                </a:solidFill>
              </a:rPr>
              <a:t>person </a:t>
            </a:r>
            <a:r>
              <a:rPr lang="en-US" altLang="zh-CN" sz="4000" dirty="0">
                <a:solidFill>
                  <a:schemeClr val="bg1"/>
                </a:solidFill>
              </a:rPr>
              <a:t>the Venerable So-and-so, of such-and-such a family. This, monks, is called 'the laying hold of the burden.'</a:t>
            </a:r>
          </a:p>
        </p:txBody>
      </p:sp>
    </p:spTree>
    <p:extLst>
      <p:ext uri="{BB962C8B-B14F-4D97-AF65-F5344CB8AC3E}">
        <p14:creationId xmlns:p14="http://schemas.microsoft.com/office/powerpoint/2010/main" val="2982466533"/>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49283" y="518158"/>
            <a:ext cx="10381212" cy="55833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"What is the holding on to the burden? The answer is that it is that craving which gives rise to fresh rebirth and, bound up with lust and greed, now here now there finds ever fresh delight. It is sensual craving</a:t>
            </a:r>
            <a:r>
              <a:rPr lang="en-US" altLang="zh-CN" sz="4000" dirty="0" smtClean="0">
                <a:solidFill>
                  <a:schemeClr val="bg1"/>
                </a:solidFill>
              </a:rPr>
              <a:t>, </a:t>
            </a:r>
            <a:r>
              <a:rPr lang="en-US" altLang="zh-CN" sz="4000" dirty="0">
                <a:solidFill>
                  <a:schemeClr val="bg1"/>
                </a:solidFill>
              </a:rPr>
              <a:t>craving for existence</a:t>
            </a:r>
            <a:r>
              <a:rPr lang="en-US" altLang="zh-CN" sz="4000" dirty="0" smtClean="0">
                <a:solidFill>
                  <a:schemeClr val="bg1"/>
                </a:solidFill>
              </a:rPr>
              <a:t>, </a:t>
            </a:r>
            <a:r>
              <a:rPr lang="en-US" altLang="zh-CN" sz="4000" dirty="0">
                <a:solidFill>
                  <a:schemeClr val="bg1"/>
                </a:solidFill>
              </a:rPr>
              <a:t>craving for non-existence</a:t>
            </a:r>
            <a:r>
              <a:rPr lang="en-US" altLang="zh-CN" sz="4000" dirty="0" smtClean="0">
                <a:solidFill>
                  <a:schemeClr val="bg1"/>
                </a:solidFill>
              </a:rPr>
              <a:t>. </a:t>
            </a:r>
            <a:r>
              <a:rPr lang="en-US" altLang="zh-CN" sz="4000" dirty="0">
                <a:solidFill>
                  <a:schemeClr val="bg1"/>
                </a:solidFill>
              </a:rPr>
              <a:t>This, monks, is called 'the holding on to the burden.'</a:t>
            </a:r>
          </a:p>
        </p:txBody>
      </p:sp>
    </p:spTree>
    <p:extLst>
      <p:ext uri="{BB962C8B-B14F-4D97-AF65-F5344CB8AC3E}">
        <p14:creationId xmlns:p14="http://schemas.microsoft.com/office/powerpoint/2010/main" val="2963882743"/>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91094" y="850667"/>
            <a:ext cx="10381212" cy="41951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"What is the laying down of the burden? It is the complete fading away and extinction of this craving, its forsaking and giving up, liberation and detachment from it. This, monks, is called 'the laying down of the burden.'"</a:t>
            </a:r>
          </a:p>
        </p:txBody>
      </p:sp>
    </p:spTree>
    <p:extLst>
      <p:ext uri="{BB962C8B-B14F-4D97-AF65-F5344CB8AC3E}">
        <p14:creationId xmlns:p14="http://schemas.microsoft.com/office/powerpoint/2010/main" val="681640971"/>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23455" y="476594"/>
            <a:ext cx="11114116" cy="61985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Thus said the Blessed One, the </a:t>
            </a:r>
            <a:r>
              <a:rPr lang="en-US" altLang="zh-CN" sz="4000" dirty="0" smtClean="0">
                <a:solidFill>
                  <a:schemeClr val="bg1"/>
                </a:solidFill>
              </a:rPr>
              <a:t>Well-farer spoke </a:t>
            </a:r>
            <a:r>
              <a:rPr lang="en-US" altLang="zh-CN" sz="4000" dirty="0">
                <a:solidFill>
                  <a:schemeClr val="bg1"/>
                </a:solidFill>
              </a:rPr>
              <a:t>thus; the Teacher then said</a:t>
            </a:r>
            <a:r>
              <a:rPr lang="en-US" altLang="zh-CN" sz="4000" dirty="0" smtClean="0">
                <a:solidFill>
                  <a:schemeClr val="bg1"/>
                </a:solidFill>
              </a:rPr>
              <a:t>:</a:t>
            </a:r>
          </a:p>
          <a:p>
            <a:pPr marL="0" indent="0">
              <a:lnSpc>
                <a:spcPct val="120000"/>
              </a:lnSpc>
              <a:buNone/>
            </a:pPr>
            <a:endParaRPr lang="en-US" altLang="zh-CN" sz="2000" dirty="0" smtClean="0">
              <a:solidFill>
                <a:schemeClr val="bg1"/>
              </a:solidFill>
            </a:endParaRPr>
          </a:p>
          <a:p>
            <a:pPr marL="0" indent="0">
              <a:lnSpc>
                <a:spcPct val="120000"/>
              </a:lnSpc>
              <a:buNone/>
            </a:pPr>
            <a:r>
              <a:rPr lang="en-US" altLang="zh-CN" sz="4000" dirty="0" smtClean="0">
                <a:solidFill>
                  <a:schemeClr val="bg1"/>
                </a:solidFill>
              </a:rPr>
              <a:t>“The </a:t>
            </a:r>
            <a:r>
              <a:rPr lang="en-US" altLang="zh-CN" sz="4000" dirty="0">
                <a:solidFill>
                  <a:schemeClr val="bg1"/>
                </a:solidFill>
              </a:rPr>
              <a:t>five groups are the heavy load,</a:t>
            </a:r>
          </a:p>
          <a:p>
            <a:pPr marL="0" indent="0">
              <a:lnSpc>
                <a:spcPct val="120000"/>
              </a:lnSpc>
              <a:buNone/>
            </a:pPr>
            <a:r>
              <a:rPr lang="en-US" altLang="zh-CN" sz="4000" dirty="0">
                <a:solidFill>
                  <a:schemeClr val="bg1"/>
                </a:solidFill>
              </a:rPr>
              <a:t>The seizing of the load is man.</a:t>
            </a:r>
          </a:p>
          <a:p>
            <a:pPr marL="0" indent="0">
              <a:lnSpc>
                <a:spcPct val="120000"/>
              </a:lnSpc>
              <a:buNone/>
            </a:pPr>
            <a:r>
              <a:rPr lang="en-US" altLang="zh-CN" sz="4000" dirty="0">
                <a:solidFill>
                  <a:schemeClr val="bg1"/>
                </a:solidFill>
              </a:rPr>
              <a:t>Holding it is misery,</a:t>
            </a:r>
          </a:p>
          <a:p>
            <a:pPr marL="0" indent="0">
              <a:lnSpc>
                <a:spcPct val="120000"/>
              </a:lnSpc>
              <a:buNone/>
            </a:pPr>
            <a:r>
              <a:rPr lang="en-US" altLang="zh-CN" sz="4000" dirty="0">
                <a:solidFill>
                  <a:schemeClr val="bg1"/>
                </a:solidFill>
              </a:rPr>
              <a:t>Laying down the load is bliss</a:t>
            </a:r>
            <a:r>
              <a:rPr lang="en-US" altLang="zh-CN" sz="4000" dirty="0" smtClean="0">
                <a:solidFill>
                  <a:schemeClr val="bg1"/>
                </a:solidFill>
              </a:rPr>
              <a:t>.</a:t>
            </a:r>
            <a:endParaRPr lang="en-US" altLang="zh-CN" sz="4000" dirty="0">
              <a:solidFill>
                <a:schemeClr val="bg1"/>
              </a:solidFill>
            </a:endParaRPr>
          </a:p>
        </p:txBody>
      </p:sp>
    </p:spTree>
    <p:extLst>
      <p:ext uri="{BB962C8B-B14F-4D97-AF65-F5344CB8AC3E}">
        <p14:creationId xmlns:p14="http://schemas.microsoft.com/office/powerpoint/2010/main" val="3834481201"/>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91094" y="850667"/>
            <a:ext cx="10381212" cy="41951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Laying down this heavy load,</a:t>
            </a:r>
          </a:p>
          <a:p>
            <a:pPr marL="0" indent="0">
              <a:lnSpc>
                <a:spcPct val="120000"/>
              </a:lnSpc>
              <a:buNone/>
            </a:pPr>
            <a:r>
              <a:rPr lang="en-US" altLang="zh-CN" sz="4000" dirty="0">
                <a:solidFill>
                  <a:schemeClr val="bg1"/>
                </a:solidFill>
              </a:rPr>
              <a:t>And no other taking up,</a:t>
            </a:r>
          </a:p>
          <a:p>
            <a:pPr marL="0" indent="0">
              <a:lnSpc>
                <a:spcPct val="120000"/>
              </a:lnSpc>
              <a:buNone/>
            </a:pPr>
            <a:r>
              <a:rPr lang="en-US" altLang="zh-CN" sz="4000" dirty="0">
                <a:solidFill>
                  <a:schemeClr val="bg1"/>
                </a:solidFill>
              </a:rPr>
              <a:t>By uprooting all desire,</a:t>
            </a:r>
          </a:p>
          <a:p>
            <a:pPr marL="0" indent="0">
              <a:lnSpc>
                <a:spcPct val="120000"/>
              </a:lnSpc>
              <a:buNone/>
            </a:pPr>
            <a:r>
              <a:rPr lang="en-US" altLang="zh-CN" sz="4000" dirty="0">
                <a:solidFill>
                  <a:schemeClr val="bg1"/>
                </a:solidFill>
              </a:rPr>
              <a:t>Hunger's stilled, </a:t>
            </a:r>
            <a:r>
              <a:rPr lang="en-US" altLang="zh-CN" sz="4000" dirty="0" err="1">
                <a:solidFill>
                  <a:schemeClr val="bg1"/>
                </a:solidFill>
              </a:rPr>
              <a:t>Nibbana's</a:t>
            </a:r>
            <a:r>
              <a:rPr lang="en-US" altLang="zh-CN" sz="4000" dirty="0">
                <a:solidFill>
                  <a:schemeClr val="bg1"/>
                </a:solidFill>
              </a:rPr>
              <a:t> gained</a:t>
            </a:r>
            <a:r>
              <a:rPr lang="en-US" altLang="zh-CN" sz="4000" dirty="0" smtClean="0">
                <a:solidFill>
                  <a:schemeClr val="bg1"/>
                </a:solidFill>
              </a:rPr>
              <a:t>.”</a:t>
            </a:r>
            <a:endParaRPr lang="en-US" altLang="zh-CN" sz="4000" dirty="0">
              <a:solidFill>
                <a:schemeClr val="bg1"/>
              </a:solidFill>
            </a:endParaRPr>
          </a:p>
        </p:txBody>
      </p:sp>
    </p:spTree>
    <p:extLst>
      <p:ext uri="{BB962C8B-B14F-4D97-AF65-F5344CB8AC3E}">
        <p14:creationId xmlns:p14="http://schemas.microsoft.com/office/powerpoint/2010/main" val="659072097"/>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91094" y="850667"/>
            <a:ext cx="10381212" cy="419515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Kathavatthu</a:t>
            </a:r>
            <a:r>
              <a:rPr lang="en-US" altLang="zh-CN" sz="4000" dirty="0">
                <a:solidFill>
                  <a:schemeClr val="bg1"/>
                </a:solidFill>
              </a:rPr>
              <a:t> also mentions that the </a:t>
            </a:r>
            <a:r>
              <a:rPr lang="en-US" altLang="zh-CN" sz="4000" dirty="0" err="1">
                <a:solidFill>
                  <a:schemeClr val="bg1"/>
                </a:solidFill>
              </a:rPr>
              <a:t>Pudgalavādins</a:t>
            </a:r>
            <a:r>
              <a:rPr lang="en-US" altLang="zh-CN" sz="4000" dirty="0">
                <a:solidFill>
                  <a:schemeClr val="bg1"/>
                </a:solidFill>
              </a:rPr>
              <a:t> relied on the following statements by the Buddha: "there is a person who exerts for his own good" and "there appears a person who is reborn for the good and happiness of many, for showing compassion to the world of beings</a:t>
            </a:r>
            <a:r>
              <a:rPr lang="en-US" altLang="zh-CN" sz="4000" dirty="0" smtClean="0">
                <a:solidFill>
                  <a:schemeClr val="bg1"/>
                </a:solidFill>
              </a:rPr>
              <a:t>".</a:t>
            </a:r>
            <a:endParaRPr lang="en-US" altLang="zh-CN" sz="4000" dirty="0">
              <a:solidFill>
                <a:schemeClr val="bg1"/>
              </a:solidFill>
            </a:endParaRPr>
          </a:p>
        </p:txBody>
      </p:sp>
    </p:spTree>
    <p:extLst>
      <p:ext uri="{BB962C8B-B14F-4D97-AF65-F5344CB8AC3E}">
        <p14:creationId xmlns:p14="http://schemas.microsoft.com/office/powerpoint/2010/main" val="3105706281"/>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91094" y="850666"/>
            <a:ext cx="10381212" cy="5209311"/>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Pudgalavādins</a:t>
            </a:r>
            <a:r>
              <a:rPr lang="en-US" altLang="zh-CN" sz="4000" dirty="0">
                <a:solidFill>
                  <a:schemeClr val="bg1"/>
                </a:solidFill>
              </a:rPr>
              <a:t> held that this person was "inexpressible" and indeterminate in its relation to the five aggregates and could not be said to be neither the same as the aggregates nor different. However, the person could not be denied entirely, for if this were so, nothing would get reborn and nothing would be the object of loving-kindness meditation.</a:t>
            </a:r>
          </a:p>
        </p:txBody>
      </p:sp>
    </p:spTree>
    <p:extLst>
      <p:ext uri="{BB962C8B-B14F-4D97-AF65-F5344CB8AC3E}">
        <p14:creationId xmlns:p14="http://schemas.microsoft.com/office/powerpoint/2010/main" val="2558265917"/>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17020" y="227212"/>
            <a:ext cx="11694623" cy="62899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None/>
            </a:pPr>
            <a:r>
              <a:rPr lang="en-US" altLang="zh-CN" sz="4000" b="1" dirty="0">
                <a:solidFill>
                  <a:schemeClr val="bg1"/>
                </a:solidFill>
              </a:rPr>
              <a:t>Criticism</a:t>
            </a:r>
          </a:p>
          <a:p>
            <a:pPr marL="0" indent="0">
              <a:lnSpc>
                <a:spcPct val="120000"/>
              </a:lnSpc>
              <a:buNone/>
            </a:pPr>
            <a:r>
              <a:rPr lang="en-US" altLang="zh-CN" sz="4000" dirty="0" smtClean="0">
                <a:solidFill>
                  <a:schemeClr val="bg1"/>
                </a:solidFill>
              </a:rPr>
              <a:t>Because </a:t>
            </a:r>
            <a:r>
              <a:rPr lang="en-US" altLang="zh-CN" sz="4000" dirty="0" err="1">
                <a:solidFill>
                  <a:schemeClr val="bg1"/>
                </a:solidFill>
              </a:rPr>
              <a:t>Vātsīputrīya</a:t>
            </a:r>
            <a:r>
              <a:rPr lang="en-US" altLang="zh-CN" sz="4000" dirty="0">
                <a:solidFill>
                  <a:schemeClr val="bg1"/>
                </a:solidFill>
              </a:rPr>
              <a:t> (</a:t>
            </a:r>
            <a:r>
              <a:rPr lang="en-US" altLang="zh-CN" sz="4000" dirty="0" err="1">
                <a:solidFill>
                  <a:schemeClr val="bg1"/>
                </a:solidFill>
              </a:rPr>
              <a:t>Pudgalavādins</a:t>
            </a:r>
            <a:r>
              <a:rPr lang="en-US" altLang="zh-CN" sz="4000" dirty="0" smtClean="0">
                <a:solidFill>
                  <a:schemeClr val="bg1"/>
                </a:solidFill>
              </a:rPr>
              <a:t>) views </a:t>
            </a:r>
            <a:r>
              <a:rPr lang="en-US" altLang="zh-CN" sz="4000" dirty="0">
                <a:solidFill>
                  <a:schemeClr val="bg1"/>
                </a:solidFill>
              </a:rPr>
              <a:t>were close to the view of a self or atman, they were sharply criticized by the </a:t>
            </a:r>
            <a:r>
              <a:rPr lang="en-US" altLang="zh-CN" sz="4000" dirty="0" err="1">
                <a:solidFill>
                  <a:schemeClr val="bg1"/>
                </a:solidFill>
              </a:rPr>
              <a:t>Vibhajjavadins</a:t>
            </a:r>
            <a:r>
              <a:rPr lang="en-US" altLang="zh-CN" sz="4000" dirty="0">
                <a:solidFill>
                  <a:schemeClr val="bg1"/>
                </a:solidFill>
              </a:rPr>
              <a:t> (a record of this is found in the </a:t>
            </a:r>
            <a:r>
              <a:rPr lang="en-US" altLang="zh-CN" sz="4000" dirty="0" err="1">
                <a:solidFill>
                  <a:schemeClr val="bg1"/>
                </a:solidFill>
              </a:rPr>
              <a:t>Theravadin</a:t>
            </a:r>
            <a:r>
              <a:rPr lang="en-US" altLang="zh-CN" sz="4000" dirty="0">
                <a:solidFill>
                  <a:schemeClr val="bg1"/>
                </a:solidFill>
              </a:rPr>
              <a:t> </a:t>
            </a:r>
            <a:r>
              <a:rPr lang="en-US" altLang="zh-CN" sz="4000" dirty="0" err="1">
                <a:solidFill>
                  <a:schemeClr val="bg1"/>
                </a:solidFill>
              </a:rPr>
              <a:t>Kathavatthu</a:t>
            </a:r>
            <a:r>
              <a:rPr lang="en-US" altLang="zh-CN" sz="4000" dirty="0">
                <a:solidFill>
                  <a:schemeClr val="bg1"/>
                </a:solidFill>
              </a:rPr>
              <a:t>), as well as by the </a:t>
            </a:r>
            <a:r>
              <a:rPr lang="en-US" altLang="zh-CN" sz="4000" dirty="0" err="1">
                <a:solidFill>
                  <a:schemeClr val="bg1"/>
                </a:solidFill>
              </a:rPr>
              <a:t>Sarvastivadins</a:t>
            </a:r>
            <a:r>
              <a:rPr lang="en-US" altLang="zh-CN" sz="4000" dirty="0">
                <a:solidFill>
                  <a:schemeClr val="bg1"/>
                </a:solidFill>
              </a:rPr>
              <a:t> (In the </a:t>
            </a:r>
            <a:r>
              <a:rPr lang="en-US" altLang="zh-CN" sz="4000" dirty="0" err="1">
                <a:solidFill>
                  <a:schemeClr val="bg1"/>
                </a:solidFill>
              </a:rPr>
              <a:t>Vijñanakaya</a:t>
            </a:r>
            <a:r>
              <a:rPr lang="en-US" altLang="zh-CN" sz="4000" dirty="0">
                <a:solidFill>
                  <a:schemeClr val="bg1"/>
                </a:solidFill>
              </a:rPr>
              <a:t>), </a:t>
            </a:r>
            <a:r>
              <a:rPr lang="en-US" altLang="zh-CN" sz="4000" dirty="0" err="1">
                <a:solidFill>
                  <a:schemeClr val="bg1"/>
                </a:solidFill>
              </a:rPr>
              <a:t>Sautrantikas</a:t>
            </a:r>
            <a:r>
              <a:rPr lang="en-US" altLang="zh-CN" sz="4000" dirty="0">
                <a:solidFill>
                  <a:schemeClr val="bg1"/>
                </a:solidFill>
              </a:rPr>
              <a:t> (most famously in the </a:t>
            </a:r>
            <a:r>
              <a:rPr lang="en-US" altLang="zh-CN" sz="4000" dirty="0" err="1">
                <a:solidFill>
                  <a:schemeClr val="bg1"/>
                </a:solidFill>
              </a:rPr>
              <a:t>Abhidharmakosha</a:t>
            </a:r>
            <a:r>
              <a:rPr lang="en-US" altLang="zh-CN" sz="4000" dirty="0">
                <a:solidFill>
                  <a:schemeClr val="bg1"/>
                </a:solidFill>
              </a:rPr>
              <a:t>), and the </a:t>
            </a:r>
            <a:r>
              <a:rPr lang="en-US" altLang="zh-CN" sz="4000" dirty="0" err="1">
                <a:solidFill>
                  <a:schemeClr val="bg1"/>
                </a:solidFill>
              </a:rPr>
              <a:t>Madhyamaka</a:t>
            </a:r>
            <a:r>
              <a:rPr lang="en-US" altLang="zh-CN" sz="4000" dirty="0">
                <a:solidFill>
                  <a:schemeClr val="bg1"/>
                </a:solidFill>
              </a:rPr>
              <a:t> school ( </a:t>
            </a:r>
            <a:r>
              <a:rPr lang="en-US" altLang="zh-CN" sz="4000" dirty="0" err="1">
                <a:solidFill>
                  <a:schemeClr val="bg1"/>
                </a:solidFill>
              </a:rPr>
              <a:t>Candrakirti's</a:t>
            </a:r>
            <a:r>
              <a:rPr lang="en-US" altLang="zh-CN" sz="4000" dirty="0">
                <a:solidFill>
                  <a:schemeClr val="bg1"/>
                </a:solidFill>
              </a:rPr>
              <a:t> </a:t>
            </a:r>
            <a:r>
              <a:rPr lang="en-US" altLang="zh-CN" sz="4000" dirty="0" err="1">
                <a:solidFill>
                  <a:schemeClr val="bg1"/>
                </a:solidFill>
              </a:rPr>
              <a:t>Madhyamakavatara</a:t>
            </a:r>
            <a:r>
              <a:rPr lang="en-US" altLang="zh-CN" sz="4000" dirty="0" smtClean="0">
                <a:solidFill>
                  <a:schemeClr val="bg1"/>
                </a:solidFill>
              </a:rPr>
              <a:t>). </a:t>
            </a:r>
            <a:endParaRPr lang="en-US" altLang="zh-CN" sz="4000" dirty="0">
              <a:solidFill>
                <a:schemeClr val="bg1"/>
              </a:solidFill>
            </a:endParaRPr>
          </a:p>
        </p:txBody>
      </p:sp>
    </p:spTree>
    <p:extLst>
      <p:ext uri="{BB962C8B-B14F-4D97-AF65-F5344CB8AC3E}">
        <p14:creationId xmlns:p14="http://schemas.microsoft.com/office/powerpoint/2010/main" val="2019913222"/>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97378" y="975358"/>
            <a:ext cx="11198630" cy="47188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The </a:t>
            </a:r>
            <a:r>
              <a:rPr lang="en-US" altLang="zh-CN" sz="4000" dirty="0">
                <a:solidFill>
                  <a:schemeClr val="bg1"/>
                </a:solidFill>
              </a:rPr>
              <a:t>Buddhist philosopher </a:t>
            </a:r>
            <a:r>
              <a:rPr lang="en-US" altLang="zh-CN" sz="4000" dirty="0" err="1">
                <a:solidFill>
                  <a:schemeClr val="bg1"/>
                </a:solidFill>
              </a:rPr>
              <a:t>Vasubandhu</a:t>
            </a:r>
            <a:r>
              <a:rPr lang="en-US" altLang="zh-CN" sz="3200" dirty="0">
                <a:solidFill>
                  <a:schemeClr val="bg1"/>
                </a:solidFill>
              </a:rPr>
              <a:t> </a:t>
            </a:r>
            <a:r>
              <a:rPr lang="en-US" altLang="zh-CN" sz="3200" dirty="0" smtClean="0">
                <a:solidFill>
                  <a:schemeClr val="bg1"/>
                </a:solidFill>
              </a:rPr>
              <a:t>(</a:t>
            </a:r>
            <a:r>
              <a:rPr lang="zh-CN" altLang="en-US" sz="3200" dirty="0" smtClean="0">
                <a:solidFill>
                  <a:schemeClr val="bg1"/>
                </a:solidFill>
              </a:rPr>
              <a:t>世親</a:t>
            </a:r>
            <a:r>
              <a:rPr lang="en-US" altLang="zh-CN" sz="3200" dirty="0" smtClean="0">
                <a:solidFill>
                  <a:schemeClr val="bg1"/>
                </a:solidFill>
              </a:rPr>
              <a:t>) </a:t>
            </a:r>
            <a:r>
              <a:rPr lang="en-US" altLang="zh-CN" sz="4000" dirty="0" smtClean="0">
                <a:solidFill>
                  <a:schemeClr val="bg1"/>
                </a:solidFill>
              </a:rPr>
              <a:t>argued </a:t>
            </a:r>
            <a:r>
              <a:rPr lang="en-US" altLang="zh-CN" sz="4000" dirty="0">
                <a:solidFill>
                  <a:schemeClr val="bg1"/>
                </a:solidFill>
              </a:rPr>
              <a:t>against the </a:t>
            </a:r>
            <a:r>
              <a:rPr lang="en-US" altLang="zh-CN" sz="4000" dirty="0" err="1">
                <a:solidFill>
                  <a:schemeClr val="bg1"/>
                </a:solidFill>
              </a:rPr>
              <a:t>pudgala</a:t>
            </a:r>
            <a:r>
              <a:rPr lang="en-US" altLang="zh-CN" sz="4000" dirty="0">
                <a:solidFill>
                  <a:schemeClr val="bg1"/>
                </a:solidFill>
              </a:rPr>
              <a:t> theory in his </a:t>
            </a:r>
            <a:r>
              <a:rPr lang="en-US" altLang="zh-CN" sz="4000" dirty="0" err="1" smtClean="0">
                <a:solidFill>
                  <a:schemeClr val="bg1"/>
                </a:solidFill>
              </a:rPr>
              <a:t>Abhidharmakosha</a:t>
            </a:r>
            <a:r>
              <a:rPr lang="en-US" altLang="zh-CN" sz="4000" dirty="0" smtClean="0">
                <a:solidFill>
                  <a:schemeClr val="bg1"/>
                </a:solidFill>
              </a:rPr>
              <a:t> </a:t>
            </a:r>
            <a:r>
              <a:rPr lang="en-US" altLang="zh-CN" sz="4000" dirty="0">
                <a:solidFill>
                  <a:schemeClr val="bg1"/>
                </a:solidFill>
              </a:rPr>
              <a:t> </a:t>
            </a:r>
            <a:r>
              <a:rPr lang="en-US" altLang="zh-CN" sz="3200" dirty="0" smtClean="0">
                <a:solidFill>
                  <a:schemeClr val="bg1"/>
                </a:solidFill>
              </a:rPr>
              <a:t>(</a:t>
            </a:r>
            <a:r>
              <a:rPr lang="zh-CN" altLang="en-US" sz="3200" dirty="0" smtClean="0">
                <a:solidFill>
                  <a:schemeClr val="bg1"/>
                </a:solidFill>
              </a:rPr>
              <a:t>俱舍論</a:t>
            </a:r>
            <a:r>
              <a:rPr lang="en-US" altLang="zh-CN" sz="3200" dirty="0" smtClean="0">
                <a:solidFill>
                  <a:schemeClr val="bg1"/>
                </a:solidFill>
              </a:rPr>
              <a:t>) </a:t>
            </a:r>
            <a:r>
              <a:rPr lang="en-US" altLang="zh-CN" sz="4000" dirty="0" smtClean="0">
                <a:solidFill>
                  <a:schemeClr val="bg1"/>
                </a:solidFill>
              </a:rPr>
              <a:t>. </a:t>
            </a:r>
            <a:r>
              <a:rPr lang="en-US" altLang="zh-CN" sz="4000" dirty="0" err="1">
                <a:solidFill>
                  <a:schemeClr val="bg1"/>
                </a:solidFill>
              </a:rPr>
              <a:t>Vasubandhu</a:t>
            </a:r>
            <a:r>
              <a:rPr lang="en-US" altLang="zh-CN" sz="4000" dirty="0">
                <a:solidFill>
                  <a:schemeClr val="bg1"/>
                </a:solidFill>
              </a:rPr>
              <a:t> begins by stating that the </a:t>
            </a:r>
            <a:r>
              <a:rPr lang="en-US" altLang="zh-CN" sz="4000" dirty="0" err="1" smtClean="0">
                <a:solidFill>
                  <a:schemeClr val="bg1"/>
                </a:solidFill>
              </a:rPr>
              <a:t>Vātsīputrīya</a:t>
            </a:r>
            <a:r>
              <a:rPr lang="en-US" altLang="zh-CN" sz="4000" dirty="0">
                <a:solidFill>
                  <a:schemeClr val="bg1"/>
                </a:solidFill>
              </a:rPr>
              <a:t> (</a:t>
            </a:r>
            <a:r>
              <a:rPr lang="en-US" altLang="zh-CN" sz="4000" dirty="0" err="1">
                <a:solidFill>
                  <a:schemeClr val="bg1"/>
                </a:solidFill>
              </a:rPr>
              <a:t>Pudgalavādins</a:t>
            </a:r>
            <a:r>
              <a:rPr lang="en-US" altLang="zh-CN" sz="4000" dirty="0">
                <a:solidFill>
                  <a:schemeClr val="bg1"/>
                </a:solidFill>
              </a:rPr>
              <a:t>) hold that the </a:t>
            </a:r>
            <a:r>
              <a:rPr lang="en-US" altLang="zh-CN" sz="4000" dirty="0" err="1">
                <a:solidFill>
                  <a:schemeClr val="bg1"/>
                </a:solidFill>
              </a:rPr>
              <a:t>pudgala</a:t>
            </a:r>
            <a:r>
              <a:rPr lang="en-US" altLang="zh-CN" sz="4000" dirty="0">
                <a:solidFill>
                  <a:schemeClr val="bg1"/>
                </a:solidFill>
              </a:rPr>
              <a:t> 'is based' on the five aggregates, and that this could mean one of two things:</a:t>
            </a:r>
          </a:p>
        </p:txBody>
      </p:sp>
    </p:spTree>
    <p:extLst>
      <p:ext uri="{BB962C8B-B14F-4D97-AF65-F5344CB8AC3E}">
        <p14:creationId xmlns:p14="http://schemas.microsoft.com/office/powerpoint/2010/main" val="331111388"/>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41954" y="449579"/>
            <a:ext cx="11198630" cy="30064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42950" indent="-742950">
              <a:lnSpc>
                <a:spcPct val="120000"/>
              </a:lnSpc>
              <a:buFont typeface="+mj-lt"/>
              <a:buAutoNum type="arabicPeriod"/>
            </a:pPr>
            <a:r>
              <a:rPr lang="en-US" altLang="zh-CN" sz="4000" dirty="0">
                <a:solidFill>
                  <a:schemeClr val="bg1"/>
                </a:solidFill>
              </a:rPr>
              <a:t>The five aggregates form an object, the </a:t>
            </a:r>
            <a:r>
              <a:rPr lang="en-US" altLang="zh-CN" sz="4000" dirty="0" err="1">
                <a:solidFill>
                  <a:schemeClr val="bg1"/>
                </a:solidFill>
              </a:rPr>
              <a:t>pudgala</a:t>
            </a:r>
            <a:r>
              <a:rPr lang="en-US" altLang="zh-CN" sz="4000" dirty="0">
                <a:solidFill>
                  <a:schemeClr val="bg1"/>
                </a:solidFill>
              </a:rPr>
              <a:t>. In this case, </a:t>
            </a:r>
            <a:r>
              <a:rPr lang="en-US" altLang="zh-CN" sz="4000" dirty="0" err="1">
                <a:solidFill>
                  <a:schemeClr val="bg1"/>
                </a:solidFill>
              </a:rPr>
              <a:t>pudgala</a:t>
            </a:r>
            <a:r>
              <a:rPr lang="en-US" altLang="zh-CN" sz="4000" dirty="0">
                <a:solidFill>
                  <a:schemeClr val="bg1"/>
                </a:solidFill>
              </a:rPr>
              <a:t> is just a nominal designation for the five aggregates, and not an independent object.</a:t>
            </a:r>
          </a:p>
        </p:txBody>
      </p:sp>
      <p:sp>
        <p:nvSpPr>
          <p:cNvPr id="5" name="內容版面配置區 2"/>
          <p:cNvSpPr txBox="1">
            <a:spLocks/>
          </p:cNvSpPr>
          <p:nvPr/>
        </p:nvSpPr>
        <p:spPr>
          <a:xfrm>
            <a:off x="441954" y="3627803"/>
            <a:ext cx="11198630" cy="27487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42950" indent="-742950">
              <a:lnSpc>
                <a:spcPct val="120000"/>
              </a:lnSpc>
              <a:buFont typeface="+mj-lt"/>
              <a:buAutoNum type="arabicPeriod" startAt="2"/>
            </a:pPr>
            <a:r>
              <a:rPr lang="en-US" altLang="zh-CN" sz="4000" dirty="0">
                <a:solidFill>
                  <a:schemeClr val="bg1"/>
                </a:solidFill>
              </a:rPr>
              <a:t>The </a:t>
            </a:r>
            <a:r>
              <a:rPr lang="en-US" altLang="zh-CN" sz="4000" dirty="0" err="1">
                <a:solidFill>
                  <a:schemeClr val="bg1"/>
                </a:solidFill>
              </a:rPr>
              <a:t>pudgala</a:t>
            </a:r>
            <a:r>
              <a:rPr lang="en-US" altLang="zh-CN" sz="4000" dirty="0">
                <a:solidFill>
                  <a:schemeClr val="bg1"/>
                </a:solidFill>
              </a:rPr>
              <a:t> is caused by the aggregates. In this case, </a:t>
            </a:r>
            <a:r>
              <a:rPr lang="en-US" altLang="zh-CN" sz="4000" dirty="0" err="1">
                <a:solidFill>
                  <a:schemeClr val="bg1"/>
                </a:solidFill>
              </a:rPr>
              <a:t>pudgala</a:t>
            </a:r>
            <a:r>
              <a:rPr lang="en-US" altLang="zh-CN" sz="4000" dirty="0">
                <a:solidFill>
                  <a:schemeClr val="bg1"/>
                </a:solidFill>
              </a:rPr>
              <a:t> also refers to just the aggregates and not to something else independent of them.</a:t>
            </a:r>
          </a:p>
        </p:txBody>
      </p:sp>
    </p:spTree>
    <p:extLst>
      <p:ext uri="{BB962C8B-B14F-4D97-AF65-F5344CB8AC3E}">
        <p14:creationId xmlns:p14="http://schemas.microsoft.com/office/powerpoint/2010/main" val="791539887"/>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99896" y="756458"/>
            <a:ext cx="11198630" cy="55057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err="1">
                <a:solidFill>
                  <a:schemeClr val="bg1"/>
                </a:solidFill>
              </a:rPr>
              <a:t>Vasubandhu</a:t>
            </a:r>
            <a:r>
              <a:rPr lang="en-US" altLang="zh-CN" sz="4000" dirty="0">
                <a:solidFill>
                  <a:schemeClr val="bg1"/>
                </a:solidFill>
              </a:rPr>
              <a:t> argues then that '</a:t>
            </a:r>
            <a:r>
              <a:rPr lang="en-US" altLang="zh-CN" sz="4000" dirty="0" err="1">
                <a:solidFill>
                  <a:schemeClr val="bg1"/>
                </a:solidFill>
              </a:rPr>
              <a:t>pudgala</a:t>
            </a:r>
            <a:r>
              <a:rPr lang="en-US" altLang="zh-CN" sz="4000" dirty="0">
                <a:solidFill>
                  <a:schemeClr val="bg1"/>
                </a:solidFill>
              </a:rPr>
              <a:t>' is identical to the aggregates and just a label for them. </a:t>
            </a:r>
            <a:r>
              <a:rPr lang="en-US" altLang="zh-CN" sz="4000" dirty="0" err="1">
                <a:solidFill>
                  <a:schemeClr val="bg1"/>
                </a:solidFill>
              </a:rPr>
              <a:t>Vasubandhu</a:t>
            </a:r>
            <a:r>
              <a:rPr lang="en-US" altLang="zh-CN" sz="4000" dirty="0">
                <a:solidFill>
                  <a:schemeClr val="bg1"/>
                </a:solidFill>
              </a:rPr>
              <a:t> first argues that we can either perceive the </a:t>
            </a:r>
            <a:r>
              <a:rPr lang="en-US" altLang="zh-CN" sz="4000" dirty="0" err="1">
                <a:solidFill>
                  <a:schemeClr val="bg1"/>
                </a:solidFill>
              </a:rPr>
              <a:t>pudgala</a:t>
            </a:r>
            <a:r>
              <a:rPr lang="en-US" altLang="zh-CN" sz="4000" dirty="0">
                <a:solidFill>
                  <a:schemeClr val="bg1"/>
                </a:solidFill>
              </a:rPr>
              <a:t> directly or perceive it by perceiving the aggregates. If the latter, then its just a label for aggregates. If we perceive it directly, then the </a:t>
            </a:r>
            <a:r>
              <a:rPr lang="en-US" altLang="zh-CN" sz="4000" dirty="0" err="1" smtClean="0">
                <a:solidFill>
                  <a:schemeClr val="bg1"/>
                </a:solidFill>
              </a:rPr>
              <a:t>pudgala</a:t>
            </a:r>
            <a:r>
              <a:rPr lang="en-US" altLang="zh-CN" sz="4000" dirty="0" smtClean="0">
                <a:solidFill>
                  <a:schemeClr val="bg1"/>
                </a:solidFill>
              </a:rPr>
              <a:t> </a:t>
            </a:r>
            <a:r>
              <a:rPr lang="en-US" altLang="zh-CN" sz="4000" dirty="0">
                <a:solidFill>
                  <a:schemeClr val="bg1"/>
                </a:solidFill>
              </a:rPr>
              <a:t>would be based on </a:t>
            </a:r>
            <a:r>
              <a:rPr lang="en-US" altLang="zh-CN" sz="4000" dirty="0" smtClean="0">
                <a:solidFill>
                  <a:schemeClr val="bg1"/>
                </a:solidFill>
              </a:rPr>
              <a:t>the aggregates, </a:t>
            </a:r>
            <a:r>
              <a:rPr lang="en-US" altLang="zh-CN" sz="4000" dirty="0">
                <a:solidFill>
                  <a:schemeClr val="bg1"/>
                </a:solidFill>
              </a:rPr>
              <a:t>not the other way around.</a:t>
            </a:r>
          </a:p>
        </p:txBody>
      </p:sp>
    </p:spTree>
    <p:extLst>
      <p:ext uri="{BB962C8B-B14F-4D97-AF65-F5344CB8AC3E}">
        <p14:creationId xmlns:p14="http://schemas.microsoft.com/office/powerpoint/2010/main" val="859352660"/>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38991" y="270163"/>
            <a:ext cx="12025745" cy="658783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None/>
            </a:pPr>
            <a:r>
              <a:rPr lang="en-US" altLang="zh-CN" sz="4800" b="1" u="sng" dirty="0" smtClean="0">
                <a:solidFill>
                  <a:schemeClr val="bg1"/>
                </a:solidFill>
              </a:rPr>
              <a:t>Texts</a:t>
            </a:r>
          </a:p>
          <a:p>
            <a:pPr marL="0" indent="0" algn="ctr">
              <a:lnSpc>
                <a:spcPct val="120000"/>
              </a:lnSpc>
              <a:buNone/>
            </a:pPr>
            <a:endParaRPr lang="en-US" altLang="zh-CN" sz="2000" b="1" u="sng" dirty="0">
              <a:solidFill>
                <a:schemeClr val="bg1"/>
              </a:solidFill>
            </a:endParaRPr>
          </a:p>
          <a:p>
            <a:pPr marL="0" indent="0">
              <a:lnSpc>
                <a:spcPct val="100000"/>
              </a:lnSpc>
              <a:buNone/>
            </a:pPr>
            <a:r>
              <a:rPr lang="en-US" altLang="zh-CN" sz="4000" dirty="0">
                <a:solidFill>
                  <a:schemeClr val="bg1"/>
                </a:solidFill>
              </a:rPr>
              <a:t>The school had a Tripitaka, with Sutra </a:t>
            </a:r>
            <a:r>
              <a:rPr lang="en-US" altLang="zh-CN" sz="4000" dirty="0" err="1">
                <a:solidFill>
                  <a:schemeClr val="bg1"/>
                </a:solidFill>
              </a:rPr>
              <a:t>Pitaka</a:t>
            </a:r>
            <a:r>
              <a:rPr lang="en-US" altLang="zh-CN" sz="4000" dirty="0">
                <a:solidFill>
                  <a:schemeClr val="bg1"/>
                </a:solidFill>
              </a:rPr>
              <a:t> (in four </a:t>
            </a:r>
            <a:r>
              <a:rPr lang="en-US" altLang="zh-CN" sz="4000" dirty="0" smtClean="0">
                <a:solidFill>
                  <a:schemeClr val="bg1"/>
                </a:solidFill>
              </a:rPr>
              <a:t>Agamas </a:t>
            </a:r>
            <a:r>
              <a:rPr lang="zh-CN" altLang="en-US" sz="4000" dirty="0" smtClean="0">
                <a:solidFill>
                  <a:schemeClr val="bg1"/>
                </a:solidFill>
              </a:rPr>
              <a:t>四阿含</a:t>
            </a:r>
            <a:r>
              <a:rPr lang="en-US" altLang="zh-CN" sz="4000" dirty="0" smtClean="0">
                <a:solidFill>
                  <a:schemeClr val="bg1"/>
                </a:solidFill>
              </a:rPr>
              <a:t>), </a:t>
            </a:r>
            <a:r>
              <a:rPr lang="en-US" altLang="zh-CN" sz="4000" dirty="0" err="1">
                <a:solidFill>
                  <a:schemeClr val="bg1"/>
                </a:solidFill>
              </a:rPr>
              <a:t>Vinaya</a:t>
            </a:r>
            <a:r>
              <a:rPr lang="en-US" altLang="zh-CN" sz="4000" dirty="0">
                <a:solidFill>
                  <a:schemeClr val="bg1"/>
                </a:solidFill>
              </a:rPr>
              <a:t> </a:t>
            </a:r>
            <a:r>
              <a:rPr lang="en-US" altLang="zh-CN" sz="4000" dirty="0" err="1">
                <a:solidFill>
                  <a:schemeClr val="bg1"/>
                </a:solidFill>
              </a:rPr>
              <a:t>Pitaka</a:t>
            </a:r>
            <a:r>
              <a:rPr lang="en-US" altLang="zh-CN" sz="4000" dirty="0">
                <a:solidFill>
                  <a:schemeClr val="bg1"/>
                </a:solidFill>
              </a:rPr>
              <a:t> and </a:t>
            </a:r>
            <a:r>
              <a:rPr lang="en-US" altLang="zh-CN" sz="4000" dirty="0" err="1">
                <a:solidFill>
                  <a:schemeClr val="bg1"/>
                </a:solidFill>
              </a:rPr>
              <a:t>Abhidharma</a:t>
            </a:r>
            <a:r>
              <a:rPr lang="en-US" altLang="zh-CN" sz="4000" dirty="0">
                <a:solidFill>
                  <a:schemeClr val="bg1"/>
                </a:solidFill>
              </a:rPr>
              <a:t> </a:t>
            </a:r>
            <a:r>
              <a:rPr lang="en-US" altLang="zh-CN" sz="4000" dirty="0" err="1">
                <a:solidFill>
                  <a:schemeClr val="bg1"/>
                </a:solidFill>
              </a:rPr>
              <a:t>Pitakas</a:t>
            </a:r>
            <a:r>
              <a:rPr lang="en-US" altLang="zh-CN" sz="4000" dirty="0">
                <a:solidFill>
                  <a:schemeClr val="bg1"/>
                </a:solidFill>
              </a:rPr>
              <a:t>, like other early Buddhist </a:t>
            </a:r>
            <a:r>
              <a:rPr lang="en-US" altLang="zh-CN" sz="4000" dirty="0" smtClean="0">
                <a:solidFill>
                  <a:schemeClr val="bg1"/>
                </a:solidFill>
              </a:rPr>
              <a:t>schools. </a:t>
            </a:r>
            <a:r>
              <a:rPr lang="en-US" altLang="zh-CN" sz="4000" dirty="0">
                <a:solidFill>
                  <a:schemeClr val="bg1"/>
                </a:solidFill>
              </a:rPr>
              <a:t>Only </a:t>
            </a:r>
            <a:r>
              <a:rPr lang="en-US" altLang="zh-CN" sz="4000" u="sng" dirty="0">
                <a:solidFill>
                  <a:schemeClr val="bg1"/>
                </a:solidFill>
              </a:rPr>
              <a:t>four</a:t>
            </a:r>
            <a:r>
              <a:rPr lang="en-US" altLang="zh-CN" sz="4000" dirty="0">
                <a:solidFill>
                  <a:schemeClr val="bg1"/>
                </a:solidFill>
              </a:rPr>
              <a:t> of their texts survive in Chinese translation: </a:t>
            </a:r>
            <a:endParaRPr lang="en-US" altLang="zh-CN" sz="4000" dirty="0" smtClean="0">
              <a:solidFill>
                <a:schemeClr val="bg1"/>
              </a:solidFill>
            </a:endParaRPr>
          </a:p>
          <a:p>
            <a:pPr marL="0" indent="0">
              <a:lnSpc>
                <a:spcPct val="100000"/>
              </a:lnSpc>
              <a:buNone/>
            </a:pPr>
            <a:endParaRPr lang="en-US" altLang="zh-CN" sz="2000" dirty="0" smtClean="0">
              <a:solidFill>
                <a:schemeClr val="bg1"/>
              </a:solidFill>
            </a:endParaRPr>
          </a:p>
          <a:p>
            <a:pPr marL="0" indent="0">
              <a:lnSpc>
                <a:spcPct val="100000"/>
              </a:lnSpc>
              <a:buNone/>
            </a:pPr>
            <a:r>
              <a:rPr lang="en-US" altLang="zh-CN" sz="4000" dirty="0" smtClean="0">
                <a:solidFill>
                  <a:schemeClr val="bg1"/>
                </a:solidFill>
              </a:rPr>
              <a:t>1. The </a:t>
            </a:r>
            <a:r>
              <a:rPr lang="en-US" altLang="zh-CN" sz="4000" dirty="0">
                <a:solidFill>
                  <a:schemeClr val="bg1"/>
                </a:solidFill>
              </a:rPr>
              <a:t>San fa </a:t>
            </a:r>
            <a:r>
              <a:rPr lang="en-US" altLang="zh-CN" sz="4000" dirty="0" err="1">
                <a:solidFill>
                  <a:schemeClr val="bg1"/>
                </a:solidFill>
              </a:rPr>
              <a:t>tu</a:t>
            </a:r>
            <a:r>
              <a:rPr lang="en-US" altLang="zh-CN" sz="4000" dirty="0">
                <a:solidFill>
                  <a:schemeClr val="bg1"/>
                </a:solidFill>
              </a:rPr>
              <a:t> </a:t>
            </a:r>
            <a:r>
              <a:rPr lang="en-US" altLang="zh-CN" sz="4000" dirty="0" err="1" smtClean="0">
                <a:solidFill>
                  <a:schemeClr val="bg1"/>
                </a:solidFill>
              </a:rPr>
              <a:t>lun</a:t>
            </a:r>
            <a:r>
              <a:rPr lang="en-US" altLang="zh-CN" sz="4000" dirty="0" smtClean="0">
                <a:solidFill>
                  <a:schemeClr val="bg1"/>
                </a:solidFill>
              </a:rPr>
              <a:t> </a:t>
            </a:r>
            <a:r>
              <a:rPr lang="zh-CN" altLang="en-US" sz="4000" dirty="0" smtClean="0">
                <a:solidFill>
                  <a:schemeClr val="bg1"/>
                </a:solidFill>
              </a:rPr>
              <a:t>三法度論</a:t>
            </a:r>
            <a:r>
              <a:rPr lang="en-US" altLang="zh-CN" sz="4000" dirty="0" smtClean="0">
                <a:solidFill>
                  <a:schemeClr val="bg1"/>
                </a:solidFill>
              </a:rPr>
              <a:t>, </a:t>
            </a:r>
            <a:r>
              <a:rPr lang="en-US" altLang="zh-CN" sz="4000" dirty="0" err="1">
                <a:solidFill>
                  <a:schemeClr val="bg1"/>
                </a:solidFill>
              </a:rPr>
              <a:t>Traidharmakasastra</a:t>
            </a:r>
            <a:r>
              <a:rPr lang="en-US" altLang="zh-CN" sz="4000" dirty="0">
                <a:solidFill>
                  <a:schemeClr val="bg1"/>
                </a:solidFill>
              </a:rPr>
              <a:t>, </a:t>
            </a:r>
            <a:r>
              <a:rPr lang="en-US" altLang="zh-CN" sz="4000" dirty="0" smtClean="0">
                <a:solidFill>
                  <a:schemeClr val="bg1"/>
                </a:solidFill>
              </a:rPr>
              <a:t>	Taisho </a:t>
            </a:r>
            <a:r>
              <a:rPr lang="zh-CN" altLang="en-US" sz="4000" dirty="0" smtClean="0">
                <a:solidFill>
                  <a:schemeClr val="bg1"/>
                </a:solidFill>
              </a:rPr>
              <a:t>大正藏</a:t>
            </a:r>
            <a:r>
              <a:rPr lang="en-US" altLang="zh-CN" sz="4000" dirty="0" smtClean="0">
                <a:solidFill>
                  <a:schemeClr val="bg1"/>
                </a:solidFill>
              </a:rPr>
              <a:t> </a:t>
            </a:r>
            <a:r>
              <a:rPr lang="en-US" altLang="zh-CN" sz="4000" dirty="0">
                <a:solidFill>
                  <a:schemeClr val="bg1"/>
                </a:solidFill>
              </a:rPr>
              <a:t>XXV, 1506.</a:t>
            </a:r>
          </a:p>
          <a:p>
            <a:pPr marL="0" indent="0">
              <a:lnSpc>
                <a:spcPct val="100000"/>
              </a:lnSpc>
              <a:buNone/>
            </a:pPr>
            <a:endParaRPr lang="en-US" altLang="zh-CN" sz="3600" dirty="0">
              <a:solidFill>
                <a:schemeClr val="bg1"/>
              </a:solidFill>
            </a:endParaRPr>
          </a:p>
        </p:txBody>
      </p:sp>
    </p:spTree>
    <p:extLst>
      <p:ext uri="{BB962C8B-B14F-4D97-AF65-F5344CB8AC3E}">
        <p14:creationId xmlns:p14="http://schemas.microsoft.com/office/powerpoint/2010/main" val="290819075"/>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46808" y="737755"/>
            <a:ext cx="11336482" cy="564226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30000"/>
              </a:lnSpc>
              <a:buNone/>
            </a:pPr>
            <a:r>
              <a:rPr lang="en-US" altLang="zh-CN" sz="4000" dirty="0">
                <a:solidFill>
                  <a:schemeClr val="bg1"/>
                </a:solidFill>
              </a:rPr>
              <a:t>2. The </a:t>
            </a:r>
            <a:r>
              <a:rPr lang="en-US" altLang="zh-CN" sz="4000" dirty="0" err="1">
                <a:solidFill>
                  <a:schemeClr val="bg1"/>
                </a:solidFill>
              </a:rPr>
              <a:t>Ssu</a:t>
            </a:r>
            <a:r>
              <a:rPr lang="en-US" altLang="zh-CN" sz="4000" dirty="0">
                <a:solidFill>
                  <a:schemeClr val="bg1"/>
                </a:solidFill>
              </a:rPr>
              <a:t> a-</a:t>
            </a:r>
            <a:r>
              <a:rPr lang="en-US" altLang="zh-CN" sz="4000" dirty="0" err="1">
                <a:solidFill>
                  <a:schemeClr val="bg1"/>
                </a:solidFill>
              </a:rPr>
              <a:t>han</a:t>
            </a:r>
            <a:r>
              <a:rPr lang="en-US" altLang="zh-CN" sz="4000" dirty="0">
                <a:solidFill>
                  <a:schemeClr val="bg1"/>
                </a:solidFill>
              </a:rPr>
              <a:t>-mu </a:t>
            </a:r>
            <a:r>
              <a:rPr lang="en-US" altLang="zh-CN" sz="4000" dirty="0" err="1">
                <a:solidFill>
                  <a:schemeClr val="bg1"/>
                </a:solidFill>
              </a:rPr>
              <a:t>ch'ao</a:t>
            </a:r>
            <a:r>
              <a:rPr lang="en-US" altLang="zh-CN" sz="4000" dirty="0">
                <a:solidFill>
                  <a:schemeClr val="bg1"/>
                </a:solidFill>
              </a:rPr>
              <a:t> </a:t>
            </a:r>
            <a:r>
              <a:rPr lang="en-US" altLang="zh-CN" sz="4000" dirty="0" err="1" smtClean="0">
                <a:solidFill>
                  <a:schemeClr val="bg1"/>
                </a:solidFill>
              </a:rPr>
              <a:t>chieh</a:t>
            </a:r>
            <a:r>
              <a:rPr lang="en-US" altLang="zh-CN" sz="4000" dirty="0" smtClean="0">
                <a:solidFill>
                  <a:schemeClr val="bg1"/>
                </a:solidFill>
              </a:rPr>
              <a:t> </a:t>
            </a:r>
            <a:r>
              <a:rPr lang="zh-TW" altLang="en-US" sz="4000" dirty="0" smtClean="0">
                <a:solidFill>
                  <a:schemeClr val="bg1"/>
                </a:solidFill>
              </a:rPr>
              <a:t>四</a:t>
            </a:r>
            <a:r>
              <a:rPr lang="zh-TW" altLang="en-US" sz="4000" dirty="0">
                <a:solidFill>
                  <a:schemeClr val="bg1"/>
                </a:solidFill>
              </a:rPr>
              <a:t>阿鋡暮抄解</a:t>
            </a:r>
            <a:r>
              <a:rPr lang="en-US" altLang="zh-CN" sz="4000" dirty="0" smtClean="0">
                <a:solidFill>
                  <a:schemeClr val="bg1"/>
                </a:solidFill>
              </a:rPr>
              <a:t>, 	Taisho </a:t>
            </a:r>
            <a:r>
              <a:rPr lang="en-US" altLang="zh-CN" sz="4000" dirty="0">
                <a:solidFill>
                  <a:schemeClr val="bg1"/>
                </a:solidFill>
              </a:rPr>
              <a:t>XXV, 1505.</a:t>
            </a:r>
            <a:endParaRPr lang="en-US" altLang="zh-CN" sz="4000" dirty="0" smtClean="0">
              <a:solidFill>
                <a:schemeClr val="bg1"/>
              </a:solidFill>
            </a:endParaRPr>
          </a:p>
          <a:p>
            <a:pPr marL="0" indent="0">
              <a:lnSpc>
                <a:spcPct val="130000"/>
              </a:lnSpc>
              <a:buNone/>
            </a:pPr>
            <a:r>
              <a:rPr lang="en-US" altLang="zh-CN" sz="4000" dirty="0" smtClean="0">
                <a:solidFill>
                  <a:schemeClr val="bg1"/>
                </a:solidFill>
              </a:rPr>
              <a:t>3. The </a:t>
            </a:r>
            <a:r>
              <a:rPr lang="en-US" altLang="zh-CN" sz="4000" dirty="0">
                <a:solidFill>
                  <a:schemeClr val="bg1"/>
                </a:solidFill>
              </a:rPr>
              <a:t>San-mi-</a:t>
            </a:r>
            <a:r>
              <a:rPr lang="en-US" altLang="zh-CN" sz="4000" dirty="0" err="1">
                <a:solidFill>
                  <a:schemeClr val="bg1"/>
                </a:solidFill>
              </a:rPr>
              <a:t>ti</a:t>
            </a:r>
            <a:r>
              <a:rPr lang="en-US" altLang="zh-CN" sz="4000" dirty="0">
                <a:solidFill>
                  <a:schemeClr val="bg1"/>
                </a:solidFill>
              </a:rPr>
              <a:t> </a:t>
            </a:r>
            <a:r>
              <a:rPr lang="en-US" altLang="zh-CN" sz="4000" dirty="0" err="1">
                <a:solidFill>
                  <a:schemeClr val="bg1"/>
                </a:solidFill>
              </a:rPr>
              <a:t>pu</a:t>
            </a:r>
            <a:r>
              <a:rPr lang="en-US" altLang="zh-CN" sz="4000" dirty="0">
                <a:solidFill>
                  <a:schemeClr val="bg1"/>
                </a:solidFill>
              </a:rPr>
              <a:t> </a:t>
            </a:r>
            <a:r>
              <a:rPr lang="en-US" altLang="zh-CN" sz="4000" dirty="0" err="1">
                <a:solidFill>
                  <a:schemeClr val="bg1"/>
                </a:solidFill>
              </a:rPr>
              <a:t>lun</a:t>
            </a:r>
            <a:r>
              <a:rPr lang="en-US" altLang="zh-CN" sz="4000" dirty="0">
                <a:solidFill>
                  <a:schemeClr val="bg1"/>
                </a:solidFill>
              </a:rPr>
              <a:t>, </a:t>
            </a:r>
            <a:r>
              <a:rPr lang="en-US" altLang="zh-CN" sz="4000" dirty="0" err="1" smtClean="0">
                <a:solidFill>
                  <a:schemeClr val="bg1"/>
                </a:solidFill>
              </a:rPr>
              <a:t>Sammatiyanikayasastra</a:t>
            </a:r>
            <a:r>
              <a:rPr lang="en-US" altLang="zh-CN" sz="4000" dirty="0" smtClean="0">
                <a:solidFill>
                  <a:schemeClr val="bg1"/>
                </a:solidFill>
              </a:rPr>
              <a:t> </a:t>
            </a:r>
          </a:p>
          <a:p>
            <a:pPr marL="0" indent="0">
              <a:lnSpc>
                <a:spcPct val="130000"/>
              </a:lnSpc>
              <a:buNone/>
            </a:pPr>
            <a:r>
              <a:rPr lang="en-US" altLang="zh-CN" sz="4000" dirty="0">
                <a:solidFill>
                  <a:schemeClr val="bg1"/>
                </a:solidFill>
              </a:rPr>
              <a:t>	</a:t>
            </a:r>
            <a:r>
              <a:rPr lang="zh-CN" altLang="en-US" sz="4000" dirty="0" smtClean="0">
                <a:solidFill>
                  <a:schemeClr val="bg1"/>
                </a:solidFill>
              </a:rPr>
              <a:t>三</a:t>
            </a:r>
            <a:r>
              <a:rPr lang="zh-CN" altLang="en-US" sz="4000" dirty="0">
                <a:solidFill>
                  <a:schemeClr val="bg1"/>
                </a:solidFill>
              </a:rPr>
              <a:t>彌底部論</a:t>
            </a:r>
            <a:r>
              <a:rPr lang="en-US" altLang="zh-CN" sz="4000" dirty="0" smtClean="0">
                <a:solidFill>
                  <a:schemeClr val="bg1"/>
                </a:solidFill>
              </a:rPr>
              <a:t>, </a:t>
            </a:r>
            <a:r>
              <a:rPr lang="en-US" altLang="zh-CN" sz="4000" dirty="0">
                <a:solidFill>
                  <a:schemeClr val="bg1"/>
                </a:solidFill>
              </a:rPr>
              <a:t>Taisho XXXII. 1649.</a:t>
            </a:r>
          </a:p>
          <a:p>
            <a:pPr marL="0" indent="0">
              <a:lnSpc>
                <a:spcPct val="130000"/>
              </a:lnSpc>
              <a:buNone/>
            </a:pPr>
            <a:r>
              <a:rPr lang="en-US" altLang="zh-CN" sz="4000" dirty="0" smtClean="0">
                <a:solidFill>
                  <a:schemeClr val="bg1"/>
                </a:solidFill>
              </a:rPr>
              <a:t>4. The </a:t>
            </a:r>
            <a:r>
              <a:rPr lang="en-US" altLang="zh-CN" sz="4000" dirty="0">
                <a:solidFill>
                  <a:schemeClr val="bg1"/>
                </a:solidFill>
              </a:rPr>
              <a:t>Lu </a:t>
            </a:r>
            <a:r>
              <a:rPr lang="en-US" altLang="zh-CN" sz="4000" dirty="0" err="1">
                <a:solidFill>
                  <a:schemeClr val="bg1"/>
                </a:solidFill>
              </a:rPr>
              <a:t>erh</a:t>
            </a:r>
            <a:r>
              <a:rPr lang="en-US" altLang="zh-CN" sz="4000" dirty="0">
                <a:solidFill>
                  <a:schemeClr val="bg1"/>
                </a:solidFill>
              </a:rPr>
              <a:t>-shih-</a:t>
            </a:r>
            <a:r>
              <a:rPr lang="en-US" altLang="zh-CN" sz="4000" dirty="0" err="1">
                <a:solidFill>
                  <a:schemeClr val="bg1"/>
                </a:solidFill>
              </a:rPr>
              <a:t>erh</a:t>
            </a:r>
            <a:r>
              <a:rPr lang="en-US" altLang="zh-CN" sz="4000" dirty="0">
                <a:solidFill>
                  <a:schemeClr val="bg1"/>
                </a:solidFill>
              </a:rPr>
              <a:t> </a:t>
            </a:r>
            <a:r>
              <a:rPr lang="en-US" altLang="zh-CN" sz="4000" dirty="0" err="1">
                <a:solidFill>
                  <a:schemeClr val="bg1"/>
                </a:solidFill>
              </a:rPr>
              <a:t>ming-liao</a:t>
            </a:r>
            <a:r>
              <a:rPr lang="en-US" altLang="zh-CN" sz="4000" dirty="0">
                <a:solidFill>
                  <a:schemeClr val="bg1"/>
                </a:solidFill>
              </a:rPr>
              <a:t> </a:t>
            </a:r>
            <a:r>
              <a:rPr lang="en-US" altLang="zh-CN" sz="4000" dirty="0" err="1" smtClean="0">
                <a:solidFill>
                  <a:schemeClr val="bg1"/>
                </a:solidFill>
              </a:rPr>
              <a:t>lun</a:t>
            </a:r>
            <a:r>
              <a:rPr lang="en-US" altLang="zh-CN" sz="4000" dirty="0" smtClean="0">
                <a:solidFill>
                  <a:schemeClr val="bg1"/>
                </a:solidFill>
              </a:rPr>
              <a:t> </a:t>
            </a:r>
            <a:r>
              <a:rPr lang="zh-TW" altLang="en-US" sz="4000" dirty="0" smtClean="0">
                <a:solidFill>
                  <a:schemeClr val="bg1"/>
                </a:solidFill>
              </a:rPr>
              <a:t>律</a:t>
            </a:r>
            <a:r>
              <a:rPr lang="zh-TW" altLang="en-US" sz="4000" dirty="0">
                <a:solidFill>
                  <a:schemeClr val="bg1"/>
                </a:solidFill>
              </a:rPr>
              <a:t>二十二明了論</a:t>
            </a:r>
            <a:r>
              <a:rPr lang="en-US" altLang="zh-CN" sz="4000" dirty="0" smtClean="0">
                <a:solidFill>
                  <a:schemeClr val="bg1"/>
                </a:solidFill>
              </a:rPr>
              <a:t>, 	</a:t>
            </a:r>
            <a:r>
              <a:rPr lang="en-US" altLang="zh-CN" sz="4000" dirty="0" err="1" smtClean="0">
                <a:solidFill>
                  <a:schemeClr val="bg1"/>
                </a:solidFill>
              </a:rPr>
              <a:t>Vinayadvavimsati-vidyasastra</a:t>
            </a:r>
            <a:r>
              <a:rPr lang="en-US" altLang="zh-CN" sz="4000" dirty="0">
                <a:solidFill>
                  <a:schemeClr val="bg1"/>
                </a:solidFill>
              </a:rPr>
              <a:t>, Taisho XXIV. 1461.</a:t>
            </a:r>
          </a:p>
        </p:txBody>
      </p:sp>
    </p:spTree>
    <p:extLst>
      <p:ext uri="{BB962C8B-B14F-4D97-AF65-F5344CB8AC3E}">
        <p14:creationId xmlns:p14="http://schemas.microsoft.com/office/powerpoint/2010/main" val="4093165880"/>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40326" y="665018"/>
            <a:ext cx="11336482" cy="564226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30000"/>
              </a:lnSpc>
              <a:buNone/>
            </a:pPr>
            <a:r>
              <a:rPr lang="en-US" altLang="zh-CN" sz="4000" u="sng" dirty="0">
                <a:solidFill>
                  <a:schemeClr val="bg1"/>
                </a:solidFill>
              </a:rPr>
              <a:t>Modern Scholarship</a:t>
            </a:r>
          </a:p>
          <a:p>
            <a:pPr marL="0" indent="0">
              <a:lnSpc>
                <a:spcPct val="130000"/>
              </a:lnSpc>
              <a:buNone/>
            </a:pPr>
            <a:endParaRPr lang="en-US" altLang="zh-CN" sz="2000" dirty="0" smtClean="0">
              <a:solidFill>
                <a:schemeClr val="bg1"/>
              </a:solidFill>
            </a:endParaRPr>
          </a:p>
          <a:p>
            <a:pPr marL="0" indent="0">
              <a:lnSpc>
                <a:spcPct val="130000"/>
              </a:lnSpc>
              <a:buNone/>
            </a:pPr>
            <a:r>
              <a:rPr lang="en-US" altLang="zh-CN" sz="4000" dirty="0" smtClean="0">
                <a:solidFill>
                  <a:schemeClr val="bg1"/>
                </a:solidFill>
              </a:rPr>
              <a:t>Peter </a:t>
            </a:r>
            <a:r>
              <a:rPr lang="en-US" altLang="zh-CN" sz="4000" dirty="0">
                <a:solidFill>
                  <a:schemeClr val="bg1"/>
                </a:solidFill>
              </a:rPr>
              <a:t>Harvey agrees with criticisms leveled against the </a:t>
            </a:r>
            <a:r>
              <a:rPr lang="en-US" altLang="zh-CN" sz="4000" dirty="0" err="1">
                <a:solidFill>
                  <a:schemeClr val="bg1"/>
                </a:solidFill>
              </a:rPr>
              <a:t>Pudgalavadins</a:t>
            </a:r>
            <a:r>
              <a:rPr lang="en-US" altLang="zh-CN" sz="4000" dirty="0">
                <a:solidFill>
                  <a:schemeClr val="bg1"/>
                </a:solidFill>
              </a:rPr>
              <a:t> by </a:t>
            </a:r>
            <a:r>
              <a:rPr lang="en-US" altLang="zh-CN" sz="4000" dirty="0" err="1">
                <a:solidFill>
                  <a:schemeClr val="bg1"/>
                </a:solidFill>
              </a:rPr>
              <a:t>Moggaliputta-Tissa</a:t>
            </a:r>
            <a:r>
              <a:rPr lang="en-US" altLang="zh-CN" sz="4000" dirty="0">
                <a:solidFill>
                  <a:schemeClr val="bg1"/>
                </a:solidFill>
              </a:rPr>
              <a:t> and </a:t>
            </a:r>
            <a:r>
              <a:rPr lang="en-US" altLang="zh-CN" sz="4000" dirty="0" err="1">
                <a:solidFill>
                  <a:schemeClr val="bg1"/>
                </a:solidFill>
              </a:rPr>
              <a:t>Vasubandhu</a:t>
            </a:r>
            <a:r>
              <a:rPr lang="en-US" altLang="zh-CN" sz="4000" dirty="0">
                <a:solidFill>
                  <a:schemeClr val="bg1"/>
                </a:solidFill>
              </a:rPr>
              <a:t>, and finds that there is no support in the </a:t>
            </a:r>
            <a:r>
              <a:rPr lang="en-US" altLang="zh-CN" sz="4000" dirty="0" err="1">
                <a:solidFill>
                  <a:schemeClr val="bg1"/>
                </a:solidFill>
              </a:rPr>
              <a:t>Pali</a:t>
            </a:r>
            <a:r>
              <a:rPr lang="en-US" altLang="zh-CN" sz="4000" dirty="0">
                <a:solidFill>
                  <a:schemeClr val="bg1"/>
                </a:solidFill>
              </a:rPr>
              <a:t> </a:t>
            </a:r>
            <a:r>
              <a:rPr lang="en-US" altLang="zh-CN" sz="4000" dirty="0" err="1">
                <a:solidFill>
                  <a:schemeClr val="bg1"/>
                </a:solidFill>
              </a:rPr>
              <a:t>Nikayas</a:t>
            </a:r>
            <a:r>
              <a:rPr lang="en-US" altLang="zh-CN" sz="4000" dirty="0">
                <a:solidFill>
                  <a:schemeClr val="bg1"/>
                </a:solidFill>
              </a:rPr>
              <a:t> for their </a:t>
            </a:r>
            <a:r>
              <a:rPr lang="en-US" altLang="zh-CN" sz="4000" dirty="0" err="1">
                <a:solidFill>
                  <a:schemeClr val="bg1"/>
                </a:solidFill>
              </a:rPr>
              <a:t>pudgala</a:t>
            </a:r>
            <a:r>
              <a:rPr lang="en-US" altLang="zh-CN" sz="4000" dirty="0">
                <a:solidFill>
                  <a:schemeClr val="bg1"/>
                </a:solidFill>
              </a:rPr>
              <a:t> concept.</a:t>
            </a:r>
          </a:p>
        </p:txBody>
      </p:sp>
    </p:spTree>
    <p:extLst>
      <p:ext uri="{BB962C8B-B14F-4D97-AF65-F5344CB8AC3E}">
        <p14:creationId xmlns:p14="http://schemas.microsoft.com/office/powerpoint/2010/main" val="3225415939"/>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29935" y="426028"/>
            <a:ext cx="11097491" cy="591242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30000"/>
              </a:lnSpc>
              <a:buNone/>
            </a:pPr>
            <a:r>
              <a:rPr lang="en-US" altLang="zh-CN" sz="3600" dirty="0">
                <a:solidFill>
                  <a:schemeClr val="bg1"/>
                </a:solidFill>
              </a:rPr>
              <a:t>According to Dan </a:t>
            </a:r>
            <a:r>
              <a:rPr lang="en-US" altLang="zh-CN" sz="3600" dirty="0" err="1">
                <a:solidFill>
                  <a:schemeClr val="bg1"/>
                </a:solidFill>
              </a:rPr>
              <a:t>Lusthaus</a:t>
            </a:r>
            <a:r>
              <a:rPr lang="en-US" altLang="zh-CN" sz="3600" dirty="0">
                <a:solidFill>
                  <a:schemeClr val="bg1"/>
                </a:solidFill>
              </a:rPr>
              <a:t>, "no Buddhist school has been more vilified by its Buddhist peers or misunderstood by modern scholars</a:t>
            </a:r>
            <a:r>
              <a:rPr lang="en-US" altLang="zh-CN" sz="3600" dirty="0" smtClean="0">
                <a:solidFill>
                  <a:schemeClr val="bg1"/>
                </a:solidFill>
              </a:rPr>
              <a:t>". </a:t>
            </a:r>
            <a:r>
              <a:rPr lang="en-US" altLang="zh-CN" sz="3600" dirty="0" err="1">
                <a:solidFill>
                  <a:schemeClr val="bg1"/>
                </a:solidFill>
              </a:rPr>
              <a:t>Lusthaus</a:t>
            </a:r>
            <a:r>
              <a:rPr lang="en-US" altLang="zh-CN" sz="3600" dirty="0">
                <a:solidFill>
                  <a:schemeClr val="bg1"/>
                </a:solidFill>
              </a:rPr>
              <a:t> argues that, far from promoting the view of a self (</a:t>
            </a:r>
            <a:r>
              <a:rPr lang="en-US" altLang="zh-CN" sz="3600" dirty="0" err="1">
                <a:solidFill>
                  <a:schemeClr val="bg1"/>
                </a:solidFill>
              </a:rPr>
              <a:t>atmavada</a:t>
            </a:r>
            <a:r>
              <a:rPr lang="en-US" altLang="zh-CN" sz="3600" dirty="0">
                <a:solidFill>
                  <a:schemeClr val="bg1"/>
                </a:solidFill>
              </a:rPr>
              <a:t>), the </a:t>
            </a:r>
            <a:r>
              <a:rPr lang="en-US" altLang="zh-CN" sz="3600" dirty="0" err="1" smtClean="0">
                <a:solidFill>
                  <a:schemeClr val="bg1"/>
                </a:solidFill>
              </a:rPr>
              <a:t>Vātsīputrīya</a:t>
            </a:r>
            <a:r>
              <a:rPr lang="en-US" altLang="zh-CN" sz="3600" dirty="0" smtClean="0">
                <a:solidFill>
                  <a:schemeClr val="bg1"/>
                </a:solidFill>
              </a:rPr>
              <a:t> </a:t>
            </a:r>
            <a:r>
              <a:rPr lang="en-US" altLang="zh-CN" sz="3600" dirty="0">
                <a:solidFill>
                  <a:schemeClr val="bg1"/>
                </a:solidFill>
              </a:rPr>
              <a:t>(</a:t>
            </a:r>
            <a:r>
              <a:rPr lang="en-US" altLang="zh-CN" sz="3600" dirty="0" err="1">
                <a:solidFill>
                  <a:schemeClr val="bg1"/>
                </a:solidFill>
              </a:rPr>
              <a:t>Pudgalavādins</a:t>
            </a:r>
            <a:r>
              <a:rPr lang="en-US" altLang="zh-CN" sz="3600" dirty="0">
                <a:solidFill>
                  <a:schemeClr val="bg1"/>
                </a:solidFill>
              </a:rPr>
              <a:t>)</a:t>
            </a:r>
            <a:r>
              <a:rPr lang="en-US" altLang="zh-CN" sz="3600" dirty="0" smtClean="0">
                <a:solidFill>
                  <a:schemeClr val="bg1"/>
                </a:solidFill>
              </a:rPr>
              <a:t> </a:t>
            </a:r>
            <a:r>
              <a:rPr lang="en-US" altLang="zh-CN" sz="3600" dirty="0">
                <a:solidFill>
                  <a:schemeClr val="bg1"/>
                </a:solidFill>
              </a:rPr>
              <a:t>position which can be seen in their surviving texts is that the </a:t>
            </a:r>
            <a:r>
              <a:rPr lang="en-US" altLang="zh-CN" sz="3600" dirty="0" err="1">
                <a:solidFill>
                  <a:schemeClr val="bg1"/>
                </a:solidFill>
              </a:rPr>
              <a:t>pudgala</a:t>
            </a:r>
            <a:r>
              <a:rPr lang="en-US" altLang="zh-CN" sz="3600" dirty="0">
                <a:solidFill>
                  <a:schemeClr val="bg1"/>
                </a:solidFill>
              </a:rPr>
              <a:t> is "a </a:t>
            </a:r>
            <a:r>
              <a:rPr lang="en-US" altLang="zh-CN" sz="3600" dirty="0" err="1">
                <a:solidFill>
                  <a:schemeClr val="bg1"/>
                </a:solidFill>
              </a:rPr>
              <a:t>prajñapti</a:t>
            </a:r>
            <a:r>
              <a:rPr lang="en-US" altLang="zh-CN" sz="3600" dirty="0">
                <a:solidFill>
                  <a:schemeClr val="bg1"/>
                </a:solidFill>
              </a:rPr>
              <a:t> (only a nominal existent) that is neither identical to nor different from the </a:t>
            </a:r>
            <a:r>
              <a:rPr lang="en-US" altLang="zh-CN" sz="3600" dirty="0" err="1" smtClean="0">
                <a:solidFill>
                  <a:schemeClr val="bg1"/>
                </a:solidFill>
              </a:rPr>
              <a:t>skandhas</a:t>
            </a:r>
            <a:r>
              <a:rPr lang="en-US" altLang="zh-CN" sz="3600" dirty="0" smtClean="0">
                <a:solidFill>
                  <a:schemeClr val="bg1"/>
                </a:solidFill>
              </a:rPr>
              <a:t> (aggregates)."</a:t>
            </a:r>
            <a:endParaRPr lang="en-US" altLang="zh-CN" sz="3600" dirty="0">
              <a:solidFill>
                <a:schemeClr val="bg1"/>
              </a:solidFill>
            </a:endParaRPr>
          </a:p>
        </p:txBody>
      </p:sp>
    </p:spTree>
    <p:extLst>
      <p:ext uri="{BB962C8B-B14F-4D97-AF65-F5344CB8AC3E}">
        <p14:creationId xmlns:p14="http://schemas.microsoft.com/office/powerpoint/2010/main" val="1408006861"/>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40326" y="665018"/>
            <a:ext cx="11336482" cy="675409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a:solidFill>
                  <a:schemeClr val="bg1"/>
                </a:solidFill>
              </a:rPr>
              <a:t>According to Dan </a:t>
            </a:r>
            <a:r>
              <a:rPr lang="en-US" altLang="zh-CN" sz="4000" dirty="0" err="1">
                <a:solidFill>
                  <a:schemeClr val="bg1"/>
                </a:solidFill>
              </a:rPr>
              <a:t>Lusthaus</a:t>
            </a:r>
            <a:r>
              <a:rPr lang="en-US" altLang="zh-CN" sz="4000" dirty="0">
                <a:solidFill>
                  <a:schemeClr val="bg1"/>
                </a:solidFill>
              </a:rPr>
              <a:t>, </a:t>
            </a:r>
            <a:endParaRPr lang="en-US" altLang="zh-CN" sz="4000" dirty="0" smtClean="0">
              <a:solidFill>
                <a:schemeClr val="bg1"/>
              </a:solidFill>
            </a:endParaRPr>
          </a:p>
          <a:p>
            <a:pPr marL="0" indent="0">
              <a:lnSpc>
                <a:spcPct val="100000"/>
              </a:lnSpc>
              <a:buNone/>
            </a:pPr>
            <a:r>
              <a:rPr lang="en-US" altLang="zh-CN" sz="4000" dirty="0" smtClean="0">
                <a:solidFill>
                  <a:schemeClr val="bg1"/>
                </a:solidFill>
              </a:rPr>
              <a:t>“No </a:t>
            </a:r>
            <a:r>
              <a:rPr lang="en-US" altLang="zh-CN" sz="4000" dirty="0">
                <a:solidFill>
                  <a:schemeClr val="bg1"/>
                </a:solidFill>
              </a:rPr>
              <a:t>Buddhist school has been more vilified by its Buddhist peers or misunderstood by modern scholars</a:t>
            </a:r>
            <a:r>
              <a:rPr lang="en-US" altLang="zh-CN" sz="4000" dirty="0" smtClean="0">
                <a:solidFill>
                  <a:schemeClr val="bg1"/>
                </a:solidFill>
              </a:rPr>
              <a:t>". </a:t>
            </a:r>
            <a:r>
              <a:rPr lang="en-US" altLang="zh-CN" sz="4000" dirty="0" err="1">
                <a:solidFill>
                  <a:schemeClr val="bg1"/>
                </a:solidFill>
              </a:rPr>
              <a:t>Lusthaus</a:t>
            </a:r>
            <a:r>
              <a:rPr lang="en-US" altLang="zh-CN" sz="4000" dirty="0">
                <a:solidFill>
                  <a:schemeClr val="bg1"/>
                </a:solidFill>
              </a:rPr>
              <a:t> argues that, far from promoting the view of a self (</a:t>
            </a:r>
            <a:r>
              <a:rPr lang="en-US" altLang="zh-CN" sz="4000" dirty="0" err="1">
                <a:solidFill>
                  <a:schemeClr val="bg1"/>
                </a:solidFill>
              </a:rPr>
              <a:t>atmavada</a:t>
            </a:r>
            <a:r>
              <a:rPr lang="en-US" altLang="zh-CN" sz="4000" dirty="0">
                <a:solidFill>
                  <a:schemeClr val="bg1"/>
                </a:solidFill>
              </a:rPr>
              <a:t>), the </a:t>
            </a:r>
            <a:r>
              <a:rPr lang="en-US" altLang="zh-CN" sz="4000" dirty="0" err="1">
                <a:solidFill>
                  <a:schemeClr val="bg1"/>
                </a:solidFill>
              </a:rPr>
              <a:t>Vātsīputrīya</a:t>
            </a:r>
            <a:r>
              <a:rPr lang="en-US" altLang="zh-CN" sz="4000" dirty="0">
                <a:solidFill>
                  <a:schemeClr val="bg1"/>
                </a:solidFill>
              </a:rPr>
              <a:t> (</a:t>
            </a:r>
            <a:r>
              <a:rPr lang="en-US" altLang="zh-CN" sz="4000" dirty="0" err="1">
                <a:solidFill>
                  <a:schemeClr val="bg1"/>
                </a:solidFill>
              </a:rPr>
              <a:t>Pudgalavādins</a:t>
            </a:r>
            <a:r>
              <a:rPr lang="en-US" altLang="zh-CN" sz="4000" dirty="0">
                <a:solidFill>
                  <a:schemeClr val="bg1"/>
                </a:solidFill>
              </a:rPr>
              <a:t>) </a:t>
            </a:r>
            <a:r>
              <a:rPr lang="en-US" altLang="zh-CN" sz="4000" dirty="0" smtClean="0">
                <a:solidFill>
                  <a:schemeClr val="bg1"/>
                </a:solidFill>
              </a:rPr>
              <a:t>position </a:t>
            </a:r>
            <a:r>
              <a:rPr lang="en-US" altLang="zh-CN" sz="4000" dirty="0">
                <a:solidFill>
                  <a:schemeClr val="bg1"/>
                </a:solidFill>
              </a:rPr>
              <a:t>which can be seen in their surviving texts is that the </a:t>
            </a:r>
            <a:r>
              <a:rPr lang="en-US" altLang="zh-CN" sz="4000" dirty="0" err="1">
                <a:solidFill>
                  <a:schemeClr val="bg1"/>
                </a:solidFill>
              </a:rPr>
              <a:t>pudgala</a:t>
            </a:r>
            <a:r>
              <a:rPr lang="en-US" altLang="zh-CN" sz="4000" dirty="0">
                <a:solidFill>
                  <a:schemeClr val="bg1"/>
                </a:solidFill>
              </a:rPr>
              <a:t> is "a </a:t>
            </a:r>
            <a:r>
              <a:rPr lang="en-US" altLang="zh-CN" sz="4000" dirty="0" err="1">
                <a:solidFill>
                  <a:schemeClr val="bg1"/>
                </a:solidFill>
              </a:rPr>
              <a:t>prajñapti</a:t>
            </a:r>
            <a:r>
              <a:rPr lang="en-US" altLang="zh-CN" sz="4000" dirty="0">
                <a:solidFill>
                  <a:schemeClr val="bg1"/>
                </a:solidFill>
              </a:rPr>
              <a:t> (only a nominal existent) that is neither identical to nor different from the </a:t>
            </a:r>
            <a:r>
              <a:rPr lang="en-US" altLang="zh-CN" sz="4000" dirty="0" err="1">
                <a:solidFill>
                  <a:schemeClr val="bg1"/>
                </a:solidFill>
              </a:rPr>
              <a:t>skandhas</a:t>
            </a:r>
            <a:r>
              <a:rPr lang="en-US" altLang="zh-CN" sz="4000" dirty="0">
                <a:solidFill>
                  <a:schemeClr val="bg1"/>
                </a:solidFill>
              </a:rPr>
              <a:t>."</a:t>
            </a:r>
          </a:p>
        </p:txBody>
      </p:sp>
    </p:spTree>
    <p:extLst>
      <p:ext uri="{BB962C8B-B14F-4D97-AF65-F5344CB8AC3E}">
        <p14:creationId xmlns:p14="http://schemas.microsoft.com/office/powerpoint/2010/main" val="987399343"/>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40326" y="665018"/>
            <a:ext cx="11336482" cy="675409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err="1">
                <a:solidFill>
                  <a:schemeClr val="bg1"/>
                </a:solidFill>
              </a:rPr>
              <a:t>Lusthaus</a:t>
            </a:r>
            <a:r>
              <a:rPr lang="en-US" altLang="zh-CN" sz="4000" dirty="0">
                <a:solidFill>
                  <a:schemeClr val="bg1"/>
                </a:solidFill>
              </a:rPr>
              <a:t> notes that for the </a:t>
            </a:r>
            <a:r>
              <a:rPr lang="en-US" altLang="zh-CN" sz="4000" dirty="0" err="1" smtClean="0">
                <a:solidFill>
                  <a:schemeClr val="bg1"/>
                </a:solidFill>
              </a:rPr>
              <a:t>Vātsīputrīyas</a:t>
            </a:r>
            <a:r>
              <a:rPr lang="en-US" altLang="zh-CN" sz="4000" dirty="0" smtClean="0">
                <a:solidFill>
                  <a:schemeClr val="bg1"/>
                </a:solidFill>
              </a:rPr>
              <a:t> </a:t>
            </a:r>
            <a:r>
              <a:rPr lang="en-US" altLang="zh-CN" sz="4000" dirty="0">
                <a:solidFill>
                  <a:schemeClr val="bg1"/>
                </a:solidFill>
              </a:rPr>
              <a:t>(</a:t>
            </a:r>
            <a:r>
              <a:rPr lang="en-US" altLang="zh-CN" sz="4000" dirty="0" err="1">
                <a:solidFill>
                  <a:schemeClr val="bg1"/>
                </a:solidFill>
              </a:rPr>
              <a:t>Pudgalavādins</a:t>
            </a:r>
            <a:r>
              <a:rPr lang="en-US" altLang="zh-CN" sz="4000" dirty="0">
                <a:solidFill>
                  <a:schemeClr val="bg1"/>
                </a:solidFill>
              </a:rPr>
              <a:t>) </a:t>
            </a:r>
            <a:r>
              <a:rPr lang="en-US" altLang="zh-CN" sz="4000" dirty="0" smtClean="0">
                <a:solidFill>
                  <a:schemeClr val="bg1"/>
                </a:solidFill>
              </a:rPr>
              <a:t>, </a:t>
            </a:r>
            <a:r>
              <a:rPr lang="en-US" altLang="zh-CN" sz="4000" dirty="0">
                <a:solidFill>
                  <a:schemeClr val="bg1"/>
                </a:solidFill>
              </a:rPr>
              <a:t>their theory is simply an attempt to explain what other Buddhist traditions leave unsaid and assumed, mainly what it is that undergoes rebirth, has moral responsibility and attains enlightenment. According to </a:t>
            </a:r>
            <a:r>
              <a:rPr lang="en-US" altLang="zh-CN" sz="4000" dirty="0" err="1">
                <a:solidFill>
                  <a:schemeClr val="bg1"/>
                </a:solidFill>
              </a:rPr>
              <a:t>Lusthaus</a:t>
            </a:r>
            <a:r>
              <a:rPr lang="en-US" altLang="zh-CN" sz="4000" dirty="0">
                <a:solidFill>
                  <a:schemeClr val="bg1"/>
                </a:solidFill>
              </a:rPr>
              <a:t>, for the </a:t>
            </a:r>
            <a:r>
              <a:rPr lang="en-US" altLang="zh-CN" sz="4000" dirty="0" err="1">
                <a:solidFill>
                  <a:schemeClr val="bg1"/>
                </a:solidFill>
              </a:rPr>
              <a:t>Vātsīputrīyas</a:t>
            </a:r>
            <a:r>
              <a:rPr lang="en-US" altLang="zh-CN" sz="4000" dirty="0">
                <a:solidFill>
                  <a:schemeClr val="bg1"/>
                </a:solidFill>
              </a:rPr>
              <a:t>, "while other Buddhists might leave the word “</a:t>
            </a:r>
            <a:r>
              <a:rPr lang="en-US" altLang="zh-CN" sz="4000" dirty="0" err="1">
                <a:solidFill>
                  <a:schemeClr val="bg1"/>
                </a:solidFill>
              </a:rPr>
              <a:t>pudgala</a:t>
            </a:r>
            <a:r>
              <a:rPr lang="en-US" altLang="zh-CN" sz="4000" dirty="0">
                <a:solidFill>
                  <a:schemeClr val="bg1"/>
                </a:solidFill>
              </a:rPr>
              <a:t>” unsaid, the narratives presupposed in their doctrines require it."</a:t>
            </a:r>
          </a:p>
        </p:txBody>
      </p:sp>
    </p:spTree>
    <p:extLst>
      <p:ext uri="{BB962C8B-B14F-4D97-AF65-F5344CB8AC3E}">
        <p14:creationId xmlns:p14="http://schemas.microsoft.com/office/powerpoint/2010/main" val="2534934206"/>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29935" y="332509"/>
            <a:ext cx="11336482" cy="675409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a:solidFill>
                  <a:schemeClr val="bg1"/>
                </a:solidFill>
              </a:rPr>
              <a:t>According to </a:t>
            </a:r>
            <a:r>
              <a:rPr lang="en-US" altLang="zh-CN" sz="4000" dirty="0" err="1">
                <a:solidFill>
                  <a:schemeClr val="bg1"/>
                </a:solidFill>
              </a:rPr>
              <a:t>Thiện</a:t>
            </a:r>
            <a:r>
              <a:rPr lang="en-US" altLang="zh-CN" sz="4000" dirty="0">
                <a:solidFill>
                  <a:schemeClr val="bg1"/>
                </a:solidFill>
              </a:rPr>
              <a:t> </a:t>
            </a:r>
            <a:r>
              <a:rPr lang="en-US" altLang="zh-CN" sz="4000" dirty="0" err="1">
                <a:solidFill>
                  <a:schemeClr val="bg1"/>
                </a:solidFill>
              </a:rPr>
              <a:t>Châu</a:t>
            </a:r>
            <a:r>
              <a:rPr lang="en-US" altLang="zh-CN" sz="4000" dirty="0">
                <a:solidFill>
                  <a:schemeClr val="bg1"/>
                </a:solidFill>
              </a:rPr>
              <a:t>, the </a:t>
            </a:r>
            <a:r>
              <a:rPr lang="en-US" altLang="zh-CN" sz="4000" dirty="0" err="1">
                <a:solidFill>
                  <a:schemeClr val="bg1"/>
                </a:solidFill>
              </a:rPr>
              <a:t>Vātsīputrīyas</a:t>
            </a:r>
            <a:r>
              <a:rPr lang="en-US" altLang="zh-CN" sz="4000" dirty="0">
                <a:solidFill>
                  <a:schemeClr val="bg1"/>
                </a:solidFill>
              </a:rPr>
              <a:t> were the initial parent school out of which branched off four sub-schools (sometime between the 1st century BCE and the 1st century CE); mainly the </a:t>
            </a:r>
            <a:r>
              <a:rPr lang="en-US" altLang="zh-CN" sz="4000" b="1" u="sng" dirty="0" err="1" smtClean="0">
                <a:solidFill>
                  <a:schemeClr val="bg1"/>
                </a:solidFill>
              </a:rPr>
              <a:t>Saṃmitīyas</a:t>
            </a:r>
            <a:r>
              <a:rPr lang="en-US" altLang="zh-CN" sz="4000" dirty="0" smtClean="0">
                <a:solidFill>
                  <a:schemeClr val="bg1"/>
                </a:solidFill>
              </a:rPr>
              <a:t> </a:t>
            </a:r>
            <a:r>
              <a:rPr lang="zh-CN" altLang="en-US" sz="3200" b="1" dirty="0" smtClean="0">
                <a:solidFill>
                  <a:schemeClr val="bg1"/>
                </a:solidFill>
              </a:rPr>
              <a:t>正量部</a:t>
            </a:r>
            <a:r>
              <a:rPr lang="en-US" altLang="zh-CN" sz="4000" dirty="0" smtClean="0">
                <a:solidFill>
                  <a:schemeClr val="bg1"/>
                </a:solidFill>
              </a:rPr>
              <a:t>, </a:t>
            </a:r>
            <a:r>
              <a:rPr lang="en-US" altLang="zh-CN" sz="4000" u="sng" dirty="0" err="1" smtClean="0">
                <a:solidFill>
                  <a:schemeClr val="bg1"/>
                </a:solidFill>
              </a:rPr>
              <a:t>Dhammuttariyas</a:t>
            </a:r>
            <a:r>
              <a:rPr lang="en-US" altLang="zh-CN" sz="4000" dirty="0" smtClean="0">
                <a:solidFill>
                  <a:schemeClr val="bg1"/>
                </a:solidFill>
              </a:rPr>
              <a:t> </a:t>
            </a:r>
            <a:r>
              <a:rPr lang="zh-CN" altLang="en-US" sz="3200" b="1" dirty="0" smtClean="0">
                <a:solidFill>
                  <a:schemeClr val="bg1"/>
                </a:solidFill>
              </a:rPr>
              <a:t>法上部</a:t>
            </a:r>
            <a:r>
              <a:rPr lang="en-US" altLang="zh-CN" sz="4000" dirty="0" smtClean="0">
                <a:solidFill>
                  <a:schemeClr val="bg1"/>
                </a:solidFill>
              </a:rPr>
              <a:t>, </a:t>
            </a:r>
            <a:r>
              <a:rPr lang="en-US" altLang="zh-CN" sz="4000" u="sng" dirty="0" err="1" smtClean="0">
                <a:solidFill>
                  <a:schemeClr val="bg1"/>
                </a:solidFill>
              </a:rPr>
              <a:t>Bhadrayanikas</a:t>
            </a:r>
            <a:r>
              <a:rPr lang="en-US" altLang="zh-CN" sz="4000" dirty="0" smtClean="0">
                <a:solidFill>
                  <a:schemeClr val="bg1"/>
                </a:solidFill>
              </a:rPr>
              <a:t> </a:t>
            </a:r>
            <a:r>
              <a:rPr lang="zh-CN" altLang="en-US" sz="3200" b="1" dirty="0" smtClean="0">
                <a:solidFill>
                  <a:schemeClr val="bg1"/>
                </a:solidFill>
              </a:rPr>
              <a:t>賢胄部</a:t>
            </a:r>
            <a:r>
              <a:rPr lang="en-US" altLang="zh-CN" sz="4000" dirty="0" smtClean="0">
                <a:solidFill>
                  <a:schemeClr val="bg1"/>
                </a:solidFill>
              </a:rPr>
              <a:t>, </a:t>
            </a:r>
            <a:r>
              <a:rPr lang="en-US" altLang="zh-CN" sz="4000" dirty="0">
                <a:solidFill>
                  <a:schemeClr val="bg1"/>
                </a:solidFill>
              </a:rPr>
              <a:t>and the </a:t>
            </a:r>
            <a:r>
              <a:rPr lang="en-US" altLang="zh-CN" sz="4000" u="sng" dirty="0" err="1" smtClean="0">
                <a:solidFill>
                  <a:schemeClr val="bg1"/>
                </a:solidFill>
              </a:rPr>
              <a:t>Sandagarikas</a:t>
            </a:r>
            <a:r>
              <a:rPr lang="en-US" altLang="zh-CN" sz="4000" dirty="0" smtClean="0">
                <a:solidFill>
                  <a:schemeClr val="bg1"/>
                </a:solidFill>
              </a:rPr>
              <a:t> </a:t>
            </a:r>
            <a:r>
              <a:rPr lang="zh-CN" altLang="en-US" sz="3200" b="1" dirty="0" smtClean="0">
                <a:solidFill>
                  <a:schemeClr val="bg1"/>
                </a:solidFill>
              </a:rPr>
              <a:t>密林山部</a:t>
            </a:r>
            <a:r>
              <a:rPr lang="en-US" altLang="zh-CN" sz="4000" dirty="0" smtClean="0">
                <a:solidFill>
                  <a:schemeClr val="bg1"/>
                </a:solidFill>
              </a:rPr>
              <a:t>.</a:t>
            </a:r>
          </a:p>
          <a:p>
            <a:pPr marL="0" indent="0">
              <a:lnSpc>
                <a:spcPct val="100000"/>
              </a:lnSpc>
              <a:buNone/>
            </a:pPr>
            <a:r>
              <a:rPr lang="en-US" altLang="zh-CN" sz="4000" dirty="0" smtClean="0">
                <a:solidFill>
                  <a:schemeClr val="bg1"/>
                </a:solidFill>
              </a:rPr>
              <a:t>The </a:t>
            </a:r>
            <a:r>
              <a:rPr lang="en-US" altLang="zh-CN" sz="4000" dirty="0" err="1">
                <a:solidFill>
                  <a:schemeClr val="bg1"/>
                </a:solidFill>
              </a:rPr>
              <a:t>Vātsīputrīya</a:t>
            </a:r>
            <a:r>
              <a:rPr lang="en-US" altLang="zh-CN" sz="4000" dirty="0">
                <a:solidFill>
                  <a:schemeClr val="bg1"/>
                </a:solidFill>
              </a:rPr>
              <a:t> communities were established in </a:t>
            </a:r>
            <a:r>
              <a:rPr lang="en-US" altLang="zh-CN" sz="4000" dirty="0" err="1">
                <a:solidFill>
                  <a:schemeClr val="bg1"/>
                </a:solidFill>
              </a:rPr>
              <a:t>Kosambi</a:t>
            </a:r>
            <a:r>
              <a:rPr lang="en-US" altLang="zh-CN" sz="4000" dirty="0">
                <a:solidFill>
                  <a:schemeClr val="bg1"/>
                </a:solidFill>
              </a:rPr>
              <a:t> and </a:t>
            </a:r>
            <a:r>
              <a:rPr lang="en-US" altLang="zh-CN" sz="4000" dirty="0" err="1">
                <a:solidFill>
                  <a:schemeClr val="bg1"/>
                </a:solidFill>
              </a:rPr>
              <a:t>Sarnath</a:t>
            </a:r>
            <a:r>
              <a:rPr lang="en-US" altLang="zh-CN" sz="4000" dirty="0">
                <a:solidFill>
                  <a:schemeClr val="bg1"/>
                </a:solidFill>
              </a:rPr>
              <a:t>, living side by side with the </a:t>
            </a:r>
            <a:r>
              <a:rPr lang="en-US" altLang="zh-CN" sz="4000" dirty="0" err="1">
                <a:solidFill>
                  <a:schemeClr val="bg1"/>
                </a:solidFill>
              </a:rPr>
              <a:t>Saṃmitīyas</a:t>
            </a:r>
            <a:r>
              <a:rPr lang="en-US" altLang="zh-CN" sz="4000" dirty="0">
                <a:solidFill>
                  <a:schemeClr val="bg1"/>
                </a:solidFill>
              </a:rPr>
              <a:t>, a school which quickly eclipsed them in popularity.</a:t>
            </a:r>
          </a:p>
        </p:txBody>
      </p:sp>
    </p:spTree>
    <p:extLst>
      <p:ext uri="{BB962C8B-B14F-4D97-AF65-F5344CB8AC3E}">
        <p14:creationId xmlns:p14="http://schemas.microsoft.com/office/powerpoint/2010/main" val="1299691980"/>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309119" y="0"/>
            <a:ext cx="7573762" cy="6858000"/>
          </a:xfrm>
          <a:prstGeom prst="rect">
            <a:avLst/>
          </a:prstGeom>
        </p:spPr>
      </p:pic>
    </p:spTree>
    <p:extLst>
      <p:ext uri="{BB962C8B-B14F-4D97-AF65-F5344CB8AC3E}">
        <p14:creationId xmlns:p14="http://schemas.microsoft.com/office/powerpoint/2010/main" val="2698030274"/>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3856638715"/>
              </p:ext>
            </p:extLst>
          </p:nvPr>
        </p:nvGraphicFramePr>
        <p:xfrm>
          <a:off x="-1101438" y="-354642"/>
          <a:ext cx="13019810" cy="5400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2143792521"/>
              </p:ext>
            </p:extLst>
          </p:nvPr>
        </p:nvGraphicFramePr>
        <p:xfrm>
          <a:off x="3387437" y="3418334"/>
          <a:ext cx="5756564" cy="367163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305050991"/>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810989" y="238992"/>
            <a:ext cx="3865420" cy="82088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b="1" u="sng" dirty="0" err="1" smtClean="0">
                <a:solidFill>
                  <a:schemeClr val="bg1"/>
                </a:solidFill>
              </a:rPr>
              <a:t>Saṃmitīyas</a:t>
            </a:r>
            <a:endParaRPr lang="en-US" altLang="zh-CN" sz="4000" dirty="0" smtClean="0">
              <a:solidFill>
                <a:schemeClr val="bg1"/>
              </a:solidFill>
            </a:endParaRPr>
          </a:p>
        </p:txBody>
      </p:sp>
      <p:sp>
        <p:nvSpPr>
          <p:cNvPr id="5" name="內容版面配置區 2"/>
          <p:cNvSpPr txBox="1">
            <a:spLocks/>
          </p:cNvSpPr>
          <p:nvPr/>
        </p:nvSpPr>
        <p:spPr>
          <a:xfrm>
            <a:off x="599209" y="1212274"/>
            <a:ext cx="11336482" cy="534439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a:solidFill>
                  <a:schemeClr val="bg1"/>
                </a:solidFill>
              </a:rPr>
              <a:t>The most prominent of the </a:t>
            </a:r>
            <a:r>
              <a:rPr lang="en-US" altLang="zh-CN" sz="4000" dirty="0" err="1">
                <a:solidFill>
                  <a:schemeClr val="bg1"/>
                </a:solidFill>
              </a:rPr>
              <a:t>Pudgalavādin</a:t>
            </a:r>
            <a:r>
              <a:rPr lang="en-US" altLang="zh-CN" sz="4000" dirty="0">
                <a:solidFill>
                  <a:schemeClr val="bg1"/>
                </a:solidFill>
              </a:rPr>
              <a:t> schools were certainly the </a:t>
            </a:r>
            <a:r>
              <a:rPr lang="en-US" altLang="zh-CN" sz="4000" dirty="0" err="1">
                <a:solidFill>
                  <a:schemeClr val="bg1"/>
                </a:solidFill>
              </a:rPr>
              <a:t>Saṃmitīyas</a:t>
            </a:r>
            <a:r>
              <a:rPr lang="en-US" altLang="zh-CN" sz="4000" dirty="0">
                <a:solidFill>
                  <a:schemeClr val="bg1"/>
                </a:solidFill>
              </a:rPr>
              <a:t> (Sanskrit; Chinese: </a:t>
            </a:r>
            <a:r>
              <a:rPr lang="zh-CN" altLang="en-US" sz="4000" dirty="0">
                <a:solidFill>
                  <a:schemeClr val="bg1"/>
                </a:solidFill>
              </a:rPr>
              <a:t>正量部</a:t>
            </a:r>
            <a:r>
              <a:rPr lang="en-US" altLang="zh-CN" sz="4000" dirty="0">
                <a:solidFill>
                  <a:schemeClr val="bg1"/>
                </a:solidFill>
              </a:rPr>
              <a:t>; pinyin: </a:t>
            </a:r>
            <a:r>
              <a:rPr lang="en-US" altLang="zh-CN" sz="4000" dirty="0" err="1">
                <a:solidFill>
                  <a:schemeClr val="bg1"/>
                </a:solidFill>
              </a:rPr>
              <a:t>Zhèngliàng</a:t>
            </a:r>
            <a:r>
              <a:rPr lang="en-US" altLang="zh-CN" sz="4000" dirty="0">
                <a:solidFill>
                  <a:schemeClr val="bg1"/>
                </a:solidFill>
              </a:rPr>
              <a:t> </a:t>
            </a:r>
            <a:r>
              <a:rPr lang="en-US" altLang="zh-CN" sz="4000" dirty="0" err="1">
                <a:solidFill>
                  <a:schemeClr val="bg1"/>
                </a:solidFill>
              </a:rPr>
              <a:t>Bù</a:t>
            </a:r>
            <a:r>
              <a:rPr lang="en-US" altLang="zh-CN" sz="4000" dirty="0">
                <a:solidFill>
                  <a:schemeClr val="bg1"/>
                </a:solidFill>
              </a:rPr>
              <a:t>) who were especially prominent in Sindh and in Gujarat during the </a:t>
            </a:r>
            <a:r>
              <a:rPr lang="en-US" altLang="zh-CN" sz="4000" dirty="0" err="1">
                <a:solidFill>
                  <a:schemeClr val="bg1"/>
                </a:solidFill>
              </a:rPr>
              <a:t>Maitraka</a:t>
            </a:r>
            <a:r>
              <a:rPr lang="en-US" altLang="zh-CN" sz="4000" dirty="0">
                <a:solidFill>
                  <a:schemeClr val="bg1"/>
                </a:solidFill>
              </a:rPr>
              <a:t> dynasty (470-788 CE). </a:t>
            </a:r>
            <a:endParaRPr lang="en-US" altLang="zh-CN" sz="4000" dirty="0" smtClean="0">
              <a:solidFill>
                <a:schemeClr val="bg1"/>
              </a:solidFill>
            </a:endParaRPr>
          </a:p>
          <a:p>
            <a:pPr marL="0" indent="0">
              <a:lnSpc>
                <a:spcPct val="100000"/>
              </a:lnSpc>
              <a:buNone/>
            </a:pPr>
            <a:r>
              <a:rPr lang="en-US" altLang="zh-CN" sz="4000" dirty="0" smtClean="0">
                <a:solidFill>
                  <a:schemeClr val="bg1"/>
                </a:solidFill>
              </a:rPr>
              <a:t>Inscriptions </a:t>
            </a:r>
            <a:r>
              <a:rPr lang="en-US" altLang="zh-CN" sz="4000" dirty="0">
                <a:solidFill>
                  <a:schemeClr val="bg1"/>
                </a:solidFill>
              </a:rPr>
              <a:t>have also established the existence of </a:t>
            </a:r>
            <a:r>
              <a:rPr lang="en-US" altLang="zh-CN" sz="4000" dirty="0" err="1">
                <a:solidFill>
                  <a:schemeClr val="bg1"/>
                </a:solidFill>
              </a:rPr>
              <a:t>Saṃmitīya</a:t>
            </a:r>
            <a:r>
              <a:rPr lang="en-US" altLang="zh-CN" sz="4000" dirty="0">
                <a:solidFill>
                  <a:schemeClr val="bg1"/>
                </a:solidFill>
              </a:rPr>
              <a:t> communities in Mathura and </a:t>
            </a:r>
            <a:r>
              <a:rPr lang="en-US" altLang="zh-CN" sz="4000" dirty="0" err="1">
                <a:solidFill>
                  <a:schemeClr val="bg1"/>
                </a:solidFill>
              </a:rPr>
              <a:t>Sarnath</a:t>
            </a:r>
            <a:r>
              <a:rPr lang="en-US" altLang="zh-CN" sz="4000" dirty="0">
                <a:solidFill>
                  <a:schemeClr val="bg1"/>
                </a:solidFill>
              </a:rPr>
              <a:t> between the 2nd and 4th centuries CE.</a:t>
            </a:r>
            <a:endParaRPr lang="en-US" altLang="zh-CN" sz="4000" dirty="0" smtClean="0">
              <a:solidFill>
                <a:schemeClr val="bg1"/>
              </a:solidFill>
            </a:endParaRPr>
          </a:p>
        </p:txBody>
      </p:sp>
    </p:spTree>
    <p:extLst>
      <p:ext uri="{BB962C8B-B14F-4D97-AF65-F5344CB8AC3E}">
        <p14:creationId xmlns:p14="http://schemas.microsoft.com/office/powerpoint/2010/main" val="1624740089"/>
      </p:ext>
    </p:extLst>
  </p:cSld>
  <p:clrMapOvr>
    <a:overrideClrMapping bg1="lt1" tx1="dk1" bg2="lt2" tx2="dk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p:cNvPicPr>
            <a:picLocks noChangeAspect="1"/>
          </p:cNvPicPr>
          <p:nvPr/>
        </p:nvPicPr>
        <p:blipFill>
          <a:blip r:embed="rId3"/>
          <a:stretch>
            <a:fillRect/>
          </a:stretch>
        </p:blipFill>
        <p:spPr>
          <a:xfrm>
            <a:off x="2311555" y="0"/>
            <a:ext cx="7568890" cy="6858000"/>
          </a:xfrm>
          <a:prstGeom prst="rect">
            <a:avLst/>
          </a:prstGeom>
        </p:spPr>
      </p:pic>
    </p:spTree>
    <p:extLst>
      <p:ext uri="{BB962C8B-B14F-4D97-AF65-F5344CB8AC3E}">
        <p14:creationId xmlns:p14="http://schemas.microsoft.com/office/powerpoint/2010/main" val="2234531897"/>
      </p:ext>
    </p:extLst>
  </p:cSld>
  <p:clrMapOvr>
    <a:overrideClrMapping bg1="lt1" tx1="dk1" bg2="lt2" tx2="dk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78427" y="661556"/>
            <a:ext cx="11336482" cy="207125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a:solidFill>
                  <a:schemeClr val="bg1"/>
                </a:solidFill>
              </a:rPr>
              <a:t>The Tibetan historian </a:t>
            </a:r>
            <a:r>
              <a:rPr lang="en-US" altLang="zh-CN" sz="4000" dirty="0" err="1">
                <a:solidFill>
                  <a:schemeClr val="bg1"/>
                </a:solidFill>
              </a:rPr>
              <a:t>Buton</a:t>
            </a:r>
            <a:r>
              <a:rPr lang="en-US" altLang="zh-CN" sz="4000" dirty="0">
                <a:solidFill>
                  <a:schemeClr val="bg1"/>
                </a:solidFill>
              </a:rPr>
              <a:t> </a:t>
            </a:r>
            <a:r>
              <a:rPr lang="en-US" altLang="zh-CN" sz="4000" dirty="0" err="1">
                <a:solidFill>
                  <a:schemeClr val="bg1"/>
                </a:solidFill>
              </a:rPr>
              <a:t>Rinchen</a:t>
            </a:r>
            <a:r>
              <a:rPr lang="en-US" altLang="zh-CN" sz="4000" dirty="0">
                <a:solidFill>
                  <a:schemeClr val="bg1"/>
                </a:solidFill>
              </a:rPr>
              <a:t> Drub noted that the </a:t>
            </a:r>
            <a:r>
              <a:rPr lang="en-US" altLang="zh-CN" sz="4000" dirty="0" err="1">
                <a:solidFill>
                  <a:schemeClr val="bg1"/>
                </a:solidFill>
              </a:rPr>
              <a:t>Saṃmitīya</a:t>
            </a:r>
            <a:r>
              <a:rPr lang="en-US" altLang="zh-CN" sz="4000" dirty="0">
                <a:solidFill>
                  <a:schemeClr val="bg1"/>
                </a:solidFill>
              </a:rPr>
              <a:t> used </a:t>
            </a:r>
            <a:r>
              <a:rPr lang="en-US" altLang="zh-CN" sz="4000" dirty="0" err="1">
                <a:solidFill>
                  <a:schemeClr val="bg1"/>
                </a:solidFill>
              </a:rPr>
              <a:t>Apabhraṃśa</a:t>
            </a:r>
            <a:r>
              <a:rPr lang="en-US" altLang="zh-CN" sz="4000" dirty="0">
                <a:solidFill>
                  <a:schemeClr val="bg1"/>
                </a:solidFill>
              </a:rPr>
              <a:t> as their main language</a:t>
            </a:r>
            <a:r>
              <a:rPr lang="en-US" altLang="zh-CN" sz="4000" dirty="0" smtClean="0">
                <a:solidFill>
                  <a:schemeClr val="bg1"/>
                </a:solidFill>
              </a:rPr>
              <a:t>. school</a:t>
            </a:r>
            <a:r>
              <a:rPr lang="en-US" altLang="zh-CN" sz="4000" dirty="0">
                <a:solidFill>
                  <a:schemeClr val="bg1"/>
                </a:solidFill>
              </a:rPr>
              <a:t>.</a:t>
            </a:r>
            <a:endParaRPr lang="en-US" altLang="zh-CN" sz="4000" dirty="0" smtClean="0">
              <a:solidFill>
                <a:schemeClr val="bg1"/>
              </a:solidFill>
            </a:endParaRPr>
          </a:p>
        </p:txBody>
      </p:sp>
      <p:sp>
        <p:nvSpPr>
          <p:cNvPr id="5" name="內容版面配置區 2"/>
          <p:cNvSpPr txBox="1">
            <a:spLocks/>
          </p:cNvSpPr>
          <p:nvPr/>
        </p:nvSpPr>
        <p:spPr>
          <a:xfrm>
            <a:off x="578427" y="2829792"/>
            <a:ext cx="11336482" cy="366452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smtClean="0">
                <a:solidFill>
                  <a:schemeClr val="bg1"/>
                </a:solidFill>
              </a:rPr>
              <a:t>By </a:t>
            </a:r>
            <a:r>
              <a:rPr lang="en-US" altLang="zh-CN" sz="4000" dirty="0">
                <a:solidFill>
                  <a:schemeClr val="bg1"/>
                </a:solidFill>
              </a:rPr>
              <a:t>the fourth century CE, this school had become so influential that they replaced the </a:t>
            </a:r>
            <a:r>
              <a:rPr lang="en-US" altLang="zh-CN" sz="4000" dirty="0" err="1">
                <a:solidFill>
                  <a:schemeClr val="bg1"/>
                </a:solidFill>
              </a:rPr>
              <a:t>Sarvastivadins</a:t>
            </a:r>
            <a:r>
              <a:rPr lang="en-US" altLang="zh-CN" sz="4000" dirty="0">
                <a:solidFill>
                  <a:schemeClr val="bg1"/>
                </a:solidFill>
              </a:rPr>
              <a:t> in </a:t>
            </a:r>
            <a:r>
              <a:rPr lang="en-US" altLang="zh-CN" sz="4000" dirty="0" err="1">
                <a:solidFill>
                  <a:schemeClr val="bg1"/>
                </a:solidFill>
              </a:rPr>
              <a:t>Sarnath</a:t>
            </a:r>
            <a:r>
              <a:rPr lang="en-US" altLang="zh-CN" sz="4000" dirty="0">
                <a:solidFill>
                  <a:schemeClr val="bg1"/>
                </a:solidFill>
              </a:rPr>
              <a:t> as the most prominent school. By the time of king Harsha in the seventh century, they were the largest </a:t>
            </a:r>
            <a:r>
              <a:rPr lang="en-US" altLang="zh-CN" sz="4000" dirty="0" err="1">
                <a:solidFill>
                  <a:schemeClr val="bg1"/>
                </a:solidFill>
              </a:rPr>
              <a:t>Nikaya</a:t>
            </a:r>
            <a:r>
              <a:rPr lang="en-US" altLang="zh-CN" sz="4000" dirty="0">
                <a:solidFill>
                  <a:schemeClr val="bg1"/>
                </a:solidFill>
              </a:rPr>
              <a:t> Buddhist school in India.</a:t>
            </a:r>
            <a:endParaRPr lang="en-US" altLang="zh-CN" sz="4000" dirty="0" smtClean="0">
              <a:solidFill>
                <a:schemeClr val="bg1"/>
              </a:solidFill>
            </a:endParaRPr>
          </a:p>
        </p:txBody>
      </p:sp>
    </p:spTree>
    <p:extLst>
      <p:ext uri="{BB962C8B-B14F-4D97-AF65-F5344CB8AC3E}">
        <p14:creationId xmlns:p14="http://schemas.microsoft.com/office/powerpoint/2010/main" val="2534378253"/>
      </p:ext>
    </p:extLst>
  </p:cSld>
  <p:clrMapOvr>
    <a:overrideClrMapping bg1="lt1" tx1="dk1" bg2="lt2" tx2="dk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31273" y="1454727"/>
            <a:ext cx="10733809" cy="432261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a:solidFill>
                  <a:schemeClr val="bg1"/>
                </a:solidFill>
              </a:rPr>
              <a:t>Due to their geographic spread, this led to them being divided into two further sub-schools, the </a:t>
            </a:r>
            <a:r>
              <a:rPr lang="en-US" altLang="zh-CN" sz="4000" dirty="0" err="1">
                <a:solidFill>
                  <a:schemeClr val="bg1"/>
                </a:solidFill>
              </a:rPr>
              <a:t>Avantakas</a:t>
            </a:r>
            <a:r>
              <a:rPr lang="en-US" altLang="zh-CN" sz="4000" dirty="0">
                <a:solidFill>
                  <a:schemeClr val="bg1"/>
                </a:solidFill>
              </a:rPr>
              <a:t> centered in Avanti and the </a:t>
            </a:r>
            <a:r>
              <a:rPr lang="en-US" altLang="zh-CN" sz="4000" dirty="0" err="1">
                <a:solidFill>
                  <a:schemeClr val="bg1"/>
                </a:solidFill>
              </a:rPr>
              <a:t>Kurukulas</a:t>
            </a:r>
            <a:r>
              <a:rPr lang="en-US" altLang="zh-CN" sz="4000" dirty="0">
                <a:solidFill>
                  <a:schemeClr val="bg1"/>
                </a:solidFill>
              </a:rPr>
              <a:t> centered around Kuru on the upper Ganges.</a:t>
            </a:r>
            <a:endParaRPr lang="en-US" altLang="zh-CN" sz="4000" dirty="0" smtClean="0">
              <a:solidFill>
                <a:schemeClr val="bg1"/>
              </a:solidFill>
            </a:endParaRPr>
          </a:p>
        </p:txBody>
      </p:sp>
    </p:spTree>
    <p:extLst>
      <p:ext uri="{BB962C8B-B14F-4D97-AF65-F5344CB8AC3E}">
        <p14:creationId xmlns:p14="http://schemas.microsoft.com/office/powerpoint/2010/main" val="2314692581"/>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p:cNvPicPr>
            <a:picLocks noChangeAspect="1"/>
          </p:cNvPicPr>
          <p:nvPr/>
        </p:nvPicPr>
        <p:blipFill>
          <a:blip r:embed="rId3"/>
          <a:stretch>
            <a:fillRect/>
          </a:stretch>
        </p:blipFill>
        <p:spPr>
          <a:xfrm>
            <a:off x="2299754" y="0"/>
            <a:ext cx="7592491" cy="6858000"/>
          </a:xfrm>
          <a:prstGeom prst="rect">
            <a:avLst/>
          </a:prstGeom>
        </p:spPr>
      </p:pic>
    </p:spTree>
    <p:extLst>
      <p:ext uri="{BB962C8B-B14F-4D97-AF65-F5344CB8AC3E}">
        <p14:creationId xmlns:p14="http://schemas.microsoft.com/office/powerpoint/2010/main" val="1934993578"/>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4205049492"/>
              </p:ext>
            </p:extLst>
          </p:nvPr>
        </p:nvGraphicFramePr>
        <p:xfrm>
          <a:off x="-827810" y="-378796"/>
          <a:ext cx="13019810" cy="5400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53030013"/>
              </p:ext>
            </p:extLst>
          </p:nvPr>
        </p:nvGraphicFramePr>
        <p:xfrm>
          <a:off x="3273139" y="3584863"/>
          <a:ext cx="5257798" cy="313805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816099330"/>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71499" y="935180"/>
            <a:ext cx="11222184" cy="545522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a:solidFill>
                  <a:schemeClr val="bg1"/>
                </a:solidFill>
              </a:rPr>
              <a:t>Their most influential center of learning was at </a:t>
            </a:r>
            <a:r>
              <a:rPr lang="en-US" altLang="zh-CN" sz="4000" dirty="0" err="1">
                <a:solidFill>
                  <a:schemeClr val="bg1"/>
                </a:solidFill>
              </a:rPr>
              <a:t>Valabhi</a:t>
            </a:r>
            <a:r>
              <a:rPr lang="en-US" altLang="zh-CN" sz="4000" dirty="0">
                <a:solidFill>
                  <a:schemeClr val="bg1"/>
                </a:solidFill>
              </a:rPr>
              <a:t> University in Gujarat, which remained an important place for the study of </a:t>
            </a:r>
            <a:r>
              <a:rPr lang="en-US" altLang="zh-CN" sz="4000" dirty="0" err="1">
                <a:solidFill>
                  <a:schemeClr val="bg1"/>
                </a:solidFill>
              </a:rPr>
              <a:t>Nikaya</a:t>
            </a:r>
            <a:r>
              <a:rPr lang="en-US" altLang="zh-CN" sz="4000" dirty="0">
                <a:solidFill>
                  <a:schemeClr val="bg1"/>
                </a:solidFill>
              </a:rPr>
              <a:t> Buddhism until the 8th century CE</a:t>
            </a:r>
            <a:r>
              <a:rPr lang="en-US" altLang="zh-CN" sz="4000" dirty="0" smtClean="0">
                <a:solidFill>
                  <a:schemeClr val="bg1"/>
                </a:solidFill>
              </a:rPr>
              <a:t>. I-</a:t>
            </a:r>
            <a:r>
              <a:rPr lang="en-US" altLang="zh-CN" sz="4000" dirty="0" err="1" smtClean="0">
                <a:solidFill>
                  <a:schemeClr val="bg1"/>
                </a:solidFill>
              </a:rPr>
              <a:t>tsing</a:t>
            </a:r>
            <a:r>
              <a:rPr lang="en-US" altLang="zh-CN" sz="4000" dirty="0" smtClean="0">
                <a:solidFill>
                  <a:schemeClr val="bg1"/>
                </a:solidFill>
              </a:rPr>
              <a:t> </a:t>
            </a:r>
            <a:r>
              <a:rPr lang="zh-CN" altLang="en-US" sz="3200" dirty="0" smtClean="0">
                <a:solidFill>
                  <a:schemeClr val="bg1"/>
                </a:solidFill>
              </a:rPr>
              <a:t>義淨</a:t>
            </a:r>
            <a:r>
              <a:rPr lang="en-US" altLang="zh-CN" sz="4000" dirty="0" smtClean="0">
                <a:solidFill>
                  <a:schemeClr val="bg1"/>
                </a:solidFill>
              </a:rPr>
              <a:t>, </a:t>
            </a:r>
            <a:r>
              <a:rPr lang="en-US" altLang="zh-CN" sz="4000" dirty="0">
                <a:solidFill>
                  <a:schemeClr val="bg1"/>
                </a:solidFill>
              </a:rPr>
              <a:t>who visited Gujarat in 670 CE, noted that the </a:t>
            </a:r>
            <a:r>
              <a:rPr lang="en-US" altLang="zh-CN" sz="4000" dirty="0" err="1">
                <a:solidFill>
                  <a:schemeClr val="bg1"/>
                </a:solidFill>
              </a:rPr>
              <a:t>Sammitiyas</a:t>
            </a:r>
            <a:r>
              <a:rPr lang="en-US" altLang="zh-CN" sz="4000" dirty="0">
                <a:solidFill>
                  <a:schemeClr val="bg1"/>
                </a:solidFill>
              </a:rPr>
              <a:t> had the greatest number of followers in western India and that the learning center at </a:t>
            </a:r>
            <a:r>
              <a:rPr lang="en-US" altLang="zh-CN" sz="4000" dirty="0" err="1">
                <a:solidFill>
                  <a:schemeClr val="bg1"/>
                </a:solidFill>
              </a:rPr>
              <a:t>Valabhi</a:t>
            </a:r>
            <a:r>
              <a:rPr lang="en-US" altLang="zh-CN" sz="4000" dirty="0">
                <a:solidFill>
                  <a:schemeClr val="bg1"/>
                </a:solidFill>
              </a:rPr>
              <a:t> rivaled that of </a:t>
            </a:r>
            <a:r>
              <a:rPr lang="en-US" altLang="zh-CN" sz="4000" dirty="0" err="1">
                <a:solidFill>
                  <a:schemeClr val="bg1"/>
                </a:solidFill>
              </a:rPr>
              <a:t>Nalanda</a:t>
            </a:r>
            <a:r>
              <a:rPr lang="en-US" altLang="zh-CN" sz="4000" dirty="0">
                <a:solidFill>
                  <a:schemeClr val="bg1"/>
                </a:solidFill>
              </a:rPr>
              <a:t>.</a:t>
            </a:r>
            <a:endParaRPr lang="en-US" altLang="zh-CN" sz="4000" dirty="0" smtClean="0">
              <a:solidFill>
                <a:schemeClr val="bg1"/>
              </a:solidFill>
            </a:endParaRPr>
          </a:p>
        </p:txBody>
      </p:sp>
    </p:spTree>
    <p:extLst>
      <p:ext uri="{BB962C8B-B14F-4D97-AF65-F5344CB8AC3E}">
        <p14:creationId xmlns:p14="http://schemas.microsoft.com/office/powerpoint/2010/main" val="2764088409"/>
      </p:ext>
    </p:extLst>
  </p:cSld>
  <p:clrMapOvr>
    <a:overrideClrMapping bg1="lt1" tx1="dk1" bg2="lt2" tx2="dk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263343" y="0"/>
            <a:ext cx="7665313" cy="6858000"/>
          </a:xfrm>
          <a:prstGeom prst="rect">
            <a:avLst/>
          </a:prstGeom>
        </p:spPr>
      </p:pic>
    </p:spTree>
    <p:extLst>
      <p:ext uri="{BB962C8B-B14F-4D97-AF65-F5344CB8AC3E}">
        <p14:creationId xmlns:p14="http://schemas.microsoft.com/office/powerpoint/2010/main" val="2796770546"/>
      </p:ext>
    </p:extLst>
  </p:cSld>
  <p:clrMapOvr>
    <a:overrideClrMapping bg1="lt1" tx1="dk1" bg2="lt2" tx2="dk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02671" y="706580"/>
            <a:ext cx="10858503" cy="523702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a:solidFill>
                  <a:schemeClr val="bg1"/>
                </a:solidFill>
              </a:rPr>
              <a:t>Ancient sources such as </a:t>
            </a:r>
            <a:r>
              <a:rPr lang="en-US" altLang="zh-CN" sz="4000" dirty="0" err="1">
                <a:solidFill>
                  <a:schemeClr val="bg1"/>
                </a:solidFill>
              </a:rPr>
              <a:t>Xuanzang</a:t>
            </a:r>
            <a:r>
              <a:rPr lang="en-US" altLang="zh-CN" sz="4000" dirty="0">
                <a:solidFill>
                  <a:schemeClr val="bg1"/>
                </a:solidFill>
              </a:rPr>
              <a:t> </a:t>
            </a:r>
            <a:r>
              <a:rPr lang="zh-CN" altLang="en-US" sz="3200" dirty="0" smtClean="0">
                <a:solidFill>
                  <a:schemeClr val="bg1"/>
                </a:solidFill>
              </a:rPr>
              <a:t>玄奘</a:t>
            </a:r>
            <a:r>
              <a:rPr lang="zh-CN" altLang="en-US" sz="4000" dirty="0" smtClean="0">
                <a:solidFill>
                  <a:schemeClr val="bg1"/>
                </a:solidFill>
              </a:rPr>
              <a:t> </a:t>
            </a:r>
            <a:r>
              <a:rPr lang="en-US" altLang="zh-CN" sz="4000" dirty="0" smtClean="0">
                <a:solidFill>
                  <a:schemeClr val="bg1"/>
                </a:solidFill>
              </a:rPr>
              <a:t>and </a:t>
            </a:r>
            <a:r>
              <a:rPr lang="en-US" altLang="zh-CN" sz="4000" dirty="0">
                <a:solidFill>
                  <a:schemeClr val="bg1"/>
                </a:solidFill>
              </a:rPr>
              <a:t>Tibetan historian </a:t>
            </a:r>
            <a:r>
              <a:rPr lang="en-US" altLang="zh-CN" sz="4000" dirty="0" err="1">
                <a:solidFill>
                  <a:schemeClr val="bg1"/>
                </a:solidFill>
              </a:rPr>
              <a:t>Tāranātha</a:t>
            </a:r>
            <a:r>
              <a:rPr lang="en-US" altLang="zh-CN" sz="4000" dirty="0">
                <a:solidFill>
                  <a:schemeClr val="bg1"/>
                </a:solidFill>
              </a:rPr>
              <a:t> reported that the </a:t>
            </a:r>
            <a:r>
              <a:rPr lang="en-US" altLang="zh-CN" sz="4000" dirty="0" err="1">
                <a:solidFill>
                  <a:schemeClr val="bg1"/>
                </a:solidFill>
              </a:rPr>
              <a:t>Saṃmitīyas</a:t>
            </a:r>
            <a:r>
              <a:rPr lang="en-US" altLang="zh-CN" sz="4000" dirty="0">
                <a:solidFill>
                  <a:schemeClr val="bg1"/>
                </a:solidFill>
              </a:rPr>
              <a:t> were staunch opponents of </a:t>
            </a:r>
            <a:r>
              <a:rPr lang="en-US" altLang="zh-CN" sz="4000" dirty="0" err="1">
                <a:solidFill>
                  <a:schemeClr val="bg1"/>
                </a:solidFill>
              </a:rPr>
              <a:t>Mahāyāna</a:t>
            </a:r>
            <a:r>
              <a:rPr lang="en-US" altLang="zh-CN" sz="4000" dirty="0">
                <a:solidFill>
                  <a:schemeClr val="bg1"/>
                </a:solidFill>
              </a:rPr>
              <a:t>. </a:t>
            </a:r>
            <a:r>
              <a:rPr lang="en-US" altLang="zh-CN" sz="4000" dirty="0" smtClean="0">
                <a:solidFill>
                  <a:schemeClr val="bg1"/>
                </a:solidFill>
              </a:rPr>
              <a:t>According </a:t>
            </a:r>
            <a:r>
              <a:rPr lang="en-US" altLang="zh-CN" sz="4000" dirty="0">
                <a:solidFill>
                  <a:schemeClr val="bg1"/>
                </a:solidFill>
              </a:rPr>
              <a:t>to </a:t>
            </a:r>
            <a:r>
              <a:rPr lang="en-US" altLang="zh-CN" sz="4000" dirty="0" err="1">
                <a:solidFill>
                  <a:schemeClr val="bg1"/>
                </a:solidFill>
              </a:rPr>
              <a:t>Tāranātha</a:t>
            </a:r>
            <a:r>
              <a:rPr lang="en-US" altLang="zh-CN" sz="4000" dirty="0">
                <a:solidFill>
                  <a:schemeClr val="bg1"/>
                </a:solidFill>
              </a:rPr>
              <a:t>, </a:t>
            </a:r>
            <a:r>
              <a:rPr lang="en-US" altLang="zh-CN" sz="4000" dirty="0" err="1">
                <a:solidFill>
                  <a:schemeClr val="bg1"/>
                </a:solidFill>
              </a:rPr>
              <a:t>Saṃmitīya</a:t>
            </a:r>
            <a:r>
              <a:rPr lang="en-US" altLang="zh-CN" sz="4000" dirty="0">
                <a:solidFill>
                  <a:schemeClr val="bg1"/>
                </a:solidFill>
              </a:rPr>
              <a:t> monks from the Sindh burned tantric scriptures and destroyed a silver image of </a:t>
            </a:r>
            <a:r>
              <a:rPr lang="en-US" altLang="zh-CN" sz="4000" dirty="0" err="1">
                <a:solidFill>
                  <a:schemeClr val="bg1"/>
                </a:solidFill>
              </a:rPr>
              <a:t>Hevajra</a:t>
            </a:r>
            <a:r>
              <a:rPr lang="en-US" altLang="zh-CN" sz="4000" dirty="0">
                <a:solidFill>
                  <a:schemeClr val="bg1"/>
                </a:solidFill>
              </a:rPr>
              <a:t> at </a:t>
            </a:r>
            <a:r>
              <a:rPr lang="en-US" altLang="zh-CN" sz="4000" dirty="0" err="1">
                <a:solidFill>
                  <a:schemeClr val="bg1"/>
                </a:solidFill>
              </a:rPr>
              <a:t>Vajrāsana</a:t>
            </a:r>
            <a:r>
              <a:rPr lang="en-US" altLang="zh-CN" sz="4000" dirty="0">
                <a:solidFill>
                  <a:schemeClr val="bg1"/>
                </a:solidFill>
              </a:rPr>
              <a:t> monastery in Bodh Gaya.</a:t>
            </a:r>
            <a:endParaRPr lang="en-US" altLang="zh-CN" sz="4000" dirty="0" smtClean="0">
              <a:solidFill>
                <a:schemeClr val="bg1"/>
              </a:solidFill>
            </a:endParaRPr>
          </a:p>
        </p:txBody>
      </p:sp>
    </p:spTree>
    <p:extLst>
      <p:ext uri="{BB962C8B-B14F-4D97-AF65-F5344CB8AC3E}">
        <p14:creationId xmlns:p14="http://schemas.microsoft.com/office/powerpoint/2010/main" val="3786807973"/>
      </p:ext>
    </p:extLst>
  </p:cSld>
  <p:clrMapOvr>
    <a:overrideClrMapping bg1="lt1" tx1="dk1" bg2="lt2" tx2="dk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6" name="資料庫圖表 5"/>
          <p:cNvGraphicFramePr/>
          <p:nvPr>
            <p:extLst>
              <p:ext uri="{D42A27DB-BD31-4B8C-83A1-F6EECF244321}">
                <p14:modId xmlns:p14="http://schemas.microsoft.com/office/powerpoint/2010/main" val="576885559"/>
              </p:ext>
            </p:extLst>
          </p:nvPr>
        </p:nvGraphicFramePr>
        <p:xfrm>
          <a:off x="238991" y="303634"/>
          <a:ext cx="10681854" cy="4559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資料庫圖表 6"/>
          <p:cNvGraphicFramePr/>
          <p:nvPr>
            <p:extLst>
              <p:ext uri="{D42A27DB-BD31-4B8C-83A1-F6EECF244321}">
                <p14:modId xmlns:p14="http://schemas.microsoft.com/office/powerpoint/2010/main" val="1202866658"/>
              </p:ext>
            </p:extLst>
          </p:nvPr>
        </p:nvGraphicFramePr>
        <p:xfrm>
          <a:off x="4089399" y="2630247"/>
          <a:ext cx="6831446" cy="44653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697284874"/>
      </p:ext>
    </p:extLst>
  </p:cSld>
  <p:clrMapOvr>
    <a:overrideClrMapping bg1="lt1" tx1="dk1" bg2="lt2" tx2="dk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756259" y="249381"/>
            <a:ext cx="3307086" cy="10889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b="1" u="sng" dirty="0" err="1">
                <a:solidFill>
                  <a:schemeClr val="bg1"/>
                </a:solidFill>
              </a:rPr>
              <a:t>Sarvāstivāda</a:t>
            </a:r>
            <a:endParaRPr lang="en-US" altLang="zh-CN" sz="4000" b="1" u="sng" dirty="0">
              <a:solidFill>
                <a:schemeClr val="bg1"/>
              </a:solidFill>
            </a:endParaRPr>
          </a:p>
        </p:txBody>
      </p:sp>
      <p:sp>
        <p:nvSpPr>
          <p:cNvPr id="5" name="內容版面配置區 2"/>
          <p:cNvSpPr txBox="1">
            <a:spLocks/>
          </p:cNvSpPr>
          <p:nvPr/>
        </p:nvSpPr>
        <p:spPr>
          <a:xfrm>
            <a:off x="515389" y="1249679"/>
            <a:ext cx="11493728" cy="52758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smtClean="0">
                <a:solidFill>
                  <a:schemeClr val="bg1"/>
                </a:solidFill>
              </a:rPr>
              <a:t>Sarvāstivādins</a:t>
            </a:r>
            <a:r>
              <a:rPr lang="en-US" altLang="zh-CN" sz="4000" dirty="0" smtClean="0">
                <a:solidFill>
                  <a:schemeClr val="bg1"/>
                </a:solidFill>
              </a:rPr>
              <a:t> </a:t>
            </a:r>
            <a:r>
              <a:rPr lang="en-US" altLang="zh-CN" sz="3500" dirty="0" smtClean="0">
                <a:solidFill>
                  <a:schemeClr val="bg1"/>
                </a:solidFill>
              </a:rPr>
              <a:t>(</a:t>
            </a:r>
            <a:r>
              <a:rPr lang="zh-CN" altLang="en-US" sz="3500" dirty="0" smtClean="0">
                <a:solidFill>
                  <a:schemeClr val="bg1"/>
                </a:solidFill>
              </a:rPr>
              <a:t>說一切有部</a:t>
            </a:r>
            <a:r>
              <a:rPr lang="en-US" altLang="zh-CN" sz="3500" dirty="0" smtClean="0">
                <a:solidFill>
                  <a:schemeClr val="bg1"/>
                </a:solidFill>
              </a:rPr>
              <a:t>) </a:t>
            </a:r>
            <a:r>
              <a:rPr lang="en-US" altLang="zh-CN" sz="4000" dirty="0">
                <a:solidFill>
                  <a:schemeClr val="bg1"/>
                </a:solidFill>
              </a:rPr>
              <a:t>were one of the most influential Buddhist monastic groups, flourishing throughout North India (especially Kashmir) and Central Asia until the 7th century</a:t>
            </a:r>
            <a:r>
              <a:rPr lang="en-US" altLang="zh-CN" sz="4000" dirty="0" smtClean="0">
                <a:solidFill>
                  <a:schemeClr val="bg1"/>
                </a:solidFill>
              </a:rPr>
              <a:t>. </a:t>
            </a:r>
            <a:r>
              <a:rPr lang="en-US" altLang="zh-CN" sz="4000" dirty="0">
                <a:solidFill>
                  <a:schemeClr val="bg1"/>
                </a:solidFill>
              </a:rPr>
              <a:t>It was particularly known as an </a:t>
            </a:r>
            <a:r>
              <a:rPr lang="en-US" altLang="zh-CN" sz="4000" dirty="0" err="1">
                <a:solidFill>
                  <a:schemeClr val="bg1"/>
                </a:solidFill>
              </a:rPr>
              <a:t>Abhidharma</a:t>
            </a:r>
            <a:r>
              <a:rPr lang="en-US" altLang="zh-CN" sz="4000" dirty="0">
                <a:solidFill>
                  <a:schemeClr val="bg1"/>
                </a:solidFill>
              </a:rPr>
              <a:t> tradition, with a unique set of seven </a:t>
            </a:r>
            <a:r>
              <a:rPr lang="en-US" altLang="zh-CN" sz="4000" dirty="0" err="1">
                <a:solidFill>
                  <a:schemeClr val="bg1"/>
                </a:solidFill>
              </a:rPr>
              <a:t>Abhidharma</a:t>
            </a:r>
            <a:r>
              <a:rPr lang="en-US" altLang="zh-CN" sz="4000" dirty="0">
                <a:solidFill>
                  <a:schemeClr val="bg1"/>
                </a:solidFill>
              </a:rPr>
              <a:t> works</a:t>
            </a:r>
            <a:r>
              <a:rPr lang="en-US" altLang="zh-CN" sz="4000" dirty="0" smtClean="0">
                <a:solidFill>
                  <a:schemeClr val="bg1"/>
                </a:solidFill>
              </a:rPr>
              <a:t>. </a:t>
            </a:r>
            <a:endParaRPr lang="en-US" altLang="zh-CN" sz="4000" dirty="0">
              <a:solidFill>
                <a:schemeClr val="bg1"/>
              </a:solidFill>
            </a:endParaRPr>
          </a:p>
        </p:txBody>
      </p:sp>
    </p:spTree>
    <p:extLst>
      <p:ext uri="{BB962C8B-B14F-4D97-AF65-F5344CB8AC3E}">
        <p14:creationId xmlns:p14="http://schemas.microsoft.com/office/powerpoint/2010/main" val="3629653778"/>
      </p:ext>
    </p:extLst>
  </p:cSld>
  <p:clrMapOvr>
    <a:overrideClrMapping bg1="lt1" tx1="dk1" bg2="lt2" tx2="dk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357828" y="0"/>
            <a:ext cx="7476344" cy="6858000"/>
          </a:xfrm>
          <a:prstGeom prst="rect">
            <a:avLst/>
          </a:prstGeom>
        </p:spPr>
      </p:pic>
    </p:spTree>
    <p:extLst>
      <p:ext uri="{BB962C8B-B14F-4D97-AF65-F5344CB8AC3E}">
        <p14:creationId xmlns:p14="http://schemas.microsoft.com/office/powerpoint/2010/main" val="2390215298"/>
      </p:ext>
    </p:extLst>
  </p:cSld>
  <p:clrMapOvr>
    <a:overrideClrMapping bg1="lt1" tx1="dk1" bg2="lt2" tx2="dk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393314" y="0"/>
            <a:ext cx="11405371" cy="6858000"/>
          </a:xfrm>
          <a:prstGeom prst="rect">
            <a:avLst/>
          </a:prstGeom>
        </p:spPr>
      </p:pic>
    </p:spTree>
    <p:extLst>
      <p:ext uri="{BB962C8B-B14F-4D97-AF65-F5344CB8AC3E}">
        <p14:creationId xmlns:p14="http://schemas.microsoft.com/office/powerpoint/2010/main" val="29918910"/>
      </p:ext>
    </p:extLst>
  </p:cSld>
  <p:clrMapOvr>
    <a:overrideClrMapping bg1="lt1" tx1="dk1" bg2="lt2" tx2="dk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內容版面配置區 2"/>
          <p:cNvSpPr txBox="1">
            <a:spLocks/>
          </p:cNvSpPr>
          <p:nvPr/>
        </p:nvSpPr>
        <p:spPr>
          <a:xfrm>
            <a:off x="604644" y="810490"/>
            <a:ext cx="10970828" cy="511232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Sarvāstivāda</a:t>
            </a:r>
            <a:r>
              <a:rPr lang="en-US" altLang="zh-CN" sz="4000" dirty="0">
                <a:solidFill>
                  <a:schemeClr val="bg1"/>
                </a:solidFill>
              </a:rPr>
              <a:t> enjoyed the patronage of </a:t>
            </a:r>
            <a:r>
              <a:rPr lang="en-US" altLang="zh-CN" sz="4000" dirty="0" smtClean="0">
                <a:solidFill>
                  <a:schemeClr val="bg1"/>
                </a:solidFill>
              </a:rPr>
              <a:t>King </a:t>
            </a:r>
            <a:r>
              <a:rPr lang="en-US" altLang="zh-CN" sz="4000" dirty="0" err="1" smtClean="0">
                <a:solidFill>
                  <a:schemeClr val="bg1"/>
                </a:solidFill>
              </a:rPr>
              <a:t>Kanishka</a:t>
            </a:r>
            <a:r>
              <a:rPr lang="en-US" altLang="zh-CN" sz="4000" dirty="0" smtClean="0">
                <a:solidFill>
                  <a:schemeClr val="bg1"/>
                </a:solidFill>
              </a:rPr>
              <a:t> </a:t>
            </a:r>
            <a:r>
              <a:rPr lang="en-US" altLang="zh-CN" sz="4000" dirty="0">
                <a:solidFill>
                  <a:schemeClr val="bg1"/>
                </a:solidFill>
              </a:rPr>
              <a:t>1 (c. 127–150 CE </a:t>
            </a:r>
            <a:r>
              <a:rPr lang="zh-TW" altLang="en-US" sz="3500" dirty="0">
                <a:solidFill>
                  <a:schemeClr val="bg1"/>
                </a:solidFill>
              </a:rPr>
              <a:t>迦膩色伽王一世</a:t>
            </a:r>
            <a:r>
              <a:rPr lang="en-US" altLang="zh-CN" sz="4000" dirty="0" smtClean="0">
                <a:solidFill>
                  <a:schemeClr val="bg1"/>
                </a:solidFill>
              </a:rPr>
              <a:t>) of </a:t>
            </a:r>
            <a:r>
              <a:rPr lang="en-US" altLang="zh-CN" sz="4000" dirty="0">
                <a:solidFill>
                  <a:schemeClr val="bg1"/>
                </a:solidFill>
              </a:rPr>
              <a:t>the </a:t>
            </a:r>
            <a:r>
              <a:rPr lang="en-US" altLang="zh-CN" sz="4000" dirty="0" err="1">
                <a:solidFill>
                  <a:schemeClr val="bg1"/>
                </a:solidFill>
              </a:rPr>
              <a:t>Kushan</a:t>
            </a:r>
            <a:r>
              <a:rPr lang="en-US" altLang="zh-CN" sz="4000" dirty="0">
                <a:solidFill>
                  <a:schemeClr val="bg1"/>
                </a:solidFill>
              </a:rPr>
              <a:t> Empire, during which time they were greatly strengthened, and became one of the dominant sects of Buddhism for the next thousand years</a:t>
            </a:r>
            <a:r>
              <a:rPr lang="en-US" altLang="zh-CN" sz="4000" dirty="0" smtClean="0">
                <a:solidFill>
                  <a:schemeClr val="bg1"/>
                </a:solidFill>
              </a:rPr>
              <a:t>, </a:t>
            </a:r>
            <a:r>
              <a:rPr lang="en-US" altLang="zh-CN" sz="4000" dirty="0">
                <a:solidFill>
                  <a:schemeClr val="bg1"/>
                </a:solidFill>
              </a:rPr>
              <a:t>flourishing throughout Northwest India, North India, and Central </a:t>
            </a:r>
            <a:r>
              <a:rPr lang="en-US" altLang="zh-CN" sz="4000" dirty="0" smtClean="0">
                <a:solidFill>
                  <a:schemeClr val="bg1"/>
                </a:solidFill>
              </a:rPr>
              <a:t>Asia.</a:t>
            </a:r>
            <a:endParaRPr lang="en-US" altLang="zh-CN" sz="4000" dirty="0">
              <a:solidFill>
                <a:schemeClr val="bg1"/>
              </a:solidFill>
            </a:endParaRPr>
          </a:p>
        </p:txBody>
      </p:sp>
    </p:spTree>
    <p:extLst>
      <p:ext uri="{BB962C8B-B14F-4D97-AF65-F5344CB8AC3E}">
        <p14:creationId xmlns:p14="http://schemas.microsoft.com/office/powerpoint/2010/main" val="318331159"/>
      </p:ext>
    </p:extLst>
  </p:cSld>
  <p:clrMapOvr>
    <a:overrideClrMapping bg1="lt1" tx1="dk1" bg2="lt2" tx2="dk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內容版面配置區 2"/>
          <p:cNvSpPr txBox="1">
            <a:spLocks/>
          </p:cNvSpPr>
          <p:nvPr/>
        </p:nvSpPr>
        <p:spPr>
          <a:xfrm>
            <a:off x="592974" y="3107464"/>
            <a:ext cx="11493728" cy="37505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smtClean="0">
                <a:solidFill>
                  <a:schemeClr val="bg1"/>
                </a:solidFill>
              </a:rPr>
              <a:t>They argued that the past </a:t>
            </a:r>
            <a:r>
              <a:rPr lang="en-US" altLang="zh-CN" sz="4000" dirty="0" err="1" smtClean="0">
                <a:solidFill>
                  <a:schemeClr val="bg1"/>
                </a:solidFill>
              </a:rPr>
              <a:t>dharmas</a:t>
            </a:r>
            <a:r>
              <a:rPr lang="en-US" altLang="zh-CN" sz="4000" dirty="0" smtClean="0">
                <a:solidFill>
                  <a:schemeClr val="bg1"/>
                </a:solidFill>
              </a:rPr>
              <a:t> must exist in order to explain how past karma affects the present. Their opponents (</a:t>
            </a:r>
            <a:r>
              <a:rPr lang="en-US" altLang="zh-CN" sz="4000" dirty="0" err="1" smtClean="0">
                <a:solidFill>
                  <a:schemeClr val="bg1"/>
                </a:solidFill>
              </a:rPr>
              <a:t>Vibajyavadins</a:t>
            </a:r>
            <a:r>
              <a:rPr lang="en-US" altLang="zh-CN" sz="4000" dirty="0" smtClean="0">
                <a:solidFill>
                  <a:schemeClr val="bg1"/>
                </a:solidFill>
              </a:rPr>
              <a:t>) argued that only present </a:t>
            </a:r>
            <a:r>
              <a:rPr lang="en-US" altLang="zh-CN" sz="4000" dirty="0" err="1" smtClean="0">
                <a:solidFill>
                  <a:schemeClr val="bg1"/>
                </a:solidFill>
              </a:rPr>
              <a:t>dharmas</a:t>
            </a:r>
            <a:r>
              <a:rPr lang="en-US" altLang="zh-CN" sz="4000" dirty="0" smtClean="0">
                <a:solidFill>
                  <a:schemeClr val="bg1"/>
                </a:solidFill>
              </a:rPr>
              <a:t> exist, and that the effect-producing impetus of past karma continues in the present.</a:t>
            </a:r>
          </a:p>
        </p:txBody>
      </p:sp>
      <p:sp>
        <p:nvSpPr>
          <p:cNvPr id="6" name="內容版面配置區 2"/>
          <p:cNvSpPr txBox="1">
            <a:spLocks/>
          </p:cNvSpPr>
          <p:nvPr/>
        </p:nvSpPr>
        <p:spPr>
          <a:xfrm>
            <a:off x="592974" y="575545"/>
            <a:ext cx="11493728" cy="226117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err="1">
                <a:solidFill>
                  <a:schemeClr val="bg1"/>
                </a:solidFill>
              </a:rPr>
              <a:t>Sarvāstivāda</a:t>
            </a:r>
            <a:r>
              <a:rPr lang="en-US" altLang="zh-CN" sz="4000" dirty="0">
                <a:solidFill>
                  <a:schemeClr val="bg1"/>
                </a:solidFill>
              </a:rPr>
              <a:t> </a:t>
            </a:r>
            <a:r>
              <a:rPr lang="en-US" altLang="zh-CN" sz="4000" dirty="0" smtClean="0">
                <a:solidFill>
                  <a:schemeClr val="bg1"/>
                </a:solidFill>
              </a:rPr>
              <a:t>can </a:t>
            </a:r>
            <a:r>
              <a:rPr lang="en-US" altLang="zh-CN" sz="4000" dirty="0">
                <a:solidFill>
                  <a:schemeClr val="bg1"/>
                </a:solidFill>
              </a:rPr>
              <a:t>be glossed as: "the theory of all exists". The </a:t>
            </a:r>
            <a:r>
              <a:rPr lang="en-US" altLang="zh-CN" sz="4000" dirty="0" err="1">
                <a:solidFill>
                  <a:schemeClr val="bg1"/>
                </a:solidFill>
              </a:rPr>
              <a:t>Sarvāstivāda</a:t>
            </a:r>
            <a:r>
              <a:rPr lang="en-US" altLang="zh-CN" sz="4000" dirty="0">
                <a:solidFill>
                  <a:schemeClr val="bg1"/>
                </a:solidFill>
              </a:rPr>
              <a:t> argued that all </a:t>
            </a:r>
            <a:r>
              <a:rPr lang="en-US" altLang="zh-CN" sz="4000" dirty="0" err="1">
                <a:solidFill>
                  <a:schemeClr val="bg1"/>
                </a:solidFill>
              </a:rPr>
              <a:t>dharmas</a:t>
            </a:r>
            <a:r>
              <a:rPr lang="en-US" altLang="zh-CN" sz="4000" dirty="0">
                <a:solidFill>
                  <a:schemeClr val="bg1"/>
                </a:solidFill>
              </a:rPr>
              <a:t> exist in the past, present and future, the "three times". </a:t>
            </a:r>
            <a:endParaRPr lang="en-US" altLang="zh-CN" sz="4000" dirty="0" smtClean="0">
              <a:solidFill>
                <a:schemeClr val="bg1"/>
              </a:solidFill>
            </a:endParaRPr>
          </a:p>
        </p:txBody>
      </p:sp>
    </p:spTree>
    <p:extLst>
      <p:ext uri="{BB962C8B-B14F-4D97-AF65-F5344CB8AC3E}">
        <p14:creationId xmlns:p14="http://schemas.microsoft.com/office/powerpoint/2010/main" val="414286334"/>
      </p:ext>
    </p:extLst>
  </p:cSld>
  <p:clrMapOvr>
    <a:overrideClrMapping bg1="lt1" tx1="dk1" bg2="lt2" tx2="dk2" accent1="accent1" accent2="accent2" accent3="accent3" accent4="accent4" accent5="accent5" accent6="accent6" hlink="hlink" folHlink="folHlink"/>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21870" y="1052253"/>
            <a:ext cx="11493728" cy="38730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Orthodox </a:t>
            </a:r>
            <a:r>
              <a:rPr lang="en-US" altLang="zh-CN" sz="4000" dirty="0">
                <a:solidFill>
                  <a:schemeClr val="bg1"/>
                </a:solidFill>
              </a:rPr>
              <a:t>Kashmiri branch of the school composed the large and encyclopedic </a:t>
            </a:r>
            <a:r>
              <a:rPr lang="en-US" altLang="zh-CN" sz="4000" dirty="0" err="1">
                <a:solidFill>
                  <a:schemeClr val="bg1"/>
                </a:solidFill>
              </a:rPr>
              <a:t>Mahāvibhāṣa</a:t>
            </a:r>
            <a:r>
              <a:rPr lang="en-US" altLang="zh-CN" sz="4000" dirty="0">
                <a:solidFill>
                  <a:schemeClr val="bg1"/>
                </a:solidFill>
              </a:rPr>
              <a:t> </a:t>
            </a:r>
            <a:r>
              <a:rPr lang="en-US" altLang="zh-CN" sz="4000" dirty="0" err="1">
                <a:solidFill>
                  <a:schemeClr val="bg1"/>
                </a:solidFill>
              </a:rPr>
              <a:t>Śāstra</a:t>
            </a:r>
            <a:r>
              <a:rPr lang="en-US" altLang="zh-CN" sz="4000" dirty="0">
                <a:solidFill>
                  <a:schemeClr val="bg1"/>
                </a:solidFill>
              </a:rPr>
              <a:t> </a:t>
            </a:r>
            <a:r>
              <a:rPr lang="en-US" altLang="zh-CN" sz="3500" dirty="0" smtClean="0">
                <a:solidFill>
                  <a:schemeClr val="bg1"/>
                </a:solidFill>
              </a:rPr>
              <a:t>(</a:t>
            </a:r>
            <a:r>
              <a:rPr lang="zh-TW" altLang="en-US" sz="3500" dirty="0" smtClean="0">
                <a:solidFill>
                  <a:schemeClr val="bg1"/>
                </a:solidFill>
              </a:rPr>
              <a:t>大</a:t>
            </a:r>
            <a:r>
              <a:rPr lang="zh-TW" altLang="en-US" sz="3500" dirty="0">
                <a:solidFill>
                  <a:schemeClr val="bg1"/>
                </a:solidFill>
              </a:rPr>
              <a:t>毘婆沙論</a:t>
            </a:r>
            <a:r>
              <a:rPr lang="en-US" altLang="zh-CN" sz="3500" dirty="0" smtClean="0">
                <a:solidFill>
                  <a:schemeClr val="bg1"/>
                </a:solidFill>
              </a:rPr>
              <a:t>)</a:t>
            </a:r>
            <a:r>
              <a:rPr lang="en-US" altLang="zh-CN" sz="4000" dirty="0" smtClean="0">
                <a:solidFill>
                  <a:schemeClr val="bg1"/>
                </a:solidFill>
              </a:rPr>
              <a:t> during </a:t>
            </a:r>
            <a:r>
              <a:rPr lang="en-US" altLang="zh-CN" sz="4000" dirty="0">
                <a:solidFill>
                  <a:schemeClr val="bg1"/>
                </a:solidFill>
              </a:rPr>
              <a:t>the reign of </a:t>
            </a:r>
            <a:r>
              <a:rPr lang="en-US" altLang="zh-CN" sz="4000" dirty="0" err="1" smtClean="0">
                <a:solidFill>
                  <a:schemeClr val="bg1"/>
                </a:solidFill>
              </a:rPr>
              <a:t>Kanishka</a:t>
            </a:r>
            <a:r>
              <a:rPr lang="en-US" altLang="zh-CN" sz="4000" dirty="0" smtClean="0">
                <a:solidFill>
                  <a:schemeClr val="bg1"/>
                </a:solidFill>
              </a:rPr>
              <a:t>. </a:t>
            </a:r>
            <a:r>
              <a:rPr lang="en-US" altLang="zh-CN" sz="4000" dirty="0">
                <a:solidFill>
                  <a:schemeClr val="bg1"/>
                </a:solidFill>
              </a:rPr>
              <a:t>Because of this, orthodox </a:t>
            </a:r>
            <a:r>
              <a:rPr lang="en-US" altLang="zh-CN" sz="4000" dirty="0" err="1">
                <a:solidFill>
                  <a:schemeClr val="bg1"/>
                </a:solidFill>
              </a:rPr>
              <a:t>Sarvāstivādins</a:t>
            </a:r>
            <a:r>
              <a:rPr lang="en-US" altLang="zh-CN" sz="4000" dirty="0">
                <a:solidFill>
                  <a:schemeClr val="bg1"/>
                </a:solidFill>
              </a:rPr>
              <a:t> who upheld the doctrines in the </a:t>
            </a:r>
            <a:r>
              <a:rPr lang="en-US" altLang="zh-CN" sz="4000" dirty="0" err="1">
                <a:solidFill>
                  <a:schemeClr val="bg1"/>
                </a:solidFill>
              </a:rPr>
              <a:t>Mahāvibhāṣa</a:t>
            </a:r>
            <a:r>
              <a:rPr lang="en-US" altLang="zh-CN" sz="4000" dirty="0">
                <a:solidFill>
                  <a:schemeClr val="bg1"/>
                </a:solidFill>
              </a:rPr>
              <a:t> were called </a:t>
            </a:r>
            <a:r>
              <a:rPr lang="en-US" altLang="zh-CN" sz="4000" dirty="0" err="1">
                <a:solidFill>
                  <a:schemeClr val="bg1"/>
                </a:solidFill>
              </a:rPr>
              <a:t>Vaibhāṣikas</a:t>
            </a:r>
            <a:r>
              <a:rPr lang="en-US" altLang="zh-CN" sz="4000" dirty="0">
                <a:solidFill>
                  <a:schemeClr val="bg1"/>
                </a:solidFill>
              </a:rPr>
              <a:t>.</a:t>
            </a:r>
          </a:p>
        </p:txBody>
      </p:sp>
    </p:spTree>
    <p:extLst>
      <p:ext uri="{BB962C8B-B14F-4D97-AF65-F5344CB8AC3E}">
        <p14:creationId xmlns:p14="http://schemas.microsoft.com/office/powerpoint/2010/main" val="63183230"/>
      </p:ext>
    </p:extLst>
  </p:cSld>
  <p:clrMapOvr>
    <a:overrideClrMapping bg1="lt1" tx1="dk1" bg2="lt2" tx2="dk2" accent1="accent1" accent2="accent2" accent3="accent3" accent4="accent4" accent5="accent5" accent6="accent6" hlink="hlink" folHlink="folHlink"/>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77735" y="1166554"/>
            <a:ext cx="10686010" cy="4527663"/>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This new </a:t>
            </a:r>
            <a:r>
              <a:rPr lang="en-US" altLang="zh-CN" sz="4000" b="1" u="sng" dirty="0" err="1">
                <a:solidFill>
                  <a:schemeClr val="bg1"/>
                </a:solidFill>
              </a:rPr>
              <a:t>Vaibhāṣika</a:t>
            </a:r>
            <a:r>
              <a:rPr lang="en-US" altLang="zh-CN" sz="4000" dirty="0">
                <a:solidFill>
                  <a:schemeClr val="bg1"/>
                </a:solidFill>
              </a:rPr>
              <a:t> </a:t>
            </a:r>
            <a:r>
              <a:rPr lang="en-US" altLang="zh-CN" sz="3500" dirty="0" smtClean="0">
                <a:solidFill>
                  <a:schemeClr val="bg1"/>
                </a:solidFill>
              </a:rPr>
              <a:t>(</a:t>
            </a:r>
            <a:r>
              <a:rPr lang="zh-CN" altLang="en-US" sz="3500" dirty="0" smtClean="0">
                <a:solidFill>
                  <a:schemeClr val="bg1"/>
                </a:solidFill>
              </a:rPr>
              <a:t>薩婆多部</a:t>
            </a:r>
            <a:r>
              <a:rPr lang="en-US" altLang="zh-CN" sz="3500" dirty="0" smtClean="0">
                <a:solidFill>
                  <a:schemeClr val="bg1"/>
                </a:solidFill>
              </a:rPr>
              <a:t>) </a:t>
            </a:r>
            <a:r>
              <a:rPr lang="en-US" altLang="zh-CN" sz="4000" dirty="0" smtClean="0">
                <a:solidFill>
                  <a:schemeClr val="bg1"/>
                </a:solidFill>
              </a:rPr>
              <a:t>orthodoxy</a:t>
            </a:r>
            <a:r>
              <a:rPr lang="en-US" altLang="zh-CN" sz="4000" dirty="0">
                <a:solidFill>
                  <a:schemeClr val="bg1"/>
                </a:solidFill>
              </a:rPr>
              <a:t>, however, was not readily accepted by the </a:t>
            </a:r>
            <a:r>
              <a:rPr lang="en-US" altLang="zh-CN" sz="4000" dirty="0" err="1">
                <a:solidFill>
                  <a:schemeClr val="bg1"/>
                </a:solidFill>
              </a:rPr>
              <a:t>Gandharan</a:t>
            </a:r>
            <a:r>
              <a:rPr lang="en-US" altLang="zh-CN" sz="4000" dirty="0">
                <a:solidFill>
                  <a:schemeClr val="bg1"/>
                </a:solidFill>
              </a:rPr>
              <a:t> </a:t>
            </a:r>
            <a:r>
              <a:rPr lang="en-US" altLang="zh-CN" sz="4000" dirty="0" err="1" smtClean="0">
                <a:solidFill>
                  <a:schemeClr val="bg1"/>
                </a:solidFill>
              </a:rPr>
              <a:t>Sarvāstivādins</a:t>
            </a:r>
            <a:r>
              <a:rPr lang="en-US" altLang="zh-CN" sz="4000" dirty="0">
                <a:solidFill>
                  <a:schemeClr val="bg1"/>
                </a:solidFill>
              </a:rPr>
              <a:t>. After the declaration of the </a:t>
            </a:r>
            <a:r>
              <a:rPr lang="en-US" altLang="zh-CN" sz="4000" dirty="0" err="1">
                <a:solidFill>
                  <a:schemeClr val="bg1"/>
                </a:solidFill>
              </a:rPr>
              <a:t>vaibhāṣika</a:t>
            </a:r>
            <a:r>
              <a:rPr lang="en-US" altLang="zh-CN" sz="4000" dirty="0">
                <a:solidFill>
                  <a:schemeClr val="bg1"/>
                </a:solidFill>
              </a:rPr>
              <a:t> orthodoxy, the </a:t>
            </a:r>
            <a:r>
              <a:rPr lang="en-US" altLang="zh-CN" sz="4000" dirty="0" err="1">
                <a:solidFill>
                  <a:schemeClr val="bg1"/>
                </a:solidFill>
              </a:rPr>
              <a:t>Gandharan</a:t>
            </a:r>
            <a:r>
              <a:rPr lang="en-US" altLang="zh-CN" sz="4000" dirty="0">
                <a:solidFill>
                  <a:schemeClr val="bg1"/>
                </a:solidFill>
              </a:rPr>
              <a:t> non-</a:t>
            </a:r>
            <a:r>
              <a:rPr lang="en-US" altLang="zh-CN" sz="4000" dirty="0" err="1">
                <a:solidFill>
                  <a:schemeClr val="bg1"/>
                </a:solidFill>
              </a:rPr>
              <a:t>vaibhāṣika</a:t>
            </a:r>
            <a:r>
              <a:rPr lang="en-US" altLang="zh-CN" sz="4000" dirty="0">
                <a:solidFill>
                  <a:schemeClr val="bg1"/>
                </a:solidFill>
              </a:rPr>
              <a:t> </a:t>
            </a:r>
            <a:r>
              <a:rPr lang="en-US" altLang="zh-CN" sz="4000" dirty="0" err="1">
                <a:solidFill>
                  <a:schemeClr val="bg1"/>
                </a:solidFill>
              </a:rPr>
              <a:t>Sarvāstivādins</a:t>
            </a:r>
            <a:r>
              <a:rPr lang="en-US" altLang="zh-CN" sz="4000" dirty="0">
                <a:solidFill>
                  <a:schemeClr val="bg1"/>
                </a:solidFill>
              </a:rPr>
              <a:t>, the majority, were called </a:t>
            </a:r>
            <a:r>
              <a:rPr lang="en-US" altLang="zh-CN" sz="4000" b="1" u="sng" dirty="0" err="1">
                <a:solidFill>
                  <a:schemeClr val="bg1"/>
                </a:solidFill>
              </a:rPr>
              <a:t>Sautrāntikas</a:t>
            </a:r>
            <a:r>
              <a:rPr lang="en-US" altLang="zh-CN" sz="4000" dirty="0">
                <a:solidFill>
                  <a:schemeClr val="bg1"/>
                </a:solidFill>
              </a:rPr>
              <a:t> </a:t>
            </a:r>
            <a:r>
              <a:rPr lang="en-US" altLang="zh-CN" sz="3200" dirty="0" smtClean="0">
                <a:solidFill>
                  <a:schemeClr val="bg1"/>
                </a:solidFill>
              </a:rPr>
              <a:t>(</a:t>
            </a:r>
            <a:r>
              <a:rPr lang="zh-CN" altLang="en-US" sz="3200" dirty="0" smtClean="0">
                <a:solidFill>
                  <a:schemeClr val="bg1"/>
                </a:solidFill>
              </a:rPr>
              <a:t>說經部</a:t>
            </a:r>
            <a:r>
              <a:rPr lang="en-US" altLang="zh-CN" sz="3200" dirty="0" smtClean="0">
                <a:solidFill>
                  <a:schemeClr val="bg1"/>
                </a:solidFill>
              </a:rPr>
              <a:t>)</a:t>
            </a:r>
            <a:r>
              <a:rPr lang="en-US" altLang="zh-CN" sz="4000" dirty="0" smtClean="0">
                <a:solidFill>
                  <a:schemeClr val="bg1"/>
                </a:solidFill>
              </a:rPr>
              <a:t> "</a:t>
            </a:r>
            <a:r>
              <a:rPr lang="en-US" altLang="zh-CN" sz="4000" dirty="0">
                <a:solidFill>
                  <a:schemeClr val="bg1"/>
                </a:solidFill>
              </a:rPr>
              <a:t>those who uphold the sutras".</a:t>
            </a:r>
          </a:p>
        </p:txBody>
      </p:sp>
    </p:spTree>
    <p:extLst>
      <p:ext uri="{BB962C8B-B14F-4D97-AF65-F5344CB8AC3E}">
        <p14:creationId xmlns:p14="http://schemas.microsoft.com/office/powerpoint/2010/main" val="3078688992"/>
      </p:ext>
    </p:extLst>
  </p:cSld>
  <p:clrMapOvr>
    <a:overrideClrMapping bg1="lt1" tx1="dk1" bg2="lt2" tx2="dk2" accent1="accent1" accent2="accent2" accent3="accent3" accent4="accent4" accent5="accent5" accent6="accent6" hlink="hlink" folHlink="folHlink"/>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33598" y="1632064"/>
            <a:ext cx="10935393" cy="31373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Sarvāstivādins</a:t>
            </a:r>
            <a:r>
              <a:rPr lang="en-US" altLang="zh-CN" sz="4000" dirty="0">
                <a:solidFill>
                  <a:schemeClr val="bg1"/>
                </a:solidFill>
              </a:rPr>
              <a:t> are believed to have given rise to the </a:t>
            </a:r>
            <a:r>
              <a:rPr lang="en-US" altLang="zh-CN" sz="4000" b="1" u="sng" dirty="0" err="1">
                <a:solidFill>
                  <a:schemeClr val="bg1"/>
                </a:solidFill>
              </a:rPr>
              <a:t>Mūlasarvāstivāda</a:t>
            </a:r>
            <a:r>
              <a:rPr lang="en-US" altLang="zh-CN" sz="4000" dirty="0">
                <a:solidFill>
                  <a:schemeClr val="bg1"/>
                </a:solidFill>
              </a:rPr>
              <a:t> </a:t>
            </a:r>
            <a:r>
              <a:rPr lang="en-US" altLang="zh-CN" sz="3200" dirty="0" smtClean="0">
                <a:solidFill>
                  <a:schemeClr val="bg1"/>
                </a:solidFill>
              </a:rPr>
              <a:t>(</a:t>
            </a:r>
            <a:r>
              <a:rPr lang="zh-CN" altLang="en-US" sz="3200" dirty="0" smtClean="0">
                <a:solidFill>
                  <a:schemeClr val="bg1"/>
                </a:solidFill>
              </a:rPr>
              <a:t>根本說一切有部</a:t>
            </a:r>
            <a:r>
              <a:rPr lang="en-US" altLang="zh-CN" sz="3200" dirty="0" smtClean="0">
                <a:solidFill>
                  <a:schemeClr val="bg1"/>
                </a:solidFill>
              </a:rPr>
              <a:t>)</a:t>
            </a:r>
            <a:r>
              <a:rPr lang="en-US" altLang="zh-CN" sz="4000" dirty="0" smtClean="0">
                <a:solidFill>
                  <a:schemeClr val="bg1"/>
                </a:solidFill>
              </a:rPr>
              <a:t> sect, although </a:t>
            </a:r>
            <a:r>
              <a:rPr lang="en-US" altLang="zh-CN" sz="4000" dirty="0">
                <a:solidFill>
                  <a:schemeClr val="bg1"/>
                </a:solidFill>
              </a:rPr>
              <a:t>the relationship between </a:t>
            </a:r>
            <a:r>
              <a:rPr lang="en-US" altLang="zh-CN" sz="4000" dirty="0" smtClean="0">
                <a:solidFill>
                  <a:schemeClr val="bg1"/>
                </a:solidFill>
              </a:rPr>
              <a:t>them has </a:t>
            </a:r>
            <a:r>
              <a:rPr lang="en-US" altLang="zh-CN" sz="4000" dirty="0">
                <a:solidFill>
                  <a:schemeClr val="bg1"/>
                </a:solidFill>
              </a:rPr>
              <a:t>not yet been fully determined. </a:t>
            </a:r>
          </a:p>
        </p:txBody>
      </p:sp>
    </p:spTree>
    <p:extLst>
      <p:ext uri="{BB962C8B-B14F-4D97-AF65-F5344CB8AC3E}">
        <p14:creationId xmlns:p14="http://schemas.microsoft.com/office/powerpoint/2010/main" val="751811152"/>
      </p:ext>
    </p:extLst>
  </p:cSld>
  <p:clrMapOvr>
    <a:overrideClrMapping bg1="lt1" tx1="dk1" bg2="lt2" tx2="dk2" accent1="accent1" accent2="accent2" accent3="accent3" accent4="accent4" accent5="accent5" accent6="accent6" hlink="hlink" folHlink="folHlink"/>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2001258294"/>
              </p:ext>
            </p:extLst>
          </p:nvPr>
        </p:nvGraphicFramePr>
        <p:xfrm>
          <a:off x="-207823" y="223877"/>
          <a:ext cx="13570528" cy="53248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3734252923"/>
              </p:ext>
            </p:extLst>
          </p:nvPr>
        </p:nvGraphicFramePr>
        <p:xfrm>
          <a:off x="3751118" y="3979718"/>
          <a:ext cx="5257798" cy="313805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774549306"/>
      </p:ext>
    </p:extLst>
  </p:cSld>
  <p:clrMapOvr>
    <a:overrideClrMapping bg1="lt1" tx1="dk1" bg2="lt2" tx2="dk2" accent1="accent1" accent2="accent2" accent3="accent3" accent4="accent4" accent5="accent5" accent6="accent6" hlink="hlink" folHlink="folHlink"/>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1292104977"/>
              </p:ext>
            </p:extLst>
          </p:nvPr>
        </p:nvGraphicFramePr>
        <p:xfrm>
          <a:off x="238991" y="303634"/>
          <a:ext cx="10681854" cy="4559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3986242335"/>
              </p:ext>
            </p:extLst>
          </p:nvPr>
        </p:nvGraphicFramePr>
        <p:xfrm>
          <a:off x="4286826" y="2713374"/>
          <a:ext cx="6831446" cy="44653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995553544"/>
      </p:ext>
    </p:extLst>
  </p:cSld>
  <p:clrMapOvr>
    <a:overrideClrMapping bg1="lt1" tx1="dk1" bg2="lt2" tx2="dk2" accent1="accent1" accent2="accent2" accent3="accent3" accent4="accent4" accent5="accent5" accent6="accent6" hlink="hlink" folHlink="folHlink"/>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內容版面配置區 2"/>
          <p:cNvSpPr txBox="1">
            <a:spLocks/>
          </p:cNvSpPr>
          <p:nvPr/>
        </p:nvSpPr>
        <p:spPr>
          <a:xfrm>
            <a:off x="440573" y="405938"/>
            <a:ext cx="11493728" cy="8929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None/>
            </a:pPr>
            <a:r>
              <a:rPr lang="en-US" altLang="zh-CN" sz="4000" b="1" dirty="0" err="1">
                <a:solidFill>
                  <a:schemeClr val="bg1"/>
                </a:solidFill>
              </a:rPr>
              <a:t>Vibhajyavada</a:t>
            </a:r>
            <a:endParaRPr lang="en-US" altLang="zh-CN" sz="4000" b="1" dirty="0">
              <a:solidFill>
                <a:schemeClr val="bg1"/>
              </a:solidFill>
            </a:endParaRPr>
          </a:p>
        </p:txBody>
      </p:sp>
      <p:sp>
        <p:nvSpPr>
          <p:cNvPr id="3" name="內容版面配置區 2"/>
          <p:cNvSpPr txBox="1">
            <a:spLocks/>
          </p:cNvSpPr>
          <p:nvPr/>
        </p:nvSpPr>
        <p:spPr>
          <a:xfrm>
            <a:off x="737751" y="1483128"/>
            <a:ext cx="10899373" cy="5000799"/>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err="1">
                <a:solidFill>
                  <a:schemeClr val="bg1"/>
                </a:solidFill>
              </a:rPr>
              <a:t>Vibhajyavāda</a:t>
            </a:r>
            <a:r>
              <a:rPr lang="en-US" altLang="zh-CN" sz="4000" dirty="0">
                <a:solidFill>
                  <a:schemeClr val="bg1"/>
                </a:solidFill>
              </a:rPr>
              <a:t> (</a:t>
            </a:r>
            <a:r>
              <a:rPr lang="en-US" altLang="zh-CN" sz="4000" dirty="0" smtClean="0">
                <a:solidFill>
                  <a:schemeClr val="bg1"/>
                </a:solidFill>
              </a:rPr>
              <a:t>Sanskrit: </a:t>
            </a:r>
            <a:r>
              <a:rPr lang="en-US" altLang="zh-CN" sz="4000" dirty="0">
                <a:solidFill>
                  <a:schemeClr val="bg1"/>
                </a:solidFill>
              </a:rPr>
              <a:t>"those who make </a:t>
            </a:r>
            <a:r>
              <a:rPr lang="en-US" altLang="zh-CN" sz="4000" dirty="0" smtClean="0">
                <a:solidFill>
                  <a:schemeClr val="bg1"/>
                </a:solidFill>
              </a:rPr>
              <a:t>distinctions"; </a:t>
            </a:r>
            <a:r>
              <a:rPr lang="en-US" altLang="zh-CN" sz="4000" dirty="0" err="1">
                <a:solidFill>
                  <a:schemeClr val="bg1"/>
                </a:solidFill>
              </a:rPr>
              <a:t>Pāli</a:t>
            </a:r>
            <a:r>
              <a:rPr lang="en-US" altLang="zh-CN" sz="4000" dirty="0">
                <a:solidFill>
                  <a:schemeClr val="bg1"/>
                </a:solidFill>
              </a:rPr>
              <a:t>: </a:t>
            </a:r>
            <a:r>
              <a:rPr lang="en-US" altLang="zh-CN" sz="4000" dirty="0" err="1">
                <a:solidFill>
                  <a:schemeClr val="bg1"/>
                </a:solidFill>
              </a:rPr>
              <a:t>Vibhajjavāda</a:t>
            </a:r>
            <a:r>
              <a:rPr lang="en-US" altLang="zh-CN" sz="4000" dirty="0">
                <a:solidFill>
                  <a:schemeClr val="bg1"/>
                </a:solidFill>
              </a:rPr>
              <a:t>; traditional Chinese: </a:t>
            </a:r>
            <a:r>
              <a:rPr lang="zh-CN" altLang="en-US" sz="4000" dirty="0">
                <a:solidFill>
                  <a:schemeClr val="bg1"/>
                </a:solidFill>
              </a:rPr>
              <a:t>分別說</a:t>
            </a:r>
            <a:r>
              <a:rPr lang="zh-CN" altLang="en-US" sz="4000" dirty="0" smtClean="0">
                <a:solidFill>
                  <a:schemeClr val="bg1"/>
                </a:solidFill>
              </a:rPr>
              <a:t>部</a:t>
            </a:r>
            <a:r>
              <a:rPr lang="en-US" altLang="zh-CN" sz="4000" dirty="0" smtClean="0">
                <a:solidFill>
                  <a:schemeClr val="bg1"/>
                </a:solidFill>
              </a:rPr>
              <a:t>) </a:t>
            </a:r>
            <a:r>
              <a:rPr lang="en-US" altLang="zh-CN" sz="4000" dirty="0">
                <a:solidFill>
                  <a:schemeClr val="bg1"/>
                </a:solidFill>
              </a:rPr>
              <a:t>is a term applied generally to groups of early Buddhists belonging to the </a:t>
            </a:r>
            <a:r>
              <a:rPr lang="en-US" altLang="zh-CN" sz="4000" dirty="0" err="1">
                <a:solidFill>
                  <a:schemeClr val="bg1"/>
                </a:solidFill>
              </a:rPr>
              <a:t>Sthavira</a:t>
            </a:r>
            <a:r>
              <a:rPr lang="en-US" altLang="zh-CN" sz="4000" dirty="0">
                <a:solidFill>
                  <a:schemeClr val="bg1"/>
                </a:solidFill>
              </a:rPr>
              <a:t> </a:t>
            </a:r>
            <a:r>
              <a:rPr lang="en-US" altLang="zh-CN" sz="4000" dirty="0" err="1">
                <a:solidFill>
                  <a:schemeClr val="bg1"/>
                </a:solidFill>
              </a:rPr>
              <a:t>Nikaya</a:t>
            </a:r>
            <a:r>
              <a:rPr lang="en-US" altLang="zh-CN" sz="4000" dirty="0">
                <a:solidFill>
                  <a:schemeClr val="bg1"/>
                </a:solidFill>
              </a:rPr>
              <a:t>. These various groups are known to have rejected </a:t>
            </a:r>
            <a:r>
              <a:rPr lang="en-US" altLang="zh-CN" sz="4000" dirty="0" err="1">
                <a:solidFill>
                  <a:schemeClr val="bg1"/>
                </a:solidFill>
              </a:rPr>
              <a:t>Sarvāstivāda</a:t>
            </a:r>
            <a:r>
              <a:rPr lang="en-US" altLang="zh-CN" sz="4000" dirty="0">
                <a:solidFill>
                  <a:schemeClr val="bg1"/>
                </a:solidFill>
              </a:rPr>
              <a:t> doctrines (especially the doctrine of "all exists") and the doctrine of </a:t>
            </a:r>
            <a:r>
              <a:rPr lang="en-US" altLang="zh-CN" sz="4000" dirty="0" err="1">
                <a:solidFill>
                  <a:schemeClr val="bg1"/>
                </a:solidFill>
              </a:rPr>
              <a:t>Pudgalavada</a:t>
            </a:r>
            <a:r>
              <a:rPr lang="en-US" altLang="zh-CN" sz="4000" dirty="0">
                <a:solidFill>
                  <a:schemeClr val="bg1"/>
                </a:solidFill>
              </a:rPr>
              <a:t> (</a:t>
            </a:r>
            <a:r>
              <a:rPr lang="en-US" altLang="zh-CN" sz="4000" dirty="0" err="1">
                <a:solidFill>
                  <a:schemeClr val="bg1"/>
                </a:solidFill>
              </a:rPr>
              <a:t>personalism</a:t>
            </a:r>
            <a:r>
              <a:rPr lang="en-US" altLang="zh-CN" sz="4000" dirty="0">
                <a:solidFill>
                  <a:schemeClr val="bg1"/>
                </a:solidFill>
              </a:rPr>
              <a:t>).</a:t>
            </a:r>
          </a:p>
        </p:txBody>
      </p:sp>
    </p:spTree>
    <p:extLst>
      <p:ext uri="{BB962C8B-B14F-4D97-AF65-F5344CB8AC3E}">
        <p14:creationId xmlns:p14="http://schemas.microsoft.com/office/powerpoint/2010/main" val="1657840291"/>
      </p:ext>
    </p:extLst>
  </p:cSld>
  <p:clrMapOvr>
    <a:overrideClrMapping bg1="lt1" tx1="dk1" bg2="lt2" tx2="dk2" accent1="accent1" accent2="accent2" accent3="accent3" accent4="accent4" accent5="accent5" accent6="accent6" hlink="hlink" folHlink="folHlink"/>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31269" y="870065"/>
            <a:ext cx="10899373" cy="479298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During the reign of </a:t>
            </a:r>
            <a:r>
              <a:rPr lang="en-US" altLang="zh-CN" sz="4000" dirty="0" err="1">
                <a:solidFill>
                  <a:schemeClr val="bg1"/>
                </a:solidFill>
              </a:rPr>
              <a:t>Ashoka</a:t>
            </a:r>
            <a:r>
              <a:rPr lang="en-US" altLang="zh-CN" sz="4000" dirty="0">
                <a:solidFill>
                  <a:schemeClr val="bg1"/>
                </a:solidFill>
              </a:rPr>
              <a:t>, these groups possibly took part in missionary activity in </a:t>
            </a:r>
            <a:r>
              <a:rPr lang="en-US" altLang="zh-CN" sz="4000" dirty="0" err="1">
                <a:solidFill>
                  <a:schemeClr val="bg1"/>
                </a:solidFill>
              </a:rPr>
              <a:t>Gandhara</a:t>
            </a:r>
            <a:r>
              <a:rPr lang="en-US" altLang="zh-CN" sz="4000" dirty="0">
                <a:solidFill>
                  <a:schemeClr val="bg1"/>
                </a:solidFill>
              </a:rPr>
              <a:t>, Bactria, Kashmir, South India and Sri Lanka. By the third century CE, they had spread in Central Asia and South-East Asia</a:t>
            </a:r>
            <a:r>
              <a:rPr lang="en-US" altLang="zh-CN" sz="4000" dirty="0" smtClean="0">
                <a:solidFill>
                  <a:schemeClr val="bg1"/>
                </a:solidFill>
              </a:rPr>
              <a:t>. </a:t>
            </a:r>
            <a:r>
              <a:rPr lang="en-US" altLang="zh-CN" sz="4000" dirty="0">
                <a:solidFill>
                  <a:schemeClr val="bg1"/>
                </a:solidFill>
              </a:rPr>
              <a:t>Their doctrine is expounded in the </a:t>
            </a:r>
            <a:r>
              <a:rPr lang="en-US" altLang="zh-CN" sz="4000" dirty="0" err="1">
                <a:solidFill>
                  <a:schemeClr val="bg1"/>
                </a:solidFill>
              </a:rPr>
              <a:t>Kathavatthu</a:t>
            </a:r>
            <a:r>
              <a:rPr lang="en-US" altLang="zh-CN" sz="4000" dirty="0">
                <a:solidFill>
                  <a:schemeClr val="bg1"/>
                </a:solidFill>
              </a:rPr>
              <a:t>.</a:t>
            </a:r>
          </a:p>
        </p:txBody>
      </p:sp>
    </p:spTree>
    <p:extLst>
      <p:ext uri="{BB962C8B-B14F-4D97-AF65-F5344CB8AC3E}">
        <p14:creationId xmlns:p14="http://schemas.microsoft.com/office/powerpoint/2010/main" val="1493522831"/>
      </p:ext>
    </p:extLst>
  </p:cSld>
  <p:clrMapOvr>
    <a:overrideClrMapping bg1="lt1" tx1="dk1" bg2="lt2" tx2="dk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p:cNvPicPr>
            <a:picLocks noChangeAspect="1"/>
          </p:cNvPicPr>
          <p:nvPr/>
        </p:nvPicPr>
        <p:blipFill>
          <a:blip r:embed="rId3"/>
          <a:stretch>
            <a:fillRect/>
          </a:stretch>
        </p:blipFill>
        <p:spPr>
          <a:xfrm>
            <a:off x="168028" y="194873"/>
            <a:ext cx="7387015" cy="6535711"/>
          </a:xfrm>
          <a:prstGeom prst="rect">
            <a:avLst/>
          </a:prstGeom>
        </p:spPr>
      </p:pic>
      <p:sp>
        <p:nvSpPr>
          <p:cNvPr id="5" name="內容版面配置區 2"/>
          <p:cNvSpPr txBox="1">
            <a:spLocks/>
          </p:cNvSpPr>
          <p:nvPr/>
        </p:nvSpPr>
        <p:spPr>
          <a:xfrm>
            <a:off x="7824866" y="850135"/>
            <a:ext cx="4084818" cy="559563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Map of the Buddhist missions during the reign of </a:t>
            </a:r>
            <a:r>
              <a:rPr lang="en-US" altLang="zh-CN" sz="4000" dirty="0" err="1">
                <a:solidFill>
                  <a:schemeClr val="bg1"/>
                </a:solidFill>
              </a:rPr>
              <a:t>Ashoka</a:t>
            </a:r>
            <a:r>
              <a:rPr lang="en-US" altLang="zh-CN" sz="4000" dirty="0">
                <a:solidFill>
                  <a:schemeClr val="bg1"/>
                </a:solidFill>
              </a:rPr>
              <a:t>.</a:t>
            </a:r>
          </a:p>
        </p:txBody>
      </p:sp>
    </p:spTree>
    <p:extLst>
      <p:ext uri="{BB962C8B-B14F-4D97-AF65-F5344CB8AC3E}">
        <p14:creationId xmlns:p14="http://schemas.microsoft.com/office/powerpoint/2010/main" val="1111400860"/>
      </p:ext>
    </p:extLst>
  </p:cSld>
  <p:clrMapOvr>
    <a:overrideClrMapping bg1="lt1" tx1="dk1" bg2="lt2" tx2="dk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85796" y="589511"/>
            <a:ext cx="10993586" cy="579050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err="1">
                <a:solidFill>
                  <a:schemeClr val="bg1"/>
                </a:solidFill>
              </a:rPr>
              <a:t>Vibhajyavāda</a:t>
            </a:r>
            <a:r>
              <a:rPr lang="en-US" altLang="zh-CN" sz="4000" dirty="0">
                <a:solidFill>
                  <a:schemeClr val="bg1"/>
                </a:solidFill>
              </a:rPr>
              <a:t> means that the doctrine "distinguishes" (</a:t>
            </a:r>
            <a:r>
              <a:rPr lang="en-US" altLang="zh-CN" sz="4000" dirty="0" err="1">
                <a:solidFill>
                  <a:schemeClr val="bg1"/>
                </a:solidFill>
              </a:rPr>
              <a:t>vibhajanto</a:t>
            </a:r>
            <a:r>
              <a:rPr lang="en-US" altLang="zh-CN" sz="4000" dirty="0">
                <a:solidFill>
                  <a:schemeClr val="bg1"/>
                </a:solidFill>
              </a:rPr>
              <a:t>) the heterodox and orthodox views, particularly the non-</a:t>
            </a:r>
            <a:r>
              <a:rPr lang="en-US" altLang="zh-CN" sz="4000" dirty="0" err="1">
                <a:solidFill>
                  <a:schemeClr val="bg1"/>
                </a:solidFill>
              </a:rPr>
              <a:t>buddhist</a:t>
            </a:r>
            <a:r>
              <a:rPr lang="en-US" altLang="zh-CN" sz="4000" dirty="0">
                <a:solidFill>
                  <a:schemeClr val="bg1"/>
                </a:solidFill>
              </a:rPr>
              <a:t> theory of a self (atman) and also the </a:t>
            </a:r>
            <a:r>
              <a:rPr lang="en-US" altLang="zh-CN" sz="4000" dirty="0" err="1">
                <a:solidFill>
                  <a:schemeClr val="bg1"/>
                </a:solidFill>
              </a:rPr>
              <a:t>pudgala</a:t>
            </a:r>
            <a:r>
              <a:rPr lang="en-US" altLang="zh-CN" sz="4000" dirty="0">
                <a:solidFill>
                  <a:schemeClr val="bg1"/>
                </a:solidFill>
              </a:rPr>
              <a:t> theory of the </a:t>
            </a:r>
            <a:r>
              <a:rPr lang="en-US" altLang="zh-CN" sz="4000" dirty="0" err="1">
                <a:solidFill>
                  <a:schemeClr val="bg1"/>
                </a:solidFill>
              </a:rPr>
              <a:t>pudgalavadins</a:t>
            </a:r>
            <a:r>
              <a:rPr lang="en-US" altLang="zh-CN" sz="4000" dirty="0">
                <a:solidFill>
                  <a:schemeClr val="bg1"/>
                </a:solidFill>
              </a:rPr>
              <a:t>. The characteristic method used by the Buddha and early Buddhists to break down the idea of self was the method of analyzing (</a:t>
            </a:r>
            <a:r>
              <a:rPr lang="en-US" altLang="zh-CN" sz="4000" dirty="0" err="1">
                <a:solidFill>
                  <a:schemeClr val="bg1"/>
                </a:solidFill>
              </a:rPr>
              <a:t>vibhajjati</a:t>
            </a:r>
            <a:r>
              <a:rPr lang="en-US" altLang="zh-CN" sz="4000" dirty="0">
                <a:solidFill>
                  <a:schemeClr val="bg1"/>
                </a:solidFill>
              </a:rPr>
              <a:t>) the components of a person and investigating them to find that they do not possess the features that one could ascribe to a self. </a:t>
            </a:r>
          </a:p>
        </p:txBody>
      </p:sp>
    </p:spTree>
    <p:extLst>
      <p:ext uri="{BB962C8B-B14F-4D97-AF65-F5344CB8AC3E}">
        <p14:creationId xmlns:p14="http://schemas.microsoft.com/office/powerpoint/2010/main" val="1797435437"/>
      </p:ext>
    </p:extLst>
  </p:cSld>
  <p:clrMapOvr>
    <a:overrideClrMapping bg1="lt1" tx1="dk1" bg2="lt2" tx2="dk2" accent1="accent1" accent2="accent2" accent3="accent3" accent4="accent4" accent5="accent5" accent6="accent6" hlink="hlink" folHlink="folHlink"/>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85796" y="589510"/>
            <a:ext cx="10993586" cy="514422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altLang="zh-CN" sz="4000" dirty="0" err="1" smtClean="0">
                <a:solidFill>
                  <a:schemeClr val="bg1"/>
                </a:solidFill>
              </a:rPr>
              <a:t>Vibhajyavādins</a:t>
            </a:r>
            <a:r>
              <a:rPr lang="en-US" altLang="zh-CN" sz="4000" dirty="0" smtClean="0">
                <a:solidFill>
                  <a:schemeClr val="bg1"/>
                </a:solidFill>
              </a:rPr>
              <a:t> distinguished between the real existence of present </a:t>
            </a:r>
            <a:r>
              <a:rPr lang="en-US" altLang="zh-CN" sz="4000" dirty="0" err="1" smtClean="0">
                <a:solidFill>
                  <a:schemeClr val="bg1"/>
                </a:solidFill>
              </a:rPr>
              <a:t>dhammas</a:t>
            </a:r>
            <a:r>
              <a:rPr lang="en-US" altLang="zh-CN" sz="4000" dirty="0" smtClean="0">
                <a:solidFill>
                  <a:schemeClr val="bg1"/>
                </a:solidFill>
              </a:rPr>
              <a:t>, and non-existent past or future ones, and largely resisted the tendency to reify </a:t>
            </a:r>
            <a:r>
              <a:rPr lang="en-US" altLang="zh-CN" sz="4000" dirty="0" err="1" smtClean="0">
                <a:solidFill>
                  <a:schemeClr val="bg1"/>
                </a:solidFill>
              </a:rPr>
              <a:t>dhammas</a:t>
            </a:r>
            <a:r>
              <a:rPr lang="en-US" altLang="zh-CN" sz="4000" dirty="0" smtClean="0">
                <a:solidFill>
                  <a:schemeClr val="bg1"/>
                </a:solidFill>
              </a:rPr>
              <a:t>, retaining the older, more experiential understanding of their nature.</a:t>
            </a:r>
            <a:endParaRPr lang="en-US" altLang="zh-CN" sz="4000" dirty="0">
              <a:solidFill>
                <a:schemeClr val="bg1"/>
              </a:solidFill>
            </a:endParaRPr>
          </a:p>
        </p:txBody>
      </p:sp>
    </p:spTree>
    <p:extLst>
      <p:ext uri="{BB962C8B-B14F-4D97-AF65-F5344CB8AC3E}">
        <p14:creationId xmlns:p14="http://schemas.microsoft.com/office/powerpoint/2010/main" val="3546781208"/>
      </p:ext>
    </p:extLst>
  </p:cSld>
  <p:clrMapOvr>
    <a:overrideClrMapping bg1="lt1" tx1="dk1" bg2="lt2" tx2="dk2" accent1="accent1" accent2="accent2" accent3="accent3" accent4="accent4" accent5="accent5" accent6="accent6" hlink="hlink" folHlink="folHlink"/>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34518" y="682053"/>
            <a:ext cx="11192202" cy="5711252"/>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altLang="zh-CN" sz="4000" dirty="0" err="1">
                <a:solidFill>
                  <a:schemeClr val="bg1"/>
                </a:solidFill>
              </a:rPr>
              <a:t>Vibhajyavādins</a:t>
            </a:r>
            <a:r>
              <a:rPr lang="en-US" altLang="zh-CN" sz="4000" dirty="0">
                <a:solidFill>
                  <a:schemeClr val="bg1"/>
                </a:solidFill>
              </a:rPr>
              <a:t> </a:t>
            </a:r>
            <a:r>
              <a:rPr lang="en-US" altLang="zh-CN" sz="4000" dirty="0" smtClean="0">
                <a:solidFill>
                  <a:schemeClr val="bg1"/>
                </a:solidFill>
              </a:rPr>
              <a:t>insisted on the uniqueness of Nirvana as the sole unconditioned </a:t>
            </a:r>
            <a:r>
              <a:rPr lang="en-US" altLang="zh-CN" sz="4000" dirty="0" err="1" smtClean="0">
                <a:solidFill>
                  <a:schemeClr val="bg1"/>
                </a:solidFill>
              </a:rPr>
              <a:t>dhamma</a:t>
            </a:r>
            <a:r>
              <a:rPr lang="en-US" altLang="zh-CN" sz="4000" dirty="0" smtClean="0">
                <a:solidFill>
                  <a:schemeClr val="bg1"/>
                </a:solidFill>
              </a:rPr>
              <a:t>. The </a:t>
            </a:r>
            <a:r>
              <a:rPr lang="en-US" altLang="zh-CN" sz="4000" dirty="0" err="1" smtClean="0">
                <a:solidFill>
                  <a:schemeClr val="bg1"/>
                </a:solidFill>
              </a:rPr>
              <a:t>Sarvastivadins</a:t>
            </a:r>
            <a:r>
              <a:rPr lang="en-US" altLang="zh-CN" sz="4000" dirty="0" smtClean="0">
                <a:solidFill>
                  <a:schemeClr val="bg1"/>
                </a:solidFill>
              </a:rPr>
              <a:t> also included space in this category, and somewhat devalued Nirvana by making it simply one among many timeless metaphysical realities. The </a:t>
            </a:r>
            <a:r>
              <a:rPr lang="en-US" altLang="zh-CN" sz="4000" dirty="0" err="1" smtClean="0">
                <a:solidFill>
                  <a:schemeClr val="bg1"/>
                </a:solidFill>
              </a:rPr>
              <a:t>Vibhajyavadin</a:t>
            </a:r>
            <a:r>
              <a:rPr lang="en-US" altLang="zh-CN" sz="4000" dirty="0" smtClean="0">
                <a:solidFill>
                  <a:schemeClr val="bg1"/>
                </a:solidFill>
              </a:rPr>
              <a:t> view is that, as the unconditioned is beyond space and time, it cannot have any divisions within it.</a:t>
            </a:r>
            <a:endParaRPr lang="en-US" altLang="zh-CN" sz="4000" dirty="0">
              <a:solidFill>
                <a:schemeClr val="bg1"/>
              </a:solidFill>
            </a:endParaRPr>
          </a:p>
        </p:txBody>
      </p:sp>
    </p:spTree>
    <p:extLst>
      <p:ext uri="{BB962C8B-B14F-4D97-AF65-F5344CB8AC3E}">
        <p14:creationId xmlns:p14="http://schemas.microsoft.com/office/powerpoint/2010/main" val="2757600922"/>
      </p:ext>
    </p:extLst>
  </p:cSld>
  <p:clrMapOvr>
    <a:overrideClrMapping bg1="lt1" tx1="dk1" bg2="lt2" tx2="dk2" accent1="accent1" accent2="accent2" accent3="accent3" accent4="accent4" accent5="accent5" accent6="accent6" hlink="hlink" folHlink="folHlink"/>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85796" y="589510"/>
            <a:ext cx="10993586" cy="594637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err="1">
                <a:solidFill>
                  <a:schemeClr val="bg1"/>
                </a:solidFill>
              </a:rPr>
              <a:t>Vibhajyavāda</a:t>
            </a:r>
            <a:r>
              <a:rPr lang="en-US" altLang="zh-CN" sz="4000" dirty="0">
                <a:solidFill>
                  <a:schemeClr val="bg1"/>
                </a:solidFill>
              </a:rPr>
              <a:t> </a:t>
            </a:r>
            <a:r>
              <a:rPr lang="en-US" altLang="zh-CN" sz="4000" dirty="0" smtClean="0">
                <a:solidFill>
                  <a:schemeClr val="bg1"/>
                </a:solidFill>
              </a:rPr>
              <a:t>includes </a:t>
            </a:r>
            <a:r>
              <a:rPr lang="en-US" altLang="zh-CN" sz="4000" dirty="0">
                <a:solidFill>
                  <a:schemeClr val="bg1"/>
                </a:solidFill>
              </a:rPr>
              <a:t>the </a:t>
            </a:r>
            <a:r>
              <a:rPr lang="en-US" altLang="zh-CN" sz="4000" dirty="0" err="1" smtClean="0">
                <a:solidFill>
                  <a:schemeClr val="bg1"/>
                </a:solidFill>
              </a:rPr>
              <a:t>Kāśyapīya</a:t>
            </a:r>
            <a:r>
              <a:rPr lang="en-US" altLang="zh-CN" sz="4000" dirty="0" smtClean="0">
                <a:solidFill>
                  <a:schemeClr val="bg1"/>
                </a:solidFill>
              </a:rPr>
              <a:t> </a:t>
            </a:r>
            <a:r>
              <a:rPr lang="en-US" altLang="zh-CN" sz="3200" dirty="0">
                <a:solidFill>
                  <a:schemeClr val="bg1"/>
                </a:solidFill>
              </a:rPr>
              <a:t>(</a:t>
            </a:r>
            <a:r>
              <a:rPr lang="zh-CN" altLang="en-US" sz="3200" dirty="0">
                <a:solidFill>
                  <a:schemeClr val="bg1"/>
                </a:solidFill>
              </a:rPr>
              <a:t>飲光部</a:t>
            </a:r>
            <a:r>
              <a:rPr lang="en-US" altLang="zh-CN" sz="3200" dirty="0">
                <a:solidFill>
                  <a:schemeClr val="bg1"/>
                </a:solidFill>
              </a:rPr>
              <a:t>)</a:t>
            </a:r>
            <a:r>
              <a:rPr lang="en-US" altLang="zh-CN" sz="4000" dirty="0" smtClean="0">
                <a:solidFill>
                  <a:schemeClr val="bg1"/>
                </a:solidFill>
              </a:rPr>
              <a:t>, </a:t>
            </a:r>
            <a:r>
              <a:rPr lang="en-US" altLang="zh-CN" sz="4000" dirty="0" err="1" smtClean="0">
                <a:solidFill>
                  <a:schemeClr val="bg1"/>
                </a:solidFill>
              </a:rPr>
              <a:t>Mahīśāsaka</a:t>
            </a:r>
            <a:r>
              <a:rPr lang="en-US" altLang="zh-CN" sz="4000" dirty="0" smtClean="0">
                <a:solidFill>
                  <a:schemeClr val="bg1"/>
                </a:solidFill>
              </a:rPr>
              <a:t> </a:t>
            </a:r>
            <a:r>
              <a:rPr lang="en-US" altLang="zh-CN" sz="3200" dirty="0">
                <a:solidFill>
                  <a:schemeClr val="bg1"/>
                </a:solidFill>
              </a:rPr>
              <a:t>(</a:t>
            </a:r>
            <a:r>
              <a:rPr lang="zh-CN" altLang="en-US" sz="3200" dirty="0">
                <a:solidFill>
                  <a:schemeClr val="bg1"/>
                </a:solidFill>
              </a:rPr>
              <a:t>化地部</a:t>
            </a:r>
            <a:r>
              <a:rPr lang="en-US" altLang="zh-CN" sz="3200" dirty="0">
                <a:solidFill>
                  <a:schemeClr val="bg1"/>
                </a:solidFill>
              </a:rPr>
              <a:t>)</a:t>
            </a:r>
            <a:r>
              <a:rPr lang="en-US" altLang="zh-CN" sz="4000" dirty="0" smtClean="0">
                <a:solidFill>
                  <a:schemeClr val="bg1"/>
                </a:solidFill>
              </a:rPr>
              <a:t>, </a:t>
            </a:r>
            <a:r>
              <a:rPr lang="en-US" altLang="zh-CN" sz="4000" dirty="0" err="1" smtClean="0">
                <a:solidFill>
                  <a:schemeClr val="bg1"/>
                </a:solidFill>
              </a:rPr>
              <a:t>Dharmaguptaka</a:t>
            </a:r>
            <a:r>
              <a:rPr lang="en-US" altLang="zh-CN" sz="4000" dirty="0" smtClean="0">
                <a:solidFill>
                  <a:schemeClr val="bg1"/>
                </a:solidFill>
              </a:rPr>
              <a:t> </a:t>
            </a:r>
            <a:r>
              <a:rPr lang="en-US" altLang="zh-CN" sz="3200" dirty="0">
                <a:solidFill>
                  <a:schemeClr val="bg1"/>
                </a:solidFill>
              </a:rPr>
              <a:t>(</a:t>
            </a:r>
            <a:r>
              <a:rPr lang="zh-CN" altLang="en-US" sz="3200" dirty="0">
                <a:solidFill>
                  <a:schemeClr val="bg1"/>
                </a:solidFill>
              </a:rPr>
              <a:t>法藏部</a:t>
            </a:r>
            <a:r>
              <a:rPr lang="en-US" altLang="zh-CN" sz="3200" dirty="0">
                <a:solidFill>
                  <a:schemeClr val="bg1"/>
                </a:solidFill>
              </a:rPr>
              <a:t>)</a:t>
            </a:r>
            <a:r>
              <a:rPr lang="en-US" altLang="zh-CN" sz="4000" dirty="0" smtClean="0">
                <a:solidFill>
                  <a:schemeClr val="bg1"/>
                </a:solidFill>
              </a:rPr>
              <a:t> </a:t>
            </a:r>
            <a:r>
              <a:rPr lang="en-US" altLang="zh-CN" sz="4000" dirty="0">
                <a:solidFill>
                  <a:schemeClr val="bg1"/>
                </a:solidFill>
              </a:rPr>
              <a:t>and </a:t>
            </a:r>
            <a:r>
              <a:rPr lang="en-US" altLang="zh-CN" sz="4000" dirty="0" err="1" smtClean="0">
                <a:solidFill>
                  <a:schemeClr val="bg1"/>
                </a:solidFill>
              </a:rPr>
              <a:t>Tamraparṇiyas</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銅鍱部</a:t>
            </a:r>
            <a:r>
              <a:rPr lang="en-US" altLang="zh-CN" sz="3200" dirty="0" smtClean="0">
                <a:solidFill>
                  <a:schemeClr val="bg1"/>
                </a:solidFill>
              </a:rPr>
              <a:t>)</a:t>
            </a:r>
            <a:r>
              <a:rPr lang="en-US" altLang="zh-CN" sz="4000" dirty="0" smtClean="0">
                <a:solidFill>
                  <a:schemeClr val="bg1"/>
                </a:solidFill>
              </a:rPr>
              <a:t>. </a:t>
            </a:r>
            <a:r>
              <a:rPr lang="en-US" altLang="zh-CN" sz="4000" dirty="0">
                <a:solidFill>
                  <a:schemeClr val="bg1"/>
                </a:solidFill>
              </a:rPr>
              <a:t>The </a:t>
            </a:r>
            <a:r>
              <a:rPr lang="en-US" altLang="zh-CN" sz="4000" dirty="0" err="1">
                <a:solidFill>
                  <a:schemeClr val="bg1"/>
                </a:solidFill>
              </a:rPr>
              <a:t>Vibhajyavādins</a:t>
            </a:r>
            <a:r>
              <a:rPr lang="en-US" altLang="zh-CN" sz="4000" dirty="0">
                <a:solidFill>
                  <a:schemeClr val="bg1"/>
                </a:solidFill>
              </a:rPr>
              <a:t> were strongly represented in south India, where they called themselves </a:t>
            </a:r>
            <a:r>
              <a:rPr lang="en-US" altLang="zh-CN" sz="4000" dirty="0" err="1">
                <a:solidFill>
                  <a:schemeClr val="bg1"/>
                </a:solidFill>
              </a:rPr>
              <a:t>Theriyas</a:t>
            </a:r>
            <a:r>
              <a:rPr lang="en-US" altLang="zh-CN" sz="4000" dirty="0">
                <a:solidFill>
                  <a:schemeClr val="bg1"/>
                </a:solidFill>
              </a:rPr>
              <a:t>. They survived until the seventeenth century in south India, and in Sri Lanka they became the </a:t>
            </a:r>
            <a:r>
              <a:rPr lang="en-US" altLang="zh-CN" sz="4000" dirty="0" err="1">
                <a:solidFill>
                  <a:schemeClr val="bg1"/>
                </a:solidFill>
              </a:rPr>
              <a:t>Theravadins</a:t>
            </a:r>
            <a:r>
              <a:rPr lang="en-US" altLang="zh-CN" sz="4000" dirty="0">
                <a:solidFill>
                  <a:schemeClr val="bg1"/>
                </a:solidFill>
              </a:rPr>
              <a:t>.</a:t>
            </a:r>
          </a:p>
        </p:txBody>
      </p:sp>
    </p:spTree>
    <p:extLst>
      <p:ext uri="{BB962C8B-B14F-4D97-AF65-F5344CB8AC3E}">
        <p14:creationId xmlns:p14="http://schemas.microsoft.com/office/powerpoint/2010/main" val="74212156"/>
      </p:ext>
    </p:extLst>
  </p:cSld>
  <p:clrMapOvr>
    <a:overrideClrMapping bg1="lt1" tx1="dk1" bg2="lt2" tx2="dk2" accent1="accent1" accent2="accent2" accent3="accent3" accent4="accent4" accent5="accent5" accent6="accent6" hlink="hlink" folHlink="folHlink"/>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85796" y="589510"/>
            <a:ext cx="10993586" cy="5946371"/>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The name </a:t>
            </a:r>
            <a:r>
              <a:rPr lang="en-US" altLang="zh-CN" sz="4000" dirty="0" err="1">
                <a:solidFill>
                  <a:schemeClr val="bg1"/>
                </a:solidFill>
              </a:rPr>
              <a:t>Vibhajyavāda</a:t>
            </a:r>
            <a:r>
              <a:rPr lang="en-US" altLang="zh-CN" sz="4000" dirty="0" smtClean="0">
                <a:solidFill>
                  <a:schemeClr val="bg1"/>
                </a:solidFill>
              </a:rPr>
              <a:t> was applied to a variety of communities across the Indian subcontinent. The major ones were:</a:t>
            </a:r>
          </a:p>
          <a:p>
            <a:pPr marL="0" indent="0">
              <a:lnSpc>
                <a:spcPct val="120000"/>
              </a:lnSpc>
              <a:buNone/>
            </a:pPr>
            <a:r>
              <a:rPr lang="en-US" altLang="zh-CN" sz="4000" dirty="0" smtClean="0">
                <a:solidFill>
                  <a:schemeClr val="bg1"/>
                </a:solidFill>
              </a:rPr>
              <a:t>1. </a:t>
            </a:r>
            <a:r>
              <a:rPr lang="en-US" altLang="zh-CN" sz="4000" dirty="0" err="1" smtClean="0">
                <a:solidFill>
                  <a:schemeClr val="bg1"/>
                </a:solidFill>
              </a:rPr>
              <a:t>Dharmaguptaka</a:t>
            </a:r>
            <a:r>
              <a:rPr lang="en-US" altLang="zh-CN" sz="4000" dirty="0">
                <a:solidFill>
                  <a:schemeClr val="bg1"/>
                </a:solidFill>
              </a:rPr>
              <a:t>, located mainly in the North-West of the Indian subcontinent but also spreading along the Central Asian trade routes. According to Richard Salomon, this school was involved in missionary activity and was dominant in </a:t>
            </a:r>
            <a:r>
              <a:rPr lang="en-US" altLang="zh-CN" sz="4000" dirty="0" err="1">
                <a:solidFill>
                  <a:schemeClr val="bg1"/>
                </a:solidFill>
              </a:rPr>
              <a:t>Gandhara</a:t>
            </a:r>
            <a:r>
              <a:rPr lang="en-US" altLang="zh-CN" sz="4000" dirty="0">
                <a:solidFill>
                  <a:schemeClr val="bg1"/>
                </a:solidFill>
              </a:rPr>
              <a:t> during the first century CE</a:t>
            </a:r>
            <a:r>
              <a:rPr lang="en-US" altLang="zh-CN" sz="4000" dirty="0" smtClean="0">
                <a:solidFill>
                  <a:schemeClr val="bg1"/>
                </a:solidFill>
              </a:rPr>
              <a:t>.</a:t>
            </a:r>
            <a:endParaRPr lang="en-US" altLang="zh-CN" sz="4000" dirty="0">
              <a:solidFill>
                <a:schemeClr val="bg1"/>
              </a:solidFill>
            </a:endParaRPr>
          </a:p>
        </p:txBody>
      </p:sp>
    </p:spTree>
    <p:extLst>
      <p:ext uri="{BB962C8B-B14F-4D97-AF65-F5344CB8AC3E}">
        <p14:creationId xmlns:p14="http://schemas.microsoft.com/office/powerpoint/2010/main" val="1224904930"/>
      </p:ext>
    </p:extLst>
  </p:cSld>
  <p:clrMapOvr>
    <a:overrideClrMapping bg1="lt1" tx1="dk1" bg2="lt2" tx2="dk2" accent1="accent1" accent2="accent2" accent3="accent3" accent4="accent4" accent5="accent5" accent6="accent6" hlink="hlink" folHlink="folHlink"/>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內容版面配置區 2"/>
          <p:cNvSpPr txBox="1">
            <a:spLocks/>
          </p:cNvSpPr>
          <p:nvPr/>
        </p:nvSpPr>
        <p:spPr>
          <a:xfrm>
            <a:off x="685796" y="589510"/>
            <a:ext cx="10993586" cy="5946371"/>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2. </a:t>
            </a:r>
            <a:r>
              <a:rPr lang="en-US" altLang="zh-CN" sz="4000" dirty="0" err="1" smtClean="0">
                <a:solidFill>
                  <a:schemeClr val="bg1"/>
                </a:solidFill>
              </a:rPr>
              <a:t>Kāśyapīya</a:t>
            </a:r>
            <a:r>
              <a:rPr lang="en-US" altLang="zh-CN" sz="4000" dirty="0">
                <a:solidFill>
                  <a:schemeClr val="bg1"/>
                </a:solidFill>
              </a:rPr>
              <a:t>, probably located in the same area as the </a:t>
            </a:r>
            <a:r>
              <a:rPr lang="en-US" altLang="zh-CN" sz="4000" dirty="0" err="1">
                <a:solidFill>
                  <a:schemeClr val="bg1"/>
                </a:solidFill>
              </a:rPr>
              <a:t>Dharmaguptaka</a:t>
            </a:r>
            <a:r>
              <a:rPr lang="en-US" altLang="zh-CN" sz="4000" dirty="0">
                <a:solidFill>
                  <a:schemeClr val="bg1"/>
                </a:solidFill>
              </a:rPr>
              <a:t>.</a:t>
            </a:r>
          </a:p>
          <a:p>
            <a:pPr marL="0" indent="0">
              <a:lnSpc>
                <a:spcPct val="120000"/>
              </a:lnSpc>
              <a:buNone/>
            </a:pPr>
            <a:r>
              <a:rPr lang="en-US" altLang="zh-CN" sz="4000" dirty="0">
                <a:solidFill>
                  <a:schemeClr val="bg1"/>
                </a:solidFill>
              </a:rPr>
              <a:t>3</a:t>
            </a:r>
            <a:r>
              <a:rPr lang="en-US" altLang="zh-CN" sz="4000" dirty="0" smtClean="0">
                <a:solidFill>
                  <a:schemeClr val="bg1"/>
                </a:solidFill>
              </a:rPr>
              <a:t>. </a:t>
            </a:r>
            <a:r>
              <a:rPr lang="en-US" altLang="zh-CN" sz="4000" dirty="0" err="1" smtClean="0">
                <a:solidFill>
                  <a:schemeClr val="bg1"/>
                </a:solidFill>
              </a:rPr>
              <a:t>Mahīśāsaka</a:t>
            </a:r>
            <a:r>
              <a:rPr lang="en-US" altLang="zh-CN" sz="4000" dirty="0">
                <a:solidFill>
                  <a:schemeClr val="bg1"/>
                </a:solidFill>
              </a:rPr>
              <a:t>, as above but also in other parts of mainland India.</a:t>
            </a:r>
          </a:p>
          <a:p>
            <a:pPr marL="0" indent="0">
              <a:lnSpc>
                <a:spcPct val="120000"/>
              </a:lnSpc>
              <a:buNone/>
            </a:pPr>
            <a:r>
              <a:rPr lang="en-US" altLang="zh-CN" sz="4000" dirty="0">
                <a:solidFill>
                  <a:schemeClr val="bg1"/>
                </a:solidFill>
              </a:rPr>
              <a:t>4</a:t>
            </a:r>
            <a:r>
              <a:rPr lang="en-US" altLang="zh-CN" sz="4000" dirty="0" smtClean="0">
                <a:solidFill>
                  <a:schemeClr val="bg1"/>
                </a:solidFill>
              </a:rPr>
              <a:t>. </a:t>
            </a:r>
            <a:r>
              <a:rPr lang="en-US" altLang="zh-CN" sz="4000" dirty="0" err="1" smtClean="0">
                <a:solidFill>
                  <a:schemeClr val="bg1"/>
                </a:solidFill>
              </a:rPr>
              <a:t>Tambapaṇṇiya</a:t>
            </a:r>
            <a:r>
              <a:rPr lang="en-US" altLang="zh-CN" sz="4000" dirty="0" smtClean="0">
                <a:solidFill>
                  <a:schemeClr val="bg1"/>
                </a:solidFill>
              </a:rPr>
              <a:t> </a:t>
            </a:r>
            <a:r>
              <a:rPr lang="en-US" altLang="zh-CN" sz="4000" dirty="0">
                <a:solidFill>
                  <a:schemeClr val="bg1"/>
                </a:solidFill>
              </a:rPr>
              <a:t>(Skt. </a:t>
            </a:r>
            <a:r>
              <a:rPr lang="en-US" altLang="zh-CN" sz="4000" dirty="0" err="1">
                <a:solidFill>
                  <a:schemeClr val="bg1"/>
                </a:solidFill>
              </a:rPr>
              <a:t>Tamraparṇiyas</a:t>
            </a:r>
            <a:r>
              <a:rPr lang="en-US" altLang="zh-CN" sz="4000" dirty="0">
                <a:solidFill>
                  <a:schemeClr val="bg1"/>
                </a:solidFill>
              </a:rPr>
              <a:t>, later known as </a:t>
            </a:r>
            <a:r>
              <a:rPr lang="en-US" altLang="zh-CN" sz="4000" dirty="0" err="1">
                <a:solidFill>
                  <a:schemeClr val="bg1"/>
                </a:solidFill>
              </a:rPr>
              <a:t>Mahāvihāravāsins</a:t>
            </a:r>
            <a:r>
              <a:rPr lang="en-US" altLang="zh-CN" sz="4000" dirty="0">
                <a:solidFill>
                  <a:schemeClr val="bg1"/>
                </a:solidFill>
              </a:rPr>
              <a:t> and Theravada), established in Sri Lanka (at Anuradhapura) but active also in Andhra and other parts of South India (</a:t>
            </a:r>
            <a:r>
              <a:rPr lang="en-US" altLang="zh-CN" sz="4000" dirty="0" err="1">
                <a:solidFill>
                  <a:schemeClr val="bg1"/>
                </a:solidFill>
              </a:rPr>
              <a:t>Vanavasa</a:t>
            </a:r>
            <a:r>
              <a:rPr lang="en-US" altLang="zh-CN" sz="4000" dirty="0">
                <a:solidFill>
                  <a:schemeClr val="bg1"/>
                </a:solidFill>
              </a:rPr>
              <a:t> in modern Karnataka) and later across South-East Asia. Inscriptional evidence has been found in Amaravati and </a:t>
            </a:r>
            <a:r>
              <a:rPr lang="en-US" altLang="zh-CN" sz="4000" dirty="0" err="1">
                <a:solidFill>
                  <a:schemeClr val="bg1"/>
                </a:solidFill>
              </a:rPr>
              <a:t>Nagarjunakonda</a:t>
            </a:r>
            <a:r>
              <a:rPr lang="en-US" altLang="zh-CN" sz="4000" dirty="0">
                <a:solidFill>
                  <a:schemeClr val="bg1"/>
                </a:solidFill>
              </a:rPr>
              <a:t>.</a:t>
            </a:r>
          </a:p>
        </p:txBody>
      </p:sp>
    </p:spTree>
    <p:extLst>
      <p:ext uri="{BB962C8B-B14F-4D97-AF65-F5344CB8AC3E}">
        <p14:creationId xmlns:p14="http://schemas.microsoft.com/office/powerpoint/2010/main" val="3985991743"/>
      </p:ext>
    </p:extLst>
  </p:cSld>
  <p:clrMapOvr>
    <a:overrideClrMapping bg1="lt1" tx1="dk1" bg2="lt2" tx2="dk2" accent1="accent1" accent2="accent2" accent3="accent3" accent4="accent4" accent5="accent5" accent6="accent6" hlink="hlink" folHlink="folHlink"/>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2075680413"/>
              </p:ext>
            </p:extLst>
          </p:nvPr>
        </p:nvGraphicFramePr>
        <p:xfrm>
          <a:off x="-1378528" y="203095"/>
          <a:ext cx="13570528" cy="53248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814505318"/>
              </p:ext>
            </p:extLst>
          </p:nvPr>
        </p:nvGraphicFramePr>
        <p:xfrm>
          <a:off x="2982192" y="3719945"/>
          <a:ext cx="5257798" cy="313805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8693229"/>
      </p:ext>
    </p:extLst>
  </p:cSld>
  <p:clrMapOvr>
    <a:overrideClrMapping bg1="lt1" tx1="dk1" bg2="lt2" tx2="dk2" accent1="accent1" accent2="accent2" accent3="accent3" accent4="accent4" accent5="accent5" accent6="accent6" hlink="hlink" folHlink="folHlink"/>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4148249988"/>
              </p:ext>
            </p:extLst>
          </p:nvPr>
        </p:nvGraphicFramePr>
        <p:xfrm>
          <a:off x="238991" y="303634"/>
          <a:ext cx="10681854" cy="4559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1241404537"/>
              </p:ext>
            </p:extLst>
          </p:nvPr>
        </p:nvGraphicFramePr>
        <p:xfrm>
          <a:off x="4089399" y="2630247"/>
          <a:ext cx="6831446" cy="44653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281404899"/>
      </p:ext>
    </p:extLst>
  </p:cSld>
  <p:clrMapOvr>
    <a:overrideClrMapping bg1="lt1" tx1="dk1" bg2="lt2" tx2="dk2" accent1="accent1" accent2="accent2" accent3="accent3" accent4="accent4" accent5="accent5" accent6="accent6" hlink="hlink" folHlink="folHlink"/>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40573" y="405938"/>
            <a:ext cx="11493728" cy="8929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None/>
            </a:pPr>
            <a:r>
              <a:rPr lang="en-US" altLang="zh-CN" sz="4000" b="1" dirty="0" err="1">
                <a:solidFill>
                  <a:schemeClr val="bg1"/>
                </a:solidFill>
              </a:rPr>
              <a:t>Mahāsāṃghika</a:t>
            </a:r>
            <a:endParaRPr lang="en-US" altLang="zh-CN" sz="4000" b="1" dirty="0">
              <a:solidFill>
                <a:schemeClr val="bg1"/>
              </a:solidFill>
            </a:endParaRPr>
          </a:p>
        </p:txBody>
      </p:sp>
      <p:sp>
        <p:nvSpPr>
          <p:cNvPr id="5" name="內容版面配置區 2"/>
          <p:cNvSpPr txBox="1">
            <a:spLocks/>
          </p:cNvSpPr>
          <p:nvPr/>
        </p:nvSpPr>
        <p:spPr>
          <a:xfrm>
            <a:off x="737751" y="1483128"/>
            <a:ext cx="10899373" cy="50007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Mahāsāṃghika</a:t>
            </a:r>
            <a:r>
              <a:rPr lang="en-US" altLang="zh-CN" sz="4000" dirty="0">
                <a:solidFill>
                  <a:schemeClr val="bg1"/>
                </a:solidFill>
              </a:rPr>
              <a:t> (Sanskrit "of the Great Sangha", Chinese: </a:t>
            </a:r>
            <a:r>
              <a:rPr lang="zh-CN" altLang="en-US" sz="4000" dirty="0">
                <a:solidFill>
                  <a:schemeClr val="bg1"/>
                </a:solidFill>
              </a:rPr>
              <a:t>大眾</a:t>
            </a:r>
            <a:r>
              <a:rPr lang="zh-CN" altLang="en-US" sz="4000" dirty="0" smtClean="0">
                <a:solidFill>
                  <a:schemeClr val="bg1"/>
                </a:solidFill>
              </a:rPr>
              <a:t>部</a:t>
            </a:r>
            <a:r>
              <a:rPr lang="en-US" altLang="zh-CN" sz="4000" dirty="0" smtClean="0">
                <a:solidFill>
                  <a:schemeClr val="bg1"/>
                </a:solidFill>
              </a:rPr>
              <a:t>) </a:t>
            </a:r>
            <a:r>
              <a:rPr lang="en-US" altLang="zh-CN" sz="4000" dirty="0">
                <a:solidFill>
                  <a:schemeClr val="bg1"/>
                </a:solidFill>
              </a:rPr>
              <a:t>was one of the early Buddhist schools. </a:t>
            </a:r>
            <a:endParaRPr lang="en-US" altLang="zh-CN" sz="4000" dirty="0" smtClean="0">
              <a:solidFill>
                <a:schemeClr val="bg1"/>
              </a:solidFill>
            </a:endParaRPr>
          </a:p>
          <a:p>
            <a:pPr marL="0" indent="0">
              <a:lnSpc>
                <a:spcPct val="120000"/>
              </a:lnSpc>
              <a:buNone/>
            </a:pPr>
            <a:r>
              <a:rPr lang="en-US" altLang="zh-CN" sz="4000" dirty="0" smtClean="0">
                <a:solidFill>
                  <a:schemeClr val="bg1"/>
                </a:solidFill>
              </a:rPr>
              <a:t>Many </a:t>
            </a:r>
            <a:r>
              <a:rPr lang="en-US" altLang="zh-CN" sz="4000" dirty="0">
                <a:solidFill>
                  <a:schemeClr val="bg1"/>
                </a:solidFill>
              </a:rPr>
              <a:t>scholars also look to the </a:t>
            </a:r>
            <a:r>
              <a:rPr lang="en-US" altLang="zh-CN" sz="4000" dirty="0" err="1">
                <a:solidFill>
                  <a:schemeClr val="bg1"/>
                </a:solidFill>
              </a:rPr>
              <a:t>Mahāsāṃghika</a:t>
            </a:r>
            <a:r>
              <a:rPr lang="en-US" altLang="zh-CN" sz="4000" dirty="0">
                <a:solidFill>
                  <a:schemeClr val="bg1"/>
                </a:solidFill>
              </a:rPr>
              <a:t> branch for the initial development of Mahayana Buddhism. </a:t>
            </a:r>
          </a:p>
        </p:txBody>
      </p:sp>
    </p:spTree>
    <p:extLst>
      <p:ext uri="{BB962C8B-B14F-4D97-AF65-F5344CB8AC3E}">
        <p14:creationId xmlns:p14="http://schemas.microsoft.com/office/powerpoint/2010/main" val="1186015114"/>
      </p:ext>
    </p:extLst>
  </p:cSld>
  <p:clrMapOvr>
    <a:overrideClrMapping bg1="lt1" tx1="dk1" bg2="lt2" tx2="dk2" accent1="accent1" accent2="accent2" accent3="accent3" accent4="accent4" accent5="accent5" accent6="accent6" hlink="hlink" folHlink="folHlink"/>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37752" y="301336"/>
            <a:ext cx="10899373" cy="617220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None/>
            </a:pPr>
            <a:r>
              <a:rPr lang="en-US" altLang="zh-CN" sz="4000" b="1" u="sng" dirty="0">
                <a:solidFill>
                  <a:schemeClr val="bg1"/>
                </a:solidFill>
              </a:rPr>
              <a:t>Location</a:t>
            </a:r>
          </a:p>
          <a:p>
            <a:pPr marL="0" indent="0">
              <a:lnSpc>
                <a:spcPct val="120000"/>
              </a:lnSpc>
              <a:buNone/>
            </a:pPr>
            <a:endParaRPr lang="en-US" altLang="zh-CN" sz="1800" dirty="0" smtClean="0">
              <a:solidFill>
                <a:schemeClr val="bg1"/>
              </a:solidFill>
            </a:endParaRPr>
          </a:p>
          <a:p>
            <a:pPr marL="0" indent="0">
              <a:lnSpc>
                <a:spcPct val="120000"/>
              </a:lnSpc>
              <a:buNone/>
            </a:pPr>
            <a:r>
              <a:rPr lang="en-US" altLang="zh-CN" sz="4000" dirty="0" smtClean="0">
                <a:solidFill>
                  <a:schemeClr val="bg1"/>
                </a:solidFill>
              </a:rPr>
              <a:t>The </a:t>
            </a:r>
            <a:r>
              <a:rPr lang="en-US" altLang="zh-CN" sz="4000" dirty="0">
                <a:solidFill>
                  <a:schemeClr val="bg1"/>
                </a:solidFill>
              </a:rPr>
              <a:t>original center of the </a:t>
            </a:r>
            <a:r>
              <a:rPr lang="en-US" altLang="zh-CN" sz="4000" dirty="0" err="1">
                <a:solidFill>
                  <a:schemeClr val="bg1"/>
                </a:solidFill>
              </a:rPr>
              <a:t>Mahāsāṃghika</a:t>
            </a:r>
            <a:r>
              <a:rPr lang="en-US" altLang="zh-CN" sz="4000" dirty="0">
                <a:solidFill>
                  <a:schemeClr val="bg1"/>
                </a:solidFill>
              </a:rPr>
              <a:t> sect was in Magadha, but they also maintained important centers such as in Mathura and Karli</a:t>
            </a:r>
            <a:r>
              <a:rPr lang="en-US" altLang="zh-CN" sz="4000" dirty="0" smtClean="0">
                <a:solidFill>
                  <a:schemeClr val="bg1"/>
                </a:solidFill>
              </a:rPr>
              <a:t>. </a:t>
            </a:r>
            <a:r>
              <a:rPr lang="en-US" altLang="zh-CN" sz="4000" dirty="0">
                <a:solidFill>
                  <a:schemeClr val="bg1"/>
                </a:solidFill>
              </a:rPr>
              <a:t>The </a:t>
            </a:r>
            <a:r>
              <a:rPr lang="en-US" altLang="zh-CN" sz="4000" dirty="0" err="1" smtClean="0">
                <a:solidFill>
                  <a:schemeClr val="bg1"/>
                </a:solidFill>
              </a:rPr>
              <a:t>Kukkuṭikas</a:t>
            </a:r>
            <a:r>
              <a:rPr lang="en-US" altLang="zh-CN" sz="4000" dirty="0" smtClean="0">
                <a:solidFill>
                  <a:schemeClr val="bg1"/>
                </a:solidFill>
              </a:rPr>
              <a:t> </a:t>
            </a:r>
            <a:r>
              <a:rPr lang="en-US" altLang="zh-CN" sz="3100" dirty="0" smtClean="0">
                <a:solidFill>
                  <a:schemeClr val="bg1"/>
                </a:solidFill>
              </a:rPr>
              <a:t>(</a:t>
            </a:r>
            <a:r>
              <a:rPr lang="zh-CN" altLang="en-US" sz="3100" dirty="0">
                <a:solidFill>
                  <a:schemeClr val="bg1"/>
                </a:solidFill>
              </a:rPr>
              <a:t>雞胤部</a:t>
            </a:r>
            <a:r>
              <a:rPr lang="en-US" altLang="zh-CN" sz="3100" dirty="0" smtClean="0">
                <a:solidFill>
                  <a:schemeClr val="bg1"/>
                </a:solidFill>
              </a:rPr>
              <a:t>) </a:t>
            </a:r>
            <a:r>
              <a:rPr lang="en-US" altLang="zh-CN" sz="4000" dirty="0">
                <a:solidFill>
                  <a:schemeClr val="bg1"/>
                </a:solidFill>
              </a:rPr>
              <a:t>were situated in eastern India around </a:t>
            </a:r>
            <a:r>
              <a:rPr lang="en-US" altLang="zh-CN" sz="4000" dirty="0" err="1">
                <a:solidFill>
                  <a:schemeClr val="bg1"/>
                </a:solidFill>
              </a:rPr>
              <a:t>Vārāṇasī</a:t>
            </a:r>
            <a:r>
              <a:rPr lang="en-US" altLang="zh-CN" sz="4000" dirty="0">
                <a:solidFill>
                  <a:schemeClr val="bg1"/>
                </a:solidFill>
              </a:rPr>
              <a:t> and </a:t>
            </a:r>
            <a:r>
              <a:rPr lang="en-US" altLang="zh-CN" sz="4000" dirty="0" err="1">
                <a:solidFill>
                  <a:schemeClr val="bg1"/>
                </a:solidFill>
              </a:rPr>
              <a:t>Pāṭaliputra</a:t>
            </a:r>
            <a:r>
              <a:rPr lang="en-US" altLang="zh-CN" sz="4000" dirty="0">
                <a:solidFill>
                  <a:schemeClr val="bg1"/>
                </a:solidFill>
              </a:rPr>
              <a:t> and the </a:t>
            </a:r>
            <a:r>
              <a:rPr lang="en-US" altLang="zh-CN" sz="4000" dirty="0" err="1" smtClean="0">
                <a:solidFill>
                  <a:schemeClr val="bg1"/>
                </a:solidFill>
              </a:rPr>
              <a:t>Bahuśrutīya</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多聞部</a:t>
            </a:r>
            <a:r>
              <a:rPr lang="en-US" altLang="zh-CN" sz="3200" dirty="0" smtClean="0">
                <a:solidFill>
                  <a:schemeClr val="bg1"/>
                </a:solidFill>
              </a:rPr>
              <a:t>)</a:t>
            </a:r>
            <a:r>
              <a:rPr lang="en-US" altLang="zh-CN" sz="4000" dirty="0" smtClean="0">
                <a:solidFill>
                  <a:schemeClr val="bg1"/>
                </a:solidFill>
              </a:rPr>
              <a:t> </a:t>
            </a:r>
            <a:r>
              <a:rPr lang="en-US" altLang="zh-CN" sz="4000" dirty="0">
                <a:solidFill>
                  <a:schemeClr val="bg1"/>
                </a:solidFill>
              </a:rPr>
              <a:t>in </a:t>
            </a:r>
            <a:r>
              <a:rPr lang="en-US" altLang="zh-CN" sz="4000" dirty="0" err="1">
                <a:solidFill>
                  <a:schemeClr val="bg1"/>
                </a:solidFill>
              </a:rPr>
              <a:t>Kośala</a:t>
            </a:r>
            <a:r>
              <a:rPr lang="en-US" altLang="zh-CN" sz="4000" dirty="0">
                <a:solidFill>
                  <a:schemeClr val="bg1"/>
                </a:solidFill>
              </a:rPr>
              <a:t>, Andhra, and </a:t>
            </a:r>
            <a:r>
              <a:rPr lang="en-US" altLang="zh-CN" sz="4000" dirty="0" err="1">
                <a:solidFill>
                  <a:schemeClr val="bg1"/>
                </a:solidFill>
              </a:rPr>
              <a:t>Gandhara</a:t>
            </a:r>
            <a:r>
              <a:rPr lang="en-US" altLang="zh-CN" sz="4000" dirty="0">
                <a:solidFill>
                  <a:schemeClr val="bg1"/>
                </a:solidFill>
              </a:rPr>
              <a:t>. </a:t>
            </a:r>
          </a:p>
        </p:txBody>
      </p:sp>
    </p:spTree>
    <p:extLst>
      <p:ext uri="{BB962C8B-B14F-4D97-AF65-F5344CB8AC3E}">
        <p14:creationId xmlns:p14="http://schemas.microsoft.com/office/powerpoint/2010/main" val="2087330896"/>
      </p:ext>
    </p:extLst>
  </p:cSld>
  <p:clrMapOvr>
    <a:overrideClrMapping bg1="lt1" tx1="dk1" bg2="lt2" tx2="dk2" accent1="accent1" accent2="accent2" accent3="accent3" accent4="accent4" accent5="accent5" accent6="accent6" hlink="hlink" folHlink="folHlink"/>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474878" y="84221"/>
            <a:ext cx="7172072" cy="6617369"/>
          </a:xfrm>
          <a:prstGeom prst="rect">
            <a:avLst/>
          </a:prstGeom>
        </p:spPr>
      </p:pic>
    </p:spTree>
    <p:extLst>
      <p:ext uri="{BB962C8B-B14F-4D97-AF65-F5344CB8AC3E}">
        <p14:creationId xmlns:p14="http://schemas.microsoft.com/office/powerpoint/2010/main" val="2907627035"/>
      </p:ext>
    </p:extLst>
  </p:cSld>
  <p:clrMapOvr>
    <a:overrideClrMapping bg1="lt1" tx1="dk1" bg2="lt2" tx2="dk2" accent1="accent1" accent2="accent2" accent3="accent3" accent4="accent4" accent5="accent5" accent6="accent6" hlink="hlink" folHlink="folHlink"/>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27361" y="737753"/>
            <a:ext cx="10899373" cy="580851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The </a:t>
            </a:r>
            <a:r>
              <a:rPr lang="en-US" altLang="zh-CN" sz="4000" dirty="0" err="1" smtClean="0">
                <a:solidFill>
                  <a:schemeClr val="bg1"/>
                </a:solidFill>
              </a:rPr>
              <a:t>Lokottaravāda</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說出世部</a:t>
            </a:r>
            <a:r>
              <a:rPr lang="en-US" altLang="zh-CN" sz="3200" dirty="0" smtClean="0">
                <a:solidFill>
                  <a:schemeClr val="bg1"/>
                </a:solidFill>
              </a:rPr>
              <a:t>)</a:t>
            </a:r>
            <a:r>
              <a:rPr lang="en-US" altLang="zh-CN" sz="4000" dirty="0" smtClean="0">
                <a:solidFill>
                  <a:schemeClr val="bg1"/>
                </a:solidFill>
              </a:rPr>
              <a:t> </a:t>
            </a:r>
            <a:r>
              <a:rPr lang="en-US" altLang="zh-CN" sz="4000" dirty="0" err="1" smtClean="0">
                <a:solidFill>
                  <a:schemeClr val="bg1"/>
                </a:solidFill>
              </a:rPr>
              <a:t>subschool</a:t>
            </a:r>
            <a:r>
              <a:rPr lang="en-US" altLang="zh-CN" sz="4000" dirty="0" smtClean="0">
                <a:solidFill>
                  <a:schemeClr val="bg1"/>
                </a:solidFill>
              </a:rPr>
              <a:t> itself claimed to be of the ‘Middle Country’, i.e. Ganges Basin region in the north of India. The </a:t>
            </a:r>
            <a:r>
              <a:rPr lang="en-US" altLang="zh-CN" sz="4000" dirty="0" err="1" smtClean="0">
                <a:solidFill>
                  <a:schemeClr val="bg1"/>
                </a:solidFill>
              </a:rPr>
              <a:t>Mahāsāṃghikas</a:t>
            </a:r>
            <a:r>
              <a:rPr lang="en-US" altLang="zh-CN" sz="4000" dirty="0" smtClean="0">
                <a:solidFill>
                  <a:schemeClr val="bg1"/>
                </a:solidFill>
              </a:rPr>
              <a:t> and the </a:t>
            </a:r>
            <a:r>
              <a:rPr lang="en-US" altLang="zh-CN" sz="4000" dirty="0" err="1" smtClean="0">
                <a:solidFill>
                  <a:schemeClr val="bg1"/>
                </a:solidFill>
              </a:rPr>
              <a:t>Lokottaravāda</a:t>
            </a:r>
            <a:r>
              <a:rPr lang="en-US" altLang="zh-CN" sz="4000" dirty="0" smtClean="0">
                <a:solidFill>
                  <a:schemeClr val="bg1"/>
                </a:solidFill>
              </a:rPr>
              <a:t> </a:t>
            </a:r>
            <a:r>
              <a:rPr lang="en-US" altLang="zh-CN" sz="4000" dirty="0" err="1" smtClean="0">
                <a:solidFill>
                  <a:schemeClr val="bg1"/>
                </a:solidFill>
              </a:rPr>
              <a:t>subschool</a:t>
            </a:r>
            <a:r>
              <a:rPr lang="en-US" altLang="zh-CN" sz="4000" dirty="0" smtClean="0">
                <a:solidFill>
                  <a:schemeClr val="bg1"/>
                </a:solidFill>
              </a:rPr>
              <a:t> also had </a:t>
            </a:r>
            <a:r>
              <a:rPr lang="en-US" altLang="zh-CN" sz="4000" dirty="0" err="1" smtClean="0">
                <a:solidFill>
                  <a:schemeClr val="bg1"/>
                </a:solidFill>
              </a:rPr>
              <a:t>centres</a:t>
            </a:r>
            <a:r>
              <a:rPr lang="en-US" altLang="zh-CN" sz="4000" dirty="0" smtClean="0">
                <a:solidFill>
                  <a:schemeClr val="bg1"/>
                </a:solidFill>
              </a:rPr>
              <a:t> in the </a:t>
            </a:r>
            <a:r>
              <a:rPr lang="en-US" altLang="zh-CN" sz="4000" dirty="0" err="1" smtClean="0">
                <a:solidFill>
                  <a:schemeClr val="bg1"/>
                </a:solidFill>
              </a:rPr>
              <a:t>Gandhara</a:t>
            </a:r>
            <a:r>
              <a:rPr lang="en-US" altLang="zh-CN" sz="4000" dirty="0" smtClean="0">
                <a:solidFill>
                  <a:schemeClr val="bg1"/>
                </a:solidFill>
              </a:rPr>
              <a:t> </a:t>
            </a:r>
            <a:r>
              <a:rPr lang="en-US" altLang="zh-CN" sz="4000" dirty="0" err="1" smtClean="0">
                <a:solidFill>
                  <a:schemeClr val="bg1"/>
                </a:solidFill>
              </a:rPr>
              <a:t>region.The</a:t>
            </a:r>
            <a:r>
              <a:rPr lang="en-US" altLang="zh-CN" sz="4000" dirty="0" smtClean="0">
                <a:solidFill>
                  <a:schemeClr val="bg1"/>
                </a:solidFill>
              </a:rPr>
              <a:t> </a:t>
            </a:r>
            <a:r>
              <a:rPr lang="en-US" altLang="zh-CN" sz="4000" dirty="0" err="1" smtClean="0">
                <a:solidFill>
                  <a:schemeClr val="bg1"/>
                </a:solidFill>
              </a:rPr>
              <a:t>Ekavyāvahārika</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一說部</a:t>
            </a:r>
            <a:r>
              <a:rPr lang="en-US" altLang="zh-CN" sz="3200" dirty="0" smtClean="0">
                <a:solidFill>
                  <a:schemeClr val="bg1"/>
                </a:solidFill>
              </a:rPr>
              <a:t>)</a:t>
            </a:r>
            <a:r>
              <a:rPr lang="en-US" altLang="zh-CN" sz="4000" dirty="0" smtClean="0">
                <a:solidFill>
                  <a:schemeClr val="bg1"/>
                </a:solidFill>
              </a:rPr>
              <a:t> are not known from later times.</a:t>
            </a:r>
            <a:endParaRPr lang="en-US" altLang="zh-CN" sz="4000" dirty="0">
              <a:solidFill>
                <a:schemeClr val="bg1"/>
              </a:solidFill>
            </a:endParaRPr>
          </a:p>
        </p:txBody>
      </p:sp>
    </p:spTree>
    <p:extLst>
      <p:ext uri="{BB962C8B-B14F-4D97-AF65-F5344CB8AC3E}">
        <p14:creationId xmlns:p14="http://schemas.microsoft.com/office/powerpoint/2010/main" val="4227619883"/>
      </p:ext>
    </p:extLst>
  </p:cSld>
  <p:clrMapOvr>
    <a:overrideClrMapping bg1="lt1" tx1="dk1" bg2="lt2" tx2="dk2" accent1="accent1" accent2="accent2" accent3="accent3" accent4="accent4" accent5="accent5" accent6="accent6" hlink="hlink" folHlink="folHlink"/>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37752" y="872835"/>
            <a:ext cx="10899373" cy="580851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Caitika</a:t>
            </a:r>
            <a:r>
              <a:rPr lang="en-US" altLang="zh-CN" sz="4000" dirty="0">
                <a:solidFill>
                  <a:schemeClr val="bg1"/>
                </a:solidFill>
              </a:rPr>
              <a:t> </a:t>
            </a:r>
            <a:r>
              <a:rPr lang="en-US" altLang="zh-CN" sz="4000" dirty="0" smtClean="0">
                <a:solidFill>
                  <a:schemeClr val="bg1"/>
                </a:solidFill>
              </a:rPr>
              <a:t>branch </a:t>
            </a:r>
            <a:r>
              <a:rPr lang="en-US" altLang="zh-CN" sz="3200" dirty="0" smtClean="0">
                <a:solidFill>
                  <a:schemeClr val="bg1"/>
                </a:solidFill>
              </a:rPr>
              <a:t>(</a:t>
            </a:r>
            <a:r>
              <a:rPr lang="zh-CN" altLang="en-US" sz="3200" dirty="0" smtClean="0">
                <a:solidFill>
                  <a:schemeClr val="bg1"/>
                </a:solidFill>
              </a:rPr>
              <a:t>制多部</a:t>
            </a:r>
            <a:r>
              <a:rPr lang="en-US" altLang="zh-CN" sz="3200" dirty="0" smtClean="0">
                <a:solidFill>
                  <a:schemeClr val="bg1"/>
                </a:solidFill>
              </a:rPr>
              <a:t>)</a:t>
            </a:r>
            <a:r>
              <a:rPr lang="en-US" altLang="zh-CN" sz="4000" dirty="0" smtClean="0">
                <a:solidFill>
                  <a:schemeClr val="bg1"/>
                </a:solidFill>
              </a:rPr>
              <a:t> </a:t>
            </a:r>
            <a:r>
              <a:rPr lang="en-US" altLang="zh-CN" sz="4000" dirty="0">
                <a:solidFill>
                  <a:schemeClr val="bg1"/>
                </a:solidFill>
              </a:rPr>
              <a:t>was based in the Coastal Andhra region and especially at </a:t>
            </a:r>
            <a:r>
              <a:rPr lang="en-US" altLang="zh-CN" sz="4000" dirty="0" err="1">
                <a:solidFill>
                  <a:schemeClr val="bg1"/>
                </a:solidFill>
              </a:rPr>
              <a:t>Amarāvati</a:t>
            </a:r>
            <a:r>
              <a:rPr lang="en-US" altLang="zh-CN" sz="4000" dirty="0">
                <a:solidFill>
                  <a:schemeClr val="bg1"/>
                </a:solidFill>
              </a:rPr>
              <a:t> and </a:t>
            </a:r>
            <a:r>
              <a:rPr lang="en-US" altLang="zh-CN" sz="4000" dirty="0" err="1">
                <a:solidFill>
                  <a:schemeClr val="bg1"/>
                </a:solidFill>
              </a:rPr>
              <a:t>Nāgārjunakoṇḍā</a:t>
            </a:r>
            <a:r>
              <a:rPr lang="en-US" altLang="zh-CN" sz="4000" dirty="0">
                <a:solidFill>
                  <a:schemeClr val="bg1"/>
                </a:solidFill>
              </a:rPr>
              <a:t>. This </a:t>
            </a:r>
            <a:r>
              <a:rPr lang="en-US" altLang="zh-CN" sz="4000" dirty="0" err="1">
                <a:solidFill>
                  <a:schemeClr val="bg1"/>
                </a:solidFill>
              </a:rPr>
              <a:t>Caitika</a:t>
            </a:r>
            <a:r>
              <a:rPr lang="en-US" altLang="zh-CN" sz="4000" dirty="0">
                <a:solidFill>
                  <a:schemeClr val="bg1"/>
                </a:solidFill>
              </a:rPr>
              <a:t> branch included the </a:t>
            </a:r>
            <a:r>
              <a:rPr lang="en-US" altLang="zh-CN" sz="4000" dirty="0" err="1" smtClean="0">
                <a:solidFill>
                  <a:schemeClr val="bg1"/>
                </a:solidFill>
              </a:rPr>
              <a:t>Pūrvaśailas</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東山部</a:t>
            </a:r>
            <a:r>
              <a:rPr lang="en-US" altLang="zh-CN" sz="3200" dirty="0" smtClean="0">
                <a:solidFill>
                  <a:schemeClr val="bg1"/>
                </a:solidFill>
              </a:rPr>
              <a:t>)</a:t>
            </a:r>
            <a:r>
              <a:rPr lang="en-US" altLang="zh-CN" sz="4000" dirty="0" smtClean="0">
                <a:solidFill>
                  <a:schemeClr val="bg1"/>
                </a:solidFill>
              </a:rPr>
              <a:t>, </a:t>
            </a:r>
            <a:r>
              <a:rPr lang="en-US" altLang="zh-CN" sz="4000" dirty="0" err="1" smtClean="0">
                <a:solidFill>
                  <a:schemeClr val="bg1"/>
                </a:solidFill>
              </a:rPr>
              <a:t>Aparaśailas</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西山部</a:t>
            </a:r>
            <a:r>
              <a:rPr lang="en-US" altLang="zh-CN" sz="3200" dirty="0" smtClean="0">
                <a:solidFill>
                  <a:schemeClr val="bg1"/>
                </a:solidFill>
              </a:rPr>
              <a:t>)</a:t>
            </a:r>
            <a:r>
              <a:rPr lang="en-US" altLang="zh-CN" sz="4000" dirty="0" smtClean="0">
                <a:solidFill>
                  <a:schemeClr val="bg1"/>
                </a:solidFill>
              </a:rPr>
              <a:t>, </a:t>
            </a:r>
            <a:r>
              <a:rPr lang="en-US" altLang="zh-CN" sz="4000" dirty="0" err="1" smtClean="0">
                <a:solidFill>
                  <a:schemeClr val="bg1"/>
                </a:solidFill>
              </a:rPr>
              <a:t>Rājagirikas</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王山部</a:t>
            </a:r>
            <a:r>
              <a:rPr lang="en-US" altLang="zh-CN" sz="3200" dirty="0" smtClean="0">
                <a:solidFill>
                  <a:schemeClr val="bg1"/>
                </a:solidFill>
              </a:rPr>
              <a:t>)</a:t>
            </a:r>
            <a:r>
              <a:rPr lang="en-US" altLang="zh-CN" sz="4000" dirty="0" smtClean="0">
                <a:solidFill>
                  <a:schemeClr val="bg1"/>
                </a:solidFill>
              </a:rPr>
              <a:t>, </a:t>
            </a:r>
            <a:r>
              <a:rPr lang="en-US" altLang="zh-CN" sz="4000" dirty="0">
                <a:solidFill>
                  <a:schemeClr val="bg1"/>
                </a:solidFill>
              </a:rPr>
              <a:t>and the </a:t>
            </a:r>
            <a:r>
              <a:rPr lang="en-US" altLang="zh-CN" sz="4000" dirty="0" err="1" smtClean="0">
                <a:solidFill>
                  <a:schemeClr val="bg1"/>
                </a:solidFill>
              </a:rPr>
              <a:t>Siddhārthikas</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義成部</a:t>
            </a:r>
            <a:r>
              <a:rPr lang="en-US" altLang="zh-CN" sz="3200" dirty="0" smtClean="0">
                <a:solidFill>
                  <a:schemeClr val="bg1"/>
                </a:solidFill>
              </a:rPr>
              <a:t>)</a:t>
            </a:r>
            <a:r>
              <a:rPr lang="en-US" altLang="zh-CN" sz="4000" dirty="0" smtClean="0">
                <a:solidFill>
                  <a:schemeClr val="bg1"/>
                </a:solidFill>
              </a:rPr>
              <a:t>. </a:t>
            </a:r>
            <a:r>
              <a:rPr lang="en-US" altLang="zh-CN" sz="4000" dirty="0">
                <a:solidFill>
                  <a:schemeClr val="bg1"/>
                </a:solidFill>
              </a:rPr>
              <a:t>Finally, </a:t>
            </a:r>
            <a:r>
              <a:rPr lang="en-US" altLang="zh-CN" sz="4000" dirty="0" err="1">
                <a:solidFill>
                  <a:schemeClr val="bg1"/>
                </a:solidFill>
              </a:rPr>
              <a:t>Madhyadesa</a:t>
            </a:r>
            <a:r>
              <a:rPr lang="en-US" altLang="zh-CN" sz="4000" dirty="0">
                <a:solidFill>
                  <a:schemeClr val="bg1"/>
                </a:solidFill>
              </a:rPr>
              <a:t> was home to the </a:t>
            </a:r>
            <a:r>
              <a:rPr lang="en-US" altLang="zh-CN" sz="4000" dirty="0" err="1" smtClean="0">
                <a:solidFill>
                  <a:schemeClr val="bg1"/>
                </a:solidFill>
              </a:rPr>
              <a:t>Prajñaptivādins</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說假部</a:t>
            </a:r>
            <a:r>
              <a:rPr lang="en-US" altLang="zh-CN" sz="3200" dirty="0" smtClean="0">
                <a:solidFill>
                  <a:schemeClr val="bg1"/>
                </a:solidFill>
              </a:rPr>
              <a:t>)</a:t>
            </a:r>
            <a:r>
              <a:rPr lang="en-US" altLang="zh-CN" sz="4000" dirty="0" smtClean="0">
                <a:solidFill>
                  <a:schemeClr val="bg1"/>
                </a:solidFill>
              </a:rPr>
              <a:t>. </a:t>
            </a:r>
            <a:endParaRPr lang="en-US" altLang="zh-CN" sz="4000" dirty="0">
              <a:solidFill>
                <a:schemeClr val="bg1"/>
              </a:solidFill>
            </a:endParaRPr>
          </a:p>
        </p:txBody>
      </p:sp>
    </p:spTree>
    <p:extLst>
      <p:ext uri="{BB962C8B-B14F-4D97-AF65-F5344CB8AC3E}">
        <p14:creationId xmlns:p14="http://schemas.microsoft.com/office/powerpoint/2010/main" val="3995101847"/>
      </p:ext>
    </p:extLst>
  </p:cSld>
  <p:clrMapOvr>
    <a:overrideClrMapping bg1="lt1" tx1="dk1" bg2="lt2" tx2="dk2" accent1="accent1" accent2="accent2" accent3="accent3" accent4="accent4" accent5="accent5" accent6="accent6" hlink="hlink" folHlink="folHlink"/>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27361" y="737753"/>
            <a:ext cx="10899373" cy="580851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The </a:t>
            </a:r>
            <a:r>
              <a:rPr lang="en-US" altLang="zh-CN" sz="4000" dirty="0">
                <a:solidFill>
                  <a:schemeClr val="bg1"/>
                </a:solidFill>
              </a:rPr>
              <a:t>ancient Buddhist sites in the lower Krishna Valley, including </a:t>
            </a:r>
            <a:r>
              <a:rPr lang="en-US" altLang="zh-CN" sz="4000" dirty="0" err="1">
                <a:solidFill>
                  <a:schemeClr val="bg1"/>
                </a:solidFill>
              </a:rPr>
              <a:t>Amarāvati</a:t>
            </a:r>
            <a:r>
              <a:rPr lang="en-US" altLang="zh-CN" sz="4000" dirty="0">
                <a:solidFill>
                  <a:schemeClr val="bg1"/>
                </a:solidFill>
              </a:rPr>
              <a:t>, </a:t>
            </a:r>
            <a:r>
              <a:rPr lang="en-US" altLang="zh-CN" sz="4000" dirty="0" err="1">
                <a:solidFill>
                  <a:schemeClr val="bg1"/>
                </a:solidFill>
              </a:rPr>
              <a:t>Nāgārjunakoṇḍā</a:t>
            </a:r>
            <a:r>
              <a:rPr lang="en-US" altLang="zh-CN" sz="4000" dirty="0">
                <a:solidFill>
                  <a:schemeClr val="bg1"/>
                </a:solidFill>
              </a:rPr>
              <a:t> and </a:t>
            </a:r>
            <a:r>
              <a:rPr lang="en-US" altLang="zh-CN" sz="4000" dirty="0" err="1">
                <a:solidFill>
                  <a:schemeClr val="bg1"/>
                </a:solidFill>
              </a:rPr>
              <a:t>Jaggayyapeṭa</a:t>
            </a:r>
            <a:r>
              <a:rPr lang="en-US" altLang="zh-CN" sz="4000" dirty="0">
                <a:solidFill>
                  <a:schemeClr val="bg1"/>
                </a:solidFill>
              </a:rPr>
              <a:t>, "can be traced to at least the third century BCE, if not earlier</a:t>
            </a:r>
            <a:r>
              <a:rPr lang="en-US" altLang="zh-CN" sz="4000" dirty="0" smtClean="0">
                <a:solidFill>
                  <a:schemeClr val="bg1"/>
                </a:solidFill>
              </a:rPr>
              <a:t>."</a:t>
            </a:r>
            <a:endParaRPr lang="en-US" altLang="zh-CN" sz="4000" dirty="0">
              <a:solidFill>
                <a:schemeClr val="bg1"/>
              </a:solidFill>
            </a:endParaRPr>
          </a:p>
          <a:p>
            <a:pPr marL="0" indent="0">
              <a:lnSpc>
                <a:spcPct val="120000"/>
              </a:lnSpc>
              <a:buNone/>
            </a:pPr>
            <a:endParaRPr lang="en-US" altLang="zh-CN" sz="4000" dirty="0">
              <a:solidFill>
                <a:schemeClr val="bg1"/>
              </a:solidFill>
            </a:endParaRPr>
          </a:p>
          <a:p>
            <a:pPr marL="0" indent="0">
              <a:lnSpc>
                <a:spcPct val="120000"/>
              </a:lnSpc>
              <a:buNone/>
            </a:pPr>
            <a:r>
              <a:rPr lang="en-US" altLang="zh-CN" sz="4000" dirty="0">
                <a:solidFill>
                  <a:schemeClr val="bg1"/>
                </a:solidFill>
              </a:rPr>
              <a:t>The cave temples at the </a:t>
            </a:r>
            <a:r>
              <a:rPr lang="en-US" altLang="zh-CN" sz="4000" dirty="0" err="1">
                <a:solidFill>
                  <a:schemeClr val="bg1"/>
                </a:solidFill>
              </a:rPr>
              <a:t>Ajaṇṭā</a:t>
            </a:r>
            <a:r>
              <a:rPr lang="en-US" altLang="zh-CN" sz="4000" dirty="0">
                <a:solidFill>
                  <a:schemeClr val="bg1"/>
                </a:solidFill>
              </a:rPr>
              <a:t> Caves, the </a:t>
            </a:r>
            <a:r>
              <a:rPr lang="en-US" altLang="zh-CN" sz="4000" dirty="0" err="1">
                <a:solidFill>
                  <a:schemeClr val="bg1"/>
                </a:solidFill>
              </a:rPr>
              <a:t>Ellora</a:t>
            </a:r>
            <a:r>
              <a:rPr lang="en-US" altLang="zh-CN" sz="4000" dirty="0">
                <a:solidFill>
                  <a:schemeClr val="bg1"/>
                </a:solidFill>
              </a:rPr>
              <a:t> Caves, and the Karla Caves are associated with the </a:t>
            </a:r>
            <a:r>
              <a:rPr lang="en-US" altLang="zh-CN" sz="4000" dirty="0" err="1">
                <a:solidFill>
                  <a:schemeClr val="bg1"/>
                </a:solidFill>
              </a:rPr>
              <a:t>Mahāsāṃghikas</a:t>
            </a:r>
            <a:r>
              <a:rPr lang="en-US" altLang="zh-CN" sz="4000" dirty="0">
                <a:solidFill>
                  <a:schemeClr val="bg1"/>
                </a:solidFill>
              </a:rPr>
              <a:t>.</a:t>
            </a:r>
          </a:p>
        </p:txBody>
      </p:sp>
    </p:spTree>
    <p:extLst>
      <p:ext uri="{BB962C8B-B14F-4D97-AF65-F5344CB8AC3E}">
        <p14:creationId xmlns:p14="http://schemas.microsoft.com/office/powerpoint/2010/main" val="3909797256"/>
      </p:ext>
    </p:extLst>
  </p:cSld>
  <p:clrMapOvr>
    <a:overrideClrMapping bg1="lt1" tx1="dk1" bg2="lt2" tx2="dk2" accent1="accent1" accent2="accent2" accent3="accent3" accent4="accent4" accent5="accent5" accent6="accent6" hlink="hlink" folHlink="folHlink"/>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487313" y="195899"/>
            <a:ext cx="6922521" cy="6599471"/>
          </a:xfrm>
          <a:prstGeom prst="rect">
            <a:avLst/>
          </a:prstGeom>
        </p:spPr>
      </p:pic>
    </p:spTree>
    <p:extLst>
      <p:ext uri="{BB962C8B-B14F-4D97-AF65-F5344CB8AC3E}">
        <p14:creationId xmlns:p14="http://schemas.microsoft.com/office/powerpoint/2010/main" val="908310831"/>
      </p:ext>
    </p:extLst>
  </p:cSld>
  <p:clrMapOvr>
    <a:overrideClrMapping bg1="lt1" tx1="dk1" bg2="lt2" tx2="dk2" accent1="accent1" accent2="accent2" accent3="accent3" accent4="accent4" accent5="accent5" accent6="accent6" hlink="hlink" folHlink="folHlink"/>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1563304111"/>
              </p:ext>
            </p:extLst>
          </p:nvPr>
        </p:nvGraphicFramePr>
        <p:xfrm>
          <a:off x="-1378528" y="789585"/>
          <a:ext cx="13570528" cy="57301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937196"/>
      </p:ext>
    </p:extLst>
  </p:cSld>
  <p:clrMapOvr>
    <a:overrideClrMapping bg1="lt1" tx1="dk1" bg2="lt2" tx2="dk2" accent1="accent1" accent2="accent2" accent3="accent3" accent4="accent4" accent5="accent5" accent6="accent6" hlink="hlink" folHlink="folHlink"/>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948311193"/>
              </p:ext>
            </p:extLst>
          </p:nvPr>
        </p:nvGraphicFramePr>
        <p:xfrm>
          <a:off x="400627" y="283248"/>
          <a:ext cx="11029373" cy="60863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3430686"/>
      </p:ext>
    </p:extLst>
  </p:cSld>
  <p:clrMapOvr>
    <a:overrideClrMapping bg1="lt1" tx1="dk1" bg2="lt2" tx2="dk2" accent1="accent1" accent2="accent2" accent3="accent3" accent4="accent4" accent5="accent5" accent6="accent6" hlink="hlink" folHlink="folHlink"/>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3012942" y="521852"/>
            <a:ext cx="10096077"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u="sng" dirty="0">
                <a:solidFill>
                  <a:schemeClr val="bg1"/>
                </a:solidFill>
              </a:rPr>
              <a:t>Samples of doctrinal tenets</a:t>
            </a:r>
            <a:endParaRPr lang="zh-CN" altLang="en-US" sz="3600" u="sng" dirty="0">
              <a:solidFill>
                <a:schemeClr val="bg1"/>
              </a:solidFill>
            </a:endParaRPr>
          </a:p>
        </p:txBody>
      </p:sp>
      <p:sp>
        <p:nvSpPr>
          <p:cNvPr id="5" name="內容版面配置區 2"/>
          <p:cNvSpPr txBox="1">
            <a:spLocks/>
          </p:cNvSpPr>
          <p:nvPr/>
        </p:nvSpPr>
        <p:spPr>
          <a:xfrm>
            <a:off x="858465" y="1359875"/>
            <a:ext cx="10540220" cy="11357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3600" dirty="0">
                <a:solidFill>
                  <a:schemeClr val="bg1"/>
                </a:solidFill>
              </a:rPr>
              <a:t>The material body (</a:t>
            </a:r>
            <a:r>
              <a:rPr lang="en-US" altLang="zh-CN" sz="3600" dirty="0" err="1">
                <a:solidFill>
                  <a:schemeClr val="bg1"/>
                </a:solidFill>
              </a:rPr>
              <a:t>rupakaya</a:t>
            </a:r>
            <a:r>
              <a:rPr lang="en-US" altLang="zh-CN" sz="3600" dirty="0">
                <a:solidFill>
                  <a:schemeClr val="bg1"/>
                </a:solidFill>
              </a:rPr>
              <a:t>), power (</a:t>
            </a:r>
            <a:r>
              <a:rPr lang="en-US" altLang="zh-CN" sz="3600" dirty="0" err="1">
                <a:solidFill>
                  <a:schemeClr val="bg1"/>
                </a:solidFill>
              </a:rPr>
              <a:t>prabhava</a:t>
            </a:r>
            <a:r>
              <a:rPr lang="en-US" altLang="zh-CN" sz="3600" dirty="0">
                <a:solidFill>
                  <a:schemeClr val="bg1"/>
                </a:solidFill>
              </a:rPr>
              <a:t>) and longevity of the Buddha is unlimited (</a:t>
            </a:r>
            <a:r>
              <a:rPr lang="en-US" altLang="zh-CN" sz="3600" dirty="0" err="1">
                <a:solidFill>
                  <a:schemeClr val="bg1"/>
                </a:solidFill>
              </a:rPr>
              <a:t>ananta</a:t>
            </a:r>
            <a:r>
              <a:rPr lang="en-US" altLang="zh-CN" sz="3600" dirty="0">
                <a:solidFill>
                  <a:schemeClr val="bg1"/>
                </a:solidFill>
              </a:rPr>
              <a:t>).</a:t>
            </a:r>
            <a:endParaRPr lang="zh-CN" altLang="en-US" sz="3600" dirty="0">
              <a:solidFill>
                <a:schemeClr val="bg1"/>
              </a:solidFill>
            </a:endParaRPr>
          </a:p>
        </p:txBody>
      </p:sp>
      <p:sp>
        <p:nvSpPr>
          <p:cNvPr id="6" name="內容版面配置區 2"/>
          <p:cNvSpPr txBox="1">
            <a:spLocks/>
          </p:cNvSpPr>
          <p:nvPr/>
        </p:nvSpPr>
        <p:spPr>
          <a:xfrm>
            <a:off x="858465" y="2647135"/>
            <a:ext cx="10540220" cy="1135758"/>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3600" dirty="0">
                <a:solidFill>
                  <a:schemeClr val="bg1"/>
                </a:solidFill>
              </a:rPr>
              <a:t>There are no indeterminate (</a:t>
            </a:r>
            <a:r>
              <a:rPr lang="en-US" altLang="zh-CN" sz="3600" dirty="0" err="1">
                <a:solidFill>
                  <a:schemeClr val="bg1"/>
                </a:solidFill>
              </a:rPr>
              <a:t>avyakrta</a:t>
            </a:r>
            <a:r>
              <a:rPr lang="en-US" altLang="zh-CN" sz="3600" dirty="0">
                <a:solidFill>
                  <a:schemeClr val="bg1"/>
                </a:solidFill>
              </a:rPr>
              <a:t>) things (dharma), that is, there are no </a:t>
            </a:r>
            <a:r>
              <a:rPr lang="en-US" altLang="zh-CN" sz="3600" dirty="0" err="1">
                <a:solidFill>
                  <a:schemeClr val="bg1"/>
                </a:solidFill>
              </a:rPr>
              <a:t>dharmas</a:t>
            </a:r>
            <a:r>
              <a:rPr lang="en-US" altLang="zh-CN" sz="3600" dirty="0">
                <a:solidFill>
                  <a:schemeClr val="bg1"/>
                </a:solidFill>
              </a:rPr>
              <a:t> that are neither good nor bad.</a:t>
            </a:r>
            <a:endParaRPr lang="zh-CN" altLang="en-US" sz="3600" dirty="0">
              <a:solidFill>
                <a:schemeClr val="bg1"/>
              </a:solidFill>
            </a:endParaRPr>
          </a:p>
        </p:txBody>
      </p:sp>
      <p:sp>
        <p:nvSpPr>
          <p:cNvPr id="7" name="內容版面配置區 2"/>
          <p:cNvSpPr txBox="1">
            <a:spLocks/>
          </p:cNvSpPr>
          <p:nvPr/>
        </p:nvSpPr>
        <p:spPr>
          <a:xfrm>
            <a:off x="858465" y="3771589"/>
            <a:ext cx="10540220" cy="1135758"/>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3600" dirty="0">
                <a:solidFill>
                  <a:schemeClr val="bg1"/>
                </a:solidFill>
              </a:rPr>
              <a:t>"Stream enterers" (</a:t>
            </a:r>
            <a:r>
              <a:rPr lang="en-US" altLang="zh-CN" sz="3600" dirty="0" err="1">
                <a:solidFill>
                  <a:schemeClr val="bg1"/>
                </a:solidFill>
              </a:rPr>
              <a:t>srotapanna</a:t>
            </a:r>
            <a:r>
              <a:rPr lang="en-US" altLang="zh-CN" sz="3600" dirty="0">
                <a:solidFill>
                  <a:schemeClr val="bg1"/>
                </a:solidFill>
              </a:rPr>
              <a:t>) can commit all misdeeds, except for the irremediable crimes (</a:t>
            </a:r>
            <a:r>
              <a:rPr lang="en-US" altLang="zh-CN" sz="3600" dirty="0" err="1">
                <a:solidFill>
                  <a:schemeClr val="bg1"/>
                </a:solidFill>
              </a:rPr>
              <a:t>anantarya</a:t>
            </a:r>
            <a:r>
              <a:rPr lang="en-US" altLang="zh-CN" sz="3600" dirty="0" smtClean="0">
                <a:solidFill>
                  <a:schemeClr val="bg1"/>
                </a:solidFill>
              </a:rPr>
              <a:t>).</a:t>
            </a:r>
            <a:endParaRPr lang="zh-CN" altLang="en-US" sz="3600" dirty="0">
              <a:solidFill>
                <a:schemeClr val="bg1"/>
              </a:solidFill>
            </a:endParaRPr>
          </a:p>
        </p:txBody>
      </p:sp>
      <p:sp>
        <p:nvSpPr>
          <p:cNvPr id="8" name="內容版面配置區 2"/>
          <p:cNvSpPr txBox="1">
            <a:spLocks/>
          </p:cNvSpPr>
          <p:nvPr/>
        </p:nvSpPr>
        <p:spPr>
          <a:xfrm>
            <a:off x="858465" y="5051328"/>
            <a:ext cx="10709321" cy="1393313"/>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3600" dirty="0">
                <a:solidFill>
                  <a:schemeClr val="bg1"/>
                </a:solidFill>
              </a:rPr>
              <a:t>Since they do not know everything (</a:t>
            </a:r>
            <a:r>
              <a:rPr lang="en-US" altLang="zh-CN" sz="3600" dirty="0" err="1">
                <a:solidFill>
                  <a:schemeClr val="bg1"/>
                </a:solidFill>
              </a:rPr>
              <a:t>sabba</a:t>
            </a:r>
            <a:r>
              <a:rPr lang="en-US" altLang="zh-CN" sz="3600" dirty="0">
                <a:solidFill>
                  <a:schemeClr val="bg1"/>
                </a:solidFill>
              </a:rPr>
              <a:t>), there are </a:t>
            </a:r>
            <a:r>
              <a:rPr lang="en-US" altLang="zh-CN" sz="3600" dirty="0" err="1">
                <a:solidFill>
                  <a:schemeClr val="bg1"/>
                </a:solidFill>
              </a:rPr>
              <a:t>Arhats</a:t>
            </a:r>
            <a:r>
              <a:rPr lang="en-US" altLang="zh-CN" sz="3600" dirty="0">
                <a:solidFill>
                  <a:schemeClr val="bg1"/>
                </a:solidFill>
              </a:rPr>
              <a:t> who are subject to ignorance (</a:t>
            </a:r>
            <a:r>
              <a:rPr lang="en-US" altLang="zh-CN" sz="3600" dirty="0" err="1">
                <a:solidFill>
                  <a:schemeClr val="bg1"/>
                </a:solidFill>
              </a:rPr>
              <a:t>avijja</a:t>
            </a:r>
            <a:r>
              <a:rPr lang="en-US" altLang="zh-CN" sz="3600" dirty="0">
                <a:solidFill>
                  <a:schemeClr val="bg1"/>
                </a:solidFill>
              </a:rPr>
              <a:t>), who have doubts (</a:t>
            </a:r>
            <a:r>
              <a:rPr lang="en-US" altLang="zh-CN" sz="3600" dirty="0" err="1">
                <a:solidFill>
                  <a:schemeClr val="bg1"/>
                </a:solidFill>
              </a:rPr>
              <a:t>kariksa</a:t>
            </a:r>
            <a:r>
              <a:rPr lang="en-US" altLang="zh-CN" sz="3600" dirty="0">
                <a:solidFill>
                  <a:schemeClr val="bg1"/>
                </a:solidFill>
              </a:rPr>
              <a:t>), who are saved by others.</a:t>
            </a:r>
            <a:endParaRPr lang="zh-CN" altLang="en-US" sz="3600" dirty="0">
              <a:solidFill>
                <a:schemeClr val="bg1"/>
              </a:solidFill>
            </a:endParaRPr>
          </a:p>
        </p:txBody>
      </p:sp>
    </p:spTree>
    <p:extLst>
      <p:ext uri="{BB962C8B-B14F-4D97-AF65-F5344CB8AC3E}">
        <p14:creationId xmlns:p14="http://schemas.microsoft.com/office/powerpoint/2010/main" val="74942530"/>
      </p:ext>
    </p:extLst>
  </p:cSld>
  <p:clrMapOvr>
    <a:overrideClrMapping bg1="lt1" tx1="dk1" bg2="lt2" tx2="dk2" accent1="accent1" accent2="accent2" accent3="accent3" accent4="accent4" accent5="accent5" accent6="accent6" hlink="hlink" folHlink="folHlink"/>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16712" y="1218362"/>
            <a:ext cx="10709321" cy="1393313"/>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3600" dirty="0">
                <a:solidFill>
                  <a:schemeClr val="bg1"/>
                </a:solidFill>
              </a:rPr>
              <a:t>Since they do not know everything (</a:t>
            </a:r>
            <a:r>
              <a:rPr lang="en-US" altLang="zh-CN" sz="3600" dirty="0" err="1">
                <a:solidFill>
                  <a:schemeClr val="bg1"/>
                </a:solidFill>
              </a:rPr>
              <a:t>sabba</a:t>
            </a:r>
            <a:r>
              <a:rPr lang="en-US" altLang="zh-CN" sz="3600" dirty="0">
                <a:solidFill>
                  <a:schemeClr val="bg1"/>
                </a:solidFill>
              </a:rPr>
              <a:t>), there are </a:t>
            </a:r>
            <a:r>
              <a:rPr lang="en-US" altLang="zh-CN" sz="3600" dirty="0" err="1">
                <a:solidFill>
                  <a:schemeClr val="bg1"/>
                </a:solidFill>
              </a:rPr>
              <a:t>Arhats</a:t>
            </a:r>
            <a:r>
              <a:rPr lang="en-US" altLang="zh-CN" sz="3600" dirty="0">
                <a:solidFill>
                  <a:schemeClr val="bg1"/>
                </a:solidFill>
              </a:rPr>
              <a:t> who are subject to ignorance (</a:t>
            </a:r>
            <a:r>
              <a:rPr lang="en-US" altLang="zh-CN" sz="3600" dirty="0" err="1">
                <a:solidFill>
                  <a:schemeClr val="bg1"/>
                </a:solidFill>
              </a:rPr>
              <a:t>avijja</a:t>
            </a:r>
            <a:r>
              <a:rPr lang="en-US" altLang="zh-CN" sz="3600" dirty="0">
                <a:solidFill>
                  <a:schemeClr val="bg1"/>
                </a:solidFill>
              </a:rPr>
              <a:t>), who have doubts (</a:t>
            </a:r>
            <a:r>
              <a:rPr lang="en-US" altLang="zh-CN" sz="3600" dirty="0" err="1">
                <a:solidFill>
                  <a:schemeClr val="bg1"/>
                </a:solidFill>
              </a:rPr>
              <a:t>kariksa</a:t>
            </a:r>
            <a:r>
              <a:rPr lang="en-US" altLang="zh-CN" sz="3600" dirty="0">
                <a:solidFill>
                  <a:schemeClr val="bg1"/>
                </a:solidFill>
              </a:rPr>
              <a:t>), who are saved by others.</a:t>
            </a:r>
            <a:endParaRPr lang="zh-CN" altLang="en-US" sz="3600" dirty="0">
              <a:solidFill>
                <a:schemeClr val="bg1"/>
              </a:solidFill>
            </a:endParaRPr>
          </a:p>
        </p:txBody>
      </p:sp>
      <p:sp>
        <p:nvSpPr>
          <p:cNvPr id="5" name="內容版面配置區 2"/>
          <p:cNvSpPr txBox="1">
            <a:spLocks/>
          </p:cNvSpPr>
          <p:nvPr/>
        </p:nvSpPr>
        <p:spPr>
          <a:xfrm>
            <a:off x="873078" y="3309581"/>
            <a:ext cx="10396171" cy="1823375"/>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3600" dirty="0">
                <a:solidFill>
                  <a:schemeClr val="bg1"/>
                </a:solidFill>
              </a:rPr>
              <a:t>For the </a:t>
            </a:r>
            <a:r>
              <a:rPr lang="en-US" altLang="zh-CN" sz="3600" dirty="0" err="1">
                <a:solidFill>
                  <a:schemeClr val="bg1"/>
                </a:solidFill>
              </a:rPr>
              <a:t>Mahāsāṃghikas</a:t>
            </a:r>
            <a:r>
              <a:rPr lang="en-US" altLang="zh-CN" sz="3600" dirty="0">
                <a:solidFill>
                  <a:schemeClr val="bg1"/>
                </a:solidFill>
              </a:rPr>
              <a:t>, the historical Gautama Buddha was merely one of these transformation bodies (Skt. </a:t>
            </a:r>
            <a:r>
              <a:rPr lang="en-US" altLang="zh-CN" sz="3600" dirty="0" err="1">
                <a:solidFill>
                  <a:schemeClr val="bg1"/>
                </a:solidFill>
              </a:rPr>
              <a:t>nirmāṇakāya</a:t>
            </a:r>
            <a:r>
              <a:rPr lang="en-US" altLang="zh-CN" sz="3600" dirty="0">
                <a:solidFill>
                  <a:schemeClr val="bg1"/>
                </a:solidFill>
              </a:rPr>
              <a:t>), while the essential real Buddha was equated with the </a:t>
            </a:r>
            <a:r>
              <a:rPr lang="en-US" altLang="zh-CN" sz="3600" dirty="0" err="1">
                <a:solidFill>
                  <a:schemeClr val="bg1"/>
                </a:solidFill>
              </a:rPr>
              <a:t>Dharmakāya</a:t>
            </a:r>
            <a:r>
              <a:rPr lang="en-US" altLang="zh-CN" sz="3600" dirty="0">
                <a:solidFill>
                  <a:schemeClr val="bg1"/>
                </a:solidFill>
              </a:rPr>
              <a:t>.</a:t>
            </a:r>
            <a:endParaRPr lang="zh-CN" altLang="en-US" sz="3600" dirty="0">
              <a:solidFill>
                <a:schemeClr val="bg1"/>
              </a:solidFill>
            </a:endParaRPr>
          </a:p>
        </p:txBody>
      </p:sp>
    </p:spTree>
    <p:extLst>
      <p:ext uri="{BB962C8B-B14F-4D97-AF65-F5344CB8AC3E}">
        <p14:creationId xmlns:p14="http://schemas.microsoft.com/office/powerpoint/2010/main" val="1045484984"/>
      </p:ext>
    </p:extLst>
  </p:cSld>
  <p:clrMapOvr>
    <a:overrideClrMapping bg1="lt1" tx1="dk1" bg2="lt2" tx2="dk2" accent1="accent1" accent2="accent2" accent3="accent3" accent4="accent4" accent5="accent5" accent6="accent6" hlink="hlink" folHlink="folHlink"/>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53263" y="733182"/>
            <a:ext cx="10396171" cy="5098094"/>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u"/>
            </a:pPr>
            <a:r>
              <a:rPr lang="en-US" altLang="zh-CN" sz="3600" dirty="0" smtClean="0">
                <a:solidFill>
                  <a:schemeClr val="bg1"/>
                </a:solidFill>
              </a:rPr>
              <a:t>According to </a:t>
            </a:r>
            <a:r>
              <a:rPr lang="en-US" altLang="zh-CN" sz="3600" dirty="0" err="1" smtClean="0">
                <a:solidFill>
                  <a:schemeClr val="bg1"/>
                </a:solidFill>
              </a:rPr>
              <a:t>Sarvāstivādin</a:t>
            </a:r>
            <a:r>
              <a:rPr lang="en-US" altLang="zh-CN" sz="3600" dirty="0" smtClean="0">
                <a:solidFill>
                  <a:schemeClr val="bg1"/>
                </a:solidFill>
              </a:rPr>
              <a:t>, if </a:t>
            </a:r>
            <a:r>
              <a:rPr lang="en-US" altLang="zh-CN" sz="3600" dirty="0">
                <a:solidFill>
                  <a:schemeClr val="bg1"/>
                </a:solidFill>
              </a:rPr>
              <a:t>one attained </a:t>
            </a:r>
            <a:r>
              <a:rPr lang="en-US" altLang="zh-CN" sz="3600" dirty="0" err="1">
                <a:solidFill>
                  <a:schemeClr val="bg1"/>
                </a:solidFill>
              </a:rPr>
              <a:t>arhathood</a:t>
            </a:r>
            <a:r>
              <a:rPr lang="en-US" altLang="zh-CN" sz="3600" dirty="0">
                <a:solidFill>
                  <a:schemeClr val="bg1"/>
                </a:solidFill>
              </a:rPr>
              <a:t>, he was free of the karmic law; and once the </a:t>
            </a:r>
            <a:r>
              <a:rPr lang="en-US" altLang="zh-CN" sz="3600" dirty="0" err="1">
                <a:solidFill>
                  <a:schemeClr val="bg1"/>
                </a:solidFill>
              </a:rPr>
              <a:t>arhat</a:t>
            </a:r>
            <a:r>
              <a:rPr lang="en-US" altLang="zh-CN" sz="3600" dirty="0">
                <a:solidFill>
                  <a:schemeClr val="bg1"/>
                </a:solidFill>
              </a:rPr>
              <a:t> died, he entered </a:t>
            </a:r>
            <a:r>
              <a:rPr lang="en-US" altLang="zh-CN" sz="3600" dirty="0" err="1">
                <a:solidFill>
                  <a:schemeClr val="bg1"/>
                </a:solidFill>
              </a:rPr>
              <a:t>nirvāṇa</a:t>
            </a:r>
            <a:r>
              <a:rPr lang="en-US" altLang="zh-CN" sz="3600" dirty="0">
                <a:solidFill>
                  <a:schemeClr val="bg1"/>
                </a:solidFill>
              </a:rPr>
              <a:t> never to return to the world of </a:t>
            </a:r>
            <a:r>
              <a:rPr lang="en-US" altLang="zh-CN" sz="3600" dirty="0" err="1">
                <a:solidFill>
                  <a:schemeClr val="bg1"/>
                </a:solidFill>
              </a:rPr>
              <a:t>saṃsāra</a:t>
            </a:r>
            <a:r>
              <a:rPr lang="en-US" altLang="zh-CN" sz="3600" dirty="0">
                <a:solidFill>
                  <a:schemeClr val="bg1"/>
                </a:solidFill>
              </a:rPr>
              <a:t>. But living in the cycle of </a:t>
            </a:r>
            <a:r>
              <a:rPr lang="en-US" altLang="zh-CN" sz="3600" dirty="0" err="1">
                <a:solidFill>
                  <a:schemeClr val="bg1"/>
                </a:solidFill>
              </a:rPr>
              <a:t>saṃsāra</a:t>
            </a:r>
            <a:r>
              <a:rPr lang="en-US" altLang="zh-CN" sz="3600" dirty="0">
                <a:solidFill>
                  <a:schemeClr val="bg1"/>
                </a:solidFill>
              </a:rPr>
              <a:t>, the Bodhisattva was bound to the law of karma. </a:t>
            </a:r>
            <a:endParaRPr lang="en-US" altLang="zh-CN" sz="3600" dirty="0" smtClean="0">
              <a:solidFill>
                <a:schemeClr val="bg1"/>
              </a:solidFill>
            </a:endParaRPr>
          </a:p>
          <a:p>
            <a:pPr marL="0" indent="0">
              <a:buNone/>
            </a:pPr>
            <a:endParaRPr lang="en-US" altLang="zh-CN" sz="3600" dirty="0" smtClean="0">
              <a:solidFill>
                <a:schemeClr val="bg1"/>
              </a:solidFill>
            </a:endParaRPr>
          </a:p>
          <a:p>
            <a:pPr>
              <a:buFont typeface="Wingdings" panose="05000000000000000000" pitchFamily="2" charset="2"/>
              <a:buChar char="u"/>
            </a:pPr>
            <a:r>
              <a:rPr lang="en-US" altLang="zh-CN" sz="3600" dirty="0" smtClean="0">
                <a:solidFill>
                  <a:schemeClr val="bg1"/>
                </a:solidFill>
              </a:rPr>
              <a:t>In </a:t>
            </a:r>
            <a:r>
              <a:rPr lang="en-US" altLang="zh-CN" sz="3600" dirty="0">
                <a:solidFill>
                  <a:schemeClr val="bg1"/>
                </a:solidFill>
              </a:rPr>
              <a:t>contrast to this </a:t>
            </a:r>
            <a:r>
              <a:rPr lang="en-US" altLang="zh-CN" sz="3600" dirty="0" smtClean="0">
                <a:solidFill>
                  <a:schemeClr val="bg1"/>
                </a:solidFill>
              </a:rPr>
              <a:t>school, </a:t>
            </a:r>
            <a:r>
              <a:rPr lang="en-US" altLang="zh-CN" sz="3600" dirty="0">
                <a:solidFill>
                  <a:schemeClr val="bg1"/>
                </a:solidFill>
              </a:rPr>
              <a:t>the </a:t>
            </a:r>
            <a:r>
              <a:rPr lang="en-US" altLang="zh-CN" sz="3600" dirty="0" err="1">
                <a:solidFill>
                  <a:schemeClr val="bg1"/>
                </a:solidFill>
              </a:rPr>
              <a:t>Mahāsāṃghika</a:t>
            </a:r>
            <a:r>
              <a:rPr lang="en-US" altLang="zh-CN" sz="3600" dirty="0">
                <a:solidFill>
                  <a:schemeClr val="bg1"/>
                </a:solidFill>
              </a:rPr>
              <a:t> held that the Bodhisattva has already sundered karmic bondage and, therefore, is born in </a:t>
            </a:r>
            <a:r>
              <a:rPr lang="en-US" altLang="zh-CN" sz="3600" dirty="0" err="1">
                <a:solidFill>
                  <a:schemeClr val="bg1"/>
                </a:solidFill>
              </a:rPr>
              <a:t>durgati</a:t>
            </a:r>
            <a:r>
              <a:rPr lang="en-US" altLang="zh-CN" sz="3600" dirty="0">
                <a:solidFill>
                  <a:schemeClr val="bg1"/>
                </a:solidFill>
              </a:rPr>
              <a:t> out of his own free will, his deep vow (</a:t>
            </a:r>
            <a:r>
              <a:rPr lang="en-US" altLang="zh-CN" sz="3600" dirty="0" err="1">
                <a:solidFill>
                  <a:schemeClr val="bg1"/>
                </a:solidFill>
              </a:rPr>
              <a:t>praṇidhāna</a:t>
            </a:r>
            <a:r>
              <a:rPr lang="en-US" altLang="zh-CN" sz="3600" dirty="0">
                <a:solidFill>
                  <a:schemeClr val="bg1"/>
                </a:solidFill>
              </a:rPr>
              <a:t>) of salvation. </a:t>
            </a:r>
            <a:endParaRPr lang="zh-CN" altLang="en-US" sz="3600" dirty="0">
              <a:solidFill>
                <a:schemeClr val="bg1"/>
              </a:solidFill>
            </a:endParaRPr>
          </a:p>
        </p:txBody>
      </p:sp>
    </p:spTree>
    <p:extLst>
      <p:ext uri="{BB962C8B-B14F-4D97-AF65-F5344CB8AC3E}">
        <p14:creationId xmlns:p14="http://schemas.microsoft.com/office/powerpoint/2010/main" val="3353177004"/>
      </p:ext>
    </p:extLst>
  </p:cSld>
  <p:clrMapOvr>
    <a:overrideClrMapping bg1="lt1" tx1="dk1" bg2="lt2" tx2="dk2" accent1="accent1" accent2="accent2" accent3="accent3" accent4="accent4" accent5="accent5" accent6="accent6" hlink="hlink" folHlink="folHlink"/>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p:cNvPicPr/>
          <p:nvPr/>
        </p:nvPicPr>
        <p:blipFill>
          <a:blip r:embed="rId3"/>
          <a:stretch>
            <a:fillRect/>
          </a:stretch>
        </p:blipFill>
        <p:spPr>
          <a:xfrm>
            <a:off x="2803161" y="134911"/>
            <a:ext cx="6460760" cy="6573187"/>
          </a:xfrm>
          <a:prstGeom prst="rect">
            <a:avLst/>
          </a:prstGeom>
        </p:spPr>
      </p:pic>
    </p:spTree>
    <p:extLst>
      <p:ext uri="{BB962C8B-B14F-4D97-AF65-F5344CB8AC3E}">
        <p14:creationId xmlns:p14="http://schemas.microsoft.com/office/powerpoint/2010/main" val="3727761831"/>
      </p:ext>
    </p:extLst>
  </p:cSld>
  <p:clrMapOvr>
    <a:overrideClrMapping bg1="lt1" tx1="dk1" bg2="lt2" tx2="dk2" accent1="accent1" accent2="accent2" accent3="accent3" accent4="accent4" accent5="accent5" accent6="accent6" hlink="hlink" folHlink="folHlink"/>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53263" y="770657"/>
            <a:ext cx="10396171" cy="509809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altLang="zh-CN" sz="3600" b="1" u="sng" dirty="0" smtClean="0">
                <a:solidFill>
                  <a:schemeClr val="bg1"/>
                </a:solidFill>
              </a:rPr>
              <a:t>Languages</a:t>
            </a:r>
          </a:p>
          <a:p>
            <a:pPr marL="0" indent="0">
              <a:buNone/>
            </a:pPr>
            <a:endParaRPr lang="en-US" altLang="zh-CN" sz="2000" dirty="0">
              <a:solidFill>
                <a:schemeClr val="bg1"/>
              </a:solidFill>
            </a:endParaRPr>
          </a:p>
          <a:p>
            <a:pPr marL="0" indent="0">
              <a:lnSpc>
                <a:spcPct val="150000"/>
              </a:lnSpc>
              <a:buNone/>
            </a:pPr>
            <a:r>
              <a:rPr lang="en-US" altLang="zh-CN" sz="3600" dirty="0">
                <a:solidFill>
                  <a:schemeClr val="bg1"/>
                </a:solidFill>
              </a:rPr>
              <a:t>The Tibetan historian </a:t>
            </a:r>
            <a:r>
              <a:rPr lang="en-US" altLang="zh-CN" sz="3600" dirty="0" err="1">
                <a:solidFill>
                  <a:schemeClr val="bg1"/>
                </a:solidFill>
              </a:rPr>
              <a:t>Buton</a:t>
            </a:r>
            <a:r>
              <a:rPr lang="en-US" altLang="zh-CN" sz="3600" dirty="0">
                <a:solidFill>
                  <a:schemeClr val="bg1"/>
                </a:solidFill>
              </a:rPr>
              <a:t> </a:t>
            </a:r>
            <a:r>
              <a:rPr lang="en-US" altLang="zh-CN" sz="3600" dirty="0" err="1">
                <a:solidFill>
                  <a:schemeClr val="bg1"/>
                </a:solidFill>
              </a:rPr>
              <a:t>Rinchen</a:t>
            </a:r>
            <a:r>
              <a:rPr lang="en-US" altLang="zh-CN" sz="3600" dirty="0">
                <a:solidFill>
                  <a:schemeClr val="bg1"/>
                </a:solidFill>
              </a:rPr>
              <a:t> Drub (1290-1364) wrote that the </a:t>
            </a:r>
            <a:r>
              <a:rPr lang="en-US" altLang="zh-CN" sz="3600" dirty="0" err="1">
                <a:solidFill>
                  <a:schemeClr val="bg1"/>
                </a:solidFill>
              </a:rPr>
              <a:t>Mahāsāṃghikas</a:t>
            </a:r>
            <a:r>
              <a:rPr lang="en-US" altLang="zh-CN" sz="3600" dirty="0">
                <a:solidFill>
                  <a:schemeClr val="bg1"/>
                </a:solidFill>
              </a:rPr>
              <a:t> used </a:t>
            </a:r>
            <a:r>
              <a:rPr lang="en-US" altLang="zh-CN" sz="3600" dirty="0" err="1">
                <a:solidFill>
                  <a:schemeClr val="bg1"/>
                </a:solidFill>
              </a:rPr>
              <a:t>Prākrit</a:t>
            </a:r>
            <a:r>
              <a:rPr lang="en-US" altLang="zh-CN" sz="3600" dirty="0">
                <a:solidFill>
                  <a:schemeClr val="bg1"/>
                </a:solidFill>
              </a:rPr>
              <a:t>, the </a:t>
            </a:r>
            <a:r>
              <a:rPr lang="en-US" altLang="zh-CN" sz="3600" dirty="0" err="1">
                <a:solidFill>
                  <a:schemeClr val="bg1"/>
                </a:solidFill>
              </a:rPr>
              <a:t>Sarvāstivādins</a:t>
            </a:r>
            <a:r>
              <a:rPr lang="en-US" altLang="zh-CN" sz="3600" dirty="0">
                <a:solidFill>
                  <a:schemeClr val="bg1"/>
                </a:solidFill>
              </a:rPr>
              <a:t> Sanskrit, the </a:t>
            </a:r>
            <a:r>
              <a:rPr lang="en-US" altLang="zh-CN" sz="3600" dirty="0" err="1">
                <a:solidFill>
                  <a:schemeClr val="bg1"/>
                </a:solidFill>
              </a:rPr>
              <a:t>Sthaviravādins</a:t>
            </a:r>
            <a:r>
              <a:rPr lang="en-US" altLang="zh-CN" sz="3600" dirty="0">
                <a:solidFill>
                  <a:schemeClr val="bg1"/>
                </a:solidFill>
              </a:rPr>
              <a:t> used </a:t>
            </a:r>
            <a:r>
              <a:rPr lang="en-US" altLang="zh-CN" sz="3600" dirty="0" err="1">
                <a:solidFill>
                  <a:schemeClr val="bg1"/>
                </a:solidFill>
              </a:rPr>
              <a:t>Paiśācī</a:t>
            </a:r>
            <a:r>
              <a:rPr lang="en-US" altLang="zh-CN" sz="3600" dirty="0">
                <a:solidFill>
                  <a:schemeClr val="bg1"/>
                </a:solidFill>
              </a:rPr>
              <a:t> and the </a:t>
            </a:r>
            <a:r>
              <a:rPr lang="en-US" altLang="zh-CN" sz="3600" dirty="0" err="1">
                <a:solidFill>
                  <a:schemeClr val="bg1"/>
                </a:solidFill>
              </a:rPr>
              <a:t>Saṃmitīya</a:t>
            </a:r>
            <a:r>
              <a:rPr lang="en-US" altLang="zh-CN" sz="3600" dirty="0">
                <a:solidFill>
                  <a:schemeClr val="bg1"/>
                </a:solidFill>
              </a:rPr>
              <a:t> used </a:t>
            </a:r>
            <a:r>
              <a:rPr lang="en-US" altLang="zh-CN" sz="3600" dirty="0" err="1">
                <a:solidFill>
                  <a:schemeClr val="bg1"/>
                </a:solidFill>
              </a:rPr>
              <a:t>Apabhraṃśa</a:t>
            </a:r>
            <a:r>
              <a:rPr lang="en-US" altLang="zh-CN" sz="3600" dirty="0" smtClean="0">
                <a:solidFill>
                  <a:schemeClr val="bg1"/>
                </a:solidFill>
              </a:rPr>
              <a:t>.</a:t>
            </a:r>
            <a:endParaRPr lang="zh-CN" altLang="en-US" sz="3600" dirty="0">
              <a:solidFill>
                <a:schemeClr val="bg1"/>
              </a:solidFill>
            </a:endParaRPr>
          </a:p>
        </p:txBody>
      </p:sp>
    </p:spTree>
    <p:extLst>
      <p:ext uri="{BB962C8B-B14F-4D97-AF65-F5344CB8AC3E}">
        <p14:creationId xmlns:p14="http://schemas.microsoft.com/office/powerpoint/2010/main" val="1180414907"/>
      </p:ext>
    </p:extLst>
  </p:cSld>
  <p:clrMapOvr>
    <a:overrideClrMapping bg1="lt1" tx1="dk1" bg2="lt2" tx2="dk2" accent1="accent1" accent2="accent2" accent3="accent3" accent4="accent4" accent5="accent5" accent6="accent6" hlink="hlink" folHlink="folHlink"/>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20596" y="279010"/>
            <a:ext cx="10396171" cy="11255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altLang="zh-CN" sz="3600" b="1" u="sng" dirty="0">
                <a:solidFill>
                  <a:schemeClr val="bg1"/>
                </a:solidFill>
              </a:rPr>
              <a:t>Fourth Buddhist Councils</a:t>
            </a:r>
            <a:endParaRPr lang="en-US" altLang="zh-CN" sz="2000" dirty="0">
              <a:solidFill>
                <a:schemeClr val="bg1"/>
              </a:solidFill>
            </a:endParaRPr>
          </a:p>
        </p:txBody>
      </p:sp>
      <p:sp>
        <p:nvSpPr>
          <p:cNvPr id="6" name="內容版面配置區 2"/>
          <p:cNvSpPr txBox="1">
            <a:spLocks/>
          </p:cNvSpPr>
          <p:nvPr/>
        </p:nvSpPr>
        <p:spPr>
          <a:xfrm>
            <a:off x="380754" y="1014196"/>
            <a:ext cx="11811246" cy="5843804"/>
          </a:xfrm>
          <a:prstGeom prst="rect">
            <a:avLst/>
          </a:prstGeom>
        </p:spPr>
        <p:txBody>
          <a:bodyPr vert="horz" lIns="91440" tIns="45720" rIns="91440" bIns="45720" rtlCol="0">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endParaRPr lang="en-US" altLang="zh-CN" sz="2000" dirty="0">
              <a:solidFill>
                <a:schemeClr val="bg1"/>
              </a:solidFill>
            </a:endParaRPr>
          </a:p>
          <a:p>
            <a:pPr>
              <a:lnSpc>
                <a:spcPct val="150000"/>
              </a:lnSpc>
            </a:pPr>
            <a:r>
              <a:rPr lang="en-US" altLang="zh-CN" sz="4600" dirty="0">
                <a:solidFill>
                  <a:schemeClr val="bg1"/>
                </a:solidFill>
              </a:rPr>
              <a:t>By the time of the Fourth Buddhist councils, Buddhism had long since splintered into different schools. The Theravada had a Fourth Buddhist Council in the first century BCE in </a:t>
            </a:r>
            <a:r>
              <a:rPr lang="en-US" altLang="zh-CN" sz="4600" dirty="0" err="1">
                <a:solidFill>
                  <a:schemeClr val="bg1"/>
                </a:solidFill>
              </a:rPr>
              <a:t>Tambapanni</a:t>
            </a:r>
            <a:r>
              <a:rPr lang="en-US" altLang="zh-CN" sz="4600" dirty="0">
                <a:solidFill>
                  <a:schemeClr val="bg1"/>
                </a:solidFill>
              </a:rPr>
              <a:t>, i.e. Sri Lanka, at </a:t>
            </a:r>
            <a:r>
              <a:rPr lang="en-US" altLang="zh-CN" sz="4600" dirty="0" err="1">
                <a:solidFill>
                  <a:schemeClr val="bg1"/>
                </a:solidFill>
              </a:rPr>
              <a:t>Aloka</a:t>
            </a:r>
            <a:r>
              <a:rPr lang="en-US" altLang="zh-CN" sz="4600" dirty="0">
                <a:solidFill>
                  <a:schemeClr val="bg1"/>
                </a:solidFill>
              </a:rPr>
              <a:t> Lena now </a:t>
            </a:r>
            <a:r>
              <a:rPr lang="en-US" altLang="zh-CN" sz="4600" dirty="0" err="1">
                <a:solidFill>
                  <a:schemeClr val="bg1"/>
                </a:solidFill>
              </a:rPr>
              <a:t>Alu</a:t>
            </a:r>
            <a:r>
              <a:rPr lang="en-US" altLang="zh-CN" sz="4600" dirty="0">
                <a:solidFill>
                  <a:schemeClr val="bg1"/>
                </a:solidFill>
              </a:rPr>
              <a:t> </a:t>
            </a:r>
            <a:r>
              <a:rPr lang="en-US" altLang="zh-CN" sz="4600" dirty="0" err="1">
                <a:solidFill>
                  <a:schemeClr val="bg1"/>
                </a:solidFill>
              </a:rPr>
              <a:t>Vihara</a:t>
            </a:r>
            <a:r>
              <a:rPr lang="en-US" altLang="zh-CN" sz="4600" dirty="0">
                <a:solidFill>
                  <a:schemeClr val="bg1"/>
                </a:solidFill>
              </a:rPr>
              <a:t> during the time of King </a:t>
            </a:r>
            <a:r>
              <a:rPr lang="en-US" altLang="zh-CN" sz="4600" dirty="0" err="1" smtClean="0">
                <a:solidFill>
                  <a:schemeClr val="bg1"/>
                </a:solidFill>
              </a:rPr>
              <a:t>Vattagamani</a:t>
            </a:r>
            <a:r>
              <a:rPr lang="en-US" altLang="zh-CN" sz="4600" dirty="0" smtClean="0">
                <a:solidFill>
                  <a:schemeClr val="bg1"/>
                </a:solidFill>
              </a:rPr>
              <a:t>-Abaya.</a:t>
            </a:r>
            <a:endParaRPr lang="zh-CN" altLang="en-US" sz="4600" dirty="0">
              <a:solidFill>
                <a:schemeClr val="bg1"/>
              </a:solidFill>
            </a:endParaRPr>
          </a:p>
        </p:txBody>
      </p:sp>
    </p:spTree>
    <p:extLst>
      <p:ext uri="{BB962C8B-B14F-4D97-AF65-F5344CB8AC3E}">
        <p14:creationId xmlns:p14="http://schemas.microsoft.com/office/powerpoint/2010/main" val="2312344164"/>
      </p:ext>
    </p:extLst>
  </p:cSld>
  <p:clrMapOvr>
    <a:overrideClrMapping bg1="lt1" tx1="dk1" bg2="lt2" tx2="dk2" accent1="accent1" accent2="accent2" accent3="accent3" accent4="accent4" accent5="accent5" accent6="accent6" hlink="hlink" folHlink="folHlink"/>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內容版面配置區 2"/>
          <p:cNvSpPr txBox="1">
            <a:spLocks/>
          </p:cNvSpPr>
          <p:nvPr/>
        </p:nvSpPr>
        <p:spPr>
          <a:xfrm>
            <a:off x="613102" y="697042"/>
            <a:ext cx="10921829" cy="5898630"/>
          </a:xfrm>
          <a:prstGeom prst="rect">
            <a:avLst/>
          </a:prstGeom>
        </p:spPr>
        <p:txBody>
          <a:bodyPr vert="horz" lIns="91440" tIns="45720" rIns="91440" bIns="45720" rtlCol="0">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endParaRPr lang="en-US" altLang="zh-CN" sz="2000" dirty="0">
              <a:solidFill>
                <a:schemeClr val="bg1"/>
              </a:solidFill>
            </a:endParaRPr>
          </a:p>
          <a:p>
            <a:pPr>
              <a:lnSpc>
                <a:spcPct val="150000"/>
              </a:lnSpc>
            </a:pPr>
            <a:r>
              <a:rPr lang="en-US" altLang="zh-CN" sz="4800" dirty="0">
                <a:solidFill>
                  <a:schemeClr val="bg1"/>
                </a:solidFill>
              </a:rPr>
              <a:t>However it should be clarified that an anonymous local chieftain had given patronage and not the king, since he was a firm follower of the </a:t>
            </a:r>
            <a:r>
              <a:rPr lang="en-US" altLang="zh-CN" sz="4800" dirty="0" err="1">
                <a:solidFill>
                  <a:schemeClr val="bg1"/>
                </a:solidFill>
              </a:rPr>
              <a:t>Abayagir</a:t>
            </a:r>
            <a:r>
              <a:rPr lang="en-US" altLang="zh-CN" sz="4800" dirty="0">
                <a:solidFill>
                  <a:schemeClr val="bg1"/>
                </a:solidFill>
              </a:rPr>
              <a:t> school (a Mahayana Sect.). In fact one of the main reasons for the Council was the cruel policy the king held against the </a:t>
            </a:r>
            <a:r>
              <a:rPr lang="en-US" altLang="zh-CN" sz="4800" dirty="0" err="1">
                <a:solidFill>
                  <a:schemeClr val="bg1"/>
                </a:solidFill>
              </a:rPr>
              <a:t>Mahavihara</a:t>
            </a:r>
            <a:r>
              <a:rPr lang="en-US" altLang="zh-CN" sz="4800" dirty="0">
                <a:solidFill>
                  <a:schemeClr val="bg1"/>
                </a:solidFill>
              </a:rPr>
              <a:t> Priests who were </a:t>
            </a:r>
            <a:r>
              <a:rPr lang="en-US" altLang="zh-CN" sz="4800" dirty="0" err="1">
                <a:solidFill>
                  <a:schemeClr val="bg1"/>
                </a:solidFill>
              </a:rPr>
              <a:t>Theravadians</a:t>
            </a:r>
            <a:r>
              <a:rPr lang="en-US" altLang="zh-CN" sz="4800" dirty="0">
                <a:solidFill>
                  <a:schemeClr val="bg1"/>
                </a:solidFill>
              </a:rPr>
              <a:t>. </a:t>
            </a:r>
            <a:endParaRPr lang="zh-CN" altLang="en-US" sz="4800" dirty="0">
              <a:solidFill>
                <a:schemeClr val="bg1"/>
              </a:solidFill>
            </a:endParaRPr>
          </a:p>
        </p:txBody>
      </p:sp>
    </p:spTree>
    <p:extLst>
      <p:ext uri="{BB962C8B-B14F-4D97-AF65-F5344CB8AC3E}">
        <p14:creationId xmlns:p14="http://schemas.microsoft.com/office/powerpoint/2010/main" val="3806459609"/>
      </p:ext>
    </p:extLst>
  </p:cSld>
  <p:clrMapOvr>
    <a:overrideClrMapping bg1="lt1" tx1="dk1" bg2="lt2" tx2="dk2" accent1="accent1" accent2="accent2" accent3="accent3" accent4="accent4" accent5="accent5" accent6="accent6" hlink="hlink" folHlink="folHlink"/>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380754" y="262328"/>
            <a:ext cx="11513942" cy="6333344"/>
          </a:xfrm>
          <a:prstGeom prst="rect">
            <a:avLst/>
          </a:prstGeom>
        </p:spPr>
        <p:txBody>
          <a:bodyPr vert="horz" lIns="91440" tIns="45720" rIns="91440" bIns="4572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endParaRPr lang="en-US" altLang="zh-CN" sz="2000" dirty="0">
              <a:solidFill>
                <a:schemeClr val="bg1"/>
              </a:solidFill>
            </a:endParaRPr>
          </a:p>
          <a:p>
            <a:pPr>
              <a:lnSpc>
                <a:spcPct val="150000"/>
              </a:lnSpc>
            </a:pPr>
            <a:r>
              <a:rPr lang="en-US" altLang="zh-CN" sz="3600" dirty="0">
                <a:solidFill>
                  <a:schemeClr val="bg1"/>
                </a:solidFill>
              </a:rPr>
              <a:t>The other main reasons for the Council were the unstable political situation within the country due to constant invasions which lead the king himself to flee several times and also severe famine. It is said to have been devoted to committing the entire </a:t>
            </a:r>
            <a:r>
              <a:rPr lang="en-US" altLang="zh-CN" sz="3600" dirty="0" err="1">
                <a:solidFill>
                  <a:schemeClr val="bg1"/>
                </a:solidFill>
              </a:rPr>
              <a:t>Pali</a:t>
            </a:r>
            <a:r>
              <a:rPr lang="en-US" altLang="zh-CN" sz="3600" dirty="0">
                <a:solidFill>
                  <a:schemeClr val="bg1"/>
                </a:solidFill>
              </a:rPr>
              <a:t> Canon to writing, which had previously been preserved by memory. </a:t>
            </a:r>
            <a:endParaRPr lang="zh-CN" altLang="en-US" sz="3600" dirty="0">
              <a:solidFill>
                <a:schemeClr val="bg1"/>
              </a:solidFill>
            </a:endParaRPr>
          </a:p>
        </p:txBody>
      </p:sp>
    </p:spTree>
    <p:extLst>
      <p:ext uri="{BB962C8B-B14F-4D97-AF65-F5344CB8AC3E}">
        <p14:creationId xmlns:p14="http://schemas.microsoft.com/office/powerpoint/2010/main" val="3905830258"/>
      </p:ext>
    </p:extLst>
  </p:cSld>
  <p:clrMapOvr>
    <a:overrideClrMapping bg1="lt1" tx1="dk1" bg2="lt2" tx2="dk2" accent1="accent1" accent2="accent2" accent3="accent3" accent4="accent4" accent5="accent5" accent6="accent6" hlink="hlink" folHlink="folHlink"/>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03239" y="269823"/>
            <a:ext cx="11513942" cy="6333344"/>
          </a:xfrm>
          <a:prstGeom prst="rect">
            <a:avLst/>
          </a:prstGeom>
        </p:spPr>
        <p:txBody>
          <a:bodyPr vert="horz" lIns="91440" tIns="45720" rIns="91440" bIns="4572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endParaRPr lang="en-US" altLang="zh-CN" sz="2000" dirty="0">
              <a:solidFill>
                <a:schemeClr val="bg1"/>
              </a:solidFill>
            </a:endParaRPr>
          </a:p>
          <a:p>
            <a:pPr>
              <a:lnSpc>
                <a:spcPct val="150000"/>
              </a:lnSpc>
            </a:pPr>
            <a:r>
              <a:rPr lang="en-US" altLang="zh-CN" sz="3600" dirty="0" smtClean="0">
                <a:solidFill>
                  <a:schemeClr val="bg1"/>
                </a:solidFill>
              </a:rPr>
              <a:t>No </a:t>
            </a:r>
            <a:r>
              <a:rPr lang="en-US" altLang="zh-CN" sz="3600" dirty="0">
                <a:solidFill>
                  <a:schemeClr val="bg1"/>
                </a:solidFill>
              </a:rPr>
              <a:t>mention had been made as to who led this Council, for which the approximate cause would have been the deteriorating status of Buddhism then, and the collective effort by the priesthood to preserve the religion in its purest form therefore not needing a </a:t>
            </a:r>
            <a:r>
              <a:rPr lang="en-US" altLang="zh-CN" sz="3600" dirty="0" smtClean="0">
                <a:solidFill>
                  <a:schemeClr val="bg1"/>
                </a:solidFill>
              </a:rPr>
              <a:t>leader (</a:t>
            </a:r>
            <a:r>
              <a:rPr lang="en-US" altLang="zh-CN" sz="3600" dirty="0">
                <a:solidFill>
                  <a:schemeClr val="bg1"/>
                </a:solidFill>
              </a:rPr>
              <a:t>only the fact that the </a:t>
            </a:r>
            <a:r>
              <a:rPr lang="en-US" altLang="zh-CN" sz="3600" dirty="0" err="1">
                <a:solidFill>
                  <a:schemeClr val="bg1"/>
                </a:solidFill>
              </a:rPr>
              <a:t>Mahavihara</a:t>
            </a:r>
            <a:r>
              <a:rPr lang="en-US" altLang="zh-CN" sz="3600" dirty="0">
                <a:solidFill>
                  <a:schemeClr val="bg1"/>
                </a:solidFill>
              </a:rPr>
              <a:t> priesthood i.e. Theravada school took part in this recital and compilation had been mentioned).</a:t>
            </a:r>
            <a:endParaRPr lang="zh-CN" altLang="en-US" sz="3600" dirty="0">
              <a:solidFill>
                <a:schemeClr val="bg1"/>
              </a:solidFill>
            </a:endParaRPr>
          </a:p>
        </p:txBody>
      </p:sp>
    </p:spTree>
    <p:extLst>
      <p:ext uri="{BB962C8B-B14F-4D97-AF65-F5344CB8AC3E}">
        <p14:creationId xmlns:p14="http://schemas.microsoft.com/office/powerpoint/2010/main" val="3498465366"/>
      </p:ext>
    </p:extLst>
  </p:cSld>
  <p:clrMapOvr>
    <a:overrideClrMapping bg1="lt1" tx1="dk1" bg2="lt2" tx2="dk2" accent1="accent1" accent2="accent2" accent3="accent3" accent4="accent4" accent5="accent5" accent6="accent6" hlink="hlink" folHlink="folHlink"/>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1"/>
          <p:cNvSpPr>
            <a:spLocks noGrp="1"/>
          </p:cNvSpPr>
          <p:nvPr>
            <p:ph type="title"/>
          </p:nvPr>
        </p:nvSpPr>
        <p:spPr>
          <a:xfrm>
            <a:off x="502171" y="177612"/>
            <a:ext cx="11167672" cy="2262266"/>
          </a:xfrm>
        </p:spPr>
        <p:txBody>
          <a:bodyPr>
            <a:normAutofit/>
          </a:bodyPr>
          <a:lstStyle/>
          <a:p>
            <a:r>
              <a:rPr lang="en-US" altLang="zh-CN" sz="3600" dirty="0">
                <a:solidFill>
                  <a:schemeClr val="bg1"/>
                </a:solidFill>
                <a:latin typeface="+mn-lt"/>
                <a:ea typeface="+mn-ea"/>
                <a:cs typeface="+mn-cs"/>
              </a:rPr>
              <a:t>Another Fourth Buddhist Council was held in the </a:t>
            </a:r>
            <a:r>
              <a:rPr lang="en-US" altLang="zh-CN" sz="3600" dirty="0" err="1">
                <a:solidFill>
                  <a:schemeClr val="bg1"/>
                </a:solidFill>
                <a:latin typeface="+mn-lt"/>
                <a:ea typeface="+mn-ea"/>
                <a:cs typeface="+mn-cs"/>
              </a:rPr>
              <a:t>Sarvastivada</a:t>
            </a:r>
            <a:r>
              <a:rPr lang="en-US" altLang="zh-CN" sz="3600" dirty="0">
                <a:solidFill>
                  <a:schemeClr val="bg1"/>
                </a:solidFill>
                <a:latin typeface="+mn-lt"/>
                <a:ea typeface="+mn-ea"/>
                <a:cs typeface="+mn-cs"/>
              </a:rPr>
              <a:t> tradition, said to have been convened by the </a:t>
            </a:r>
            <a:r>
              <a:rPr lang="en-US" altLang="zh-CN" sz="3600" dirty="0" err="1">
                <a:solidFill>
                  <a:schemeClr val="bg1"/>
                </a:solidFill>
                <a:latin typeface="+mn-lt"/>
                <a:ea typeface="+mn-ea"/>
                <a:cs typeface="+mn-cs"/>
              </a:rPr>
              <a:t>Kushan</a:t>
            </a:r>
            <a:r>
              <a:rPr lang="en-US" altLang="zh-CN" sz="3600" dirty="0">
                <a:solidFill>
                  <a:schemeClr val="bg1"/>
                </a:solidFill>
                <a:latin typeface="+mn-lt"/>
                <a:ea typeface="+mn-ea"/>
                <a:cs typeface="+mn-cs"/>
              </a:rPr>
              <a:t> emperor </a:t>
            </a:r>
            <a:r>
              <a:rPr lang="en-US" altLang="zh-CN" sz="3600" dirty="0" err="1" smtClean="0">
                <a:solidFill>
                  <a:schemeClr val="bg1"/>
                </a:solidFill>
                <a:latin typeface="+mn-lt"/>
                <a:ea typeface="+mn-ea"/>
                <a:cs typeface="+mn-cs"/>
              </a:rPr>
              <a:t>Kanishka</a:t>
            </a:r>
            <a:r>
              <a:rPr lang="en-US" altLang="zh-CN" sz="3600" dirty="0" smtClean="0">
                <a:solidFill>
                  <a:schemeClr val="bg1"/>
                </a:solidFill>
                <a:latin typeface="+mn-lt"/>
                <a:ea typeface="+mn-ea"/>
                <a:cs typeface="+mn-cs"/>
              </a:rPr>
              <a:t> 1.</a:t>
            </a:r>
            <a:endParaRPr lang="zh-CN" altLang="en-US" sz="3600" dirty="0">
              <a:solidFill>
                <a:schemeClr val="bg1"/>
              </a:solidFill>
              <a:latin typeface="+mn-lt"/>
              <a:ea typeface="+mn-ea"/>
              <a:cs typeface="+mn-cs"/>
            </a:endParaRPr>
          </a:p>
        </p:txBody>
      </p:sp>
      <p:sp>
        <p:nvSpPr>
          <p:cNvPr id="9" name="內容版面配置區 2"/>
          <p:cNvSpPr>
            <a:spLocks noGrp="1"/>
          </p:cNvSpPr>
          <p:nvPr>
            <p:ph idx="1"/>
          </p:nvPr>
        </p:nvSpPr>
        <p:spPr>
          <a:xfrm>
            <a:off x="1167451" y="2262863"/>
            <a:ext cx="10254120" cy="838023"/>
          </a:xfrm>
        </p:spPr>
        <p:txBody>
          <a:bodyPr>
            <a:normAutofit/>
          </a:bodyPr>
          <a:lstStyle/>
          <a:p>
            <a:pPr marL="0" indent="0">
              <a:buNone/>
            </a:pPr>
            <a:r>
              <a:rPr lang="en-US" altLang="zh-CN" sz="3600" dirty="0" smtClean="0">
                <a:solidFill>
                  <a:schemeClr val="bg1"/>
                </a:solidFill>
              </a:rPr>
              <a:t>Time</a:t>
            </a:r>
            <a:r>
              <a:rPr lang="en-US" altLang="zh-CN" sz="3600" dirty="0">
                <a:solidFill>
                  <a:schemeClr val="bg1"/>
                </a:solidFill>
              </a:rPr>
              <a:t>: 72 AD </a:t>
            </a:r>
            <a:endParaRPr lang="zh-CN" altLang="en-US" sz="3600" dirty="0">
              <a:solidFill>
                <a:schemeClr val="bg1"/>
              </a:solidFill>
            </a:endParaRPr>
          </a:p>
        </p:txBody>
      </p:sp>
      <p:sp>
        <p:nvSpPr>
          <p:cNvPr id="10" name="內容版面配置區 2"/>
          <p:cNvSpPr txBox="1">
            <a:spLocks/>
          </p:cNvSpPr>
          <p:nvPr/>
        </p:nvSpPr>
        <p:spPr>
          <a:xfrm>
            <a:off x="1167451" y="3155688"/>
            <a:ext cx="10096077"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Venue</a:t>
            </a:r>
            <a:r>
              <a:rPr lang="en-US" altLang="zh-CN" sz="3600" dirty="0">
                <a:solidFill>
                  <a:schemeClr val="bg1"/>
                </a:solidFill>
              </a:rPr>
              <a:t>: </a:t>
            </a:r>
            <a:r>
              <a:rPr lang="en-US" altLang="zh-CN" sz="3600" dirty="0" err="1" smtClean="0">
                <a:solidFill>
                  <a:schemeClr val="bg1"/>
                </a:solidFill>
              </a:rPr>
              <a:t>Kundalvana</a:t>
            </a:r>
            <a:r>
              <a:rPr lang="en-US" altLang="zh-CN" sz="3600" dirty="0" smtClean="0">
                <a:solidFill>
                  <a:schemeClr val="bg1"/>
                </a:solidFill>
              </a:rPr>
              <a:t>, Kashmir</a:t>
            </a:r>
            <a:endParaRPr lang="zh-CN" altLang="en-US" sz="3600" dirty="0">
              <a:solidFill>
                <a:schemeClr val="bg1"/>
              </a:solidFill>
            </a:endParaRPr>
          </a:p>
        </p:txBody>
      </p:sp>
      <p:sp>
        <p:nvSpPr>
          <p:cNvPr id="11" name="內容版面配置區 2"/>
          <p:cNvSpPr txBox="1">
            <a:spLocks/>
          </p:cNvSpPr>
          <p:nvPr/>
        </p:nvSpPr>
        <p:spPr>
          <a:xfrm>
            <a:off x="1167451" y="3888968"/>
            <a:ext cx="9429854"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Patronage: </a:t>
            </a:r>
            <a:r>
              <a:rPr lang="en-US" altLang="zh-CN" sz="3600" dirty="0" smtClean="0">
                <a:solidFill>
                  <a:schemeClr val="bg1"/>
                </a:solidFill>
              </a:rPr>
              <a:t>King </a:t>
            </a:r>
            <a:r>
              <a:rPr lang="en-US" altLang="zh-CN" sz="3600" dirty="0" err="1" smtClean="0">
                <a:solidFill>
                  <a:schemeClr val="bg1"/>
                </a:solidFill>
              </a:rPr>
              <a:t>Kanishka</a:t>
            </a:r>
            <a:r>
              <a:rPr lang="en-US" altLang="zh-CN" sz="3600" dirty="0">
                <a:solidFill>
                  <a:schemeClr val="bg1"/>
                </a:solidFill>
              </a:rPr>
              <a:t> </a:t>
            </a:r>
            <a:r>
              <a:rPr lang="en-US" altLang="zh-CN" sz="3600" dirty="0" smtClean="0">
                <a:solidFill>
                  <a:schemeClr val="bg1"/>
                </a:solidFill>
              </a:rPr>
              <a:t> 1</a:t>
            </a:r>
            <a:endParaRPr lang="zh-CN" altLang="en-US" sz="3600" dirty="0">
              <a:solidFill>
                <a:schemeClr val="bg1"/>
              </a:solidFill>
            </a:endParaRPr>
          </a:p>
        </p:txBody>
      </p:sp>
      <p:sp>
        <p:nvSpPr>
          <p:cNvPr id="12" name="內容版面配置區 2"/>
          <p:cNvSpPr txBox="1">
            <a:spLocks/>
          </p:cNvSpPr>
          <p:nvPr/>
        </p:nvSpPr>
        <p:spPr>
          <a:xfrm>
            <a:off x="1167451" y="5565014"/>
            <a:ext cx="1040403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Presided: </a:t>
            </a:r>
            <a:r>
              <a:rPr lang="en-US" altLang="zh-CN" sz="3600" dirty="0" err="1" smtClean="0">
                <a:solidFill>
                  <a:schemeClr val="bg1"/>
                </a:solidFill>
              </a:rPr>
              <a:t>Ven</a:t>
            </a:r>
            <a:r>
              <a:rPr lang="en-US" altLang="zh-CN" sz="3600" dirty="0" smtClean="0">
                <a:solidFill>
                  <a:schemeClr val="bg1"/>
                </a:solidFill>
              </a:rPr>
              <a:t> </a:t>
            </a:r>
            <a:r>
              <a:rPr lang="en-US" altLang="zh-CN" sz="3600" dirty="0" err="1" smtClean="0">
                <a:solidFill>
                  <a:schemeClr val="bg1"/>
                </a:solidFill>
              </a:rPr>
              <a:t>Vasumitra</a:t>
            </a:r>
            <a:r>
              <a:rPr lang="en-US" altLang="zh-CN" sz="3600" dirty="0" smtClean="0">
                <a:solidFill>
                  <a:schemeClr val="bg1"/>
                </a:solidFill>
              </a:rPr>
              <a:t> (</a:t>
            </a:r>
            <a:r>
              <a:rPr lang="en-US" altLang="zh-CN" sz="3600" dirty="0" err="1" smtClean="0">
                <a:solidFill>
                  <a:schemeClr val="bg1"/>
                </a:solidFill>
              </a:rPr>
              <a:t>Asvaghosa</a:t>
            </a:r>
            <a:r>
              <a:rPr lang="en-US" altLang="zh-CN" sz="3600" dirty="0" smtClean="0">
                <a:solidFill>
                  <a:schemeClr val="bg1"/>
                </a:solidFill>
              </a:rPr>
              <a:t> as </a:t>
            </a:r>
            <a:r>
              <a:rPr lang="en-US" altLang="zh-CN" sz="3600" dirty="0">
                <a:solidFill>
                  <a:schemeClr val="bg1"/>
                </a:solidFill>
              </a:rPr>
              <a:t>his </a:t>
            </a:r>
            <a:r>
              <a:rPr lang="en-US" altLang="zh-CN" sz="3600" dirty="0" smtClean="0">
                <a:solidFill>
                  <a:schemeClr val="bg1"/>
                </a:solidFill>
              </a:rPr>
              <a:t>deputy)</a:t>
            </a:r>
            <a:endParaRPr lang="zh-CN" altLang="en-US" sz="3600" dirty="0">
              <a:solidFill>
                <a:schemeClr val="bg1"/>
              </a:solidFill>
            </a:endParaRPr>
          </a:p>
        </p:txBody>
      </p:sp>
      <p:sp>
        <p:nvSpPr>
          <p:cNvPr id="8" name="內容版面配置區 2"/>
          <p:cNvSpPr txBox="1">
            <a:spLocks/>
          </p:cNvSpPr>
          <p:nvPr/>
        </p:nvSpPr>
        <p:spPr>
          <a:xfrm>
            <a:off x="1169951" y="4663454"/>
            <a:ext cx="9429854"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Attendees: 500 </a:t>
            </a:r>
            <a:r>
              <a:rPr lang="en-US" altLang="zh-CN" sz="3600" dirty="0" err="1" smtClean="0">
                <a:solidFill>
                  <a:schemeClr val="bg1"/>
                </a:solidFill>
              </a:rPr>
              <a:t>bhikkhus</a:t>
            </a:r>
            <a:endParaRPr lang="zh-CN" altLang="en-US" sz="3600" dirty="0">
              <a:solidFill>
                <a:schemeClr val="bg1"/>
              </a:solidFill>
            </a:endParaRPr>
          </a:p>
        </p:txBody>
      </p:sp>
    </p:spTree>
    <p:extLst>
      <p:ext uri="{BB962C8B-B14F-4D97-AF65-F5344CB8AC3E}">
        <p14:creationId xmlns:p14="http://schemas.microsoft.com/office/powerpoint/2010/main" val="301710960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66605" y="530857"/>
            <a:ext cx="11227177" cy="269202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30000"/>
              </a:lnSpc>
              <a:buNone/>
            </a:pPr>
            <a:r>
              <a:rPr lang="en-US" altLang="zh-CN" sz="3600" dirty="0" smtClean="0">
                <a:solidFill>
                  <a:schemeClr val="bg1"/>
                </a:solidFill>
              </a:rPr>
              <a:t>Purpose</a:t>
            </a:r>
            <a:r>
              <a:rPr lang="en-US" altLang="zh-CN" sz="3600" dirty="0">
                <a:solidFill>
                  <a:schemeClr val="bg1"/>
                </a:solidFill>
              </a:rPr>
              <a:t>: </a:t>
            </a:r>
            <a:r>
              <a:rPr lang="en-US" altLang="zh-CN" sz="3600" dirty="0" smtClean="0">
                <a:solidFill>
                  <a:schemeClr val="bg1"/>
                </a:solidFill>
              </a:rPr>
              <a:t>To </a:t>
            </a:r>
            <a:r>
              <a:rPr lang="en-US" altLang="zh-CN" sz="3600" dirty="0">
                <a:solidFill>
                  <a:schemeClr val="bg1"/>
                </a:solidFill>
              </a:rPr>
              <a:t>systematize the </a:t>
            </a:r>
            <a:r>
              <a:rPr lang="en-US" altLang="zh-CN" sz="3600" dirty="0" err="1">
                <a:solidFill>
                  <a:schemeClr val="bg1"/>
                </a:solidFill>
              </a:rPr>
              <a:t>Sarvastivadin</a:t>
            </a:r>
            <a:r>
              <a:rPr lang="en-US" altLang="zh-CN" sz="3600" dirty="0">
                <a:solidFill>
                  <a:schemeClr val="bg1"/>
                </a:solidFill>
              </a:rPr>
              <a:t> </a:t>
            </a:r>
            <a:r>
              <a:rPr lang="en-US" altLang="zh-CN" sz="3600" dirty="0" err="1">
                <a:solidFill>
                  <a:schemeClr val="bg1"/>
                </a:solidFill>
              </a:rPr>
              <a:t>Abhidharma</a:t>
            </a:r>
            <a:r>
              <a:rPr lang="en-US" altLang="zh-CN" sz="3600" dirty="0">
                <a:solidFill>
                  <a:schemeClr val="bg1"/>
                </a:solidFill>
              </a:rPr>
              <a:t> texts, which were translated from earlier </a:t>
            </a:r>
            <a:r>
              <a:rPr lang="en-US" altLang="zh-CN" sz="3600" dirty="0" err="1">
                <a:solidFill>
                  <a:schemeClr val="bg1"/>
                </a:solidFill>
              </a:rPr>
              <a:t>Prakrit</a:t>
            </a:r>
            <a:r>
              <a:rPr lang="en-US" altLang="zh-CN" sz="3600" dirty="0">
                <a:solidFill>
                  <a:schemeClr val="bg1"/>
                </a:solidFill>
              </a:rPr>
              <a:t> vernacular languages (such as </a:t>
            </a:r>
            <a:r>
              <a:rPr lang="en-US" altLang="zh-CN" sz="3600" dirty="0" err="1">
                <a:solidFill>
                  <a:schemeClr val="bg1"/>
                </a:solidFill>
              </a:rPr>
              <a:t>Gandhari</a:t>
            </a:r>
            <a:r>
              <a:rPr lang="en-US" altLang="zh-CN" sz="3600" dirty="0">
                <a:solidFill>
                  <a:schemeClr val="bg1"/>
                </a:solidFill>
              </a:rPr>
              <a:t> in </a:t>
            </a:r>
            <a:r>
              <a:rPr lang="en-US" altLang="zh-CN" sz="3600" dirty="0" err="1">
                <a:solidFill>
                  <a:schemeClr val="bg1"/>
                </a:solidFill>
              </a:rPr>
              <a:t>Kharosthi</a:t>
            </a:r>
            <a:r>
              <a:rPr lang="en-US" altLang="zh-CN" sz="3600" dirty="0">
                <a:solidFill>
                  <a:schemeClr val="bg1"/>
                </a:solidFill>
              </a:rPr>
              <a:t> script) into the classical language of Sanskrit.</a:t>
            </a:r>
            <a:endParaRPr lang="zh-CN" altLang="en-US" sz="3600" dirty="0">
              <a:solidFill>
                <a:schemeClr val="bg1"/>
              </a:solidFill>
            </a:endParaRPr>
          </a:p>
        </p:txBody>
      </p:sp>
      <p:sp>
        <p:nvSpPr>
          <p:cNvPr id="5" name="內容版面配置區 2"/>
          <p:cNvSpPr txBox="1">
            <a:spLocks/>
          </p:cNvSpPr>
          <p:nvPr/>
        </p:nvSpPr>
        <p:spPr>
          <a:xfrm>
            <a:off x="476663" y="3523894"/>
            <a:ext cx="11227177" cy="33940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It is said that during the council three hundred thousand verses and over nine million statements were compiled, a process which took twelve years to complete. Although the </a:t>
            </a:r>
            <a:r>
              <a:rPr lang="en-US" altLang="zh-CN" sz="3600" dirty="0" err="1">
                <a:solidFill>
                  <a:schemeClr val="bg1"/>
                </a:solidFill>
              </a:rPr>
              <a:t>Sarvastivada</a:t>
            </a:r>
            <a:r>
              <a:rPr lang="en-US" altLang="zh-CN" sz="3600" dirty="0">
                <a:solidFill>
                  <a:schemeClr val="bg1"/>
                </a:solidFill>
              </a:rPr>
              <a:t> are no longer extant as an independent school, its traditions were inherited by the Mahayana tradition.</a:t>
            </a:r>
            <a:endParaRPr lang="zh-CN" altLang="en-US" sz="3600" dirty="0">
              <a:solidFill>
                <a:schemeClr val="bg1"/>
              </a:solidFill>
            </a:endParaRPr>
          </a:p>
        </p:txBody>
      </p:sp>
    </p:spTree>
    <p:extLst>
      <p:ext uri="{BB962C8B-B14F-4D97-AF65-F5344CB8AC3E}">
        <p14:creationId xmlns:p14="http://schemas.microsoft.com/office/powerpoint/2010/main" val="1264038189"/>
      </p:ext>
    </p:extLst>
  </p:cSld>
  <p:clrMapOvr>
    <a:overrideClrMapping bg1="lt1" tx1="dk1" bg2="lt2" tx2="dk2" accent1="accent1" accent2="accent2" accent3="accent3" accent4="accent4" accent5="accent5" accent6="accent6" hlink="hlink" folHlink="folHlink"/>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p:cNvPicPr>
            <a:picLocks noChangeAspect="1"/>
          </p:cNvPicPr>
          <p:nvPr/>
        </p:nvPicPr>
        <p:blipFill>
          <a:blip r:embed="rId3"/>
          <a:stretch>
            <a:fillRect/>
          </a:stretch>
        </p:blipFill>
        <p:spPr>
          <a:xfrm>
            <a:off x="1357150" y="354958"/>
            <a:ext cx="8953500" cy="5286375"/>
          </a:xfrm>
          <a:prstGeom prst="rect">
            <a:avLst/>
          </a:prstGeom>
        </p:spPr>
      </p:pic>
      <p:sp>
        <p:nvSpPr>
          <p:cNvPr id="3" name="矩形 2"/>
          <p:cNvSpPr/>
          <p:nvPr/>
        </p:nvSpPr>
        <p:spPr>
          <a:xfrm>
            <a:off x="3698476" y="5889757"/>
            <a:ext cx="4944495" cy="369332"/>
          </a:xfrm>
          <a:prstGeom prst="rect">
            <a:avLst/>
          </a:prstGeom>
          <a:ln>
            <a:solidFill>
              <a:schemeClr val="bg1"/>
            </a:solidFill>
          </a:ln>
        </p:spPr>
        <p:txBody>
          <a:bodyPr wrap="none">
            <a:spAutoFit/>
          </a:bodyPr>
          <a:lstStyle/>
          <a:p>
            <a:r>
              <a:rPr lang="zh-CN" altLang="en-US" dirty="0">
                <a:solidFill>
                  <a:schemeClr val="bg1"/>
                </a:solidFill>
              </a:rPr>
              <a:t>https://www.youtube.com/watch?v=Mbk50OZLxoI</a:t>
            </a:r>
          </a:p>
        </p:txBody>
      </p:sp>
    </p:spTree>
    <p:extLst>
      <p:ext uri="{BB962C8B-B14F-4D97-AF65-F5344CB8AC3E}">
        <p14:creationId xmlns:p14="http://schemas.microsoft.com/office/powerpoint/2010/main" val="8653505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41552" y="728229"/>
            <a:ext cx="11227177" cy="9056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u="sng" dirty="0">
                <a:solidFill>
                  <a:schemeClr val="bg1"/>
                </a:solidFill>
              </a:rPr>
              <a:t>Theravada Buddhist council in 1871 </a:t>
            </a:r>
            <a:r>
              <a:rPr lang="en-US" altLang="zh-CN" sz="3600" dirty="0">
                <a:solidFill>
                  <a:schemeClr val="bg1"/>
                </a:solidFill>
              </a:rPr>
              <a:t>(</a:t>
            </a:r>
            <a:r>
              <a:rPr lang="en-US" altLang="zh-CN" sz="3600" b="1" u="sng" dirty="0">
                <a:solidFill>
                  <a:schemeClr val="bg1"/>
                </a:solidFill>
              </a:rPr>
              <a:t>Fifth Buddhist Council</a:t>
            </a:r>
            <a:r>
              <a:rPr lang="en-US" altLang="zh-CN" sz="3600" dirty="0">
                <a:solidFill>
                  <a:schemeClr val="bg1"/>
                </a:solidFill>
              </a:rPr>
              <a:t>)</a:t>
            </a:r>
            <a:endParaRPr lang="zh-CN" altLang="en-US" sz="3600" dirty="0">
              <a:solidFill>
                <a:schemeClr val="bg1"/>
              </a:solidFill>
            </a:endParaRPr>
          </a:p>
        </p:txBody>
      </p:sp>
      <p:sp>
        <p:nvSpPr>
          <p:cNvPr id="5" name="內容版面配置區 2"/>
          <p:cNvSpPr txBox="1">
            <a:spLocks/>
          </p:cNvSpPr>
          <p:nvPr/>
        </p:nvSpPr>
        <p:spPr>
          <a:xfrm>
            <a:off x="641553" y="1746354"/>
            <a:ext cx="11227177" cy="54114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3600" dirty="0" smtClean="0">
                <a:solidFill>
                  <a:schemeClr val="bg1"/>
                </a:solidFill>
              </a:rPr>
              <a:t>The </a:t>
            </a:r>
            <a:r>
              <a:rPr lang="en-US" altLang="zh-CN" sz="3600" dirty="0">
                <a:solidFill>
                  <a:schemeClr val="bg1"/>
                </a:solidFill>
              </a:rPr>
              <a:t>chief objective of this meeting was to recite all the teachings of the Buddha and examine them in minute detail to see if any of them had been altered, distorted or dropped. It was presided over by three Elders, the Venerable </a:t>
            </a:r>
            <a:r>
              <a:rPr lang="en-US" altLang="zh-CN" sz="3600" dirty="0" err="1">
                <a:solidFill>
                  <a:schemeClr val="bg1"/>
                </a:solidFill>
              </a:rPr>
              <a:t>Mahathera</a:t>
            </a:r>
            <a:r>
              <a:rPr lang="en-US" altLang="zh-CN" sz="3600" dirty="0">
                <a:solidFill>
                  <a:schemeClr val="bg1"/>
                </a:solidFill>
              </a:rPr>
              <a:t> </a:t>
            </a:r>
            <a:r>
              <a:rPr lang="en-US" altLang="zh-CN" sz="3600" dirty="0" err="1">
                <a:solidFill>
                  <a:schemeClr val="bg1"/>
                </a:solidFill>
              </a:rPr>
              <a:t>Jagarabhivamsa</a:t>
            </a:r>
            <a:r>
              <a:rPr lang="en-US" altLang="zh-CN" sz="3600" dirty="0">
                <a:solidFill>
                  <a:schemeClr val="bg1"/>
                </a:solidFill>
              </a:rPr>
              <a:t>, the Venerable </a:t>
            </a:r>
            <a:r>
              <a:rPr lang="en-US" altLang="zh-CN" sz="3600" dirty="0" err="1">
                <a:solidFill>
                  <a:schemeClr val="bg1"/>
                </a:solidFill>
              </a:rPr>
              <a:t>Narindabhidhaja</a:t>
            </a:r>
            <a:r>
              <a:rPr lang="en-US" altLang="zh-CN" sz="3600" dirty="0">
                <a:solidFill>
                  <a:schemeClr val="bg1"/>
                </a:solidFill>
              </a:rPr>
              <a:t>, and the Venerable </a:t>
            </a:r>
            <a:r>
              <a:rPr lang="en-US" altLang="zh-CN" sz="3600" dirty="0" err="1">
                <a:solidFill>
                  <a:schemeClr val="bg1"/>
                </a:solidFill>
              </a:rPr>
              <a:t>Mahathera</a:t>
            </a:r>
            <a:r>
              <a:rPr lang="en-US" altLang="zh-CN" sz="3600" dirty="0">
                <a:solidFill>
                  <a:schemeClr val="bg1"/>
                </a:solidFill>
              </a:rPr>
              <a:t> </a:t>
            </a:r>
            <a:r>
              <a:rPr lang="en-US" altLang="zh-CN" sz="3600" dirty="0" err="1">
                <a:solidFill>
                  <a:schemeClr val="bg1"/>
                </a:solidFill>
              </a:rPr>
              <a:t>Sumangalasami</a:t>
            </a:r>
            <a:r>
              <a:rPr lang="en-US" altLang="zh-CN" sz="3600" dirty="0">
                <a:solidFill>
                  <a:schemeClr val="bg1"/>
                </a:solidFill>
              </a:rPr>
              <a:t> in the company of some two thousand four hundred monks (</a:t>
            </a:r>
            <a:r>
              <a:rPr lang="en-US" altLang="zh-CN" sz="3600" dirty="0" smtClean="0">
                <a:solidFill>
                  <a:schemeClr val="bg1"/>
                </a:solidFill>
              </a:rPr>
              <a:t>2,400). </a:t>
            </a:r>
            <a:endParaRPr lang="zh-CN" altLang="en-US" sz="3600" dirty="0">
              <a:solidFill>
                <a:schemeClr val="bg1"/>
              </a:solidFill>
            </a:endParaRPr>
          </a:p>
        </p:txBody>
      </p:sp>
    </p:spTree>
    <p:extLst>
      <p:ext uri="{BB962C8B-B14F-4D97-AF65-F5344CB8AC3E}">
        <p14:creationId xmlns:p14="http://schemas.microsoft.com/office/powerpoint/2010/main" val="1616214218"/>
      </p:ext>
    </p:extLst>
  </p:cSld>
  <p:clrMapOvr>
    <a:overrideClrMapping bg1="lt1" tx1="dk1" bg2="lt2" tx2="dk2" accent1="accent1" accent2="accent2" accent3="accent3" accent4="accent4" accent5="accent5" accent6="accent6" hlink="hlink" folHlink="folHlink"/>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74099" y="1176728"/>
            <a:ext cx="11227177" cy="38299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30000"/>
              </a:lnSpc>
              <a:buNone/>
            </a:pPr>
            <a:r>
              <a:rPr lang="en-US" altLang="zh-CN" sz="3600" dirty="0" smtClean="0">
                <a:solidFill>
                  <a:schemeClr val="bg1"/>
                </a:solidFill>
              </a:rPr>
              <a:t>Their </a:t>
            </a:r>
            <a:r>
              <a:rPr lang="en-US" altLang="zh-CN" sz="3600" dirty="0">
                <a:solidFill>
                  <a:schemeClr val="bg1"/>
                </a:solidFill>
              </a:rPr>
              <a:t>joint </a:t>
            </a:r>
            <a:r>
              <a:rPr lang="en-US" altLang="zh-CN" sz="3600" dirty="0" err="1">
                <a:solidFill>
                  <a:schemeClr val="bg1"/>
                </a:solidFill>
              </a:rPr>
              <a:t>Dhamma</a:t>
            </a:r>
            <a:r>
              <a:rPr lang="en-US" altLang="zh-CN" sz="3600" dirty="0">
                <a:solidFill>
                  <a:schemeClr val="bg1"/>
                </a:solidFill>
              </a:rPr>
              <a:t> recitation lasted for five months. </a:t>
            </a:r>
            <a:r>
              <a:rPr lang="en-US" altLang="zh-CN" sz="3600" dirty="0" smtClean="0">
                <a:solidFill>
                  <a:schemeClr val="bg1"/>
                </a:solidFill>
              </a:rPr>
              <a:t>It </a:t>
            </a:r>
            <a:r>
              <a:rPr lang="en-US" altLang="zh-CN" sz="3600" dirty="0">
                <a:solidFill>
                  <a:schemeClr val="bg1"/>
                </a:solidFill>
              </a:rPr>
              <a:t>was also the work of this council to approve the entire Tripitaka </a:t>
            </a:r>
            <a:r>
              <a:rPr lang="en-US" altLang="zh-CN" sz="3600" u="sng" dirty="0">
                <a:solidFill>
                  <a:schemeClr val="bg1"/>
                </a:solidFill>
              </a:rPr>
              <a:t>inscribed</a:t>
            </a:r>
            <a:r>
              <a:rPr lang="en-US" altLang="zh-CN" sz="3600" dirty="0">
                <a:solidFill>
                  <a:schemeClr val="bg1"/>
                </a:solidFill>
              </a:rPr>
              <a:t> for posterity </a:t>
            </a:r>
            <a:r>
              <a:rPr lang="en-US" altLang="zh-CN" sz="3600" u="sng" dirty="0">
                <a:solidFill>
                  <a:schemeClr val="bg1"/>
                </a:solidFill>
              </a:rPr>
              <a:t>on seven hundred and twenty-nine marble slabs</a:t>
            </a:r>
            <a:r>
              <a:rPr lang="en-US" altLang="zh-CN" sz="3600" dirty="0">
                <a:solidFill>
                  <a:schemeClr val="bg1"/>
                </a:solidFill>
              </a:rPr>
              <a:t> in the Burmese script before its recitation.</a:t>
            </a:r>
            <a:endParaRPr lang="zh-CN" altLang="en-US" sz="3600" dirty="0">
              <a:solidFill>
                <a:schemeClr val="bg1"/>
              </a:solidFill>
            </a:endParaRPr>
          </a:p>
        </p:txBody>
      </p:sp>
    </p:spTree>
    <p:extLst>
      <p:ext uri="{BB962C8B-B14F-4D97-AF65-F5344CB8AC3E}">
        <p14:creationId xmlns:p14="http://schemas.microsoft.com/office/powerpoint/2010/main" val="2791815924"/>
      </p:ext>
    </p:extLst>
  </p:cSld>
  <p:clrMapOvr>
    <a:overrideClrMapping bg1="lt1" tx1="dk1" bg2="lt2" tx2="dk2" accent1="accent1" accent2="accent2" accent3="accent3" accent4="accent4" accent5="accent5" accent6="accent6" hlink="hlink" folHlink="folHlink"/>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61673" y="382249"/>
            <a:ext cx="11227177" cy="966865"/>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30000"/>
              </a:lnSpc>
              <a:buNone/>
            </a:pPr>
            <a:r>
              <a:rPr lang="en-US" altLang="zh-CN" sz="3600" b="1" u="sng" dirty="0">
                <a:solidFill>
                  <a:schemeClr val="bg1"/>
                </a:solidFill>
              </a:rPr>
              <a:t>Theravada Buddhist council in 1954</a:t>
            </a:r>
            <a:r>
              <a:rPr lang="en-US" altLang="zh-CN" sz="3600" b="1" dirty="0">
                <a:solidFill>
                  <a:schemeClr val="bg1"/>
                </a:solidFill>
              </a:rPr>
              <a:t> </a:t>
            </a:r>
            <a:r>
              <a:rPr lang="en-US" altLang="zh-CN" sz="3600" dirty="0">
                <a:solidFill>
                  <a:schemeClr val="bg1"/>
                </a:solidFill>
              </a:rPr>
              <a:t>(</a:t>
            </a:r>
            <a:r>
              <a:rPr lang="en-US" altLang="zh-CN" sz="3600" b="1" u="sng" dirty="0">
                <a:solidFill>
                  <a:schemeClr val="bg1"/>
                </a:solidFill>
              </a:rPr>
              <a:t>Sixth Buddhist Council</a:t>
            </a:r>
            <a:r>
              <a:rPr lang="en-US" altLang="zh-CN" sz="3600" dirty="0">
                <a:solidFill>
                  <a:schemeClr val="bg1"/>
                </a:solidFill>
              </a:rPr>
              <a:t>)</a:t>
            </a:r>
            <a:endParaRPr lang="zh-CN" altLang="en-US" sz="3600" dirty="0">
              <a:solidFill>
                <a:schemeClr val="bg1"/>
              </a:solidFill>
            </a:endParaRPr>
          </a:p>
        </p:txBody>
      </p:sp>
      <p:sp>
        <p:nvSpPr>
          <p:cNvPr id="5" name="內容版面配置區 2"/>
          <p:cNvSpPr txBox="1">
            <a:spLocks/>
          </p:cNvSpPr>
          <p:nvPr/>
        </p:nvSpPr>
        <p:spPr>
          <a:xfrm>
            <a:off x="536623" y="1424609"/>
            <a:ext cx="11227177" cy="497618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30000"/>
              </a:lnSpc>
              <a:buNone/>
            </a:pPr>
            <a:r>
              <a:rPr lang="en-US" altLang="zh-CN" sz="3600" dirty="0">
                <a:solidFill>
                  <a:schemeClr val="bg1"/>
                </a:solidFill>
              </a:rPr>
              <a:t>The Sixth Council was called at </a:t>
            </a:r>
            <a:r>
              <a:rPr lang="en-US" altLang="zh-CN" sz="3600" dirty="0" err="1">
                <a:solidFill>
                  <a:schemeClr val="bg1"/>
                </a:solidFill>
              </a:rPr>
              <a:t>Kaba</a:t>
            </a:r>
            <a:r>
              <a:rPr lang="en-US" altLang="zh-CN" sz="3600" dirty="0">
                <a:solidFill>
                  <a:schemeClr val="bg1"/>
                </a:solidFill>
              </a:rPr>
              <a:t> Aye in Yangon (formerly Rangoon) in 1954, 83 years after the fifth one was held in Mandalay. It was sponsored by the Burmese Government led by the then Prime Minister, the </a:t>
            </a:r>
            <a:r>
              <a:rPr lang="en-US" altLang="zh-CN" sz="3600" dirty="0" err="1">
                <a:solidFill>
                  <a:schemeClr val="bg1"/>
                </a:solidFill>
              </a:rPr>
              <a:t>Honourable</a:t>
            </a:r>
            <a:r>
              <a:rPr lang="en-US" altLang="zh-CN" sz="3600" dirty="0">
                <a:solidFill>
                  <a:schemeClr val="bg1"/>
                </a:solidFill>
              </a:rPr>
              <a:t> U Nu. He authorized the construction of the </a:t>
            </a:r>
            <a:r>
              <a:rPr lang="en-US" altLang="zh-CN" sz="3600" dirty="0" err="1">
                <a:solidFill>
                  <a:schemeClr val="bg1"/>
                </a:solidFill>
              </a:rPr>
              <a:t>Maha</a:t>
            </a:r>
            <a:r>
              <a:rPr lang="en-US" altLang="zh-CN" sz="3600" dirty="0">
                <a:solidFill>
                  <a:schemeClr val="bg1"/>
                </a:solidFill>
              </a:rPr>
              <a:t> </a:t>
            </a:r>
            <a:r>
              <a:rPr lang="en-US" altLang="zh-CN" sz="3600" dirty="0" err="1">
                <a:solidFill>
                  <a:schemeClr val="bg1"/>
                </a:solidFill>
              </a:rPr>
              <a:t>Passana</a:t>
            </a:r>
            <a:r>
              <a:rPr lang="en-US" altLang="zh-CN" sz="3600" dirty="0">
                <a:solidFill>
                  <a:schemeClr val="bg1"/>
                </a:solidFill>
              </a:rPr>
              <a:t> </a:t>
            </a:r>
            <a:r>
              <a:rPr lang="en-US" altLang="zh-CN" sz="3600" dirty="0" err="1">
                <a:solidFill>
                  <a:schemeClr val="bg1"/>
                </a:solidFill>
              </a:rPr>
              <a:t>Guha</a:t>
            </a:r>
            <a:r>
              <a:rPr lang="en-US" altLang="zh-CN" sz="3600" dirty="0">
                <a:solidFill>
                  <a:schemeClr val="bg1"/>
                </a:solidFill>
              </a:rPr>
              <a:t>, the "great cave", an artificial cave very much like India's </a:t>
            </a:r>
            <a:r>
              <a:rPr lang="en-US" altLang="zh-CN" sz="3600" dirty="0" err="1">
                <a:solidFill>
                  <a:schemeClr val="bg1"/>
                </a:solidFill>
              </a:rPr>
              <a:t>Sattapanni</a:t>
            </a:r>
            <a:r>
              <a:rPr lang="en-US" altLang="zh-CN" sz="3600" dirty="0">
                <a:solidFill>
                  <a:schemeClr val="bg1"/>
                </a:solidFill>
              </a:rPr>
              <a:t> Cave where the first Buddhist Council had been held. Upon its completion The Council met on 17 May 1954. </a:t>
            </a:r>
            <a:endParaRPr lang="zh-CN" altLang="en-US" sz="3600" dirty="0">
              <a:solidFill>
                <a:schemeClr val="bg1"/>
              </a:solidFill>
            </a:endParaRPr>
          </a:p>
        </p:txBody>
      </p:sp>
    </p:spTree>
    <p:extLst>
      <p:ext uri="{BB962C8B-B14F-4D97-AF65-F5344CB8AC3E}">
        <p14:creationId xmlns:p14="http://schemas.microsoft.com/office/powerpoint/2010/main" val="2403547084"/>
      </p:ext>
    </p:extLst>
  </p:cSld>
  <p:clrMapOvr>
    <a:overrideClrMapping bg1="lt1" tx1="dk1" bg2="lt2" tx2="dk2" accent1="accent1" accent2="accent2" accent3="accent3" accent4="accent4" accent5="accent5" accent6="accent6" hlink="hlink" folHlink="folHlink"/>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309255" y="579511"/>
            <a:ext cx="11714812" cy="583454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3600" dirty="0" smtClean="0">
                <a:solidFill>
                  <a:schemeClr val="bg1"/>
                </a:solidFill>
              </a:rPr>
              <a:t>Its </a:t>
            </a:r>
            <a:r>
              <a:rPr lang="en-US" altLang="zh-CN" sz="3600" dirty="0">
                <a:solidFill>
                  <a:schemeClr val="bg1"/>
                </a:solidFill>
              </a:rPr>
              <a:t>first objective was to affirm and preserve the genuine </a:t>
            </a:r>
            <a:r>
              <a:rPr lang="en-US" altLang="zh-CN" sz="3600" dirty="0" err="1">
                <a:solidFill>
                  <a:schemeClr val="bg1"/>
                </a:solidFill>
              </a:rPr>
              <a:t>Dhamma</a:t>
            </a:r>
            <a:r>
              <a:rPr lang="en-US" altLang="zh-CN" sz="3600" dirty="0">
                <a:solidFill>
                  <a:schemeClr val="bg1"/>
                </a:solidFill>
              </a:rPr>
              <a:t> and </a:t>
            </a:r>
            <a:r>
              <a:rPr lang="en-US" altLang="zh-CN" sz="3600" dirty="0" err="1">
                <a:solidFill>
                  <a:schemeClr val="bg1"/>
                </a:solidFill>
              </a:rPr>
              <a:t>Vinaya</a:t>
            </a:r>
            <a:r>
              <a:rPr lang="en-US" altLang="zh-CN" sz="3600" dirty="0">
                <a:solidFill>
                  <a:schemeClr val="bg1"/>
                </a:solidFill>
              </a:rPr>
              <a:t>. However it was unique insofar as the monks who took part in it came from eight countries. These </a:t>
            </a:r>
            <a:r>
              <a:rPr lang="en-US" altLang="zh-CN" sz="3600" u="sng" dirty="0">
                <a:solidFill>
                  <a:schemeClr val="bg1"/>
                </a:solidFill>
              </a:rPr>
              <a:t>two thousand five hundred learned Theravada monks </a:t>
            </a:r>
            <a:r>
              <a:rPr lang="en-US" altLang="zh-CN" sz="3600" dirty="0">
                <a:solidFill>
                  <a:schemeClr val="bg1"/>
                </a:solidFill>
              </a:rPr>
              <a:t>came from Myanmar, Thailand, Cambodia, Laos, Vietnam, Sri Lanka, India, and Nepal. Germany can only be counted as the nationality of the only two western monks in attendance: Venerable </a:t>
            </a:r>
            <a:r>
              <a:rPr lang="en-US" altLang="zh-CN" sz="3600" dirty="0" err="1">
                <a:solidFill>
                  <a:schemeClr val="bg1"/>
                </a:solidFill>
              </a:rPr>
              <a:t>Nyanatiloka</a:t>
            </a:r>
            <a:r>
              <a:rPr lang="en-US" altLang="zh-CN" sz="3600" dirty="0">
                <a:solidFill>
                  <a:schemeClr val="bg1"/>
                </a:solidFill>
              </a:rPr>
              <a:t> </a:t>
            </a:r>
            <a:r>
              <a:rPr lang="en-US" altLang="zh-CN" sz="3600" dirty="0" err="1">
                <a:solidFill>
                  <a:schemeClr val="bg1"/>
                </a:solidFill>
              </a:rPr>
              <a:t>Mahathera</a:t>
            </a:r>
            <a:r>
              <a:rPr lang="en-US" altLang="zh-CN" sz="3600" dirty="0">
                <a:solidFill>
                  <a:schemeClr val="bg1"/>
                </a:solidFill>
              </a:rPr>
              <a:t> and Venerable </a:t>
            </a:r>
            <a:r>
              <a:rPr lang="en-US" altLang="zh-CN" sz="3600" dirty="0" err="1">
                <a:solidFill>
                  <a:schemeClr val="bg1"/>
                </a:solidFill>
              </a:rPr>
              <a:t>Nyanaponika</a:t>
            </a:r>
            <a:r>
              <a:rPr lang="en-US" altLang="zh-CN" sz="3600" dirty="0">
                <a:solidFill>
                  <a:schemeClr val="bg1"/>
                </a:solidFill>
              </a:rPr>
              <a:t> </a:t>
            </a:r>
            <a:r>
              <a:rPr lang="en-US" altLang="zh-CN" sz="3600" dirty="0" smtClean="0">
                <a:solidFill>
                  <a:schemeClr val="bg1"/>
                </a:solidFill>
              </a:rPr>
              <a:t>Thera.</a:t>
            </a:r>
            <a:endParaRPr lang="zh-CN" altLang="en-US" sz="3600" dirty="0">
              <a:solidFill>
                <a:schemeClr val="bg1"/>
              </a:solidFill>
            </a:endParaRPr>
          </a:p>
        </p:txBody>
      </p:sp>
    </p:spTree>
    <p:extLst>
      <p:ext uri="{BB962C8B-B14F-4D97-AF65-F5344CB8AC3E}">
        <p14:creationId xmlns:p14="http://schemas.microsoft.com/office/powerpoint/2010/main" val="3971240183"/>
      </p:ext>
    </p:extLst>
  </p:cSld>
  <p:clrMapOvr>
    <a:overrideClrMapping bg1="lt1" tx1="dk1" bg2="lt2" tx2="dk2" accent1="accent1" accent2="accent2" accent3="accent3" accent4="accent4" accent5="accent5" accent6="accent6" hlink="hlink" folHlink="folHlink"/>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375515" y="397241"/>
            <a:ext cx="11714812" cy="646075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altLang="zh-CN" sz="3600" dirty="0" smtClean="0">
                <a:solidFill>
                  <a:schemeClr val="bg1"/>
                </a:solidFill>
              </a:rPr>
              <a:t>The </a:t>
            </a:r>
            <a:r>
              <a:rPr lang="en-US" altLang="zh-CN" sz="3600" dirty="0">
                <a:solidFill>
                  <a:schemeClr val="bg1"/>
                </a:solidFill>
              </a:rPr>
              <a:t>late Venerable </a:t>
            </a:r>
            <a:r>
              <a:rPr lang="en-US" altLang="zh-CN" sz="3600" dirty="0" err="1">
                <a:solidFill>
                  <a:schemeClr val="bg1"/>
                </a:solidFill>
              </a:rPr>
              <a:t>Mahasi</a:t>
            </a:r>
            <a:r>
              <a:rPr lang="en-US" altLang="zh-CN" sz="3600" dirty="0">
                <a:solidFill>
                  <a:schemeClr val="bg1"/>
                </a:solidFill>
              </a:rPr>
              <a:t> </a:t>
            </a:r>
            <a:r>
              <a:rPr lang="en-US" altLang="zh-CN" sz="3600" dirty="0" err="1">
                <a:solidFill>
                  <a:schemeClr val="bg1"/>
                </a:solidFill>
              </a:rPr>
              <a:t>Sayadaw</a:t>
            </a:r>
            <a:r>
              <a:rPr lang="en-US" altLang="zh-CN" sz="3600" dirty="0">
                <a:solidFill>
                  <a:schemeClr val="bg1"/>
                </a:solidFill>
              </a:rPr>
              <a:t> was appointed the noble task of asking the required questions about the </a:t>
            </a:r>
            <a:r>
              <a:rPr lang="en-US" altLang="zh-CN" sz="3600" dirty="0" err="1">
                <a:solidFill>
                  <a:schemeClr val="bg1"/>
                </a:solidFill>
              </a:rPr>
              <a:t>Dhamma</a:t>
            </a:r>
            <a:r>
              <a:rPr lang="en-US" altLang="zh-CN" sz="3600" dirty="0">
                <a:solidFill>
                  <a:schemeClr val="bg1"/>
                </a:solidFill>
              </a:rPr>
              <a:t> of the Venerable </a:t>
            </a:r>
            <a:r>
              <a:rPr lang="en-US" altLang="zh-CN" sz="3600" dirty="0" err="1">
                <a:solidFill>
                  <a:schemeClr val="bg1"/>
                </a:solidFill>
              </a:rPr>
              <a:t>Bhadanta</a:t>
            </a:r>
            <a:r>
              <a:rPr lang="en-US" altLang="zh-CN" sz="3600" dirty="0">
                <a:solidFill>
                  <a:schemeClr val="bg1"/>
                </a:solidFill>
              </a:rPr>
              <a:t> </a:t>
            </a:r>
            <a:r>
              <a:rPr lang="en-US" altLang="zh-CN" sz="3600" dirty="0" err="1">
                <a:solidFill>
                  <a:schemeClr val="bg1"/>
                </a:solidFill>
              </a:rPr>
              <a:t>Vicittasarabhivamsa</a:t>
            </a:r>
            <a:r>
              <a:rPr lang="en-US" altLang="zh-CN" sz="3600" dirty="0">
                <a:solidFill>
                  <a:schemeClr val="bg1"/>
                </a:solidFill>
              </a:rPr>
              <a:t> who answered all of them learnedly and satisfactorily. By the time this council met all the participating countries had had the </a:t>
            </a:r>
            <a:r>
              <a:rPr lang="en-US" altLang="zh-CN" sz="3600" dirty="0" err="1">
                <a:solidFill>
                  <a:schemeClr val="bg1"/>
                </a:solidFill>
              </a:rPr>
              <a:t>Pali</a:t>
            </a:r>
            <a:r>
              <a:rPr lang="en-US" altLang="zh-CN" sz="3600" dirty="0">
                <a:solidFill>
                  <a:schemeClr val="bg1"/>
                </a:solidFill>
              </a:rPr>
              <a:t> </a:t>
            </a:r>
            <a:r>
              <a:rPr lang="en-US" altLang="zh-CN" sz="3600" dirty="0" err="1">
                <a:solidFill>
                  <a:schemeClr val="bg1"/>
                </a:solidFill>
              </a:rPr>
              <a:t>Tripiṭaka</a:t>
            </a:r>
            <a:r>
              <a:rPr lang="en-US" altLang="zh-CN" sz="3600" dirty="0">
                <a:solidFill>
                  <a:schemeClr val="bg1"/>
                </a:solidFill>
              </a:rPr>
              <a:t> rendered into their native scripts, with the exception of India</a:t>
            </a:r>
            <a:r>
              <a:rPr lang="en-US" altLang="zh-CN" sz="3600" dirty="0" smtClean="0">
                <a:solidFill>
                  <a:schemeClr val="bg1"/>
                </a:solidFill>
              </a:rPr>
              <a:t>.</a:t>
            </a:r>
            <a:endParaRPr lang="zh-CN" altLang="en-US" sz="3600" dirty="0">
              <a:solidFill>
                <a:schemeClr val="bg1"/>
              </a:solidFill>
            </a:endParaRPr>
          </a:p>
        </p:txBody>
      </p:sp>
    </p:spTree>
    <p:extLst>
      <p:ext uri="{BB962C8B-B14F-4D97-AF65-F5344CB8AC3E}">
        <p14:creationId xmlns:p14="http://schemas.microsoft.com/office/powerpoint/2010/main" val="2094479437"/>
      </p:ext>
    </p:extLst>
  </p:cSld>
  <p:clrMapOvr>
    <a:overrideClrMapping bg1="lt1" tx1="dk1" bg2="lt2" tx2="dk2" accent1="accent1" accent2="accent2" accent3="accent3" accent4="accent4" accent5="accent5" accent6="accent6" hlink="hlink" folHlink="folHlink"/>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69536" y="1349114"/>
            <a:ext cx="11611449" cy="5339882"/>
          </a:xfrm>
          <a:prstGeom prst="rect">
            <a:avLst/>
          </a:prstGeom>
        </p:spPr>
      </p:pic>
      <p:sp>
        <p:nvSpPr>
          <p:cNvPr id="5" name="內容版面配置區 2"/>
          <p:cNvSpPr txBox="1">
            <a:spLocks/>
          </p:cNvSpPr>
          <p:nvPr/>
        </p:nvSpPr>
        <p:spPr>
          <a:xfrm>
            <a:off x="461671" y="307298"/>
            <a:ext cx="11227177" cy="9668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30000"/>
              </a:lnSpc>
              <a:buNone/>
            </a:pPr>
            <a:r>
              <a:rPr lang="en-US" altLang="zh-CN" sz="3600" dirty="0" smtClean="0">
                <a:solidFill>
                  <a:schemeClr val="bg1"/>
                </a:solidFill>
              </a:rPr>
              <a:t> The Sixth </a:t>
            </a:r>
            <a:r>
              <a:rPr lang="en-US" altLang="zh-CN" sz="3600" dirty="0">
                <a:solidFill>
                  <a:schemeClr val="bg1"/>
                </a:solidFill>
              </a:rPr>
              <a:t>Buddhist </a:t>
            </a:r>
            <a:r>
              <a:rPr lang="en-US" altLang="zh-CN" sz="3600" dirty="0" smtClean="0">
                <a:solidFill>
                  <a:schemeClr val="bg1"/>
                </a:solidFill>
              </a:rPr>
              <a:t>Council</a:t>
            </a:r>
            <a:endParaRPr lang="zh-CN" altLang="en-US" sz="3600" dirty="0">
              <a:solidFill>
                <a:schemeClr val="bg1"/>
              </a:solidFill>
            </a:endParaRPr>
          </a:p>
        </p:txBody>
      </p:sp>
    </p:spTree>
    <p:extLst>
      <p:ext uri="{BB962C8B-B14F-4D97-AF65-F5344CB8AC3E}">
        <p14:creationId xmlns:p14="http://schemas.microsoft.com/office/powerpoint/2010/main" val="2335380645"/>
      </p:ext>
    </p:extLst>
  </p:cSld>
  <p:clrMapOvr>
    <a:overrideClrMapping bg1="lt1" tx1="dk1" bg2="lt2" tx2="dk2" accent1="accent1" accent2="accent2" accent3="accent3" accent4="accent4" accent5="accent5" accent6="accent6" hlink="hlink" folHlink="folHlink"/>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txBox="1">
            <a:spLocks/>
          </p:cNvSpPr>
          <p:nvPr/>
        </p:nvSpPr>
        <p:spPr>
          <a:xfrm>
            <a:off x="304799" y="205407"/>
            <a:ext cx="11681791" cy="102704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ts val="5800"/>
              </a:lnSpc>
            </a:pPr>
            <a:r>
              <a:rPr lang="en-US" altLang="zh-CN" b="1" u="sng" dirty="0" smtClean="0">
                <a:solidFill>
                  <a:schemeClr val="bg1"/>
                </a:solidFill>
                <a:effectLst>
                  <a:outerShdw blurRad="38100" dist="38100" dir="2700000" algn="tl">
                    <a:srgbClr val="000000">
                      <a:alpha val="43137"/>
                    </a:srgbClr>
                  </a:outerShdw>
                </a:effectLst>
                <a:latin typeface="+mn-lt"/>
              </a:rPr>
              <a:t>King </a:t>
            </a:r>
            <a:r>
              <a:rPr lang="en-US" altLang="zh-CN" b="1" u="sng" dirty="0" err="1" smtClean="0">
                <a:solidFill>
                  <a:schemeClr val="bg1"/>
                </a:solidFill>
                <a:effectLst>
                  <a:outerShdw blurRad="38100" dist="38100" dir="2700000" algn="tl">
                    <a:srgbClr val="000000">
                      <a:alpha val="43137"/>
                    </a:srgbClr>
                  </a:outerShdw>
                </a:effectLst>
                <a:latin typeface="+mn-lt"/>
              </a:rPr>
              <a:t>Ashoka</a:t>
            </a:r>
            <a:r>
              <a:rPr lang="en-US" altLang="zh-CN" sz="1100" b="1" u="sng" dirty="0" smtClean="0">
                <a:solidFill>
                  <a:schemeClr val="bg1"/>
                </a:solidFill>
                <a:effectLst>
                  <a:outerShdw blurRad="38100" dist="38100" dir="2700000" algn="tl">
                    <a:srgbClr val="000000">
                      <a:alpha val="43137"/>
                    </a:srgbClr>
                  </a:outerShdw>
                </a:effectLst>
                <a:latin typeface="+mn-lt"/>
              </a:rPr>
              <a:t> </a:t>
            </a:r>
            <a:endParaRPr lang="zh-CN" altLang="en-US" sz="1100" b="1" u="sng" dirty="0">
              <a:solidFill>
                <a:schemeClr val="bg1"/>
              </a:solidFill>
              <a:effectLst>
                <a:outerShdw blurRad="38100" dist="38100" dir="2700000" algn="tl">
                  <a:srgbClr val="000000">
                    <a:alpha val="43137"/>
                  </a:srgbClr>
                </a:outerShdw>
              </a:effectLst>
              <a:latin typeface="+mn-lt"/>
            </a:endParaRPr>
          </a:p>
        </p:txBody>
      </p:sp>
      <p:sp>
        <p:nvSpPr>
          <p:cNvPr id="5" name="標題 1"/>
          <p:cNvSpPr txBox="1">
            <a:spLocks/>
          </p:cNvSpPr>
          <p:nvPr/>
        </p:nvSpPr>
        <p:spPr>
          <a:xfrm>
            <a:off x="609601" y="1089990"/>
            <a:ext cx="11681791" cy="280946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40000"/>
              </a:lnSpc>
            </a:pPr>
            <a:r>
              <a:rPr lang="en-US" altLang="zh-CN" sz="16000" u="sng" dirty="0" err="1" smtClean="0">
                <a:solidFill>
                  <a:schemeClr val="bg1"/>
                </a:solidFill>
                <a:latin typeface="+mn-lt"/>
              </a:rPr>
              <a:t>Ashoka</a:t>
            </a:r>
            <a:r>
              <a:rPr lang="en-US" altLang="zh-CN" sz="16000" dirty="0" smtClean="0">
                <a:solidFill>
                  <a:schemeClr val="bg1"/>
                </a:solidFill>
                <a:latin typeface="+mn-lt"/>
              </a:rPr>
              <a:t> (</a:t>
            </a:r>
            <a:r>
              <a:rPr lang="en-US" altLang="zh-CN" sz="16000" dirty="0" err="1" smtClean="0">
                <a:solidFill>
                  <a:schemeClr val="bg1"/>
                </a:solidFill>
                <a:latin typeface="+mn-lt"/>
              </a:rPr>
              <a:t>Pali</a:t>
            </a:r>
            <a:r>
              <a:rPr lang="en-US" altLang="zh-CN" sz="16000" dirty="0" smtClean="0">
                <a:solidFill>
                  <a:schemeClr val="bg1"/>
                </a:solidFill>
                <a:latin typeface="+mn-lt"/>
              </a:rPr>
              <a:t>: Asoka, ‘</a:t>
            </a:r>
            <a:r>
              <a:rPr lang="en-US" altLang="zh-CN" sz="16000" dirty="0" err="1" smtClean="0">
                <a:solidFill>
                  <a:schemeClr val="bg1"/>
                </a:solidFill>
                <a:latin typeface="+mn-lt"/>
              </a:rPr>
              <a:t>sorroless</a:t>
            </a:r>
            <a:r>
              <a:rPr lang="en-US" altLang="zh-CN" sz="16000" dirty="0" smtClean="0">
                <a:solidFill>
                  <a:schemeClr val="bg1"/>
                </a:solidFill>
                <a:latin typeface="+mn-lt"/>
              </a:rPr>
              <a:t>’, Chinese: </a:t>
            </a:r>
            <a:r>
              <a:rPr lang="zh-CN" altLang="en-US" sz="14400" dirty="0" smtClean="0">
                <a:solidFill>
                  <a:schemeClr val="bg1"/>
                </a:solidFill>
                <a:latin typeface="+mn-lt"/>
              </a:rPr>
              <a:t>阿育王</a:t>
            </a:r>
            <a:r>
              <a:rPr lang="en-US" altLang="zh-CN" sz="14400" dirty="0" smtClean="0">
                <a:solidFill>
                  <a:schemeClr val="bg1"/>
                </a:solidFill>
                <a:latin typeface="+mn-lt"/>
              </a:rPr>
              <a:t>; </a:t>
            </a:r>
            <a:r>
              <a:rPr lang="zh-CN" altLang="en-US" sz="14400" dirty="0" smtClean="0">
                <a:solidFill>
                  <a:schemeClr val="bg1"/>
                </a:solidFill>
                <a:latin typeface="+mn-lt"/>
              </a:rPr>
              <a:t>無憂王</a:t>
            </a:r>
            <a:r>
              <a:rPr lang="en-US" altLang="zh-CN" sz="16000" dirty="0" smtClean="0">
                <a:solidFill>
                  <a:schemeClr val="bg1"/>
                </a:solidFill>
                <a:latin typeface="+mn-lt"/>
              </a:rPr>
              <a:t>), </a:t>
            </a:r>
            <a:r>
              <a:rPr lang="en-US" altLang="zh-CN" sz="16000" dirty="0" smtClean="0">
                <a:solidFill>
                  <a:schemeClr val="bg1"/>
                </a:solidFill>
                <a:latin typeface="+mn-lt"/>
              </a:rPr>
              <a:t>sometimes </a:t>
            </a:r>
            <a:r>
              <a:rPr lang="en-US" altLang="zh-CN" sz="16000" u="sng" dirty="0" err="1">
                <a:solidFill>
                  <a:schemeClr val="bg1"/>
                </a:solidFill>
                <a:latin typeface="+mn-lt"/>
              </a:rPr>
              <a:t>Ashoka</a:t>
            </a:r>
            <a:r>
              <a:rPr lang="en-US" altLang="zh-CN" sz="16000" u="sng" dirty="0">
                <a:solidFill>
                  <a:schemeClr val="bg1"/>
                </a:solidFill>
                <a:latin typeface="+mn-lt"/>
              </a:rPr>
              <a:t> the Great</a:t>
            </a:r>
            <a:r>
              <a:rPr lang="en-US" altLang="zh-CN" sz="16000" dirty="0">
                <a:solidFill>
                  <a:schemeClr val="bg1"/>
                </a:solidFill>
                <a:latin typeface="+mn-lt"/>
              </a:rPr>
              <a:t>, was an Indian emperor of the </a:t>
            </a:r>
            <a:r>
              <a:rPr lang="en-US" altLang="zh-CN" sz="16000" dirty="0" err="1">
                <a:solidFill>
                  <a:schemeClr val="bg1"/>
                </a:solidFill>
                <a:latin typeface="+mn-lt"/>
              </a:rPr>
              <a:t>Maurya</a:t>
            </a:r>
            <a:r>
              <a:rPr lang="en-US" altLang="zh-CN" sz="16000" dirty="0">
                <a:solidFill>
                  <a:schemeClr val="bg1"/>
                </a:solidFill>
                <a:latin typeface="+mn-lt"/>
              </a:rPr>
              <a:t> </a:t>
            </a:r>
            <a:r>
              <a:rPr lang="en-US" altLang="zh-CN" sz="16000" dirty="0" smtClean="0">
                <a:solidFill>
                  <a:schemeClr val="bg1"/>
                </a:solidFill>
                <a:latin typeface="+mn-lt"/>
              </a:rPr>
              <a:t>Dynasty </a:t>
            </a:r>
            <a:r>
              <a:rPr lang="en-US" altLang="zh-CN" sz="14400" dirty="0" smtClean="0">
                <a:solidFill>
                  <a:schemeClr val="bg1"/>
                </a:solidFill>
                <a:latin typeface="+mn-lt"/>
              </a:rPr>
              <a:t>(</a:t>
            </a:r>
            <a:r>
              <a:rPr lang="zh-CN" altLang="en-US" sz="14400" dirty="0" smtClean="0">
                <a:solidFill>
                  <a:schemeClr val="bg1"/>
                </a:solidFill>
                <a:latin typeface="+mn-lt"/>
              </a:rPr>
              <a:t>孔雀王朝</a:t>
            </a:r>
            <a:r>
              <a:rPr lang="en-US" altLang="zh-CN" sz="14400" dirty="0" smtClean="0">
                <a:solidFill>
                  <a:schemeClr val="bg1"/>
                </a:solidFill>
                <a:latin typeface="+mn-lt"/>
              </a:rPr>
              <a:t>)</a:t>
            </a:r>
            <a:r>
              <a:rPr lang="en-US" altLang="zh-CN" sz="16000" dirty="0" smtClean="0">
                <a:solidFill>
                  <a:schemeClr val="bg1"/>
                </a:solidFill>
                <a:latin typeface="+mn-lt"/>
              </a:rPr>
              <a:t>, </a:t>
            </a:r>
            <a:r>
              <a:rPr lang="en-US" altLang="zh-CN" sz="16000" dirty="0">
                <a:solidFill>
                  <a:schemeClr val="bg1"/>
                </a:solidFill>
                <a:latin typeface="+mn-lt"/>
              </a:rPr>
              <a:t>who ruled almost all of the Indian subcontinent from c. 268 to 232 BCE</a:t>
            </a:r>
            <a:r>
              <a:rPr lang="en-US" altLang="zh-CN" sz="16000" dirty="0" smtClean="0">
                <a:solidFill>
                  <a:schemeClr val="bg1"/>
                </a:solidFill>
                <a:latin typeface="+mn-lt"/>
              </a:rPr>
              <a:t>.</a:t>
            </a:r>
            <a:endParaRPr lang="zh-CN" altLang="en-US" dirty="0">
              <a:solidFill>
                <a:schemeClr val="bg1"/>
              </a:solidFill>
              <a:latin typeface="+mn-lt"/>
            </a:endParaRPr>
          </a:p>
        </p:txBody>
      </p:sp>
      <p:sp>
        <p:nvSpPr>
          <p:cNvPr id="6" name="標題 1"/>
          <p:cNvSpPr txBox="1">
            <a:spLocks/>
          </p:cNvSpPr>
          <p:nvPr/>
        </p:nvSpPr>
        <p:spPr>
          <a:xfrm>
            <a:off x="609601" y="3899453"/>
            <a:ext cx="11244471" cy="2657062"/>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ts val="5600"/>
              </a:lnSpc>
            </a:pPr>
            <a:r>
              <a:rPr lang="en-US" altLang="zh-CN" dirty="0" err="1" smtClean="0">
                <a:solidFill>
                  <a:schemeClr val="bg1"/>
                </a:solidFill>
                <a:latin typeface="+mn-lt"/>
              </a:rPr>
              <a:t>Ashoka</a:t>
            </a:r>
            <a:r>
              <a:rPr lang="en-US" altLang="zh-CN" dirty="0" smtClean="0">
                <a:solidFill>
                  <a:schemeClr val="bg1"/>
                </a:solidFill>
                <a:latin typeface="+mn-lt"/>
              </a:rPr>
              <a:t> </a:t>
            </a:r>
            <a:r>
              <a:rPr lang="en-US" altLang="zh-CN" dirty="0">
                <a:solidFill>
                  <a:schemeClr val="bg1"/>
                </a:solidFill>
                <a:latin typeface="+mn-lt"/>
              </a:rPr>
              <a:t>expanded Chandragupta's empire to reign over a realm stretching from present-day Afghanistan in the west to Bangladesh in the east.</a:t>
            </a:r>
            <a:endParaRPr lang="zh-CN" altLang="en-US" dirty="0">
              <a:solidFill>
                <a:schemeClr val="bg1"/>
              </a:solidFill>
              <a:latin typeface="+mn-lt"/>
            </a:endParaRPr>
          </a:p>
        </p:txBody>
      </p:sp>
    </p:spTree>
    <p:extLst>
      <p:ext uri="{BB962C8B-B14F-4D97-AF65-F5344CB8AC3E}">
        <p14:creationId xmlns:p14="http://schemas.microsoft.com/office/powerpoint/2010/main" val="1226207961"/>
      </p:ext>
    </p:extLst>
  </p:cSld>
  <p:clrMapOvr>
    <a:overrideClrMapping bg1="lt1" tx1="dk1" bg2="lt2" tx2="dk2" accent1="accent1" accent2="accent2" accent3="accent3" accent4="accent4" accent5="accent5" accent6="accent6" hlink="hlink" folHlink="folHlink"/>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587013" y="119855"/>
            <a:ext cx="6509526" cy="6665257"/>
          </a:xfrm>
          <a:prstGeom prst="rect">
            <a:avLst/>
          </a:prstGeom>
        </p:spPr>
      </p:pic>
      <p:sp>
        <p:nvSpPr>
          <p:cNvPr id="5" name="標題 1"/>
          <p:cNvSpPr txBox="1">
            <a:spLocks/>
          </p:cNvSpPr>
          <p:nvPr/>
        </p:nvSpPr>
        <p:spPr>
          <a:xfrm>
            <a:off x="7801615" y="523459"/>
            <a:ext cx="3376594" cy="558579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a:solidFill>
                  <a:schemeClr val="bg1"/>
                </a:solidFill>
                <a:latin typeface="+mn-lt"/>
              </a:rPr>
              <a:t>(</a:t>
            </a:r>
            <a:r>
              <a:rPr lang="en-US" altLang="zh-CN" sz="4000" dirty="0" err="1">
                <a:solidFill>
                  <a:schemeClr val="bg1"/>
                </a:solidFill>
                <a:latin typeface="+mn-lt"/>
              </a:rPr>
              <a:t>Ashoka’s</a:t>
            </a:r>
            <a:r>
              <a:rPr lang="en-US" altLang="zh-CN" sz="4000" dirty="0">
                <a:solidFill>
                  <a:schemeClr val="bg1"/>
                </a:solidFill>
                <a:latin typeface="+mn-lt"/>
              </a:rPr>
              <a:t> grandfather)</a:t>
            </a:r>
          </a:p>
          <a:p>
            <a:pPr>
              <a:lnSpc>
                <a:spcPct val="100000"/>
              </a:lnSpc>
            </a:pPr>
            <a:r>
              <a:rPr lang="en-US" altLang="zh-CN" sz="4000" dirty="0" smtClean="0">
                <a:solidFill>
                  <a:schemeClr val="bg1"/>
                </a:solidFill>
                <a:latin typeface="+mn-lt"/>
              </a:rPr>
              <a:t>Chandragupta</a:t>
            </a:r>
          </a:p>
          <a:p>
            <a:pPr>
              <a:lnSpc>
                <a:spcPct val="100000"/>
              </a:lnSpc>
            </a:pPr>
            <a:r>
              <a:rPr lang="en-US" altLang="zh-CN" sz="4000" dirty="0" smtClean="0">
                <a:solidFill>
                  <a:schemeClr val="bg1"/>
                </a:solidFill>
                <a:latin typeface="+mn-lt"/>
              </a:rPr>
              <a:t>322–297 BCE</a:t>
            </a:r>
            <a:endParaRPr lang="zh-CN" altLang="en-US" sz="4000" dirty="0">
              <a:solidFill>
                <a:schemeClr val="bg1"/>
              </a:solidFill>
              <a:latin typeface="+mn-lt"/>
            </a:endParaRPr>
          </a:p>
        </p:txBody>
      </p:sp>
    </p:spTree>
    <p:extLst>
      <p:ext uri="{BB962C8B-B14F-4D97-AF65-F5344CB8AC3E}">
        <p14:creationId xmlns:p14="http://schemas.microsoft.com/office/powerpoint/2010/main" val="1323283215"/>
      </p:ext>
    </p:extLst>
  </p:cSld>
  <p:clrMapOvr>
    <a:overrideClrMapping bg1="lt1" tx1="dk1" bg2="lt2" tx2="dk2" accent1="accent1" accent2="accent2" accent3="accent3" accent4="accent4" accent5="accent5" accent6="accent6" hlink="hlink" folHlink="folHlink"/>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372643" y="66260"/>
            <a:ext cx="6458853" cy="6742067"/>
          </a:xfrm>
          <a:prstGeom prst="rect">
            <a:avLst/>
          </a:prstGeom>
        </p:spPr>
      </p:pic>
      <p:sp>
        <p:nvSpPr>
          <p:cNvPr id="5" name="標題 1"/>
          <p:cNvSpPr txBox="1">
            <a:spLocks/>
          </p:cNvSpPr>
          <p:nvPr/>
        </p:nvSpPr>
        <p:spPr>
          <a:xfrm>
            <a:off x="7801614" y="523459"/>
            <a:ext cx="3601881" cy="558579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a:solidFill>
                  <a:schemeClr val="bg1"/>
                </a:solidFill>
                <a:latin typeface="+mn-lt"/>
              </a:rPr>
              <a:t>(</a:t>
            </a:r>
            <a:r>
              <a:rPr lang="en-US" altLang="zh-CN" sz="4000" dirty="0" err="1">
                <a:solidFill>
                  <a:schemeClr val="bg1"/>
                </a:solidFill>
                <a:latin typeface="+mn-lt"/>
              </a:rPr>
              <a:t>Ashoka’s</a:t>
            </a:r>
            <a:r>
              <a:rPr lang="en-US" altLang="zh-CN" sz="4000" dirty="0">
                <a:solidFill>
                  <a:schemeClr val="bg1"/>
                </a:solidFill>
                <a:latin typeface="+mn-lt"/>
              </a:rPr>
              <a:t> father)</a:t>
            </a:r>
          </a:p>
          <a:p>
            <a:pPr>
              <a:lnSpc>
                <a:spcPct val="100000"/>
              </a:lnSpc>
            </a:pPr>
            <a:r>
              <a:rPr lang="en-US" altLang="zh-CN" sz="4000" dirty="0" smtClean="0">
                <a:solidFill>
                  <a:schemeClr val="bg1"/>
                </a:solidFill>
                <a:latin typeface="+mn-lt"/>
              </a:rPr>
              <a:t>Bindusara</a:t>
            </a:r>
          </a:p>
          <a:p>
            <a:pPr>
              <a:lnSpc>
                <a:spcPct val="100000"/>
              </a:lnSpc>
            </a:pPr>
            <a:r>
              <a:rPr lang="en-US" altLang="zh-CN" sz="4000" dirty="0" smtClean="0">
                <a:solidFill>
                  <a:schemeClr val="bg1"/>
                </a:solidFill>
                <a:latin typeface="+mn-lt"/>
              </a:rPr>
              <a:t>297–272/268 </a:t>
            </a:r>
            <a:r>
              <a:rPr lang="en-US" altLang="zh-CN" sz="4000" dirty="0" smtClean="0">
                <a:solidFill>
                  <a:schemeClr val="bg1"/>
                </a:solidFill>
                <a:latin typeface="+mn-lt"/>
              </a:rPr>
              <a:t>BCE</a:t>
            </a:r>
          </a:p>
        </p:txBody>
      </p:sp>
    </p:spTree>
    <p:extLst>
      <p:ext uri="{BB962C8B-B14F-4D97-AF65-F5344CB8AC3E}">
        <p14:creationId xmlns:p14="http://schemas.microsoft.com/office/powerpoint/2010/main" val="825206540"/>
      </p:ext>
    </p:extLst>
  </p:cSld>
  <p:clrMapOvr>
    <a:overrideClrMapping bg1="lt1" tx1="dk1" bg2="lt2" tx2="dk2" accent1="accent1" accent2="accent2" accent3="accent3" accent4="accent4" accent5="accent5" accent6="accent6" hlink="hlink" folHlink="folHlink"/>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146628" y="59635"/>
            <a:ext cx="6539094" cy="6729322"/>
          </a:xfrm>
          <a:prstGeom prst="rect">
            <a:avLst/>
          </a:prstGeom>
        </p:spPr>
      </p:pic>
      <p:sp>
        <p:nvSpPr>
          <p:cNvPr id="5" name="標題 1"/>
          <p:cNvSpPr txBox="1">
            <a:spLocks/>
          </p:cNvSpPr>
          <p:nvPr/>
        </p:nvSpPr>
        <p:spPr>
          <a:xfrm>
            <a:off x="7801614" y="523459"/>
            <a:ext cx="3601881" cy="558579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err="1" smtClean="0">
                <a:solidFill>
                  <a:schemeClr val="bg1"/>
                </a:solidFill>
                <a:latin typeface="+mn-lt"/>
              </a:rPr>
              <a:t>Ashoka</a:t>
            </a:r>
            <a:endParaRPr lang="en-US" altLang="zh-CN" sz="4000" dirty="0">
              <a:solidFill>
                <a:schemeClr val="bg1"/>
              </a:solidFill>
              <a:latin typeface="+mn-lt"/>
            </a:endParaRPr>
          </a:p>
          <a:p>
            <a:pPr>
              <a:lnSpc>
                <a:spcPct val="100000"/>
              </a:lnSpc>
            </a:pPr>
            <a:r>
              <a:rPr lang="pl-PL" altLang="zh-CN" sz="4000" dirty="0" smtClean="0">
                <a:solidFill>
                  <a:schemeClr val="bg1"/>
                </a:solidFill>
                <a:latin typeface="+mn-lt"/>
              </a:rPr>
              <a:t>c</a:t>
            </a:r>
            <a:r>
              <a:rPr lang="pl-PL" altLang="zh-CN" sz="4000" dirty="0">
                <a:solidFill>
                  <a:schemeClr val="bg1"/>
                </a:solidFill>
                <a:latin typeface="+mn-lt"/>
              </a:rPr>
              <a:t>. </a:t>
            </a:r>
            <a:r>
              <a:rPr lang="en-US" altLang="zh-CN" sz="4000" dirty="0" smtClean="0">
                <a:solidFill>
                  <a:schemeClr val="bg1"/>
                </a:solidFill>
                <a:latin typeface="+mn-lt"/>
              </a:rPr>
              <a:t>272/</a:t>
            </a:r>
            <a:r>
              <a:rPr lang="pl-PL" altLang="zh-CN" sz="4000" dirty="0" smtClean="0">
                <a:solidFill>
                  <a:schemeClr val="bg1"/>
                </a:solidFill>
                <a:latin typeface="+mn-lt"/>
              </a:rPr>
              <a:t>268 </a:t>
            </a:r>
            <a:r>
              <a:rPr lang="pl-PL" altLang="zh-CN" sz="4000" dirty="0">
                <a:solidFill>
                  <a:schemeClr val="bg1"/>
                </a:solidFill>
                <a:latin typeface="+mn-lt"/>
              </a:rPr>
              <a:t>– c. 232 BCE</a:t>
            </a:r>
            <a:endParaRPr lang="en-US" altLang="zh-CN" sz="4000" dirty="0" smtClean="0">
              <a:solidFill>
                <a:schemeClr val="bg1"/>
              </a:solidFill>
              <a:latin typeface="+mn-lt"/>
            </a:endParaRPr>
          </a:p>
        </p:txBody>
      </p:sp>
    </p:spTree>
    <p:extLst>
      <p:ext uri="{BB962C8B-B14F-4D97-AF65-F5344CB8AC3E}">
        <p14:creationId xmlns:p14="http://schemas.microsoft.com/office/powerpoint/2010/main" val="1982302337"/>
      </p:ext>
    </p:extLst>
  </p:cSld>
  <p:clrMapOvr>
    <a:overrideClrMapping bg1="lt1" tx1="dk1" bg2="lt2" tx2="dk2" accent1="accent1" accent2="accent2" accent3="accent3" accent4="accent4" accent5="accent5" accent6="accent6" hlink="hlink" folHlink="folHlink"/>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1"/>
          <p:cNvSpPr txBox="1">
            <a:spLocks/>
          </p:cNvSpPr>
          <p:nvPr/>
        </p:nvSpPr>
        <p:spPr>
          <a:xfrm>
            <a:off x="437322" y="808380"/>
            <a:ext cx="11589025" cy="2776330"/>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16000" dirty="0">
                <a:solidFill>
                  <a:schemeClr val="bg1"/>
                </a:solidFill>
                <a:latin typeface="+mn-lt"/>
              </a:rPr>
              <a:t>Both Sri Lankan and north Indian traditions assert that </a:t>
            </a:r>
            <a:r>
              <a:rPr lang="en-US" altLang="zh-CN" sz="16000" dirty="0" err="1">
                <a:solidFill>
                  <a:schemeClr val="bg1"/>
                </a:solidFill>
                <a:latin typeface="+mn-lt"/>
              </a:rPr>
              <a:t>Ashoka</a:t>
            </a:r>
            <a:r>
              <a:rPr lang="en-US" altLang="zh-CN" sz="16000" dirty="0">
                <a:solidFill>
                  <a:schemeClr val="bg1"/>
                </a:solidFill>
                <a:latin typeface="+mn-lt"/>
              </a:rPr>
              <a:t> was a violent person before his conversion to Buddhism. </a:t>
            </a:r>
            <a:r>
              <a:rPr lang="en-US" altLang="zh-CN" sz="16000" dirty="0" smtClean="0">
                <a:solidFill>
                  <a:schemeClr val="bg1"/>
                </a:solidFill>
                <a:latin typeface="+mn-lt"/>
              </a:rPr>
              <a:t>He </a:t>
            </a:r>
            <a:r>
              <a:rPr lang="en-US" altLang="zh-CN" sz="16000" dirty="0">
                <a:solidFill>
                  <a:schemeClr val="bg1"/>
                </a:solidFill>
                <a:latin typeface="+mn-lt"/>
              </a:rPr>
              <a:t>was then called "</a:t>
            </a:r>
            <a:r>
              <a:rPr lang="en-US" altLang="zh-CN" sz="16000" dirty="0" err="1">
                <a:solidFill>
                  <a:schemeClr val="bg1"/>
                </a:solidFill>
                <a:latin typeface="+mn-lt"/>
              </a:rPr>
              <a:t>Chandashoka</a:t>
            </a:r>
            <a:r>
              <a:rPr lang="en-US" altLang="zh-CN" sz="16000" dirty="0">
                <a:solidFill>
                  <a:schemeClr val="bg1"/>
                </a:solidFill>
                <a:latin typeface="+mn-lt"/>
              </a:rPr>
              <a:t>" ("</a:t>
            </a:r>
            <a:r>
              <a:rPr lang="en-US" altLang="zh-CN" sz="16000" dirty="0" err="1">
                <a:solidFill>
                  <a:schemeClr val="bg1"/>
                </a:solidFill>
                <a:latin typeface="+mn-lt"/>
              </a:rPr>
              <a:t>Ashoka</a:t>
            </a:r>
            <a:r>
              <a:rPr lang="en-US" altLang="zh-CN" sz="16000" dirty="0">
                <a:solidFill>
                  <a:schemeClr val="bg1"/>
                </a:solidFill>
                <a:latin typeface="+mn-lt"/>
              </a:rPr>
              <a:t> the fierce") because of his </a:t>
            </a:r>
            <a:r>
              <a:rPr lang="en-US" altLang="zh-CN" sz="16000" dirty="0" smtClean="0">
                <a:solidFill>
                  <a:schemeClr val="bg1"/>
                </a:solidFill>
                <a:latin typeface="+mn-lt"/>
              </a:rPr>
              <a:t>extremely evil </a:t>
            </a:r>
            <a:r>
              <a:rPr lang="en-US" altLang="zh-CN" sz="16000" dirty="0">
                <a:solidFill>
                  <a:schemeClr val="bg1"/>
                </a:solidFill>
                <a:latin typeface="+mn-lt"/>
              </a:rPr>
              <a:t>deeds</a:t>
            </a:r>
            <a:endParaRPr lang="en-US" altLang="zh-CN" sz="16000" dirty="0" smtClean="0">
              <a:solidFill>
                <a:schemeClr val="bg1"/>
              </a:solidFill>
              <a:latin typeface="+mn-lt"/>
            </a:endParaRPr>
          </a:p>
        </p:txBody>
      </p:sp>
      <p:sp>
        <p:nvSpPr>
          <p:cNvPr id="4" name="標題 1"/>
          <p:cNvSpPr txBox="1">
            <a:spLocks/>
          </p:cNvSpPr>
          <p:nvPr/>
        </p:nvSpPr>
        <p:spPr>
          <a:xfrm>
            <a:off x="553279" y="4061789"/>
            <a:ext cx="11357112" cy="2286001"/>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16000" dirty="0" smtClean="0">
                <a:solidFill>
                  <a:schemeClr val="bg1"/>
                </a:solidFill>
                <a:latin typeface="+mn-lt"/>
              </a:rPr>
              <a:t>It’s said that </a:t>
            </a:r>
            <a:r>
              <a:rPr lang="en-US" altLang="zh-CN" sz="16000" dirty="0" err="1" smtClean="0">
                <a:solidFill>
                  <a:schemeClr val="bg1"/>
                </a:solidFill>
                <a:latin typeface="+mn-lt"/>
              </a:rPr>
              <a:t>Ashoka</a:t>
            </a:r>
            <a:r>
              <a:rPr lang="en-US" altLang="zh-CN" sz="16000" dirty="0">
                <a:solidFill>
                  <a:schemeClr val="bg1"/>
                </a:solidFill>
                <a:latin typeface="+mn-lt"/>
              </a:rPr>
              <a:t>, who was an illegitimate son of his predecessor, killed six legitimate princes to ascend the throne.</a:t>
            </a:r>
            <a:endParaRPr lang="en-US" altLang="zh-CN" sz="16000" dirty="0" smtClean="0">
              <a:solidFill>
                <a:schemeClr val="bg1"/>
              </a:solidFill>
              <a:latin typeface="+mn-lt"/>
            </a:endParaRPr>
          </a:p>
        </p:txBody>
      </p:sp>
    </p:spTree>
    <p:extLst>
      <p:ext uri="{BB962C8B-B14F-4D97-AF65-F5344CB8AC3E}">
        <p14:creationId xmlns:p14="http://schemas.microsoft.com/office/powerpoint/2010/main" val="1642132744"/>
      </p:ext>
    </p:extLst>
  </p:cSld>
  <p:clrMapOvr>
    <a:overrideClrMapping bg1="lt1" tx1="dk1" bg2="lt2" tx2="dk2" accent1="accent1" accent2="accent2" accent3="accent3" accent4="accent4" accent5="accent5" accent6="accent6" hlink="hlink" folHlink="folHlink"/>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txBox="1">
            <a:spLocks/>
          </p:cNvSpPr>
          <p:nvPr/>
        </p:nvSpPr>
        <p:spPr>
          <a:xfrm>
            <a:off x="470454" y="165654"/>
            <a:ext cx="11357111" cy="2093842"/>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16000" dirty="0" err="1">
                <a:solidFill>
                  <a:schemeClr val="bg1"/>
                </a:solidFill>
                <a:latin typeface="+mn-lt"/>
              </a:rPr>
              <a:t>Ashoka</a:t>
            </a:r>
            <a:r>
              <a:rPr lang="en-US" altLang="zh-CN" sz="16000" dirty="0">
                <a:solidFill>
                  <a:schemeClr val="bg1"/>
                </a:solidFill>
                <a:latin typeface="+mn-lt"/>
              </a:rPr>
              <a:t> built a jail in </a:t>
            </a:r>
            <a:r>
              <a:rPr lang="en-US" altLang="zh-CN" sz="16000" dirty="0" err="1" smtClean="0">
                <a:solidFill>
                  <a:schemeClr val="bg1"/>
                </a:solidFill>
                <a:latin typeface="+mn-lt"/>
              </a:rPr>
              <a:t>Pataliputra</a:t>
            </a:r>
            <a:r>
              <a:rPr lang="en-US" altLang="zh-CN" sz="16000" dirty="0" smtClean="0">
                <a:solidFill>
                  <a:schemeClr val="bg1"/>
                </a:solidFill>
                <a:latin typeface="+mn-lt"/>
              </a:rPr>
              <a:t> called ‘</a:t>
            </a:r>
            <a:r>
              <a:rPr lang="en-US" altLang="zh-CN" sz="16000" dirty="0" err="1" smtClean="0">
                <a:solidFill>
                  <a:schemeClr val="bg1"/>
                </a:solidFill>
                <a:latin typeface="+mn-lt"/>
              </a:rPr>
              <a:t>Ashoka's</a:t>
            </a:r>
            <a:r>
              <a:rPr lang="en-US" altLang="zh-CN" sz="16000" dirty="0" smtClean="0">
                <a:solidFill>
                  <a:schemeClr val="bg1"/>
                </a:solidFill>
                <a:latin typeface="+mn-lt"/>
              </a:rPr>
              <a:t> Hell’  to brutally torture </a:t>
            </a:r>
            <a:r>
              <a:rPr lang="en-US" altLang="zh-CN" sz="16000" dirty="0">
                <a:solidFill>
                  <a:schemeClr val="bg1"/>
                </a:solidFill>
                <a:latin typeface="+mn-lt"/>
              </a:rPr>
              <a:t>the prisoners.</a:t>
            </a:r>
            <a:endParaRPr lang="en-US" altLang="zh-CN" sz="16000" dirty="0" smtClean="0">
              <a:solidFill>
                <a:schemeClr val="bg1"/>
              </a:solidFill>
              <a:latin typeface="+mn-lt"/>
            </a:endParaRPr>
          </a:p>
        </p:txBody>
      </p:sp>
      <p:sp>
        <p:nvSpPr>
          <p:cNvPr id="4" name="標題 1"/>
          <p:cNvSpPr txBox="1">
            <a:spLocks/>
          </p:cNvSpPr>
          <p:nvPr/>
        </p:nvSpPr>
        <p:spPr>
          <a:xfrm>
            <a:off x="470454" y="1318592"/>
            <a:ext cx="11469753" cy="6009861"/>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16000" dirty="0" smtClean="0">
                <a:solidFill>
                  <a:schemeClr val="bg1"/>
                </a:solidFill>
                <a:latin typeface="+mn-lt"/>
              </a:rPr>
              <a:t>It </a:t>
            </a:r>
            <a:r>
              <a:rPr lang="en-US" altLang="zh-CN" sz="16000" dirty="0">
                <a:solidFill>
                  <a:schemeClr val="bg1"/>
                </a:solidFill>
                <a:latin typeface="+mn-lt"/>
              </a:rPr>
              <a:t>was his conquest of Kalinga (262-261 BCE) that proved to be the pivotal event of his life. Although </a:t>
            </a:r>
            <a:r>
              <a:rPr lang="en-US" altLang="zh-CN" sz="16000" dirty="0" err="1">
                <a:solidFill>
                  <a:schemeClr val="bg1"/>
                </a:solidFill>
                <a:latin typeface="+mn-lt"/>
              </a:rPr>
              <a:t>Ashoka’s</a:t>
            </a:r>
            <a:r>
              <a:rPr lang="en-US" altLang="zh-CN" sz="16000" dirty="0">
                <a:solidFill>
                  <a:schemeClr val="bg1"/>
                </a:solidFill>
                <a:latin typeface="+mn-lt"/>
              </a:rPr>
              <a:t> army </a:t>
            </a:r>
            <a:r>
              <a:rPr lang="en-US" altLang="zh-CN" sz="16000" dirty="0" smtClean="0">
                <a:solidFill>
                  <a:schemeClr val="bg1"/>
                </a:solidFill>
                <a:latin typeface="+mn-lt"/>
              </a:rPr>
              <a:t>succeeded, </a:t>
            </a:r>
            <a:r>
              <a:rPr lang="en-US" altLang="zh-CN" sz="16000" dirty="0">
                <a:solidFill>
                  <a:schemeClr val="bg1"/>
                </a:solidFill>
                <a:latin typeface="+mn-lt"/>
              </a:rPr>
              <a:t>an estimated 100,000 soldiers and civilians were killed in the furious warfare, including over 10,000 of </a:t>
            </a:r>
            <a:r>
              <a:rPr lang="en-US" altLang="zh-CN" sz="16000" dirty="0" err="1">
                <a:solidFill>
                  <a:schemeClr val="bg1"/>
                </a:solidFill>
                <a:latin typeface="+mn-lt"/>
              </a:rPr>
              <a:t>Ashoka’s</a:t>
            </a:r>
            <a:r>
              <a:rPr lang="en-US" altLang="zh-CN" sz="16000" dirty="0">
                <a:solidFill>
                  <a:schemeClr val="bg1"/>
                </a:solidFill>
                <a:latin typeface="+mn-lt"/>
              </a:rPr>
              <a:t> own men. Hundreds of thousands of people were adversely affected by the destruction and fallout of war.</a:t>
            </a:r>
            <a:endParaRPr lang="en-US" altLang="zh-CN" sz="16000" dirty="0" smtClean="0">
              <a:solidFill>
                <a:schemeClr val="bg1"/>
              </a:solidFill>
              <a:latin typeface="+mn-lt"/>
            </a:endParaRPr>
          </a:p>
        </p:txBody>
      </p:sp>
    </p:spTree>
    <p:extLst>
      <p:ext uri="{BB962C8B-B14F-4D97-AF65-F5344CB8AC3E}">
        <p14:creationId xmlns:p14="http://schemas.microsoft.com/office/powerpoint/2010/main" val="472644713"/>
      </p:ext>
    </p:extLst>
  </p:cSld>
  <p:clrMapOvr>
    <a:overrideClrMapping bg1="lt1" tx1="dk1" bg2="lt2" tx2="dk2" accent1="accent1" accent2="accent2" accent3="accent3" accent4="accent4" accent5="accent5" accent6="accent6" hlink="hlink" folHlink="folHlink"/>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txBox="1">
            <a:spLocks/>
          </p:cNvSpPr>
          <p:nvPr/>
        </p:nvSpPr>
        <p:spPr>
          <a:xfrm>
            <a:off x="622852" y="0"/>
            <a:ext cx="11370365" cy="5042454"/>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16000" dirty="0">
                <a:solidFill>
                  <a:schemeClr val="bg1"/>
                </a:solidFill>
                <a:latin typeface="+mn-lt"/>
              </a:rPr>
              <a:t>When </a:t>
            </a:r>
            <a:r>
              <a:rPr lang="en-US" altLang="zh-CN" sz="16000" dirty="0" err="1" smtClean="0">
                <a:solidFill>
                  <a:schemeClr val="bg1"/>
                </a:solidFill>
                <a:latin typeface="+mn-lt"/>
              </a:rPr>
              <a:t>Ashoka</a:t>
            </a:r>
            <a:r>
              <a:rPr lang="en-US" altLang="zh-CN" sz="16000" dirty="0" smtClean="0">
                <a:solidFill>
                  <a:schemeClr val="bg1"/>
                </a:solidFill>
                <a:latin typeface="+mn-lt"/>
              </a:rPr>
              <a:t> </a:t>
            </a:r>
            <a:r>
              <a:rPr lang="en-US" altLang="zh-CN" sz="16000" dirty="0">
                <a:solidFill>
                  <a:schemeClr val="bg1"/>
                </a:solidFill>
                <a:latin typeface="+mn-lt"/>
              </a:rPr>
              <a:t>personally witnessed the devastation, </a:t>
            </a:r>
            <a:r>
              <a:rPr lang="en-US" altLang="zh-CN" sz="16000" dirty="0" smtClean="0">
                <a:solidFill>
                  <a:schemeClr val="bg1"/>
                </a:solidFill>
                <a:latin typeface="+mn-lt"/>
              </a:rPr>
              <a:t>he began </a:t>
            </a:r>
            <a:r>
              <a:rPr lang="en-US" altLang="zh-CN" sz="16000" dirty="0">
                <a:solidFill>
                  <a:schemeClr val="bg1"/>
                </a:solidFill>
                <a:latin typeface="+mn-lt"/>
              </a:rPr>
              <a:t>feeling remorse. Although the annexation of Kalinga was completed, </a:t>
            </a:r>
            <a:r>
              <a:rPr lang="en-US" altLang="zh-CN" sz="16000" dirty="0" err="1">
                <a:solidFill>
                  <a:schemeClr val="bg1"/>
                </a:solidFill>
                <a:latin typeface="+mn-lt"/>
              </a:rPr>
              <a:t>Ashoka</a:t>
            </a:r>
            <a:r>
              <a:rPr lang="en-US" altLang="zh-CN" sz="16000" dirty="0">
                <a:solidFill>
                  <a:schemeClr val="bg1"/>
                </a:solidFill>
                <a:latin typeface="+mn-lt"/>
              </a:rPr>
              <a:t> embraced the teachings of Buddhism, and renounced war and violence. He sent out missionaries to travel around Asia and spread Buddhism to other countries. </a:t>
            </a:r>
            <a:endParaRPr lang="en-US" altLang="zh-CN" sz="16000" dirty="0" smtClean="0">
              <a:solidFill>
                <a:schemeClr val="bg1"/>
              </a:solidFill>
              <a:latin typeface="+mn-lt"/>
            </a:endParaRPr>
          </a:p>
        </p:txBody>
      </p:sp>
      <p:sp>
        <p:nvSpPr>
          <p:cNvPr id="3" name="標題 1"/>
          <p:cNvSpPr txBox="1">
            <a:spLocks/>
          </p:cNvSpPr>
          <p:nvPr/>
        </p:nvSpPr>
        <p:spPr>
          <a:xfrm>
            <a:off x="815011" y="4247322"/>
            <a:ext cx="10608363" cy="2729947"/>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16000" dirty="0" smtClean="0">
                <a:solidFill>
                  <a:schemeClr val="bg1"/>
                </a:solidFill>
                <a:latin typeface="+mn-lt"/>
              </a:rPr>
              <a:t>He </a:t>
            </a:r>
            <a:r>
              <a:rPr lang="en-US" altLang="zh-CN" sz="16000" dirty="0">
                <a:solidFill>
                  <a:schemeClr val="bg1"/>
                </a:solidFill>
                <a:latin typeface="+mn-lt"/>
              </a:rPr>
              <a:t>came to be known as </a:t>
            </a:r>
            <a:r>
              <a:rPr lang="en-US" altLang="zh-CN" sz="16000" dirty="0" err="1">
                <a:solidFill>
                  <a:schemeClr val="bg1"/>
                </a:solidFill>
                <a:latin typeface="+mn-lt"/>
              </a:rPr>
              <a:t>Dhammashoka</a:t>
            </a:r>
            <a:r>
              <a:rPr lang="en-US" altLang="zh-CN" sz="16000" dirty="0">
                <a:solidFill>
                  <a:schemeClr val="bg1"/>
                </a:solidFill>
                <a:latin typeface="+mn-lt"/>
              </a:rPr>
              <a:t> ("</a:t>
            </a:r>
            <a:r>
              <a:rPr lang="en-US" altLang="zh-CN" sz="16000" dirty="0" err="1">
                <a:solidFill>
                  <a:schemeClr val="bg1"/>
                </a:solidFill>
                <a:latin typeface="+mn-lt"/>
              </a:rPr>
              <a:t>Ashoka</a:t>
            </a:r>
            <a:r>
              <a:rPr lang="en-US" altLang="zh-CN" sz="16000" dirty="0">
                <a:solidFill>
                  <a:schemeClr val="bg1"/>
                </a:solidFill>
                <a:latin typeface="+mn-lt"/>
              </a:rPr>
              <a:t> the righteous") after his conversion to Buddhism.</a:t>
            </a:r>
            <a:endParaRPr lang="en-US" altLang="zh-CN" sz="16000" dirty="0" smtClean="0">
              <a:solidFill>
                <a:schemeClr val="bg1"/>
              </a:solidFill>
              <a:latin typeface="+mn-lt"/>
            </a:endParaRPr>
          </a:p>
        </p:txBody>
      </p:sp>
    </p:spTree>
    <p:extLst>
      <p:ext uri="{BB962C8B-B14F-4D97-AF65-F5344CB8AC3E}">
        <p14:creationId xmlns:p14="http://schemas.microsoft.com/office/powerpoint/2010/main" val="2253193814"/>
      </p:ext>
    </p:extLst>
  </p:cSld>
  <p:clrMapOvr>
    <a:overrideClrMapping bg1="lt1" tx1="dk1" bg2="lt2" tx2="dk2" accent1="accent1" accent2="accent2" accent3="accent3" accent4="accent4" accent5="accent5" accent6="accent6" hlink="hlink" folHlink="folHlink"/>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p:nvPr/>
        </p:nvPicPr>
        <p:blipFill>
          <a:blip r:embed="rId3"/>
          <a:stretch>
            <a:fillRect/>
          </a:stretch>
        </p:blipFill>
        <p:spPr>
          <a:xfrm>
            <a:off x="337848" y="53008"/>
            <a:ext cx="6752066" cy="6751983"/>
          </a:xfrm>
          <a:prstGeom prst="rect">
            <a:avLst/>
          </a:prstGeom>
        </p:spPr>
      </p:pic>
      <p:sp>
        <p:nvSpPr>
          <p:cNvPr id="5" name="標題 1"/>
          <p:cNvSpPr txBox="1">
            <a:spLocks/>
          </p:cNvSpPr>
          <p:nvPr/>
        </p:nvSpPr>
        <p:spPr>
          <a:xfrm>
            <a:off x="7931426" y="1018738"/>
            <a:ext cx="4134678" cy="4820522"/>
          </a:xfrm>
          <a:prstGeom prst="rect">
            <a:avLst/>
          </a:prstGeom>
        </p:spPr>
        <p:txBody>
          <a:bodyPr vert="horz" lIns="91440" tIns="45720" rIns="91440" bIns="45720" rtlCol="0" anchor="ctr">
            <a:normAutofit fontScale="3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16000" dirty="0">
                <a:solidFill>
                  <a:schemeClr val="bg1"/>
                </a:solidFill>
                <a:latin typeface="+mn-lt"/>
              </a:rPr>
              <a:t>Map of the Buddhist missions during the reign of </a:t>
            </a:r>
            <a:r>
              <a:rPr lang="en-US" altLang="zh-CN" sz="16000" dirty="0" err="1">
                <a:solidFill>
                  <a:schemeClr val="bg1"/>
                </a:solidFill>
                <a:latin typeface="+mn-lt"/>
              </a:rPr>
              <a:t>Ashoka</a:t>
            </a:r>
            <a:r>
              <a:rPr lang="en-US" altLang="zh-CN" sz="16000" dirty="0">
                <a:solidFill>
                  <a:schemeClr val="bg1"/>
                </a:solidFill>
                <a:latin typeface="+mn-lt"/>
              </a:rPr>
              <a:t>.</a:t>
            </a:r>
          </a:p>
        </p:txBody>
      </p:sp>
    </p:spTree>
    <p:extLst>
      <p:ext uri="{BB962C8B-B14F-4D97-AF65-F5344CB8AC3E}">
        <p14:creationId xmlns:p14="http://schemas.microsoft.com/office/powerpoint/2010/main" val="3241778224"/>
      </p:ext>
    </p:extLst>
  </p:cSld>
  <p:clrMapOvr>
    <a:overrideClrMapping bg1="lt1" tx1="dk1" bg2="lt2" tx2="dk2" accent1="accent1" accent2="accent2" accent3="accent3" accent4="accent4" accent5="accent5" accent6="accent6" hlink="hlink" folHlink="folHlink"/>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txBox="1">
            <a:spLocks/>
          </p:cNvSpPr>
          <p:nvPr/>
        </p:nvSpPr>
        <p:spPr>
          <a:xfrm>
            <a:off x="106017" y="57236"/>
            <a:ext cx="3916017" cy="6506817"/>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16000" dirty="0" err="1" smtClean="0">
                <a:solidFill>
                  <a:schemeClr val="bg1"/>
                </a:solidFill>
                <a:latin typeface="+mn-lt"/>
              </a:rPr>
              <a:t>Ashoka</a:t>
            </a:r>
            <a:r>
              <a:rPr lang="en-US" altLang="zh-CN" sz="16000" dirty="0" smtClean="0">
                <a:solidFill>
                  <a:schemeClr val="bg1"/>
                </a:solidFill>
                <a:latin typeface="+mn-lt"/>
              </a:rPr>
              <a:t> </a:t>
            </a:r>
            <a:r>
              <a:rPr lang="en-US" altLang="zh-CN" sz="16000" dirty="0">
                <a:solidFill>
                  <a:schemeClr val="bg1"/>
                </a:solidFill>
                <a:latin typeface="+mn-lt"/>
              </a:rPr>
              <a:t>erected the </a:t>
            </a:r>
            <a:r>
              <a:rPr lang="en-US" altLang="zh-CN" sz="16000" dirty="0" smtClean="0">
                <a:solidFill>
                  <a:schemeClr val="bg1"/>
                </a:solidFill>
                <a:latin typeface="+mn-lt"/>
              </a:rPr>
              <a:t>‘Edicts </a:t>
            </a:r>
            <a:r>
              <a:rPr lang="en-US" altLang="zh-CN" sz="16000" dirty="0">
                <a:solidFill>
                  <a:schemeClr val="bg1"/>
                </a:solidFill>
                <a:latin typeface="+mn-lt"/>
              </a:rPr>
              <a:t>of </a:t>
            </a:r>
            <a:r>
              <a:rPr lang="en-US" altLang="zh-CN" sz="16000" dirty="0" err="1" smtClean="0">
                <a:solidFill>
                  <a:schemeClr val="bg1"/>
                </a:solidFill>
                <a:latin typeface="+mn-lt"/>
              </a:rPr>
              <a:t>Ashoka</a:t>
            </a:r>
            <a:r>
              <a:rPr lang="en-US" altLang="zh-CN" sz="16000" dirty="0">
                <a:solidFill>
                  <a:schemeClr val="bg1"/>
                </a:solidFill>
                <a:latin typeface="+mn-lt"/>
              </a:rPr>
              <a:t>’, </a:t>
            </a:r>
            <a:r>
              <a:rPr lang="en-US" altLang="zh-CN" sz="16000" dirty="0" smtClean="0">
                <a:solidFill>
                  <a:schemeClr val="bg1"/>
                </a:solidFill>
                <a:latin typeface="+mn-lt"/>
              </a:rPr>
              <a:t>set in stone, which are </a:t>
            </a:r>
            <a:r>
              <a:rPr lang="en-US" altLang="zh-CN" sz="16000" dirty="0">
                <a:solidFill>
                  <a:schemeClr val="bg1"/>
                </a:solidFill>
                <a:latin typeface="+mn-lt"/>
              </a:rPr>
              <a:t>found throughout the </a:t>
            </a:r>
            <a:r>
              <a:rPr lang="en-US" altLang="zh-CN" sz="16000" dirty="0" smtClean="0">
                <a:solidFill>
                  <a:schemeClr val="bg1"/>
                </a:solidFill>
                <a:latin typeface="+mn-lt"/>
              </a:rPr>
              <a:t>Subcontinent, to </a:t>
            </a:r>
            <a:r>
              <a:rPr lang="en-US" altLang="zh-CN" sz="16000" dirty="0">
                <a:solidFill>
                  <a:schemeClr val="bg1"/>
                </a:solidFill>
                <a:latin typeface="+mn-lt"/>
              </a:rPr>
              <a:t>state his policies and </a:t>
            </a:r>
            <a:r>
              <a:rPr lang="en-US" altLang="zh-CN" sz="16000" dirty="0" smtClean="0">
                <a:solidFill>
                  <a:schemeClr val="bg1"/>
                </a:solidFill>
                <a:latin typeface="+mn-lt"/>
              </a:rPr>
              <a:t>accomplishments.</a:t>
            </a:r>
            <a:endParaRPr lang="en-US" altLang="zh-CN" sz="16000" dirty="0">
              <a:solidFill>
                <a:schemeClr val="bg1"/>
              </a:solidFill>
              <a:latin typeface="+mn-lt"/>
            </a:endParaRPr>
          </a:p>
        </p:txBody>
      </p:sp>
      <p:pic>
        <p:nvPicPr>
          <p:cNvPr id="5" name="圖片 4"/>
          <p:cNvPicPr>
            <a:picLocks noChangeAspect="1"/>
          </p:cNvPicPr>
          <p:nvPr/>
        </p:nvPicPr>
        <p:blipFill>
          <a:blip r:embed="rId3"/>
          <a:stretch>
            <a:fillRect/>
          </a:stretch>
        </p:blipFill>
        <p:spPr>
          <a:xfrm>
            <a:off x="4079223" y="57236"/>
            <a:ext cx="3555011" cy="3424263"/>
          </a:xfrm>
          <a:prstGeom prst="rect">
            <a:avLst/>
          </a:prstGeom>
        </p:spPr>
      </p:pic>
      <p:pic>
        <p:nvPicPr>
          <p:cNvPr id="6" name="圖片 5"/>
          <p:cNvPicPr>
            <a:picLocks noChangeAspect="1"/>
          </p:cNvPicPr>
          <p:nvPr/>
        </p:nvPicPr>
        <p:blipFill>
          <a:blip r:embed="rId4"/>
          <a:stretch>
            <a:fillRect/>
          </a:stretch>
        </p:blipFill>
        <p:spPr>
          <a:xfrm>
            <a:off x="4473211" y="3530438"/>
            <a:ext cx="2767033" cy="3248049"/>
          </a:xfrm>
          <a:prstGeom prst="rect">
            <a:avLst/>
          </a:prstGeom>
        </p:spPr>
      </p:pic>
      <p:pic>
        <p:nvPicPr>
          <p:cNvPr id="7" name="圖片 6"/>
          <p:cNvPicPr>
            <a:picLocks noChangeAspect="1"/>
          </p:cNvPicPr>
          <p:nvPr/>
        </p:nvPicPr>
        <p:blipFill>
          <a:blip r:embed="rId5"/>
          <a:stretch>
            <a:fillRect/>
          </a:stretch>
        </p:blipFill>
        <p:spPr>
          <a:xfrm>
            <a:off x="7691423" y="57236"/>
            <a:ext cx="4374681" cy="6374263"/>
          </a:xfrm>
          <a:prstGeom prst="rect">
            <a:avLst/>
          </a:prstGeom>
        </p:spPr>
      </p:pic>
    </p:spTree>
    <p:extLst>
      <p:ext uri="{BB962C8B-B14F-4D97-AF65-F5344CB8AC3E}">
        <p14:creationId xmlns:p14="http://schemas.microsoft.com/office/powerpoint/2010/main" val="4229471488"/>
      </p:ext>
    </p:extLst>
  </p:cSld>
  <p:clrMapOvr>
    <a:overrideClrMapping bg1="lt1" tx1="dk1" bg2="lt2" tx2="dk2" accent1="accent1" accent2="accent2" accent3="accent3" accent4="accent4" accent5="accent5" accent6="accent6" hlink="hlink" folHlink="folHlink"/>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7" name="圖片 6"/>
          <p:cNvPicPr>
            <a:picLocks noChangeAspect="1"/>
          </p:cNvPicPr>
          <p:nvPr/>
        </p:nvPicPr>
        <p:blipFill>
          <a:blip r:embed="rId3"/>
          <a:stretch>
            <a:fillRect/>
          </a:stretch>
        </p:blipFill>
        <p:spPr>
          <a:xfrm>
            <a:off x="6362583" y="1938631"/>
            <a:ext cx="5703520" cy="3170081"/>
          </a:xfrm>
          <a:prstGeom prst="rect">
            <a:avLst/>
          </a:prstGeom>
        </p:spPr>
      </p:pic>
      <p:pic>
        <p:nvPicPr>
          <p:cNvPr id="8" name="圖片 7"/>
          <p:cNvPicPr>
            <a:picLocks noChangeAspect="1"/>
          </p:cNvPicPr>
          <p:nvPr/>
        </p:nvPicPr>
        <p:blipFill>
          <a:blip r:embed="rId4"/>
          <a:stretch>
            <a:fillRect/>
          </a:stretch>
        </p:blipFill>
        <p:spPr>
          <a:xfrm>
            <a:off x="66262" y="129709"/>
            <a:ext cx="6178030" cy="6628900"/>
          </a:xfrm>
          <a:prstGeom prst="rect">
            <a:avLst/>
          </a:prstGeom>
        </p:spPr>
      </p:pic>
    </p:spTree>
    <p:extLst>
      <p:ext uri="{BB962C8B-B14F-4D97-AF65-F5344CB8AC3E}">
        <p14:creationId xmlns:p14="http://schemas.microsoft.com/office/powerpoint/2010/main" val="1959191737"/>
      </p:ext>
    </p:extLst>
  </p:cSld>
  <p:clrMapOvr>
    <a:overrideClrMapping bg1="lt1" tx1="dk1" bg2="lt2" tx2="dk2" accent1="accent1" accent2="accent2" accent3="accent3" accent4="accent4" accent5="accent5" accent6="accent6" hlink="hlink" folHlink="folHlink"/>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58418" y="205192"/>
            <a:ext cx="11655287" cy="6444965"/>
          </a:xfrm>
          <a:prstGeom prst="rect">
            <a:avLst/>
          </a:prstGeom>
        </p:spPr>
      </p:pic>
    </p:spTree>
    <p:extLst>
      <p:ext uri="{BB962C8B-B14F-4D97-AF65-F5344CB8AC3E}">
        <p14:creationId xmlns:p14="http://schemas.microsoft.com/office/powerpoint/2010/main" val="2419963502"/>
      </p:ext>
    </p:extLst>
  </p:cSld>
  <p:clrMapOvr>
    <a:overrideClrMapping bg1="lt1" tx1="dk1" bg2="lt2" tx2="dk2" accent1="accent1" accent2="accent2" accent3="accent3" accent4="accent4" accent5="accent5" accent6="accent6" hlink="hlink" folHlink="folHlink"/>
  </p:clrMapOvr>
</p:sld>
</file>

<file path=ppt/slides/slide1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txBox="1">
            <a:spLocks/>
          </p:cNvSpPr>
          <p:nvPr/>
        </p:nvSpPr>
        <p:spPr>
          <a:xfrm>
            <a:off x="298175" y="258417"/>
            <a:ext cx="6016485" cy="659958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16000" dirty="0" err="1">
                <a:solidFill>
                  <a:schemeClr val="bg1"/>
                </a:solidFill>
                <a:latin typeface="+mn-lt"/>
              </a:rPr>
              <a:t>Ashoka’s</a:t>
            </a:r>
            <a:r>
              <a:rPr lang="en-US" altLang="zh-CN" sz="16000" dirty="0">
                <a:solidFill>
                  <a:schemeClr val="bg1"/>
                </a:solidFill>
                <a:latin typeface="+mn-lt"/>
              </a:rPr>
              <a:t> edicts refer to the Greeks, </a:t>
            </a:r>
            <a:r>
              <a:rPr lang="en-US" altLang="zh-CN" sz="16000" dirty="0" err="1">
                <a:solidFill>
                  <a:schemeClr val="bg1"/>
                </a:solidFill>
                <a:latin typeface="+mn-lt"/>
              </a:rPr>
              <a:t>Kambojas</a:t>
            </a:r>
            <a:r>
              <a:rPr lang="en-US" altLang="zh-CN" sz="16000" dirty="0">
                <a:solidFill>
                  <a:schemeClr val="bg1"/>
                </a:solidFill>
                <a:latin typeface="+mn-lt"/>
              </a:rPr>
              <a:t>, and </a:t>
            </a:r>
            <a:r>
              <a:rPr lang="en-US" altLang="zh-CN" sz="16000" dirty="0" err="1" smtClean="0">
                <a:solidFill>
                  <a:schemeClr val="bg1"/>
                </a:solidFill>
                <a:latin typeface="+mn-lt"/>
              </a:rPr>
              <a:t>Gandharas</a:t>
            </a:r>
            <a:r>
              <a:rPr lang="en-US" altLang="zh-CN" sz="16000" dirty="0" smtClean="0">
                <a:solidFill>
                  <a:schemeClr val="bg1"/>
                </a:solidFill>
                <a:latin typeface="+mn-lt"/>
              </a:rPr>
              <a:t>, although </a:t>
            </a:r>
            <a:r>
              <a:rPr lang="en-US" altLang="zh-CN" sz="16000" dirty="0">
                <a:solidFill>
                  <a:schemeClr val="bg1"/>
                </a:solidFill>
                <a:latin typeface="+mn-lt"/>
              </a:rPr>
              <a:t>predominantly written in </a:t>
            </a:r>
            <a:r>
              <a:rPr lang="en-US" altLang="zh-CN" sz="16000" dirty="0" err="1">
                <a:solidFill>
                  <a:schemeClr val="bg1"/>
                </a:solidFill>
                <a:latin typeface="+mn-lt"/>
              </a:rPr>
              <a:t>Prakrit</a:t>
            </a:r>
            <a:r>
              <a:rPr lang="en-US" altLang="zh-CN" sz="16000" dirty="0">
                <a:solidFill>
                  <a:schemeClr val="bg1"/>
                </a:solidFill>
                <a:latin typeface="+mn-lt"/>
              </a:rPr>
              <a:t>, two of them were written in Greek, and one in both Greek and </a:t>
            </a:r>
            <a:r>
              <a:rPr lang="en-US" altLang="zh-CN" sz="16000" dirty="0" smtClean="0">
                <a:solidFill>
                  <a:schemeClr val="bg1"/>
                </a:solidFill>
                <a:latin typeface="+mn-lt"/>
              </a:rPr>
              <a:t>Aramaic</a:t>
            </a:r>
            <a:r>
              <a:rPr lang="en-US" altLang="zh-CN" sz="16000" dirty="0">
                <a:solidFill>
                  <a:schemeClr val="bg1"/>
                </a:solidFill>
                <a:latin typeface="+mn-lt"/>
              </a:rPr>
              <a:t>. They also attest to </a:t>
            </a:r>
            <a:r>
              <a:rPr lang="en-US" altLang="zh-CN" sz="16000" dirty="0" err="1">
                <a:solidFill>
                  <a:schemeClr val="bg1"/>
                </a:solidFill>
                <a:latin typeface="+mn-lt"/>
              </a:rPr>
              <a:t>Ashoka’s</a:t>
            </a:r>
            <a:r>
              <a:rPr lang="en-US" altLang="zh-CN" sz="16000" dirty="0">
                <a:solidFill>
                  <a:schemeClr val="bg1"/>
                </a:solidFill>
                <a:latin typeface="+mn-lt"/>
              </a:rPr>
              <a:t> envoys’ travels to the Greek rulers in the west as far as the Mediterranean.</a:t>
            </a:r>
          </a:p>
        </p:txBody>
      </p:sp>
      <p:pic>
        <p:nvPicPr>
          <p:cNvPr id="5" name="圖片 4"/>
          <p:cNvPicPr>
            <a:picLocks noChangeAspect="1"/>
          </p:cNvPicPr>
          <p:nvPr/>
        </p:nvPicPr>
        <p:blipFill>
          <a:blip r:embed="rId3"/>
          <a:stretch>
            <a:fillRect/>
          </a:stretch>
        </p:blipFill>
        <p:spPr>
          <a:xfrm>
            <a:off x="6387424" y="258417"/>
            <a:ext cx="5679913" cy="6420679"/>
          </a:xfrm>
          <a:prstGeom prst="rect">
            <a:avLst/>
          </a:prstGeom>
        </p:spPr>
      </p:pic>
    </p:spTree>
    <p:extLst>
      <p:ext uri="{BB962C8B-B14F-4D97-AF65-F5344CB8AC3E}">
        <p14:creationId xmlns:p14="http://schemas.microsoft.com/office/powerpoint/2010/main" val="3064673590"/>
      </p:ext>
    </p:extLst>
  </p:cSld>
  <p:clrMapOvr>
    <a:overrideClrMapping bg1="lt1" tx1="dk1" bg2="lt2" tx2="dk2" accent1="accent1" accent2="accent2" accent3="accent3" accent4="accent4" accent5="accent5" accent6="accent6" hlink="hlink" folHlink="folHlink"/>
  </p:clrMapOvr>
</p:sld>
</file>

<file path=ppt/slides/slide1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txBox="1">
            <a:spLocks/>
          </p:cNvSpPr>
          <p:nvPr/>
        </p:nvSpPr>
        <p:spPr>
          <a:xfrm>
            <a:off x="669238" y="708990"/>
            <a:ext cx="10548727" cy="4386471"/>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16000" dirty="0" err="1">
                <a:solidFill>
                  <a:schemeClr val="bg1"/>
                </a:solidFill>
                <a:latin typeface="+mn-lt"/>
              </a:rPr>
              <a:t>Ashoka’s</a:t>
            </a:r>
            <a:r>
              <a:rPr lang="en-US" altLang="zh-CN" sz="16000" dirty="0">
                <a:solidFill>
                  <a:schemeClr val="bg1"/>
                </a:solidFill>
                <a:latin typeface="+mn-lt"/>
              </a:rPr>
              <a:t> edicts also mentioned social and cultural attributes of his empire, emphasizing Buddhism, though not condemning other religions. For this, the Edicts of </a:t>
            </a:r>
            <a:r>
              <a:rPr lang="en-US" altLang="zh-CN" sz="16000" dirty="0" err="1">
                <a:solidFill>
                  <a:schemeClr val="bg1"/>
                </a:solidFill>
                <a:latin typeface="+mn-lt"/>
              </a:rPr>
              <a:t>Ashoka</a:t>
            </a:r>
            <a:r>
              <a:rPr lang="en-US" altLang="zh-CN" sz="16000" dirty="0">
                <a:solidFill>
                  <a:schemeClr val="bg1"/>
                </a:solidFill>
                <a:latin typeface="+mn-lt"/>
              </a:rPr>
              <a:t> are known as an early document that promoted religious tolerance.</a:t>
            </a:r>
          </a:p>
        </p:txBody>
      </p:sp>
    </p:spTree>
    <p:extLst>
      <p:ext uri="{BB962C8B-B14F-4D97-AF65-F5344CB8AC3E}">
        <p14:creationId xmlns:p14="http://schemas.microsoft.com/office/powerpoint/2010/main" val="3302769300"/>
      </p:ext>
    </p:extLst>
  </p:cSld>
  <p:clrMapOvr>
    <a:overrideClrMapping bg1="lt1" tx1="dk1" bg2="lt2" tx2="dk2" accent1="accent1" accent2="accent2" accent3="accent3" accent4="accent4" accent5="accent5" accent6="accent6" hlink="hlink" folHlink="folHlink"/>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1"/>
          <p:cNvSpPr txBox="1">
            <a:spLocks/>
          </p:cNvSpPr>
          <p:nvPr/>
        </p:nvSpPr>
        <p:spPr>
          <a:xfrm>
            <a:off x="356006" y="122282"/>
            <a:ext cx="11592034" cy="5567420"/>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16000" dirty="0" smtClean="0">
                <a:solidFill>
                  <a:schemeClr val="bg1"/>
                </a:solidFill>
                <a:latin typeface="+mn-lt"/>
              </a:rPr>
              <a:t>“. . . not </a:t>
            </a:r>
            <a:r>
              <a:rPr lang="en-US" altLang="zh-CN" sz="16000" dirty="0">
                <a:solidFill>
                  <a:schemeClr val="bg1"/>
                </a:solidFill>
                <a:latin typeface="+mn-lt"/>
              </a:rPr>
              <a:t>praising one's own religion, or condemning the religion of others without good cause. And if there is cause for criticism, it should be done in a mild way. But it is better to honor other religions for this reason. By so doing, one's own religion benefits, and so do other religions, while doing otherwise harms one's own religion and the religions of </a:t>
            </a:r>
            <a:r>
              <a:rPr lang="en-US" altLang="zh-CN" sz="16000" dirty="0" smtClean="0">
                <a:solidFill>
                  <a:schemeClr val="bg1"/>
                </a:solidFill>
                <a:latin typeface="+mn-lt"/>
              </a:rPr>
              <a:t>others . . .</a:t>
            </a:r>
            <a:endParaRPr lang="en-US" altLang="zh-CN" sz="16000" dirty="0">
              <a:solidFill>
                <a:schemeClr val="bg1"/>
              </a:solidFill>
              <a:latin typeface="+mn-lt"/>
            </a:endParaRPr>
          </a:p>
        </p:txBody>
      </p:sp>
      <p:sp>
        <p:nvSpPr>
          <p:cNvPr id="4" name="標題 1"/>
          <p:cNvSpPr txBox="1">
            <a:spLocks/>
          </p:cNvSpPr>
          <p:nvPr/>
        </p:nvSpPr>
        <p:spPr>
          <a:xfrm>
            <a:off x="2195947" y="5567420"/>
            <a:ext cx="9123218" cy="1096617"/>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16000" dirty="0">
                <a:solidFill>
                  <a:schemeClr val="bg1"/>
                </a:solidFill>
                <a:latin typeface="+mn-lt"/>
              </a:rPr>
              <a:t>——</a:t>
            </a:r>
            <a:r>
              <a:rPr lang="en-US" altLang="zh-CN" sz="16000" dirty="0" smtClean="0">
                <a:solidFill>
                  <a:schemeClr val="bg1"/>
                </a:solidFill>
                <a:latin typeface="+mn-lt"/>
              </a:rPr>
              <a:t>Excerpted from Major </a:t>
            </a:r>
            <a:r>
              <a:rPr lang="en-US" altLang="zh-CN" sz="16000" dirty="0">
                <a:solidFill>
                  <a:schemeClr val="bg1"/>
                </a:solidFill>
                <a:latin typeface="+mn-lt"/>
              </a:rPr>
              <a:t>Rock Edict 12 </a:t>
            </a:r>
          </a:p>
        </p:txBody>
      </p:sp>
    </p:spTree>
    <p:extLst>
      <p:ext uri="{BB962C8B-B14F-4D97-AF65-F5344CB8AC3E}">
        <p14:creationId xmlns:p14="http://schemas.microsoft.com/office/powerpoint/2010/main" val="164356689"/>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10240</TotalTime>
  <Words>5373</Words>
  <Application>Microsoft Office PowerPoint</Application>
  <PresentationFormat>寬螢幕</PresentationFormat>
  <Paragraphs>324</Paragraphs>
  <Slides>123</Slides>
  <Notes>3</Notes>
  <HiddenSlides>0</HiddenSlides>
  <MMClips>0</MMClips>
  <ScaleCrop>false</ScaleCrop>
  <HeadingPairs>
    <vt:vector size="6" baseType="variant">
      <vt:variant>
        <vt:lpstr>使用字型</vt:lpstr>
      </vt:variant>
      <vt:variant>
        <vt:i4>7</vt:i4>
      </vt:variant>
      <vt:variant>
        <vt:lpstr>佈景主題</vt:lpstr>
      </vt:variant>
      <vt:variant>
        <vt:i4>1</vt:i4>
      </vt:variant>
      <vt:variant>
        <vt:lpstr>投影片標題</vt:lpstr>
      </vt:variant>
      <vt:variant>
        <vt:i4>123</vt:i4>
      </vt:variant>
    </vt:vector>
  </HeadingPairs>
  <TitlesOfParts>
    <vt:vector size="131" baseType="lpstr">
      <vt:lpstr>宋体</vt:lpstr>
      <vt:lpstr>新細明體</vt:lpstr>
      <vt:lpstr>標楷體</vt:lpstr>
      <vt:lpstr>Arial</vt:lpstr>
      <vt:lpstr>Calibri</vt:lpstr>
      <vt:lpstr>Calibri Light</vt:lpstr>
      <vt:lpstr>Wingdings</vt:lpstr>
      <vt:lpstr>Office 佈景主題</vt:lpstr>
      <vt:lpstr>Early Developments within Buddhism;   Schisms within the Sangha; The Growth and Spread of Buddhism during the Reign of Ashoka.   </vt:lpstr>
      <vt:lpstr>Early Buddhist Schools  (Nikaya Buddhism 部派佛教)</vt:lpstr>
      <vt:lpstr>First Buddhist Council</vt:lpstr>
      <vt:lpstr>First Buddhist Council</vt:lpstr>
      <vt:lpstr>PowerPoint 簡報</vt:lpstr>
      <vt:lpstr>Second Buddhist Council</vt:lpstr>
      <vt:lpstr>Second Buddhist Council</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Third Buddhist Council</vt:lpstr>
      <vt:lpstr>Third Buddhist Council</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Another Fourth Buddhist Council was held in the Sarvastivada tradition, said to have been convened by the Kushan emperor Kanishka 1.</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shengmiao shi</dc:creator>
  <cp:lastModifiedBy>shengmiao shi</cp:lastModifiedBy>
  <cp:revision>447</cp:revision>
  <dcterms:created xsi:type="dcterms:W3CDTF">2020-01-01T14:34:00Z</dcterms:created>
  <dcterms:modified xsi:type="dcterms:W3CDTF">2020-02-18T07:42:59Z</dcterms:modified>
</cp:coreProperties>
</file>