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notesMasterIdLst>
    <p:notesMasterId r:id="rId15"/>
  </p:notesMasterIdLst>
  <p:sldIdLst>
    <p:sldId id="256" r:id="rId2"/>
    <p:sldId id="264" r:id="rId3"/>
    <p:sldId id="265" r:id="rId4"/>
    <p:sldId id="266" r:id="rId5"/>
    <p:sldId id="257" r:id="rId6"/>
    <p:sldId id="260" r:id="rId7"/>
    <p:sldId id="261" r:id="rId8"/>
    <p:sldId id="263" r:id="rId9"/>
    <p:sldId id="269" r:id="rId10"/>
    <p:sldId id="270" r:id="rId11"/>
    <p:sldId id="271" r:id="rId12"/>
    <p:sldId id="267" r:id="rId13"/>
    <p:sldId id="268" r:id="rId14"/>
  </p:sldIdLst>
  <p:sldSz cx="12192000" cy="6858000"/>
  <p:notesSz cx="6858000" cy="9144000"/>
  <p:defaultTextStyle>
    <a:defPPr>
      <a:defRPr lang="en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1A074A-9841-2344-B757-26367EDB3559}" v="25" dt="2023-05-15T15:59:02.4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695"/>
    <p:restoredTop sz="94643"/>
  </p:normalViewPr>
  <p:slideViewPr>
    <p:cSldViewPr snapToGrid="0" snapToObjects="1">
      <p:cViewPr varScale="1">
        <p:scale>
          <a:sx n="66" d="100"/>
          <a:sy n="66" d="100"/>
        </p:scale>
        <p:origin x="208" y="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fieu Jalloh" userId="ed8a5210-8841-41e2-93a3-e485225bd2a8" providerId="ADAL" clId="{2DC43790-3F8A-2345-8828-CCD0F95D3DB6}"/>
    <pc:docChg chg="undo redo custSel addSld delSld modSld">
      <pc:chgData name="Anafieu Jalloh" userId="ed8a5210-8841-41e2-93a3-e485225bd2a8" providerId="ADAL" clId="{2DC43790-3F8A-2345-8828-CCD0F95D3DB6}" dt="2022-09-09T13:32:22.370" v="4996" actId="1036"/>
      <pc:docMkLst>
        <pc:docMk/>
      </pc:docMkLst>
      <pc:sldChg chg="addSp delSp modSp new mod modAnim modNotesTx">
        <pc:chgData name="Anafieu Jalloh" userId="ed8a5210-8841-41e2-93a3-e485225bd2a8" providerId="ADAL" clId="{2DC43790-3F8A-2345-8828-CCD0F95D3DB6}" dt="2022-09-04T11:58:51.900" v="4047" actId="1076"/>
        <pc:sldMkLst>
          <pc:docMk/>
          <pc:sldMk cId="2219545167" sldId="256"/>
        </pc:sldMkLst>
        <pc:spChg chg="mod">
          <ac:chgData name="Anafieu Jalloh" userId="ed8a5210-8841-41e2-93a3-e485225bd2a8" providerId="ADAL" clId="{2DC43790-3F8A-2345-8828-CCD0F95D3DB6}" dt="2022-08-25T14:20:13.333" v="34" actId="14100"/>
          <ac:spMkLst>
            <pc:docMk/>
            <pc:sldMk cId="2219545167" sldId="256"/>
            <ac:spMk id="2" creationId="{EE1B3786-1534-8B40-8869-A93A685FE8F7}"/>
          </ac:spMkLst>
        </pc:spChg>
        <pc:spChg chg="mod">
          <ac:chgData name="Anafieu Jalloh" userId="ed8a5210-8841-41e2-93a3-e485225bd2a8" providerId="ADAL" clId="{2DC43790-3F8A-2345-8828-CCD0F95D3DB6}" dt="2022-09-04T11:57:16.989" v="4043" actId="20577"/>
          <ac:spMkLst>
            <pc:docMk/>
            <pc:sldMk cId="2219545167" sldId="256"/>
            <ac:spMk id="3" creationId="{A173B6D5-F502-DE42-85D1-D022B5BD85F2}"/>
          </ac:spMkLst>
        </pc:spChg>
        <pc:spChg chg="add del mod">
          <ac:chgData name="Anafieu Jalloh" userId="ed8a5210-8841-41e2-93a3-e485225bd2a8" providerId="ADAL" clId="{2DC43790-3F8A-2345-8828-CCD0F95D3DB6}" dt="2022-08-25T14:19:48.262" v="32" actId="478"/>
          <ac:spMkLst>
            <pc:docMk/>
            <pc:sldMk cId="2219545167" sldId="256"/>
            <ac:spMk id="6" creationId="{E12899CE-238E-9B44-8ACE-41BBCD18B0A4}"/>
          </ac:spMkLst>
        </pc:spChg>
        <pc:spChg chg="add mod">
          <ac:chgData name="Anafieu Jalloh" userId="ed8a5210-8841-41e2-93a3-e485225bd2a8" providerId="ADAL" clId="{2DC43790-3F8A-2345-8828-CCD0F95D3DB6}" dt="2022-08-25T14:22:42.234" v="65" actId="255"/>
          <ac:spMkLst>
            <pc:docMk/>
            <pc:sldMk cId="2219545167" sldId="256"/>
            <ac:spMk id="7" creationId="{B98D1FFC-055A-8E4C-B94E-6622AA21FD5E}"/>
          </ac:spMkLst>
        </pc:spChg>
        <pc:spChg chg="add mod">
          <ac:chgData name="Anafieu Jalloh" userId="ed8a5210-8841-41e2-93a3-e485225bd2a8" providerId="ADAL" clId="{2DC43790-3F8A-2345-8828-CCD0F95D3DB6}" dt="2022-08-25T14:47:01.878" v="841" actId="20577"/>
          <ac:spMkLst>
            <pc:docMk/>
            <pc:sldMk cId="2219545167" sldId="256"/>
            <ac:spMk id="8" creationId="{DF2B7593-2C30-8D41-A8E2-20B8F19CBDA4}"/>
          </ac:spMkLst>
        </pc:spChg>
        <pc:spChg chg="add del mod">
          <ac:chgData name="Anafieu Jalloh" userId="ed8a5210-8841-41e2-93a3-e485225bd2a8" providerId="ADAL" clId="{2DC43790-3F8A-2345-8828-CCD0F95D3DB6}" dt="2022-08-25T14:37:00.494" v="757"/>
          <ac:spMkLst>
            <pc:docMk/>
            <pc:sldMk cId="2219545167" sldId="256"/>
            <ac:spMk id="9" creationId="{2171D7EB-F3CF-F444-84BB-52D54A718914}"/>
          </ac:spMkLst>
        </pc:spChg>
        <pc:spChg chg="add del mod">
          <ac:chgData name="Anafieu Jalloh" userId="ed8a5210-8841-41e2-93a3-e485225bd2a8" providerId="ADAL" clId="{2DC43790-3F8A-2345-8828-CCD0F95D3DB6}" dt="2022-08-25T14:36:59.517" v="755"/>
          <ac:spMkLst>
            <pc:docMk/>
            <pc:sldMk cId="2219545167" sldId="256"/>
            <ac:spMk id="10" creationId="{6E7AD08D-BC8B-0D47-AB98-7B70FA1600BF}"/>
          </ac:spMkLst>
        </pc:spChg>
        <pc:picChg chg="add mod">
          <ac:chgData name="Anafieu Jalloh" userId="ed8a5210-8841-41e2-93a3-e485225bd2a8" providerId="ADAL" clId="{2DC43790-3F8A-2345-8828-CCD0F95D3DB6}" dt="2022-09-04T11:58:51.900" v="4047" actId="1076"/>
          <ac:picMkLst>
            <pc:docMk/>
            <pc:sldMk cId="2219545167" sldId="256"/>
            <ac:picMk id="4" creationId="{24D93F23-104F-894F-84E6-3C6876712380}"/>
          </ac:picMkLst>
        </pc:picChg>
        <pc:picChg chg="add mod">
          <ac:chgData name="Anafieu Jalloh" userId="ed8a5210-8841-41e2-93a3-e485225bd2a8" providerId="ADAL" clId="{2DC43790-3F8A-2345-8828-CCD0F95D3DB6}" dt="2022-08-25T14:19:58.548" v="33" actId="1076"/>
          <ac:picMkLst>
            <pc:docMk/>
            <pc:sldMk cId="2219545167" sldId="256"/>
            <ac:picMk id="5" creationId="{F681EE07-DA0C-4F49-A454-DABA85FD0864}"/>
          </ac:picMkLst>
        </pc:picChg>
      </pc:sldChg>
      <pc:sldChg chg="new del">
        <pc:chgData name="Anafieu Jalloh" userId="ed8a5210-8841-41e2-93a3-e485225bd2a8" providerId="ADAL" clId="{2DC43790-3F8A-2345-8828-CCD0F95D3DB6}" dt="2022-08-25T15:01:14.961" v="877" actId="680"/>
        <pc:sldMkLst>
          <pc:docMk/>
          <pc:sldMk cId="440259532" sldId="257"/>
        </pc:sldMkLst>
      </pc:sldChg>
      <pc:sldChg chg="addSp modSp new mod modAnim">
        <pc:chgData name="Anafieu Jalloh" userId="ed8a5210-8841-41e2-93a3-e485225bd2a8" providerId="ADAL" clId="{2DC43790-3F8A-2345-8828-CCD0F95D3DB6}" dt="2022-09-09T11:37:00.344" v="4991" actId="1036"/>
        <pc:sldMkLst>
          <pc:docMk/>
          <pc:sldMk cId="3340965944" sldId="257"/>
        </pc:sldMkLst>
        <pc:spChg chg="mod">
          <ac:chgData name="Anafieu Jalloh" userId="ed8a5210-8841-41e2-93a3-e485225bd2a8" providerId="ADAL" clId="{2DC43790-3F8A-2345-8828-CCD0F95D3DB6}" dt="2022-08-25T16:03:00.096" v="1505" actId="20577"/>
          <ac:spMkLst>
            <pc:docMk/>
            <pc:sldMk cId="3340965944" sldId="257"/>
            <ac:spMk id="2" creationId="{0205D76E-FBF4-F840-B303-1CB35450BDFE}"/>
          </ac:spMkLst>
        </pc:spChg>
        <pc:spChg chg="mod">
          <ac:chgData name="Anafieu Jalloh" userId="ed8a5210-8841-41e2-93a3-e485225bd2a8" providerId="ADAL" clId="{2DC43790-3F8A-2345-8828-CCD0F95D3DB6}" dt="2022-09-04T09:42:01.372" v="3657" actId="20577"/>
          <ac:spMkLst>
            <pc:docMk/>
            <pc:sldMk cId="3340965944" sldId="257"/>
            <ac:spMk id="3" creationId="{4A85D4C7-79CF-E342-A12A-8C59C35A2DAE}"/>
          </ac:spMkLst>
        </pc:spChg>
        <pc:picChg chg="add mod">
          <ac:chgData name="Anafieu Jalloh" userId="ed8a5210-8841-41e2-93a3-e485225bd2a8" providerId="ADAL" clId="{2DC43790-3F8A-2345-8828-CCD0F95D3DB6}" dt="2022-09-09T11:37:00.344" v="4991" actId="1036"/>
          <ac:picMkLst>
            <pc:docMk/>
            <pc:sldMk cId="3340965944" sldId="257"/>
            <ac:picMk id="4" creationId="{75EFDB1D-BF21-0A4D-94BF-2F12F983BC07}"/>
          </ac:picMkLst>
        </pc:picChg>
      </pc:sldChg>
      <pc:sldChg chg="modSp new del mod">
        <pc:chgData name="Anafieu Jalloh" userId="ed8a5210-8841-41e2-93a3-e485225bd2a8" providerId="ADAL" clId="{2DC43790-3F8A-2345-8828-CCD0F95D3DB6}" dt="2022-08-25T17:16:08.016" v="1906" actId="2696"/>
        <pc:sldMkLst>
          <pc:docMk/>
          <pc:sldMk cId="2469652927" sldId="258"/>
        </pc:sldMkLst>
        <pc:spChg chg="mod">
          <ac:chgData name="Anafieu Jalloh" userId="ed8a5210-8841-41e2-93a3-e485225bd2a8" providerId="ADAL" clId="{2DC43790-3F8A-2345-8828-CCD0F95D3DB6}" dt="2022-08-25T15:54:21.664" v="1444" actId="113"/>
          <ac:spMkLst>
            <pc:docMk/>
            <pc:sldMk cId="2469652927" sldId="258"/>
            <ac:spMk id="2" creationId="{90790AFD-3BA8-C148-8791-9E7AE8711969}"/>
          </ac:spMkLst>
        </pc:spChg>
      </pc:sldChg>
      <pc:sldChg chg="addSp delSp modSp new mod setBg modClrScheme modAnim chgLayout">
        <pc:chgData name="Anafieu Jalloh" userId="ed8a5210-8841-41e2-93a3-e485225bd2a8" providerId="ADAL" clId="{2DC43790-3F8A-2345-8828-CCD0F95D3DB6}" dt="2022-09-04T14:49:05.548" v="4460" actId="20577"/>
        <pc:sldMkLst>
          <pc:docMk/>
          <pc:sldMk cId="1095137504" sldId="259"/>
        </pc:sldMkLst>
        <pc:spChg chg="mod ord">
          <ac:chgData name="Anafieu Jalloh" userId="ed8a5210-8841-41e2-93a3-e485225bd2a8" providerId="ADAL" clId="{2DC43790-3F8A-2345-8828-CCD0F95D3DB6}" dt="2022-09-04T13:42:03.267" v="4154" actId="20577"/>
          <ac:spMkLst>
            <pc:docMk/>
            <pc:sldMk cId="1095137504" sldId="259"/>
            <ac:spMk id="2" creationId="{2B7A8A71-EAA2-2149-8079-9BA25E1F736F}"/>
          </ac:spMkLst>
        </pc:spChg>
        <pc:spChg chg="del">
          <ac:chgData name="Anafieu Jalloh" userId="ed8a5210-8841-41e2-93a3-e485225bd2a8" providerId="ADAL" clId="{2DC43790-3F8A-2345-8828-CCD0F95D3DB6}" dt="2022-08-25T16:19:57.782" v="1538"/>
          <ac:spMkLst>
            <pc:docMk/>
            <pc:sldMk cId="1095137504" sldId="259"/>
            <ac:spMk id="3" creationId="{9F5B0FC2-CE6C-B847-BFA3-1F72E9DD0504}"/>
          </ac:spMkLst>
        </pc:spChg>
        <pc:spChg chg="add del mod ord">
          <ac:chgData name="Anafieu Jalloh" userId="ed8a5210-8841-41e2-93a3-e485225bd2a8" providerId="ADAL" clId="{2DC43790-3F8A-2345-8828-CCD0F95D3DB6}" dt="2022-08-25T16:57:36.342" v="1701" actId="700"/>
          <ac:spMkLst>
            <pc:docMk/>
            <pc:sldMk cId="1095137504" sldId="259"/>
            <ac:spMk id="6" creationId="{74ED03D3-B1BD-4048-B79C-9AD35173A5AF}"/>
          </ac:spMkLst>
        </pc:spChg>
        <pc:spChg chg="add del mod">
          <ac:chgData name="Anafieu Jalloh" userId="ed8a5210-8841-41e2-93a3-e485225bd2a8" providerId="ADAL" clId="{2DC43790-3F8A-2345-8828-CCD0F95D3DB6}" dt="2022-08-26T18:32:53.506" v="2546"/>
          <ac:spMkLst>
            <pc:docMk/>
            <pc:sldMk cId="1095137504" sldId="259"/>
            <ac:spMk id="8" creationId="{89A19875-2560-0B49-B177-CD9A3059F2EE}"/>
          </ac:spMkLst>
        </pc:spChg>
        <pc:spChg chg="add del mod">
          <ac:chgData name="Anafieu Jalloh" userId="ed8a5210-8841-41e2-93a3-e485225bd2a8" providerId="ADAL" clId="{2DC43790-3F8A-2345-8828-CCD0F95D3DB6}" dt="2022-09-04T14:49:05.548" v="4460" actId="20577"/>
          <ac:spMkLst>
            <pc:docMk/>
            <pc:sldMk cId="1095137504" sldId="259"/>
            <ac:spMk id="9" creationId="{82BACAA4-E1B6-757E-DDF4-B0688F97E55E}"/>
          </ac:spMkLst>
        </pc:spChg>
        <pc:spChg chg="add del">
          <ac:chgData name="Anafieu Jalloh" userId="ed8a5210-8841-41e2-93a3-e485225bd2a8" providerId="ADAL" clId="{2DC43790-3F8A-2345-8828-CCD0F95D3DB6}" dt="2022-08-25T16:57:32.372" v="1697" actId="26606"/>
          <ac:spMkLst>
            <pc:docMk/>
            <pc:sldMk cId="1095137504" sldId="259"/>
            <ac:spMk id="11" creationId="{82184FF4-7029-4ED7-813A-192E60608764}"/>
          </ac:spMkLst>
        </pc:spChg>
        <pc:spChg chg="add">
          <ac:chgData name="Anafieu Jalloh" userId="ed8a5210-8841-41e2-93a3-e485225bd2a8" providerId="ADAL" clId="{2DC43790-3F8A-2345-8828-CCD0F95D3DB6}" dt="2022-08-25T16:57:42.214" v="1702" actId="26606"/>
          <ac:spMkLst>
            <pc:docMk/>
            <pc:sldMk cId="1095137504" sldId="259"/>
            <ac:spMk id="12" creationId="{A5931BE0-4B93-4D6C-878E-ACC59D6B4587}"/>
          </ac:spMkLst>
        </pc:spChg>
        <pc:spChg chg="add del">
          <ac:chgData name="Anafieu Jalloh" userId="ed8a5210-8841-41e2-93a3-e485225bd2a8" providerId="ADAL" clId="{2DC43790-3F8A-2345-8828-CCD0F95D3DB6}" dt="2022-08-25T16:57:32.372" v="1697" actId="26606"/>
          <ac:spMkLst>
            <pc:docMk/>
            <pc:sldMk cId="1095137504" sldId="259"/>
            <ac:spMk id="13" creationId="{AAA7AB09-557C-41AD-9113-FF9F68FA1035}"/>
          </ac:spMkLst>
        </pc:spChg>
        <pc:spChg chg="add del">
          <ac:chgData name="Anafieu Jalloh" userId="ed8a5210-8841-41e2-93a3-e485225bd2a8" providerId="ADAL" clId="{2DC43790-3F8A-2345-8828-CCD0F95D3DB6}" dt="2022-08-25T16:57:32.372" v="1697" actId="26606"/>
          <ac:spMkLst>
            <pc:docMk/>
            <pc:sldMk cId="1095137504" sldId="259"/>
            <ac:spMk id="15" creationId="{EF99ECAA-1F11-4937-BBA6-51935AB44C9D}"/>
          </ac:spMkLst>
        </pc:spChg>
        <pc:spChg chg="add del">
          <ac:chgData name="Anafieu Jalloh" userId="ed8a5210-8841-41e2-93a3-e485225bd2a8" providerId="ADAL" clId="{2DC43790-3F8A-2345-8828-CCD0F95D3DB6}" dt="2022-08-25T16:57:32.372" v="1697" actId="26606"/>
          <ac:spMkLst>
            <pc:docMk/>
            <pc:sldMk cId="1095137504" sldId="259"/>
            <ac:spMk id="23" creationId="{1DB043B4-68C6-45B9-82AC-A5800EADB8DB}"/>
          </ac:spMkLst>
        </pc:spChg>
        <pc:spChg chg="add del">
          <ac:chgData name="Anafieu Jalloh" userId="ed8a5210-8841-41e2-93a3-e485225bd2a8" providerId="ADAL" clId="{2DC43790-3F8A-2345-8828-CCD0F95D3DB6}" dt="2022-08-25T16:57:32.372" v="1697" actId="26606"/>
          <ac:spMkLst>
            <pc:docMk/>
            <pc:sldMk cId="1095137504" sldId="259"/>
            <ac:spMk id="25" creationId="{BEBFBB3C-FA07-4A06-A8D8-D690F92A2817}"/>
          </ac:spMkLst>
        </pc:spChg>
        <pc:grpChg chg="add del">
          <ac:chgData name="Anafieu Jalloh" userId="ed8a5210-8841-41e2-93a3-e485225bd2a8" providerId="ADAL" clId="{2DC43790-3F8A-2345-8828-CCD0F95D3DB6}" dt="2022-08-25T16:57:32.372" v="1697" actId="26606"/>
          <ac:grpSpMkLst>
            <pc:docMk/>
            <pc:sldMk cId="1095137504" sldId="259"/>
            <ac:grpSpMk id="17" creationId="{79DE9FAB-6BBA-4CFE-B67D-77B47F01ECA4}"/>
          </ac:grpSpMkLst>
        </pc:grpChg>
        <pc:graphicFrameChg chg="add del mod ord modGraphic">
          <ac:chgData name="Anafieu Jalloh" userId="ed8a5210-8841-41e2-93a3-e485225bd2a8" providerId="ADAL" clId="{2DC43790-3F8A-2345-8828-CCD0F95D3DB6}" dt="2022-08-25T16:58:00.461" v="1704" actId="3680"/>
          <ac:graphicFrameMkLst>
            <pc:docMk/>
            <pc:sldMk cId="1095137504" sldId="259"/>
            <ac:graphicFrameMk id="7" creationId="{043412AD-7236-7D42-863C-11C0B45F17CA}"/>
          </ac:graphicFrameMkLst>
        </pc:graphicFrameChg>
        <pc:graphicFrameChg chg="add del">
          <ac:chgData name="Anafieu Jalloh" userId="ed8a5210-8841-41e2-93a3-e485225bd2a8" providerId="ADAL" clId="{2DC43790-3F8A-2345-8828-CCD0F95D3DB6}" dt="2022-09-04T13:40:56.579" v="4124" actId="26606"/>
          <ac:graphicFrameMkLst>
            <pc:docMk/>
            <pc:sldMk cId="1095137504" sldId="259"/>
            <ac:graphicFrameMk id="24" creationId="{8275D24A-A6CD-800F-8FEA-CCCE82674D0E}"/>
          </ac:graphicFrameMkLst>
        </pc:graphicFrameChg>
        <pc:picChg chg="add mod">
          <ac:chgData name="Anafieu Jalloh" userId="ed8a5210-8841-41e2-93a3-e485225bd2a8" providerId="ADAL" clId="{2DC43790-3F8A-2345-8828-CCD0F95D3DB6}" dt="2022-09-04T13:39:27.432" v="4091" actId="1076"/>
          <ac:picMkLst>
            <pc:docMk/>
            <pc:sldMk cId="1095137504" sldId="259"/>
            <ac:picMk id="3" creationId="{B8372F99-3817-8C41-8E40-83994F7E0D92}"/>
          </ac:picMkLst>
        </pc:picChg>
        <pc:picChg chg="add mod ord">
          <ac:chgData name="Anafieu Jalloh" userId="ed8a5210-8841-41e2-93a3-e485225bd2a8" providerId="ADAL" clId="{2DC43790-3F8A-2345-8828-CCD0F95D3DB6}" dt="2022-08-26T18:27:45.342" v="2458" actId="1076"/>
          <ac:picMkLst>
            <pc:docMk/>
            <pc:sldMk cId="1095137504" sldId="259"/>
            <ac:picMk id="5" creationId="{016484CE-9F7C-FE42-B72B-8E8AF1F377DF}"/>
          </ac:picMkLst>
        </pc:picChg>
        <pc:picChg chg="add mod">
          <ac:chgData name="Anafieu Jalloh" userId="ed8a5210-8841-41e2-93a3-e485225bd2a8" providerId="ADAL" clId="{2DC43790-3F8A-2345-8828-CCD0F95D3DB6}" dt="2022-08-26T19:49:42.640" v="2775" actId="14100"/>
          <ac:picMkLst>
            <pc:docMk/>
            <pc:sldMk cId="1095137504" sldId="259"/>
            <ac:picMk id="22" creationId="{C985D458-0957-8E42-B709-F602CE7D334C}"/>
          </ac:picMkLst>
        </pc:picChg>
      </pc:sldChg>
      <pc:sldChg chg="addSp delSp modSp new add del mod setBg delAnim modAnim modNotesTx">
        <pc:chgData name="Anafieu Jalloh" userId="ed8a5210-8841-41e2-93a3-e485225bd2a8" providerId="ADAL" clId="{2DC43790-3F8A-2345-8828-CCD0F95D3DB6}" dt="2022-09-09T13:32:22.370" v="4996" actId="1036"/>
        <pc:sldMkLst>
          <pc:docMk/>
          <pc:sldMk cId="3654544426" sldId="260"/>
        </pc:sldMkLst>
        <pc:spChg chg="mod">
          <ac:chgData name="Anafieu Jalloh" userId="ed8a5210-8841-41e2-93a3-e485225bd2a8" providerId="ADAL" clId="{2DC43790-3F8A-2345-8828-CCD0F95D3DB6}" dt="2022-08-26T19:25:32.478" v="2759" actId="26606"/>
          <ac:spMkLst>
            <pc:docMk/>
            <pc:sldMk cId="3654544426" sldId="260"/>
            <ac:spMk id="2" creationId="{CD39B189-D677-5248-8095-D1E3C96F0ABF}"/>
          </ac:spMkLst>
        </pc:spChg>
        <pc:spChg chg="del mod">
          <ac:chgData name="Anafieu Jalloh" userId="ed8a5210-8841-41e2-93a3-e485225bd2a8" providerId="ADAL" clId="{2DC43790-3F8A-2345-8828-CCD0F95D3DB6}" dt="2022-08-25T16:30:55.444" v="1541"/>
          <ac:spMkLst>
            <pc:docMk/>
            <pc:sldMk cId="3654544426" sldId="260"/>
            <ac:spMk id="3" creationId="{EA990BEC-84DE-C842-BBB0-0CFEADA87BB6}"/>
          </ac:spMkLst>
        </pc:spChg>
        <pc:spChg chg="add del mod">
          <ac:chgData name="Anafieu Jalloh" userId="ed8a5210-8841-41e2-93a3-e485225bd2a8" providerId="ADAL" clId="{2DC43790-3F8A-2345-8828-CCD0F95D3DB6}" dt="2022-08-25T16:49:44.686" v="1639"/>
          <ac:spMkLst>
            <pc:docMk/>
            <pc:sldMk cId="3654544426" sldId="260"/>
            <ac:spMk id="5" creationId="{E4497FB5-E263-4D44-8FED-7B656D197631}"/>
          </ac:spMkLst>
        </pc:spChg>
        <pc:spChg chg="add del mod">
          <ac:chgData name="Anafieu Jalloh" userId="ed8a5210-8841-41e2-93a3-e485225bd2a8" providerId="ADAL" clId="{2DC43790-3F8A-2345-8828-CCD0F95D3DB6}" dt="2022-08-25T16:49:48.770" v="1644"/>
          <ac:spMkLst>
            <pc:docMk/>
            <pc:sldMk cId="3654544426" sldId="260"/>
            <ac:spMk id="6" creationId="{D86F121A-1AD0-AD4D-BB71-DEA88828C703}"/>
          </ac:spMkLst>
        </pc:spChg>
        <pc:spChg chg="add del mod">
          <ac:chgData name="Anafieu Jalloh" userId="ed8a5210-8841-41e2-93a3-e485225bd2a8" providerId="ADAL" clId="{2DC43790-3F8A-2345-8828-CCD0F95D3DB6}" dt="2022-08-25T16:49:48.126" v="1642"/>
          <ac:spMkLst>
            <pc:docMk/>
            <pc:sldMk cId="3654544426" sldId="260"/>
            <ac:spMk id="7" creationId="{B3479608-E993-1A46-8A59-7081CA1F170B}"/>
          </ac:spMkLst>
        </pc:spChg>
        <pc:spChg chg="add del mod">
          <ac:chgData name="Anafieu Jalloh" userId="ed8a5210-8841-41e2-93a3-e485225bd2a8" providerId="ADAL" clId="{2DC43790-3F8A-2345-8828-CCD0F95D3DB6}" dt="2022-08-25T17:03:21.323" v="1748"/>
          <ac:spMkLst>
            <pc:docMk/>
            <pc:sldMk cId="3654544426" sldId="260"/>
            <ac:spMk id="9" creationId="{5C74FE14-3FC6-204D-9728-287B7237A259}"/>
          </ac:spMkLst>
        </pc:spChg>
        <pc:spChg chg="add del mod">
          <ac:chgData name="Anafieu Jalloh" userId="ed8a5210-8841-41e2-93a3-e485225bd2a8" providerId="ADAL" clId="{2DC43790-3F8A-2345-8828-CCD0F95D3DB6}" dt="2022-08-26T19:25:14.568" v="2757"/>
          <ac:spMkLst>
            <pc:docMk/>
            <pc:sldMk cId="3654544426" sldId="260"/>
            <ac:spMk id="11" creationId="{718C2B82-918C-6747-A6AF-935FF277880F}"/>
          </ac:spMkLst>
        </pc:spChg>
        <pc:spChg chg="add mod">
          <ac:chgData name="Anafieu Jalloh" userId="ed8a5210-8841-41e2-93a3-e485225bd2a8" providerId="ADAL" clId="{2DC43790-3F8A-2345-8828-CCD0F95D3DB6}" dt="2022-09-04T15:34:44.774" v="4986" actId="20577"/>
          <ac:spMkLst>
            <pc:docMk/>
            <pc:sldMk cId="3654544426" sldId="260"/>
            <ac:spMk id="14" creationId="{B647C476-B49E-7F0B-8E7D-FC184BC3311A}"/>
          </ac:spMkLst>
        </pc:spChg>
        <pc:spChg chg="add del">
          <ac:chgData name="Anafieu Jalloh" userId="ed8a5210-8841-41e2-93a3-e485225bd2a8" providerId="ADAL" clId="{2DC43790-3F8A-2345-8828-CCD0F95D3DB6}" dt="2022-08-26T19:25:32.478" v="2759" actId="26606"/>
          <ac:spMkLst>
            <pc:docMk/>
            <pc:sldMk cId="3654544426" sldId="260"/>
            <ac:spMk id="17" creationId="{A5931BE0-4B93-4D6C-878E-ACC59D6B4587}"/>
          </ac:spMkLst>
        </pc:spChg>
        <pc:spChg chg="add del">
          <ac:chgData name="Anafieu Jalloh" userId="ed8a5210-8841-41e2-93a3-e485225bd2a8" providerId="ADAL" clId="{2DC43790-3F8A-2345-8828-CCD0F95D3DB6}" dt="2022-08-26T19:25:32.478" v="2759" actId="26606"/>
          <ac:spMkLst>
            <pc:docMk/>
            <pc:sldMk cId="3654544426" sldId="260"/>
            <ac:spMk id="24" creationId="{647A77D8-817B-4A9F-86AA-FE781E813DBC}"/>
          </ac:spMkLst>
        </pc:spChg>
        <pc:spChg chg="add">
          <ac:chgData name="Anafieu Jalloh" userId="ed8a5210-8841-41e2-93a3-e485225bd2a8" providerId="ADAL" clId="{2DC43790-3F8A-2345-8828-CCD0F95D3DB6}" dt="2022-08-26T19:25:32.478" v="2759" actId="26606"/>
          <ac:spMkLst>
            <pc:docMk/>
            <pc:sldMk cId="3654544426" sldId="260"/>
            <ac:spMk id="1031" creationId="{A5931BE0-4B93-4D6C-878E-ACC59D6B4587}"/>
          </ac:spMkLst>
        </pc:spChg>
        <pc:grpChg chg="add del">
          <ac:chgData name="Anafieu Jalloh" userId="ed8a5210-8841-41e2-93a3-e485225bd2a8" providerId="ADAL" clId="{2DC43790-3F8A-2345-8828-CCD0F95D3DB6}" dt="2022-08-26T19:25:32.478" v="2759" actId="26606"/>
          <ac:grpSpMkLst>
            <pc:docMk/>
            <pc:sldMk cId="3654544426" sldId="260"/>
            <ac:grpSpMk id="19" creationId="{183B29DA-9BB8-4BA8-B8E1-8C2B544078C7}"/>
          </ac:grpSpMkLst>
        </pc:grpChg>
        <pc:picChg chg="add mod">
          <ac:chgData name="Anafieu Jalloh" userId="ed8a5210-8841-41e2-93a3-e485225bd2a8" providerId="ADAL" clId="{2DC43790-3F8A-2345-8828-CCD0F95D3DB6}" dt="2022-09-01T23:54:39.497" v="3556"/>
          <ac:picMkLst>
            <pc:docMk/>
            <pc:sldMk cId="3654544426" sldId="260"/>
            <ac:picMk id="3" creationId="{AEE5369B-C9DE-4446-A516-F58F96150402}"/>
          </ac:picMkLst>
        </pc:picChg>
        <pc:picChg chg="add del mod">
          <ac:chgData name="Anafieu Jalloh" userId="ed8a5210-8841-41e2-93a3-e485225bd2a8" providerId="ADAL" clId="{2DC43790-3F8A-2345-8828-CCD0F95D3DB6}" dt="2022-08-25T17:02:34.085" v="1747" actId="478"/>
          <ac:picMkLst>
            <pc:docMk/>
            <pc:sldMk cId="3654544426" sldId="260"/>
            <ac:picMk id="4" creationId="{3B0D8897-3F17-954A-AF65-37191188962E}"/>
          </ac:picMkLst>
        </pc:picChg>
        <pc:picChg chg="add mod">
          <ac:chgData name="Anafieu Jalloh" userId="ed8a5210-8841-41e2-93a3-e485225bd2a8" providerId="ADAL" clId="{2DC43790-3F8A-2345-8828-CCD0F95D3DB6}" dt="2022-09-02T00:00:36.741" v="3557"/>
          <ac:picMkLst>
            <pc:docMk/>
            <pc:sldMk cId="3654544426" sldId="260"/>
            <ac:picMk id="4" creationId="{94AB43BF-3188-224A-8A32-220534EAFF0E}"/>
          </ac:picMkLst>
        </pc:picChg>
        <pc:picChg chg="add mod">
          <ac:chgData name="Anafieu Jalloh" userId="ed8a5210-8841-41e2-93a3-e485225bd2a8" providerId="ADAL" clId="{2DC43790-3F8A-2345-8828-CCD0F95D3DB6}" dt="2022-09-02T00:02:45.579" v="3558"/>
          <ac:picMkLst>
            <pc:docMk/>
            <pc:sldMk cId="3654544426" sldId="260"/>
            <ac:picMk id="5" creationId="{852FADF5-3BF9-4249-A6C6-36628F925AB3}"/>
          </ac:picMkLst>
        </pc:picChg>
        <pc:picChg chg="add del mod">
          <ac:chgData name="Anafieu Jalloh" userId="ed8a5210-8841-41e2-93a3-e485225bd2a8" providerId="ADAL" clId="{2DC43790-3F8A-2345-8828-CCD0F95D3DB6}" dt="2022-09-02T00:11:04.337" v="3575" actId="478"/>
          <ac:picMkLst>
            <pc:docMk/>
            <pc:sldMk cId="3654544426" sldId="260"/>
            <ac:picMk id="6" creationId="{4D9FE4EF-64E1-804A-9F1B-04B1B3D3B605}"/>
          </ac:picMkLst>
        </pc:picChg>
        <pc:picChg chg="add del mod">
          <ac:chgData name="Anafieu Jalloh" userId="ed8a5210-8841-41e2-93a3-e485225bd2a8" providerId="ADAL" clId="{2DC43790-3F8A-2345-8828-CCD0F95D3DB6}" dt="2022-09-02T00:11:00.186" v="3574" actId="478"/>
          <ac:picMkLst>
            <pc:docMk/>
            <pc:sldMk cId="3654544426" sldId="260"/>
            <ac:picMk id="7" creationId="{1999023D-E62F-234D-9568-6BAD2D0AADB3}"/>
          </ac:picMkLst>
        </pc:picChg>
        <pc:picChg chg="add del mod">
          <ac:chgData name="Anafieu Jalloh" userId="ed8a5210-8841-41e2-93a3-e485225bd2a8" providerId="ADAL" clId="{2DC43790-3F8A-2345-8828-CCD0F95D3DB6}" dt="2022-09-02T00:31:30.199" v="3577" actId="478"/>
          <ac:picMkLst>
            <pc:docMk/>
            <pc:sldMk cId="3654544426" sldId="260"/>
            <ac:picMk id="8" creationId="{D44A3EA7-591E-C744-B58A-362D9E1B5900}"/>
          </ac:picMkLst>
        </pc:picChg>
        <pc:picChg chg="add mod">
          <ac:chgData name="Anafieu Jalloh" userId="ed8a5210-8841-41e2-93a3-e485225bd2a8" providerId="ADAL" clId="{2DC43790-3F8A-2345-8828-CCD0F95D3DB6}" dt="2022-09-09T13:32:22.370" v="4996" actId="1036"/>
          <ac:picMkLst>
            <pc:docMk/>
            <pc:sldMk cId="3654544426" sldId="260"/>
            <ac:picMk id="9" creationId="{0875181D-ACA6-0949-8F25-A6E59224C633}"/>
          </ac:picMkLst>
        </pc:picChg>
        <pc:picChg chg="add del mod">
          <ac:chgData name="Anafieu Jalloh" userId="ed8a5210-8841-41e2-93a3-e485225bd2a8" providerId="ADAL" clId="{2DC43790-3F8A-2345-8828-CCD0F95D3DB6}" dt="2022-08-26T18:39:42.310" v="2629" actId="478"/>
          <ac:picMkLst>
            <pc:docMk/>
            <pc:sldMk cId="3654544426" sldId="260"/>
            <ac:picMk id="10" creationId="{9B99ADD0-68C8-DD4D-8FBB-2B6032C36744}"/>
          </ac:picMkLst>
        </pc:picChg>
        <pc:picChg chg="add mod">
          <ac:chgData name="Anafieu Jalloh" userId="ed8a5210-8841-41e2-93a3-e485225bd2a8" providerId="ADAL" clId="{2DC43790-3F8A-2345-8828-CCD0F95D3DB6}" dt="2022-08-26T19:25:46.399" v="2761" actId="14100"/>
          <ac:picMkLst>
            <pc:docMk/>
            <pc:sldMk cId="3654544426" sldId="260"/>
            <ac:picMk id="1026" creationId="{5A453BAA-E6A8-6946-9BDD-E8DF2F4B154B}"/>
          </ac:picMkLst>
        </pc:picChg>
      </pc:sldChg>
      <pc:sldChg chg="addSp delSp modSp new mod setBg delAnim modAnim modNotesTx">
        <pc:chgData name="Anafieu Jalloh" userId="ed8a5210-8841-41e2-93a3-e485225bd2a8" providerId="ADAL" clId="{2DC43790-3F8A-2345-8828-CCD0F95D3DB6}" dt="2022-09-07T13:24:43.935" v="4990" actId="1035"/>
        <pc:sldMkLst>
          <pc:docMk/>
          <pc:sldMk cId="984111" sldId="261"/>
        </pc:sldMkLst>
        <pc:spChg chg="mod">
          <ac:chgData name="Anafieu Jalloh" userId="ed8a5210-8841-41e2-93a3-e485225bd2a8" providerId="ADAL" clId="{2DC43790-3F8A-2345-8828-CCD0F95D3DB6}" dt="2022-09-04T11:42:49.043" v="4038" actId="20577"/>
          <ac:spMkLst>
            <pc:docMk/>
            <pc:sldMk cId="984111" sldId="261"/>
            <ac:spMk id="2" creationId="{A8551909-96C6-7148-8453-2542DE92F22C}"/>
          </ac:spMkLst>
        </pc:spChg>
        <pc:spChg chg="del">
          <ac:chgData name="Anafieu Jalloh" userId="ed8a5210-8841-41e2-93a3-e485225bd2a8" providerId="ADAL" clId="{2DC43790-3F8A-2345-8828-CCD0F95D3DB6}" dt="2022-08-25T16:36:14.519" v="1545"/>
          <ac:spMkLst>
            <pc:docMk/>
            <pc:sldMk cId="984111" sldId="261"/>
            <ac:spMk id="3" creationId="{53E52DE9-8141-C044-96E0-5D18C3E95B29}"/>
          </ac:spMkLst>
        </pc:spChg>
        <pc:spChg chg="add del mod">
          <ac:chgData name="Anafieu Jalloh" userId="ed8a5210-8841-41e2-93a3-e485225bd2a8" providerId="ADAL" clId="{2DC43790-3F8A-2345-8828-CCD0F95D3DB6}" dt="2022-08-25T17:00:41.406" v="1744" actId="478"/>
          <ac:spMkLst>
            <pc:docMk/>
            <pc:sldMk cId="984111" sldId="261"/>
            <ac:spMk id="6" creationId="{81652DE6-9421-FB47-8B27-1C37308735B3}"/>
          </ac:spMkLst>
        </pc:spChg>
        <pc:spChg chg="add del">
          <ac:chgData name="Anafieu Jalloh" userId="ed8a5210-8841-41e2-93a3-e485225bd2a8" providerId="ADAL" clId="{2DC43790-3F8A-2345-8828-CCD0F95D3DB6}" dt="2022-08-26T19:32:43.140" v="2764"/>
          <ac:spMkLst>
            <pc:docMk/>
            <pc:sldMk cId="984111" sldId="261"/>
            <ac:spMk id="8" creationId="{C0B55E32-CCC9-D00F-B3D0-4AB1390C77EB}"/>
          </ac:spMkLst>
        </pc:spChg>
        <pc:spChg chg="add del">
          <ac:chgData name="Anafieu Jalloh" userId="ed8a5210-8841-41e2-93a3-e485225bd2a8" providerId="ADAL" clId="{2DC43790-3F8A-2345-8828-CCD0F95D3DB6}" dt="2022-08-25T17:13:19.454" v="1903" actId="26606"/>
          <ac:spMkLst>
            <pc:docMk/>
            <pc:sldMk cId="984111" sldId="261"/>
            <ac:spMk id="9" creationId="{82184FF4-7029-4ED7-813A-192E60608764}"/>
          </ac:spMkLst>
        </pc:spChg>
        <pc:spChg chg="add del">
          <ac:chgData name="Anafieu Jalloh" userId="ed8a5210-8841-41e2-93a3-e485225bd2a8" providerId="ADAL" clId="{2DC43790-3F8A-2345-8828-CCD0F95D3DB6}" dt="2022-08-25T17:13:19.454" v="1903" actId="26606"/>
          <ac:spMkLst>
            <pc:docMk/>
            <pc:sldMk cId="984111" sldId="261"/>
            <ac:spMk id="11" creationId="{AAA7AB09-557C-41AD-9113-FF9F68FA1035}"/>
          </ac:spMkLst>
        </pc:spChg>
        <pc:spChg chg="add del mod">
          <ac:chgData name="Anafieu Jalloh" userId="ed8a5210-8841-41e2-93a3-e485225bd2a8" providerId="ADAL" clId="{2DC43790-3F8A-2345-8828-CCD0F95D3DB6}" dt="2022-08-26T19:54:48.795" v="2777"/>
          <ac:spMkLst>
            <pc:docMk/>
            <pc:sldMk cId="984111" sldId="261"/>
            <ac:spMk id="12" creationId="{6F1FBCF8-9C4D-CB44-A9CE-46991EC17DB0}"/>
          </ac:spMkLst>
        </pc:spChg>
        <pc:spChg chg="add del">
          <ac:chgData name="Anafieu Jalloh" userId="ed8a5210-8841-41e2-93a3-e485225bd2a8" providerId="ADAL" clId="{2DC43790-3F8A-2345-8828-CCD0F95D3DB6}" dt="2022-08-25T17:13:19.454" v="1903" actId="26606"/>
          <ac:spMkLst>
            <pc:docMk/>
            <pc:sldMk cId="984111" sldId="261"/>
            <ac:spMk id="13" creationId="{EF99ECAA-1F11-4937-BBA6-51935AB44C9D}"/>
          </ac:spMkLst>
        </pc:spChg>
        <pc:spChg chg="add mod">
          <ac:chgData name="Anafieu Jalloh" userId="ed8a5210-8841-41e2-93a3-e485225bd2a8" providerId="ADAL" clId="{2DC43790-3F8A-2345-8828-CCD0F95D3DB6}" dt="2022-09-04T15:29:22.146" v="4705" actId="20577"/>
          <ac:spMkLst>
            <pc:docMk/>
            <pc:sldMk cId="984111" sldId="261"/>
            <ac:spMk id="20" creationId="{70743BF7-6C00-704A-A50D-F09C65BD3447}"/>
          </ac:spMkLst>
        </pc:spChg>
        <pc:spChg chg="add del">
          <ac:chgData name="Anafieu Jalloh" userId="ed8a5210-8841-41e2-93a3-e485225bd2a8" providerId="ADAL" clId="{2DC43790-3F8A-2345-8828-CCD0F95D3DB6}" dt="2022-08-25T17:13:19.454" v="1903" actId="26606"/>
          <ac:spMkLst>
            <pc:docMk/>
            <pc:sldMk cId="984111" sldId="261"/>
            <ac:spMk id="21" creationId="{1DB043B4-68C6-45B9-82AC-A5800EADB8DB}"/>
          </ac:spMkLst>
        </pc:spChg>
        <pc:spChg chg="add del">
          <ac:chgData name="Anafieu Jalloh" userId="ed8a5210-8841-41e2-93a3-e485225bd2a8" providerId="ADAL" clId="{2DC43790-3F8A-2345-8828-CCD0F95D3DB6}" dt="2022-08-25T17:13:19.454" v="1903" actId="26606"/>
          <ac:spMkLst>
            <pc:docMk/>
            <pc:sldMk cId="984111" sldId="261"/>
            <ac:spMk id="23" creationId="{28A00A08-E4E6-4184-B484-E0E034072AE0}"/>
          </ac:spMkLst>
        </pc:spChg>
        <pc:spChg chg="add">
          <ac:chgData name="Anafieu Jalloh" userId="ed8a5210-8841-41e2-93a3-e485225bd2a8" providerId="ADAL" clId="{2DC43790-3F8A-2345-8828-CCD0F95D3DB6}" dt="2022-08-25T17:13:19.457" v="1904" actId="26606"/>
          <ac:spMkLst>
            <pc:docMk/>
            <pc:sldMk cId="984111" sldId="261"/>
            <ac:spMk id="34" creationId="{A5931BE0-4B93-4D6C-878E-ACC59D6B4587}"/>
          </ac:spMkLst>
        </pc:spChg>
        <pc:grpChg chg="add del">
          <ac:chgData name="Anafieu Jalloh" userId="ed8a5210-8841-41e2-93a3-e485225bd2a8" providerId="ADAL" clId="{2DC43790-3F8A-2345-8828-CCD0F95D3DB6}" dt="2022-08-25T17:13:19.454" v="1903" actId="26606"/>
          <ac:grpSpMkLst>
            <pc:docMk/>
            <pc:sldMk cId="984111" sldId="261"/>
            <ac:grpSpMk id="15" creationId="{79DE9FAB-6BBA-4CFE-B67D-77B47F01ECA4}"/>
          </ac:grpSpMkLst>
        </pc:grpChg>
        <pc:grpChg chg="add del">
          <ac:chgData name="Anafieu Jalloh" userId="ed8a5210-8841-41e2-93a3-e485225bd2a8" providerId="ADAL" clId="{2DC43790-3F8A-2345-8828-CCD0F95D3DB6}" dt="2022-08-25T17:13:19.454" v="1903" actId="26606"/>
          <ac:grpSpMkLst>
            <pc:docMk/>
            <pc:sldMk cId="984111" sldId="261"/>
            <ac:grpSpMk id="25" creationId="{0780E404-3121-4F33-AF2D-65F659A97798}"/>
          </ac:grpSpMkLst>
        </pc:grpChg>
        <pc:grpChg chg="add del">
          <ac:chgData name="Anafieu Jalloh" userId="ed8a5210-8841-41e2-93a3-e485225bd2a8" providerId="ADAL" clId="{2DC43790-3F8A-2345-8828-CCD0F95D3DB6}" dt="2022-08-25T17:13:19.454" v="1903" actId="26606"/>
          <ac:grpSpMkLst>
            <pc:docMk/>
            <pc:sldMk cId="984111" sldId="261"/>
            <ac:grpSpMk id="29" creationId="{4B158E9A-DBF4-4AA7-B6B7-8C8EB2FBDD68}"/>
          </ac:grpSpMkLst>
        </pc:grpChg>
        <pc:picChg chg="add del mod">
          <ac:chgData name="Anafieu Jalloh" userId="ed8a5210-8841-41e2-93a3-e485225bd2a8" providerId="ADAL" clId="{2DC43790-3F8A-2345-8828-CCD0F95D3DB6}" dt="2022-09-04T11:42:21.163" v="4025" actId="478"/>
          <ac:picMkLst>
            <pc:docMk/>
            <pc:sldMk cId="984111" sldId="261"/>
            <ac:picMk id="3" creationId="{FB83D432-8FE6-1D4F-95B9-D9C18A093D48}"/>
          </ac:picMkLst>
        </pc:picChg>
        <pc:picChg chg="add mod">
          <ac:chgData name="Anafieu Jalloh" userId="ed8a5210-8841-41e2-93a3-e485225bd2a8" providerId="ADAL" clId="{2DC43790-3F8A-2345-8828-CCD0F95D3DB6}" dt="2022-09-07T13:24:43.935" v="4990" actId="1035"/>
          <ac:picMkLst>
            <pc:docMk/>
            <pc:sldMk cId="984111" sldId="261"/>
            <ac:picMk id="4" creationId="{3C083DE2-29B4-624A-9CFC-EF432AFC4AA1}"/>
          </ac:picMkLst>
        </pc:picChg>
        <pc:picChg chg="add del mod">
          <ac:chgData name="Anafieu Jalloh" userId="ed8a5210-8841-41e2-93a3-e485225bd2a8" providerId="ADAL" clId="{2DC43790-3F8A-2345-8828-CCD0F95D3DB6}" dt="2022-08-26T19:30:27.270" v="2763" actId="478"/>
          <ac:picMkLst>
            <pc:docMk/>
            <pc:sldMk cId="984111" sldId="261"/>
            <ac:picMk id="4" creationId="{D3C93FCB-AB2B-7243-B3CF-21B4BEF6E650}"/>
          </ac:picMkLst>
        </pc:picChg>
        <pc:picChg chg="add del mod">
          <ac:chgData name="Anafieu Jalloh" userId="ed8a5210-8841-41e2-93a3-e485225bd2a8" providerId="ADAL" clId="{2DC43790-3F8A-2345-8828-CCD0F95D3DB6}" dt="2022-08-26T19:50:10.348" v="2776" actId="478"/>
          <ac:picMkLst>
            <pc:docMk/>
            <pc:sldMk cId="984111" sldId="261"/>
            <ac:picMk id="7" creationId="{B96B81E9-7C78-DE4D-A90E-323CB85FC28F}"/>
          </ac:picMkLst>
        </pc:picChg>
        <pc:picChg chg="add mod">
          <ac:chgData name="Anafieu Jalloh" userId="ed8a5210-8841-41e2-93a3-e485225bd2a8" providerId="ADAL" clId="{2DC43790-3F8A-2345-8828-CCD0F95D3DB6}" dt="2022-08-26T19:59:18.398" v="2926" actId="1076"/>
          <ac:picMkLst>
            <pc:docMk/>
            <pc:sldMk cId="984111" sldId="261"/>
            <ac:picMk id="14" creationId="{E949D901-A22A-3449-A5CD-9FADDADA615F}"/>
          </ac:picMkLst>
        </pc:picChg>
      </pc:sldChg>
      <pc:sldChg chg="addSp delSp modSp new mod delAnim modAnim">
        <pc:chgData name="Anafieu Jalloh" userId="ed8a5210-8841-41e2-93a3-e485225bd2a8" providerId="ADAL" clId="{2DC43790-3F8A-2345-8828-CCD0F95D3DB6}" dt="2022-09-04T11:37:34.090" v="4006" actId="1076"/>
        <pc:sldMkLst>
          <pc:docMk/>
          <pc:sldMk cId="2888223832" sldId="262"/>
        </pc:sldMkLst>
        <pc:spChg chg="mod">
          <ac:chgData name="Anafieu Jalloh" userId="ed8a5210-8841-41e2-93a3-e485225bd2a8" providerId="ADAL" clId="{2DC43790-3F8A-2345-8828-CCD0F95D3DB6}" dt="2022-09-02T14:35:36.592" v="3653" actId="20577"/>
          <ac:spMkLst>
            <pc:docMk/>
            <pc:sldMk cId="2888223832" sldId="262"/>
            <ac:spMk id="2" creationId="{A79DA025-C45E-9247-B755-342C267FF583}"/>
          </ac:spMkLst>
        </pc:spChg>
        <pc:spChg chg="mod">
          <ac:chgData name="Anafieu Jalloh" userId="ed8a5210-8841-41e2-93a3-e485225bd2a8" providerId="ADAL" clId="{2DC43790-3F8A-2345-8828-CCD0F95D3DB6}" dt="2022-09-04T11:29:47.123" v="4004" actId="5793"/>
          <ac:spMkLst>
            <pc:docMk/>
            <pc:sldMk cId="2888223832" sldId="262"/>
            <ac:spMk id="3" creationId="{38F82F1D-9547-E942-BB56-0F60F3764F8F}"/>
          </ac:spMkLst>
        </pc:spChg>
        <pc:picChg chg="add del mod">
          <ac:chgData name="Anafieu Jalloh" userId="ed8a5210-8841-41e2-93a3-e485225bd2a8" providerId="ADAL" clId="{2DC43790-3F8A-2345-8828-CCD0F95D3DB6}" dt="2022-09-04T11:10:00.787" v="3958" actId="478"/>
          <ac:picMkLst>
            <pc:docMk/>
            <pc:sldMk cId="2888223832" sldId="262"/>
            <ac:picMk id="4" creationId="{EAD0A896-698F-3048-B894-FB044E0D1035}"/>
          </ac:picMkLst>
        </pc:picChg>
        <pc:picChg chg="add mod">
          <ac:chgData name="Anafieu Jalloh" userId="ed8a5210-8841-41e2-93a3-e485225bd2a8" providerId="ADAL" clId="{2DC43790-3F8A-2345-8828-CCD0F95D3DB6}" dt="2022-09-04T11:37:34.090" v="4006" actId="1076"/>
          <ac:picMkLst>
            <pc:docMk/>
            <pc:sldMk cId="2888223832" sldId="262"/>
            <ac:picMk id="5" creationId="{8B283C9E-2F2A-074D-AE59-2CB1A0B628C9}"/>
          </ac:picMkLst>
        </pc:picChg>
      </pc:sldChg>
      <pc:sldChg chg="addSp delSp modSp new mod setBg modAnim">
        <pc:chgData name="Anafieu Jalloh" userId="ed8a5210-8841-41e2-93a3-e485225bd2a8" providerId="ADAL" clId="{2DC43790-3F8A-2345-8828-CCD0F95D3DB6}" dt="2022-09-04T15:30:18.639" v="4731" actId="20577"/>
        <pc:sldMkLst>
          <pc:docMk/>
          <pc:sldMk cId="1793100554" sldId="263"/>
        </pc:sldMkLst>
        <pc:spChg chg="mod">
          <ac:chgData name="Anafieu Jalloh" userId="ed8a5210-8841-41e2-93a3-e485225bd2a8" providerId="ADAL" clId="{2DC43790-3F8A-2345-8828-CCD0F95D3DB6}" dt="2022-09-04T12:08:15.317" v="4084" actId="20577"/>
          <ac:spMkLst>
            <pc:docMk/>
            <pc:sldMk cId="1793100554" sldId="263"/>
            <ac:spMk id="2" creationId="{C2CFEBA2-5A61-4346-A279-4884747BB300}"/>
          </ac:spMkLst>
        </pc:spChg>
        <pc:spChg chg="del">
          <ac:chgData name="Anafieu Jalloh" userId="ed8a5210-8841-41e2-93a3-e485225bd2a8" providerId="ADAL" clId="{2DC43790-3F8A-2345-8828-CCD0F95D3DB6}" dt="2022-08-25T16:10:52.149" v="1532"/>
          <ac:spMkLst>
            <pc:docMk/>
            <pc:sldMk cId="1793100554" sldId="263"/>
            <ac:spMk id="3" creationId="{F87700C8-419F-A142-B01C-D96423E2A2C8}"/>
          </ac:spMkLst>
        </pc:spChg>
        <pc:spChg chg="add del mod">
          <ac:chgData name="Anafieu Jalloh" userId="ed8a5210-8841-41e2-93a3-e485225bd2a8" providerId="ADAL" clId="{2DC43790-3F8A-2345-8828-CCD0F95D3DB6}" dt="2022-08-25T16:38:16.817" v="1547"/>
          <ac:spMkLst>
            <pc:docMk/>
            <pc:sldMk cId="1793100554" sldId="263"/>
            <ac:spMk id="7" creationId="{43499CC5-483E-2447-961D-BF27CA78F08B}"/>
          </ac:spMkLst>
        </pc:spChg>
        <pc:spChg chg="add del mod">
          <ac:chgData name="Anafieu Jalloh" userId="ed8a5210-8841-41e2-93a3-e485225bd2a8" providerId="ADAL" clId="{2DC43790-3F8A-2345-8828-CCD0F95D3DB6}" dt="2022-08-25T16:39:41.896" v="1550"/>
          <ac:spMkLst>
            <pc:docMk/>
            <pc:sldMk cId="1793100554" sldId="263"/>
            <ac:spMk id="10" creationId="{24E38E70-662F-D148-A45D-7746490CC3FC}"/>
          </ac:spMkLst>
        </pc:spChg>
        <pc:spChg chg="add">
          <ac:chgData name="Anafieu Jalloh" userId="ed8a5210-8841-41e2-93a3-e485225bd2a8" providerId="ADAL" clId="{2DC43790-3F8A-2345-8828-CCD0F95D3DB6}" dt="2022-08-25T17:04:09.914" v="1774" actId="26606"/>
          <ac:spMkLst>
            <pc:docMk/>
            <pc:sldMk cId="1793100554" sldId="263"/>
            <ac:spMk id="13" creationId="{A5931BE0-4B93-4D6C-878E-ACC59D6B4587}"/>
          </ac:spMkLst>
        </pc:spChg>
        <pc:spChg chg="add del">
          <ac:chgData name="Anafieu Jalloh" userId="ed8a5210-8841-41e2-93a3-e485225bd2a8" providerId="ADAL" clId="{2DC43790-3F8A-2345-8828-CCD0F95D3DB6}" dt="2022-08-26T20:05:23.355" v="3025"/>
          <ac:spMkLst>
            <pc:docMk/>
            <pc:sldMk cId="1793100554" sldId="263"/>
            <ac:spMk id="14" creationId="{05F38A5C-CFBE-941F-AAE7-5139D4E7D603}"/>
          </ac:spMkLst>
        </pc:spChg>
        <pc:spChg chg="add del">
          <ac:chgData name="Anafieu Jalloh" userId="ed8a5210-8841-41e2-93a3-e485225bd2a8" providerId="ADAL" clId="{2DC43790-3F8A-2345-8828-CCD0F95D3DB6}" dt="2022-08-25T16:40:09.592" v="1552" actId="26606"/>
          <ac:spMkLst>
            <pc:docMk/>
            <pc:sldMk cId="1793100554" sldId="263"/>
            <ac:spMk id="15" creationId="{B6AC1355-0161-08CD-B428-F24F40AA92F0}"/>
          </ac:spMkLst>
        </pc:spChg>
        <pc:spChg chg="add del">
          <ac:chgData name="Anafieu Jalloh" userId="ed8a5210-8841-41e2-93a3-e485225bd2a8" providerId="ADAL" clId="{2DC43790-3F8A-2345-8828-CCD0F95D3DB6}" dt="2022-08-25T16:40:15.151" v="1554" actId="26606"/>
          <ac:spMkLst>
            <pc:docMk/>
            <pc:sldMk cId="1793100554" sldId="263"/>
            <ac:spMk id="16" creationId="{82184FF4-7029-4ED7-813A-192E60608764}"/>
          </ac:spMkLst>
        </pc:spChg>
        <pc:spChg chg="add del">
          <ac:chgData name="Anafieu Jalloh" userId="ed8a5210-8841-41e2-93a3-e485225bd2a8" providerId="ADAL" clId="{2DC43790-3F8A-2345-8828-CCD0F95D3DB6}" dt="2022-08-25T16:40:09.592" v="1552" actId="26606"/>
          <ac:spMkLst>
            <pc:docMk/>
            <pc:sldMk cId="1793100554" sldId="263"/>
            <ac:spMk id="18" creationId="{A5931BE0-4B93-4D6C-878E-ACC59D6B4587}"/>
          </ac:spMkLst>
        </pc:spChg>
        <pc:spChg chg="add">
          <ac:chgData name="Anafieu Jalloh" userId="ed8a5210-8841-41e2-93a3-e485225bd2a8" providerId="ADAL" clId="{2DC43790-3F8A-2345-8828-CCD0F95D3DB6}" dt="2022-08-25T17:04:09.914" v="1774" actId="26606"/>
          <ac:spMkLst>
            <pc:docMk/>
            <pc:sldMk cId="1793100554" sldId="263"/>
            <ac:spMk id="19" creationId="{647A77D8-817B-4A9F-86AA-FE781E813DBC}"/>
          </ac:spMkLst>
        </pc:spChg>
        <pc:spChg chg="add del">
          <ac:chgData name="Anafieu Jalloh" userId="ed8a5210-8841-41e2-93a3-e485225bd2a8" providerId="ADAL" clId="{2DC43790-3F8A-2345-8828-CCD0F95D3DB6}" dt="2022-08-25T16:40:09.592" v="1552" actId="26606"/>
          <ac:spMkLst>
            <pc:docMk/>
            <pc:sldMk cId="1793100554" sldId="263"/>
            <ac:spMk id="25" creationId="{647A77D8-817B-4A9F-86AA-FE781E813DBC}"/>
          </ac:spMkLst>
        </pc:spChg>
        <pc:spChg chg="add del">
          <ac:chgData name="Anafieu Jalloh" userId="ed8a5210-8841-41e2-93a3-e485225bd2a8" providerId="ADAL" clId="{2DC43790-3F8A-2345-8828-CCD0F95D3DB6}" dt="2022-08-25T16:40:15.151" v="1554" actId="26606"/>
          <ac:spMkLst>
            <pc:docMk/>
            <pc:sldMk cId="1793100554" sldId="263"/>
            <ac:spMk id="27" creationId="{AAA7AB09-557C-41AD-9113-FF9F68FA1035}"/>
          </ac:spMkLst>
        </pc:spChg>
        <pc:spChg chg="add del">
          <ac:chgData name="Anafieu Jalloh" userId="ed8a5210-8841-41e2-93a3-e485225bd2a8" providerId="ADAL" clId="{2DC43790-3F8A-2345-8828-CCD0F95D3DB6}" dt="2022-08-25T16:40:15.151" v="1554" actId="26606"/>
          <ac:spMkLst>
            <pc:docMk/>
            <pc:sldMk cId="1793100554" sldId="263"/>
            <ac:spMk id="28" creationId="{1DB043B4-68C6-45B9-82AC-A5800EADB8DB}"/>
          </ac:spMkLst>
        </pc:spChg>
        <pc:spChg chg="add del">
          <ac:chgData name="Anafieu Jalloh" userId="ed8a5210-8841-41e2-93a3-e485225bd2a8" providerId="ADAL" clId="{2DC43790-3F8A-2345-8828-CCD0F95D3DB6}" dt="2022-08-25T16:40:15.151" v="1554" actId="26606"/>
          <ac:spMkLst>
            <pc:docMk/>
            <pc:sldMk cId="1793100554" sldId="263"/>
            <ac:spMk id="29" creationId="{EF99ECAA-1F11-4937-BBA6-51935AB44C9D}"/>
          </ac:spMkLst>
        </pc:spChg>
        <pc:spChg chg="add del">
          <ac:chgData name="Anafieu Jalloh" userId="ed8a5210-8841-41e2-93a3-e485225bd2a8" providerId="ADAL" clId="{2DC43790-3F8A-2345-8828-CCD0F95D3DB6}" dt="2022-08-25T16:40:15.151" v="1554" actId="26606"/>
          <ac:spMkLst>
            <pc:docMk/>
            <pc:sldMk cId="1793100554" sldId="263"/>
            <ac:spMk id="30" creationId="{61B0F92C-925A-4D2E-839E-EB381378C315}"/>
          </ac:spMkLst>
        </pc:spChg>
        <pc:spChg chg="add del mod">
          <ac:chgData name="Anafieu Jalloh" userId="ed8a5210-8841-41e2-93a3-e485225bd2a8" providerId="ADAL" clId="{2DC43790-3F8A-2345-8828-CCD0F95D3DB6}" dt="2022-08-26T20:09:13.295" v="3128"/>
          <ac:spMkLst>
            <pc:docMk/>
            <pc:sldMk cId="1793100554" sldId="263"/>
            <ac:spMk id="34" creationId="{CBF12834-D7FC-A44F-AF3A-328BD1C8E313}"/>
          </ac:spMkLst>
        </pc:spChg>
        <pc:spChg chg="add mod">
          <ac:chgData name="Anafieu Jalloh" userId="ed8a5210-8841-41e2-93a3-e485225bd2a8" providerId="ADAL" clId="{2DC43790-3F8A-2345-8828-CCD0F95D3DB6}" dt="2022-09-04T15:30:18.639" v="4731" actId="20577"/>
          <ac:spMkLst>
            <pc:docMk/>
            <pc:sldMk cId="1793100554" sldId="263"/>
            <ac:spMk id="35" creationId="{7FD3B0D7-B348-7148-B048-4AB2E1522FF6}"/>
          </ac:spMkLst>
        </pc:spChg>
        <pc:grpChg chg="add">
          <ac:chgData name="Anafieu Jalloh" userId="ed8a5210-8841-41e2-93a3-e485225bd2a8" providerId="ADAL" clId="{2DC43790-3F8A-2345-8828-CCD0F95D3DB6}" dt="2022-08-25T17:04:09.914" v="1774" actId="26606"/>
          <ac:grpSpMkLst>
            <pc:docMk/>
            <pc:sldMk cId="1793100554" sldId="263"/>
            <ac:grpSpMk id="17" creationId="{183B29DA-9BB8-4BA8-B8E1-8C2B544078C7}"/>
          </ac:grpSpMkLst>
        </pc:grpChg>
        <pc:grpChg chg="add del">
          <ac:chgData name="Anafieu Jalloh" userId="ed8a5210-8841-41e2-93a3-e485225bd2a8" providerId="ADAL" clId="{2DC43790-3F8A-2345-8828-CCD0F95D3DB6}" dt="2022-08-25T16:40:09.592" v="1552" actId="26606"/>
          <ac:grpSpMkLst>
            <pc:docMk/>
            <pc:sldMk cId="1793100554" sldId="263"/>
            <ac:grpSpMk id="20" creationId="{183B29DA-9BB8-4BA8-B8E1-8C2B544078C7}"/>
          </ac:grpSpMkLst>
        </pc:grpChg>
        <pc:grpChg chg="add del">
          <ac:chgData name="Anafieu Jalloh" userId="ed8a5210-8841-41e2-93a3-e485225bd2a8" providerId="ADAL" clId="{2DC43790-3F8A-2345-8828-CCD0F95D3DB6}" dt="2022-08-25T16:40:15.151" v="1554" actId="26606"/>
          <ac:grpSpMkLst>
            <pc:docMk/>
            <pc:sldMk cId="1793100554" sldId="263"/>
            <ac:grpSpMk id="31" creationId="{79DE9FAB-6BBA-4CFE-B67D-77B47F01ECA4}"/>
          </ac:grpSpMkLst>
        </pc:grpChg>
        <pc:picChg chg="add mod">
          <ac:chgData name="Anafieu Jalloh" userId="ed8a5210-8841-41e2-93a3-e485225bd2a8" providerId="ADAL" clId="{2DC43790-3F8A-2345-8828-CCD0F95D3DB6}" dt="2022-09-02T12:47:55.717" v="3599" actId="1076"/>
          <ac:picMkLst>
            <pc:docMk/>
            <pc:sldMk cId="1793100554" sldId="263"/>
            <ac:picMk id="3" creationId="{ADD822A5-0EEB-294B-9632-528D69941384}"/>
          </ac:picMkLst>
        </pc:picChg>
        <pc:picChg chg="add del mod">
          <ac:chgData name="Anafieu Jalloh" userId="ed8a5210-8841-41e2-93a3-e485225bd2a8" providerId="ADAL" clId="{2DC43790-3F8A-2345-8828-CCD0F95D3DB6}" dt="2022-08-25T16:19:26.398" v="1537" actId="478"/>
          <ac:picMkLst>
            <pc:docMk/>
            <pc:sldMk cId="1793100554" sldId="263"/>
            <ac:picMk id="5" creationId="{04AC7541-6D43-6949-B517-6F053BF98565}"/>
          </ac:picMkLst>
        </pc:picChg>
        <pc:picChg chg="add del mod">
          <ac:chgData name="Anafieu Jalloh" userId="ed8a5210-8841-41e2-93a3-e485225bd2a8" providerId="ADAL" clId="{2DC43790-3F8A-2345-8828-CCD0F95D3DB6}" dt="2022-08-25T16:38:46.725" v="1549" actId="478"/>
          <ac:picMkLst>
            <pc:docMk/>
            <pc:sldMk cId="1793100554" sldId="263"/>
            <ac:picMk id="8" creationId="{6EC17A15-3A2A-0B4E-BB43-6B59C66746EB}"/>
          </ac:picMkLst>
        </pc:picChg>
        <pc:picChg chg="add del mod">
          <ac:chgData name="Anafieu Jalloh" userId="ed8a5210-8841-41e2-93a3-e485225bd2a8" providerId="ADAL" clId="{2DC43790-3F8A-2345-8828-CCD0F95D3DB6}" dt="2022-08-26T19:48:52.218" v="2769" actId="478"/>
          <ac:picMkLst>
            <pc:docMk/>
            <pc:sldMk cId="1793100554" sldId="263"/>
            <ac:picMk id="11" creationId="{3748E958-BB40-F24E-98AD-27883AB12205}"/>
          </ac:picMkLst>
        </pc:picChg>
        <pc:picChg chg="add mod">
          <ac:chgData name="Anafieu Jalloh" userId="ed8a5210-8841-41e2-93a3-e485225bd2a8" providerId="ADAL" clId="{2DC43790-3F8A-2345-8828-CCD0F95D3DB6}" dt="2022-08-26T20:07:08.327" v="3065" actId="14100"/>
          <ac:picMkLst>
            <pc:docMk/>
            <pc:sldMk cId="1793100554" sldId="263"/>
            <ac:picMk id="12" creationId="{3CFD49D4-C7EF-1347-83E3-051AF10AB0F3}"/>
          </ac:picMkLst>
        </pc:picChg>
      </pc:sldChg>
      <pc:sldChg chg="addSp delSp modSp new mod setBg modAnim">
        <pc:chgData name="Anafieu Jalloh" userId="ed8a5210-8841-41e2-93a3-e485225bd2a8" providerId="ADAL" clId="{2DC43790-3F8A-2345-8828-CCD0F95D3DB6}" dt="2022-09-04T11:59:43.868" v="4051" actId="1076"/>
        <pc:sldMkLst>
          <pc:docMk/>
          <pc:sldMk cId="1173919894" sldId="264"/>
        </pc:sldMkLst>
        <pc:spChg chg="mod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2" creationId="{23E4598F-AF7C-714B-B5C0-E456AE9DDC3F}"/>
          </ac:spMkLst>
        </pc:spChg>
        <pc:spChg chg="del">
          <ac:chgData name="Anafieu Jalloh" userId="ed8a5210-8841-41e2-93a3-e485225bd2a8" providerId="ADAL" clId="{2DC43790-3F8A-2345-8828-CCD0F95D3DB6}" dt="2022-09-04T11:58:20.231" v="4044" actId="26606"/>
          <ac:spMkLst>
            <pc:docMk/>
            <pc:sldMk cId="1173919894" sldId="264"/>
            <ac:spMk id="3" creationId="{E5CA0F2F-5EE3-6A47-AB1D-2BE703A87204}"/>
          </ac:spMkLst>
        </pc:spChg>
        <pc:spChg chg="add del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9" creationId="{82184FF4-7029-4ED7-813A-192E60608764}"/>
          </ac:spMkLst>
        </pc:spChg>
        <pc:spChg chg="add del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11" creationId="{AAA7AB09-557C-41AD-9113-FF9F68FA1035}"/>
          </ac:spMkLst>
        </pc:spChg>
        <pc:spChg chg="add del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13" creationId="{EF99ECAA-1F11-4937-BBA6-51935AB44C9D}"/>
          </ac:spMkLst>
        </pc:spChg>
        <pc:spChg chg="add del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21" creationId="{1DB043B4-68C6-45B9-82AC-A5800EADB8DB}"/>
          </ac:spMkLst>
        </pc:spChg>
        <pc:spChg chg="add del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23" creationId="{AD4EA4DF-0E7C-4098-86F6-7D0ACAEFC0BF}"/>
          </ac:spMkLst>
        </pc:spChg>
        <pc:spChg chg="add del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25" creationId="{FE05BC49-0F00-4C85-9AF5-A0CC5B39C8D2}"/>
          </ac:spMkLst>
        </pc:spChg>
        <pc:spChg chg="add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30" creationId="{82184FF4-7029-4ED7-813A-192E60608764}"/>
          </ac:spMkLst>
        </pc:spChg>
        <pc:spChg chg="add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32" creationId="{AAA7AB09-557C-41AD-9113-FF9F68FA1035}"/>
          </ac:spMkLst>
        </pc:spChg>
        <pc:spChg chg="add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34" creationId="{EF99ECAA-1F11-4937-BBA6-51935AB44C9D}"/>
          </ac:spMkLst>
        </pc:spChg>
        <pc:spChg chg="add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42" creationId="{1DB043B4-68C6-45B9-82AC-A5800EADB8DB}"/>
          </ac:spMkLst>
        </pc:spChg>
        <pc:spChg chg="add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44" creationId="{3C64A91D-E535-4C24-A0E3-96A3810E3FDC}"/>
          </ac:spMkLst>
        </pc:spChg>
        <pc:spChg chg="add">
          <ac:chgData name="Anafieu Jalloh" userId="ed8a5210-8841-41e2-93a3-e485225bd2a8" providerId="ADAL" clId="{2DC43790-3F8A-2345-8828-CCD0F95D3DB6}" dt="2022-09-04T11:59:21.554" v="4049" actId="26606"/>
          <ac:spMkLst>
            <pc:docMk/>
            <pc:sldMk cId="1173919894" sldId="264"/>
            <ac:spMk id="46" creationId="{26FC4867-BA3E-4F8E-AB23-684F34DF3D31}"/>
          </ac:spMkLst>
        </pc:spChg>
        <pc:grpChg chg="add del">
          <ac:chgData name="Anafieu Jalloh" userId="ed8a5210-8841-41e2-93a3-e485225bd2a8" providerId="ADAL" clId="{2DC43790-3F8A-2345-8828-CCD0F95D3DB6}" dt="2022-09-04T11:59:21.554" v="4049" actId="26606"/>
          <ac:grpSpMkLst>
            <pc:docMk/>
            <pc:sldMk cId="1173919894" sldId="264"/>
            <ac:grpSpMk id="15" creationId="{79DE9FAB-6BBA-4CFE-B67D-77B47F01ECA4}"/>
          </ac:grpSpMkLst>
        </pc:grpChg>
        <pc:grpChg chg="add">
          <ac:chgData name="Anafieu Jalloh" userId="ed8a5210-8841-41e2-93a3-e485225bd2a8" providerId="ADAL" clId="{2DC43790-3F8A-2345-8828-CCD0F95D3DB6}" dt="2022-09-04T11:59:21.554" v="4049" actId="26606"/>
          <ac:grpSpMkLst>
            <pc:docMk/>
            <pc:sldMk cId="1173919894" sldId="264"/>
            <ac:grpSpMk id="36" creationId="{79DE9FAB-6BBA-4CFE-B67D-77B47F01ECA4}"/>
          </ac:grpSpMkLst>
        </pc:grpChg>
        <pc:picChg chg="add mod">
          <ac:chgData name="Anafieu Jalloh" userId="ed8a5210-8841-41e2-93a3-e485225bd2a8" providerId="ADAL" clId="{2DC43790-3F8A-2345-8828-CCD0F95D3DB6}" dt="2022-09-04T11:59:43.868" v="4051" actId="1076"/>
          <ac:picMkLst>
            <pc:docMk/>
            <pc:sldMk cId="1173919894" sldId="264"/>
            <ac:picMk id="4" creationId="{AE356F24-207F-4441-99A4-F7F93925D14B}"/>
          </ac:picMkLst>
        </pc:picChg>
        <pc:picChg chg="add mod">
          <ac:chgData name="Anafieu Jalloh" userId="ed8a5210-8841-41e2-93a3-e485225bd2a8" providerId="ADAL" clId="{2DC43790-3F8A-2345-8828-CCD0F95D3DB6}" dt="2022-09-04T11:59:21.554" v="4049" actId="26606"/>
          <ac:picMkLst>
            <pc:docMk/>
            <pc:sldMk cId="1173919894" sldId="264"/>
            <ac:picMk id="5" creationId="{82BF8812-4247-11F3-2A2B-CA941EB44177}"/>
          </ac:picMkLst>
        </pc:picChg>
      </pc:sldChg>
      <pc:sldChg chg="addSp modSp new mod modAnim">
        <pc:chgData name="Anafieu Jalloh" userId="ed8a5210-8841-41e2-93a3-e485225bd2a8" providerId="ADAL" clId="{2DC43790-3F8A-2345-8828-CCD0F95D3DB6}" dt="2022-09-04T14:19:56.907" v="4338" actId="1076"/>
        <pc:sldMkLst>
          <pc:docMk/>
          <pc:sldMk cId="1179575424" sldId="265"/>
        </pc:sldMkLst>
        <pc:spChg chg="mod">
          <ac:chgData name="Anafieu Jalloh" userId="ed8a5210-8841-41e2-93a3-e485225bd2a8" providerId="ADAL" clId="{2DC43790-3F8A-2345-8828-CCD0F95D3DB6}" dt="2022-08-25T17:11:04.432" v="1887" actId="20577"/>
          <ac:spMkLst>
            <pc:docMk/>
            <pc:sldMk cId="1179575424" sldId="265"/>
            <ac:spMk id="2" creationId="{BE668D43-47BF-A04A-9E9C-1509CB7EF1FB}"/>
          </ac:spMkLst>
        </pc:spChg>
        <pc:spChg chg="mod">
          <ac:chgData name="Anafieu Jalloh" userId="ed8a5210-8841-41e2-93a3-e485225bd2a8" providerId="ADAL" clId="{2DC43790-3F8A-2345-8828-CCD0F95D3DB6}" dt="2022-09-04T14:19:56.907" v="4338" actId="1076"/>
          <ac:spMkLst>
            <pc:docMk/>
            <pc:sldMk cId="1179575424" sldId="265"/>
            <ac:spMk id="3" creationId="{B031FC4D-BB5C-B242-9CDB-A1AB9DEDFCEF}"/>
          </ac:spMkLst>
        </pc:spChg>
        <pc:picChg chg="add mod">
          <ac:chgData name="Anafieu Jalloh" userId="ed8a5210-8841-41e2-93a3-e485225bd2a8" providerId="ADAL" clId="{2DC43790-3F8A-2345-8828-CCD0F95D3DB6}" dt="2022-09-04T10:29:11.607" v="3861" actId="1076"/>
          <ac:picMkLst>
            <pc:docMk/>
            <pc:sldMk cId="1179575424" sldId="265"/>
            <ac:picMk id="4" creationId="{3324698C-7613-354F-BBA4-A33D5CA23DCE}"/>
          </ac:picMkLst>
        </pc:picChg>
      </pc:sldChg>
      <pc:sldChg chg="addSp delSp modSp new mod delAnim modAnim">
        <pc:chgData name="Anafieu Jalloh" userId="ed8a5210-8841-41e2-93a3-e485225bd2a8" providerId="ADAL" clId="{2DC43790-3F8A-2345-8828-CCD0F95D3DB6}" dt="2022-09-04T10:48:38.291" v="3881" actId="1076"/>
        <pc:sldMkLst>
          <pc:docMk/>
          <pc:sldMk cId="4135962546" sldId="266"/>
        </pc:sldMkLst>
        <pc:spChg chg="mod">
          <ac:chgData name="Anafieu Jalloh" userId="ed8a5210-8841-41e2-93a3-e485225bd2a8" providerId="ADAL" clId="{2DC43790-3F8A-2345-8828-CCD0F95D3DB6}" dt="2022-08-25T17:11:51.322" v="1901" actId="20577"/>
          <ac:spMkLst>
            <pc:docMk/>
            <pc:sldMk cId="4135962546" sldId="266"/>
            <ac:spMk id="2" creationId="{A060DDED-E2CB-3B47-94C3-A688178DF8A1}"/>
          </ac:spMkLst>
        </pc:spChg>
        <pc:spChg chg="mod">
          <ac:chgData name="Anafieu Jalloh" userId="ed8a5210-8841-41e2-93a3-e485225bd2a8" providerId="ADAL" clId="{2DC43790-3F8A-2345-8828-CCD0F95D3DB6}" dt="2022-09-04T10:38:23.537" v="3872" actId="27636"/>
          <ac:spMkLst>
            <pc:docMk/>
            <pc:sldMk cId="4135962546" sldId="266"/>
            <ac:spMk id="3" creationId="{A5F0D763-97EA-4D4F-B819-C2165E18B240}"/>
          </ac:spMkLst>
        </pc:spChg>
        <pc:picChg chg="add del mod">
          <ac:chgData name="Anafieu Jalloh" userId="ed8a5210-8841-41e2-93a3-e485225bd2a8" providerId="ADAL" clId="{2DC43790-3F8A-2345-8828-CCD0F95D3DB6}" dt="2022-09-04T10:40:22.537" v="3877" actId="478"/>
          <ac:picMkLst>
            <pc:docMk/>
            <pc:sldMk cId="4135962546" sldId="266"/>
            <ac:picMk id="4" creationId="{481F652E-FA1D-D843-B5DA-ACE4461B6112}"/>
          </ac:picMkLst>
        </pc:picChg>
        <pc:picChg chg="add mod">
          <ac:chgData name="Anafieu Jalloh" userId="ed8a5210-8841-41e2-93a3-e485225bd2a8" providerId="ADAL" clId="{2DC43790-3F8A-2345-8828-CCD0F95D3DB6}" dt="2022-09-04T10:48:38.291" v="3881" actId="1076"/>
          <ac:picMkLst>
            <pc:docMk/>
            <pc:sldMk cId="4135962546" sldId="266"/>
            <ac:picMk id="5" creationId="{F8740D0F-64E0-6745-A584-A12ED56B12F7}"/>
          </ac:picMkLst>
        </pc:picChg>
      </pc:sldChg>
      <pc:sldChg chg="addSp delSp modSp new mod setBg modAnim">
        <pc:chgData name="Anafieu Jalloh" userId="ed8a5210-8841-41e2-93a3-e485225bd2a8" providerId="ADAL" clId="{2DC43790-3F8A-2345-8828-CCD0F95D3DB6}" dt="2022-09-04T14:04:49.871" v="4336" actId="962"/>
        <pc:sldMkLst>
          <pc:docMk/>
          <pc:sldMk cId="727490526" sldId="267"/>
        </pc:sldMkLst>
        <pc:spChg chg="mod">
          <ac:chgData name="Anafieu Jalloh" userId="ed8a5210-8841-41e2-93a3-e485225bd2a8" providerId="ADAL" clId="{2DC43790-3F8A-2345-8828-CCD0F95D3DB6}" dt="2022-09-04T12:03:04.968" v="4057" actId="26606"/>
          <ac:spMkLst>
            <pc:docMk/>
            <pc:sldMk cId="727490526" sldId="267"/>
            <ac:spMk id="2" creationId="{D7384E4B-8F77-6843-825A-E12E928CE52B}"/>
          </ac:spMkLst>
        </pc:spChg>
        <pc:spChg chg="add del">
          <ac:chgData name="Anafieu Jalloh" userId="ed8a5210-8841-41e2-93a3-e485225bd2a8" providerId="ADAL" clId="{2DC43790-3F8A-2345-8828-CCD0F95D3DB6}" dt="2022-09-04T12:03:04.968" v="4057" actId="26606"/>
          <ac:spMkLst>
            <pc:docMk/>
            <pc:sldMk cId="727490526" sldId="267"/>
            <ac:spMk id="3" creationId="{09BA67A0-041D-B447-8C15-3FDA501B2895}"/>
          </ac:spMkLst>
        </pc:spChg>
        <pc:spChg chg="add del">
          <ac:chgData name="Anafieu Jalloh" userId="ed8a5210-8841-41e2-93a3-e485225bd2a8" providerId="ADAL" clId="{2DC43790-3F8A-2345-8828-CCD0F95D3DB6}" dt="2022-09-04T12:03:04.959" v="4056" actId="26606"/>
          <ac:spMkLst>
            <pc:docMk/>
            <pc:sldMk cId="727490526" sldId="267"/>
            <ac:spMk id="8" creationId="{A5931BE0-4B93-4D6C-878E-ACC59D6B4587}"/>
          </ac:spMkLst>
        </pc:spChg>
        <pc:spChg chg="add del">
          <ac:chgData name="Anafieu Jalloh" userId="ed8a5210-8841-41e2-93a3-e485225bd2a8" providerId="ADAL" clId="{2DC43790-3F8A-2345-8828-CCD0F95D3DB6}" dt="2022-09-04T12:03:03.598" v="4054" actId="26606"/>
          <ac:spMkLst>
            <pc:docMk/>
            <pc:sldMk cId="727490526" sldId="267"/>
            <ac:spMk id="9" creationId="{82184FF4-7029-4ED7-813A-192E60608764}"/>
          </ac:spMkLst>
        </pc:spChg>
        <pc:spChg chg="add del">
          <ac:chgData name="Anafieu Jalloh" userId="ed8a5210-8841-41e2-93a3-e485225bd2a8" providerId="ADAL" clId="{2DC43790-3F8A-2345-8828-CCD0F95D3DB6}" dt="2022-09-04T12:03:04.959" v="4056" actId="26606"/>
          <ac:spMkLst>
            <pc:docMk/>
            <pc:sldMk cId="727490526" sldId="267"/>
            <ac:spMk id="10" creationId="{504E6BD3-B518-46A4-9CC0-30D09555230F}"/>
          </ac:spMkLst>
        </pc:spChg>
        <pc:spChg chg="add del">
          <ac:chgData name="Anafieu Jalloh" userId="ed8a5210-8841-41e2-93a3-e485225bd2a8" providerId="ADAL" clId="{2DC43790-3F8A-2345-8828-CCD0F95D3DB6}" dt="2022-09-04T12:03:03.598" v="4054" actId="26606"/>
          <ac:spMkLst>
            <pc:docMk/>
            <pc:sldMk cId="727490526" sldId="267"/>
            <ac:spMk id="11" creationId="{AAA7AB09-557C-41AD-9113-FF9F68FA1035}"/>
          </ac:spMkLst>
        </pc:spChg>
        <pc:spChg chg="add del">
          <ac:chgData name="Anafieu Jalloh" userId="ed8a5210-8841-41e2-93a3-e485225bd2a8" providerId="ADAL" clId="{2DC43790-3F8A-2345-8828-CCD0F95D3DB6}" dt="2022-09-04T12:03:03.598" v="4054" actId="26606"/>
          <ac:spMkLst>
            <pc:docMk/>
            <pc:sldMk cId="727490526" sldId="267"/>
            <ac:spMk id="13" creationId="{EF99ECAA-1F11-4937-BBA6-51935AB44C9D}"/>
          </ac:spMkLst>
        </pc:spChg>
        <pc:spChg chg="add del">
          <ac:chgData name="Anafieu Jalloh" userId="ed8a5210-8841-41e2-93a3-e485225bd2a8" providerId="ADAL" clId="{2DC43790-3F8A-2345-8828-CCD0F95D3DB6}" dt="2022-09-04T12:03:04.959" v="4056" actId="26606"/>
          <ac:spMkLst>
            <pc:docMk/>
            <pc:sldMk cId="727490526" sldId="267"/>
            <ac:spMk id="20" creationId="{D9DE43D0-73AC-46B4-A39F-E66967A1F9B4}"/>
          </ac:spMkLst>
        </pc:spChg>
        <pc:spChg chg="add del">
          <ac:chgData name="Anafieu Jalloh" userId="ed8a5210-8841-41e2-93a3-e485225bd2a8" providerId="ADAL" clId="{2DC43790-3F8A-2345-8828-CCD0F95D3DB6}" dt="2022-09-04T12:03:03.598" v="4054" actId="26606"/>
          <ac:spMkLst>
            <pc:docMk/>
            <pc:sldMk cId="727490526" sldId="267"/>
            <ac:spMk id="21" creationId="{1DB043B4-68C6-45B9-82AC-A5800EADB8DB}"/>
          </ac:spMkLst>
        </pc:spChg>
        <pc:spChg chg="add del">
          <ac:chgData name="Anafieu Jalloh" userId="ed8a5210-8841-41e2-93a3-e485225bd2a8" providerId="ADAL" clId="{2DC43790-3F8A-2345-8828-CCD0F95D3DB6}" dt="2022-09-04T12:03:04.959" v="4056" actId="26606"/>
          <ac:spMkLst>
            <pc:docMk/>
            <pc:sldMk cId="727490526" sldId="267"/>
            <ac:spMk id="22" creationId="{803C343E-7EAC-4512-955A-33B1833F2D76}"/>
          </ac:spMkLst>
        </pc:spChg>
        <pc:spChg chg="add del">
          <ac:chgData name="Anafieu Jalloh" userId="ed8a5210-8841-41e2-93a3-e485225bd2a8" providerId="ADAL" clId="{2DC43790-3F8A-2345-8828-CCD0F95D3DB6}" dt="2022-09-04T12:03:03.598" v="4054" actId="26606"/>
          <ac:spMkLst>
            <pc:docMk/>
            <pc:sldMk cId="727490526" sldId="267"/>
            <ac:spMk id="23" creationId="{AD4EA4DF-0E7C-4098-86F6-7D0ACAEFC0BF}"/>
          </ac:spMkLst>
        </pc:spChg>
        <pc:spChg chg="add del mod">
          <ac:chgData name="Anafieu Jalloh" userId="ed8a5210-8841-41e2-93a3-e485225bd2a8" providerId="ADAL" clId="{2DC43790-3F8A-2345-8828-CCD0F95D3DB6}" dt="2022-09-04T13:56:20.314" v="4163" actId="478"/>
          <ac:spMkLst>
            <pc:docMk/>
            <pc:sldMk cId="727490526" sldId="267"/>
            <ac:spMk id="24" creationId="{150F1A97-1CD8-F143-B8BE-80E96DD60EB4}"/>
          </ac:spMkLst>
        </pc:spChg>
        <pc:spChg chg="add del">
          <ac:chgData name="Anafieu Jalloh" userId="ed8a5210-8841-41e2-93a3-e485225bd2a8" providerId="ADAL" clId="{2DC43790-3F8A-2345-8828-CCD0F95D3DB6}" dt="2022-09-04T12:03:03.598" v="4054" actId="26606"/>
          <ac:spMkLst>
            <pc:docMk/>
            <pc:sldMk cId="727490526" sldId="267"/>
            <ac:spMk id="25" creationId="{FE05BC49-0F00-4C85-9AF5-A0CC5B39C8D2}"/>
          </ac:spMkLst>
        </pc:spChg>
        <pc:spChg chg="add del">
          <ac:chgData name="Anafieu Jalloh" userId="ed8a5210-8841-41e2-93a3-e485225bd2a8" providerId="ADAL" clId="{2DC43790-3F8A-2345-8828-CCD0F95D3DB6}" dt="2022-09-04T12:03:04.959" v="4056" actId="26606"/>
          <ac:spMkLst>
            <pc:docMk/>
            <pc:sldMk cId="727490526" sldId="267"/>
            <ac:spMk id="28" creationId="{A0DAEA90-11E9-4069-BC2C-6F65C6C1C3E8}"/>
          </ac:spMkLst>
        </pc:spChg>
        <pc:spChg chg="add del">
          <ac:chgData name="Anafieu Jalloh" userId="ed8a5210-8841-41e2-93a3-e485225bd2a8" providerId="ADAL" clId="{2DC43790-3F8A-2345-8828-CCD0F95D3DB6}" dt="2022-09-04T12:03:04.959" v="4056" actId="26606"/>
          <ac:spMkLst>
            <pc:docMk/>
            <pc:sldMk cId="727490526" sldId="267"/>
            <ac:spMk id="29" creationId="{E0E8189B-747E-48AE-99A9-1BEE68012551}"/>
          </ac:spMkLst>
        </pc:spChg>
        <pc:spChg chg="add del">
          <ac:chgData name="Anafieu Jalloh" userId="ed8a5210-8841-41e2-93a3-e485225bd2a8" providerId="ADAL" clId="{2DC43790-3F8A-2345-8828-CCD0F95D3DB6}" dt="2022-09-04T12:03:04.959" v="4056" actId="26606"/>
          <ac:spMkLst>
            <pc:docMk/>
            <pc:sldMk cId="727490526" sldId="267"/>
            <ac:spMk id="30" creationId="{09BA67A0-041D-B447-8C15-3FDA501B2895}"/>
          </ac:spMkLst>
        </pc:spChg>
        <pc:spChg chg="add del mod">
          <ac:chgData name="Anafieu Jalloh" userId="ed8a5210-8841-41e2-93a3-e485225bd2a8" providerId="ADAL" clId="{2DC43790-3F8A-2345-8828-CCD0F95D3DB6}" dt="2022-09-04T14:02:11.984" v="4164" actId="931"/>
          <ac:spMkLst>
            <pc:docMk/>
            <pc:sldMk cId="727490526" sldId="267"/>
            <ac:spMk id="31" creationId="{A3206F70-8E80-5442-81E4-A5E75F0E4A2C}"/>
          </ac:spMkLst>
        </pc:spChg>
        <pc:spChg chg="add">
          <ac:chgData name="Anafieu Jalloh" userId="ed8a5210-8841-41e2-93a3-e485225bd2a8" providerId="ADAL" clId="{2DC43790-3F8A-2345-8828-CCD0F95D3DB6}" dt="2022-09-04T12:03:04.968" v="4057" actId="26606"/>
          <ac:spMkLst>
            <pc:docMk/>
            <pc:sldMk cId="727490526" sldId="267"/>
            <ac:spMk id="32" creationId="{A5931BE0-4B93-4D6C-878E-ACC59D6B4587}"/>
          </ac:spMkLst>
        </pc:spChg>
        <pc:spChg chg="add">
          <ac:chgData name="Anafieu Jalloh" userId="ed8a5210-8841-41e2-93a3-e485225bd2a8" providerId="ADAL" clId="{2DC43790-3F8A-2345-8828-CCD0F95D3DB6}" dt="2022-09-04T12:03:04.968" v="4057" actId="26606"/>
          <ac:spMkLst>
            <pc:docMk/>
            <pc:sldMk cId="727490526" sldId="267"/>
            <ac:spMk id="33" creationId="{6959C3E7-D59B-44C4-9BBD-3BC2A41A0CB1}"/>
          </ac:spMkLst>
        </pc:spChg>
        <pc:spChg chg="add del mod">
          <ac:chgData name="Anafieu Jalloh" userId="ed8a5210-8841-41e2-93a3-e485225bd2a8" providerId="ADAL" clId="{2DC43790-3F8A-2345-8828-CCD0F95D3DB6}" dt="2022-09-04T13:56:03.631" v="4160" actId="931"/>
          <ac:spMkLst>
            <pc:docMk/>
            <pc:sldMk cId="727490526" sldId="267"/>
            <ac:spMk id="38" creationId="{09BA67A0-041D-B447-8C15-3FDA501B2895}"/>
          </ac:spMkLst>
        </pc:spChg>
        <pc:spChg chg="add del mod">
          <ac:chgData name="Anafieu Jalloh" userId="ed8a5210-8841-41e2-93a3-e485225bd2a8" providerId="ADAL" clId="{2DC43790-3F8A-2345-8828-CCD0F95D3DB6}" dt="2022-09-04T14:02:28.025" v="4166" actId="478"/>
          <ac:spMkLst>
            <pc:docMk/>
            <pc:sldMk cId="727490526" sldId="267"/>
            <ac:spMk id="41" creationId="{1DCD8867-5547-114A-9CC6-2921C6728ED7}"/>
          </ac:spMkLst>
        </pc:spChg>
        <pc:spChg chg="add del mod">
          <ac:chgData name="Anafieu Jalloh" userId="ed8a5210-8841-41e2-93a3-e485225bd2a8" providerId="ADAL" clId="{2DC43790-3F8A-2345-8828-CCD0F95D3DB6}" dt="2022-09-04T14:02:32.199" v="4167" actId="931"/>
          <ac:spMkLst>
            <pc:docMk/>
            <pc:sldMk cId="727490526" sldId="267"/>
            <ac:spMk id="43" creationId="{42CE107E-08E0-2746-905F-2D3EBE00862A}"/>
          </ac:spMkLst>
        </pc:spChg>
        <pc:spChg chg="add del mod">
          <ac:chgData name="Anafieu Jalloh" userId="ed8a5210-8841-41e2-93a3-e485225bd2a8" providerId="ADAL" clId="{2DC43790-3F8A-2345-8828-CCD0F95D3DB6}" dt="2022-09-04T14:03:00.618" v="4174" actId="1076"/>
          <ac:spMkLst>
            <pc:docMk/>
            <pc:sldMk cId="727490526" sldId="267"/>
            <ac:spMk id="46" creationId="{E7108DD8-5928-B24C-BD86-870CBA7151FD}"/>
          </ac:spMkLst>
        </pc:spChg>
        <pc:spChg chg="add del mod">
          <ac:chgData name="Anafieu Jalloh" userId="ed8a5210-8841-41e2-93a3-e485225bd2a8" providerId="ADAL" clId="{2DC43790-3F8A-2345-8828-CCD0F95D3DB6}" dt="2022-09-04T14:02:50.509" v="4172" actId="478"/>
          <ac:spMkLst>
            <pc:docMk/>
            <pc:sldMk cId="727490526" sldId="267"/>
            <ac:spMk id="48" creationId="{E813BDC2-4355-9B48-B5AE-5AA94E3F3409}"/>
          </ac:spMkLst>
        </pc:spChg>
        <pc:grpChg chg="add del">
          <ac:chgData name="Anafieu Jalloh" userId="ed8a5210-8841-41e2-93a3-e485225bd2a8" providerId="ADAL" clId="{2DC43790-3F8A-2345-8828-CCD0F95D3DB6}" dt="2022-09-04T12:03:04.959" v="4056" actId="26606"/>
          <ac:grpSpMkLst>
            <pc:docMk/>
            <pc:sldMk cId="727490526" sldId="267"/>
            <ac:grpSpMk id="12" creationId="{A31FBE92-3FC2-48E4-874B-A5273A042528}"/>
          </ac:grpSpMkLst>
        </pc:grpChg>
        <pc:grpChg chg="add del">
          <ac:chgData name="Anafieu Jalloh" userId="ed8a5210-8841-41e2-93a3-e485225bd2a8" providerId="ADAL" clId="{2DC43790-3F8A-2345-8828-CCD0F95D3DB6}" dt="2022-09-04T12:03:03.598" v="4054" actId="26606"/>
          <ac:grpSpMkLst>
            <pc:docMk/>
            <pc:sldMk cId="727490526" sldId="267"/>
            <ac:grpSpMk id="15" creationId="{79DE9FAB-6BBA-4CFE-B67D-77B47F01ECA4}"/>
          </ac:grpSpMkLst>
        </pc:grpChg>
        <pc:grpChg chg="add">
          <ac:chgData name="Anafieu Jalloh" userId="ed8a5210-8841-41e2-93a3-e485225bd2a8" providerId="ADAL" clId="{2DC43790-3F8A-2345-8828-CCD0F95D3DB6}" dt="2022-09-04T12:03:04.968" v="4057" actId="26606"/>
          <ac:grpSpMkLst>
            <pc:docMk/>
            <pc:sldMk cId="727490526" sldId="267"/>
            <ac:grpSpMk id="34" creationId="{3654876B-FB01-4E58-9C9F-3D510011B13A}"/>
          </ac:grpSpMkLst>
        </pc:grpChg>
        <pc:picChg chg="add mod">
          <ac:chgData name="Anafieu Jalloh" userId="ed8a5210-8841-41e2-93a3-e485225bd2a8" providerId="ADAL" clId="{2DC43790-3F8A-2345-8828-CCD0F95D3DB6}" dt="2022-09-04T13:54:49.508" v="4159" actId="1076"/>
          <ac:picMkLst>
            <pc:docMk/>
            <pc:sldMk cId="727490526" sldId="267"/>
            <ac:picMk id="4" creationId="{1EEAC615-2D0C-AB44-AB44-2716BDBF926D}"/>
          </ac:picMkLst>
        </pc:picChg>
        <pc:picChg chg="add del">
          <ac:chgData name="Anafieu Jalloh" userId="ed8a5210-8841-41e2-93a3-e485225bd2a8" providerId="ADAL" clId="{2DC43790-3F8A-2345-8828-CCD0F95D3DB6}" dt="2022-09-04T12:03:03.598" v="4054" actId="26606"/>
          <ac:picMkLst>
            <pc:docMk/>
            <pc:sldMk cId="727490526" sldId="267"/>
            <ac:picMk id="5" creationId="{10A60523-2DF1-A1DB-9353-32B44AFD1008}"/>
          </ac:picMkLst>
        </pc:picChg>
        <pc:picChg chg="add del mod">
          <ac:chgData name="Anafieu Jalloh" userId="ed8a5210-8841-41e2-93a3-e485225bd2a8" providerId="ADAL" clId="{2DC43790-3F8A-2345-8828-CCD0F95D3DB6}" dt="2022-09-04T13:56:20.314" v="4163" actId="478"/>
          <ac:picMkLst>
            <pc:docMk/>
            <pc:sldMk cId="727490526" sldId="267"/>
            <ac:picMk id="7" creationId="{9CB37DD7-1602-614C-9A06-1D87F62995D2}"/>
          </ac:picMkLst>
        </pc:picChg>
        <pc:picChg chg="add del mod">
          <ac:chgData name="Anafieu Jalloh" userId="ed8a5210-8841-41e2-93a3-e485225bd2a8" providerId="ADAL" clId="{2DC43790-3F8A-2345-8828-CCD0F95D3DB6}" dt="2022-09-04T14:02:28.025" v="4166" actId="478"/>
          <ac:picMkLst>
            <pc:docMk/>
            <pc:sldMk cId="727490526" sldId="267"/>
            <ac:picMk id="40" creationId="{7BF7CD7D-D85D-EF4B-B2E8-A09F807BB863}"/>
          </ac:picMkLst>
        </pc:picChg>
        <pc:picChg chg="add del mod">
          <ac:chgData name="Anafieu Jalloh" userId="ed8a5210-8841-41e2-93a3-e485225bd2a8" providerId="ADAL" clId="{2DC43790-3F8A-2345-8828-CCD0F95D3DB6}" dt="2022-09-04T14:04:49.871" v="4336" actId="962"/>
          <ac:picMkLst>
            <pc:docMk/>
            <pc:sldMk cId="727490526" sldId="267"/>
            <ac:picMk id="45" creationId="{38148FF2-D0B3-2A40-A9F2-B9847ED8D092}"/>
          </ac:picMkLst>
        </pc:picChg>
      </pc:sldChg>
      <pc:sldChg chg="addSp delSp modSp new mod">
        <pc:chgData name="Anafieu Jalloh" userId="ed8a5210-8841-41e2-93a3-e485225bd2a8" providerId="ADAL" clId="{2DC43790-3F8A-2345-8828-CCD0F95D3DB6}" dt="2022-09-04T15:33:11.228" v="4965" actId="20577"/>
        <pc:sldMkLst>
          <pc:docMk/>
          <pc:sldMk cId="3198604345" sldId="268"/>
        </pc:sldMkLst>
        <pc:spChg chg="mod">
          <ac:chgData name="Anafieu Jalloh" userId="ed8a5210-8841-41e2-93a3-e485225bd2a8" providerId="ADAL" clId="{2DC43790-3F8A-2345-8828-CCD0F95D3DB6}" dt="2022-09-04T14:54:18.304" v="4552" actId="1076"/>
          <ac:spMkLst>
            <pc:docMk/>
            <pc:sldMk cId="3198604345" sldId="268"/>
            <ac:spMk id="2" creationId="{16165A0C-4805-A24B-827A-FFC45CB1E8C4}"/>
          </ac:spMkLst>
        </pc:spChg>
        <pc:spChg chg="mod">
          <ac:chgData name="Anafieu Jalloh" userId="ed8a5210-8841-41e2-93a3-e485225bd2a8" providerId="ADAL" clId="{2DC43790-3F8A-2345-8828-CCD0F95D3DB6}" dt="2022-09-04T15:33:11.228" v="4965" actId="20577"/>
          <ac:spMkLst>
            <pc:docMk/>
            <pc:sldMk cId="3198604345" sldId="268"/>
            <ac:spMk id="3" creationId="{DD700DDF-218C-C94E-8FC5-71FFF49678C9}"/>
          </ac:spMkLst>
        </pc:spChg>
        <pc:spChg chg="add del mod">
          <ac:chgData name="Anafieu Jalloh" userId="ed8a5210-8841-41e2-93a3-e485225bd2a8" providerId="ADAL" clId="{2DC43790-3F8A-2345-8828-CCD0F95D3DB6}" dt="2022-09-04T14:53:50.920" v="4549"/>
          <ac:spMkLst>
            <pc:docMk/>
            <pc:sldMk cId="3198604345" sldId="268"/>
            <ac:spMk id="4" creationId="{A832E5E5-7F1F-8D4F-A08A-82958D79E98D}"/>
          </ac:spMkLst>
        </pc:spChg>
      </pc:sldChg>
      <pc:sldChg chg="new del">
        <pc:chgData name="Anafieu Jalloh" userId="ed8a5210-8841-41e2-93a3-e485225bd2a8" providerId="ADAL" clId="{2DC43790-3F8A-2345-8828-CCD0F95D3DB6}" dt="2022-09-04T10:25:05.940" v="3755" actId="2696"/>
        <pc:sldMkLst>
          <pc:docMk/>
          <pc:sldMk cId="3168633109" sldId="269"/>
        </pc:sldMkLst>
      </pc:sldChg>
    </pc:docChg>
  </pc:docChgLst>
  <pc:docChgLst>
    <pc:chgData name="Anafieu Jalloh" userId="ed8a5210-8841-41e2-93a3-e485225bd2a8" providerId="ADAL" clId="{DF1A074A-9841-2344-B757-26367EDB3559}"/>
    <pc:docChg chg="undo custSel addSld delSld modSld sldOrd">
      <pc:chgData name="Anafieu Jalloh" userId="ed8a5210-8841-41e2-93a3-e485225bd2a8" providerId="ADAL" clId="{DF1A074A-9841-2344-B757-26367EDB3559}" dt="2023-05-15T16:00:20.359" v="2848" actId="1076"/>
      <pc:docMkLst>
        <pc:docMk/>
      </pc:docMkLst>
      <pc:sldChg chg="modSp mod">
        <pc:chgData name="Anafieu Jalloh" userId="ed8a5210-8841-41e2-93a3-e485225bd2a8" providerId="ADAL" clId="{DF1A074A-9841-2344-B757-26367EDB3559}" dt="2023-05-13T12:50:17.205" v="2706" actId="20577"/>
        <pc:sldMkLst>
          <pc:docMk/>
          <pc:sldMk cId="3340965944" sldId="257"/>
        </pc:sldMkLst>
        <pc:spChg chg="mod">
          <ac:chgData name="Anafieu Jalloh" userId="ed8a5210-8841-41e2-93a3-e485225bd2a8" providerId="ADAL" clId="{DF1A074A-9841-2344-B757-26367EDB3559}" dt="2023-05-13T12:50:17.205" v="2706" actId="20577"/>
          <ac:spMkLst>
            <pc:docMk/>
            <pc:sldMk cId="3340965944" sldId="257"/>
            <ac:spMk id="3" creationId="{4A85D4C7-79CF-E342-A12A-8C59C35A2DAE}"/>
          </ac:spMkLst>
        </pc:spChg>
        <pc:picChg chg="mod">
          <ac:chgData name="Anafieu Jalloh" userId="ed8a5210-8841-41e2-93a3-e485225bd2a8" providerId="ADAL" clId="{DF1A074A-9841-2344-B757-26367EDB3559}" dt="2023-05-13T11:53:05.832" v="2246" actId="1036"/>
          <ac:picMkLst>
            <pc:docMk/>
            <pc:sldMk cId="3340965944" sldId="257"/>
            <ac:picMk id="4" creationId="{75EFDB1D-BF21-0A4D-94BF-2F12F983BC07}"/>
          </ac:picMkLst>
        </pc:picChg>
      </pc:sldChg>
      <pc:sldChg chg="addSp delSp modSp del mod delAnim">
        <pc:chgData name="Anafieu Jalloh" userId="ed8a5210-8841-41e2-93a3-e485225bd2a8" providerId="ADAL" clId="{DF1A074A-9841-2344-B757-26367EDB3559}" dt="2023-05-13T12:32:46.295" v="2433" actId="2696"/>
        <pc:sldMkLst>
          <pc:docMk/>
          <pc:sldMk cId="1095137504" sldId="259"/>
        </pc:sldMkLst>
        <pc:spChg chg="del">
          <ac:chgData name="Anafieu Jalloh" userId="ed8a5210-8841-41e2-93a3-e485225bd2a8" providerId="ADAL" clId="{DF1A074A-9841-2344-B757-26367EDB3559}" dt="2023-05-13T12:32:08.825" v="2430" actId="478"/>
          <ac:spMkLst>
            <pc:docMk/>
            <pc:sldMk cId="1095137504" sldId="259"/>
            <ac:spMk id="2" creationId="{2B7A8A71-EAA2-2149-8079-9BA25E1F736F}"/>
          </ac:spMkLst>
        </pc:spChg>
        <pc:spChg chg="add del mod">
          <ac:chgData name="Anafieu Jalloh" userId="ed8a5210-8841-41e2-93a3-e485225bd2a8" providerId="ADAL" clId="{DF1A074A-9841-2344-B757-26367EDB3559}" dt="2023-05-13T12:32:22.602" v="2432" actId="478"/>
          <ac:spMkLst>
            <pc:docMk/>
            <pc:sldMk cId="1095137504" sldId="259"/>
            <ac:spMk id="6" creationId="{5B62E54B-13E1-0B4E-A1F0-641F676C5D43}"/>
          </ac:spMkLst>
        </pc:spChg>
        <pc:spChg chg="add mod">
          <ac:chgData name="Anafieu Jalloh" userId="ed8a5210-8841-41e2-93a3-e485225bd2a8" providerId="ADAL" clId="{DF1A074A-9841-2344-B757-26367EDB3559}" dt="2023-05-13T12:32:22.602" v="2432" actId="478"/>
          <ac:spMkLst>
            <pc:docMk/>
            <pc:sldMk cId="1095137504" sldId="259"/>
            <ac:spMk id="8" creationId="{1752DE20-4B36-3843-80BC-C94A795128A1}"/>
          </ac:spMkLst>
        </pc:spChg>
        <pc:spChg chg="del">
          <ac:chgData name="Anafieu Jalloh" userId="ed8a5210-8841-41e2-93a3-e485225bd2a8" providerId="ADAL" clId="{DF1A074A-9841-2344-B757-26367EDB3559}" dt="2023-05-13T12:32:22.602" v="2432" actId="478"/>
          <ac:spMkLst>
            <pc:docMk/>
            <pc:sldMk cId="1095137504" sldId="259"/>
            <ac:spMk id="9" creationId="{82BACAA4-E1B6-757E-DDF4-B0688F97E55E}"/>
          </ac:spMkLst>
        </pc:spChg>
        <pc:picChg chg="del">
          <ac:chgData name="Anafieu Jalloh" userId="ed8a5210-8841-41e2-93a3-e485225bd2a8" providerId="ADAL" clId="{DF1A074A-9841-2344-B757-26367EDB3559}" dt="2023-05-13T12:32:22.602" v="2432" actId="478"/>
          <ac:picMkLst>
            <pc:docMk/>
            <pc:sldMk cId="1095137504" sldId="259"/>
            <ac:picMk id="3" creationId="{B8372F99-3817-8C41-8E40-83994F7E0D92}"/>
          </ac:picMkLst>
        </pc:picChg>
        <pc:picChg chg="del">
          <ac:chgData name="Anafieu Jalloh" userId="ed8a5210-8841-41e2-93a3-e485225bd2a8" providerId="ADAL" clId="{DF1A074A-9841-2344-B757-26367EDB3559}" dt="2023-05-13T12:32:22.602" v="2432" actId="478"/>
          <ac:picMkLst>
            <pc:docMk/>
            <pc:sldMk cId="1095137504" sldId="259"/>
            <ac:picMk id="5" creationId="{016484CE-9F7C-FE42-B72B-8E8AF1F377DF}"/>
          </ac:picMkLst>
        </pc:picChg>
        <pc:picChg chg="del">
          <ac:chgData name="Anafieu Jalloh" userId="ed8a5210-8841-41e2-93a3-e485225bd2a8" providerId="ADAL" clId="{DF1A074A-9841-2344-B757-26367EDB3559}" dt="2023-05-13T12:32:11.533" v="2431" actId="478"/>
          <ac:picMkLst>
            <pc:docMk/>
            <pc:sldMk cId="1095137504" sldId="259"/>
            <ac:picMk id="22" creationId="{C985D458-0957-8E42-B709-F602CE7D334C}"/>
          </ac:picMkLst>
        </pc:picChg>
      </pc:sldChg>
      <pc:sldChg chg="addSp delSp modSp mod delAnim modAnim modNotesTx">
        <pc:chgData name="Anafieu Jalloh" userId="ed8a5210-8841-41e2-93a3-e485225bd2a8" providerId="ADAL" clId="{DF1A074A-9841-2344-B757-26367EDB3559}" dt="2023-05-13T11:55:30.309" v="2247" actId="1036"/>
        <pc:sldMkLst>
          <pc:docMk/>
          <pc:sldMk cId="3654544426" sldId="260"/>
        </pc:sldMkLst>
        <pc:spChg chg="mod">
          <ac:chgData name="Anafieu Jalloh" userId="ed8a5210-8841-41e2-93a3-e485225bd2a8" providerId="ADAL" clId="{DF1A074A-9841-2344-B757-26367EDB3559}" dt="2023-04-22T10:16:00.432" v="353" actId="14100"/>
          <ac:spMkLst>
            <pc:docMk/>
            <pc:sldMk cId="3654544426" sldId="260"/>
            <ac:spMk id="2" creationId="{CD39B189-D677-5248-8095-D1E3C96F0ABF}"/>
          </ac:spMkLst>
        </pc:spChg>
        <pc:spChg chg="add del mod">
          <ac:chgData name="Anafieu Jalloh" userId="ed8a5210-8841-41e2-93a3-e485225bd2a8" providerId="ADAL" clId="{DF1A074A-9841-2344-B757-26367EDB3559}" dt="2023-05-13T11:14:34.161" v="2054"/>
          <ac:spMkLst>
            <pc:docMk/>
            <pc:sldMk cId="3654544426" sldId="260"/>
            <ac:spMk id="4" creationId="{741666A7-EA26-B74A-835F-EEC7FBFE9750}"/>
          </ac:spMkLst>
        </pc:spChg>
        <pc:spChg chg="add mod">
          <ac:chgData name="Anafieu Jalloh" userId="ed8a5210-8841-41e2-93a3-e485225bd2a8" providerId="ADAL" clId="{DF1A074A-9841-2344-B757-26367EDB3559}" dt="2023-04-22T12:07:06.194" v="1266" actId="14100"/>
          <ac:spMkLst>
            <pc:docMk/>
            <pc:sldMk cId="3654544426" sldId="260"/>
            <ac:spMk id="7" creationId="{39DB240A-A826-D042-83DF-A726E32FA91B}"/>
          </ac:spMkLst>
        </pc:spChg>
        <pc:spChg chg="add del mod">
          <ac:chgData name="Anafieu Jalloh" userId="ed8a5210-8841-41e2-93a3-e485225bd2a8" providerId="ADAL" clId="{DF1A074A-9841-2344-B757-26367EDB3559}" dt="2023-05-13T11:16:02.822" v="2068"/>
          <ac:spMkLst>
            <pc:docMk/>
            <pc:sldMk cId="3654544426" sldId="260"/>
            <ac:spMk id="8" creationId="{21D374F8-C333-AF42-8244-C414E0B8D1D6}"/>
          </ac:spMkLst>
        </pc:spChg>
        <pc:spChg chg="add del mod">
          <ac:chgData name="Anafieu Jalloh" userId="ed8a5210-8841-41e2-93a3-e485225bd2a8" providerId="ADAL" clId="{DF1A074A-9841-2344-B757-26367EDB3559}" dt="2023-04-22T10:26:12.899" v="405"/>
          <ac:spMkLst>
            <pc:docMk/>
            <pc:sldMk cId="3654544426" sldId="260"/>
            <ac:spMk id="8" creationId="{932E7846-70B5-794C-AAD9-50D00FE1B844}"/>
          </ac:spMkLst>
        </pc:spChg>
        <pc:spChg chg="add mod">
          <ac:chgData name="Anafieu Jalloh" userId="ed8a5210-8841-41e2-93a3-e485225bd2a8" providerId="ADAL" clId="{DF1A074A-9841-2344-B757-26367EDB3559}" dt="2023-05-13T11:43:47.858" v="2199" actId="20577"/>
          <ac:spMkLst>
            <pc:docMk/>
            <pc:sldMk cId="3654544426" sldId="260"/>
            <ac:spMk id="11" creationId="{89B2D1A5-75C7-AC48-BC9B-275A5DDB6803}"/>
          </ac:spMkLst>
        </pc:spChg>
        <pc:spChg chg="mod">
          <ac:chgData name="Anafieu Jalloh" userId="ed8a5210-8841-41e2-93a3-e485225bd2a8" providerId="ADAL" clId="{DF1A074A-9841-2344-B757-26367EDB3559}" dt="2023-05-13T11:17:55.699" v="2099" actId="27636"/>
          <ac:spMkLst>
            <pc:docMk/>
            <pc:sldMk cId="3654544426" sldId="260"/>
            <ac:spMk id="14" creationId="{B647C476-B49E-7F0B-8E7D-FC184BC3311A}"/>
          </ac:spMkLst>
        </pc:spChg>
        <pc:picChg chg="del">
          <ac:chgData name="Anafieu Jalloh" userId="ed8a5210-8841-41e2-93a3-e485225bd2a8" providerId="ADAL" clId="{DF1A074A-9841-2344-B757-26367EDB3559}" dt="2023-04-22T10:11:15.185" v="144" actId="478"/>
          <ac:picMkLst>
            <pc:docMk/>
            <pc:sldMk cId="3654544426" sldId="260"/>
            <ac:picMk id="4" creationId="{94AB43BF-3188-224A-8A32-220534EAFF0E}"/>
          </ac:picMkLst>
        </pc:picChg>
        <pc:picChg chg="del">
          <ac:chgData name="Anafieu Jalloh" userId="ed8a5210-8841-41e2-93a3-e485225bd2a8" providerId="ADAL" clId="{DF1A074A-9841-2344-B757-26367EDB3559}" dt="2023-04-22T10:11:07.158" v="143" actId="478"/>
          <ac:picMkLst>
            <pc:docMk/>
            <pc:sldMk cId="3654544426" sldId="260"/>
            <ac:picMk id="5" creationId="{852FADF5-3BF9-4249-A6C6-36628F925AB3}"/>
          </ac:picMkLst>
        </pc:picChg>
        <pc:picChg chg="add mod">
          <ac:chgData name="Anafieu Jalloh" userId="ed8a5210-8841-41e2-93a3-e485225bd2a8" providerId="ADAL" clId="{DF1A074A-9841-2344-B757-26367EDB3559}" dt="2023-04-22T10:12:05.344" v="147" actId="1036"/>
          <ac:picMkLst>
            <pc:docMk/>
            <pc:sldMk cId="3654544426" sldId="260"/>
            <ac:picMk id="6" creationId="{DDF7C059-B384-1840-8876-B3D24C4333C3}"/>
          </ac:picMkLst>
        </pc:picChg>
        <pc:picChg chg="del">
          <ac:chgData name="Anafieu Jalloh" userId="ed8a5210-8841-41e2-93a3-e485225bd2a8" providerId="ADAL" clId="{DF1A074A-9841-2344-B757-26367EDB3559}" dt="2023-04-22T10:10:54.927" v="142" actId="478"/>
          <ac:picMkLst>
            <pc:docMk/>
            <pc:sldMk cId="3654544426" sldId="260"/>
            <ac:picMk id="9" creationId="{0875181D-ACA6-0949-8F25-A6E59224C633}"/>
          </ac:picMkLst>
        </pc:picChg>
        <pc:picChg chg="add mod">
          <ac:chgData name="Anafieu Jalloh" userId="ed8a5210-8841-41e2-93a3-e485225bd2a8" providerId="ADAL" clId="{DF1A074A-9841-2344-B757-26367EDB3559}" dt="2023-05-13T11:55:30.309" v="2247" actId="1036"/>
          <ac:picMkLst>
            <pc:docMk/>
            <pc:sldMk cId="3654544426" sldId="260"/>
            <ac:picMk id="10" creationId="{C059844F-4933-0F40-8F0E-FC4A4783AE63}"/>
          </ac:picMkLst>
        </pc:picChg>
        <pc:picChg chg="del">
          <ac:chgData name="Anafieu Jalloh" userId="ed8a5210-8841-41e2-93a3-e485225bd2a8" providerId="ADAL" clId="{DF1A074A-9841-2344-B757-26367EDB3559}" dt="2023-04-22T10:10:06.889" v="2" actId="478"/>
          <ac:picMkLst>
            <pc:docMk/>
            <pc:sldMk cId="3654544426" sldId="260"/>
            <ac:picMk id="1026" creationId="{5A453BAA-E6A8-6946-9BDD-E8DF2F4B154B}"/>
          </ac:picMkLst>
        </pc:picChg>
      </pc:sldChg>
      <pc:sldChg chg="addSp delSp modSp mod delAnim modAnim">
        <pc:chgData name="Anafieu Jalloh" userId="ed8a5210-8841-41e2-93a3-e485225bd2a8" providerId="ADAL" clId="{DF1A074A-9841-2344-B757-26367EDB3559}" dt="2023-05-13T11:43:38.281" v="2198" actId="20577"/>
        <pc:sldMkLst>
          <pc:docMk/>
          <pc:sldMk cId="984111" sldId="261"/>
        </pc:sldMkLst>
        <pc:spChg chg="mod">
          <ac:chgData name="Anafieu Jalloh" userId="ed8a5210-8841-41e2-93a3-e485225bd2a8" providerId="ADAL" clId="{DF1A074A-9841-2344-B757-26367EDB3559}" dt="2023-04-22T10:44:38.313" v="724" actId="255"/>
          <ac:spMkLst>
            <pc:docMk/>
            <pc:sldMk cId="984111" sldId="261"/>
            <ac:spMk id="2" creationId="{A8551909-96C6-7148-8453-2542DE92F22C}"/>
          </ac:spMkLst>
        </pc:spChg>
        <pc:spChg chg="add del mod">
          <ac:chgData name="Anafieu Jalloh" userId="ed8a5210-8841-41e2-93a3-e485225bd2a8" providerId="ADAL" clId="{DF1A074A-9841-2344-B757-26367EDB3559}" dt="2023-05-13T11:10:42.392" v="1977" actId="478"/>
          <ac:spMkLst>
            <pc:docMk/>
            <pc:sldMk cId="984111" sldId="261"/>
            <ac:spMk id="3" creationId="{2E3989EB-5B45-BE4F-8DFC-3844991BB704}"/>
          </ac:spMkLst>
        </pc:spChg>
        <pc:spChg chg="add mod">
          <ac:chgData name="Anafieu Jalloh" userId="ed8a5210-8841-41e2-93a3-e485225bd2a8" providerId="ADAL" clId="{DF1A074A-9841-2344-B757-26367EDB3559}" dt="2023-05-13T11:43:38.281" v="2198" actId="20577"/>
          <ac:spMkLst>
            <pc:docMk/>
            <pc:sldMk cId="984111" sldId="261"/>
            <ac:spMk id="4" creationId="{A8E08FC9-84A1-A34A-9BA2-560DA3B4DFFC}"/>
          </ac:spMkLst>
        </pc:spChg>
        <pc:spChg chg="add del mod">
          <ac:chgData name="Anafieu Jalloh" userId="ed8a5210-8841-41e2-93a3-e485225bd2a8" providerId="ADAL" clId="{DF1A074A-9841-2344-B757-26367EDB3559}" dt="2023-04-22T10:38:14.769" v="492" actId="478"/>
          <ac:spMkLst>
            <pc:docMk/>
            <pc:sldMk cId="984111" sldId="261"/>
            <ac:spMk id="5" creationId="{DA3EAFF9-68B4-D048-9F27-CC505CAAFBDF}"/>
          </ac:spMkLst>
        </pc:spChg>
        <pc:spChg chg="add del mod">
          <ac:chgData name="Anafieu Jalloh" userId="ed8a5210-8841-41e2-93a3-e485225bd2a8" providerId="ADAL" clId="{DF1A074A-9841-2344-B757-26367EDB3559}" dt="2023-04-22T10:44:01.986" v="721"/>
          <ac:spMkLst>
            <pc:docMk/>
            <pc:sldMk cId="984111" sldId="261"/>
            <ac:spMk id="6" creationId="{F22F6697-FD8C-CC42-9C01-A6B74E542091}"/>
          </ac:spMkLst>
        </pc:spChg>
        <pc:spChg chg="add mod">
          <ac:chgData name="Anafieu Jalloh" userId="ed8a5210-8841-41e2-93a3-e485225bd2a8" providerId="ADAL" clId="{DF1A074A-9841-2344-B757-26367EDB3559}" dt="2023-05-13T11:42:02.816" v="2176" actId="255"/>
          <ac:spMkLst>
            <pc:docMk/>
            <pc:sldMk cId="984111" sldId="261"/>
            <ac:spMk id="7" creationId="{410572A7-E448-984C-95FB-4CF3E3DE4EBE}"/>
          </ac:spMkLst>
        </pc:spChg>
        <pc:spChg chg="add del mod">
          <ac:chgData name="Anafieu Jalloh" userId="ed8a5210-8841-41e2-93a3-e485225bd2a8" providerId="ADAL" clId="{DF1A074A-9841-2344-B757-26367EDB3559}" dt="2023-04-22T11:08:20.155" v="1006" actId="22"/>
          <ac:spMkLst>
            <pc:docMk/>
            <pc:sldMk cId="984111" sldId="261"/>
            <ac:spMk id="13" creationId="{3374FC1D-FAB3-9B43-935F-00E908EE36E5}"/>
          </ac:spMkLst>
        </pc:spChg>
        <pc:spChg chg="del mod">
          <ac:chgData name="Anafieu Jalloh" userId="ed8a5210-8841-41e2-93a3-e485225bd2a8" providerId="ADAL" clId="{DF1A074A-9841-2344-B757-26367EDB3559}" dt="2023-04-22T10:39:49.618" v="645"/>
          <ac:spMkLst>
            <pc:docMk/>
            <pc:sldMk cId="984111" sldId="261"/>
            <ac:spMk id="20" creationId="{70743BF7-6C00-704A-A50D-F09C65BD3447}"/>
          </ac:spMkLst>
        </pc:spChg>
        <pc:picChg chg="del mod">
          <ac:chgData name="Anafieu Jalloh" userId="ed8a5210-8841-41e2-93a3-e485225bd2a8" providerId="ADAL" clId="{DF1A074A-9841-2344-B757-26367EDB3559}" dt="2023-04-22T10:48:02.929" v="726" actId="478"/>
          <ac:picMkLst>
            <pc:docMk/>
            <pc:sldMk cId="984111" sldId="261"/>
            <ac:picMk id="4" creationId="{3C083DE2-29B4-624A-9CFC-EF432AFC4AA1}"/>
          </ac:picMkLst>
        </pc:picChg>
        <pc:picChg chg="add mod">
          <ac:chgData name="Anafieu Jalloh" userId="ed8a5210-8841-41e2-93a3-e485225bd2a8" providerId="ADAL" clId="{DF1A074A-9841-2344-B757-26367EDB3559}" dt="2023-04-22T12:10:44.793" v="1321" actId="1076"/>
          <ac:picMkLst>
            <pc:docMk/>
            <pc:sldMk cId="984111" sldId="261"/>
            <ac:picMk id="8" creationId="{3B1D7FFE-1D2D-3E47-8CA4-85EBC00D683E}"/>
          </ac:picMkLst>
        </pc:picChg>
        <pc:picChg chg="del">
          <ac:chgData name="Anafieu Jalloh" userId="ed8a5210-8841-41e2-93a3-e485225bd2a8" providerId="ADAL" clId="{DF1A074A-9841-2344-B757-26367EDB3559}" dt="2023-04-22T10:37:48.921" v="489" actId="478"/>
          <ac:picMkLst>
            <pc:docMk/>
            <pc:sldMk cId="984111" sldId="261"/>
            <ac:picMk id="14" creationId="{E949D901-A22A-3449-A5CD-9FADDADA615F}"/>
          </ac:picMkLst>
        </pc:picChg>
      </pc:sldChg>
      <pc:sldChg chg="del">
        <pc:chgData name="Anafieu Jalloh" userId="ed8a5210-8841-41e2-93a3-e485225bd2a8" providerId="ADAL" clId="{DF1A074A-9841-2344-B757-26367EDB3559}" dt="2023-05-13T12:59:15.812" v="2820" actId="2696"/>
        <pc:sldMkLst>
          <pc:docMk/>
          <pc:sldMk cId="2888223832" sldId="262"/>
        </pc:sldMkLst>
      </pc:sldChg>
      <pc:sldChg chg="addSp delSp modSp mod delAnim modAnim">
        <pc:chgData name="Anafieu Jalloh" userId="ed8a5210-8841-41e2-93a3-e485225bd2a8" providerId="ADAL" clId="{DF1A074A-9841-2344-B757-26367EDB3559}" dt="2023-05-13T11:43:28.896" v="2197" actId="20577"/>
        <pc:sldMkLst>
          <pc:docMk/>
          <pc:sldMk cId="1793100554" sldId="263"/>
        </pc:sldMkLst>
        <pc:spChg chg="mod">
          <ac:chgData name="Anafieu Jalloh" userId="ed8a5210-8841-41e2-93a3-e485225bd2a8" providerId="ADAL" clId="{DF1A074A-9841-2344-B757-26367EDB3559}" dt="2023-04-22T10:55:54.735" v="998" actId="113"/>
          <ac:spMkLst>
            <pc:docMk/>
            <pc:sldMk cId="1793100554" sldId="263"/>
            <ac:spMk id="2" creationId="{C2CFEBA2-5A61-4346-A279-4884747BB300}"/>
          </ac:spMkLst>
        </pc:spChg>
        <pc:spChg chg="add mod">
          <ac:chgData name="Anafieu Jalloh" userId="ed8a5210-8841-41e2-93a3-e485225bd2a8" providerId="ADAL" clId="{DF1A074A-9841-2344-B757-26367EDB3559}" dt="2023-05-13T11:43:28.896" v="2197" actId="20577"/>
          <ac:spMkLst>
            <pc:docMk/>
            <pc:sldMk cId="1793100554" sldId="263"/>
            <ac:spMk id="3" creationId="{6F24DFCB-BD87-A849-9B7D-5DE488E13EE8}"/>
          </ac:spMkLst>
        </pc:spChg>
        <pc:spChg chg="add del mod">
          <ac:chgData name="Anafieu Jalloh" userId="ed8a5210-8841-41e2-93a3-e485225bd2a8" providerId="ADAL" clId="{DF1A074A-9841-2344-B757-26367EDB3559}" dt="2023-04-22T10:49:59.425" v="808" actId="478"/>
          <ac:spMkLst>
            <pc:docMk/>
            <pc:sldMk cId="1793100554" sldId="263"/>
            <ac:spMk id="5" creationId="{B97186DD-2B8B-1944-9ED4-3099E840BF16}"/>
          </ac:spMkLst>
        </pc:spChg>
        <pc:spChg chg="mod">
          <ac:chgData name="Anafieu Jalloh" userId="ed8a5210-8841-41e2-93a3-e485225bd2a8" providerId="ADAL" clId="{DF1A074A-9841-2344-B757-26367EDB3559}" dt="2023-04-22T11:01:17.794" v="1001" actId="20577"/>
          <ac:spMkLst>
            <pc:docMk/>
            <pc:sldMk cId="1793100554" sldId="263"/>
            <ac:spMk id="35" creationId="{7FD3B0D7-B348-7148-B048-4AB2E1522FF6}"/>
          </ac:spMkLst>
        </pc:spChg>
        <pc:picChg chg="del mod">
          <ac:chgData name="Anafieu Jalloh" userId="ed8a5210-8841-41e2-93a3-e485225bd2a8" providerId="ADAL" clId="{DF1A074A-9841-2344-B757-26367EDB3559}" dt="2023-04-22T10:49:52.811" v="807" actId="478"/>
          <ac:picMkLst>
            <pc:docMk/>
            <pc:sldMk cId="1793100554" sldId="263"/>
            <ac:picMk id="3" creationId="{ADD822A5-0EEB-294B-9632-528D69941384}"/>
          </ac:picMkLst>
        </pc:picChg>
        <pc:picChg chg="add mod">
          <ac:chgData name="Anafieu Jalloh" userId="ed8a5210-8841-41e2-93a3-e485225bd2a8" providerId="ADAL" clId="{DF1A074A-9841-2344-B757-26367EDB3559}" dt="2023-04-22T11:20:45.206" v="1123" actId="1076"/>
          <ac:picMkLst>
            <pc:docMk/>
            <pc:sldMk cId="1793100554" sldId="263"/>
            <ac:picMk id="6" creationId="{4E6385A6-D1DE-434C-85E0-7F8EFF379296}"/>
          </ac:picMkLst>
        </pc:picChg>
        <pc:picChg chg="del">
          <ac:chgData name="Anafieu Jalloh" userId="ed8a5210-8841-41e2-93a3-e485225bd2a8" providerId="ADAL" clId="{DF1A074A-9841-2344-B757-26367EDB3559}" dt="2023-04-22T10:48:36.496" v="727" actId="478"/>
          <ac:picMkLst>
            <pc:docMk/>
            <pc:sldMk cId="1793100554" sldId="263"/>
            <ac:picMk id="12" creationId="{3CFD49D4-C7EF-1347-83E3-051AF10AB0F3}"/>
          </ac:picMkLst>
        </pc:picChg>
      </pc:sldChg>
      <pc:sldChg chg="modSp mod">
        <pc:chgData name="Anafieu Jalloh" userId="ed8a5210-8841-41e2-93a3-e485225bd2a8" providerId="ADAL" clId="{DF1A074A-9841-2344-B757-26367EDB3559}" dt="2023-05-13T08:44:21.307" v="1345" actId="1036"/>
        <pc:sldMkLst>
          <pc:docMk/>
          <pc:sldMk cId="1173919894" sldId="264"/>
        </pc:sldMkLst>
        <pc:spChg chg="mod">
          <ac:chgData name="Anafieu Jalloh" userId="ed8a5210-8841-41e2-93a3-e485225bd2a8" providerId="ADAL" clId="{DF1A074A-9841-2344-B757-26367EDB3559}" dt="2023-05-13T08:43:56.829" v="1344" actId="5793"/>
          <ac:spMkLst>
            <pc:docMk/>
            <pc:sldMk cId="1173919894" sldId="264"/>
            <ac:spMk id="2" creationId="{23E4598F-AF7C-714B-B5C0-E456AE9DDC3F}"/>
          </ac:spMkLst>
        </pc:spChg>
        <pc:picChg chg="mod">
          <ac:chgData name="Anafieu Jalloh" userId="ed8a5210-8841-41e2-93a3-e485225bd2a8" providerId="ADAL" clId="{DF1A074A-9841-2344-B757-26367EDB3559}" dt="2023-05-13T08:43:27.591" v="1343" actId="1076"/>
          <ac:picMkLst>
            <pc:docMk/>
            <pc:sldMk cId="1173919894" sldId="264"/>
            <ac:picMk id="4" creationId="{AE356F24-207F-4441-99A4-F7F93925D14B}"/>
          </ac:picMkLst>
        </pc:picChg>
        <pc:picChg chg="mod">
          <ac:chgData name="Anafieu Jalloh" userId="ed8a5210-8841-41e2-93a3-e485225bd2a8" providerId="ADAL" clId="{DF1A074A-9841-2344-B757-26367EDB3559}" dt="2023-05-13T08:44:21.307" v="1345" actId="1036"/>
          <ac:picMkLst>
            <pc:docMk/>
            <pc:sldMk cId="1173919894" sldId="264"/>
            <ac:picMk id="5" creationId="{82BF8812-4247-11F3-2A2B-CA941EB44177}"/>
          </ac:picMkLst>
        </pc:picChg>
      </pc:sldChg>
      <pc:sldChg chg="addSp delSp modSp mod delAnim modAnim">
        <pc:chgData name="Anafieu Jalloh" userId="ed8a5210-8841-41e2-93a3-e485225bd2a8" providerId="ADAL" clId="{DF1A074A-9841-2344-B757-26367EDB3559}" dt="2023-05-15T16:00:20.359" v="2848" actId="1076"/>
        <pc:sldMkLst>
          <pc:docMk/>
          <pc:sldMk cId="1179575424" sldId="265"/>
        </pc:sldMkLst>
        <pc:spChg chg="mod">
          <ac:chgData name="Anafieu Jalloh" userId="ed8a5210-8841-41e2-93a3-e485225bd2a8" providerId="ADAL" clId="{DF1A074A-9841-2344-B757-26367EDB3559}" dt="2023-05-13T12:15:33.607" v="2424" actId="20577"/>
          <ac:spMkLst>
            <pc:docMk/>
            <pc:sldMk cId="1179575424" sldId="265"/>
            <ac:spMk id="3" creationId="{B031FC4D-BB5C-B242-9CDB-A1AB9DEDFCEF}"/>
          </ac:spMkLst>
        </pc:spChg>
        <pc:picChg chg="del">
          <ac:chgData name="Anafieu Jalloh" userId="ed8a5210-8841-41e2-93a3-e485225bd2a8" providerId="ADAL" clId="{DF1A074A-9841-2344-B757-26367EDB3559}" dt="2023-05-13T12:15:45.878" v="2425" actId="478"/>
          <ac:picMkLst>
            <pc:docMk/>
            <pc:sldMk cId="1179575424" sldId="265"/>
            <ac:picMk id="4" creationId="{3324698C-7613-354F-BBA4-A33D5CA23DCE}"/>
          </ac:picMkLst>
        </pc:picChg>
        <pc:picChg chg="add del mod">
          <ac:chgData name="Anafieu Jalloh" userId="ed8a5210-8841-41e2-93a3-e485225bd2a8" providerId="ADAL" clId="{DF1A074A-9841-2344-B757-26367EDB3559}" dt="2023-05-15T15:59:13.692" v="2847" actId="478"/>
          <ac:picMkLst>
            <pc:docMk/>
            <pc:sldMk cId="1179575424" sldId="265"/>
            <ac:picMk id="5" creationId="{73391203-9076-5C4C-980C-E862F3813548}"/>
          </ac:picMkLst>
        </pc:picChg>
        <pc:picChg chg="add mod">
          <ac:chgData name="Anafieu Jalloh" userId="ed8a5210-8841-41e2-93a3-e485225bd2a8" providerId="ADAL" clId="{DF1A074A-9841-2344-B757-26367EDB3559}" dt="2023-05-15T16:00:20.359" v="2848" actId="1076"/>
          <ac:picMkLst>
            <pc:docMk/>
            <pc:sldMk cId="1179575424" sldId="265"/>
            <ac:picMk id="6" creationId="{2293EDFB-FBA1-EF48-A113-6AEEF1A802DA}"/>
          </ac:picMkLst>
        </pc:picChg>
      </pc:sldChg>
      <pc:sldChg chg="modSp mod">
        <pc:chgData name="Anafieu Jalloh" userId="ed8a5210-8841-41e2-93a3-e485225bd2a8" providerId="ADAL" clId="{DF1A074A-9841-2344-B757-26367EDB3559}" dt="2023-05-13T09:00:45.723" v="1350" actId="1036"/>
        <pc:sldMkLst>
          <pc:docMk/>
          <pc:sldMk cId="4135962546" sldId="266"/>
        </pc:sldMkLst>
        <pc:picChg chg="mod">
          <ac:chgData name="Anafieu Jalloh" userId="ed8a5210-8841-41e2-93a3-e485225bd2a8" providerId="ADAL" clId="{DF1A074A-9841-2344-B757-26367EDB3559}" dt="2023-05-13T09:00:45.723" v="1350" actId="1036"/>
          <ac:picMkLst>
            <pc:docMk/>
            <pc:sldMk cId="4135962546" sldId="266"/>
            <ac:picMk id="5" creationId="{F8740D0F-64E0-6745-A584-A12ED56B12F7}"/>
          </ac:picMkLst>
        </pc:picChg>
      </pc:sldChg>
      <pc:sldChg chg="modSp mod">
        <pc:chgData name="Anafieu Jalloh" userId="ed8a5210-8841-41e2-93a3-e485225bd2a8" providerId="ADAL" clId="{DF1A074A-9841-2344-B757-26367EDB3559}" dt="2023-05-13T08:46:35.724" v="1348" actId="1035"/>
        <pc:sldMkLst>
          <pc:docMk/>
          <pc:sldMk cId="727490526" sldId="267"/>
        </pc:sldMkLst>
        <pc:picChg chg="mod">
          <ac:chgData name="Anafieu Jalloh" userId="ed8a5210-8841-41e2-93a3-e485225bd2a8" providerId="ADAL" clId="{DF1A074A-9841-2344-B757-26367EDB3559}" dt="2023-05-13T08:46:35.724" v="1348" actId="1035"/>
          <ac:picMkLst>
            <pc:docMk/>
            <pc:sldMk cId="727490526" sldId="267"/>
            <ac:picMk id="4" creationId="{1EEAC615-2D0C-AB44-AB44-2716BDBF926D}"/>
          </ac:picMkLst>
        </pc:picChg>
      </pc:sldChg>
      <pc:sldChg chg="addSp delSp modSp mod modNotesTx">
        <pc:chgData name="Anafieu Jalloh" userId="ed8a5210-8841-41e2-93a3-e485225bd2a8" providerId="ADAL" clId="{DF1A074A-9841-2344-B757-26367EDB3559}" dt="2023-05-15T12:24:39.127" v="2845" actId="1076"/>
        <pc:sldMkLst>
          <pc:docMk/>
          <pc:sldMk cId="3198604345" sldId="268"/>
        </pc:sldMkLst>
        <pc:spChg chg="mod">
          <ac:chgData name="Anafieu Jalloh" userId="ed8a5210-8841-41e2-93a3-e485225bd2a8" providerId="ADAL" clId="{DF1A074A-9841-2344-B757-26367EDB3559}" dt="2023-05-13T10:31:36.706" v="1798" actId="20577"/>
          <ac:spMkLst>
            <pc:docMk/>
            <pc:sldMk cId="3198604345" sldId="268"/>
            <ac:spMk id="2" creationId="{16165A0C-4805-A24B-827A-FFC45CB1E8C4}"/>
          </ac:spMkLst>
        </pc:spChg>
        <pc:spChg chg="mod">
          <ac:chgData name="Anafieu Jalloh" userId="ed8a5210-8841-41e2-93a3-e485225bd2a8" providerId="ADAL" clId="{DF1A074A-9841-2344-B757-26367EDB3559}" dt="2023-05-15T12:24:39.127" v="2845" actId="1076"/>
          <ac:spMkLst>
            <pc:docMk/>
            <pc:sldMk cId="3198604345" sldId="268"/>
            <ac:spMk id="3" creationId="{DD700DDF-218C-C94E-8FC5-71FFF49678C9}"/>
          </ac:spMkLst>
        </pc:spChg>
        <pc:spChg chg="add mod">
          <ac:chgData name="Anafieu Jalloh" userId="ed8a5210-8841-41e2-93a3-e485225bd2a8" providerId="ADAL" clId="{DF1A074A-9841-2344-B757-26367EDB3559}" dt="2023-05-13T10:30:54.896" v="1792" actId="20577"/>
          <ac:spMkLst>
            <pc:docMk/>
            <pc:sldMk cId="3198604345" sldId="268"/>
            <ac:spMk id="4" creationId="{19400837-EAE0-0841-A987-EAF8B70F9146}"/>
          </ac:spMkLst>
        </pc:spChg>
        <pc:spChg chg="add del mod">
          <ac:chgData name="Anafieu Jalloh" userId="ed8a5210-8841-41e2-93a3-e485225bd2a8" providerId="ADAL" clId="{DF1A074A-9841-2344-B757-26367EDB3559}" dt="2023-05-13T11:30:37.847" v="2120"/>
          <ac:spMkLst>
            <pc:docMk/>
            <pc:sldMk cId="3198604345" sldId="268"/>
            <ac:spMk id="5" creationId="{0BAC44C8-D1E5-CF49-AAD1-BADC76731083}"/>
          </ac:spMkLst>
        </pc:spChg>
      </pc:sldChg>
      <pc:sldChg chg="addSp modSp new mod ord modAnim">
        <pc:chgData name="Anafieu Jalloh" userId="ed8a5210-8841-41e2-93a3-e485225bd2a8" providerId="ADAL" clId="{DF1A074A-9841-2344-B757-26367EDB3559}" dt="2023-05-13T11:46:01.070" v="2223" actId="20577"/>
        <pc:sldMkLst>
          <pc:docMk/>
          <pc:sldMk cId="1939521168" sldId="269"/>
        </pc:sldMkLst>
        <pc:spChg chg="mod">
          <ac:chgData name="Anafieu Jalloh" userId="ed8a5210-8841-41e2-93a3-e485225bd2a8" providerId="ADAL" clId="{DF1A074A-9841-2344-B757-26367EDB3559}" dt="2023-04-22T11:18:03.607" v="1120" actId="113"/>
          <ac:spMkLst>
            <pc:docMk/>
            <pc:sldMk cId="1939521168" sldId="269"/>
            <ac:spMk id="2" creationId="{2B8BF1B5-F3B0-F54F-B5C3-563955F2874C}"/>
          </ac:spMkLst>
        </pc:spChg>
        <pc:spChg chg="mod">
          <ac:chgData name="Anafieu Jalloh" userId="ed8a5210-8841-41e2-93a3-e485225bd2a8" providerId="ADAL" clId="{DF1A074A-9841-2344-B757-26367EDB3559}" dt="2023-05-13T11:46:01.070" v="2223" actId="20577"/>
          <ac:spMkLst>
            <pc:docMk/>
            <pc:sldMk cId="1939521168" sldId="269"/>
            <ac:spMk id="3" creationId="{90E29131-EA7D-E44C-9BD6-6B29DE5797F7}"/>
          </ac:spMkLst>
        </pc:spChg>
        <pc:spChg chg="add mod">
          <ac:chgData name="Anafieu Jalloh" userId="ed8a5210-8841-41e2-93a3-e485225bd2a8" providerId="ADAL" clId="{DF1A074A-9841-2344-B757-26367EDB3559}" dt="2023-05-13T11:45:45.387" v="2221" actId="20577"/>
          <ac:spMkLst>
            <pc:docMk/>
            <pc:sldMk cId="1939521168" sldId="269"/>
            <ac:spMk id="5" creationId="{80770254-B6B1-DA4C-95C9-DBD68368E014}"/>
          </ac:spMkLst>
        </pc:spChg>
        <pc:picChg chg="add mod">
          <ac:chgData name="Anafieu Jalloh" userId="ed8a5210-8841-41e2-93a3-e485225bd2a8" providerId="ADAL" clId="{DF1A074A-9841-2344-B757-26367EDB3559}" dt="2023-04-22T11:24:34.357" v="1125" actId="1076"/>
          <ac:picMkLst>
            <pc:docMk/>
            <pc:sldMk cId="1939521168" sldId="269"/>
            <ac:picMk id="4" creationId="{2FF64D40-39B9-E243-8111-56FE78BD6580}"/>
          </ac:picMkLst>
        </pc:picChg>
      </pc:sldChg>
      <pc:sldChg chg="addSp modSp new mod ord modAnim">
        <pc:chgData name="Anafieu Jalloh" userId="ed8a5210-8841-41e2-93a3-e485225bd2a8" providerId="ADAL" clId="{DF1A074A-9841-2344-B757-26367EDB3559}" dt="2023-05-13T11:48:23.872" v="2243" actId="20577"/>
        <pc:sldMkLst>
          <pc:docMk/>
          <pc:sldMk cId="2192418577" sldId="270"/>
        </pc:sldMkLst>
        <pc:spChg chg="mod">
          <ac:chgData name="Anafieu Jalloh" userId="ed8a5210-8841-41e2-93a3-e485225bd2a8" providerId="ADAL" clId="{DF1A074A-9841-2344-B757-26367EDB3559}" dt="2023-04-22T11:25:28.109" v="1135" actId="113"/>
          <ac:spMkLst>
            <pc:docMk/>
            <pc:sldMk cId="2192418577" sldId="270"/>
            <ac:spMk id="2" creationId="{C8E2226C-D49C-2745-AAE6-A3C7C0847020}"/>
          </ac:spMkLst>
        </pc:spChg>
        <pc:spChg chg="mod">
          <ac:chgData name="Anafieu Jalloh" userId="ed8a5210-8841-41e2-93a3-e485225bd2a8" providerId="ADAL" clId="{DF1A074A-9841-2344-B757-26367EDB3559}" dt="2023-04-22T11:27:38.003" v="1216" actId="20577"/>
          <ac:spMkLst>
            <pc:docMk/>
            <pc:sldMk cId="2192418577" sldId="270"/>
            <ac:spMk id="3" creationId="{7B3174C2-242B-3F4D-B7A0-4BE9EA398897}"/>
          </ac:spMkLst>
        </pc:spChg>
        <pc:spChg chg="add mod">
          <ac:chgData name="Anafieu Jalloh" userId="ed8a5210-8841-41e2-93a3-e485225bd2a8" providerId="ADAL" clId="{DF1A074A-9841-2344-B757-26367EDB3559}" dt="2023-05-13T11:48:23.872" v="2243" actId="20577"/>
          <ac:spMkLst>
            <pc:docMk/>
            <pc:sldMk cId="2192418577" sldId="270"/>
            <ac:spMk id="5" creationId="{82ECE3A0-4795-1A48-9154-2B39B64F3DC7}"/>
          </ac:spMkLst>
        </pc:spChg>
        <pc:picChg chg="add mod">
          <ac:chgData name="Anafieu Jalloh" userId="ed8a5210-8841-41e2-93a3-e485225bd2a8" providerId="ADAL" clId="{DF1A074A-9841-2344-B757-26367EDB3559}" dt="2023-05-13T11:47:51.848" v="2224" actId="1076"/>
          <ac:picMkLst>
            <pc:docMk/>
            <pc:sldMk cId="2192418577" sldId="270"/>
            <ac:picMk id="4" creationId="{41A49C6D-CF71-474C-8C53-98A98D45C16D}"/>
          </ac:picMkLst>
        </pc:picChg>
      </pc:sldChg>
      <pc:sldChg chg="addSp modSp new mod ord modAnim">
        <pc:chgData name="Anafieu Jalloh" userId="ed8a5210-8841-41e2-93a3-e485225bd2a8" providerId="ADAL" clId="{DF1A074A-9841-2344-B757-26367EDB3559}" dt="2023-05-13T11:50:59.476" v="2245" actId="1036"/>
        <pc:sldMkLst>
          <pc:docMk/>
          <pc:sldMk cId="2875742698" sldId="271"/>
        </pc:sldMkLst>
        <pc:spChg chg="mod">
          <ac:chgData name="Anafieu Jalloh" userId="ed8a5210-8841-41e2-93a3-e485225bd2a8" providerId="ADAL" clId="{DF1A074A-9841-2344-B757-26367EDB3559}" dt="2023-04-22T11:47:24.601" v="1262" actId="113"/>
          <ac:spMkLst>
            <pc:docMk/>
            <pc:sldMk cId="2875742698" sldId="271"/>
            <ac:spMk id="2" creationId="{97118A9E-3B35-654D-9BEA-2BD4356A6F96}"/>
          </ac:spMkLst>
        </pc:spChg>
        <pc:spChg chg="mod">
          <ac:chgData name="Anafieu Jalloh" userId="ed8a5210-8841-41e2-93a3-e485225bd2a8" providerId="ADAL" clId="{DF1A074A-9841-2344-B757-26367EDB3559}" dt="2023-04-22T11:47:09.279" v="1261" actId="255"/>
          <ac:spMkLst>
            <pc:docMk/>
            <pc:sldMk cId="2875742698" sldId="271"/>
            <ac:spMk id="3" creationId="{9852A3DE-D40F-8C40-95B9-17E7BFE84F64}"/>
          </ac:spMkLst>
        </pc:spChg>
        <pc:picChg chg="add mod">
          <ac:chgData name="Anafieu Jalloh" userId="ed8a5210-8841-41e2-93a3-e485225bd2a8" providerId="ADAL" clId="{DF1A074A-9841-2344-B757-26367EDB3559}" dt="2023-05-13T11:50:59.476" v="2245" actId="1036"/>
          <ac:picMkLst>
            <pc:docMk/>
            <pc:sldMk cId="2875742698" sldId="271"/>
            <ac:picMk id="4" creationId="{9FA76BBB-D9C3-4947-A714-64D5BF40A6C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N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292398-0B85-1642-8CCE-BBA304E259FE}" type="datetimeFigureOut">
              <a:rPr lang="en-NL" smtClean="0"/>
              <a:t>13/05/2023</a:t>
            </a:fld>
            <a:endParaRPr lang="en-N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N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288E93-DD30-4C4F-87D1-8776BFE538D0}" type="slidenum">
              <a:rPr lang="en-NL" smtClean="0"/>
              <a:t>‹#›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4351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88E93-DD30-4C4F-87D1-8776BFE538D0}" type="slidenum">
              <a:rPr lang="en-NL" smtClean="0"/>
              <a:t>1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0025413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88E93-DD30-4C4F-87D1-8776BFE538D0}" type="slidenum">
              <a:rPr lang="en-NL" smtClean="0"/>
              <a:t>6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3715096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88E93-DD30-4C4F-87D1-8776BFE538D0}" type="slidenum">
              <a:rPr lang="en-NL" smtClean="0"/>
              <a:t>7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3095474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88E93-DD30-4C4F-87D1-8776BFE538D0}" type="slidenum">
              <a:rPr lang="en-NL" smtClean="0"/>
              <a:t>13</a:t>
            </a:fld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590819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Saturday, May 13,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92201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Saturday, May 13,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380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Saturday, May 13,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56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Saturday, May 13,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997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Saturday, May 13,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663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Saturday, May 13,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57016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Saturday, May 13,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797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Saturday, May 13,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192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Saturday, May 13,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475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Saturday, May 13,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715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Saturday, May 13,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605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Saturday, May 13,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5448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zh.wikipedia.org/wiki/%E5%A8%81%E7%88%BE%E6%96%AF%E4%B8%89%E4%B8%80%E8%81%96%E5%A4%A7%E8%A1%9B%E5%A4%A7%E5%AD%B8" TargetMode="External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3" Type="http://schemas.microsoft.com/office/2007/relationships/media" Target="../media/media7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audio" Target="../media/media8.m4a"/><Relationship Id="rId5" Type="http://schemas.microsoft.com/office/2007/relationships/media" Target="../media/media8.m4a"/><Relationship Id="rId4" Type="http://schemas.openxmlformats.org/officeDocument/2006/relationships/audio" Target="../media/media7.m4a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://star-rik.deviantart.com/art/Reaching-For-Neon-Conclusion-685076849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stershoe.co.uk/chatham-history.accesse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atista.com/statistics/290327/manufacture-of-footwear-number-of-enterprises-in-the-united-kingdom-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B3786-1534-8B40-8869-A93A685FE8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4" y="1"/>
            <a:ext cx="4113213" cy="1845892"/>
          </a:xfrm>
        </p:spPr>
        <p:txBody>
          <a:bodyPr/>
          <a:lstStyle/>
          <a:p>
            <a:endParaRPr lang="en-NL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73B6D5-F502-DE42-85D1-D022B5BD85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8789" y="2786063"/>
            <a:ext cx="9729786" cy="1971675"/>
          </a:xfrm>
        </p:spPr>
        <p:txBody>
          <a:bodyPr/>
          <a:lstStyle/>
          <a:p>
            <a:r>
              <a:rPr lang="en-NL" dirty="0"/>
              <a:t>                                          </a:t>
            </a:r>
            <a:r>
              <a:rPr lang="en-NL" sz="3200" b="1" dirty="0"/>
              <a:t>Strategic Management for</a:t>
            </a:r>
          </a:p>
          <a:p>
            <a:r>
              <a:rPr lang="en-NL" sz="3200" b="1" dirty="0"/>
              <a:t>                                                          SMEs. </a:t>
            </a:r>
          </a:p>
          <a:p>
            <a:r>
              <a:rPr lang="en-NL" sz="3200" b="1" dirty="0"/>
              <a:t>                                                  (BMSW6104).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F681EE07-DA0C-4F49-A454-DABA85FD08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0" y="2037"/>
            <a:ext cx="4113213" cy="18458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8D1FFC-055A-8E4C-B94E-6622AA21FD5E}"/>
              </a:ext>
            </a:extLst>
          </p:cNvPr>
          <p:cNvSpPr txBox="1"/>
          <p:nvPr/>
        </p:nvSpPr>
        <p:spPr>
          <a:xfrm>
            <a:off x="8915400" y="0"/>
            <a:ext cx="32607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L" sz="2800" b="1" dirty="0"/>
              <a:t>Moodle.         2022/2023.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2B7593-2C30-8D41-A8E2-20B8F19CBDA4}"/>
              </a:ext>
            </a:extLst>
          </p:cNvPr>
          <p:cNvSpPr txBox="1"/>
          <p:nvPr/>
        </p:nvSpPr>
        <p:spPr>
          <a:xfrm>
            <a:off x="15874" y="5695871"/>
            <a:ext cx="35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L" b="1" dirty="0"/>
              <a:t>Student Name:        Anafieu Jalloh.</a:t>
            </a:r>
          </a:p>
          <a:p>
            <a:r>
              <a:rPr lang="en-NL" b="1" dirty="0"/>
              <a:t>Student Number:    1913505.</a:t>
            </a:r>
          </a:p>
          <a:p>
            <a:r>
              <a:rPr lang="en-NL" b="1" dirty="0"/>
              <a:t>Lecturer Name:     Hoang Nguyen. </a:t>
            </a:r>
          </a:p>
        </p:txBody>
      </p:sp>
      <p:pic>
        <p:nvPicPr>
          <p:cNvPr id="4" name="Audio Recording 4 Sept 2022 at 13:58:41" descr="Audio Recording 4 Sept 2022 at 13:58:41">
            <a:hlinkClick r:id="" action="ppaction://media"/>
            <a:extLst>
              <a:ext uri="{FF2B5EF4-FFF2-40B4-BE49-F238E27FC236}">
                <a16:creationId xmlns:a16="http://schemas.microsoft.com/office/drawing/2014/main" id="{24D93F23-104F-894F-84E6-3C68767123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091680" y="105728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545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office area">
            <a:extLst>
              <a:ext uri="{FF2B5EF4-FFF2-40B4-BE49-F238E27FC236}">
                <a16:creationId xmlns:a16="http://schemas.microsoft.com/office/drawing/2014/main" id="{82BF8812-4247-11F3-2A2B-CA941EB441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8" b="15443"/>
          <a:stretch/>
        </p:blipFill>
        <p:spPr>
          <a:xfrm>
            <a:off x="20" y="125964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E4598F-AF7C-714B-B5C0-E456AE9DD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8243" y="1064327"/>
            <a:ext cx="4439479" cy="1652369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br>
              <a:rPr lang="en-US" sz="6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6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Table of content.</a:t>
            </a:r>
          </a:p>
        </p:txBody>
      </p:sp>
      <p:pic>
        <p:nvPicPr>
          <p:cNvPr id="4" name="Audio Recording 4 Sept 2022 at 13:59:39" descr="Audio Recording 4 Sept 2022 at 13:59:39">
            <a:hlinkClick r:id="" action="ppaction://media"/>
            <a:extLst>
              <a:ext uri="{FF2B5EF4-FFF2-40B4-BE49-F238E27FC236}">
                <a16:creationId xmlns:a16="http://schemas.microsoft.com/office/drawing/2014/main" id="{AE356F24-207F-4441-99A4-F7F93925D1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25841" y="65792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919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68D43-47BF-A04A-9E9C-1509CB7EF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1FC4D-BB5C-B242-9CDB-A1AB9DEDF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538" y="1881275"/>
            <a:ext cx="12248804" cy="4793844"/>
          </a:xfrm>
        </p:spPr>
        <p:txBody>
          <a:bodyPr/>
          <a:lstStyle/>
          <a:p>
            <a:r>
              <a:rPr lang="en-NL" sz="2800" dirty="0"/>
              <a:t>Organisation.</a:t>
            </a:r>
          </a:p>
          <a:p>
            <a:r>
              <a:rPr lang="en-NL" sz="2800" dirty="0"/>
              <a:t>Strategic Management.</a:t>
            </a:r>
          </a:p>
          <a:p>
            <a:r>
              <a:rPr lang="en-NL" sz="2800" dirty="0"/>
              <a:t>SWOT Analysis of Chatham Marine Shoes Company.</a:t>
            </a:r>
          </a:p>
          <a:p>
            <a:r>
              <a:rPr lang="en-NL" sz="2800" dirty="0"/>
              <a:t>Conclusion.</a:t>
            </a:r>
          </a:p>
          <a:p>
            <a:endParaRPr lang="en-NL" dirty="0"/>
          </a:p>
        </p:txBody>
      </p:sp>
      <p:pic>
        <p:nvPicPr>
          <p:cNvPr id="6" name="Audio Recording 15 May 2023 at 17:59:02" descr="Audio Recording 15 May 2023 at 17:59:02">
            <a:hlinkClick r:id="" action="ppaction://media"/>
            <a:extLst>
              <a:ext uri="{FF2B5EF4-FFF2-40B4-BE49-F238E27FC236}">
                <a16:creationId xmlns:a16="http://schemas.microsoft.com/office/drawing/2014/main" id="{2293EDFB-FBA1-EF48-A113-6AEEF1A802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73940" y="420524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57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0DDED-E2CB-3B47-94C3-A688178DF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Organisation.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0D763-97EA-4D4F-B819-C2165E18B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NL" sz="3200" dirty="0"/>
              <a:t>british footwear company.</a:t>
            </a:r>
          </a:p>
          <a:p>
            <a:r>
              <a:rPr lang="en-NL" sz="3200" dirty="0"/>
              <a:t>Chatham was founded in 1989.</a:t>
            </a:r>
          </a:p>
          <a:p>
            <a:r>
              <a:rPr lang="en-GB" sz="3200" dirty="0"/>
              <a:t>B</a:t>
            </a:r>
            <a:r>
              <a:rPr lang="en-NL" sz="3200" dirty="0"/>
              <a:t>ought in 2007 by Stuart Marsh Group </a:t>
            </a:r>
          </a:p>
          <a:p>
            <a:r>
              <a:rPr lang="en-GB" sz="3200" dirty="0"/>
              <a:t>S</a:t>
            </a:r>
            <a:r>
              <a:rPr lang="en-NL" sz="3200" dirty="0"/>
              <a:t>ince 2007 chatham became significant in the market. (MasterShoe, 2022)</a:t>
            </a:r>
          </a:p>
          <a:p>
            <a:pPr marL="0" indent="0">
              <a:buNone/>
            </a:pPr>
            <a:endParaRPr lang="en-NL" dirty="0"/>
          </a:p>
        </p:txBody>
      </p:sp>
      <p:pic>
        <p:nvPicPr>
          <p:cNvPr id="5" name="Audio Recording 4 Sept 2022 at 12:48:22" descr="Audio Recording 4 Sept 2022 at 12:48:22">
            <a:hlinkClick r:id="" action="ppaction://media"/>
            <a:extLst>
              <a:ext uri="{FF2B5EF4-FFF2-40B4-BE49-F238E27FC236}">
                <a16:creationId xmlns:a16="http://schemas.microsoft.com/office/drawing/2014/main" id="{F8740D0F-64E0-6745-A584-A12ED56B12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13600" y="18178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96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5D76E-FBF4-F840-B303-1CB35450B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NL" sz="2400" dirty="0"/>
            </a:br>
            <a:r>
              <a:rPr lang="en-NL" sz="2400" dirty="0"/>
              <a:t>                                           </a:t>
            </a:r>
            <a:br>
              <a:rPr lang="en-NL" sz="2400" dirty="0"/>
            </a:br>
            <a:br>
              <a:rPr lang="en-NL" sz="2400" dirty="0"/>
            </a:br>
            <a:r>
              <a:rPr lang="en-NL" sz="2400" dirty="0"/>
              <a:t>                                                          </a:t>
            </a:r>
            <a:r>
              <a:rPr lang="en-NL" sz="2800" b="1" dirty="0"/>
              <a:t>Strategic Management.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5D4C7-79CF-E342-A12A-8C59C35A2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</a:t>
            </a:r>
            <a:r>
              <a:rPr lang="en-NL" sz="3600" dirty="0"/>
              <a:t>trategic management can be describe as the identification of the purpose of the organisation and the plans and actions to achieve the purpose. (Steiss, 2003).</a:t>
            </a:r>
          </a:p>
          <a:p>
            <a:r>
              <a:rPr lang="en-GB" sz="3600" dirty="0"/>
              <a:t>S</a:t>
            </a:r>
            <a:r>
              <a:rPr lang="en-NL" sz="3600" dirty="0"/>
              <a:t>trategy is the long term direction of an organisation. (whittington, 2019).</a:t>
            </a:r>
          </a:p>
        </p:txBody>
      </p:sp>
      <p:pic>
        <p:nvPicPr>
          <p:cNvPr id="4" name="Audio Recording 4 Sept 2022 at 13:05:06" descr="Audio Recording 4 Sept 2022 at 13:05:06">
            <a:hlinkClick r:id="" action="ppaction://media"/>
            <a:extLst>
              <a:ext uri="{FF2B5EF4-FFF2-40B4-BE49-F238E27FC236}">
                <a16:creationId xmlns:a16="http://schemas.microsoft.com/office/drawing/2014/main" id="{75EFDB1D-BF21-0A4D-94BF-2F12F983BC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62480" y="7364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965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9B189-D677-5248-8095-D1E3C96F0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866" y="549276"/>
            <a:ext cx="8602133" cy="812800"/>
          </a:xfrm>
        </p:spPr>
        <p:txBody>
          <a:bodyPr wrap="square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NL" sz="3000" dirty="0"/>
            </a:br>
            <a:r>
              <a:rPr lang="en-NL" sz="3000" dirty="0"/>
              <a:t>        </a:t>
            </a:r>
            <a:br>
              <a:rPr lang="en-NL" sz="3000" b="1" dirty="0"/>
            </a:br>
            <a:br>
              <a:rPr lang="en-NL" sz="3000" b="1" dirty="0"/>
            </a:br>
            <a:br>
              <a:rPr lang="en-NL" sz="3000" b="1" dirty="0"/>
            </a:br>
            <a:br>
              <a:rPr lang="en-NL" sz="3000" dirty="0"/>
            </a:br>
            <a:endParaRPr lang="en-NL" sz="300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B647C476-B49E-7F0B-8E7D-FC184BC33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964987"/>
            <a:ext cx="7704668" cy="3965864"/>
          </a:xfrm>
        </p:spPr>
        <p:txBody>
          <a:bodyPr anchor="t">
            <a:normAutofit fontScale="32500" lnSpcReduction="20000"/>
          </a:bodyPr>
          <a:lstStyle/>
          <a:p>
            <a:endParaRPr lang="en-US" dirty="0"/>
          </a:p>
          <a:p>
            <a:r>
              <a:rPr lang="en-US" sz="11100" dirty="0"/>
              <a:t>SWOT Analysis.</a:t>
            </a:r>
          </a:p>
          <a:p>
            <a:r>
              <a:rPr lang="en-US" sz="11100" dirty="0"/>
              <a:t>Strengths.</a:t>
            </a:r>
          </a:p>
          <a:p>
            <a:r>
              <a:rPr lang="en-US" sz="11100" dirty="0"/>
              <a:t>Weaknesses.</a:t>
            </a:r>
          </a:p>
          <a:p>
            <a:r>
              <a:rPr lang="en-US" sz="11100" dirty="0"/>
              <a:t>Opportunities.</a:t>
            </a:r>
          </a:p>
          <a:p>
            <a:r>
              <a:rPr lang="en-US" sz="11100" dirty="0"/>
              <a:t>Threats.</a:t>
            </a:r>
          </a:p>
          <a:p>
            <a:endParaRPr lang="en-US" sz="11100" dirty="0"/>
          </a:p>
        </p:txBody>
      </p:sp>
      <p:pic>
        <p:nvPicPr>
          <p:cNvPr id="3" name="Audio Recording 2 Sept 2022 at 01:54:39" descr="Audio Recording 2 Sept 2022 at 01:54:39">
            <a:hlinkClick r:id="" action="ppaction://media"/>
            <a:extLst>
              <a:ext uri="{FF2B5EF4-FFF2-40B4-BE49-F238E27FC236}">
                <a16:creationId xmlns:a16="http://schemas.microsoft.com/office/drawing/2014/main" id="{AEE5369B-C9DE-4446-A516-F58F96150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6" name="Audio Recording 22 Apr 2023 at 12:11:46" descr="Audio Recording 22 Apr 2023 at 12:11:46">
            <a:hlinkClick r:id="" action="ppaction://media"/>
            <a:extLst>
              <a:ext uri="{FF2B5EF4-FFF2-40B4-BE49-F238E27FC236}">
                <a16:creationId xmlns:a16="http://schemas.microsoft.com/office/drawing/2014/main" id="{DDF7C059-B384-1840-8876-B3D24C4333C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56466"/>
            <a:ext cx="812800" cy="812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DB240A-A826-D042-83DF-A726E32FA91B}"/>
              </a:ext>
            </a:extLst>
          </p:cNvPr>
          <p:cNvSpPr txBox="1"/>
          <p:nvPr/>
        </p:nvSpPr>
        <p:spPr>
          <a:xfrm>
            <a:off x="152400" y="463574"/>
            <a:ext cx="1148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L" sz="4400" b="1" dirty="0">
                <a:latin typeface="+mj-lt"/>
              </a:rPr>
              <a:t>SWOT Analysis of Chatham Shoe Company</a:t>
            </a:r>
            <a:r>
              <a:rPr lang="en-NL" dirty="0"/>
              <a:t>.</a:t>
            </a:r>
          </a:p>
        </p:txBody>
      </p:sp>
      <p:pic>
        <p:nvPicPr>
          <p:cNvPr id="10" name="Audio Recording 22 Apr 2023 at 12:36:29" descr="Audio Recording 22 Apr 2023 at 12:36:29">
            <a:hlinkClick r:id="" action="ppaction://media"/>
            <a:extLst>
              <a:ext uri="{FF2B5EF4-FFF2-40B4-BE49-F238E27FC236}">
                <a16:creationId xmlns:a16="http://schemas.microsoft.com/office/drawing/2014/main" id="{C059844F-4933-0F40-8F0E-FC4A4783AE6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61510"/>
            <a:ext cx="812800" cy="812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9B2D1A5-75C7-AC48-BC9B-275A5DDB6803}"/>
              </a:ext>
            </a:extLst>
          </p:cNvPr>
          <p:cNvSpPr txBox="1"/>
          <p:nvPr/>
        </p:nvSpPr>
        <p:spPr>
          <a:xfrm>
            <a:off x="1557867" y="6102038"/>
            <a:ext cx="90276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NL" sz="3200" dirty="0"/>
              <a:t>(Andriani e, al, 2019).</a:t>
            </a:r>
          </a:p>
        </p:txBody>
      </p:sp>
    </p:spTree>
    <p:extLst>
      <p:ext uri="{BB962C8B-B14F-4D97-AF65-F5344CB8AC3E}">
        <p14:creationId xmlns:p14="http://schemas.microsoft.com/office/powerpoint/2010/main" val="3654544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0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3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907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10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51909-96C6-7148-8453-2542DE92F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854" y="284813"/>
            <a:ext cx="10515601" cy="1858779"/>
          </a:xfrm>
        </p:spPr>
        <p:txBody>
          <a:bodyPr wrap="square" anchor="b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NL" sz="2300" dirty="0"/>
              <a:t>             </a:t>
            </a:r>
            <a:br>
              <a:rPr lang="en-NL" sz="2300" dirty="0"/>
            </a:br>
            <a:r>
              <a:rPr lang="en-NL" sz="2300" dirty="0"/>
              <a:t>  </a:t>
            </a:r>
            <a:br>
              <a:rPr lang="en-NL" sz="2300" dirty="0"/>
            </a:br>
            <a:br>
              <a:rPr lang="en-NL" sz="2300" dirty="0"/>
            </a:br>
            <a:br>
              <a:rPr lang="en-NL" sz="2300" dirty="0"/>
            </a:br>
            <a:br>
              <a:rPr lang="en-NL" sz="2300" dirty="0"/>
            </a:br>
            <a:br>
              <a:rPr lang="en-NL" sz="2300" dirty="0"/>
            </a:br>
            <a:r>
              <a:rPr lang="en-NL" sz="4900" b="1" dirty="0"/>
              <a:t>strengths.</a:t>
            </a:r>
            <a:br>
              <a:rPr lang="en-NL" sz="3600" b="1" dirty="0"/>
            </a:br>
            <a:br>
              <a:rPr lang="en-NL" sz="3600" dirty="0"/>
            </a:br>
            <a:br>
              <a:rPr lang="en-NL" sz="2300" dirty="0"/>
            </a:br>
            <a:endParaRPr lang="en-NL" sz="23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0572A7-E448-984C-95FB-4CF3E3DE4EBE}"/>
              </a:ext>
            </a:extLst>
          </p:cNvPr>
          <p:cNvSpPr txBox="1"/>
          <p:nvPr/>
        </p:nvSpPr>
        <p:spPr>
          <a:xfrm>
            <a:off x="254720" y="2428405"/>
            <a:ext cx="55710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NL" sz="3200" dirty="0"/>
              <a:t>Established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NL" sz="3200" dirty="0"/>
              <a:t>High-quality products.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NL" sz="3200" dirty="0"/>
              <a:t>Experienced management</a:t>
            </a:r>
            <a:r>
              <a:rPr lang="en-NL" sz="3200" b="1" dirty="0"/>
              <a:t>.</a:t>
            </a:r>
          </a:p>
        </p:txBody>
      </p:sp>
      <p:pic>
        <p:nvPicPr>
          <p:cNvPr id="8" name="Audio Recording 22 Apr 2023 at 12:47:38" descr="Audio Recording 22 Apr 2023 at 12:47:38">
            <a:hlinkClick r:id="" action="ppaction://media"/>
            <a:extLst>
              <a:ext uri="{FF2B5EF4-FFF2-40B4-BE49-F238E27FC236}">
                <a16:creationId xmlns:a16="http://schemas.microsoft.com/office/drawing/2014/main" id="{3B1D7FFE-1D2D-3E47-8CA4-85EBC00D68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42666" y="4308009"/>
            <a:ext cx="812800" cy="812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E08FC9-84A1-A34A-9BA2-560DA3B4DFFC}"/>
              </a:ext>
            </a:extLst>
          </p:cNvPr>
          <p:cNvSpPr txBox="1"/>
          <p:nvPr/>
        </p:nvSpPr>
        <p:spPr>
          <a:xfrm>
            <a:off x="1108953" y="5214026"/>
            <a:ext cx="35413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L" sz="3200" dirty="0"/>
              <a:t>(Mastershoe, 2022).</a:t>
            </a:r>
          </a:p>
        </p:txBody>
      </p:sp>
    </p:spTree>
    <p:extLst>
      <p:ext uri="{BB962C8B-B14F-4D97-AF65-F5344CB8AC3E}">
        <p14:creationId xmlns:p14="http://schemas.microsoft.com/office/powerpoint/2010/main" val="984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79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7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FEBA2-5A61-4346-A279-4884747BB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232348"/>
            <a:ext cx="9747379" cy="1206708"/>
          </a:xfrm>
        </p:spPr>
        <p:txBody>
          <a:bodyPr wrap="square" anchor="b">
            <a:normAutofit fontScale="90000"/>
          </a:bodyPr>
          <a:lstStyle/>
          <a:p>
            <a:r>
              <a:rPr lang="en-GB" dirty="0"/>
              <a:t>                    </a:t>
            </a:r>
            <a:r>
              <a:rPr lang="en-GB" sz="4900" b="1" dirty="0"/>
              <a:t>Weaknesses</a:t>
            </a:r>
            <a:r>
              <a:rPr lang="en-GB" sz="4900" dirty="0"/>
              <a:t>.</a:t>
            </a:r>
            <a:br>
              <a:rPr lang="en-GB" dirty="0"/>
            </a:br>
            <a:endParaRPr lang="en-NL" dirty="0"/>
          </a:p>
        </p:txBody>
      </p:sp>
      <p:grpSp>
        <p:nvGrpSpPr>
          <p:cNvPr id="17" name="Group 19">
            <a:extLst>
              <a:ext uri="{FF2B5EF4-FFF2-40B4-BE49-F238E27FC236}">
                <a16:creationId xmlns:a16="http://schemas.microsoft.com/office/drawing/2014/main" id="{183B29DA-9BB8-4BA8-B8E1-8C2B54407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D02496F8-166D-469A-8040-08608013B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23E648A7-A02A-4DC7-9FEC-489F1BA6F7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4EF573B1-38BC-4C7B-894C-BE3864A04A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9" name="Oval 24">
            <a:extLst>
              <a:ext uri="{FF2B5EF4-FFF2-40B4-BE49-F238E27FC236}">
                <a16:creationId xmlns:a16="http://schemas.microsoft.com/office/drawing/2014/main" id="{647A77D8-817B-4A9F-86AA-FE781E813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FD3B0D7-B348-7148-B048-4AB2E1522FF6}"/>
              </a:ext>
            </a:extLst>
          </p:cNvPr>
          <p:cNvSpPr txBox="1"/>
          <p:nvPr/>
        </p:nvSpPr>
        <p:spPr>
          <a:xfrm>
            <a:off x="423333" y="2550166"/>
            <a:ext cx="8737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NL" sz="3600" dirty="0"/>
              <a:t>Limited product range.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NL" sz="3600" dirty="0"/>
              <a:t>Limited distribution channels.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NL" sz="3600" dirty="0"/>
              <a:t>Dependence on suppliers.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b="1" dirty="0"/>
          </a:p>
        </p:txBody>
      </p:sp>
      <p:pic>
        <p:nvPicPr>
          <p:cNvPr id="6" name="Audio Recording 22 Apr 2023 at 13:20:32" descr="Audio Recording 22 Apr 2023 at 13:20:32">
            <a:hlinkClick r:id="" action="ppaction://media"/>
            <a:extLst>
              <a:ext uri="{FF2B5EF4-FFF2-40B4-BE49-F238E27FC236}">
                <a16:creationId xmlns:a16="http://schemas.microsoft.com/office/drawing/2014/main" id="{4E6385A6-D1DE-434C-85E0-7F8EFF3792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48133" y="4452090"/>
            <a:ext cx="812800" cy="812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24DFCB-BD87-A849-9B7D-5DE488E13EE8}"/>
              </a:ext>
            </a:extLst>
          </p:cNvPr>
          <p:cNvSpPr txBox="1"/>
          <p:nvPr/>
        </p:nvSpPr>
        <p:spPr>
          <a:xfrm>
            <a:off x="2217906" y="6050604"/>
            <a:ext cx="35189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L" sz="3200" dirty="0"/>
              <a:t>(Mastershoe, 2022).</a:t>
            </a:r>
          </a:p>
        </p:txBody>
      </p:sp>
    </p:spTree>
    <p:extLst>
      <p:ext uri="{BB962C8B-B14F-4D97-AF65-F5344CB8AC3E}">
        <p14:creationId xmlns:p14="http://schemas.microsoft.com/office/powerpoint/2010/main" val="179310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BF1B5-F3B0-F54F-B5C3-563955F28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dirty="0"/>
              <a:t>                  </a:t>
            </a:r>
            <a:r>
              <a:rPr lang="en-NL" b="1" dirty="0"/>
              <a:t>Opportunities.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29131-EA7D-E44C-9BD6-6B29DE5797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2863527"/>
          </a:xfrm>
        </p:spPr>
        <p:txBody>
          <a:bodyPr>
            <a:normAutofit/>
          </a:bodyPr>
          <a:lstStyle/>
          <a:p>
            <a:r>
              <a:rPr lang="en-NL" sz="3600" dirty="0"/>
              <a:t>E-commerce growth.</a:t>
            </a:r>
          </a:p>
          <a:p>
            <a:r>
              <a:rPr lang="en-NL" sz="3600" dirty="0"/>
              <a:t>Diversification.</a:t>
            </a:r>
          </a:p>
          <a:p>
            <a:r>
              <a:rPr lang="en-NL" sz="3600" dirty="0"/>
              <a:t>International expansion.</a:t>
            </a:r>
          </a:p>
        </p:txBody>
      </p:sp>
      <p:pic>
        <p:nvPicPr>
          <p:cNvPr id="4" name="Audio Recording 22 Apr 2023 at 13:24:27" descr="Audio Recording 22 Apr 2023 at 13:24:27">
            <a:hlinkClick r:id="" action="ppaction://media"/>
            <a:extLst>
              <a:ext uri="{FF2B5EF4-FFF2-40B4-BE49-F238E27FC236}">
                <a16:creationId xmlns:a16="http://schemas.microsoft.com/office/drawing/2014/main" id="{2FF64D40-39B9-E243-8111-56FE78BD65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89333" y="4631267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770254-B6B1-DA4C-95C9-DBD68368E014}"/>
              </a:ext>
            </a:extLst>
          </p:cNvPr>
          <p:cNvSpPr txBox="1"/>
          <p:nvPr/>
        </p:nvSpPr>
        <p:spPr>
          <a:xfrm>
            <a:off x="1634247" y="5933872"/>
            <a:ext cx="35189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L" sz="3200" dirty="0"/>
              <a:t>(Mastershoe, 2022).</a:t>
            </a:r>
          </a:p>
        </p:txBody>
      </p:sp>
    </p:spTree>
    <p:extLst>
      <p:ext uri="{BB962C8B-B14F-4D97-AF65-F5344CB8AC3E}">
        <p14:creationId xmlns:p14="http://schemas.microsoft.com/office/powerpoint/2010/main" val="1939521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2226C-D49C-2745-AAE6-A3C7C0847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1866" y="549275"/>
            <a:ext cx="7290595" cy="1332000"/>
          </a:xfrm>
        </p:spPr>
        <p:txBody>
          <a:bodyPr/>
          <a:lstStyle/>
          <a:p>
            <a:r>
              <a:rPr lang="en-NL" b="1" dirty="0"/>
              <a:t>Threats.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174C2-242B-3F4D-B7A0-4BE9EA3988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NL" sz="3600" dirty="0"/>
              <a:t>Competition.</a:t>
            </a:r>
          </a:p>
          <a:p>
            <a:r>
              <a:rPr lang="en-NL" sz="3600" dirty="0"/>
              <a:t>Economic downturns.</a:t>
            </a:r>
          </a:p>
          <a:p>
            <a:r>
              <a:rPr lang="en-NL" sz="3600" dirty="0"/>
              <a:t>Supply chain disruptions.</a:t>
            </a:r>
          </a:p>
        </p:txBody>
      </p:sp>
      <p:pic>
        <p:nvPicPr>
          <p:cNvPr id="4" name="Audio Recording 22 Apr 2023 at 13:33:32" descr="Audio Recording 22 Apr 2023 at 13:33:32">
            <a:hlinkClick r:id="" action="ppaction://media"/>
            <a:extLst>
              <a:ext uri="{FF2B5EF4-FFF2-40B4-BE49-F238E27FC236}">
                <a16:creationId xmlns:a16="http://schemas.microsoft.com/office/drawing/2014/main" id="{41A49C6D-CF71-474C-8C53-98A98D45C1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93316" y="4103011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ECE3A0-4795-1A48-9154-2B39B64F3DC7}"/>
              </a:ext>
            </a:extLst>
          </p:cNvPr>
          <p:cNvSpPr txBox="1"/>
          <p:nvPr/>
        </p:nvSpPr>
        <p:spPr>
          <a:xfrm>
            <a:off x="953311" y="5875506"/>
            <a:ext cx="28600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L" sz="3200" dirty="0"/>
              <a:t>(Statista, 2023).</a:t>
            </a:r>
          </a:p>
        </p:txBody>
      </p:sp>
    </p:spTree>
    <p:extLst>
      <p:ext uri="{BB962C8B-B14F-4D97-AF65-F5344CB8AC3E}">
        <p14:creationId xmlns:p14="http://schemas.microsoft.com/office/powerpoint/2010/main" val="2192418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9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18A9E-3B35-654D-9BEA-2BD4356A6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L" b="1" dirty="0"/>
              <a:t>Chatham SWOT Analysis Conclusion.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2A3DE-D40F-8C40-95B9-17E7BFE84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NL" sz="3600" dirty="0"/>
              <a:t>Overall.</a:t>
            </a:r>
          </a:p>
        </p:txBody>
      </p:sp>
      <p:pic>
        <p:nvPicPr>
          <p:cNvPr id="4" name="Audio Recording 22 Apr 2023 at 14:05:58" descr="Audio Recording 22 Apr 2023 at 14:05:58">
            <a:hlinkClick r:id="" action="ppaction://media"/>
            <a:extLst>
              <a:ext uri="{FF2B5EF4-FFF2-40B4-BE49-F238E27FC236}">
                <a16:creationId xmlns:a16="http://schemas.microsoft.com/office/drawing/2014/main" id="{9FA76BBB-D9C3-4947-A714-64D5BF40A6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8801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742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7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84E4B-8F77-6843-825A-E12E928CE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80363"/>
            <a:ext cx="5437188" cy="1997855"/>
          </a:xfrm>
        </p:spPr>
        <p:txBody>
          <a:bodyPr wrap="square" anchor="t">
            <a:normAutofit/>
          </a:bodyPr>
          <a:lstStyle/>
          <a:p>
            <a:r>
              <a:rPr lang="en-NL"/>
              <a:t>Conclusion</a:t>
            </a:r>
            <a:endParaRPr lang="en-NL" dirty="0"/>
          </a:p>
        </p:txBody>
      </p:sp>
      <p:sp>
        <p:nvSpPr>
          <p:cNvPr id="33" name="Oval 9">
            <a:extLst>
              <a:ext uri="{FF2B5EF4-FFF2-40B4-BE49-F238E27FC236}">
                <a16:creationId xmlns:a16="http://schemas.microsoft.com/office/drawing/2014/main" id="{6959C3E7-D59B-44C4-9BBD-3BC2A41A0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151" y="3295640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11">
            <a:extLst>
              <a:ext uri="{FF2B5EF4-FFF2-40B4-BE49-F238E27FC236}">
                <a16:creationId xmlns:a16="http://schemas.microsoft.com/office/drawing/2014/main" id="{3654876B-FB01-4E58-9C9F-3D510011B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22329" y="4018501"/>
            <a:ext cx="1468514" cy="1521012"/>
            <a:chOff x="8926879" y="88028"/>
            <a:chExt cx="1468514" cy="1521012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6EE14B10-2C91-4CF8-ABB6-7E21AA98C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9153221" y="88028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5A93B35E-1AB2-4CCC-91AC-122E57A18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8926879" y="221946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E9951197-11BD-489A-BF2C-E542541ABC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9455555" y="532490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Audio Recording 4 Sept 2022 at 15:54:42" descr="Audio Recording 4 Sept 2022 at 15:54:42">
            <a:hlinkClick r:id="" action="ppaction://media"/>
            <a:extLst>
              <a:ext uri="{FF2B5EF4-FFF2-40B4-BE49-F238E27FC236}">
                <a16:creationId xmlns:a16="http://schemas.microsoft.com/office/drawing/2014/main" id="{1EEAC615-2D0C-AB44-AB44-2716BDBF92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70000" y="1659364"/>
            <a:ext cx="812800" cy="812800"/>
          </a:xfrm>
          <a:prstGeom prst="rect">
            <a:avLst/>
          </a:prstGeom>
        </p:spPr>
      </p:pic>
      <p:pic>
        <p:nvPicPr>
          <p:cNvPr id="45" name="Content Placeholder 44">
            <a:extLst>
              <a:ext uri="{FF2B5EF4-FFF2-40B4-BE49-F238E27FC236}">
                <a16:creationId xmlns:a16="http://schemas.microsoft.com/office/drawing/2014/main" id="{38148FF2-D0B3-2A40-A9F2-B9847ED8D0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844512" y="2057399"/>
            <a:ext cx="6502976" cy="3668343"/>
          </a:xfr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E7108DD8-5928-B24C-BD86-870CBA7151FD}"/>
              </a:ext>
            </a:extLst>
          </p:cNvPr>
          <p:cNvSpPr txBox="1"/>
          <p:nvPr/>
        </p:nvSpPr>
        <p:spPr>
          <a:xfrm>
            <a:off x="2844512" y="5413986"/>
            <a:ext cx="708059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L" sz="900" dirty="0">
                <a:hlinkClick r:id="rId6" tooltip="http://star-rik.deviantart.com/art/Reaching-For-Neon-Conclusion-685076849"/>
              </a:rPr>
              <a:t>This Photo</a:t>
            </a:r>
            <a:r>
              <a:rPr lang="en-NL" sz="900" dirty="0"/>
              <a:t> by Unknown Author is licensed under </a:t>
            </a:r>
            <a:r>
              <a:rPr lang="en-NL" sz="900" dirty="0">
                <a:hlinkClick r:id="rId7" tooltip="https://creativecommons.org/licenses/by/3.0/"/>
              </a:rPr>
              <a:t>CC BY</a:t>
            </a:r>
            <a:endParaRPr lang="en-NL" sz="900" dirty="0"/>
          </a:p>
        </p:txBody>
      </p:sp>
    </p:spTree>
    <p:extLst>
      <p:ext uri="{BB962C8B-B14F-4D97-AF65-F5344CB8AC3E}">
        <p14:creationId xmlns:p14="http://schemas.microsoft.com/office/powerpoint/2010/main" val="727490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65A0C-4805-A24B-827A-FFC45CB1E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171" y="438439"/>
            <a:ext cx="11091600" cy="1332000"/>
          </a:xfrm>
        </p:spPr>
        <p:txBody>
          <a:bodyPr/>
          <a:lstStyle/>
          <a:p>
            <a:r>
              <a:rPr lang="en-NL" dirty="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00DDF-218C-C94E-8FC5-71FFF4967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56610"/>
            <a:ext cx="12192000" cy="1065555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Andriani</a:t>
            </a:r>
            <a:r>
              <a:rPr lang="en-GB" sz="2400" dirty="0"/>
              <a:t>, P. D.  Aini, N. P. Z. Anwar, A. A. </a:t>
            </a:r>
            <a:r>
              <a:rPr lang="en-GB" sz="2400" dirty="0" err="1"/>
              <a:t>Adnandy</a:t>
            </a:r>
            <a:r>
              <a:rPr lang="en-GB" sz="2400" dirty="0"/>
              <a:t>, R. (2019) ‘Risks Analysis on Digital Platforms’, </a:t>
            </a:r>
            <a:r>
              <a:rPr lang="en-GB" sz="2400" i="1" dirty="0"/>
              <a:t>Adoption to Elevate SME Business in Developing Country.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Carvalho, J. C. A. Sabino, E. M. C. B. ( 2019) </a:t>
            </a:r>
            <a:r>
              <a:rPr lang="en-GB" sz="2400" i="1" dirty="0"/>
              <a:t>Strategy and Superior Performance  of Micro and Small Businesses in Volatile Economies. 1</a:t>
            </a:r>
            <a:r>
              <a:rPr lang="en-GB" sz="2400" i="1" baseline="30000" dirty="0"/>
              <a:t>st</a:t>
            </a:r>
            <a:r>
              <a:rPr lang="en-GB" sz="2400" i="1" dirty="0"/>
              <a:t> Ed. USA: IGI Global.</a:t>
            </a:r>
            <a:r>
              <a:rPr lang="en-GB" sz="2400" dirty="0"/>
              <a:t> Available at:</a:t>
            </a:r>
            <a:br>
              <a:rPr lang="en-GB" sz="2400" dirty="0"/>
            </a:br>
            <a:r>
              <a:rPr lang="en-GB" sz="2400" dirty="0"/>
              <a:t>Accessed on: [02/08/2022.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</a:t>
            </a:r>
            <a:r>
              <a:rPr lang="en-NL" sz="2400" dirty="0"/>
              <a:t>astershoe. (2022) Chatham History. Available at: </a:t>
            </a:r>
            <a:r>
              <a:rPr lang="en-GB" sz="2400" dirty="0">
                <a:hlinkClick r:id="rId3"/>
              </a:rPr>
              <a:t>https://www.mastershoe.co.uk/chatham-history.</a:t>
            </a:r>
            <a:r>
              <a:rPr lang="en-GB" sz="2400" dirty="0"/>
              <a:t> Accessed on [26/08/2022]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pPr marL="0" indent="0">
              <a:buNone/>
            </a:pPr>
            <a:r>
              <a:rPr lang="en-GB" sz="2400" dirty="0"/>
              <a:t>Statista, (2023) Number of Enterprises in the Footwear manufacturing Sector in the United Kingdom (UK) from 2008 to 2020. Available at: </a:t>
            </a:r>
            <a:r>
              <a:rPr lang="en-NL" sz="2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https://www.statista.com/statistics/290327/manufacture-of-footwear-number-of-enterprises-in-the-united-kingdom-uk/</a:t>
            </a:r>
            <a:r>
              <a:rPr lang="en-NL" sz="2400" dirty="0">
                <a:effectLst/>
              </a:rPr>
              <a:t> </a:t>
            </a:r>
            <a:br>
              <a:rPr lang="en-NL" sz="2400" dirty="0">
                <a:effectLst/>
              </a:rPr>
            </a:br>
            <a:r>
              <a:rPr lang="en-NL" sz="2400" dirty="0">
                <a:effectLst/>
              </a:rPr>
              <a:t>(Accessed: 04/06/2023).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Steiss</a:t>
            </a:r>
            <a:r>
              <a:rPr lang="en-GB" sz="2400" dirty="0"/>
              <a:t>, A. W. (2003) Strategic Management for Public and </a:t>
            </a:r>
            <a:r>
              <a:rPr lang="en-GB" sz="2400" dirty="0" err="1"/>
              <a:t>Nonprofit</a:t>
            </a:r>
            <a:r>
              <a:rPr lang="en-GB" sz="2400" dirty="0"/>
              <a:t> Organisations. New York: Marcel </a:t>
            </a:r>
            <a:r>
              <a:rPr lang="en-GB" sz="2400" dirty="0" err="1"/>
              <a:t>Dikker</a:t>
            </a:r>
            <a:r>
              <a:rPr lang="en-GB" sz="2400" dirty="0"/>
              <a:t>, inc.</a:t>
            </a:r>
          </a:p>
          <a:p>
            <a:pPr marL="0" indent="0">
              <a:buNone/>
            </a:pPr>
            <a:r>
              <a:rPr lang="en-GB" sz="2400" dirty="0"/>
              <a:t>Whittington, R. Scholes, K. </a:t>
            </a:r>
            <a:r>
              <a:rPr lang="en-GB" sz="2400" dirty="0" err="1"/>
              <a:t>Regner</a:t>
            </a:r>
            <a:r>
              <a:rPr lang="en-GB" sz="2400" dirty="0"/>
              <a:t>, P. Angwin, D. Johnson, G. (2019) Exploring Strategy. 12</a:t>
            </a:r>
            <a:r>
              <a:rPr lang="en-GB" sz="2400" baseline="30000" dirty="0"/>
              <a:t>th</a:t>
            </a:r>
            <a:r>
              <a:rPr lang="en-GB" sz="2400" dirty="0"/>
              <a:t> </a:t>
            </a:r>
            <a:r>
              <a:rPr lang="en-GB" sz="2400" dirty="0" err="1"/>
              <a:t>edn</a:t>
            </a:r>
            <a:r>
              <a:rPr lang="en-GB" sz="2400" dirty="0"/>
              <a:t>. United Kingdom: Pearson Education Limited.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NL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NL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400837-EAE0-0841-A987-EAF8B70F9146}"/>
              </a:ext>
            </a:extLst>
          </p:cNvPr>
          <p:cNvSpPr txBox="1"/>
          <p:nvPr/>
        </p:nvSpPr>
        <p:spPr>
          <a:xfrm>
            <a:off x="3326860" y="894945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NL" dirty="0"/>
          </a:p>
          <a:p>
            <a:endParaRPr lang="en-NL" dirty="0"/>
          </a:p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3198604345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AnalogousFromDarkSeedLeftStep">
      <a:dk1>
        <a:srgbClr val="000000"/>
      </a:dk1>
      <a:lt1>
        <a:srgbClr val="FFFFFF"/>
      </a:lt1>
      <a:dk2>
        <a:srgbClr val="1B2130"/>
      </a:dk2>
      <a:lt2>
        <a:srgbClr val="F0F3F1"/>
      </a:lt2>
      <a:accent1>
        <a:srgbClr val="C34D96"/>
      </a:accent1>
      <a:accent2>
        <a:srgbClr val="AD3BB1"/>
      </a:accent2>
      <a:accent3>
        <a:srgbClr val="8E4DC3"/>
      </a:accent3>
      <a:accent4>
        <a:srgbClr val="4D3EB3"/>
      </a:accent4>
      <a:accent5>
        <a:srgbClr val="4D6EC3"/>
      </a:accent5>
      <a:accent6>
        <a:srgbClr val="3B8EB1"/>
      </a:accent6>
      <a:hlink>
        <a:srgbClr val="3F4EBF"/>
      </a:hlink>
      <a:folHlink>
        <a:srgbClr val="7F7F7F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21944</TotalTime>
  <Words>512</Words>
  <Application>Microsoft Macintosh PowerPoint</Application>
  <PresentationFormat>Widescreen</PresentationFormat>
  <Paragraphs>92</Paragraphs>
  <Slides>13</Slides>
  <Notes>4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Sitka Heading</vt:lpstr>
      <vt:lpstr>Source Sans Pro</vt:lpstr>
      <vt:lpstr>3DFloatVTI</vt:lpstr>
      <vt:lpstr>PowerPoint Presentation</vt:lpstr>
      <vt:lpstr> Table of content.</vt:lpstr>
      <vt:lpstr>Introduction</vt:lpstr>
      <vt:lpstr>Organisation.</vt:lpstr>
      <vt:lpstr>                                                                                                        Strategic Management.</vt:lpstr>
      <vt:lpstr>             </vt:lpstr>
      <vt:lpstr>                     strengths.   </vt:lpstr>
      <vt:lpstr>                    Weaknesses. </vt:lpstr>
      <vt:lpstr>                  Opportunities.</vt:lpstr>
      <vt:lpstr>Threats.</vt:lpstr>
      <vt:lpstr>Chatham SWOT Analysis Conclusion.</vt:lpstr>
      <vt:lpstr>Conclusion</vt:lpstr>
      <vt:lpstr>References.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anafieu jalloh</dc:creator>
  <cp:lastModifiedBy>anafieu jalloh</cp:lastModifiedBy>
  <cp:revision>1</cp:revision>
  <dcterms:created xsi:type="dcterms:W3CDTF">2022-08-24T16:44:59Z</dcterms:created>
  <dcterms:modified xsi:type="dcterms:W3CDTF">2023-05-15T16:00:30Z</dcterms:modified>
</cp:coreProperties>
</file>