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handoutMasterIdLst>
    <p:handoutMasterId r:id="rId18"/>
  </p:handoutMasterIdLst>
  <p:sldIdLst>
    <p:sldId id="266" r:id="rId2"/>
    <p:sldId id="256" r:id="rId3"/>
    <p:sldId id="257" r:id="rId4"/>
    <p:sldId id="260" r:id="rId5"/>
    <p:sldId id="269" r:id="rId6"/>
    <p:sldId id="274" r:id="rId7"/>
    <p:sldId id="259" r:id="rId8"/>
    <p:sldId id="271" r:id="rId9"/>
    <p:sldId id="272" r:id="rId10"/>
    <p:sldId id="263" r:id="rId11"/>
    <p:sldId id="264" r:id="rId12"/>
    <p:sldId id="265" r:id="rId13"/>
    <p:sldId id="267" r:id="rId14"/>
    <p:sldId id="273" r:id="rId15"/>
    <p:sldId id="270" r:id="rId1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3C1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C1D84E-192B-4B8B-81D4-4C202DDEE340}" v="129" dt="2025-10-11T01:01:13.671"/>
  </p1510:revLst>
</p1510:revInfo>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1" autoAdjust="0"/>
    <p:restoredTop sz="94404" autoAdjust="0"/>
  </p:normalViewPr>
  <p:slideViewPr>
    <p:cSldViewPr snapToGrid="0">
      <p:cViewPr varScale="1">
        <p:scale>
          <a:sx n="74" d="100"/>
          <a:sy n="74" d="100"/>
        </p:scale>
        <p:origin x="188" y="56"/>
      </p:cViewPr>
      <p:guideLst/>
    </p:cSldViewPr>
  </p:slideViewPr>
  <p:notesTextViewPr>
    <p:cViewPr>
      <p:scale>
        <a:sx n="1" d="1"/>
        <a:sy n="1" d="1"/>
      </p:scale>
      <p:origin x="0" y="0"/>
    </p:cViewPr>
  </p:notesTextViewPr>
  <p:notesViewPr>
    <p:cSldViewPr snapToGrid="0">
      <p:cViewPr varScale="1">
        <p:scale>
          <a:sx n="65" d="100"/>
          <a:sy n="65" d="100"/>
        </p:scale>
        <p:origin x="2784"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ra parveen" userId="01bcebb0c54a3957" providerId="LiveId" clId="{8BC3FC13-67AC-496A-BA27-12485D6B7B6B}"/>
    <pc:docChg chg="undo custSel addSld delSld modSld sldOrd">
      <pc:chgData name="zara parveen" userId="01bcebb0c54a3957" providerId="LiveId" clId="{8BC3FC13-67AC-496A-BA27-12485D6B7B6B}" dt="2025-10-11T01:01:13.671" v="3546" actId="20577"/>
      <pc:docMkLst>
        <pc:docMk/>
      </pc:docMkLst>
      <pc:sldChg chg="addSp delSp modSp mod modTransition">
        <pc:chgData name="zara parveen" userId="01bcebb0c54a3957" providerId="LiveId" clId="{8BC3FC13-67AC-496A-BA27-12485D6B7B6B}" dt="2025-10-11T00:45:47.251" v="3500"/>
        <pc:sldMkLst>
          <pc:docMk/>
          <pc:sldMk cId="35784225" sldId="256"/>
        </pc:sldMkLst>
        <pc:spChg chg="mod">
          <ac:chgData name="zara parveen" userId="01bcebb0c54a3957" providerId="LiveId" clId="{8BC3FC13-67AC-496A-BA27-12485D6B7B6B}" dt="2025-10-07T21:51:22.648" v="12" actId="1076"/>
          <ac:spMkLst>
            <pc:docMk/>
            <pc:sldMk cId="35784225" sldId="256"/>
            <ac:spMk id="2" creationId="{00000000-0000-0000-0000-000000000000}"/>
          </ac:spMkLst>
        </pc:spChg>
      </pc:sldChg>
      <pc:sldChg chg="addSp modSp mod modTransition modAnim">
        <pc:chgData name="zara parveen" userId="01bcebb0c54a3957" providerId="LiveId" clId="{8BC3FC13-67AC-496A-BA27-12485D6B7B6B}" dt="2025-10-11T00:48:13.129" v="3515"/>
        <pc:sldMkLst>
          <pc:docMk/>
          <pc:sldMk cId="2083928899" sldId="257"/>
        </pc:sldMkLst>
        <pc:spChg chg="mod">
          <ac:chgData name="zara parveen" userId="01bcebb0c54a3957" providerId="LiveId" clId="{8BC3FC13-67AC-496A-BA27-12485D6B7B6B}" dt="2025-10-07T22:18:19.233" v="614" actId="1076"/>
          <ac:spMkLst>
            <pc:docMk/>
            <pc:sldMk cId="2083928899" sldId="257"/>
            <ac:spMk id="2" creationId="{00000000-0000-0000-0000-000000000000}"/>
          </ac:spMkLst>
        </pc:spChg>
        <pc:spChg chg="mod">
          <ac:chgData name="zara parveen" userId="01bcebb0c54a3957" providerId="LiveId" clId="{8BC3FC13-67AC-496A-BA27-12485D6B7B6B}" dt="2025-10-09T23:30:02.479" v="1019" actId="1076"/>
          <ac:spMkLst>
            <pc:docMk/>
            <pc:sldMk cId="2083928899" sldId="257"/>
            <ac:spMk id="3" creationId="{00000000-0000-0000-0000-000000000000}"/>
          </ac:spMkLst>
        </pc:spChg>
        <pc:spChg chg="add mod">
          <ac:chgData name="zara parveen" userId="01bcebb0c54a3957" providerId="LiveId" clId="{8BC3FC13-67AC-496A-BA27-12485D6B7B6B}" dt="2025-10-09T23:30:15.456" v="1021" actId="14100"/>
          <ac:spMkLst>
            <pc:docMk/>
            <pc:sldMk cId="2083928899" sldId="257"/>
            <ac:spMk id="4" creationId="{621104EF-11A8-DD4C-661A-F04C13D01969}"/>
          </ac:spMkLst>
        </pc:spChg>
      </pc:sldChg>
      <pc:sldChg chg="addSp delSp modSp mod modTransition modAnim">
        <pc:chgData name="zara parveen" userId="01bcebb0c54a3957" providerId="LiveId" clId="{8BC3FC13-67AC-496A-BA27-12485D6B7B6B}" dt="2025-10-11T00:50:11.230" v="3521"/>
        <pc:sldMkLst>
          <pc:docMk/>
          <pc:sldMk cId="1962506101" sldId="259"/>
        </pc:sldMkLst>
        <pc:spChg chg="mod">
          <ac:chgData name="zara parveen" userId="01bcebb0c54a3957" providerId="LiveId" clId="{8BC3FC13-67AC-496A-BA27-12485D6B7B6B}" dt="2025-10-07T23:05:35.732" v="828" actId="1076"/>
          <ac:spMkLst>
            <pc:docMk/>
            <pc:sldMk cId="1962506101" sldId="259"/>
            <ac:spMk id="2" creationId="{00000000-0000-0000-0000-000000000000}"/>
          </ac:spMkLst>
        </pc:spChg>
        <pc:spChg chg="add mod">
          <ac:chgData name="zara parveen" userId="01bcebb0c54a3957" providerId="LiveId" clId="{8BC3FC13-67AC-496A-BA27-12485D6B7B6B}" dt="2025-10-11T00:41:19.114" v="3487" actId="313"/>
          <ac:spMkLst>
            <pc:docMk/>
            <pc:sldMk cId="1962506101" sldId="259"/>
            <ac:spMk id="4" creationId="{DFB3E7A7-92F2-BBF3-BDAB-E2E5006ED0B1}"/>
          </ac:spMkLst>
        </pc:spChg>
      </pc:sldChg>
      <pc:sldChg chg="addSp delSp modSp mod ord modTransition">
        <pc:chgData name="zara parveen" userId="01bcebb0c54a3957" providerId="LiveId" clId="{8BC3FC13-67AC-496A-BA27-12485D6B7B6B}" dt="2025-10-11T00:45:55.076" v="3502"/>
        <pc:sldMkLst>
          <pc:docMk/>
          <pc:sldMk cId="4274568479" sldId="260"/>
        </pc:sldMkLst>
        <pc:spChg chg="mod">
          <ac:chgData name="zara parveen" userId="01bcebb0c54a3957" providerId="LiveId" clId="{8BC3FC13-67AC-496A-BA27-12485D6B7B6B}" dt="2025-10-07T23:38:35.115" v="1015" actId="1076"/>
          <ac:spMkLst>
            <pc:docMk/>
            <pc:sldMk cId="4274568479" sldId="260"/>
            <ac:spMk id="2" creationId="{00000000-0000-0000-0000-000000000000}"/>
          </ac:spMkLst>
        </pc:spChg>
      </pc:sldChg>
      <pc:sldChg chg="del ord">
        <pc:chgData name="zara parveen" userId="01bcebb0c54a3957" providerId="LiveId" clId="{8BC3FC13-67AC-496A-BA27-12485D6B7B6B}" dt="2025-10-07T23:39:18.618" v="1017" actId="2696"/>
        <pc:sldMkLst>
          <pc:docMk/>
          <pc:sldMk cId="1609149858" sldId="261"/>
        </pc:sldMkLst>
      </pc:sldChg>
      <pc:sldChg chg="addSp delSp modSp mod modTransition modAnim">
        <pc:chgData name="zara parveen" userId="01bcebb0c54a3957" providerId="LiveId" clId="{8BC3FC13-67AC-496A-BA27-12485D6B7B6B}" dt="2025-10-11T01:01:13.671" v="3546" actId="20577"/>
        <pc:sldMkLst>
          <pc:docMk/>
          <pc:sldMk cId="170201018" sldId="263"/>
        </pc:sldMkLst>
        <pc:spChg chg="mod">
          <ac:chgData name="zara parveen" userId="01bcebb0c54a3957" providerId="LiveId" clId="{8BC3FC13-67AC-496A-BA27-12485D6B7B6B}" dt="2025-10-10T01:33:30.066" v="3278" actId="1076"/>
          <ac:spMkLst>
            <pc:docMk/>
            <pc:sldMk cId="170201018" sldId="263"/>
            <ac:spMk id="2" creationId="{00000000-0000-0000-0000-000000000000}"/>
          </ac:spMkLst>
        </pc:spChg>
        <pc:spChg chg="add mod">
          <ac:chgData name="zara parveen" userId="01bcebb0c54a3957" providerId="LiveId" clId="{8BC3FC13-67AC-496A-BA27-12485D6B7B6B}" dt="2025-10-11T01:01:13.671" v="3546" actId="20577"/>
          <ac:spMkLst>
            <pc:docMk/>
            <pc:sldMk cId="170201018" sldId="263"/>
            <ac:spMk id="5" creationId="{A0F2BB18-6D09-2645-1D43-D5E985E31FB9}"/>
          </ac:spMkLst>
        </pc:spChg>
      </pc:sldChg>
      <pc:sldChg chg="addSp delSp modSp mod modTransition modAnim">
        <pc:chgData name="zara parveen" userId="01bcebb0c54a3957" providerId="LiveId" clId="{8BC3FC13-67AC-496A-BA27-12485D6B7B6B}" dt="2025-10-11T00:50:42.746" v="3525"/>
        <pc:sldMkLst>
          <pc:docMk/>
          <pc:sldMk cId="955224699" sldId="264"/>
        </pc:sldMkLst>
        <pc:spChg chg="mod">
          <ac:chgData name="zara parveen" userId="01bcebb0c54a3957" providerId="LiveId" clId="{8BC3FC13-67AC-496A-BA27-12485D6B7B6B}" dt="2025-10-11T00:11:11.501" v="3365" actId="1076"/>
          <ac:spMkLst>
            <pc:docMk/>
            <pc:sldMk cId="955224699" sldId="264"/>
            <ac:spMk id="2" creationId="{00000000-0000-0000-0000-000000000000}"/>
          </ac:spMkLst>
        </pc:spChg>
        <pc:spChg chg="add mod">
          <ac:chgData name="zara parveen" userId="01bcebb0c54a3957" providerId="LiveId" clId="{8BC3FC13-67AC-496A-BA27-12485D6B7B6B}" dt="2025-10-11T00:19:24.404" v="3421" actId="20577"/>
          <ac:spMkLst>
            <pc:docMk/>
            <pc:sldMk cId="955224699" sldId="264"/>
            <ac:spMk id="7" creationId="{6C7EF612-D52D-76BA-C824-0B61952476BA}"/>
          </ac:spMkLst>
        </pc:spChg>
      </pc:sldChg>
      <pc:sldChg chg="addSp modSp mod modTransition modAnim">
        <pc:chgData name="zara parveen" userId="01bcebb0c54a3957" providerId="LiveId" clId="{8BC3FC13-67AC-496A-BA27-12485D6B7B6B}" dt="2025-10-11T00:50:47.741" v="3526"/>
        <pc:sldMkLst>
          <pc:docMk/>
          <pc:sldMk cId="3352944001" sldId="265"/>
        </pc:sldMkLst>
        <pc:spChg chg="mod">
          <ac:chgData name="zara parveen" userId="01bcebb0c54a3957" providerId="LiveId" clId="{8BC3FC13-67AC-496A-BA27-12485D6B7B6B}" dt="2025-10-11T00:20:54.786" v="3453" actId="1076"/>
          <ac:spMkLst>
            <pc:docMk/>
            <pc:sldMk cId="3352944001" sldId="265"/>
            <ac:spMk id="2" creationId="{00000000-0000-0000-0000-000000000000}"/>
          </ac:spMkLst>
        </pc:spChg>
        <pc:spChg chg="add mod">
          <ac:chgData name="zara parveen" userId="01bcebb0c54a3957" providerId="LiveId" clId="{8BC3FC13-67AC-496A-BA27-12485D6B7B6B}" dt="2025-10-11T00:36:14.694" v="3483" actId="1076"/>
          <ac:spMkLst>
            <pc:docMk/>
            <pc:sldMk cId="3352944001" sldId="265"/>
            <ac:spMk id="3" creationId="{7BE409E2-FDB8-9E31-5EFE-FE58B6C0E84F}"/>
          </ac:spMkLst>
        </pc:spChg>
      </pc:sldChg>
      <pc:sldChg chg="modTransition">
        <pc:chgData name="zara parveen" userId="01bcebb0c54a3957" providerId="LiveId" clId="{8BC3FC13-67AC-496A-BA27-12485D6B7B6B}" dt="2025-10-11T00:45:20.023" v="3499"/>
        <pc:sldMkLst>
          <pc:docMk/>
          <pc:sldMk cId="679647156" sldId="266"/>
        </pc:sldMkLst>
      </pc:sldChg>
      <pc:sldChg chg="addSp delSp modSp mod modTransition modAnim">
        <pc:chgData name="zara parveen" userId="01bcebb0c54a3957" providerId="LiveId" clId="{8BC3FC13-67AC-496A-BA27-12485D6B7B6B}" dt="2025-10-11T00:50:52.556" v="3527"/>
        <pc:sldMkLst>
          <pc:docMk/>
          <pc:sldMk cId="1470882181" sldId="267"/>
        </pc:sldMkLst>
        <pc:spChg chg="add mod">
          <ac:chgData name="zara parveen" userId="01bcebb0c54a3957" providerId="LiveId" clId="{8BC3FC13-67AC-496A-BA27-12485D6B7B6B}" dt="2025-10-11T00:22:29.006" v="3456" actId="1076"/>
          <ac:spMkLst>
            <pc:docMk/>
            <pc:sldMk cId="1470882181" sldId="267"/>
            <ac:spMk id="7" creationId="{092DBDE4-A8E3-E31F-1193-94656F32CE20}"/>
          </ac:spMkLst>
        </pc:spChg>
        <pc:spChg chg="add mod">
          <ac:chgData name="zara parveen" userId="01bcebb0c54a3957" providerId="LiveId" clId="{8BC3FC13-67AC-496A-BA27-12485D6B7B6B}" dt="2025-10-11T00:44:11.753" v="3498" actId="313"/>
          <ac:spMkLst>
            <pc:docMk/>
            <pc:sldMk cId="1470882181" sldId="267"/>
            <ac:spMk id="8" creationId="{89E9B7E9-F207-C362-5BFA-CB9376DF82B2}"/>
          </ac:spMkLst>
        </pc:spChg>
      </pc:sldChg>
      <pc:sldChg chg="addSp delSp modSp mod modTransition modAnim">
        <pc:chgData name="zara parveen" userId="01bcebb0c54a3957" providerId="LiveId" clId="{8BC3FC13-67AC-496A-BA27-12485D6B7B6B}" dt="2025-10-11T00:49:50.795" v="3519"/>
        <pc:sldMkLst>
          <pc:docMk/>
          <pc:sldMk cId="3866169098" sldId="269"/>
        </pc:sldMkLst>
        <pc:spChg chg="mod">
          <ac:chgData name="zara parveen" userId="01bcebb0c54a3957" providerId="LiveId" clId="{8BC3FC13-67AC-496A-BA27-12485D6B7B6B}" dt="2025-10-10T00:36:20.687" v="1566" actId="1076"/>
          <ac:spMkLst>
            <pc:docMk/>
            <pc:sldMk cId="3866169098" sldId="269"/>
            <ac:spMk id="2" creationId="{00000000-0000-0000-0000-000000000000}"/>
          </ac:spMkLst>
        </pc:spChg>
        <pc:spChg chg="mod">
          <ac:chgData name="zara parveen" userId="01bcebb0c54a3957" providerId="LiveId" clId="{8BC3FC13-67AC-496A-BA27-12485D6B7B6B}" dt="2025-10-10T00:36:17.572" v="1565" actId="1076"/>
          <ac:spMkLst>
            <pc:docMk/>
            <pc:sldMk cId="3866169098" sldId="269"/>
            <ac:spMk id="3" creationId="{00000000-0000-0000-0000-000000000000}"/>
          </ac:spMkLst>
        </pc:spChg>
        <pc:spChg chg="add mod">
          <ac:chgData name="zara parveen" userId="01bcebb0c54a3957" providerId="LiveId" clId="{8BC3FC13-67AC-496A-BA27-12485D6B7B6B}" dt="2025-10-10T00:28:59.154" v="1552" actId="1076"/>
          <ac:spMkLst>
            <pc:docMk/>
            <pc:sldMk cId="3866169098" sldId="269"/>
            <ac:spMk id="6" creationId="{E1DA3CC9-7E3C-AF54-F99F-97428F8CC1C8}"/>
          </ac:spMkLst>
        </pc:spChg>
        <pc:spChg chg="add del mod">
          <ac:chgData name="zara parveen" userId="01bcebb0c54a3957" providerId="LiveId" clId="{8BC3FC13-67AC-496A-BA27-12485D6B7B6B}" dt="2025-10-10T00:09:08.066" v="1036" actId="478"/>
          <ac:spMkLst>
            <pc:docMk/>
            <pc:sldMk cId="3866169098" sldId="269"/>
            <ac:spMk id="7" creationId="{FC0C8C84-902E-8D6E-F8D4-16F4803D33C9}"/>
          </ac:spMkLst>
        </pc:spChg>
        <pc:spChg chg="add mod">
          <ac:chgData name="zara parveen" userId="01bcebb0c54a3957" providerId="LiveId" clId="{8BC3FC13-67AC-496A-BA27-12485D6B7B6B}" dt="2025-10-10T00:36:10.489" v="1564" actId="1076"/>
          <ac:spMkLst>
            <pc:docMk/>
            <pc:sldMk cId="3866169098" sldId="269"/>
            <ac:spMk id="8" creationId="{12DB61EB-3ACC-B31A-1778-E4D46E2DA3DD}"/>
          </ac:spMkLst>
        </pc:spChg>
        <pc:spChg chg="add del mod">
          <ac:chgData name="zara parveen" userId="01bcebb0c54a3957" providerId="LiveId" clId="{8BC3FC13-67AC-496A-BA27-12485D6B7B6B}" dt="2025-10-10T00:36:05.397" v="1563" actId="478"/>
          <ac:spMkLst>
            <pc:docMk/>
            <pc:sldMk cId="3866169098" sldId="269"/>
            <ac:spMk id="9" creationId="{095DE235-1919-C0FB-84CB-DD999B30490C}"/>
          </ac:spMkLst>
        </pc:spChg>
        <pc:picChg chg="add mod">
          <ac:chgData name="zara parveen" userId="01bcebb0c54a3957" providerId="LiveId" clId="{8BC3FC13-67AC-496A-BA27-12485D6B7B6B}" dt="2025-10-10T00:28:53.597" v="1551" actId="1076"/>
          <ac:picMkLst>
            <pc:docMk/>
            <pc:sldMk cId="3866169098" sldId="269"/>
            <ac:picMk id="5" creationId="{EC72027C-4221-3FF6-9DF4-BCB34E21E16F}"/>
          </ac:picMkLst>
        </pc:picChg>
      </pc:sldChg>
      <pc:sldChg chg="addSp modSp mod ord modTransition">
        <pc:chgData name="zara parveen" userId="01bcebb0c54a3957" providerId="LiveId" clId="{8BC3FC13-67AC-496A-BA27-12485D6B7B6B}" dt="2025-10-11T00:46:30.555" v="3513"/>
        <pc:sldMkLst>
          <pc:docMk/>
          <pc:sldMk cId="956332716" sldId="270"/>
        </pc:sldMkLst>
        <pc:spChg chg="add mod">
          <ac:chgData name="zara parveen" userId="01bcebb0c54a3957" providerId="LiveId" clId="{8BC3FC13-67AC-496A-BA27-12485D6B7B6B}" dt="2025-10-11T00:43:28.420" v="3497" actId="20577"/>
          <ac:spMkLst>
            <pc:docMk/>
            <pc:sldMk cId="956332716" sldId="270"/>
            <ac:spMk id="2" creationId="{5F216382-B59D-028C-69A5-76B7AC5C7DA6}"/>
          </ac:spMkLst>
        </pc:spChg>
      </pc:sldChg>
      <pc:sldChg chg="modSp new mod modTransition modAnim">
        <pc:chgData name="zara parveen" userId="01bcebb0c54a3957" providerId="LiveId" clId="{8BC3FC13-67AC-496A-BA27-12485D6B7B6B}" dt="2025-10-11T00:50:21.555" v="3522"/>
        <pc:sldMkLst>
          <pc:docMk/>
          <pc:sldMk cId="3197558652" sldId="271"/>
        </pc:sldMkLst>
        <pc:spChg chg="mod">
          <ac:chgData name="zara parveen" userId="01bcebb0c54a3957" providerId="LiveId" clId="{8BC3FC13-67AC-496A-BA27-12485D6B7B6B}" dt="2025-10-11T00:41:44.210" v="3488" actId="1076"/>
          <ac:spMkLst>
            <pc:docMk/>
            <pc:sldMk cId="3197558652" sldId="271"/>
            <ac:spMk id="2" creationId="{9C6C8097-A2F0-D59A-7250-04AAB339ECB0}"/>
          </ac:spMkLst>
        </pc:spChg>
        <pc:spChg chg="mod">
          <ac:chgData name="zara parveen" userId="01bcebb0c54a3957" providerId="LiveId" clId="{8BC3FC13-67AC-496A-BA27-12485D6B7B6B}" dt="2025-10-11T00:41:58.783" v="3492" actId="403"/>
          <ac:spMkLst>
            <pc:docMk/>
            <pc:sldMk cId="3197558652" sldId="271"/>
            <ac:spMk id="3" creationId="{41A776C1-787C-FA7D-3F0E-6079DFC990F3}"/>
          </ac:spMkLst>
        </pc:spChg>
      </pc:sldChg>
      <pc:sldChg chg="addSp delSp modSp new mod modTransition modAnim">
        <pc:chgData name="zara parveen" userId="01bcebb0c54a3957" providerId="LiveId" clId="{8BC3FC13-67AC-496A-BA27-12485D6B7B6B}" dt="2025-10-11T00:53:14.153" v="3529"/>
        <pc:sldMkLst>
          <pc:docMk/>
          <pc:sldMk cId="3328123907" sldId="272"/>
        </pc:sldMkLst>
        <pc:spChg chg="mod">
          <ac:chgData name="zara parveen" userId="01bcebb0c54a3957" providerId="LiveId" clId="{8BC3FC13-67AC-496A-BA27-12485D6B7B6B}" dt="2025-10-07T23:09:15.091" v="847" actId="1076"/>
          <ac:spMkLst>
            <pc:docMk/>
            <pc:sldMk cId="3328123907" sldId="272"/>
            <ac:spMk id="2" creationId="{B057F43E-088D-8248-7064-67EF2668F26B}"/>
          </ac:spMkLst>
        </pc:spChg>
        <pc:spChg chg="add mod">
          <ac:chgData name="zara parveen" userId="01bcebb0c54a3957" providerId="LiveId" clId="{8BC3FC13-67AC-496A-BA27-12485D6B7B6B}" dt="2025-10-10T01:32:55.779" v="3275" actId="1076"/>
          <ac:spMkLst>
            <pc:docMk/>
            <pc:sldMk cId="3328123907" sldId="272"/>
            <ac:spMk id="3" creationId="{CD3104A8-9816-A704-AD94-B601B3481C7C}"/>
          </ac:spMkLst>
        </pc:spChg>
        <pc:spChg chg="add mod">
          <ac:chgData name="zara parveen" userId="01bcebb0c54a3957" providerId="LiveId" clId="{8BC3FC13-67AC-496A-BA27-12485D6B7B6B}" dt="2025-10-11T00:42:24.172" v="3493" actId="313"/>
          <ac:spMkLst>
            <pc:docMk/>
            <pc:sldMk cId="3328123907" sldId="272"/>
            <ac:spMk id="4" creationId="{892FF5AA-DDE6-0AE2-FF59-5A12484CAB39}"/>
          </ac:spMkLst>
        </pc:spChg>
      </pc:sldChg>
      <pc:sldChg chg="addSp delSp modSp new mod modTransition modAnim">
        <pc:chgData name="zara parveen" userId="01bcebb0c54a3957" providerId="LiveId" clId="{8BC3FC13-67AC-496A-BA27-12485D6B7B6B}" dt="2025-10-11T00:50:57.503" v="3528"/>
        <pc:sldMkLst>
          <pc:docMk/>
          <pc:sldMk cId="2578921050" sldId="273"/>
        </pc:sldMkLst>
        <pc:spChg chg="add mod">
          <ac:chgData name="zara parveen" userId="01bcebb0c54a3957" providerId="LiveId" clId="{8BC3FC13-67AC-496A-BA27-12485D6B7B6B}" dt="2025-10-11T00:25:39.040" v="3464" actId="255"/>
          <ac:spMkLst>
            <pc:docMk/>
            <pc:sldMk cId="2578921050" sldId="273"/>
            <ac:spMk id="5" creationId="{AD92E0DB-5206-5D7D-E4BD-70530102AE7C}"/>
          </ac:spMkLst>
        </pc:spChg>
        <pc:spChg chg="add mod">
          <ac:chgData name="zara parveen" userId="01bcebb0c54a3957" providerId="LiveId" clId="{8BC3FC13-67AC-496A-BA27-12485D6B7B6B}" dt="2025-10-11T00:35:53.694" v="3479" actId="20577"/>
          <ac:spMkLst>
            <pc:docMk/>
            <pc:sldMk cId="2578921050" sldId="273"/>
            <ac:spMk id="6" creationId="{09481EE6-2E64-A920-BBA4-545244F87081}"/>
          </ac:spMkLst>
        </pc:spChg>
      </pc:sldChg>
      <pc:sldChg chg="addSp delSp modSp new del mod">
        <pc:chgData name="zara parveen" userId="01bcebb0c54a3957" providerId="LiveId" clId="{8BC3FC13-67AC-496A-BA27-12485D6B7B6B}" dt="2025-10-07T23:39:15.001" v="1016" actId="2696"/>
        <pc:sldMkLst>
          <pc:docMk/>
          <pc:sldMk cId="1305578587" sldId="274"/>
        </pc:sldMkLst>
      </pc:sldChg>
      <pc:sldChg chg="addSp delSp modSp new mod modTransition modAnim">
        <pc:chgData name="zara parveen" userId="01bcebb0c54a3957" providerId="LiveId" clId="{8BC3FC13-67AC-496A-BA27-12485D6B7B6B}" dt="2025-10-11T00:50:05.277" v="3520"/>
        <pc:sldMkLst>
          <pc:docMk/>
          <pc:sldMk cId="3000590641" sldId="274"/>
        </pc:sldMkLst>
        <pc:spChg chg="mod">
          <ac:chgData name="zara parveen" userId="01bcebb0c54a3957" providerId="LiveId" clId="{8BC3FC13-67AC-496A-BA27-12485D6B7B6B}" dt="2025-10-10T00:38:40.338" v="1599" actId="1076"/>
          <ac:spMkLst>
            <pc:docMk/>
            <pc:sldMk cId="3000590641" sldId="274"/>
            <ac:spMk id="2" creationId="{B5172A86-9C26-D8D4-7911-493261AC0AA0}"/>
          </ac:spMkLst>
        </pc:spChg>
        <pc:spChg chg="del">
          <ac:chgData name="zara parveen" userId="01bcebb0c54a3957" providerId="LiveId" clId="{8BC3FC13-67AC-496A-BA27-12485D6B7B6B}" dt="2025-10-10T00:38:02.424" v="1568" actId="478"/>
          <ac:spMkLst>
            <pc:docMk/>
            <pc:sldMk cId="3000590641" sldId="274"/>
            <ac:spMk id="3" creationId="{ED16C467-82E6-1A26-6367-B67C8F39E74D}"/>
          </ac:spMkLst>
        </pc:spChg>
        <pc:spChg chg="del">
          <ac:chgData name="zara parveen" userId="01bcebb0c54a3957" providerId="LiveId" clId="{8BC3FC13-67AC-496A-BA27-12485D6B7B6B}" dt="2025-10-10T00:38:04.445" v="1569" actId="478"/>
          <ac:spMkLst>
            <pc:docMk/>
            <pc:sldMk cId="3000590641" sldId="274"/>
            <ac:spMk id="4" creationId="{0A2B623F-025F-5277-B62E-1D7C91523104}"/>
          </ac:spMkLst>
        </pc:spChg>
        <pc:spChg chg="add mod">
          <ac:chgData name="zara parveen" userId="01bcebb0c54a3957" providerId="LiveId" clId="{8BC3FC13-67AC-496A-BA27-12485D6B7B6B}" dt="2025-10-10T01:03:06.216" v="2445" actId="20577"/>
          <ac:spMkLst>
            <pc:docMk/>
            <pc:sldMk cId="3000590641" sldId="274"/>
            <ac:spMk id="5" creationId="{76A600A6-F815-84BA-65C7-84512E15DB01}"/>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r>
              <a:rPr lang="en-US"/>
              <a:t>1/9/2016</a:t>
            </a:r>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3F7AA83-DE31-4E93-AB07-EF7FB05F6670}" type="slidenum">
              <a:rPr/>
              <a:t>‹#›</a:t>
            </a:fld>
            <a:endParaRPr/>
          </a:p>
        </p:txBody>
      </p:sp>
    </p:spTree>
    <p:extLst>
      <p:ext uri="{BB962C8B-B14F-4D97-AF65-F5344CB8AC3E}">
        <p14:creationId xmlns:p14="http://schemas.microsoft.com/office/powerpoint/2010/main" val="32212903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r>
              <a:rPr lang="en-US"/>
              <a:t>1/9/2016</a:t>
            </a:r>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t>Click to edit Master text styles</a:t>
            </a:r>
          </a:p>
          <a:p>
            <a:pPr lvl="1" rtl="0"/>
            <a:r>
              <a:t>Second level</a:t>
            </a:r>
          </a:p>
          <a:p>
            <a:pPr lvl="2" rtl="0"/>
            <a:r>
              <a:t>Third level</a:t>
            </a:r>
          </a:p>
          <a:p>
            <a:pPr lvl="3" rtl="0"/>
            <a:r>
              <a:t>Fourth level</a:t>
            </a:r>
          </a:p>
          <a:p>
            <a:pPr lvl="4" rtl="0"/>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35E2820-AFE1-45FA-949E-17BDB534E1DC}" type="slidenum">
              <a:rPr/>
              <a:t>‹#›</a:t>
            </a:fld>
            <a:endParaRPr/>
          </a:p>
        </p:txBody>
      </p:sp>
    </p:spTree>
    <p:extLst>
      <p:ext uri="{BB962C8B-B14F-4D97-AF65-F5344CB8AC3E}">
        <p14:creationId xmlns:p14="http://schemas.microsoft.com/office/powerpoint/2010/main" val="3157997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a:p>
        </p:txBody>
      </p:sp>
      <p:sp>
        <p:nvSpPr>
          <p:cNvPr id="4" name="Slide Number Placeholder 3"/>
          <p:cNvSpPr>
            <a:spLocks noGrp="1"/>
          </p:cNvSpPr>
          <p:nvPr>
            <p:ph type="sldNum" sz="quarter" idx="10"/>
          </p:nvPr>
        </p:nvSpPr>
        <p:spPr/>
        <p:txBody>
          <a:bodyPr rtlCol="0"/>
          <a:lstStyle/>
          <a:p>
            <a:pPr rtl="0"/>
            <a:fld id="{935E2820-AFE1-45FA-949E-17BDB534E1DC}" type="slidenum">
              <a:rPr lang="en-US" smtClean="0"/>
              <a:t>2</a:t>
            </a:fld>
            <a:endParaRPr lang="en-US"/>
          </a:p>
        </p:txBody>
      </p:sp>
    </p:spTree>
    <p:extLst>
      <p:ext uri="{BB962C8B-B14F-4D97-AF65-F5344CB8AC3E}">
        <p14:creationId xmlns:p14="http://schemas.microsoft.com/office/powerpoint/2010/main" val="3069915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a:p>
        </p:txBody>
      </p:sp>
      <p:sp>
        <p:nvSpPr>
          <p:cNvPr id="4" name="Slide Number Placeholder 3"/>
          <p:cNvSpPr>
            <a:spLocks noGrp="1"/>
          </p:cNvSpPr>
          <p:nvPr>
            <p:ph type="sldNum" sz="quarter" idx="10"/>
          </p:nvPr>
        </p:nvSpPr>
        <p:spPr/>
        <p:txBody>
          <a:bodyPr rtlCol="0"/>
          <a:lstStyle/>
          <a:p>
            <a:pPr rtl="0"/>
            <a:fld id="{77542409-6A04-4DC6-AC3A-D3758287A8F2}" type="slidenum">
              <a:rPr lang="en-US" smtClean="0"/>
              <a:t>3</a:t>
            </a:fld>
            <a:endParaRPr lang="en-US"/>
          </a:p>
        </p:txBody>
      </p:sp>
    </p:spTree>
    <p:extLst>
      <p:ext uri="{BB962C8B-B14F-4D97-AF65-F5344CB8AC3E}">
        <p14:creationId xmlns:p14="http://schemas.microsoft.com/office/powerpoint/2010/main" val="6609355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a:p>
        </p:txBody>
      </p:sp>
      <p:sp>
        <p:nvSpPr>
          <p:cNvPr id="4" name="Slide Number Placeholder 3"/>
          <p:cNvSpPr>
            <a:spLocks noGrp="1"/>
          </p:cNvSpPr>
          <p:nvPr>
            <p:ph type="sldNum" sz="quarter" idx="10"/>
          </p:nvPr>
        </p:nvSpPr>
        <p:spPr/>
        <p:txBody>
          <a:bodyPr rtlCol="0"/>
          <a:lstStyle/>
          <a:p>
            <a:pPr rtl="0"/>
            <a:fld id="{935E2820-AFE1-45FA-949E-17BDB534E1DC}" type="slidenum">
              <a:rPr lang="en-US" smtClean="0"/>
              <a:t>5</a:t>
            </a:fld>
            <a:endParaRPr lang="en-US"/>
          </a:p>
        </p:txBody>
      </p:sp>
    </p:spTree>
    <p:extLst>
      <p:ext uri="{BB962C8B-B14F-4D97-AF65-F5344CB8AC3E}">
        <p14:creationId xmlns:p14="http://schemas.microsoft.com/office/powerpoint/2010/main" val="39121491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5213" y="304800"/>
            <a:ext cx="7091361" cy="2793906"/>
          </a:xfrm>
        </p:spPr>
        <p:txBody>
          <a:bodyPr rtlCol="0" anchor="b">
            <a:normAutofit/>
          </a:bodyPr>
          <a:lstStyle>
            <a:lvl1pPr algn="l">
              <a:lnSpc>
                <a:spcPct val="80000"/>
              </a:lnSpc>
              <a:defRPr sz="6600"/>
            </a:lvl1pPr>
          </a:lstStyle>
          <a:p>
            <a:pPr rtl="0"/>
            <a:r>
              <a:rPr lang="en-US"/>
              <a:t>Click to edit Master title style</a:t>
            </a:r>
            <a:endParaRPr/>
          </a:p>
        </p:txBody>
      </p:sp>
      <p:sp>
        <p:nvSpPr>
          <p:cNvPr id="3" name="Subtitle 2"/>
          <p:cNvSpPr>
            <a:spLocks noGrp="1"/>
          </p:cNvSpPr>
          <p:nvPr>
            <p:ph type="subTitle" idx="1"/>
          </p:nvPr>
        </p:nvSpPr>
        <p:spPr>
          <a:xfrm>
            <a:off x="1065213" y="3108804"/>
            <a:ext cx="7091361" cy="838200"/>
          </a:xfrm>
        </p:spPr>
        <p:txBody>
          <a:bodyPr rtlCol="0"/>
          <a:lstStyle>
            <a:lvl1pPr marL="0" indent="0" algn="l">
              <a:spcBef>
                <a:spcPts val="0"/>
              </a:spcBef>
              <a:buNone/>
              <a:defRPr sz="240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a:p>
        </p:txBody>
      </p:sp>
      <p:sp>
        <p:nvSpPr>
          <p:cNvPr id="8" name="Date Placeholder 7"/>
          <p:cNvSpPr>
            <a:spLocks noGrp="1"/>
          </p:cNvSpPr>
          <p:nvPr>
            <p:ph type="dt" sz="half" idx="10"/>
          </p:nvPr>
        </p:nvSpPr>
        <p:spPr/>
        <p:txBody>
          <a:bodyPr rtlCol="0"/>
          <a:lstStyle/>
          <a:p>
            <a:pPr rtl="0"/>
            <a:r>
              <a:rPr lang="en-US"/>
              <a:t>1/9/2016</a:t>
            </a:r>
            <a:endParaRPr/>
          </a:p>
        </p:txBody>
      </p:sp>
      <p:sp>
        <p:nvSpPr>
          <p:cNvPr id="9" name="Footer Placeholder 8"/>
          <p:cNvSpPr>
            <a:spLocks noGrp="1"/>
          </p:cNvSpPr>
          <p:nvPr>
            <p:ph type="ftr" sz="quarter" idx="11"/>
          </p:nvPr>
        </p:nvSpPr>
        <p:spPr/>
        <p:txBody>
          <a:bodyPr rtlCol="0"/>
          <a:lstStyle/>
          <a:p>
            <a:pPr rtl="0"/>
            <a:endParaRPr/>
          </a:p>
        </p:txBody>
      </p:sp>
      <p:sp>
        <p:nvSpPr>
          <p:cNvPr id="10" name="Slide Number Placeholder 9"/>
          <p:cNvSpPr>
            <a:spLocks noGrp="1"/>
          </p:cNvSpPr>
          <p:nvPr>
            <p:ph type="sldNum" sz="quarter" idx="12"/>
          </p:nvPr>
        </p:nvSpPr>
        <p:spPr/>
        <p:txBody>
          <a:bodyPr rtlCol="0"/>
          <a:lstStyle/>
          <a:p>
            <a:pPr rtl="0"/>
            <a:fld id="{8FDBFFB2-86D9-4B8F-A59A-553A60B94BBE}" type="slidenum">
              <a:rPr/>
              <a:pPr/>
              <a:t>‹#›</a:t>
            </a:fld>
            <a:endParaRPr/>
          </a:p>
        </p:txBody>
      </p:sp>
    </p:spTree>
    <p:extLst>
      <p:ext uri="{BB962C8B-B14F-4D97-AF65-F5344CB8AC3E}">
        <p14:creationId xmlns:p14="http://schemas.microsoft.com/office/powerpoint/2010/main" val="1890547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a:p>
        </p:txBody>
      </p:sp>
      <p:sp>
        <p:nvSpPr>
          <p:cNvPr id="3" name="Content Placeholder 2"/>
          <p:cNvSpPr>
            <a:spLocks noGrp="1"/>
          </p:cNvSpPr>
          <p:nvPr>
            <p:ph idx="1"/>
          </p:nvPr>
        </p:nvSpPr>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4" name="Date Placeholder 3"/>
          <p:cNvSpPr>
            <a:spLocks noGrp="1"/>
          </p:cNvSpPr>
          <p:nvPr>
            <p:ph type="dt" sz="half" idx="10"/>
          </p:nvPr>
        </p:nvSpPr>
        <p:spPr/>
        <p:txBody>
          <a:bodyPr rtlCol="0"/>
          <a:lstStyle/>
          <a:p>
            <a:pPr rtl="0"/>
            <a:r>
              <a:rPr lang="en-US"/>
              <a:t>1/9/2016</a:t>
            </a:r>
            <a:endParaRPr/>
          </a:p>
        </p:txBody>
      </p:sp>
      <p:sp>
        <p:nvSpPr>
          <p:cNvPr id="5" name="Footer Placeholder 4"/>
          <p:cNvSpPr>
            <a:spLocks noGrp="1"/>
          </p:cNvSpPr>
          <p:nvPr>
            <p:ph type="ftr" sz="quarter" idx="11"/>
          </p:nvPr>
        </p:nvSpPr>
        <p:spPr/>
        <p:txBody>
          <a:bodyPr rtlCol="0"/>
          <a:lstStyle/>
          <a:p>
            <a:pPr rtl="0"/>
            <a:endParaRPr/>
          </a:p>
        </p:txBody>
      </p:sp>
      <p:sp>
        <p:nvSpPr>
          <p:cNvPr id="6" name="Slide Number Placeholder 5"/>
          <p:cNvSpPr>
            <a:spLocks noGrp="1"/>
          </p:cNvSpPr>
          <p:nvPr>
            <p:ph type="sldNum" sz="quarter" idx="12"/>
          </p:nvPr>
        </p:nvSpPr>
        <p:spPr/>
        <p:txBody>
          <a:bodyPr rtlCol="0"/>
          <a:lstStyle/>
          <a:p>
            <a:pPr rtl="0"/>
            <a:fld id="{8FDBFFB2-86D9-4B8F-A59A-553A60B94BBE}" type="slidenum">
              <a:rPr/>
              <a:t>‹#›</a:t>
            </a:fld>
            <a:endParaRPr/>
          </a:p>
        </p:txBody>
      </p:sp>
    </p:spTree>
    <p:extLst>
      <p:ext uri="{BB962C8B-B14F-4D97-AF65-F5344CB8AC3E}">
        <p14:creationId xmlns:p14="http://schemas.microsoft.com/office/powerpoint/2010/main" val="2589990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80013" y="1600200"/>
            <a:ext cx="6400801" cy="2486025"/>
          </a:xfrm>
        </p:spPr>
        <p:txBody>
          <a:bodyPr rtlCol="0" anchor="b">
            <a:normAutofit/>
          </a:bodyPr>
          <a:lstStyle>
            <a:lvl1pPr>
              <a:defRPr sz="5200"/>
            </a:lvl1pPr>
          </a:lstStyle>
          <a:p>
            <a:pPr rtl="0"/>
            <a:r>
              <a:rPr lang="en-US"/>
              <a:t>Click to edit Master title style</a:t>
            </a:r>
            <a:endParaRPr/>
          </a:p>
        </p:txBody>
      </p:sp>
      <p:sp>
        <p:nvSpPr>
          <p:cNvPr id="3" name="Text Placeholder 2"/>
          <p:cNvSpPr>
            <a:spLocks noGrp="1"/>
          </p:cNvSpPr>
          <p:nvPr>
            <p:ph type="body" idx="1"/>
          </p:nvPr>
        </p:nvSpPr>
        <p:spPr>
          <a:xfrm>
            <a:off x="5180011" y="4105029"/>
            <a:ext cx="6400801" cy="914400"/>
          </a:xfrm>
        </p:spPr>
        <p:txBody>
          <a:bodyPr rtlCol="0">
            <a:normAutofit/>
          </a:bodyPr>
          <a:lstStyle>
            <a:lvl1pPr marL="0" indent="0">
              <a:buNone/>
              <a:defRPr sz="2000">
                <a:solidFill>
                  <a:schemeClr val="accent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a:t>Click to edit Master text styles</a:t>
            </a:r>
          </a:p>
        </p:txBody>
      </p:sp>
      <p:sp>
        <p:nvSpPr>
          <p:cNvPr id="4" name="Date Placeholder 3"/>
          <p:cNvSpPr>
            <a:spLocks noGrp="1"/>
          </p:cNvSpPr>
          <p:nvPr>
            <p:ph type="dt" sz="half" idx="10"/>
          </p:nvPr>
        </p:nvSpPr>
        <p:spPr/>
        <p:txBody>
          <a:bodyPr rtlCol="0"/>
          <a:lstStyle/>
          <a:p>
            <a:pPr rtl="0"/>
            <a:r>
              <a:rPr lang="en-US"/>
              <a:t>1/9/2016</a:t>
            </a:r>
            <a:endParaRPr/>
          </a:p>
        </p:txBody>
      </p:sp>
      <p:sp>
        <p:nvSpPr>
          <p:cNvPr id="5" name="Footer Placeholder 4"/>
          <p:cNvSpPr>
            <a:spLocks noGrp="1"/>
          </p:cNvSpPr>
          <p:nvPr>
            <p:ph type="ftr" sz="quarter" idx="11"/>
          </p:nvPr>
        </p:nvSpPr>
        <p:spPr/>
        <p:txBody>
          <a:bodyPr rtlCol="0"/>
          <a:lstStyle/>
          <a:p>
            <a:pPr rtl="0"/>
            <a:endParaRPr/>
          </a:p>
        </p:txBody>
      </p:sp>
      <p:sp>
        <p:nvSpPr>
          <p:cNvPr id="6" name="Slide Number Placeholder 5"/>
          <p:cNvSpPr>
            <a:spLocks noGrp="1"/>
          </p:cNvSpPr>
          <p:nvPr>
            <p:ph type="sldNum" sz="quarter" idx="12"/>
          </p:nvPr>
        </p:nvSpPr>
        <p:spPr/>
        <p:txBody>
          <a:bodyPr rtlCol="0"/>
          <a:lstStyle/>
          <a:p>
            <a:pPr rtl="0"/>
            <a:fld id="{8FDBFFB2-86D9-4B8F-A59A-553A60B94BBE}" type="slidenum">
              <a:rPr/>
              <a:t>‹#›</a:t>
            </a:fld>
            <a:endParaRPr/>
          </a:p>
        </p:txBody>
      </p:sp>
    </p:spTree>
    <p:extLst>
      <p:ext uri="{BB962C8B-B14F-4D97-AF65-F5344CB8AC3E}">
        <p14:creationId xmlns:p14="http://schemas.microsoft.com/office/powerpoint/2010/main" val="2117916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a:p>
        </p:txBody>
      </p:sp>
      <p:sp>
        <p:nvSpPr>
          <p:cNvPr id="3" name="Content Placeholder 2"/>
          <p:cNvSpPr>
            <a:spLocks noGrp="1"/>
          </p:cNvSpPr>
          <p:nvPr>
            <p:ph sz="half" idx="1"/>
          </p:nvPr>
        </p:nvSpPr>
        <p:spPr>
          <a:xfrm>
            <a:off x="2208213" y="1600200"/>
            <a:ext cx="4572000" cy="411480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4" name="Content Placeholder 3"/>
          <p:cNvSpPr>
            <a:spLocks noGrp="1"/>
          </p:cNvSpPr>
          <p:nvPr>
            <p:ph sz="half" idx="2"/>
          </p:nvPr>
        </p:nvSpPr>
        <p:spPr>
          <a:xfrm>
            <a:off x="7008813" y="1600200"/>
            <a:ext cx="4572000" cy="411480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5" name="Date Placeholder 4"/>
          <p:cNvSpPr>
            <a:spLocks noGrp="1"/>
          </p:cNvSpPr>
          <p:nvPr>
            <p:ph type="dt" sz="half" idx="10"/>
          </p:nvPr>
        </p:nvSpPr>
        <p:spPr/>
        <p:txBody>
          <a:bodyPr rtlCol="0"/>
          <a:lstStyle/>
          <a:p>
            <a:pPr rtl="0"/>
            <a:r>
              <a:rPr lang="en-US"/>
              <a:t>1/9/2016</a:t>
            </a:r>
            <a:endParaRPr/>
          </a:p>
        </p:txBody>
      </p:sp>
      <p:sp>
        <p:nvSpPr>
          <p:cNvPr id="6" name="Footer Placeholder 5"/>
          <p:cNvSpPr>
            <a:spLocks noGrp="1"/>
          </p:cNvSpPr>
          <p:nvPr>
            <p:ph type="ftr" sz="quarter" idx="11"/>
          </p:nvPr>
        </p:nvSpPr>
        <p:spPr/>
        <p:txBody>
          <a:bodyPr rtlCol="0"/>
          <a:lstStyle/>
          <a:p>
            <a:pPr rtl="0"/>
            <a:endParaRPr/>
          </a:p>
        </p:txBody>
      </p:sp>
      <p:sp>
        <p:nvSpPr>
          <p:cNvPr id="7" name="Slide Number Placeholder 6"/>
          <p:cNvSpPr>
            <a:spLocks noGrp="1"/>
          </p:cNvSpPr>
          <p:nvPr>
            <p:ph type="sldNum" sz="quarter" idx="12"/>
          </p:nvPr>
        </p:nvSpPr>
        <p:spPr/>
        <p:txBody>
          <a:bodyPr rtlCol="0"/>
          <a:lstStyle/>
          <a:p>
            <a:pPr rtl="0"/>
            <a:fld id="{8FDBFFB2-86D9-4B8F-A59A-553A60B94BBE}" type="slidenum">
              <a:rPr/>
              <a:t>‹#›</a:t>
            </a:fld>
            <a:endParaRPr/>
          </a:p>
        </p:txBody>
      </p:sp>
    </p:spTree>
    <p:extLst>
      <p:ext uri="{BB962C8B-B14F-4D97-AF65-F5344CB8AC3E}">
        <p14:creationId xmlns:p14="http://schemas.microsoft.com/office/powerpoint/2010/main" val="3607751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a:p>
        </p:txBody>
      </p:sp>
      <p:sp>
        <p:nvSpPr>
          <p:cNvPr id="3" name="Text Placeholder 2"/>
          <p:cNvSpPr>
            <a:spLocks noGrp="1"/>
          </p:cNvSpPr>
          <p:nvPr>
            <p:ph type="body" idx="1"/>
          </p:nvPr>
        </p:nvSpPr>
        <p:spPr>
          <a:xfrm>
            <a:off x="2208213" y="1600200"/>
            <a:ext cx="4572000" cy="823912"/>
          </a:xfrm>
        </p:spPr>
        <p:txBody>
          <a:bodyPr rtlCol="0" anchor="ctr">
            <a:noAutofit/>
          </a:bodyPr>
          <a:lstStyle>
            <a:lvl1pPr marL="0" indent="0">
              <a:spcBef>
                <a:spcPts val="0"/>
              </a:spcBef>
              <a:buNone/>
              <a:defRPr sz="21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p:cNvSpPr>
            <a:spLocks noGrp="1"/>
          </p:cNvSpPr>
          <p:nvPr>
            <p:ph sz="half" idx="2"/>
          </p:nvPr>
        </p:nvSpPr>
        <p:spPr>
          <a:xfrm>
            <a:off x="2208213" y="2505075"/>
            <a:ext cx="4572000" cy="333756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5" name="Text Placeholder 4"/>
          <p:cNvSpPr>
            <a:spLocks noGrp="1"/>
          </p:cNvSpPr>
          <p:nvPr>
            <p:ph type="body" sz="quarter" idx="3"/>
          </p:nvPr>
        </p:nvSpPr>
        <p:spPr>
          <a:xfrm>
            <a:off x="7008813" y="1600200"/>
            <a:ext cx="4572000" cy="823912"/>
          </a:xfrm>
        </p:spPr>
        <p:txBody>
          <a:bodyPr rtlCol="0" anchor="ctr">
            <a:noAutofit/>
          </a:bodyPr>
          <a:lstStyle>
            <a:lvl1pPr marL="0" indent="0">
              <a:spcBef>
                <a:spcPts val="0"/>
              </a:spcBef>
              <a:buNone/>
              <a:defRPr sz="21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p:cNvSpPr>
            <a:spLocks noGrp="1"/>
          </p:cNvSpPr>
          <p:nvPr>
            <p:ph sz="quarter" idx="4"/>
          </p:nvPr>
        </p:nvSpPr>
        <p:spPr>
          <a:xfrm>
            <a:off x="7008813" y="2505075"/>
            <a:ext cx="4572000" cy="333756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7" name="Date Placeholder 6"/>
          <p:cNvSpPr>
            <a:spLocks noGrp="1"/>
          </p:cNvSpPr>
          <p:nvPr>
            <p:ph type="dt" sz="half" idx="10"/>
          </p:nvPr>
        </p:nvSpPr>
        <p:spPr/>
        <p:txBody>
          <a:bodyPr rtlCol="0"/>
          <a:lstStyle/>
          <a:p>
            <a:pPr rtl="0"/>
            <a:r>
              <a:rPr lang="en-US"/>
              <a:t>1/9/2016</a:t>
            </a:r>
            <a:endParaRPr/>
          </a:p>
        </p:txBody>
      </p:sp>
      <p:sp>
        <p:nvSpPr>
          <p:cNvPr id="8" name="Footer Placeholder 7"/>
          <p:cNvSpPr>
            <a:spLocks noGrp="1"/>
          </p:cNvSpPr>
          <p:nvPr>
            <p:ph type="ftr" sz="quarter" idx="11"/>
          </p:nvPr>
        </p:nvSpPr>
        <p:spPr/>
        <p:txBody>
          <a:bodyPr rtlCol="0"/>
          <a:lstStyle/>
          <a:p>
            <a:pPr rtl="0"/>
            <a:endParaRPr/>
          </a:p>
        </p:txBody>
      </p:sp>
      <p:sp>
        <p:nvSpPr>
          <p:cNvPr id="9" name="Slide Number Placeholder 8"/>
          <p:cNvSpPr>
            <a:spLocks noGrp="1"/>
          </p:cNvSpPr>
          <p:nvPr>
            <p:ph type="sldNum" sz="quarter" idx="12"/>
          </p:nvPr>
        </p:nvSpPr>
        <p:spPr/>
        <p:txBody>
          <a:bodyPr rtlCol="0"/>
          <a:lstStyle/>
          <a:p>
            <a:pPr rtl="0"/>
            <a:fld id="{8FDBFFB2-86D9-4B8F-A59A-553A60B94BBE}" type="slidenum">
              <a:rPr/>
              <a:t>‹#›</a:t>
            </a:fld>
            <a:endParaRPr/>
          </a:p>
        </p:txBody>
      </p:sp>
    </p:spTree>
    <p:extLst>
      <p:ext uri="{BB962C8B-B14F-4D97-AF65-F5344CB8AC3E}">
        <p14:creationId xmlns:p14="http://schemas.microsoft.com/office/powerpoint/2010/main" val="38330463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a:p>
        </p:txBody>
      </p:sp>
      <p:sp>
        <p:nvSpPr>
          <p:cNvPr id="3" name="Date Placeholder 2"/>
          <p:cNvSpPr>
            <a:spLocks noGrp="1"/>
          </p:cNvSpPr>
          <p:nvPr>
            <p:ph type="dt" sz="half" idx="10"/>
          </p:nvPr>
        </p:nvSpPr>
        <p:spPr/>
        <p:txBody>
          <a:bodyPr rtlCol="0"/>
          <a:lstStyle/>
          <a:p>
            <a:pPr rtl="0"/>
            <a:r>
              <a:rPr lang="en-US"/>
              <a:t>1/9/2016</a:t>
            </a:r>
            <a:endParaRPr/>
          </a:p>
        </p:txBody>
      </p:sp>
      <p:sp>
        <p:nvSpPr>
          <p:cNvPr id="4" name="Footer Placeholder 3"/>
          <p:cNvSpPr>
            <a:spLocks noGrp="1"/>
          </p:cNvSpPr>
          <p:nvPr>
            <p:ph type="ftr" sz="quarter" idx="11"/>
          </p:nvPr>
        </p:nvSpPr>
        <p:spPr/>
        <p:txBody>
          <a:bodyPr rtlCol="0"/>
          <a:lstStyle/>
          <a:p>
            <a:pPr rtl="0"/>
            <a:endParaRPr/>
          </a:p>
        </p:txBody>
      </p:sp>
      <p:sp>
        <p:nvSpPr>
          <p:cNvPr id="5" name="Slide Number Placeholder 4"/>
          <p:cNvSpPr>
            <a:spLocks noGrp="1"/>
          </p:cNvSpPr>
          <p:nvPr>
            <p:ph type="sldNum" sz="quarter" idx="12"/>
          </p:nvPr>
        </p:nvSpPr>
        <p:spPr/>
        <p:txBody>
          <a:bodyPr rtlCol="0"/>
          <a:lstStyle/>
          <a:p>
            <a:pPr rtl="0"/>
            <a:fld id="{8FDBFFB2-86D9-4B8F-A59A-553A60B94BBE}" type="slidenum">
              <a:rPr/>
              <a:t>‹#›</a:t>
            </a:fld>
            <a:endParaRPr/>
          </a:p>
        </p:txBody>
      </p:sp>
    </p:spTree>
    <p:extLst>
      <p:ext uri="{BB962C8B-B14F-4D97-AF65-F5344CB8AC3E}">
        <p14:creationId xmlns:p14="http://schemas.microsoft.com/office/powerpoint/2010/main" val="36983093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r>
              <a:rPr lang="en-US"/>
              <a:t>1/9/2016</a:t>
            </a:r>
            <a:endParaRPr/>
          </a:p>
        </p:txBody>
      </p:sp>
      <p:sp>
        <p:nvSpPr>
          <p:cNvPr id="3" name="Footer Placeholder 2"/>
          <p:cNvSpPr>
            <a:spLocks noGrp="1"/>
          </p:cNvSpPr>
          <p:nvPr>
            <p:ph type="ftr" sz="quarter" idx="11"/>
          </p:nvPr>
        </p:nvSpPr>
        <p:spPr/>
        <p:txBody>
          <a:bodyPr rtlCol="0"/>
          <a:lstStyle/>
          <a:p>
            <a:pPr rtl="0"/>
            <a:endParaRPr/>
          </a:p>
        </p:txBody>
      </p:sp>
      <p:sp>
        <p:nvSpPr>
          <p:cNvPr id="4" name="Slide Number Placeholder 3"/>
          <p:cNvSpPr>
            <a:spLocks noGrp="1"/>
          </p:cNvSpPr>
          <p:nvPr>
            <p:ph type="sldNum" sz="quarter" idx="12"/>
          </p:nvPr>
        </p:nvSpPr>
        <p:spPr/>
        <p:txBody>
          <a:bodyPr rtlCol="0"/>
          <a:lstStyle/>
          <a:p>
            <a:pPr rtl="0"/>
            <a:fld id="{8FDBFFB2-86D9-4B8F-A59A-553A60B94BBE}" type="slidenum">
              <a:rPr/>
              <a:t>‹#›</a:t>
            </a:fld>
            <a:endParaRPr/>
          </a:p>
        </p:txBody>
      </p:sp>
    </p:spTree>
    <p:extLst>
      <p:ext uri="{BB962C8B-B14F-4D97-AF65-F5344CB8AC3E}">
        <p14:creationId xmlns:p14="http://schemas.microsoft.com/office/powerpoint/2010/main" val="2222526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37612" y="2277477"/>
            <a:ext cx="2743201" cy="2322178"/>
          </a:xfrm>
        </p:spPr>
        <p:txBody>
          <a:bodyPr rtlCol="0" anchor="b">
            <a:normAutofit/>
          </a:bodyPr>
          <a:lstStyle>
            <a:lvl1pPr>
              <a:defRPr sz="2600">
                <a:solidFill>
                  <a:schemeClr val="accent2"/>
                </a:solidFill>
              </a:defRPr>
            </a:lvl1pPr>
          </a:lstStyle>
          <a:p>
            <a:pPr rtl="0"/>
            <a:r>
              <a:rPr lang="en-US"/>
              <a:t>Click to edit Master title style</a:t>
            </a:r>
            <a:endParaRPr/>
          </a:p>
        </p:txBody>
      </p:sp>
      <p:sp>
        <p:nvSpPr>
          <p:cNvPr id="3" name="Content Placeholder 2"/>
          <p:cNvSpPr>
            <a:spLocks noGrp="1"/>
          </p:cNvSpPr>
          <p:nvPr>
            <p:ph idx="1"/>
          </p:nvPr>
        </p:nvSpPr>
        <p:spPr>
          <a:xfrm>
            <a:off x="1293813" y="533400"/>
            <a:ext cx="6858000" cy="4800600"/>
          </a:xfrm>
        </p:spPr>
        <p:txBody>
          <a:bodyPr rtlCol="0">
            <a:normAutofit/>
          </a:bodyPr>
          <a:lstStyle>
            <a:lvl1pPr>
              <a:defRPr sz="2400"/>
            </a:lvl1pPr>
            <a:lvl2pPr>
              <a:defRPr sz="2000"/>
            </a:lvl2pPr>
            <a:lvl3pPr>
              <a:defRPr sz="1800"/>
            </a:lvl3pPr>
            <a:lvl4pPr>
              <a:defRPr sz="16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4" name="Text Placeholder 3"/>
          <p:cNvSpPr>
            <a:spLocks noGrp="1"/>
          </p:cNvSpPr>
          <p:nvPr>
            <p:ph type="body" sz="half" idx="2"/>
          </p:nvPr>
        </p:nvSpPr>
        <p:spPr>
          <a:xfrm>
            <a:off x="8837614" y="4583187"/>
            <a:ext cx="2743200" cy="1131813"/>
          </a:xfrm>
        </p:spPr>
        <p:txBody>
          <a:bodyPr rtlCol="0">
            <a:normAutofit/>
          </a:bodyPr>
          <a:lstStyle>
            <a:lvl1pPr marL="0" indent="0">
              <a:spcBef>
                <a:spcPts val="100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p:cNvSpPr>
            <a:spLocks noGrp="1"/>
          </p:cNvSpPr>
          <p:nvPr>
            <p:ph type="dt" sz="half" idx="10"/>
          </p:nvPr>
        </p:nvSpPr>
        <p:spPr/>
        <p:txBody>
          <a:bodyPr rtlCol="0"/>
          <a:lstStyle/>
          <a:p>
            <a:pPr rtl="0"/>
            <a:r>
              <a:rPr lang="en-US"/>
              <a:t>1/9/2016</a:t>
            </a:r>
            <a:endParaRPr/>
          </a:p>
        </p:txBody>
      </p:sp>
      <p:sp>
        <p:nvSpPr>
          <p:cNvPr id="6" name="Footer Placeholder 5"/>
          <p:cNvSpPr>
            <a:spLocks noGrp="1"/>
          </p:cNvSpPr>
          <p:nvPr>
            <p:ph type="ftr" sz="quarter" idx="11"/>
          </p:nvPr>
        </p:nvSpPr>
        <p:spPr/>
        <p:txBody>
          <a:bodyPr rtlCol="0"/>
          <a:lstStyle/>
          <a:p>
            <a:pPr rtl="0"/>
            <a:endParaRPr/>
          </a:p>
        </p:txBody>
      </p:sp>
      <p:sp>
        <p:nvSpPr>
          <p:cNvPr id="7" name="Slide Number Placeholder 6"/>
          <p:cNvSpPr>
            <a:spLocks noGrp="1"/>
          </p:cNvSpPr>
          <p:nvPr>
            <p:ph type="sldNum" sz="quarter" idx="12"/>
          </p:nvPr>
        </p:nvSpPr>
        <p:spPr/>
        <p:txBody>
          <a:bodyPr rtlCol="0"/>
          <a:lstStyle/>
          <a:p>
            <a:pPr rtl="0"/>
            <a:fld id="{8FDBFFB2-86D9-4B8F-A59A-553A60B94BBE}" type="slidenum">
              <a:rPr/>
              <a:t>‹#›</a:t>
            </a:fld>
            <a:endParaRPr/>
          </a:p>
        </p:txBody>
      </p:sp>
    </p:spTree>
    <p:extLst>
      <p:ext uri="{BB962C8B-B14F-4D97-AF65-F5344CB8AC3E}">
        <p14:creationId xmlns:p14="http://schemas.microsoft.com/office/powerpoint/2010/main" val="1897700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37612" y="2277477"/>
            <a:ext cx="2743201" cy="2322178"/>
          </a:xfrm>
        </p:spPr>
        <p:txBody>
          <a:bodyPr rtlCol="0" anchor="b">
            <a:normAutofit/>
          </a:bodyPr>
          <a:lstStyle>
            <a:lvl1pPr>
              <a:defRPr sz="2600">
                <a:solidFill>
                  <a:schemeClr val="accent2"/>
                </a:solidFill>
              </a:defRPr>
            </a:lvl1pPr>
          </a:lstStyle>
          <a:p>
            <a:pPr rtl="0"/>
            <a:r>
              <a:rPr lang="en-US"/>
              <a:t>Click to edit Master title style</a:t>
            </a:r>
            <a:endParaRPr/>
          </a:p>
        </p:txBody>
      </p:sp>
      <p:sp>
        <p:nvSpPr>
          <p:cNvPr id="8" name="Rounded Rectangle 7"/>
          <p:cNvSpPr/>
          <p:nvPr/>
        </p:nvSpPr>
        <p:spPr>
          <a:xfrm>
            <a:off x="1293812" y="533400"/>
            <a:ext cx="6858001" cy="4800600"/>
          </a:xfrm>
          <a:prstGeom prst="roundRect">
            <a:avLst>
              <a:gd name="adj" fmla="val 4409"/>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a:p>
        </p:txBody>
      </p:sp>
      <p:sp>
        <p:nvSpPr>
          <p:cNvPr id="3" name="Picture Placeholder 2" descr="An empty placeholder to add an image. Click on the placeholder and select the image that you wish to add."/>
          <p:cNvSpPr>
            <a:spLocks noGrp="1"/>
          </p:cNvSpPr>
          <p:nvPr>
            <p:ph type="pic" idx="1"/>
          </p:nvPr>
        </p:nvSpPr>
        <p:spPr>
          <a:xfrm>
            <a:off x="1408112" y="647700"/>
            <a:ext cx="6629400" cy="4572000"/>
          </a:xfrm>
          <a:prstGeom prst="roundRect">
            <a:avLst>
              <a:gd name="adj" fmla="val 3725"/>
            </a:avLst>
          </a:prstGeom>
        </p:spPr>
        <p:txBody>
          <a:bodyPr tIns="914400" rtlCol="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a:p>
        </p:txBody>
      </p:sp>
      <p:sp>
        <p:nvSpPr>
          <p:cNvPr id="4" name="Text Placeholder 3"/>
          <p:cNvSpPr>
            <a:spLocks noGrp="1"/>
          </p:cNvSpPr>
          <p:nvPr>
            <p:ph type="body" sz="half" idx="2"/>
          </p:nvPr>
        </p:nvSpPr>
        <p:spPr>
          <a:xfrm>
            <a:off x="8837614" y="4583187"/>
            <a:ext cx="2743200" cy="1131813"/>
          </a:xfrm>
        </p:spPr>
        <p:txBody>
          <a:bodyPr rtlCol="0">
            <a:normAutofit/>
          </a:bodyPr>
          <a:lstStyle>
            <a:lvl1pPr marL="0" indent="0">
              <a:spcBef>
                <a:spcPts val="100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p:cNvSpPr>
            <a:spLocks noGrp="1"/>
          </p:cNvSpPr>
          <p:nvPr>
            <p:ph type="dt" sz="half" idx="10"/>
          </p:nvPr>
        </p:nvSpPr>
        <p:spPr/>
        <p:txBody>
          <a:bodyPr rtlCol="0"/>
          <a:lstStyle/>
          <a:p>
            <a:pPr rtl="0"/>
            <a:r>
              <a:rPr lang="en-US"/>
              <a:t>1/9/2016</a:t>
            </a:r>
            <a:endParaRPr/>
          </a:p>
        </p:txBody>
      </p:sp>
      <p:sp>
        <p:nvSpPr>
          <p:cNvPr id="6" name="Footer Placeholder 5"/>
          <p:cNvSpPr>
            <a:spLocks noGrp="1"/>
          </p:cNvSpPr>
          <p:nvPr>
            <p:ph type="ftr" sz="quarter" idx="11"/>
          </p:nvPr>
        </p:nvSpPr>
        <p:spPr/>
        <p:txBody>
          <a:bodyPr rtlCol="0"/>
          <a:lstStyle/>
          <a:p>
            <a:pPr rtl="0"/>
            <a:endParaRPr/>
          </a:p>
        </p:txBody>
      </p:sp>
      <p:sp>
        <p:nvSpPr>
          <p:cNvPr id="7" name="Slide Number Placeholder 6"/>
          <p:cNvSpPr>
            <a:spLocks noGrp="1"/>
          </p:cNvSpPr>
          <p:nvPr>
            <p:ph type="sldNum" sz="quarter" idx="12"/>
          </p:nvPr>
        </p:nvSpPr>
        <p:spPr/>
        <p:txBody>
          <a:bodyPr rtlCol="0"/>
          <a:lstStyle/>
          <a:p>
            <a:pPr rtl="0"/>
            <a:fld id="{8FDBFFB2-86D9-4B8F-A59A-553A60B94BBE}" type="slidenum">
              <a:rPr/>
              <a:t>‹#›</a:t>
            </a:fld>
            <a:endParaRPr/>
          </a:p>
        </p:txBody>
      </p:sp>
    </p:spTree>
    <p:extLst>
      <p:ext uri="{BB962C8B-B14F-4D97-AF65-F5344CB8AC3E}">
        <p14:creationId xmlns:p14="http://schemas.microsoft.com/office/powerpoint/2010/main" val="639301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a:p>
        </p:txBody>
      </p:sp>
      <p:sp>
        <p:nvSpPr>
          <p:cNvPr id="3" name="Vertical Text Placeholder 2"/>
          <p:cNvSpPr>
            <a:spLocks noGrp="1"/>
          </p:cNvSpPr>
          <p:nvPr>
            <p:ph type="body" orient="vert" idx="1"/>
          </p:nvPr>
        </p:nvSpPr>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4" name="Date Placeholder 3"/>
          <p:cNvSpPr>
            <a:spLocks noGrp="1"/>
          </p:cNvSpPr>
          <p:nvPr>
            <p:ph type="dt" sz="half" idx="10"/>
          </p:nvPr>
        </p:nvSpPr>
        <p:spPr/>
        <p:txBody>
          <a:bodyPr rtlCol="0"/>
          <a:lstStyle/>
          <a:p>
            <a:pPr rtl="0"/>
            <a:r>
              <a:rPr lang="en-US"/>
              <a:t>1/9/2016</a:t>
            </a:r>
            <a:endParaRPr/>
          </a:p>
        </p:txBody>
      </p:sp>
      <p:sp>
        <p:nvSpPr>
          <p:cNvPr id="5" name="Footer Placeholder 4"/>
          <p:cNvSpPr>
            <a:spLocks noGrp="1"/>
          </p:cNvSpPr>
          <p:nvPr>
            <p:ph type="ftr" sz="quarter" idx="11"/>
          </p:nvPr>
        </p:nvSpPr>
        <p:spPr/>
        <p:txBody>
          <a:bodyPr rtlCol="0"/>
          <a:lstStyle/>
          <a:p>
            <a:pPr rtl="0"/>
            <a:endParaRPr/>
          </a:p>
        </p:txBody>
      </p:sp>
      <p:sp>
        <p:nvSpPr>
          <p:cNvPr id="6" name="Slide Number Placeholder 5"/>
          <p:cNvSpPr>
            <a:spLocks noGrp="1"/>
          </p:cNvSpPr>
          <p:nvPr>
            <p:ph type="sldNum" sz="quarter" idx="12"/>
          </p:nvPr>
        </p:nvSpPr>
        <p:spPr/>
        <p:txBody>
          <a:bodyPr rtlCol="0"/>
          <a:lstStyle/>
          <a:p>
            <a:pPr rtl="0"/>
            <a:fld id="{8FDBFFB2-86D9-4B8F-A59A-553A60B94BBE}" type="slidenum">
              <a:rPr/>
              <a:t>‹#›</a:t>
            </a:fld>
            <a:endParaRPr/>
          </a:p>
        </p:txBody>
      </p:sp>
    </p:spTree>
    <p:extLst>
      <p:ext uri="{BB962C8B-B14F-4D97-AF65-F5344CB8AC3E}">
        <p14:creationId xmlns:p14="http://schemas.microsoft.com/office/powerpoint/2010/main" val="4207666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65014" y="304801"/>
            <a:ext cx="1715800" cy="5410200"/>
          </a:xfrm>
        </p:spPr>
        <p:txBody>
          <a:bodyPr vert="eaVert" rtlCol="0"/>
          <a:lstStyle/>
          <a:p>
            <a:pPr rtl="0"/>
            <a:r>
              <a:rPr lang="en-US"/>
              <a:t>Click to edit Master title style</a:t>
            </a:r>
            <a:endParaRPr/>
          </a:p>
        </p:txBody>
      </p:sp>
      <p:sp>
        <p:nvSpPr>
          <p:cNvPr id="3" name="Vertical Text Placeholder 2"/>
          <p:cNvSpPr>
            <a:spLocks noGrp="1"/>
          </p:cNvSpPr>
          <p:nvPr>
            <p:ph type="body" orient="vert" idx="1"/>
          </p:nvPr>
        </p:nvSpPr>
        <p:spPr>
          <a:xfrm>
            <a:off x="2209800" y="304801"/>
            <a:ext cx="7502814" cy="5410200"/>
          </a:xfrm>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4" name="Date Placeholder 3"/>
          <p:cNvSpPr>
            <a:spLocks noGrp="1"/>
          </p:cNvSpPr>
          <p:nvPr>
            <p:ph type="dt" sz="half" idx="10"/>
          </p:nvPr>
        </p:nvSpPr>
        <p:spPr/>
        <p:txBody>
          <a:bodyPr rtlCol="0"/>
          <a:lstStyle/>
          <a:p>
            <a:pPr rtl="0"/>
            <a:r>
              <a:rPr lang="en-US"/>
              <a:t>1/9/2016</a:t>
            </a:r>
            <a:endParaRPr/>
          </a:p>
        </p:txBody>
      </p:sp>
      <p:sp>
        <p:nvSpPr>
          <p:cNvPr id="5" name="Footer Placeholder 4"/>
          <p:cNvSpPr>
            <a:spLocks noGrp="1"/>
          </p:cNvSpPr>
          <p:nvPr>
            <p:ph type="ftr" sz="quarter" idx="11"/>
          </p:nvPr>
        </p:nvSpPr>
        <p:spPr/>
        <p:txBody>
          <a:bodyPr rtlCol="0"/>
          <a:lstStyle/>
          <a:p>
            <a:pPr rtl="0"/>
            <a:endParaRPr/>
          </a:p>
        </p:txBody>
      </p:sp>
      <p:sp>
        <p:nvSpPr>
          <p:cNvPr id="6" name="Slide Number Placeholder 5"/>
          <p:cNvSpPr>
            <a:spLocks noGrp="1"/>
          </p:cNvSpPr>
          <p:nvPr>
            <p:ph type="sldNum" sz="quarter" idx="12"/>
          </p:nvPr>
        </p:nvSpPr>
        <p:spPr/>
        <p:txBody>
          <a:bodyPr rtlCol="0"/>
          <a:lstStyle/>
          <a:p>
            <a:pPr rtl="0"/>
            <a:fld id="{8FDBFFB2-86D9-4B8F-A59A-553A60B94BBE}" type="slidenum">
              <a:rPr/>
              <a:t>‹#›</a:t>
            </a:fld>
            <a:endParaRPr/>
          </a:p>
        </p:txBody>
      </p:sp>
    </p:spTree>
    <p:extLst>
      <p:ext uri="{BB962C8B-B14F-4D97-AF65-F5344CB8AC3E}">
        <p14:creationId xmlns:p14="http://schemas.microsoft.com/office/powerpoint/2010/main" val="129949773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08213" y="304800"/>
            <a:ext cx="9372600" cy="1200416"/>
          </a:xfrm>
          <a:prstGeom prst="rect">
            <a:avLst/>
          </a:prstGeom>
        </p:spPr>
        <p:txBody>
          <a:bodyPr vert="horz" lIns="91440" tIns="45720" rIns="91440" bIns="45720" rtlCol="0" anchor="b">
            <a:normAutofit/>
          </a:bodyPr>
          <a:lstStyle/>
          <a:p>
            <a:pPr rtl="0"/>
            <a:r>
              <a:rPr lang="en-US"/>
              <a:t>Click to edit Master title style</a:t>
            </a:r>
            <a:endParaRPr dirty="0"/>
          </a:p>
        </p:txBody>
      </p:sp>
      <p:sp>
        <p:nvSpPr>
          <p:cNvPr id="3" name="Text Placeholder 2"/>
          <p:cNvSpPr>
            <a:spLocks noGrp="1"/>
          </p:cNvSpPr>
          <p:nvPr>
            <p:ph type="body" idx="1"/>
          </p:nvPr>
        </p:nvSpPr>
        <p:spPr>
          <a:xfrm>
            <a:off x="2208213" y="1600200"/>
            <a:ext cx="9372600" cy="4114800"/>
          </a:xfrm>
          <a:prstGeom prst="rect">
            <a:avLst/>
          </a:prstGeom>
        </p:spPr>
        <p:txBody>
          <a:bodyPr vert="horz" lIns="91440" tIns="45720" rIns="91440" bIns="45720" rtlCol="0">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4" name="Date Placeholder 3"/>
          <p:cNvSpPr>
            <a:spLocks noGrp="1"/>
          </p:cNvSpPr>
          <p:nvPr>
            <p:ph type="dt" sz="half" idx="2"/>
          </p:nvPr>
        </p:nvSpPr>
        <p:spPr>
          <a:xfrm>
            <a:off x="253576" y="6505078"/>
            <a:ext cx="964036" cy="228600"/>
          </a:xfrm>
          <a:prstGeom prst="rect">
            <a:avLst/>
          </a:prstGeom>
        </p:spPr>
        <p:txBody>
          <a:bodyPr vert="horz" lIns="91440" tIns="45720" rIns="91440" bIns="45720" rtlCol="0" anchor="ctr"/>
          <a:lstStyle>
            <a:lvl1pPr algn="l">
              <a:defRPr sz="1100">
                <a:solidFill>
                  <a:schemeClr val="tx2"/>
                </a:solidFill>
              </a:defRPr>
            </a:lvl1pPr>
          </a:lstStyle>
          <a:p>
            <a:pPr rtl="0"/>
            <a:r>
              <a:rPr lang="en-US"/>
              <a:t>1/9/2016</a:t>
            </a:r>
            <a:endParaRPr lang="en-US" dirty="0"/>
          </a:p>
        </p:txBody>
      </p:sp>
      <p:sp>
        <p:nvSpPr>
          <p:cNvPr id="5" name="Footer Placeholder 4"/>
          <p:cNvSpPr>
            <a:spLocks noGrp="1"/>
          </p:cNvSpPr>
          <p:nvPr>
            <p:ph type="ftr" sz="quarter" idx="3"/>
          </p:nvPr>
        </p:nvSpPr>
        <p:spPr>
          <a:xfrm>
            <a:off x="1280159" y="6505078"/>
            <a:ext cx="6876415" cy="228600"/>
          </a:xfrm>
          <a:prstGeom prst="rect">
            <a:avLst/>
          </a:prstGeom>
        </p:spPr>
        <p:txBody>
          <a:bodyPr vert="horz" lIns="91440" tIns="45720" rIns="91440" bIns="45720" rtlCol="0" anchor="ctr"/>
          <a:lstStyle>
            <a:lvl1pPr algn="l">
              <a:defRPr sz="1100">
                <a:solidFill>
                  <a:schemeClr val="tx2"/>
                </a:solidFill>
              </a:defRPr>
            </a:lvl1pPr>
          </a:lstStyle>
          <a:p>
            <a:pPr rtl="0"/>
            <a:endParaRPr lang="en-US"/>
          </a:p>
        </p:txBody>
      </p:sp>
      <p:sp>
        <p:nvSpPr>
          <p:cNvPr id="6" name="Slide Number Placeholder 5"/>
          <p:cNvSpPr>
            <a:spLocks noGrp="1"/>
          </p:cNvSpPr>
          <p:nvPr>
            <p:ph type="sldNum" sz="quarter" idx="4"/>
          </p:nvPr>
        </p:nvSpPr>
        <p:spPr>
          <a:xfrm>
            <a:off x="11580814" y="6280298"/>
            <a:ext cx="533399" cy="349101"/>
          </a:xfrm>
          <a:prstGeom prst="rect">
            <a:avLst/>
          </a:prstGeom>
        </p:spPr>
        <p:txBody>
          <a:bodyPr vert="horz" lIns="91440" tIns="45720" rIns="91440" bIns="45720" rtlCol="0" anchor="ctr"/>
          <a:lstStyle>
            <a:lvl1pPr algn="ctr">
              <a:defRPr sz="1100" b="1">
                <a:solidFill>
                  <a:srgbClr val="AB3C19"/>
                </a:solidFill>
              </a:defRPr>
            </a:lvl1pPr>
          </a:lstStyle>
          <a:p>
            <a:pPr rtl="0"/>
            <a:fld id="{8FDBFFB2-86D9-4B8F-A59A-553A60B94BBE}" type="slidenum">
              <a:rPr lang="en-US" smtClean="0"/>
              <a:pPr/>
              <a:t>‹#›</a:t>
            </a:fld>
            <a:endParaRPr lang="en-US"/>
          </a:p>
        </p:txBody>
      </p:sp>
    </p:spTree>
    <p:extLst>
      <p:ext uri="{BB962C8B-B14F-4D97-AF65-F5344CB8AC3E}">
        <p14:creationId xmlns:p14="http://schemas.microsoft.com/office/powerpoint/2010/main" val="11702558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3400" kern="1200">
          <a:solidFill>
            <a:schemeClr val="tx1"/>
          </a:solidFill>
          <a:latin typeface="+mj-lt"/>
          <a:ea typeface="+mj-ea"/>
          <a:cs typeface="+mj-cs"/>
        </a:defRPr>
      </a:lvl1pPr>
    </p:titleStyle>
    <p:bodyStyle>
      <a:lvl1pPr marL="274320" indent="-228600" algn="l" defTabSz="914400" rtl="0" eaLnBrk="1" latinLnBrk="0" hangingPunct="1">
        <a:lnSpc>
          <a:spcPct val="90000"/>
        </a:lnSpc>
        <a:spcBef>
          <a:spcPts val="1800"/>
        </a:spcBef>
        <a:buSzPct val="80000"/>
        <a:buFont typeface="Wingdings" panose="05000000000000000000" pitchFamily="2" charset="2"/>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Wingdings" panose="05000000000000000000" pitchFamily="2" charset="2"/>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Wingdings" panose="05000000000000000000" pitchFamily="2" charset="2"/>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hyperlink" Target="https://www.simplypsychology.org/stages-of-attachment-identified-by-john-bowlby-and-schaffer-emerson-1964.html" TargetMode="External"/><Relationship Id="rId7" Type="http://schemas.openxmlformats.org/officeDocument/2006/relationships/hyperlink" Target="https://www.verywellmind.com/what-is-nature-versus-nurture-2795392" TargetMode="External"/><Relationship Id="rId2" Type="http://schemas.openxmlformats.org/officeDocument/2006/relationships/hyperlink" Target="https://pmc.ncbi.nlm.nih.gov/articles/PMC4085672/" TargetMode="External"/><Relationship Id="rId1" Type="http://schemas.openxmlformats.org/officeDocument/2006/relationships/slideLayout" Target="../slideLayouts/slideLayout7.xml"/><Relationship Id="rId6" Type="http://schemas.openxmlformats.org/officeDocument/2006/relationships/hyperlink" Target="https://learning.nspcc.org.uk/child-health-development/attachment-early-years" TargetMode="External"/><Relationship Id="rId5" Type="http://schemas.openxmlformats.org/officeDocument/2006/relationships/hyperlink" Target="https://www.earlyyears.tv/john-bowlbys-attachment-theory-and-developmental-phases/" TargetMode="External"/><Relationship Id="rId4" Type="http://schemas.openxmlformats.org/officeDocument/2006/relationships/hyperlink" Target="https://helpfulprofessor.com/social-referencing-psycholo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D73ED08-663F-1F35-B703-15EAEF4D197D}"/>
              </a:ext>
            </a:extLst>
          </p:cNvPr>
          <p:cNvSpPr txBox="1"/>
          <p:nvPr/>
        </p:nvSpPr>
        <p:spPr>
          <a:xfrm>
            <a:off x="1173192" y="698739"/>
            <a:ext cx="9497683" cy="4524315"/>
          </a:xfrm>
          <a:prstGeom prst="rect">
            <a:avLst/>
          </a:prstGeom>
          <a:noFill/>
        </p:spPr>
        <p:txBody>
          <a:bodyPr wrap="square" rtlCol="0">
            <a:spAutoFit/>
          </a:bodyPr>
          <a:lstStyle/>
          <a:p>
            <a:pPr algn="ctr"/>
            <a:r>
              <a:rPr lang="en-US" b="1" dirty="0"/>
              <a:t>Certificate of Higher Education in Health and Social Care</a:t>
            </a:r>
          </a:p>
          <a:p>
            <a:pPr algn="ctr"/>
            <a:endParaRPr lang="en-US" b="1" dirty="0">
              <a:solidFill>
                <a:schemeClr val="tx2"/>
              </a:solidFill>
            </a:endParaRPr>
          </a:p>
          <a:p>
            <a:pPr algn="ctr"/>
            <a:r>
              <a:rPr lang="en-US" b="1" dirty="0"/>
              <a:t>LCHS4010 </a:t>
            </a:r>
          </a:p>
          <a:p>
            <a:pPr algn="ctr"/>
            <a:r>
              <a:rPr lang="en-US" b="1" dirty="0"/>
              <a:t>Psychology in Health and Social Care</a:t>
            </a:r>
          </a:p>
          <a:p>
            <a:endParaRPr lang="en-US" b="1" dirty="0">
              <a:solidFill>
                <a:schemeClr val="tx2"/>
              </a:solidFill>
            </a:endParaRPr>
          </a:p>
          <a:p>
            <a:r>
              <a:rPr lang="en-GB" b="1" dirty="0"/>
              <a:t> </a:t>
            </a:r>
            <a:endParaRPr lang="en-GB" dirty="0"/>
          </a:p>
          <a:p>
            <a:r>
              <a:rPr lang="en-GB" b="1" dirty="0"/>
              <a:t>Student Number: </a:t>
            </a:r>
            <a:r>
              <a:rPr lang="en-GB" dirty="0"/>
              <a:t>2424118</a:t>
            </a:r>
          </a:p>
          <a:p>
            <a:r>
              <a:rPr lang="en-GB" b="1" dirty="0"/>
              <a:t>Student Name: </a:t>
            </a:r>
            <a:r>
              <a:rPr lang="en-GB" dirty="0"/>
              <a:t>Zara parveen</a:t>
            </a:r>
          </a:p>
          <a:p>
            <a:endParaRPr lang="en-US" b="1" dirty="0">
              <a:solidFill>
                <a:schemeClr val="tx2"/>
              </a:solidFill>
            </a:endParaRPr>
          </a:p>
          <a:p>
            <a:r>
              <a:rPr lang="en-GB" b="1" dirty="0"/>
              <a:t>Tutors Details: </a:t>
            </a:r>
            <a:r>
              <a:rPr lang="en-GB" dirty="0"/>
              <a:t>Alice Clayton</a:t>
            </a:r>
          </a:p>
          <a:p>
            <a:r>
              <a:rPr lang="en-GB" b="1" dirty="0"/>
              <a:t> </a:t>
            </a:r>
            <a:endParaRPr lang="en-GB" dirty="0"/>
          </a:p>
          <a:p>
            <a:r>
              <a:rPr lang="en-GB" b="1" dirty="0"/>
              <a:t>Module Leader:</a:t>
            </a:r>
            <a:r>
              <a:rPr lang="en-US" b="1" dirty="0"/>
              <a:t> </a:t>
            </a:r>
            <a:r>
              <a:rPr lang="en-US" dirty="0"/>
              <a:t>Neale Haddon </a:t>
            </a:r>
            <a:endParaRPr lang="en-GB" dirty="0"/>
          </a:p>
          <a:p>
            <a:r>
              <a:rPr lang="en-GB" b="1" dirty="0"/>
              <a:t> </a:t>
            </a:r>
            <a:endParaRPr lang="en-GB" dirty="0"/>
          </a:p>
          <a:p>
            <a:r>
              <a:rPr lang="en-GB" b="1" dirty="0"/>
              <a:t>Portfolio – </a:t>
            </a:r>
            <a:r>
              <a:rPr lang="en-US" dirty="0"/>
              <a:t>Assessment 1: Individual Presentation</a:t>
            </a:r>
            <a:endParaRPr lang="en-GB" dirty="0"/>
          </a:p>
          <a:p>
            <a:r>
              <a:rPr lang="en-GB" b="1" dirty="0"/>
              <a:t>Submission Date: </a:t>
            </a:r>
            <a:r>
              <a:rPr lang="en-GB" dirty="0"/>
              <a:t>13</a:t>
            </a:r>
            <a:r>
              <a:rPr lang="en-GB" baseline="30000" dirty="0"/>
              <a:t>th</a:t>
            </a:r>
            <a:r>
              <a:rPr lang="en-GB" dirty="0"/>
              <a:t> October 2025</a:t>
            </a:r>
          </a:p>
          <a:p>
            <a:endParaRPr lang="en-US" b="1" dirty="0">
              <a:solidFill>
                <a:schemeClr val="tx2"/>
              </a:solidFill>
            </a:endParaRPr>
          </a:p>
        </p:txBody>
      </p:sp>
    </p:spTree>
    <p:extLst>
      <p:ext uri="{BB962C8B-B14F-4D97-AF65-F5344CB8AC3E}">
        <p14:creationId xmlns:p14="http://schemas.microsoft.com/office/powerpoint/2010/main" val="67964715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80278" y="394357"/>
            <a:ext cx="7297797" cy="3116593"/>
          </a:xfrm>
        </p:spPr>
        <p:txBody>
          <a:bodyPr rtlCol="0">
            <a:normAutofit/>
          </a:bodyPr>
          <a:lstStyle/>
          <a:p>
            <a:pPr algn="ctr" rtl="0"/>
            <a:r>
              <a:rPr lang="en-US" sz="5400" dirty="0"/>
              <a:t>Supporting Amira’s</a:t>
            </a:r>
            <a:br>
              <a:rPr lang="en-US" sz="5400" dirty="0"/>
            </a:br>
            <a:r>
              <a:rPr lang="en-US" sz="5400" dirty="0"/>
              <a:t>Development: </a:t>
            </a:r>
            <a:br>
              <a:rPr lang="en-US" sz="5400" dirty="0"/>
            </a:br>
            <a:r>
              <a:rPr lang="en-US" sz="5400" b="1" dirty="0"/>
              <a:t>An Attachment</a:t>
            </a:r>
            <a:br>
              <a:rPr lang="en-US" sz="5400" b="1" dirty="0"/>
            </a:br>
            <a:r>
              <a:rPr lang="en-US" sz="5400" b="1" dirty="0"/>
              <a:t>Theory Approach</a:t>
            </a:r>
            <a:endParaRPr lang="en-gb" sz="5400" b="1" dirty="0"/>
          </a:p>
        </p:txBody>
      </p:sp>
    </p:spTree>
    <p:extLst>
      <p:ext uri="{BB962C8B-B14F-4D97-AF65-F5344CB8AC3E}">
        <p14:creationId xmlns:p14="http://schemas.microsoft.com/office/powerpoint/2010/main" val="3578422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5446" y="526212"/>
            <a:ext cx="5081108" cy="579314"/>
          </a:xfrm>
        </p:spPr>
        <p:txBody>
          <a:bodyPr rtlCol="0"/>
          <a:lstStyle/>
          <a:p>
            <a:r>
              <a:rPr lang="en-US" dirty="0">
                <a:solidFill>
                  <a:schemeClr val="tx2"/>
                </a:solidFill>
              </a:rPr>
              <a:t>Introduction / Purpose</a:t>
            </a:r>
          </a:p>
        </p:txBody>
      </p:sp>
      <p:sp>
        <p:nvSpPr>
          <p:cNvPr id="3" name="Content Placeholder 2"/>
          <p:cNvSpPr>
            <a:spLocks noGrp="1"/>
          </p:cNvSpPr>
          <p:nvPr>
            <p:ph idx="1"/>
          </p:nvPr>
        </p:nvSpPr>
        <p:spPr>
          <a:xfrm>
            <a:off x="6279881" y="1574320"/>
            <a:ext cx="5535433" cy="2859658"/>
          </a:xfrm>
        </p:spPr>
        <p:txBody>
          <a:bodyPr rtlCol="0">
            <a:normAutofit/>
          </a:bodyPr>
          <a:lstStyle/>
          <a:p>
            <a:r>
              <a:rPr lang="en-US" sz="2400" dirty="0"/>
              <a:t>• Explain Attachment Theory</a:t>
            </a:r>
          </a:p>
          <a:p>
            <a:r>
              <a:rPr lang="en-US" sz="2400" dirty="0"/>
              <a:t>• Apply to Amira’s case</a:t>
            </a:r>
          </a:p>
          <a:p>
            <a:r>
              <a:rPr lang="en-US" sz="2400" dirty="0"/>
              <a:t>• Suggest support strategies</a:t>
            </a:r>
          </a:p>
          <a:p>
            <a:r>
              <a:rPr lang="en-US" sz="2400" dirty="0"/>
              <a:t>• Consider nature and nurture</a:t>
            </a:r>
          </a:p>
          <a:p>
            <a:r>
              <a:rPr lang="en-US" sz="2400" dirty="0"/>
              <a:t>• Discuss strengths and limitations</a:t>
            </a:r>
            <a:endParaRPr lang="en-gb" sz="2400" dirty="0"/>
          </a:p>
        </p:txBody>
      </p:sp>
      <p:sp>
        <p:nvSpPr>
          <p:cNvPr id="4" name="TextBox 3">
            <a:extLst>
              <a:ext uri="{FF2B5EF4-FFF2-40B4-BE49-F238E27FC236}">
                <a16:creationId xmlns:a16="http://schemas.microsoft.com/office/drawing/2014/main" id="{621104EF-11A8-DD4C-661A-F04C13D01969}"/>
              </a:ext>
            </a:extLst>
          </p:cNvPr>
          <p:cNvSpPr txBox="1"/>
          <p:nvPr/>
        </p:nvSpPr>
        <p:spPr>
          <a:xfrm>
            <a:off x="776226" y="1105526"/>
            <a:ext cx="4537645" cy="3693319"/>
          </a:xfrm>
          <a:prstGeom prst="rect">
            <a:avLst/>
          </a:prstGeom>
          <a:noFill/>
        </p:spPr>
        <p:txBody>
          <a:bodyPr wrap="square" rtlCol="0">
            <a:spAutoFit/>
          </a:bodyPr>
          <a:lstStyle/>
          <a:p>
            <a:pPr algn="ctr"/>
            <a:r>
              <a:rPr lang="en-GB" b="1" dirty="0"/>
              <a:t>Meet Amira</a:t>
            </a:r>
          </a:p>
          <a:p>
            <a:pPr algn="ctr"/>
            <a:r>
              <a:rPr lang="en-GB" b="1" dirty="0"/>
              <a:t>I will be discussing the developmental needs of Amira, as a practitioner.</a:t>
            </a:r>
          </a:p>
          <a:p>
            <a:pPr marL="285750" indent="-285750">
              <a:buFont typeface="Arial" panose="020B0604020202020204" pitchFamily="34" charset="0"/>
              <a:buChar char="•"/>
            </a:pPr>
            <a:r>
              <a:rPr lang="en-GB" dirty="0"/>
              <a:t>Amira is 3 years old and recently joined the nursery.</a:t>
            </a:r>
          </a:p>
          <a:p>
            <a:pPr marL="285750" indent="-285750">
              <a:buFont typeface="Arial" panose="020B0604020202020204" pitchFamily="34" charset="0"/>
              <a:buChar char="•"/>
            </a:pPr>
            <a:r>
              <a:rPr lang="en-GB" dirty="0"/>
              <a:t>She shows signs of:</a:t>
            </a:r>
          </a:p>
          <a:p>
            <a:pPr marL="285750" indent="-285750">
              <a:buFont typeface="Wingdings" panose="05000000000000000000" pitchFamily="2" charset="2"/>
              <a:buChar char="v"/>
            </a:pPr>
            <a:r>
              <a:rPr lang="en-GB" dirty="0"/>
              <a:t>Separation anxiety when left by carers.</a:t>
            </a:r>
          </a:p>
          <a:p>
            <a:pPr marL="285750" indent="-285750">
              <a:buFont typeface="Wingdings" panose="05000000000000000000" pitchFamily="2" charset="2"/>
              <a:buChar char="v"/>
            </a:pPr>
            <a:r>
              <a:rPr lang="en-GB" dirty="0"/>
              <a:t>Limited verbal communication.</a:t>
            </a:r>
          </a:p>
          <a:p>
            <a:pPr marL="285750" indent="-285750">
              <a:buFont typeface="Wingdings" panose="05000000000000000000" pitchFamily="2" charset="2"/>
              <a:buChar char="v"/>
            </a:pPr>
            <a:r>
              <a:rPr lang="en-GB" dirty="0"/>
              <a:t>Difficulty engaging in group play.</a:t>
            </a:r>
          </a:p>
          <a:p>
            <a:pPr marL="285750" indent="-285750">
              <a:buFont typeface="Arial" panose="020B0604020202020204" pitchFamily="34" charset="0"/>
              <a:buChar char="•"/>
            </a:pPr>
            <a:r>
              <a:rPr lang="en-GB" dirty="0"/>
              <a:t>My role is to understand her needs and create a support plan for her emotional, social, cognitive and physical development. </a:t>
            </a:r>
          </a:p>
        </p:txBody>
      </p:sp>
    </p:spTree>
    <p:extLst>
      <p:ext uri="{BB962C8B-B14F-4D97-AF65-F5344CB8AC3E}">
        <p14:creationId xmlns:p14="http://schemas.microsoft.com/office/powerpoint/2010/main" val="208392889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8807" y="1537658"/>
            <a:ext cx="5784160" cy="2989053"/>
          </a:xfrm>
        </p:spPr>
        <p:txBody>
          <a:bodyPr rtlCol="0"/>
          <a:lstStyle/>
          <a:p>
            <a:pPr rtl="0"/>
            <a:r>
              <a:rPr lang="en-GB" dirty="0"/>
              <a:t>Bowlby’s Attachment Theory</a:t>
            </a:r>
            <a:endParaRPr lang="en-gb" dirty="0"/>
          </a:p>
        </p:txBody>
      </p:sp>
    </p:spTree>
    <p:extLst>
      <p:ext uri="{BB962C8B-B14F-4D97-AF65-F5344CB8AC3E}">
        <p14:creationId xmlns:p14="http://schemas.microsoft.com/office/powerpoint/2010/main" val="427456847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49208" y="136631"/>
            <a:ext cx="5693583" cy="763344"/>
          </a:xfrm>
        </p:spPr>
        <p:txBody>
          <a:bodyPr rtlCol="0">
            <a:normAutofit fontScale="90000"/>
          </a:bodyPr>
          <a:lstStyle/>
          <a:p>
            <a:r>
              <a:rPr lang="en-GB" dirty="0"/>
              <a:t>What is Attachment Theory?</a:t>
            </a:r>
            <a:endParaRPr lang="en-gb" dirty="0"/>
          </a:p>
        </p:txBody>
      </p:sp>
      <p:sp>
        <p:nvSpPr>
          <p:cNvPr id="3" name="Content Placeholder 2"/>
          <p:cNvSpPr>
            <a:spLocks noGrp="1"/>
          </p:cNvSpPr>
          <p:nvPr>
            <p:ph sz="half" idx="1"/>
          </p:nvPr>
        </p:nvSpPr>
        <p:spPr>
          <a:xfrm>
            <a:off x="181156" y="976787"/>
            <a:ext cx="11829688" cy="1611481"/>
          </a:xfrm>
        </p:spPr>
        <p:txBody>
          <a:bodyPr rtlCol="0">
            <a:normAutofit/>
          </a:bodyPr>
          <a:lstStyle/>
          <a:p>
            <a:pPr marL="45720" indent="0">
              <a:buNone/>
            </a:pPr>
            <a:r>
              <a:rPr lang="en-US" dirty="0"/>
              <a:t>The attachment theory is a psychological theory about the emotional bond that is formed between a child and a caregiver. This bond helps children feel safe, explore the world, and form later relationships. This theory was developed by John Bowlby in the 1950s and later expanded by Mary Ainsworth in the 1970s (Cassidy, Jones and Shaver, 2013). </a:t>
            </a:r>
          </a:p>
          <a:p>
            <a:pPr marL="45720" indent="0">
              <a:buNone/>
            </a:pPr>
            <a:endParaRPr lang="en-US" dirty="0"/>
          </a:p>
        </p:txBody>
      </p:sp>
      <p:pic>
        <p:nvPicPr>
          <p:cNvPr id="5" name="Picture 4">
            <a:extLst>
              <a:ext uri="{FF2B5EF4-FFF2-40B4-BE49-F238E27FC236}">
                <a16:creationId xmlns:a16="http://schemas.microsoft.com/office/drawing/2014/main" id="{EC72027C-4221-3FF6-9DF4-BCB34E21E16F}"/>
              </a:ext>
            </a:extLst>
          </p:cNvPr>
          <p:cNvPicPr>
            <a:picLocks noChangeAspect="1"/>
          </p:cNvPicPr>
          <p:nvPr/>
        </p:nvPicPr>
        <p:blipFill>
          <a:blip r:embed="rId3"/>
          <a:stretch>
            <a:fillRect/>
          </a:stretch>
        </p:blipFill>
        <p:spPr>
          <a:xfrm>
            <a:off x="181156" y="2741892"/>
            <a:ext cx="5269499" cy="3770457"/>
          </a:xfrm>
          <a:prstGeom prst="rect">
            <a:avLst/>
          </a:prstGeom>
        </p:spPr>
      </p:pic>
      <p:sp>
        <p:nvSpPr>
          <p:cNvPr id="6" name="TextBox 5">
            <a:extLst>
              <a:ext uri="{FF2B5EF4-FFF2-40B4-BE49-F238E27FC236}">
                <a16:creationId xmlns:a16="http://schemas.microsoft.com/office/drawing/2014/main" id="{E1DA3CC9-7E3C-AF54-F99F-97428F8CC1C8}"/>
              </a:ext>
            </a:extLst>
          </p:cNvPr>
          <p:cNvSpPr txBox="1"/>
          <p:nvPr/>
        </p:nvSpPr>
        <p:spPr>
          <a:xfrm>
            <a:off x="1818222" y="6488668"/>
            <a:ext cx="2320506" cy="369332"/>
          </a:xfrm>
          <a:prstGeom prst="rect">
            <a:avLst/>
          </a:prstGeom>
          <a:noFill/>
        </p:spPr>
        <p:txBody>
          <a:bodyPr wrap="square" rtlCol="0">
            <a:spAutoFit/>
          </a:bodyPr>
          <a:lstStyle/>
          <a:p>
            <a:r>
              <a:rPr lang="en-GB" dirty="0"/>
              <a:t>(Mcleod, 2024)</a:t>
            </a:r>
          </a:p>
        </p:txBody>
      </p:sp>
      <p:sp>
        <p:nvSpPr>
          <p:cNvPr id="8" name="TextBox 7">
            <a:extLst>
              <a:ext uri="{FF2B5EF4-FFF2-40B4-BE49-F238E27FC236}">
                <a16:creationId xmlns:a16="http://schemas.microsoft.com/office/drawing/2014/main" id="{12DB61EB-3ACC-B31A-1778-E4D46E2DA3DD}"/>
              </a:ext>
            </a:extLst>
          </p:cNvPr>
          <p:cNvSpPr txBox="1"/>
          <p:nvPr/>
        </p:nvSpPr>
        <p:spPr>
          <a:xfrm>
            <a:off x="5891531" y="2741892"/>
            <a:ext cx="6364785" cy="3139321"/>
          </a:xfrm>
          <a:prstGeom prst="rect">
            <a:avLst/>
          </a:prstGeom>
          <a:noFill/>
        </p:spPr>
        <p:txBody>
          <a:bodyPr wrap="square" rtlCol="0">
            <a:spAutoFit/>
          </a:bodyPr>
          <a:lstStyle/>
          <a:p>
            <a:r>
              <a:rPr lang="en-US" dirty="0"/>
              <a:t>1. Pre-attachment (newborn to 6 weeks)</a:t>
            </a:r>
          </a:p>
          <a:p>
            <a:pPr marL="285750" indent="-285750">
              <a:buFontTx/>
              <a:buChar char="-"/>
            </a:pPr>
            <a:r>
              <a:rPr lang="en-GB" dirty="0"/>
              <a:t>No specific attachment during this time, however the bond is starting to form</a:t>
            </a:r>
          </a:p>
          <a:p>
            <a:r>
              <a:rPr lang="en-GB" dirty="0"/>
              <a:t>2. Attachment in making (6 weeks- 8 months)</a:t>
            </a:r>
          </a:p>
          <a:p>
            <a:pPr marL="285750" indent="-285750">
              <a:buFontTx/>
              <a:buChar char="-"/>
            </a:pPr>
            <a:r>
              <a:rPr lang="en-GB" dirty="0"/>
              <a:t>Attachment starts to grow, baby shows preference to caregivers</a:t>
            </a:r>
          </a:p>
          <a:p>
            <a:r>
              <a:rPr lang="en-GB" dirty="0"/>
              <a:t>3. Clear cut attachment (8 months- 18 months)</a:t>
            </a:r>
          </a:p>
          <a:p>
            <a:pPr marL="285750" indent="-285750">
              <a:buFontTx/>
              <a:buChar char="-"/>
            </a:pPr>
            <a:r>
              <a:rPr lang="en-GB" dirty="0"/>
              <a:t>Strong attachment to primary care giver</a:t>
            </a:r>
          </a:p>
          <a:p>
            <a:r>
              <a:rPr lang="en-GB" dirty="0"/>
              <a:t>4. Reciprocal relationships (24+ months)</a:t>
            </a:r>
          </a:p>
          <a:p>
            <a:pPr marL="285750" indent="-285750">
              <a:buFontTx/>
              <a:buChar char="-"/>
            </a:pPr>
            <a:r>
              <a:rPr lang="en-GB" dirty="0"/>
              <a:t>Multiple attachments form</a:t>
            </a:r>
          </a:p>
          <a:p>
            <a:r>
              <a:rPr lang="en-GB" dirty="0"/>
              <a:t>(Mcleod, 2024)</a:t>
            </a:r>
          </a:p>
        </p:txBody>
      </p:sp>
    </p:spTree>
    <p:extLst>
      <p:ext uri="{BB962C8B-B14F-4D97-AF65-F5344CB8AC3E}">
        <p14:creationId xmlns:p14="http://schemas.microsoft.com/office/powerpoint/2010/main" val="386616909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72A86-9C26-D8D4-7911-493261AC0AA0}"/>
              </a:ext>
            </a:extLst>
          </p:cNvPr>
          <p:cNvSpPr>
            <a:spLocks noGrp="1"/>
          </p:cNvSpPr>
          <p:nvPr>
            <p:ph type="title"/>
          </p:nvPr>
        </p:nvSpPr>
        <p:spPr>
          <a:xfrm>
            <a:off x="3479589" y="327169"/>
            <a:ext cx="5232822" cy="901209"/>
          </a:xfrm>
        </p:spPr>
        <p:txBody>
          <a:bodyPr/>
          <a:lstStyle/>
          <a:p>
            <a:r>
              <a:rPr lang="en-GB" dirty="0"/>
              <a:t>Attachment in the making </a:t>
            </a:r>
          </a:p>
        </p:txBody>
      </p:sp>
      <p:sp>
        <p:nvSpPr>
          <p:cNvPr id="5" name="TextBox 4">
            <a:extLst>
              <a:ext uri="{FF2B5EF4-FFF2-40B4-BE49-F238E27FC236}">
                <a16:creationId xmlns:a16="http://schemas.microsoft.com/office/drawing/2014/main" id="{76A600A6-F815-84BA-65C7-84512E15DB01}"/>
              </a:ext>
            </a:extLst>
          </p:cNvPr>
          <p:cNvSpPr txBox="1"/>
          <p:nvPr/>
        </p:nvSpPr>
        <p:spPr>
          <a:xfrm>
            <a:off x="880844" y="1568741"/>
            <a:ext cx="10553350" cy="2585323"/>
          </a:xfrm>
          <a:prstGeom prst="rect">
            <a:avLst/>
          </a:prstGeom>
          <a:noFill/>
        </p:spPr>
        <p:txBody>
          <a:bodyPr wrap="square" rtlCol="0">
            <a:spAutoFit/>
          </a:bodyPr>
          <a:lstStyle/>
          <a:p>
            <a:r>
              <a:rPr lang="en-GB" dirty="0"/>
              <a:t>In this stage babies start to develop social referencing skills.</a:t>
            </a:r>
          </a:p>
          <a:p>
            <a:endParaRPr lang="en-GB" dirty="0"/>
          </a:p>
          <a:p>
            <a:r>
              <a:rPr lang="en-GB" dirty="0"/>
              <a:t>Social referencing is when </a:t>
            </a:r>
            <a:r>
              <a:rPr lang="en-US" dirty="0"/>
              <a:t>children observe the way adults show their emotions and affection in order to control their own behavior toward environments objects, people, and situations. This eventually guides children on how to behave in situations they are placed in (</a:t>
            </a:r>
            <a:r>
              <a:rPr lang="en-GB" dirty="0"/>
              <a:t>Drew (PhD), 2023)</a:t>
            </a:r>
            <a:r>
              <a:rPr lang="en-US" dirty="0"/>
              <a:t>.</a:t>
            </a:r>
          </a:p>
          <a:p>
            <a:endParaRPr lang="en-GB" dirty="0"/>
          </a:p>
          <a:p>
            <a:r>
              <a:rPr lang="en-GB" dirty="0"/>
              <a:t>In Amira's case, this stage would have been the first important step to prevent signs that she is facing in nursery as watching adults at this age can help her feel calmer around kids and in a play group setting. </a:t>
            </a:r>
          </a:p>
        </p:txBody>
      </p:sp>
    </p:spTree>
    <p:extLst>
      <p:ext uri="{BB962C8B-B14F-4D97-AF65-F5344CB8AC3E}">
        <p14:creationId xmlns:p14="http://schemas.microsoft.com/office/powerpoint/2010/main" val="300059064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91676" y="422694"/>
            <a:ext cx="7608647" cy="642573"/>
          </a:xfrm>
        </p:spPr>
        <p:txBody>
          <a:bodyPr rtlCol="0"/>
          <a:lstStyle/>
          <a:p>
            <a:r>
              <a:rPr lang="en-US" dirty="0"/>
              <a:t>Key Concepts of Attachment Theory</a:t>
            </a:r>
            <a:endParaRPr lang="en-gb" dirty="0"/>
          </a:p>
        </p:txBody>
      </p:sp>
      <p:sp>
        <p:nvSpPr>
          <p:cNvPr id="4" name="Content Placeholder 3">
            <a:extLst>
              <a:ext uri="{FF2B5EF4-FFF2-40B4-BE49-F238E27FC236}">
                <a16:creationId xmlns:a16="http://schemas.microsoft.com/office/drawing/2014/main" id="{DFB3E7A7-92F2-BBF3-BDAB-E2E5006ED0B1}"/>
              </a:ext>
            </a:extLst>
          </p:cNvPr>
          <p:cNvSpPr>
            <a:spLocks noGrp="1"/>
          </p:cNvSpPr>
          <p:nvPr>
            <p:ph idx="1"/>
          </p:nvPr>
        </p:nvSpPr>
        <p:spPr>
          <a:xfrm>
            <a:off x="362635" y="1147195"/>
            <a:ext cx="11449064" cy="4114800"/>
          </a:xfrm>
        </p:spPr>
        <p:txBody>
          <a:bodyPr>
            <a:normAutofit fontScale="92500" lnSpcReduction="20000"/>
          </a:bodyPr>
          <a:lstStyle/>
          <a:p>
            <a:r>
              <a:rPr lang="en-US" dirty="0"/>
              <a:t>Secure base / safe haven: the child returns to caregiver when distressed </a:t>
            </a:r>
            <a:br>
              <a:rPr lang="en-US" dirty="0"/>
            </a:br>
            <a:r>
              <a:rPr lang="en-US" dirty="0"/>
              <a:t>- as Amira shows signs of anxiety at nursery, this could mean she doesn’t see the nursery staff as a secure base which she requires trust to be built. </a:t>
            </a:r>
          </a:p>
          <a:p>
            <a:r>
              <a:rPr lang="en-US" dirty="0"/>
              <a:t>Internal working model: mental template about how relationships work (self &amp; others) </a:t>
            </a:r>
            <a:br>
              <a:rPr lang="en-US" dirty="0"/>
            </a:br>
            <a:r>
              <a:rPr lang="en-US" dirty="0"/>
              <a:t>- Amira's anxiety or limited communication can reflect on how her caregivers have been.</a:t>
            </a:r>
          </a:p>
          <a:p>
            <a:r>
              <a:rPr lang="en-US" dirty="0"/>
              <a:t>Attachment styles: e.g. secure, avoidant, disorganised </a:t>
            </a:r>
            <a:br>
              <a:rPr lang="en-US" dirty="0"/>
            </a:br>
            <a:r>
              <a:rPr lang="en-US" dirty="0"/>
              <a:t>- in the past Amira could have been experiencing inconsistent or confusing caregiving, which can mean she has an insecure or disorganized attachment style due to her not being able to engage in group play</a:t>
            </a:r>
          </a:p>
          <a:p>
            <a:r>
              <a:rPr lang="en-US" dirty="0"/>
              <a:t>Caregiver sensitivity: how responsive, warm, consistent the caregiver is </a:t>
            </a:r>
          </a:p>
          <a:p>
            <a:pPr>
              <a:buFontTx/>
              <a:buChar char="-"/>
            </a:pPr>
            <a:r>
              <a:rPr lang="en-US" dirty="0"/>
              <a:t>Amira would need to build trust with nursery staff who are consistent and sensitive so she can have more of a secure attachment </a:t>
            </a:r>
          </a:p>
          <a:p>
            <a:pPr marL="45720" indent="0">
              <a:buNone/>
            </a:pPr>
            <a:r>
              <a:rPr lang="en-US" dirty="0"/>
              <a:t>(brodie,2024)</a:t>
            </a:r>
            <a:br>
              <a:rPr lang="en-US" dirty="0"/>
            </a:br>
            <a:endParaRPr lang="en-GB" dirty="0"/>
          </a:p>
        </p:txBody>
      </p:sp>
    </p:spTree>
    <p:extLst>
      <p:ext uri="{BB962C8B-B14F-4D97-AF65-F5344CB8AC3E}">
        <p14:creationId xmlns:p14="http://schemas.microsoft.com/office/powerpoint/2010/main" val="196250610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C8097-A2F0-D59A-7250-04AAB339ECB0}"/>
              </a:ext>
            </a:extLst>
          </p:cNvPr>
          <p:cNvSpPr>
            <a:spLocks noGrp="1"/>
          </p:cNvSpPr>
          <p:nvPr>
            <p:ph type="title"/>
          </p:nvPr>
        </p:nvSpPr>
        <p:spPr>
          <a:xfrm>
            <a:off x="957533" y="526211"/>
            <a:ext cx="10110158" cy="1777041"/>
          </a:xfrm>
        </p:spPr>
        <p:txBody>
          <a:bodyPr>
            <a:normAutofit/>
          </a:bodyPr>
          <a:lstStyle/>
          <a:p>
            <a:r>
              <a:rPr lang="en-US" dirty="0"/>
              <a:t>Why Attachment Theory Is Relevant in Early Years</a:t>
            </a:r>
            <a:br>
              <a:rPr lang="en-US" dirty="0"/>
            </a:br>
            <a:br>
              <a:rPr lang="en-US" dirty="0"/>
            </a:br>
            <a:endParaRPr lang="en-GB" dirty="0"/>
          </a:p>
        </p:txBody>
      </p:sp>
      <p:sp>
        <p:nvSpPr>
          <p:cNvPr id="3" name="Content Placeholder 2">
            <a:extLst>
              <a:ext uri="{FF2B5EF4-FFF2-40B4-BE49-F238E27FC236}">
                <a16:creationId xmlns:a16="http://schemas.microsoft.com/office/drawing/2014/main" id="{41A776C1-787C-FA7D-3F0E-6079DFC990F3}"/>
              </a:ext>
            </a:extLst>
          </p:cNvPr>
          <p:cNvSpPr>
            <a:spLocks noGrp="1"/>
          </p:cNvSpPr>
          <p:nvPr>
            <p:ph idx="1"/>
          </p:nvPr>
        </p:nvSpPr>
        <p:spPr>
          <a:xfrm>
            <a:off x="1031846" y="1600200"/>
            <a:ext cx="10548967" cy="4114800"/>
          </a:xfrm>
        </p:spPr>
        <p:txBody>
          <a:bodyPr>
            <a:normAutofit fontScale="70000" lnSpcReduction="20000"/>
          </a:bodyPr>
          <a:lstStyle/>
          <a:p>
            <a:r>
              <a:rPr lang="en-US" sz="2600" dirty="0"/>
              <a:t>Strong early attachments support emotional regulation, social competence, trust in others, confidence. </a:t>
            </a:r>
          </a:p>
          <a:p>
            <a:pPr marL="45720" indent="0">
              <a:buNone/>
            </a:pPr>
            <a:br>
              <a:rPr lang="en-US" sz="2600" dirty="0"/>
            </a:br>
            <a:endParaRPr lang="en-US" sz="2600" dirty="0"/>
          </a:p>
          <a:p>
            <a:r>
              <a:rPr lang="en-US" sz="2600" dirty="0"/>
              <a:t>In a nursery setting, forming secure connections with staff can help a child settle and engage. </a:t>
            </a:r>
          </a:p>
          <a:p>
            <a:pPr marL="45720" indent="0">
              <a:buNone/>
            </a:pPr>
            <a:br>
              <a:rPr lang="en-US" sz="2600" dirty="0"/>
            </a:br>
            <a:endParaRPr lang="en-US" sz="2600" dirty="0"/>
          </a:p>
          <a:p>
            <a:r>
              <a:rPr lang="en-US" sz="2600" dirty="0"/>
              <a:t>Research shows that insecure attachments (or disruptions) can lead to later emotional or social difficulties. </a:t>
            </a:r>
          </a:p>
          <a:p>
            <a:pPr marL="45720" indent="0">
              <a:buNone/>
            </a:pPr>
            <a:r>
              <a:rPr lang="en-US" sz="2600" dirty="0"/>
              <a:t>(National Society for the Prevention of Cruelty to Children, 2021)</a:t>
            </a:r>
            <a:br>
              <a:rPr lang="en-US" sz="2600" dirty="0"/>
            </a:br>
            <a:endParaRPr lang="en-US" sz="2600" dirty="0"/>
          </a:p>
          <a:p>
            <a:pPr marL="45720" indent="0">
              <a:buNone/>
            </a:pPr>
            <a:br>
              <a:rPr lang="en-US" dirty="0"/>
            </a:br>
            <a:endParaRPr lang="en-GB" dirty="0"/>
          </a:p>
        </p:txBody>
      </p:sp>
    </p:spTree>
    <p:extLst>
      <p:ext uri="{BB962C8B-B14F-4D97-AF65-F5344CB8AC3E}">
        <p14:creationId xmlns:p14="http://schemas.microsoft.com/office/powerpoint/2010/main" val="319755865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7F43E-088D-8248-7064-67EF2668F26B}"/>
              </a:ext>
            </a:extLst>
          </p:cNvPr>
          <p:cNvSpPr>
            <a:spLocks noGrp="1"/>
          </p:cNvSpPr>
          <p:nvPr>
            <p:ph type="title"/>
          </p:nvPr>
        </p:nvSpPr>
        <p:spPr>
          <a:xfrm>
            <a:off x="1483594" y="822385"/>
            <a:ext cx="9372600" cy="1200416"/>
          </a:xfrm>
        </p:spPr>
        <p:txBody>
          <a:bodyPr>
            <a:normAutofit fontScale="90000"/>
          </a:bodyPr>
          <a:lstStyle/>
          <a:p>
            <a:r>
              <a:rPr lang="en-US" dirty="0"/>
              <a:t>Amira’s Case &amp; Attachment Theory Interpretation</a:t>
            </a:r>
            <a:br>
              <a:rPr lang="en-US" dirty="0"/>
            </a:br>
            <a:br>
              <a:rPr lang="en-US" dirty="0"/>
            </a:br>
            <a:endParaRPr lang="en-GB" dirty="0"/>
          </a:p>
        </p:txBody>
      </p:sp>
      <p:sp>
        <p:nvSpPr>
          <p:cNvPr id="4" name="TextBox 3">
            <a:extLst>
              <a:ext uri="{FF2B5EF4-FFF2-40B4-BE49-F238E27FC236}">
                <a16:creationId xmlns:a16="http://schemas.microsoft.com/office/drawing/2014/main" id="{892FF5AA-DDE6-0AE2-FF59-5A12484CAB39}"/>
              </a:ext>
            </a:extLst>
          </p:cNvPr>
          <p:cNvSpPr txBox="1"/>
          <p:nvPr/>
        </p:nvSpPr>
        <p:spPr>
          <a:xfrm>
            <a:off x="571664" y="1077352"/>
            <a:ext cx="11335110" cy="3970318"/>
          </a:xfrm>
          <a:prstGeom prst="rect">
            <a:avLst/>
          </a:prstGeom>
          <a:noFill/>
        </p:spPr>
        <p:txBody>
          <a:bodyPr wrap="square" rtlCol="0">
            <a:spAutoFit/>
          </a:bodyPr>
          <a:lstStyle/>
          <a:p>
            <a:r>
              <a:rPr lang="en-US" dirty="0"/>
              <a:t>What we know about Amira: shows anxiety when carers leave, limited verbal communication, difficulty in group play</a:t>
            </a:r>
          </a:p>
          <a:p>
            <a:endParaRPr lang="en-US" dirty="0"/>
          </a:p>
          <a:p>
            <a:r>
              <a:rPr lang="en-US" dirty="0"/>
              <a:t>How attachment theory helps explain this:</a:t>
            </a:r>
          </a:p>
          <a:p>
            <a:endParaRPr lang="en-US" dirty="0"/>
          </a:p>
          <a:p>
            <a:r>
              <a:rPr lang="en-US" dirty="0"/>
              <a:t>She may not feel a secure base in the nursery, so separation triggers anxiety</a:t>
            </a:r>
          </a:p>
          <a:p>
            <a:endParaRPr lang="en-US" dirty="0"/>
          </a:p>
          <a:p>
            <a:r>
              <a:rPr lang="en-US" dirty="0"/>
              <a:t>Her internal working model may be alert—she may expect inconsistency or lack of responsiveness</a:t>
            </a:r>
          </a:p>
          <a:p>
            <a:endParaRPr lang="en-US" dirty="0"/>
          </a:p>
          <a:p>
            <a:r>
              <a:rPr lang="en-US" dirty="0"/>
              <a:t>She might avoid engaging in group play if she is unsure of safety and trust</a:t>
            </a:r>
          </a:p>
          <a:p>
            <a:endParaRPr lang="en-US" dirty="0"/>
          </a:p>
          <a:p>
            <a:r>
              <a:rPr lang="en-US" dirty="0"/>
              <a:t>Caregiver —&gt; child’s feeling (safe or unsafe) —&gt; child behavior (withdraw, cling, silence)</a:t>
            </a:r>
          </a:p>
          <a:p>
            <a:br>
              <a:rPr lang="en-US" u="sng" dirty="0"/>
            </a:br>
            <a:endParaRPr lang="en-GB" u="sng" dirty="0"/>
          </a:p>
        </p:txBody>
      </p:sp>
      <p:sp>
        <p:nvSpPr>
          <p:cNvPr id="3" name="Oval 2">
            <a:extLst>
              <a:ext uri="{FF2B5EF4-FFF2-40B4-BE49-F238E27FC236}">
                <a16:creationId xmlns:a16="http://schemas.microsoft.com/office/drawing/2014/main" id="{CD3104A8-9816-A704-AD94-B601B3481C7C}"/>
              </a:ext>
            </a:extLst>
          </p:cNvPr>
          <p:cNvSpPr/>
          <p:nvPr/>
        </p:nvSpPr>
        <p:spPr>
          <a:xfrm>
            <a:off x="285226" y="3940324"/>
            <a:ext cx="9974510" cy="687896"/>
          </a:xfrm>
          <a:prstGeom prst="ellipse">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Tree>
    <p:extLst>
      <p:ext uri="{BB962C8B-B14F-4D97-AF65-F5344CB8AC3E}">
        <p14:creationId xmlns:p14="http://schemas.microsoft.com/office/powerpoint/2010/main" val="332812390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4412" y="-540667"/>
            <a:ext cx="11503175" cy="1200416"/>
          </a:xfrm>
        </p:spPr>
        <p:txBody>
          <a:bodyPr rtlCol="0"/>
          <a:lstStyle/>
          <a:p>
            <a:r>
              <a:rPr lang="en-US" dirty="0"/>
              <a:t>Strategies / Interventions Based on Attachment Theory</a:t>
            </a:r>
            <a:endParaRPr lang="en-gb" dirty="0"/>
          </a:p>
        </p:txBody>
      </p:sp>
      <p:sp>
        <p:nvSpPr>
          <p:cNvPr id="5" name="TextBox 4">
            <a:extLst>
              <a:ext uri="{FF2B5EF4-FFF2-40B4-BE49-F238E27FC236}">
                <a16:creationId xmlns:a16="http://schemas.microsoft.com/office/drawing/2014/main" id="{A0F2BB18-6D09-2645-1D43-D5E985E31FB9}"/>
              </a:ext>
            </a:extLst>
          </p:cNvPr>
          <p:cNvSpPr txBox="1"/>
          <p:nvPr/>
        </p:nvSpPr>
        <p:spPr>
          <a:xfrm>
            <a:off x="167354" y="537629"/>
            <a:ext cx="12024646" cy="6740307"/>
          </a:xfrm>
          <a:prstGeom prst="rect">
            <a:avLst/>
          </a:prstGeom>
          <a:noFill/>
        </p:spPr>
        <p:txBody>
          <a:bodyPr wrap="square" rtlCol="0">
            <a:spAutoFit/>
          </a:bodyPr>
          <a:lstStyle/>
          <a:p>
            <a:r>
              <a:rPr lang="en-US" dirty="0"/>
              <a:t>Practical ideas to support Amira:</a:t>
            </a:r>
          </a:p>
          <a:p>
            <a:endParaRPr lang="en-US" dirty="0"/>
          </a:p>
          <a:p>
            <a:r>
              <a:rPr lang="en-US" dirty="0"/>
              <a:t>Consistent, sensitive caregiving- Always respond to her distress gently and quickly this builds trust and strengthens caregiver-child bond</a:t>
            </a:r>
          </a:p>
          <a:p>
            <a:endParaRPr lang="en-US" dirty="0"/>
          </a:p>
          <a:p>
            <a:r>
              <a:rPr lang="en-US" dirty="0"/>
              <a:t>Key worker / attachment figure in nursery - Assign one or two staff members to build relationship with Amira, this Gives her a reliable base in nursery</a:t>
            </a:r>
          </a:p>
          <a:p>
            <a:endParaRPr lang="en-US" dirty="0"/>
          </a:p>
          <a:p>
            <a:r>
              <a:rPr lang="en-US" dirty="0"/>
              <a:t>Gradual separation / transition routines - Use short separation times, greeting rituals, gradual increases Helps her feel safe to adjust</a:t>
            </a:r>
          </a:p>
          <a:p>
            <a:endParaRPr lang="en-US" dirty="0"/>
          </a:p>
          <a:p>
            <a:r>
              <a:rPr lang="en-US" dirty="0"/>
              <a:t>Responsive verbal / non-verbal interaction- Use facial cues, gentle encouragement, nonverbal gestures Shows she is noticed and understood</a:t>
            </a:r>
          </a:p>
          <a:p>
            <a:endParaRPr lang="en-US" dirty="0"/>
          </a:p>
          <a:p>
            <a:r>
              <a:rPr lang="en-US" dirty="0"/>
              <a:t>Small group play with adult support - Start with 1-1 or 2-1 adult-child play before moving to larger groups Reduces anxiety</a:t>
            </a:r>
          </a:p>
          <a:p>
            <a:endParaRPr lang="en-US" dirty="0"/>
          </a:p>
          <a:p>
            <a:endParaRPr lang="en-US" dirty="0"/>
          </a:p>
          <a:p>
            <a:r>
              <a:rPr lang="en-US" dirty="0"/>
              <a:t>Emotion coaching- Name and validate her emotions (e.g. I see you are sad) Helps her learn to express feelings</a:t>
            </a:r>
          </a:p>
          <a:p>
            <a:endParaRPr lang="en-US" dirty="0"/>
          </a:p>
          <a:p>
            <a:br>
              <a:rPr lang="en-US" dirty="0"/>
            </a:br>
            <a:r>
              <a:rPr lang="en-US"/>
              <a:t>(brodie, 2024)</a:t>
            </a:r>
            <a:endParaRPr lang="en-US" dirty="0"/>
          </a:p>
          <a:p>
            <a:br>
              <a:rPr lang="en-US" dirty="0"/>
            </a:br>
            <a:endParaRPr lang="en-GB" dirty="0"/>
          </a:p>
        </p:txBody>
      </p:sp>
    </p:spTree>
    <p:extLst>
      <p:ext uri="{BB962C8B-B14F-4D97-AF65-F5344CB8AC3E}">
        <p14:creationId xmlns:p14="http://schemas.microsoft.com/office/powerpoint/2010/main" val="17020101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1511" y="94889"/>
            <a:ext cx="8617938" cy="737465"/>
          </a:xfrm>
        </p:spPr>
        <p:txBody>
          <a:bodyPr rtlCol="0"/>
          <a:lstStyle/>
          <a:p>
            <a:r>
              <a:rPr lang="en-GB" dirty="0"/>
              <a:t>Considering Nature and Nurture</a:t>
            </a:r>
            <a:endParaRPr lang="en-gb" dirty="0"/>
          </a:p>
        </p:txBody>
      </p:sp>
      <p:sp>
        <p:nvSpPr>
          <p:cNvPr id="7" name="TextBox 6">
            <a:extLst>
              <a:ext uri="{FF2B5EF4-FFF2-40B4-BE49-F238E27FC236}">
                <a16:creationId xmlns:a16="http://schemas.microsoft.com/office/drawing/2014/main" id="{6C7EF612-D52D-76BA-C824-0B61952476BA}"/>
              </a:ext>
            </a:extLst>
          </p:cNvPr>
          <p:cNvSpPr txBox="1"/>
          <p:nvPr/>
        </p:nvSpPr>
        <p:spPr>
          <a:xfrm>
            <a:off x="336430" y="832354"/>
            <a:ext cx="11386868" cy="4247317"/>
          </a:xfrm>
          <a:prstGeom prst="rect">
            <a:avLst/>
          </a:prstGeom>
          <a:noFill/>
        </p:spPr>
        <p:txBody>
          <a:bodyPr wrap="square" rtlCol="0">
            <a:spAutoFit/>
          </a:bodyPr>
          <a:lstStyle/>
          <a:p>
            <a:r>
              <a:rPr lang="en-US" b="1" dirty="0"/>
              <a:t>Nature (biological influences)</a:t>
            </a:r>
          </a:p>
          <a:p>
            <a:endParaRPr lang="en-US" dirty="0"/>
          </a:p>
          <a:p>
            <a:r>
              <a:rPr lang="en-US" dirty="0"/>
              <a:t>Child temperament: some children are naturally more anxious or cautious</a:t>
            </a:r>
          </a:p>
          <a:p>
            <a:r>
              <a:rPr lang="en-US" dirty="0"/>
              <a:t>Genetic tendencies: e.g. sensitivity to stress (cherry, 2025)</a:t>
            </a:r>
          </a:p>
          <a:p>
            <a:endParaRPr lang="en-US" dirty="0"/>
          </a:p>
          <a:p>
            <a:r>
              <a:rPr lang="en-US" b="1" dirty="0"/>
              <a:t>Nurture (environmental influences)</a:t>
            </a:r>
            <a:br>
              <a:rPr lang="en-US" b="1" dirty="0"/>
            </a:br>
            <a:endParaRPr lang="en-US" b="1" dirty="0"/>
          </a:p>
          <a:p>
            <a:r>
              <a:rPr lang="en-US" dirty="0"/>
              <a:t>Quality of caregiving at home and in nursery</a:t>
            </a:r>
          </a:p>
          <a:p>
            <a:r>
              <a:rPr lang="en-US" dirty="0"/>
              <a:t>Stability, routine, emotional climate</a:t>
            </a:r>
          </a:p>
          <a:p>
            <a:r>
              <a:rPr lang="en-US" dirty="0"/>
              <a:t>Social environment (peers, staff) (cherry, 2025)</a:t>
            </a:r>
          </a:p>
          <a:p>
            <a:r>
              <a:rPr lang="en-US" dirty="0"/>
              <a:t>In modern developmental psychology, most agree it’s interaction of nature and nurture. </a:t>
            </a:r>
          </a:p>
          <a:p>
            <a:r>
              <a:rPr lang="en-US" dirty="0"/>
              <a:t>For Amira, her temperament might make her more vulnerable to anxious responses, but consistent sensitive support (nurture) can help ease that.</a:t>
            </a:r>
          </a:p>
          <a:p>
            <a:br>
              <a:rPr lang="en-US" dirty="0"/>
            </a:br>
            <a:endParaRPr lang="en-GB" dirty="0"/>
          </a:p>
        </p:txBody>
      </p:sp>
    </p:spTree>
    <p:extLst>
      <p:ext uri="{BB962C8B-B14F-4D97-AF65-F5344CB8AC3E}">
        <p14:creationId xmlns:p14="http://schemas.microsoft.com/office/powerpoint/2010/main" val="95522469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29542" y="382437"/>
            <a:ext cx="9372600" cy="1200416"/>
          </a:xfrm>
        </p:spPr>
        <p:txBody>
          <a:bodyPr rtlCol="0">
            <a:normAutofit fontScale="90000"/>
          </a:bodyPr>
          <a:lstStyle/>
          <a:p>
            <a:r>
              <a:rPr lang="en-GB" dirty="0"/>
              <a:t>S</a:t>
            </a:r>
            <a:r>
              <a:rPr lang="en-US" dirty="0"/>
              <a:t>trengths of Attachment Theory</a:t>
            </a:r>
            <a:br>
              <a:rPr lang="en-US" dirty="0"/>
            </a:br>
            <a:br>
              <a:rPr lang="en-US" dirty="0"/>
            </a:br>
            <a:endParaRPr lang="en-gb" dirty="0"/>
          </a:p>
        </p:txBody>
      </p:sp>
      <p:sp>
        <p:nvSpPr>
          <p:cNvPr id="3" name="TextBox 2">
            <a:extLst>
              <a:ext uri="{FF2B5EF4-FFF2-40B4-BE49-F238E27FC236}">
                <a16:creationId xmlns:a16="http://schemas.microsoft.com/office/drawing/2014/main" id="{7BE409E2-FDB8-9E31-5EFE-FE58B6C0E84F}"/>
              </a:ext>
            </a:extLst>
          </p:cNvPr>
          <p:cNvSpPr txBox="1"/>
          <p:nvPr/>
        </p:nvSpPr>
        <p:spPr>
          <a:xfrm>
            <a:off x="1052422" y="1647646"/>
            <a:ext cx="11291978" cy="3416320"/>
          </a:xfrm>
          <a:prstGeom prst="rect">
            <a:avLst/>
          </a:prstGeom>
          <a:noFill/>
        </p:spPr>
        <p:txBody>
          <a:bodyPr wrap="square" rtlCol="0">
            <a:spAutoFit/>
          </a:bodyPr>
          <a:lstStyle/>
          <a:p>
            <a:r>
              <a:rPr lang="en-US" dirty="0"/>
              <a:t>It gives a clear framework for understanding emotional and social security in early years</a:t>
            </a:r>
          </a:p>
          <a:p>
            <a:br>
              <a:rPr lang="en-US" dirty="0"/>
            </a:br>
            <a:endParaRPr lang="en-US" dirty="0"/>
          </a:p>
          <a:p>
            <a:r>
              <a:rPr lang="en-US" dirty="0"/>
              <a:t>It emphasises relationships and responsiveness, which are very relevant in nursery settings</a:t>
            </a:r>
          </a:p>
          <a:p>
            <a:br>
              <a:rPr lang="en-US" dirty="0"/>
            </a:br>
            <a:endParaRPr lang="en-US" dirty="0"/>
          </a:p>
          <a:p>
            <a:r>
              <a:rPr lang="en-US" dirty="0"/>
              <a:t>Many studies support the long-term effects of early attachment. </a:t>
            </a:r>
          </a:p>
          <a:p>
            <a:br>
              <a:rPr lang="en-US" dirty="0"/>
            </a:br>
            <a:endParaRPr lang="en-US" dirty="0"/>
          </a:p>
          <a:p>
            <a:r>
              <a:rPr lang="en-US" dirty="0"/>
              <a:t>It is actionable: we can use it to design interventions, train staff, plan routines</a:t>
            </a:r>
          </a:p>
          <a:p>
            <a:br>
              <a:rPr lang="en-US" dirty="0"/>
            </a:br>
            <a:endParaRPr lang="en-GB" dirty="0"/>
          </a:p>
        </p:txBody>
      </p:sp>
    </p:spTree>
    <p:extLst>
      <p:ext uri="{BB962C8B-B14F-4D97-AF65-F5344CB8AC3E}">
        <p14:creationId xmlns:p14="http://schemas.microsoft.com/office/powerpoint/2010/main" val="335294400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92DBDE4-A8E3-E31F-1193-94656F32CE20}"/>
              </a:ext>
            </a:extLst>
          </p:cNvPr>
          <p:cNvSpPr txBox="1"/>
          <p:nvPr/>
        </p:nvSpPr>
        <p:spPr>
          <a:xfrm>
            <a:off x="1509623" y="260614"/>
            <a:ext cx="9523563" cy="584775"/>
          </a:xfrm>
          <a:prstGeom prst="rect">
            <a:avLst/>
          </a:prstGeom>
          <a:noFill/>
        </p:spPr>
        <p:txBody>
          <a:bodyPr wrap="square" rtlCol="0">
            <a:spAutoFit/>
          </a:bodyPr>
          <a:lstStyle/>
          <a:p>
            <a:r>
              <a:rPr lang="en-US" sz="3200" dirty="0"/>
              <a:t>Limitations / Criticisms of Attachment Theory</a:t>
            </a:r>
            <a:endParaRPr lang="en-GB" sz="3200" dirty="0"/>
          </a:p>
        </p:txBody>
      </p:sp>
      <p:sp>
        <p:nvSpPr>
          <p:cNvPr id="8" name="TextBox 7">
            <a:extLst>
              <a:ext uri="{FF2B5EF4-FFF2-40B4-BE49-F238E27FC236}">
                <a16:creationId xmlns:a16="http://schemas.microsoft.com/office/drawing/2014/main" id="{89E9B7E9-F207-C362-5BFA-CB9376DF82B2}"/>
              </a:ext>
            </a:extLst>
          </p:cNvPr>
          <p:cNvSpPr txBox="1"/>
          <p:nvPr/>
        </p:nvSpPr>
        <p:spPr>
          <a:xfrm>
            <a:off x="789317" y="2027207"/>
            <a:ext cx="10964174" cy="2585323"/>
          </a:xfrm>
          <a:prstGeom prst="rect">
            <a:avLst/>
          </a:prstGeom>
          <a:noFill/>
        </p:spPr>
        <p:txBody>
          <a:bodyPr wrap="square" rtlCol="0">
            <a:spAutoFit/>
          </a:bodyPr>
          <a:lstStyle/>
          <a:p>
            <a:r>
              <a:rPr lang="en-US" dirty="0"/>
              <a:t>It may under-</a:t>
            </a:r>
            <a:r>
              <a:rPr lang="en-US" dirty="0" err="1"/>
              <a:t>emphasise</a:t>
            </a:r>
            <a:r>
              <a:rPr lang="en-US" dirty="0"/>
              <a:t> the role of child temperament or traits (nature) in shaping behavior. </a:t>
            </a:r>
          </a:p>
          <a:p>
            <a:br>
              <a:rPr lang="en-US" dirty="0"/>
            </a:br>
            <a:endParaRPr lang="en-US" dirty="0"/>
          </a:p>
          <a:p>
            <a:r>
              <a:rPr lang="en-US" dirty="0"/>
              <a:t>It sometimes gives too much emphasis to the primary caregiver (often mother) and neglects other relationships. </a:t>
            </a:r>
            <a:br>
              <a:rPr lang="en-US" dirty="0"/>
            </a:br>
            <a:endParaRPr lang="en-US" dirty="0"/>
          </a:p>
          <a:p>
            <a:r>
              <a:rPr lang="en-US" dirty="0"/>
              <a:t>It might be implying early attachment fixes future outcomes too rigidly. Critics argue people can change over time. </a:t>
            </a:r>
          </a:p>
          <a:p>
            <a:endParaRPr lang="en-GB" dirty="0"/>
          </a:p>
        </p:txBody>
      </p:sp>
    </p:spTree>
    <p:extLst>
      <p:ext uri="{BB962C8B-B14F-4D97-AF65-F5344CB8AC3E}">
        <p14:creationId xmlns:p14="http://schemas.microsoft.com/office/powerpoint/2010/main" val="147088218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D92E0DB-5206-5D7D-E4BD-70530102AE7C}"/>
              </a:ext>
            </a:extLst>
          </p:cNvPr>
          <p:cNvSpPr txBox="1"/>
          <p:nvPr/>
        </p:nvSpPr>
        <p:spPr>
          <a:xfrm>
            <a:off x="1664898" y="629728"/>
            <a:ext cx="8419381" cy="1077218"/>
          </a:xfrm>
          <a:prstGeom prst="rect">
            <a:avLst/>
          </a:prstGeom>
          <a:noFill/>
        </p:spPr>
        <p:txBody>
          <a:bodyPr wrap="square" rtlCol="0">
            <a:spAutoFit/>
          </a:bodyPr>
          <a:lstStyle/>
          <a:p>
            <a:r>
              <a:rPr lang="en-GB" sz="2800" dirty="0"/>
              <a:t>Summary &amp; Recommendations for Practitioners</a:t>
            </a:r>
          </a:p>
          <a:p>
            <a:br>
              <a:rPr lang="en-GB" dirty="0"/>
            </a:br>
            <a:endParaRPr lang="en-GB" dirty="0"/>
          </a:p>
        </p:txBody>
      </p:sp>
      <p:sp>
        <p:nvSpPr>
          <p:cNvPr id="6" name="TextBox 5">
            <a:extLst>
              <a:ext uri="{FF2B5EF4-FFF2-40B4-BE49-F238E27FC236}">
                <a16:creationId xmlns:a16="http://schemas.microsoft.com/office/drawing/2014/main" id="{09481EE6-2E64-A920-BBA4-545244F87081}"/>
              </a:ext>
            </a:extLst>
          </p:cNvPr>
          <p:cNvSpPr txBox="1"/>
          <p:nvPr/>
        </p:nvSpPr>
        <p:spPr>
          <a:xfrm>
            <a:off x="1112808" y="1168337"/>
            <a:ext cx="11274724" cy="5016758"/>
          </a:xfrm>
          <a:prstGeom prst="rect">
            <a:avLst/>
          </a:prstGeom>
          <a:noFill/>
        </p:spPr>
        <p:txBody>
          <a:bodyPr wrap="square" rtlCol="0">
            <a:spAutoFit/>
          </a:bodyPr>
          <a:lstStyle/>
          <a:p>
            <a:r>
              <a:rPr lang="en-US" sz="1600" dirty="0"/>
              <a:t>Summary</a:t>
            </a:r>
          </a:p>
          <a:p>
            <a:endParaRPr lang="en-US" sz="1600" dirty="0"/>
          </a:p>
          <a:p>
            <a:pPr marL="342900" indent="-342900">
              <a:buFont typeface="+mj-lt"/>
              <a:buAutoNum type="arabicPeriod"/>
            </a:pPr>
            <a:r>
              <a:rPr lang="en-US" sz="1600" dirty="0"/>
              <a:t>Attachment theory offers a useful lens for understanding Amira’s anxiety and difficulties.</a:t>
            </a:r>
          </a:p>
          <a:p>
            <a:pPr marL="342900" indent="-342900">
              <a:buFont typeface="+mj-lt"/>
              <a:buAutoNum type="arabicPeriod"/>
            </a:pPr>
            <a:endParaRPr lang="en-US" sz="1600" dirty="0"/>
          </a:p>
          <a:p>
            <a:pPr marL="342900" indent="-342900">
              <a:buFont typeface="+mj-lt"/>
              <a:buAutoNum type="arabicPeriod"/>
            </a:pPr>
            <a:r>
              <a:rPr lang="en-US" sz="1600" dirty="0"/>
              <a:t>It highlights the importance of caregiver-child relationships in emotional development.</a:t>
            </a:r>
          </a:p>
          <a:p>
            <a:pPr marL="342900" indent="-342900">
              <a:buFont typeface="+mj-lt"/>
              <a:buAutoNum type="arabicPeriod"/>
            </a:pPr>
            <a:endParaRPr lang="en-US" sz="1600" dirty="0"/>
          </a:p>
          <a:p>
            <a:pPr marL="342900" indent="-342900">
              <a:buFont typeface="+mj-lt"/>
              <a:buAutoNum type="arabicPeriod"/>
            </a:pPr>
            <a:r>
              <a:rPr lang="en-US" sz="1600" dirty="0"/>
              <a:t>Practical strategies (consistency, emotion coaching, small-group support) can help.</a:t>
            </a:r>
            <a:br>
              <a:rPr lang="en-US" sz="1600" dirty="0"/>
            </a:br>
            <a:endParaRPr lang="en-US" sz="1600" dirty="0"/>
          </a:p>
          <a:p>
            <a:pPr marL="342900" indent="-342900">
              <a:buFont typeface="+mj-lt"/>
              <a:buAutoNum type="arabicPeriod"/>
            </a:pPr>
            <a:r>
              <a:rPr lang="en-US" sz="1600" dirty="0"/>
              <a:t>But theory doesn’t explain everything—temperament, culture, change over time matter.</a:t>
            </a:r>
          </a:p>
          <a:p>
            <a:endParaRPr lang="en-US" sz="1600" dirty="0"/>
          </a:p>
          <a:p>
            <a:r>
              <a:rPr lang="en-US" sz="1600" dirty="0"/>
              <a:t>Recommendations</a:t>
            </a:r>
          </a:p>
          <a:p>
            <a:endParaRPr lang="en-US" sz="1600" dirty="0"/>
          </a:p>
          <a:p>
            <a:pPr marL="342900" indent="-342900">
              <a:buFont typeface="+mj-lt"/>
              <a:buAutoNum type="arabicPeriod"/>
            </a:pPr>
            <a:r>
              <a:rPr lang="en-US" sz="1600" dirty="0"/>
              <a:t>Train all nursery staff in sensitive, responsive practice.</a:t>
            </a:r>
          </a:p>
          <a:p>
            <a:pPr marL="342900" indent="-342900">
              <a:buFont typeface="+mj-lt"/>
              <a:buAutoNum type="arabicPeriod"/>
            </a:pPr>
            <a:endParaRPr lang="en-US" sz="1600" dirty="0"/>
          </a:p>
          <a:p>
            <a:pPr marL="342900" indent="-342900">
              <a:buFont typeface="+mj-lt"/>
              <a:buAutoNum type="arabicPeriod"/>
            </a:pPr>
            <a:r>
              <a:rPr lang="en-US" sz="1600" dirty="0"/>
              <a:t>Monitor Amira’s progress, adapt strategies over time.</a:t>
            </a:r>
          </a:p>
          <a:p>
            <a:pPr marL="342900" indent="-342900">
              <a:buFont typeface="+mj-lt"/>
              <a:buAutoNum type="arabicPeriod"/>
            </a:pPr>
            <a:endParaRPr lang="en-US" sz="1600" dirty="0"/>
          </a:p>
          <a:p>
            <a:pPr marL="342900" indent="-342900">
              <a:buFont typeface="+mj-lt"/>
              <a:buAutoNum type="arabicPeriod"/>
            </a:pPr>
            <a:r>
              <a:rPr lang="en-US" sz="1600" dirty="0"/>
              <a:t>Work with family to ensure consistency between home and nursery.</a:t>
            </a:r>
          </a:p>
          <a:p>
            <a:pPr marL="342900" indent="-342900">
              <a:buFont typeface="+mj-lt"/>
              <a:buAutoNum type="arabicPeriod"/>
            </a:pPr>
            <a:endParaRPr lang="en-US" sz="1600" dirty="0"/>
          </a:p>
          <a:p>
            <a:pPr marL="342900" indent="-342900">
              <a:buFont typeface="+mj-lt"/>
              <a:buAutoNum type="arabicPeriod"/>
            </a:pPr>
            <a:r>
              <a:rPr lang="en-US" sz="1600" dirty="0"/>
              <a:t>Combine attachment theory with other developmental theories.</a:t>
            </a:r>
            <a:br>
              <a:rPr lang="en-US" sz="1600" dirty="0"/>
            </a:br>
            <a:endParaRPr lang="en-US" sz="1600" dirty="0"/>
          </a:p>
        </p:txBody>
      </p:sp>
    </p:spTree>
    <p:extLst>
      <p:ext uri="{BB962C8B-B14F-4D97-AF65-F5344CB8AC3E}">
        <p14:creationId xmlns:p14="http://schemas.microsoft.com/office/powerpoint/2010/main" val="257892105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7B6C43-AD44-BD11-29A8-11084EE2DFB5}"/>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F216382-B59D-028C-69A5-76B7AC5C7DA6}"/>
              </a:ext>
            </a:extLst>
          </p:cNvPr>
          <p:cNvSpPr txBox="1"/>
          <p:nvPr/>
        </p:nvSpPr>
        <p:spPr>
          <a:xfrm>
            <a:off x="621102" y="819509"/>
            <a:ext cx="11076317" cy="6186309"/>
          </a:xfrm>
          <a:prstGeom prst="rect">
            <a:avLst/>
          </a:prstGeom>
          <a:noFill/>
        </p:spPr>
        <p:txBody>
          <a:bodyPr wrap="square" rtlCol="0">
            <a:spAutoFit/>
          </a:bodyPr>
          <a:lstStyle/>
          <a:p>
            <a:r>
              <a:rPr lang="en-GB" dirty="0"/>
              <a:t>References </a:t>
            </a:r>
          </a:p>
          <a:p>
            <a:r>
              <a:rPr lang="en-US" dirty="0"/>
              <a:t>Cassidy, J., Jones, J.D. and Shaver, P.R. (2013). Contributions of Attachment Theory and research: a Framework for Future research, translation, and Policy. </a:t>
            </a:r>
            <a:r>
              <a:rPr lang="en-US" i="1" dirty="0"/>
              <a:t>Development and Psychopathology</a:t>
            </a:r>
            <a:r>
              <a:rPr lang="en-US" dirty="0"/>
              <a:t>, [online]. </a:t>
            </a:r>
            <a:r>
              <a:rPr lang="en-US" dirty="0">
                <a:hlinkClick r:id="rId2"/>
              </a:rPr>
              <a:t>Contributions of Attachment Theory and Research: A Framework for Future Research, Translation, and Policy – PMC</a:t>
            </a:r>
            <a:r>
              <a:rPr lang="en-US" dirty="0"/>
              <a:t>. (Accessed 07/10/2025) </a:t>
            </a:r>
          </a:p>
          <a:p>
            <a:r>
              <a:rPr lang="en-GB" dirty="0"/>
              <a:t>Mcleod, S. (2024). </a:t>
            </a:r>
            <a:r>
              <a:rPr lang="en-GB" i="1" dirty="0"/>
              <a:t>Stages of Attachment | Bowlby | Schaffer &amp; Emerson (1964)</a:t>
            </a:r>
            <a:r>
              <a:rPr lang="en-GB" dirty="0"/>
              <a:t>. [online] Simply Psychology. Available at: </a:t>
            </a:r>
            <a:r>
              <a:rPr lang="en-GB" dirty="0">
                <a:hlinkClick r:id="rId3"/>
              </a:rPr>
              <a:t>https://www.simplypsychology.org/stages-of-attachment-identified-by-john-bowlby-and-schaffer-emerson-1964.html</a:t>
            </a:r>
            <a:r>
              <a:rPr lang="en-GB" dirty="0"/>
              <a:t>. (accessed 07/10/2025)</a:t>
            </a:r>
          </a:p>
          <a:p>
            <a:r>
              <a:rPr lang="en-US" dirty="0"/>
              <a:t>Drew (PhD), C. (2023). </a:t>
            </a:r>
            <a:r>
              <a:rPr lang="en-US" i="1" dirty="0"/>
              <a:t>Social Referencing in Psychology: Definition &amp; Examples (2023)</a:t>
            </a:r>
            <a:r>
              <a:rPr lang="en-US" dirty="0"/>
              <a:t>. [online] helpfulprofessor.com. Available at: </a:t>
            </a:r>
            <a:r>
              <a:rPr lang="en-US" dirty="0">
                <a:hlinkClick r:id="rId4"/>
              </a:rPr>
              <a:t>https://helpfulprofessor.com/social-referencing-psychology/</a:t>
            </a:r>
            <a:r>
              <a:rPr lang="en-US" dirty="0"/>
              <a:t>. (accessed 07/10/2025)</a:t>
            </a:r>
          </a:p>
          <a:p>
            <a:r>
              <a:rPr lang="en-US" dirty="0"/>
              <a:t>Brodie, K. (2024). </a:t>
            </a:r>
            <a:r>
              <a:rPr lang="en-US" i="1" dirty="0"/>
              <a:t>John Bowlby’s Attachment Theory and Developmental Phases</a:t>
            </a:r>
            <a:r>
              <a:rPr lang="en-US" dirty="0"/>
              <a:t>. [online] Early Years TV. Available at: </a:t>
            </a:r>
            <a:r>
              <a:rPr lang="en-US" dirty="0">
                <a:hlinkClick r:id="rId5"/>
              </a:rPr>
              <a:t>https://www.earlyyears.tv/john-bowlbys-attachment-theory-and-developmental-phases/</a:t>
            </a:r>
            <a:r>
              <a:rPr lang="en-US" dirty="0"/>
              <a:t>. (accessed 07/10/2025)</a:t>
            </a:r>
            <a:endParaRPr lang="en-GB" b="1" dirty="0"/>
          </a:p>
          <a:p>
            <a:r>
              <a:rPr lang="en-US" dirty="0"/>
              <a:t>National Society for the Prevention of Cruelty to Children (2021). </a:t>
            </a:r>
            <a:r>
              <a:rPr lang="en-US" i="1" dirty="0"/>
              <a:t>Attachment and child development</a:t>
            </a:r>
            <a:r>
              <a:rPr lang="en-US" dirty="0"/>
              <a:t>. [online] NSPCC Learning. Available at: </a:t>
            </a:r>
            <a:r>
              <a:rPr lang="en-US" dirty="0">
                <a:hlinkClick r:id="rId6"/>
              </a:rPr>
              <a:t>https://learning.nspcc.org.uk/child-health-development/attachment-early-years</a:t>
            </a:r>
            <a:r>
              <a:rPr lang="en-US" dirty="0"/>
              <a:t>. (accessed 07/10/2025)</a:t>
            </a:r>
          </a:p>
          <a:p>
            <a:r>
              <a:rPr lang="en-US" dirty="0"/>
              <a:t>Cherry, K. (2025). </a:t>
            </a:r>
            <a:r>
              <a:rPr lang="en-US" i="1" dirty="0"/>
              <a:t>How Nature vs. Nurture Shapes Who We Become</a:t>
            </a:r>
            <a:r>
              <a:rPr lang="en-US" dirty="0"/>
              <a:t>. [online] </a:t>
            </a:r>
            <a:r>
              <a:rPr lang="en-US" dirty="0" err="1"/>
              <a:t>Verywell</a:t>
            </a:r>
            <a:r>
              <a:rPr lang="en-US" dirty="0"/>
              <a:t> Mind. Available at: </a:t>
            </a:r>
            <a:r>
              <a:rPr lang="en-US" dirty="0">
                <a:hlinkClick r:id="rId7"/>
              </a:rPr>
              <a:t>https://www.verywellmind.com/what-is-nature-versus-nurture-2795392</a:t>
            </a:r>
            <a:r>
              <a:rPr lang="en-US" dirty="0"/>
              <a:t>. (accessed (09/10/2025)</a:t>
            </a:r>
          </a:p>
          <a:p>
            <a:endParaRPr lang="en-US" dirty="0"/>
          </a:p>
          <a:p>
            <a:r>
              <a:rPr lang="en-US" dirty="0"/>
              <a:t>‌</a:t>
            </a:r>
          </a:p>
          <a:p>
            <a:endParaRPr lang="en-GB" dirty="0"/>
          </a:p>
        </p:txBody>
      </p:sp>
    </p:spTree>
    <p:extLst>
      <p:ext uri="{BB962C8B-B14F-4D97-AF65-F5344CB8AC3E}">
        <p14:creationId xmlns:p14="http://schemas.microsoft.com/office/powerpoint/2010/main" val="95633271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Children Playing 16x9">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3461883.potx" id="{18737D51-7733-4200-B5C9-BF22CA2CE631}" vid="{40CEFE45-12FF-4454-86EB-59F04C858872}"/>
    </a:ext>
  </a:extLst>
</a:theme>
</file>

<file path=ppt/theme/theme2.xml><?xml version="1.0" encoding="utf-8"?>
<a:theme xmlns:a="http://schemas.openxmlformats.org/drawingml/2006/main" name="Office Theme">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Children playing education presentation design (cartoon illustration, widescreen)</Template>
  <TotalTime>1041</TotalTime>
  <Words>1552</Words>
  <Application>Microsoft Office PowerPoint</Application>
  <PresentationFormat>Widescreen</PresentationFormat>
  <Paragraphs>154</Paragraphs>
  <Slides>15</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Euphemia</vt:lpstr>
      <vt:lpstr>Wingdings</vt:lpstr>
      <vt:lpstr>Children Playing 16x9</vt:lpstr>
      <vt:lpstr>PowerPoint Presentation</vt:lpstr>
      <vt:lpstr>Supporting Amira’s Development:  An Attachment Theory Approach</vt:lpstr>
      <vt:lpstr>Introduction / Purpose</vt:lpstr>
      <vt:lpstr>Bowlby’s Attachment Theory</vt:lpstr>
      <vt:lpstr>What is Attachment Theory?</vt:lpstr>
      <vt:lpstr>Attachment in the making </vt:lpstr>
      <vt:lpstr>Key Concepts of Attachment Theory</vt:lpstr>
      <vt:lpstr>Why Attachment Theory Is Relevant in Early Years  </vt:lpstr>
      <vt:lpstr>Amira’s Case &amp; Attachment Theory Interpretation  </vt:lpstr>
      <vt:lpstr>Strategies / Interventions Based on Attachment Theory</vt:lpstr>
      <vt:lpstr>Considering Nature and Nurture</vt:lpstr>
      <vt:lpstr>Strengths of Attachment Theory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zara parveen</dc:creator>
  <cp:lastModifiedBy>zara parveen</cp:lastModifiedBy>
  <cp:revision>1</cp:revision>
  <dcterms:created xsi:type="dcterms:W3CDTF">2025-10-07T21:13:07Z</dcterms:created>
  <dcterms:modified xsi:type="dcterms:W3CDTF">2025-10-11T01:01:14Z</dcterms:modified>
</cp:coreProperties>
</file>