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ink/ink1.xml" ContentType="application/inkml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changesInfos/changesInfo1.xml" ContentType="application/vnd.ms-powerpoint.changes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5" Type="http://schemas.microsoft.com/office/2020/02/relationships/classificationlabels" Target="docMetadata/LabelInfo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100" r:id="rId4"/>
  </p:sldMasterIdLst>
  <p:notesMasterIdLst>
    <p:notesMasterId r:id="rId19"/>
  </p:notesMasterIdLst>
  <p:handoutMasterIdLst>
    <p:handoutMasterId r:id="rId20"/>
  </p:handoutMasterIdLst>
  <p:sldIdLst>
    <p:sldId id="1497" r:id="rId5"/>
    <p:sldId id="1498" r:id="rId6"/>
    <p:sldId id="1514" r:id="rId7"/>
    <p:sldId id="1518" r:id="rId8"/>
    <p:sldId id="1499" r:id="rId9"/>
    <p:sldId id="1516" r:id="rId10"/>
    <p:sldId id="1524" r:id="rId11"/>
    <p:sldId id="1525" r:id="rId12"/>
    <p:sldId id="1526" r:id="rId13"/>
    <p:sldId id="1527" r:id="rId14"/>
    <p:sldId id="1503" r:id="rId15"/>
    <p:sldId id="1523" r:id="rId16"/>
    <p:sldId id="1528" r:id="rId17"/>
    <p:sldId id="1529" r:id="rId1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9941987A-41B7-49AC-EE6E-03F2D0BD95BA}" name="Daria Naidenov" initials="DN" userId="S::danaidenov@microsoft.com::ab38ab5f-bdf0-4774-ae5a-d2782abb2027" providerId="AD"/>
  <p188:author id="{E2AFCBE2-96AD-378F-B4C9-6D94B252CA9F}" name="Kaila Orsucci (ANDERSEN CONSULTANTS LLC)" initials="KO" userId="S::v-kaiorsucci@microsoft.com::6b53eb50-4ec2-4e76-8ec7-518784d2a685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61E14"/>
    <a:srgbClr val="F8F6ED"/>
    <a:srgbClr val="E3DED8"/>
    <a:srgbClr val="D8E3E2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940675A-B579-460E-94D1-54222C63F5D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188"/>
    <p:restoredTop sz="94610"/>
  </p:normalViewPr>
  <p:slideViewPr>
    <p:cSldViewPr snapToGrid="0">
      <p:cViewPr>
        <p:scale>
          <a:sx n="100" d="100"/>
          <a:sy n="100" d="100"/>
        </p:scale>
        <p:origin x="-821" y="-54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66" d="100"/>
          <a:sy n="66" d="100"/>
        </p:scale>
        <p:origin x="0" y="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microsoft.com/office/2018/10/relationships/authors" Target="authors.xml"/><Relationship Id="rId3" Type="http://schemas.openxmlformats.org/officeDocument/2006/relationships/customXml" Target="../customXml/item3.xml"/><Relationship Id="rId21" Type="http://schemas.openxmlformats.org/officeDocument/2006/relationships/presProps" Target="pres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handoutMaster" Target="handoutMasters/handout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Carmen Ancuta Sigartau (2425074)" userId="6686b68a-6fd1-4102-b8d6-806824e16c11" providerId="ADAL" clId="{22085F4D-D30F-44FE-BC48-7F949F719512}"/>
    <pc:docChg chg="custSel modSld">
      <pc:chgData name="Carmen Ancuta Sigartau (2425074)" userId="6686b68a-6fd1-4102-b8d6-806824e16c11" providerId="ADAL" clId="{22085F4D-D30F-44FE-BC48-7F949F719512}" dt="2026-07-14T09:48:49.484" v="16" actId="27636"/>
      <pc:docMkLst>
        <pc:docMk/>
      </pc:docMkLst>
      <pc:sldChg chg="modSp mod">
        <pc:chgData name="Carmen Ancuta Sigartau (2425074)" userId="6686b68a-6fd1-4102-b8d6-806824e16c11" providerId="ADAL" clId="{22085F4D-D30F-44FE-BC48-7F949F719512}" dt="2026-07-14T09:48:49.484" v="16" actId="27636"/>
        <pc:sldMkLst>
          <pc:docMk/>
          <pc:sldMk cId="404892789" sldId="1528"/>
        </pc:sldMkLst>
        <pc:spChg chg="mod">
          <ac:chgData name="Carmen Ancuta Sigartau (2425074)" userId="6686b68a-6fd1-4102-b8d6-806824e16c11" providerId="ADAL" clId="{22085F4D-D30F-44FE-BC48-7F949F719512}" dt="2026-07-14T09:48:49.484" v="16" actId="27636"/>
          <ac:spMkLst>
            <pc:docMk/>
            <pc:sldMk cId="404892789" sldId="1528"/>
            <ac:spMk id="4" creationId="{6B683EBD-BE40-BA01-3E02-E01C924535F6}"/>
          </ac:spMkLst>
        </pc:spChg>
      </pc:sldChg>
    </pc:docChg>
  </pc:docChgLst>
  <pc:docChgLst>
    <pc:chgData name="Carmen Ancuta Sigartau (2425074)" userId="6686b68a-6fd1-4102-b8d6-806824e16c11" providerId="ADAL" clId="{A955FA53-EEB8-4E53-9618-0700EC79C260}"/>
    <pc:docChg chg="undo redo custSel addSld delSld modSld">
      <pc:chgData name="Carmen Ancuta Sigartau (2425074)" userId="6686b68a-6fd1-4102-b8d6-806824e16c11" providerId="ADAL" clId="{A955FA53-EEB8-4E53-9618-0700EC79C260}" dt="2026-07-11T10:12:31.544" v="70" actId="2711"/>
      <pc:docMkLst>
        <pc:docMk/>
      </pc:docMkLst>
      <pc:sldChg chg="modSp mod">
        <pc:chgData name="Carmen Ancuta Sigartau (2425074)" userId="6686b68a-6fd1-4102-b8d6-806824e16c11" providerId="ADAL" clId="{A955FA53-EEB8-4E53-9618-0700EC79C260}" dt="2026-07-11T10:10:22.391" v="45" actId="2711"/>
        <pc:sldMkLst>
          <pc:docMk/>
          <pc:sldMk cId="1545177064" sldId="1498"/>
        </pc:sldMkLst>
        <pc:spChg chg="mod">
          <ac:chgData name="Carmen Ancuta Sigartau (2425074)" userId="6686b68a-6fd1-4102-b8d6-806824e16c11" providerId="ADAL" clId="{A955FA53-EEB8-4E53-9618-0700EC79C260}" dt="2026-07-11T10:10:22.391" v="45" actId="2711"/>
          <ac:spMkLst>
            <pc:docMk/>
            <pc:sldMk cId="1545177064" sldId="1498"/>
            <ac:spMk id="3" creationId="{79BC7904-BA22-561E-1DE0-8E716FCEA69E}"/>
          </ac:spMkLst>
        </pc:spChg>
      </pc:sldChg>
      <pc:sldChg chg="addSp delSp modSp mod">
        <pc:chgData name="Carmen Ancuta Sigartau (2425074)" userId="6686b68a-6fd1-4102-b8d6-806824e16c11" providerId="ADAL" clId="{A955FA53-EEB8-4E53-9618-0700EC79C260}" dt="2026-07-11T10:09:46.122" v="44" actId="1076"/>
        <pc:sldMkLst>
          <pc:docMk/>
          <pc:sldMk cId="1751885377" sldId="1499"/>
        </pc:sldMkLst>
        <pc:spChg chg="add">
          <ac:chgData name="Carmen Ancuta Sigartau (2425074)" userId="6686b68a-6fd1-4102-b8d6-806824e16c11" providerId="ADAL" clId="{A955FA53-EEB8-4E53-9618-0700EC79C260}" dt="2026-07-11T10:07:53.566" v="13" actId="139"/>
          <ac:spMkLst>
            <pc:docMk/>
            <pc:sldMk cId="1751885377" sldId="1499"/>
            <ac:spMk id="4" creationId="{DA37396A-4AC1-CA2E-A656-9A89565A78D1}"/>
          </ac:spMkLst>
        </pc:spChg>
        <pc:spChg chg="add">
          <ac:chgData name="Carmen Ancuta Sigartau (2425074)" userId="6686b68a-6fd1-4102-b8d6-806824e16c11" providerId="ADAL" clId="{A955FA53-EEB8-4E53-9618-0700EC79C260}" dt="2026-07-11T10:08:01.081" v="14" actId="139"/>
          <ac:spMkLst>
            <pc:docMk/>
            <pc:sldMk cId="1751885377" sldId="1499"/>
            <ac:spMk id="5" creationId="{1BD95107-8572-76D6-D0F1-48EE68C1ECA9}"/>
          </ac:spMkLst>
        </pc:spChg>
        <pc:spChg chg="add mod">
          <ac:chgData name="Carmen Ancuta Sigartau (2425074)" userId="6686b68a-6fd1-4102-b8d6-806824e16c11" providerId="ADAL" clId="{A955FA53-EEB8-4E53-9618-0700EC79C260}" dt="2026-07-11T10:09:46.122" v="44" actId="1076"/>
          <ac:spMkLst>
            <pc:docMk/>
            <pc:sldMk cId="1751885377" sldId="1499"/>
            <ac:spMk id="10" creationId="{DC516B5D-2A43-4BAD-8DD9-1CB4228C0310}"/>
          </ac:spMkLst>
        </pc:spChg>
      </pc:sldChg>
      <pc:sldChg chg="modSp mod">
        <pc:chgData name="Carmen Ancuta Sigartau (2425074)" userId="6686b68a-6fd1-4102-b8d6-806824e16c11" providerId="ADAL" clId="{A955FA53-EEB8-4E53-9618-0700EC79C260}" dt="2026-07-11T10:11:26.259" v="62" actId="113"/>
        <pc:sldMkLst>
          <pc:docMk/>
          <pc:sldMk cId="1566291291" sldId="1514"/>
        </pc:sldMkLst>
        <pc:spChg chg="mod">
          <ac:chgData name="Carmen Ancuta Sigartau (2425074)" userId="6686b68a-6fd1-4102-b8d6-806824e16c11" providerId="ADAL" clId="{A955FA53-EEB8-4E53-9618-0700EC79C260}" dt="2026-07-11T10:11:26.259" v="62" actId="113"/>
          <ac:spMkLst>
            <pc:docMk/>
            <pc:sldMk cId="1566291291" sldId="1514"/>
            <ac:spMk id="5" creationId="{FBFE3E85-F977-4917-D2F3-E64C503441F1}"/>
          </ac:spMkLst>
        </pc:spChg>
      </pc:sldChg>
      <pc:sldChg chg="addSp delSp modSp mod">
        <pc:chgData name="Carmen Ancuta Sigartau (2425074)" userId="6686b68a-6fd1-4102-b8d6-806824e16c11" providerId="ADAL" clId="{A955FA53-EEB8-4E53-9618-0700EC79C260}" dt="2026-07-11T10:12:13.146" v="69" actId="113"/>
        <pc:sldMkLst>
          <pc:docMk/>
          <pc:sldMk cId="2168735708" sldId="1516"/>
        </pc:sldMkLst>
        <pc:spChg chg="add del">
          <ac:chgData name="Carmen Ancuta Sigartau (2425074)" userId="6686b68a-6fd1-4102-b8d6-806824e16c11" providerId="ADAL" clId="{A955FA53-EEB8-4E53-9618-0700EC79C260}" dt="2026-07-11T10:11:58.115" v="66" actId="21"/>
          <ac:spMkLst>
            <pc:docMk/>
            <pc:sldMk cId="2168735708" sldId="1516"/>
            <ac:spMk id="2" creationId="{324C32F8-E21D-68DC-2A6B-6A44F01175C0}"/>
          </ac:spMkLst>
        </pc:spChg>
        <pc:spChg chg="mod">
          <ac:chgData name="Carmen Ancuta Sigartau (2425074)" userId="6686b68a-6fd1-4102-b8d6-806824e16c11" providerId="ADAL" clId="{A955FA53-EEB8-4E53-9618-0700EC79C260}" dt="2026-07-11T10:12:13.146" v="69" actId="113"/>
          <ac:spMkLst>
            <pc:docMk/>
            <pc:sldMk cId="2168735708" sldId="1516"/>
            <ac:spMk id="3" creationId="{E435B5EE-EC32-8941-B9F3-74604A298061}"/>
          </ac:spMkLst>
        </pc:spChg>
      </pc:sldChg>
      <pc:sldChg chg="addSp modSp mod">
        <pc:chgData name="Carmen Ancuta Sigartau (2425074)" userId="6686b68a-6fd1-4102-b8d6-806824e16c11" providerId="ADAL" clId="{A955FA53-EEB8-4E53-9618-0700EC79C260}" dt="2026-07-11T10:11:37.089" v="64" actId="113"/>
        <pc:sldMkLst>
          <pc:docMk/>
          <pc:sldMk cId="2820772270" sldId="1518"/>
        </pc:sldMkLst>
        <pc:spChg chg="mod">
          <ac:chgData name="Carmen Ancuta Sigartau (2425074)" userId="6686b68a-6fd1-4102-b8d6-806824e16c11" providerId="ADAL" clId="{A955FA53-EEB8-4E53-9618-0700EC79C260}" dt="2026-07-11T10:11:37.089" v="64" actId="113"/>
          <ac:spMkLst>
            <pc:docMk/>
            <pc:sldMk cId="2820772270" sldId="1518"/>
            <ac:spMk id="3" creationId="{945AA8EC-A7C7-0EBD-C1D6-3B419806169F}"/>
          </ac:spMkLst>
        </pc:spChg>
        <pc:spChg chg="add">
          <ac:chgData name="Carmen Ancuta Sigartau (2425074)" userId="6686b68a-6fd1-4102-b8d6-806824e16c11" providerId="ADAL" clId="{A955FA53-EEB8-4E53-9618-0700EC79C260}" dt="2026-07-11T10:06:14.891" v="4" actId="139"/>
          <ac:spMkLst>
            <pc:docMk/>
            <pc:sldMk cId="2820772270" sldId="1518"/>
            <ac:spMk id="4" creationId="{D7C35364-7B41-BEA5-FC49-FB949967BED7}"/>
          </ac:spMkLst>
        </pc:spChg>
        <pc:spChg chg="add mod">
          <ac:chgData name="Carmen Ancuta Sigartau (2425074)" userId="6686b68a-6fd1-4102-b8d6-806824e16c11" providerId="ADAL" clId="{A955FA53-EEB8-4E53-9618-0700EC79C260}" dt="2026-07-11T10:06:44.106" v="12" actId="114"/>
          <ac:spMkLst>
            <pc:docMk/>
            <pc:sldMk cId="2820772270" sldId="1518"/>
            <ac:spMk id="6" creationId="{F2128C35-36BF-5DE5-E66B-698AB30DCB58}"/>
          </ac:spMkLst>
        </pc:spChg>
      </pc:sldChg>
      <pc:sldChg chg="modSp mod">
        <pc:chgData name="Carmen Ancuta Sigartau (2425074)" userId="6686b68a-6fd1-4102-b8d6-806824e16c11" providerId="ADAL" clId="{A955FA53-EEB8-4E53-9618-0700EC79C260}" dt="2026-07-11T10:12:31.544" v="70" actId="2711"/>
        <pc:sldMkLst>
          <pc:docMk/>
          <pc:sldMk cId="350827610" sldId="1524"/>
        </pc:sldMkLst>
        <pc:spChg chg="mod">
          <ac:chgData name="Carmen Ancuta Sigartau (2425074)" userId="6686b68a-6fd1-4102-b8d6-806824e16c11" providerId="ADAL" clId="{A955FA53-EEB8-4E53-9618-0700EC79C260}" dt="2026-07-11T10:12:31.544" v="70" actId="2711"/>
          <ac:spMkLst>
            <pc:docMk/>
            <pc:sldMk cId="350827610" sldId="1524"/>
            <ac:spMk id="4" creationId="{90F0D8A9-7CAF-AB80-E62C-1BEB0E1FA215}"/>
          </ac:spMkLst>
        </pc:sp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64198972-73C8-9327-0850-18A64251345A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955A2EB-01C3-20E0-FF45-07CCC86724F5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5D1EC30-5B0B-48D0-A1A8-66A96720DF24}" type="datetimeFigureOut">
              <a:rPr lang="en-US" smtClean="0"/>
              <a:t>7/14/26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1C50A84-CDF8-9D1C-7599-D1B543581C0F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BAAFBD2-1F7B-DB18-5994-6D22C6743F9C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B8FBFCE-2205-4B9C-81E5-532E0690D8C1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7873119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6-07-04T08:57:14.383"/>
    </inkml:context>
    <inkml:brush xml:id="br0">
      <inkml:brushProperty name="width" value="0.06" units="cm"/>
      <inkml:brushProperty name="height" value="0.06" units="cm"/>
    </inkml:brush>
  </inkml:definitions>
  <inkml:trace contextRef="#ctx0" brushRef="#br0">95 1 7732,'-23'7'0,"0"3"-151,2 0 188,1 5 1,12-13-1,8 4-37,10-4 0,-10 6 0,-2 1 0</inkml:trace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9F68A4D-42A7-45F7-9930-00E8DCB48D7E}" type="datetimeFigureOut">
              <a:rPr lang="en-US" smtClean="0"/>
              <a:t>7/14/26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FDD6F49-EBB7-4CCF-97A8-E526BB28BB69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871936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FDD6F49-EBB7-4CCF-97A8-E526BB28BB69}" type="slidenum">
              <a:rPr lang="en-US" smtClean="0"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7405785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FDD6F49-EBB7-4CCF-97A8-E526BB28BB69}" type="slidenum">
              <a:rPr lang="en-US" smtClean="0"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1013967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FDD6F49-EBB7-4CCF-97A8-E526BB28BB69}" type="slidenum">
              <a:rPr lang="en-US" smtClean="0"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1645964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Master" Target="../slideMasters/slideMaster1.xml"/></Relationships>
</file>

<file path=ppt/slideLayouts/_rels/slideLayout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Master" Target="../slideMasters/slideMaster1.xml"/></Relationships>
</file>

<file path=ppt/slideLayouts/_rels/slideLayout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Master" Target="../slideMasters/slideMaster1.xml"/></Relationships>
</file>

<file path=ppt/slideLayouts/_rels/slideLayout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Master" Target="../slideMasters/slideMaster1.xml"/></Relationships>
</file>

<file path=ppt/slideLayouts/_rels/slideLayout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Master" Target="../slideMasters/slideMaster1.xml"/></Relationships>
</file>

<file path=ppt/slideLayouts/_rels/slideLayout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svg"/><Relationship Id="rId1" Type="http://schemas.openxmlformats.org/officeDocument/2006/relationships/slideMaster" Target="../slideMasters/slideMaster1.xml"/></Relationships>
</file>

<file path=ppt/slideLayouts/_rels/slideLayout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6.svg"/><Relationship Id="rId1" Type="http://schemas.openxmlformats.org/officeDocument/2006/relationships/slideMaster" Target="../slideMasters/slideMaster1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Master" Target="../slideMasters/slideMaster1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with Picture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336E9A-8E96-CD8C-7598-F87632CD81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34030" y="5231479"/>
            <a:ext cx="10923934" cy="786384"/>
          </a:xfrm>
        </p:spPr>
        <p:txBody>
          <a:bodyPr lIns="0" tIns="0" rIns="0" bIns="0" anchor="b">
            <a:noAutofit/>
          </a:bodyPr>
          <a:lstStyle>
            <a:lvl1pPr algn="l">
              <a:defRPr sz="5000">
                <a:solidFill>
                  <a:schemeClr val="tx2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BDC76B8-60F6-62D3-9F73-E816622030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34030" y="5972629"/>
            <a:ext cx="10923934" cy="480373"/>
          </a:xfrm>
        </p:spPr>
        <p:txBody>
          <a:bodyPr lIns="0" tIns="0" rIns="0" bIns="0" anchor="ctr">
            <a:normAutofit/>
          </a:bodyPr>
          <a:lstStyle>
            <a:lvl1pPr marL="0" indent="0" algn="l">
              <a:buNone/>
              <a:defRPr sz="170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B24A208E-BD69-BB12-21B8-DA405B501FA8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12191999" cy="4986425"/>
          </a:xfr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34" name="Date Placeholder 3">
            <a:extLst>
              <a:ext uri="{FF2B5EF4-FFF2-40B4-BE49-F238E27FC236}">
                <a16:creationId xmlns:a16="http://schemas.microsoft.com/office/drawing/2014/main" id="{68FAFD42-F1EE-EC2E-5193-97BC2F05837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34028" y="6453002"/>
            <a:ext cx="3771901" cy="365125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l">
              <a:defRPr sz="900" b="0" i="0">
                <a:solidFill>
                  <a:schemeClr val="tx2"/>
                </a:solidFill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35" name="Footer Placeholder 4">
            <a:extLst>
              <a:ext uri="{FF2B5EF4-FFF2-40B4-BE49-F238E27FC236}">
                <a16:creationId xmlns:a16="http://schemas.microsoft.com/office/drawing/2014/main" id="{FBB82CDC-EB44-1256-4911-2C2E40B0951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8172454" y="6453002"/>
            <a:ext cx="2828925" cy="365125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r">
              <a:defRPr sz="900" b="0" i="0">
                <a:solidFill>
                  <a:schemeClr val="tx2"/>
                </a:solidFill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36" name="Slide Number Placeholder 5">
            <a:extLst>
              <a:ext uri="{FF2B5EF4-FFF2-40B4-BE49-F238E27FC236}">
                <a16:creationId xmlns:a16="http://schemas.microsoft.com/office/drawing/2014/main" id="{B3BC0BC3-14B3-08E1-D8D4-9C4E9AB65C8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001375" y="6453002"/>
            <a:ext cx="556590" cy="365125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r">
              <a:defRPr sz="900" b="0" i="0">
                <a:solidFill>
                  <a:schemeClr val="tx2"/>
                </a:solidFill>
                <a:latin typeface="+mn-lt"/>
              </a:defRPr>
            </a:lvl1pPr>
          </a:lstStyle>
          <a:p>
            <a:fld id="{CC057153-B650-4DEB-B370-79DDCFDCE934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5669629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orient="horz" pos="2160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ontent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4030" y="634998"/>
            <a:ext cx="10923934" cy="1113475"/>
          </a:xfrm>
        </p:spPr>
        <p:txBody>
          <a:bodyPr lIns="0" tIns="0" rIns="0" bIns="0">
            <a:noAutofit/>
          </a:bodyPr>
          <a:lstStyle>
            <a:lvl1pPr>
              <a:defRPr sz="5000">
                <a:solidFill>
                  <a:schemeClr val="tx2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C2DD052-3E45-E789-01F8-33250024ECB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4029" y="1748474"/>
            <a:ext cx="10923935" cy="4474526"/>
          </a:xfrm>
        </p:spPr>
        <p:txBody>
          <a:bodyPr lIns="0" tIns="0" rIns="0" bIns="0">
            <a:normAutofit/>
          </a:bodyPr>
          <a:lstStyle>
            <a:lvl1pPr marL="0" indent="0">
              <a:buNone/>
              <a:defRPr sz="1700">
                <a:solidFill>
                  <a:schemeClr val="tx2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155EAB8-62E0-C9D1-A19A-39B7B70D43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1EA176A-057A-44AB-2808-7DB840D8B1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6EE9672-C3A9-EF7E-5984-F7D22A073A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619391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with Picture 2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336E9A-8E96-CD8C-7598-F87632CD81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061200" y="1000758"/>
            <a:ext cx="4469384" cy="3500577"/>
          </a:xfrm>
        </p:spPr>
        <p:txBody>
          <a:bodyPr anchor="b">
            <a:normAutofit/>
          </a:bodyPr>
          <a:lstStyle>
            <a:lvl1pPr algn="l">
              <a:defRPr sz="5000">
                <a:solidFill>
                  <a:schemeClr val="tx2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BDC76B8-60F6-62D3-9F73-E816622030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061200" y="4731336"/>
            <a:ext cx="4469384" cy="1125906"/>
          </a:xfrm>
        </p:spPr>
        <p:txBody>
          <a:bodyPr anchor="t">
            <a:normAutofit/>
          </a:bodyPr>
          <a:lstStyle>
            <a:lvl1pPr marL="0" indent="0" algn="l">
              <a:buNone/>
              <a:defRPr sz="170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B24A208E-BD69-BB12-21B8-DA405B501FA8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6584950" cy="6858000"/>
          </a:xfr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E2DAFA-435E-AAF9-8B67-495E5AFDCD9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7061200" y="6453002"/>
            <a:ext cx="1707625" cy="365125"/>
          </a:xfrm>
        </p:spPr>
        <p:txBody>
          <a:bodyPr/>
          <a:lstStyle>
            <a:lvl1pPr>
              <a:defRPr>
                <a:solidFill>
                  <a:schemeClr val="tx2"/>
                </a:solidFill>
                <a:effectLst/>
              </a:defRPr>
            </a:lvl1pPr>
          </a:lstStyle>
          <a:p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407A58-3351-E479-1A0C-2FF49FA427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145073" y="6453002"/>
            <a:ext cx="2828925" cy="365125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789E10-2433-2ECB-9C92-571B583A4C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973994" y="6453002"/>
            <a:ext cx="556590" cy="365125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CC057153-B650-4DEB-B370-79DDCFDCE934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4837695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orient="horz" pos="2160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with Picture 3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336E9A-8E96-CD8C-7598-F87632CD81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34030" y="634998"/>
            <a:ext cx="4524303" cy="3726813"/>
          </a:xfrm>
        </p:spPr>
        <p:txBody>
          <a:bodyPr anchor="t">
            <a:normAutofit/>
          </a:bodyPr>
          <a:lstStyle>
            <a:lvl1pPr algn="l">
              <a:defRPr sz="5000">
                <a:solidFill>
                  <a:srgbClr val="361E14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BDC76B8-60F6-62D3-9F73-E816622030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34030" y="4728526"/>
            <a:ext cx="4524302" cy="1494474"/>
          </a:xfrm>
        </p:spPr>
        <p:txBody>
          <a:bodyPr anchor="b">
            <a:normAutofit/>
          </a:bodyPr>
          <a:lstStyle>
            <a:lvl1pPr marL="0" indent="0" algn="l">
              <a:buNone/>
              <a:defRPr sz="1700">
                <a:solidFill>
                  <a:srgbClr val="361E14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Picture Placeholder 10">
            <a:extLst>
              <a:ext uri="{FF2B5EF4-FFF2-40B4-BE49-F238E27FC236}">
                <a16:creationId xmlns:a16="http://schemas.microsoft.com/office/drawing/2014/main" id="{6FBEF2DC-8DF4-BEA8-FEB9-4D9CF47A4D74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>
          <a:xfrm>
            <a:off x="5605272" y="0"/>
            <a:ext cx="6584950" cy="6858000"/>
          </a:xfr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991F941-2D53-CC10-7947-62237A245FE0}"/>
              </a:ext>
            </a:extLst>
          </p:cNvPr>
          <p:cNvSpPr>
            <a:spLocks noGrp="1"/>
          </p:cNvSpPr>
          <p:nvPr>
            <p:ph type="dt" sz="half" idx="14"/>
          </p:nvPr>
        </p:nvSpPr>
        <p:spPr>
          <a:xfrm>
            <a:off x="634030" y="6453002"/>
            <a:ext cx="1951777" cy="365125"/>
          </a:xfrm>
        </p:spPr>
        <p:txBody>
          <a:bodyPr/>
          <a:lstStyle>
            <a:lvl1pPr>
              <a:defRPr>
                <a:solidFill>
                  <a:srgbClr val="361E14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A6E6A4C-6C55-068A-43AA-78DB4D1D643B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>
          <a:xfrm>
            <a:off x="1973484" y="6453002"/>
            <a:ext cx="2805405" cy="365125"/>
          </a:xfrm>
        </p:spPr>
        <p:txBody>
          <a:bodyPr/>
          <a:lstStyle>
            <a:lvl1pPr>
              <a:defRPr>
                <a:solidFill>
                  <a:srgbClr val="361E14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1A2CCFF-14A7-08A8-4465-732CD8928728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>
          <a:xfrm>
            <a:off x="4729125" y="6453002"/>
            <a:ext cx="429207" cy="365125"/>
          </a:xfrm>
        </p:spPr>
        <p:txBody>
          <a:bodyPr/>
          <a:lstStyle>
            <a:lvl1pPr>
              <a:defRPr>
                <a:solidFill>
                  <a:srgbClr val="361E14"/>
                </a:solidFill>
              </a:defRPr>
            </a:lvl1pPr>
          </a:lstStyle>
          <a:p>
            <a:fld id="{CC057153-B650-4DEB-B370-79DDCFDCE934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8866155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orient="horz" pos="2160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with Picture 4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336E9A-8E96-CD8C-7598-F87632CD81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34030" y="634999"/>
            <a:ext cx="5266090" cy="3726811"/>
          </a:xfrm>
        </p:spPr>
        <p:txBody>
          <a:bodyPr wrap="square" lIns="0" tIns="0" rIns="0" bIns="0" anchor="b">
            <a:normAutofit/>
          </a:bodyPr>
          <a:lstStyle>
            <a:lvl1pPr algn="l">
              <a:lnSpc>
                <a:spcPct val="85000"/>
              </a:lnSpc>
              <a:defRPr sz="5000" spc="30" baseline="0">
                <a:solidFill>
                  <a:schemeClr val="tx2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BDC76B8-60F6-62D3-9F73-E816622030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34030" y="5109525"/>
            <a:ext cx="5276855" cy="747715"/>
          </a:xfrm>
        </p:spPr>
        <p:txBody>
          <a:bodyPr lIns="0" tIns="0" rIns="0" bIns="0" anchor="b">
            <a:normAutofit/>
          </a:bodyPr>
          <a:lstStyle>
            <a:lvl1pPr marL="0" indent="0" algn="l">
              <a:lnSpc>
                <a:spcPct val="100000"/>
              </a:lnSpc>
              <a:buNone/>
              <a:defRPr sz="170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84" name="Circles">
            <a:extLst>
              <a:ext uri="{FF2B5EF4-FFF2-40B4-BE49-F238E27FC236}">
                <a16:creationId xmlns:a16="http://schemas.microsoft.com/office/drawing/2014/main" id="{3846C0C3-8097-19BC-77BD-DAAE2C0893C5}"/>
              </a:ext>
            </a:extLst>
          </p:cNvPr>
          <p:cNvSpPr/>
          <p:nvPr/>
        </p:nvSpPr>
        <p:spPr>
          <a:xfrm>
            <a:off x="6291887" y="783303"/>
            <a:ext cx="5266078" cy="5291395"/>
          </a:xfrm>
          <a:custGeom>
            <a:avLst/>
            <a:gdLst>
              <a:gd name="connsiteX0" fmla="*/ 525553 w 5266078"/>
              <a:gd name="connsiteY0" fmla="*/ 1924144 h 5291395"/>
              <a:gd name="connsiteX1" fmla="*/ 0 w 5266078"/>
              <a:gd name="connsiteY1" fmla="*/ 1202590 h 5291395"/>
              <a:gd name="connsiteX2" fmla="*/ 773050 w 5266078"/>
              <a:gd name="connsiteY2" fmla="*/ 350946 h 5291395"/>
              <a:gd name="connsiteX3" fmla="*/ 2633039 w 5266078"/>
              <a:gd name="connsiteY3" fmla="*/ 0 h 5291395"/>
              <a:gd name="connsiteX4" fmla="*/ 4493028 w 5266078"/>
              <a:gd name="connsiteY4" fmla="*/ 350946 h 5291395"/>
              <a:gd name="connsiteX5" fmla="*/ 5266078 w 5266078"/>
              <a:gd name="connsiteY5" fmla="*/ 1202590 h 5291395"/>
              <a:gd name="connsiteX6" fmla="*/ 4740527 w 5266078"/>
              <a:gd name="connsiteY6" fmla="*/ 1924144 h 5291395"/>
              <a:gd name="connsiteX7" fmla="*/ 5266078 w 5266078"/>
              <a:gd name="connsiteY7" fmla="*/ 2645698 h 5291395"/>
              <a:gd name="connsiteX8" fmla="*/ 4740527 w 5266078"/>
              <a:gd name="connsiteY8" fmla="*/ 3367251 h 5291395"/>
              <a:gd name="connsiteX9" fmla="*/ 5266078 w 5266078"/>
              <a:gd name="connsiteY9" fmla="*/ 4088805 h 5291395"/>
              <a:gd name="connsiteX10" fmla="*/ 4493028 w 5266078"/>
              <a:gd name="connsiteY10" fmla="*/ 4940448 h 5291395"/>
              <a:gd name="connsiteX11" fmla="*/ 2633039 w 5266078"/>
              <a:gd name="connsiteY11" fmla="*/ 5291395 h 5291395"/>
              <a:gd name="connsiteX12" fmla="*/ 773050 w 5266078"/>
              <a:gd name="connsiteY12" fmla="*/ 4940448 h 5291395"/>
              <a:gd name="connsiteX13" fmla="*/ 0 w 5266078"/>
              <a:gd name="connsiteY13" fmla="*/ 4088805 h 5291395"/>
              <a:gd name="connsiteX14" fmla="*/ 525553 w 5266078"/>
              <a:gd name="connsiteY14" fmla="*/ 3367251 h 5291395"/>
              <a:gd name="connsiteX15" fmla="*/ 0 w 5266078"/>
              <a:gd name="connsiteY15" fmla="*/ 2645698 h 5291395"/>
              <a:gd name="connsiteX16" fmla="*/ 525553 w 5266078"/>
              <a:gd name="connsiteY16" fmla="*/ 1924144 h 5291395"/>
              <a:gd name="connsiteX17" fmla="*/ 12659 w 5266078"/>
              <a:gd name="connsiteY17" fmla="*/ 1202590 h 5291395"/>
              <a:gd name="connsiteX18" fmla="*/ 778297 w 5266078"/>
              <a:gd name="connsiteY18" fmla="*/ 362466 h 5291395"/>
              <a:gd name="connsiteX19" fmla="*/ 2633039 w 5266078"/>
              <a:gd name="connsiteY19" fmla="*/ 12659 h 5291395"/>
              <a:gd name="connsiteX20" fmla="*/ 4487781 w 5266078"/>
              <a:gd name="connsiteY20" fmla="*/ 362466 h 5291395"/>
              <a:gd name="connsiteX21" fmla="*/ 5253419 w 5266078"/>
              <a:gd name="connsiteY21" fmla="*/ 1202590 h 5291395"/>
              <a:gd name="connsiteX22" fmla="*/ 4728305 w 5266078"/>
              <a:gd name="connsiteY22" fmla="*/ 1916764 h 5291395"/>
              <a:gd name="connsiteX23" fmla="*/ 4493028 w 5266078"/>
              <a:gd name="connsiteY23" fmla="*/ 1794055 h 5291395"/>
              <a:gd name="connsiteX24" fmla="*/ 2633039 w 5266078"/>
              <a:gd name="connsiteY24" fmla="*/ 1443108 h 5291395"/>
              <a:gd name="connsiteX25" fmla="*/ 773050 w 5266078"/>
              <a:gd name="connsiteY25" fmla="*/ 1794055 h 5291395"/>
              <a:gd name="connsiteX26" fmla="*/ 537775 w 5266078"/>
              <a:gd name="connsiteY26" fmla="*/ 1916764 h 5291395"/>
              <a:gd name="connsiteX27" fmla="*/ 12659 w 5266078"/>
              <a:gd name="connsiteY27" fmla="*/ 1202590 h 5291395"/>
              <a:gd name="connsiteX28" fmla="*/ 4728305 w 5266078"/>
              <a:gd name="connsiteY28" fmla="*/ 1931524 h 5291395"/>
              <a:gd name="connsiteX29" fmla="*/ 5253419 w 5266078"/>
              <a:gd name="connsiteY29" fmla="*/ 2645698 h 5291395"/>
              <a:gd name="connsiteX30" fmla="*/ 4728305 w 5266078"/>
              <a:gd name="connsiteY30" fmla="*/ 3359871 h 5291395"/>
              <a:gd name="connsiteX31" fmla="*/ 4493028 w 5266078"/>
              <a:gd name="connsiteY31" fmla="*/ 3237163 h 5291395"/>
              <a:gd name="connsiteX32" fmla="*/ 2633039 w 5266078"/>
              <a:gd name="connsiteY32" fmla="*/ 2886216 h 5291395"/>
              <a:gd name="connsiteX33" fmla="*/ 773050 w 5266078"/>
              <a:gd name="connsiteY33" fmla="*/ 3237163 h 5291395"/>
              <a:gd name="connsiteX34" fmla="*/ 537775 w 5266078"/>
              <a:gd name="connsiteY34" fmla="*/ 3359871 h 5291395"/>
              <a:gd name="connsiteX35" fmla="*/ 12659 w 5266078"/>
              <a:gd name="connsiteY35" fmla="*/ 2645698 h 5291395"/>
              <a:gd name="connsiteX36" fmla="*/ 537775 w 5266078"/>
              <a:gd name="connsiteY36" fmla="*/ 1931524 h 5291395"/>
              <a:gd name="connsiteX37" fmla="*/ 773050 w 5266078"/>
              <a:gd name="connsiteY37" fmla="*/ 2054232 h 5291395"/>
              <a:gd name="connsiteX38" fmla="*/ 2633039 w 5266078"/>
              <a:gd name="connsiteY38" fmla="*/ 2405180 h 5291395"/>
              <a:gd name="connsiteX39" fmla="*/ 4493028 w 5266078"/>
              <a:gd name="connsiteY39" fmla="*/ 2054232 h 5291395"/>
              <a:gd name="connsiteX40" fmla="*/ 4728305 w 5266078"/>
              <a:gd name="connsiteY40" fmla="*/ 1931524 h 5291395"/>
              <a:gd name="connsiteX41" fmla="*/ 4715988 w 5266078"/>
              <a:gd name="connsiteY41" fmla="*/ 1924144 h 5291395"/>
              <a:gd name="connsiteX42" fmla="*/ 4487781 w 5266078"/>
              <a:gd name="connsiteY42" fmla="*/ 2042713 h 5291395"/>
              <a:gd name="connsiteX43" fmla="*/ 2633039 w 5266078"/>
              <a:gd name="connsiteY43" fmla="*/ 2392521 h 5291395"/>
              <a:gd name="connsiteX44" fmla="*/ 778297 w 5266078"/>
              <a:gd name="connsiteY44" fmla="*/ 2042713 h 5291395"/>
              <a:gd name="connsiteX45" fmla="*/ 550091 w 5266078"/>
              <a:gd name="connsiteY45" fmla="*/ 1924144 h 5291395"/>
              <a:gd name="connsiteX46" fmla="*/ 778297 w 5266078"/>
              <a:gd name="connsiteY46" fmla="*/ 1805575 h 5291395"/>
              <a:gd name="connsiteX47" fmla="*/ 2633039 w 5266078"/>
              <a:gd name="connsiteY47" fmla="*/ 1455767 h 5291395"/>
              <a:gd name="connsiteX48" fmla="*/ 4487781 w 5266078"/>
              <a:gd name="connsiteY48" fmla="*/ 1805575 h 5291395"/>
              <a:gd name="connsiteX49" fmla="*/ 4715988 w 5266078"/>
              <a:gd name="connsiteY49" fmla="*/ 1924144 h 5291395"/>
              <a:gd name="connsiteX50" fmla="*/ 5253419 w 5266078"/>
              <a:gd name="connsiteY50" fmla="*/ 4088805 h 5291395"/>
              <a:gd name="connsiteX51" fmla="*/ 4728305 w 5266078"/>
              <a:gd name="connsiteY51" fmla="*/ 3374632 h 5291395"/>
              <a:gd name="connsiteX52" fmla="*/ 4493028 w 5266078"/>
              <a:gd name="connsiteY52" fmla="*/ 3497340 h 5291395"/>
              <a:gd name="connsiteX53" fmla="*/ 2633039 w 5266078"/>
              <a:gd name="connsiteY53" fmla="*/ 3848287 h 5291395"/>
              <a:gd name="connsiteX54" fmla="*/ 773050 w 5266078"/>
              <a:gd name="connsiteY54" fmla="*/ 3497340 h 5291395"/>
              <a:gd name="connsiteX55" fmla="*/ 537775 w 5266078"/>
              <a:gd name="connsiteY55" fmla="*/ 3374632 h 5291395"/>
              <a:gd name="connsiteX56" fmla="*/ 12659 w 5266078"/>
              <a:gd name="connsiteY56" fmla="*/ 4088805 h 5291395"/>
              <a:gd name="connsiteX57" fmla="*/ 778297 w 5266078"/>
              <a:gd name="connsiteY57" fmla="*/ 4928928 h 5291395"/>
              <a:gd name="connsiteX58" fmla="*/ 2633039 w 5266078"/>
              <a:gd name="connsiteY58" fmla="*/ 5278736 h 5291395"/>
              <a:gd name="connsiteX59" fmla="*/ 4487781 w 5266078"/>
              <a:gd name="connsiteY59" fmla="*/ 4928928 h 5291395"/>
              <a:gd name="connsiteX60" fmla="*/ 5253419 w 5266078"/>
              <a:gd name="connsiteY60" fmla="*/ 4088805 h 5291395"/>
              <a:gd name="connsiteX61" fmla="*/ 4487781 w 5266078"/>
              <a:gd name="connsiteY61" fmla="*/ 3485820 h 5291395"/>
              <a:gd name="connsiteX62" fmla="*/ 4715988 w 5266078"/>
              <a:gd name="connsiteY62" fmla="*/ 3367251 h 5291395"/>
              <a:gd name="connsiteX63" fmla="*/ 4487781 w 5266078"/>
              <a:gd name="connsiteY63" fmla="*/ 3248683 h 5291395"/>
              <a:gd name="connsiteX64" fmla="*/ 2633039 w 5266078"/>
              <a:gd name="connsiteY64" fmla="*/ 2898874 h 5291395"/>
              <a:gd name="connsiteX65" fmla="*/ 778297 w 5266078"/>
              <a:gd name="connsiteY65" fmla="*/ 3248683 h 5291395"/>
              <a:gd name="connsiteX66" fmla="*/ 550091 w 5266078"/>
              <a:gd name="connsiteY66" fmla="*/ 3367251 h 5291395"/>
              <a:gd name="connsiteX67" fmla="*/ 778297 w 5266078"/>
              <a:gd name="connsiteY67" fmla="*/ 3485820 h 5291395"/>
              <a:gd name="connsiteX68" fmla="*/ 2633039 w 5266078"/>
              <a:gd name="connsiteY68" fmla="*/ 3835629 h 5291395"/>
              <a:gd name="connsiteX69" fmla="*/ 4487781 w 5266078"/>
              <a:gd name="connsiteY69" fmla="*/ 3485820 h 52913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</a:cxnLst>
            <a:rect l="l" t="t" r="r" b="b"/>
            <a:pathLst>
              <a:path w="5266078" h="5291395">
                <a:moveTo>
                  <a:pt x="525553" y="1924144"/>
                </a:moveTo>
                <a:cubicBezTo>
                  <a:pt x="196456" y="1723900"/>
                  <a:pt x="0" y="1474381"/>
                  <a:pt x="0" y="1202590"/>
                </a:cubicBezTo>
                <a:cubicBezTo>
                  <a:pt x="0" y="868251"/>
                  <a:pt x="297280" y="567622"/>
                  <a:pt x="773050" y="350946"/>
                </a:cubicBezTo>
                <a:cubicBezTo>
                  <a:pt x="1249390" y="134011"/>
                  <a:pt x="1907004" y="0"/>
                  <a:pt x="2633039" y="0"/>
                </a:cubicBezTo>
                <a:cubicBezTo>
                  <a:pt x="3359074" y="0"/>
                  <a:pt x="4016689" y="134011"/>
                  <a:pt x="4493028" y="350946"/>
                </a:cubicBezTo>
                <a:cubicBezTo>
                  <a:pt x="4968798" y="567622"/>
                  <a:pt x="5266078" y="868251"/>
                  <a:pt x="5266078" y="1202590"/>
                </a:cubicBezTo>
                <a:cubicBezTo>
                  <a:pt x="5266078" y="1474381"/>
                  <a:pt x="5069619" y="1723900"/>
                  <a:pt x="4740527" y="1924144"/>
                </a:cubicBezTo>
                <a:cubicBezTo>
                  <a:pt x="5069619" y="2124388"/>
                  <a:pt x="5266078" y="2373906"/>
                  <a:pt x="5266078" y="2645698"/>
                </a:cubicBezTo>
                <a:cubicBezTo>
                  <a:pt x="5266078" y="2917489"/>
                  <a:pt x="5069619" y="3167008"/>
                  <a:pt x="4740527" y="3367251"/>
                </a:cubicBezTo>
                <a:cubicBezTo>
                  <a:pt x="5069619" y="3567495"/>
                  <a:pt x="5266078" y="3817014"/>
                  <a:pt x="5266078" y="4088805"/>
                </a:cubicBezTo>
                <a:cubicBezTo>
                  <a:pt x="5266078" y="4423144"/>
                  <a:pt x="4968798" y="4723773"/>
                  <a:pt x="4493028" y="4940448"/>
                </a:cubicBezTo>
                <a:cubicBezTo>
                  <a:pt x="4016689" y="5157383"/>
                  <a:pt x="3359074" y="5291395"/>
                  <a:pt x="2633039" y="5291395"/>
                </a:cubicBezTo>
                <a:cubicBezTo>
                  <a:pt x="1907004" y="5291395"/>
                  <a:pt x="1249390" y="5157383"/>
                  <a:pt x="773050" y="4940448"/>
                </a:cubicBezTo>
                <a:cubicBezTo>
                  <a:pt x="297280" y="4723773"/>
                  <a:pt x="0" y="4423144"/>
                  <a:pt x="0" y="4088805"/>
                </a:cubicBezTo>
                <a:cubicBezTo>
                  <a:pt x="0" y="3817014"/>
                  <a:pt x="196456" y="3567495"/>
                  <a:pt x="525553" y="3367251"/>
                </a:cubicBezTo>
                <a:cubicBezTo>
                  <a:pt x="196456" y="3167008"/>
                  <a:pt x="0" y="2917489"/>
                  <a:pt x="0" y="2645698"/>
                </a:cubicBezTo>
                <a:cubicBezTo>
                  <a:pt x="0" y="2373906"/>
                  <a:pt x="196456" y="2124388"/>
                  <a:pt x="525553" y="1924144"/>
                </a:cubicBezTo>
                <a:close/>
                <a:moveTo>
                  <a:pt x="12659" y="1202590"/>
                </a:moveTo>
                <a:cubicBezTo>
                  <a:pt x="12659" y="876251"/>
                  <a:pt x="303388" y="578751"/>
                  <a:pt x="778297" y="362466"/>
                </a:cubicBezTo>
                <a:cubicBezTo>
                  <a:pt x="1252643" y="146440"/>
                  <a:pt x="1908384" y="12659"/>
                  <a:pt x="2633039" y="12659"/>
                </a:cubicBezTo>
                <a:cubicBezTo>
                  <a:pt x="3357694" y="12659"/>
                  <a:pt x="4013435" y="146440"/>
                  <a:pt x="4487781" y="362466"/>
                </a:cubicBezTo>
                <a:cubicBezTo>
                  <a:pt x="4962690" y="578751"/>
                  <a:pt x="5253419" y="876251"/>
                  <a:pt x="5253419" y="1202590"/>
                </a:cubicBezTo>
                <a:cubicBezTo>
                  <a:pt x="5253419" y="1469489"/>
                  <a:pt x="5058954" y="1717102"/>
                  <a:pt x="4728305" y="1916764"/>
                </a:cubicBezTo>
                <a:cubicBezTo>
                  <a:pt x="4655916" y="1873413"/>
                  <a:pt x="4577266" y="1832418"/>
                  <a:pt x="4493028" y="1794055"/>
                </a:cubicBezTo>
                <a:cubicBezTo>
                  <a:pt x="4016689" y="1577121"/>
                  <a:pt x="3359074" y="1443108"/>
                  <a:pt x="2633039" y="1443108"/>
                </a:cubicBezTo>
                <a:cubicBezTo>
                  <a:pt x="1907004" y="1443108"/>
                  <a:pt x="1249390" y="1577121"/>
                  <a:pt x="773050" y="1794055"/>
                </a:cubicBezTo>
                <a:cubicBezTo>
                  <a:pt x="688812" y="1832418"/>
                  <a:pt x="610165" y="1873413"/>
                  <a:pt x="537775" y="1916764"/>
                </a:cubicBezTo>
                <a:cubicBezTo>
                  <a:pt x="207127" y="1717102"/>
                  <a:pt x="12659" y="1469489"/>
                  <a:pt x="12659" y="1202590"/>
                </a:cubicBezTo>
                <a:close/>
                <a:moveTo>
                  <a:pt x="4728305" y="1931524"/>
                </a:moveTo>
                <a:cubicBezTo>
                  <a:pt x="5058954" y="2131185"/>
                  <a:pt x="5253419" y="2378799"/>
                  <a:pt x="5253419" y="2645698"/>
                </a:cubicBezTo>
                <a:cubicBezTo>
                  <a:pt x="5253419" y="2912597"/>
                  <a:pt x="5058954" y="3160210"/>
                  <a:pt x="4728305" y="3359871"/>
                </a:cubicBezTo>
                <a:cubicBezTo>
                  <a:pt x="4655916" y="3316521"/>
                  <a:pt x="4577266" y="3275526"/>
                  <a:pt x="4493028" y="3237163"/>
                </a:cubicBezTo>
                <a:cubicBezTo>
                  <a:pt x="4016689" y="3020228"/>
                  <a:pt x="3359074" y="2886216"/>
                  <a:pt x="2633039" y="2886216"/>
                </a:cubicBezTo>
                <a:cubicBezTo>
                  <a:pt x="1907004" y="2886216"/>
                  <a:pt x="1249390" y="3020228"/>
                  <a:pt x="773050" y="3237163"/>
                </a:cubicBezTo>
                <a:cubicBezTo>
                  <a:pt x="688812" y="3275526"/>
                  <a:pt x="610165" y="3316521"/>
                  <a:pt x="537775" y="3359871"/>
                </a:cubicBezTo>
                <a:cubicBezTo>
                  <a:pt x="207127" y="3160210"/>
                  <a:pt x="12659" y="2912597"/>
                  <a:pt x="12659" y="2645698"/>
                </a:cubicBezTo>
                <a:cubicBezTo>
                  <a:pt x="12659" y="2378799"/>
                  <a:pt x="207127" y="2131185"/>
                  <a:pt x="537775" y="1931524"/>
                </a:cubicBezTo>
                <a:cubicBezTo>
                  <a:pt x="610165" y="1974874"/>
                  <a:pt x="688812" y="2015870"/>
                  <a:pt x="773050" y="2054232"/>
                </a:cubicBezTo>
                <a:cubicBezTo>
                  <a:pt x="1249390" y="2271167"/>
                  <a:pt x="1907004" y="2405180"/>
                  <a:pt x="2633039" y="2405180"/>
                </a:cubicBezTo>
                <a:cubicBezTo>
                  <a:pt x="3359074" y="2405180"/>
                  <a:pt x="4016689" y="2271167"/>
                  <a:pt x="4493028" y="2054232"/>
                </a:cubicBezTo>
                <a:cubicBezTo>
                  <a:pt x="4577266" y="2015870"/>
                  <a:pt x="4655916" y="1974874"/>
                  <a:pt x="4728305" y="1931524"/>
                </a:cubicBezTo>
                <a:close/>
                <a:moveTo>
                  <a:pt x="4715988" y="1924144"/>
                </a:moveTo>
                <a:cubicBezTo>
                  <a:pt x="4645732" y="1965893"/>
                  <a:pt x="4569481" y="2005502"/>
                  <a:pt x="4487781" y="2042713"/>
                </a:cubicBezTo>
                <a:cubicBezTo>
                  <a:pt x="4013435" y="2258742"/>
                  <a:pt x="3357694" y="2392521"/>
                  <a:pt x="2633039" y="2392521"/>
                </a:cubicBezTo>
                <a:cubicBezTo>
                  <a:pt x="1908384" y="2392521"/>
                  <a:pt x="1252643" y="2258742"/>
                  <a:pt x="778297" y="2042713"/>
                </a:cubicBezTo>
                <a:cubicBezTo>
                  <a:pt x="696597" y="2005502"/>
                  <a:pt x="620347" y="1965893"/>
                  <a:pt x="550091" y="1924144"/>
                </a:cubicBezTo>
                <a:cubicBezTo>
                  <a:pt x="620347" y="1882395"/>
                  <a:pt x="696597" y="1842785"/>
                  <a:pt x="778297" y="1805575"/>
                </a:cubicBezTo>
                <a:cubicBezTo>
                  <a:pt x="1252643" y="1589545"/>
                  <a:pt x="1908384" y="1455767"/>
                  <a:pt x="2633039" y="1455767"/>
                </a:cubicBezTo>
                <a:cubicBezTo>
                  <a:pt x="3357694" y="1455767"/>
                  <a:pt x="4013435" y="1589545"/>
                  <a:pt x="4487781" y="1805575"/>
                </a:cubicBezTo>
                <a:cubicBezTo>
                  <a:pt x="4569481" y="1842785"/>
                  <a:pt x="4645732" y="1882395"/>
                  <a:pt x="4715988" y="1924144"/>
                </a:cubicBezTo>
                <a:close/>
                <a:moveTo>
                  <a:pt x="5253419" y="4088805"/>
                </a:moveTo>
                <a:cubicBezTo>
                  <a:pt x="5253419" y="3821906"/>
                  <a:pt x="5058954" y="3574293"/>
                  <a:pt x="4728305" y="3374632"/>
                </a:cubicBezTo>
                <a:cubicBezTo>
                  <a:pt x="4655916" y="3417982"/>
                  <a:pt x="4577266" y="3458977"/>
                  <a:pt x="4493028" y="3497340"/>
                </a:cubicBezTo>
                <a:cubicBezTo>
                  <a:pt x="4016689" y="3714275"/>
                  <a:pt x="3359074" y="3848287"/>
                  <a:pt x="2633039" y="3848287"/>
                </a:cubicBezTo>
                <a:cubicBezTo>
                  <a:pt x="1907004" y="3848287"/>
                  <a:pt x="1249390" y="3714275"/>
                  <a:pt x="773050" y="3497340"/>
                </a:cubicBezTo>
                <a:cubicBezTo>
                  <a:pt x="688812" y="3458977"/>
                  <a:pt x="610165" y="3417982"/>
                  <a:pt x="537775" y="3374632"/>
                </a:cubicBezTo>
                <a:cubicBezTo>
                  <a:pt x="207127" y="3574293"/>
                  <a:pt x="12659" y="3821906"/>
                  <a:pt x="12659" y="4088805"/>
                </a:cubicBezTo>
                <a:cubicBezTo>
                  <a:pt x="12659" y="4415144"/>
                  <a:pt x="303388" y="4712646"/>
                  <a:pt x="778297" y="4928928"/>
                </a:cubicBezTo>
                <a:cubicBezTo>
                  <a:pt x="1252643" y="5144958"/>
                  <a:pt x="1908384" y="5278736"/>
                  <a:pt x="2633039" y="5278736"/>
                </a:cubicBezTo>
                <a:cubicBezTo>
                  <a:pt x="3357694" y="5278736"/>
                  <a:pt x="4013435" y="5144958"/>
                  <a:pt x="4487781" y="4928928"/>
                </a:cubicBezTo>
                <a:cubicBezTo>
                  <a:pt x="4962690" y="4712646"/>
                  <a:pt x="5253419" y="4415144"/>
                  <a:pt x="5253419" y="4088805"/>
                </a:cubicBezTo>
                <a:close/>
                <a:moveTo>
                  <a:pt x="4487781" y="3485820"/>
                </a:moveTo>
                <a:cubicBezTo>
                  <a:pt x="4569481" y="3448610"/>
                  <a:pt x="4645732" y="3409000"/>
                  <a:pt x="4715988" y="3367251"/>
                </a:cubicBezTo>
                <a:cubicBezTo>
                  <a:pt x="4645732" y="3325503"/>
                  <a:pt x="4569481" y="3285893"/>
                  <a:pt x="4487781" y="3248683"/>
                </a:cubicBezTo>
                <a:cubicBezTo>
                  <a:pt x="4013435" y="3032653"/>
                  <a:pt x="3357694" y="2898874"/>
                  <a:pt x="2633039" y="2898874"/>
                </a:cubicBezTo>
                <a:cubicBezTo>
                  <a:pt x="1908384" y="2898874"/>
                  <a:pt x="1252643" y="3032653"/>
                  <a:pt x="778297" y="3248683"/>
                </a:cubicBezTo>
                <a:cubicBezTo>
                  <a:pt x="696597" y="3285893"/>
                  <a:pt x="620347" y="3325503"/>
                  <a:pt x="550091" y="3367251"/>
                </a:cubicBezTo>
                <a:cubicBezTo>
                  <a:pt x="620347" y="3409000"/>
                  <a:pt x="696597" y="3448610"/>
                  <a:pt x="778297" y="3485820"/>
                </a:cubicBezTo>
                <a:cubicBezTo>
                  <a:pt x="1252643" y="3701850"/>
                  <a:pt x="1908384" y="3835629"/>
                  <a:pt x="2633039" y="3835629"/>
                </a:cubicBezTo>
                <a:cubicBezTo>
                  <a:pt x="3357694" y="3835629"/>
                  <a:pt x="4013435" y="3701850"/>
                  <a:pt x="4487781" y="3485820"/>
                </a:cubicBezTo>
                <a:close/>
              </a:path>
            </a:pathLst>
          </a:custGeom>
          <a:solidFill>
            <a:schemeClr val="tx2"/>
          </a:solidFill>
          <a:ln w="6319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86" name="Picture Placeholder 10">
            <a:extLst>
              <a:ext uri="{FF2B5EF4-FFF2-40B4-BE49-F238E27FC236}">
                <a16:creationId xmlns:a16="http://schemas.microsoft.com/office/drawing/2014/main" id="{E37AD4D7-DF5E-80C0-7D49-87609C9C6AE5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6304546" y="3682177"/>
            <a:ext cx="5240759" cy="2379862"/>
          </a:xfrm>
          <a:custGeom>
            <a:avLst/>
            <a:gdLst>
              <a:gd name="connsiteX0" fmla="*/ 525115 w 5240759"/>
              <a:gd name="connsiteY0" fmla="*/ 475757 h 2379862"/>
              <a:gd name="connsiteX1" fmla="*/ 760390 w 5240759"/>
              <a:gd name="connsiteY1" fmla="*/ 598466 h 2379862"/>
              <a:gd name="connsiteX2" fmla="*/ 2620379 w 5240759"/>
              <a:gd name="connsiteY2" fmla="*/ 949413 h 2379862"/>
              <a:gd name="connsiteX3" fmla="*/ 4480368 w 5240759"/>
              <a:gd name="connsiteY3" fmla="*/ 598466 h 2379862"/>
              <a:gd name="connsiteX4" fmla="*/ 4715646 w 5240759"/>
              <a:gd name="connsiteY4" fmla="*/ 475757 h 2379862"/>
              <a:gd name="connsiteX5" fmla="*/ 5231758 w 5240759"/>
              <a:gd name="connsiteY5" fmla="*/ 1090804 h 2379862"/>
              <a:gd name="connsiteX6" fmla="*/ 5240759 w 5240759"/>
              <a:gd name="connsiteY6" fmla="*/ 1189920 h 2379862"/>
              <a:gd name="connsiteX7" fmla="*/ 5240759 w 5240759"/>
              <a:gd name="connsiteY7" fmla="*/ 1189940 h 2379862"/>
              <a:gd name="connsiteX8" fmla="*/ 5227340 w 5240759"/>
              <a:gd name="connsiteY8" fmla="*/ 1310854 h 2379862"/>
              <a:gd name="connsiteX9" fmla="*/ 4475121 w 5240759"/>
              <a:gd name="connsiteY9" fmla="*/ 2030054 h 2379862"/>
              <a:gd name="connsiteX10" fmla="*/ 2620379 w 5240759"/>
              <a:gd name="connsiteY10" fmla="*/ 2379862 h 2379862"/>
              <a:gd name="connsiteX11" fmla="*/ 765637 w 5240759"/>
              <a:gd name="connsiteY11" fmla="*/ 2030054 h 2379862"/>
              <a:gd name="connsiteX12" fmla="*/ 678779 w 5240759"/>
              <a:gd name="connsiteY12" fmla="*/ 1988564 h 2379862"/>
              <a:gd name="connsiteX13" fmla="*/ 11806 w 5240759"/>
              <a:gd name="connsiteY13" fmla="*/ 1303386 h 2379862"/>
              <a:gd name="connsiteX14" fmla="*/ 0 w 5240759"/>
              <a:gd name="connsiteY14" fmla="*/ 1189941 h 2379862"/>
              <a:gd name="connsiteX15" fmla="*/ 0 w 5240759"/>
              <a:gd name="connsiteY15" fmla="*/ 1189920 h 2379862"/>
              <a:gd name="connsiteX16" fmla="*/ 9001 w 5240759"/>
              <a:gd name="connsiteY16" fmla="*/ 1090804 h 2379862"/>
              <a:gd name="connsiteX17" fmla="*/ 525115 w 5240759"/>
              <a:gd name="connsiteY17" fmla="*/ 475757 h 2379862"/>
              <a:gd name="connsiteX18" fmla="*/ 2620379 w 5240759"/>
              <a:gd name="connsiteY18" fmla="*/ 0 h 2379862"/>
              <a:gd name="connsiteX19" fmla="*/ 4475121 w 5240759"/>
              <a:gd name="connsiteY19" fmla="*/ 349808 h 2379862"/>
              <a:gd name="connsiteX20" fmla="*/ 4703329 w 5240759"/>
              <a:gd name="connsiteY20" fmla="*/ 468377 h 2379862"/>
              <a:gd name="connsiteX21" fmla="*/ 4475121 w 5240759"/>
              <a:gd name="connsiteY21" fmla="*/ 586946 h 2379862"/>
              <a:gd name="connsiteX22" fmla="*/ 2620379 w 5240759"/>
              <a:gd name="connsiteY22" fmla="*/ 936754 h 2379862"/>
              <a:gd name="connsiteX23" fmla="*/ 765637 w 5240759"/>
              <a:gd name="connsiteY23" fmla="*/ 586946 h 2379862"/>
              <a:gd name="connsiteX24" fmla="*/ 537431 w 5240759"/>
              <a:gd name="connsiteY24" fmla="*/ 468377 h 2379862"/>
              <a:gd name="connsiteX25" fmla="*/ 765637 w 5240759"/>
              <a:gd name="connsiteY25" fmla="*/ 349808 h 2379862"/>
              <a:gd name="connsiteX26" fmla="*/ 951798 w 5240759"/>
              <a:gd name="connsiteY26" fmla="*/ 272754 h 2379862"/>
              <a:gd name="connsiteX27" fmla="*/ 2620379 w 5240759"/>
              <a:gd name="connsiteY27" fmla="*/ 0 h 23798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</a:cxnLst>
            <a:rect l="l" t="t" r="r" b="b"/>
            <a:pathLst>
              <a:path w="5240759" h="2379862">
                <a:moveTo>
                  <a:pt x="525115" y="475757"/>
                </a:moveTo>
                <a:cubicBezTo>
                  <a:pt x="597505" y="519107"/>
                  <a:pt x="676152" y="560103"/>
                  <a:pt x="760390" y="598466"/>
                </a:cubicBezTo>
                <a:cubicBezTo>
                  <a:pt x="1236730" y="815400"/>
                  <a:pt x="1894344" y="949413"/>
                  <a:pt x="2620379" y="949413"/>
                </a:cubicBezTo>
                <a:cubicBezTo>
                  <a:pt x="3346415" y="949413"/>
                  <a:pt x="4004029" y="815400"/>
                  <a:pt x="4480368" y="598466"/>
                </a:cubicBezTo>
                <a:cubicBezTo>
                  <a:pt x="4564606" y="560103"/>
                  <a:pt x="4643256" y="519107"/>
                  <a:pt x="4715646" y="475757"/>
                </a:cubicBezTo>
                <a:cubicBezTo>
                  <a:pt x="5004963" y="650462"/>
                  <a:pt x="5190016" y="861878"/>
                  <a:pt x="5231758" y="1090804"/>
                </a:cubicBezTo>
                <a:lnTo>
                  <a:pt x="5240759" y="1189920"/>
                </a:lnTo>
                <a:lnTo>
                  <a:pt x="5240759" y="1189940"/>
                </a:lnTo>
                <a:lnTo>
                  <a:pt x="5227340" y="1310854"/>
                </a:lnTo>
                <a:cubicBezTo>
                  <a:pt x="5165200" y="1589376"/>
                  <a:pt x="4890666" y="1840807"/>
                  <a:pt x="4475121" y="2030054"/>
                </a:cubicBezTo>
                <a:cubicBezTo>
                  <a:pt x="4000775" y="2246083"/>
                  <a:pt x="3345035" y="2379862"/>
                  <a:pt x="2620379" y="2379862"/>
                </a:cubicBezTo>
                <a:cubicBezTo>
                  <a:pt x="1895724" y="2379862"/>
                  <a:pt x="1239983" y="2246083"/>
                  <a:pt x="765637" y="2030054"/>
                </a:cubicBezTo>
                <a:cubicBezTo>
                  <a:pt x="735959" y="2016534"/>
                  <a:pt x="706995" y="2002704"/>
                  <a:pt x="678779" y="1988564"/>
                </a:cubicBezTo>
                <a:cubicBezTo>
                  <a:pt x="308429" y="1802984"/>
                  <a:pt x="66501" y="1564950"/>
                  <a:pt x="11806" y="1303386"/>
                </a:cubicBezTo>
                <a:lnTo>
                  <a:pt x="0" y="1189941"/>
                </a:lnTo>
                <a:lnTo>
                  <a:pt x="0" y="1189920"/>
                </a:lnTo>
                <a:lnTo>
                  <a:pt x="9001" y="1090804"/>
                </a:lnTo>
                <a:cubicBezTo>
                  <a:pt x="50744" y="861878"/>
                  <a:pt x="235798" y="650462"/>
                  <a:pt x="525115" y="475757"/>
                </a:cubicBezTo>
                <a:close/>
                <a:moveTo>
                  <a:pt x="2620379" y="0"/>
                </a:moveTo>
                <a:cubicBezTo>
                  <a:pt x="3345035" y="0"/>
                  <a:pt x="4000775" y="133779"/>
                  <a:pt x="4475121" y="349808"/>
                </a:cubicBezTo>
                <a:cubicBezTo>
                  <a:pt x="4556821" y="387019"/>
                  <a:pt x="4633072" y="426628"/>
                  <a:pt x="4703329" y="468377"/>
                </a:cubicBezTo>
                <a:cubicBezTo>
                  <a:pt x="4633072" y="510126"/>
                  <a:pt x="4556821" y="549735"/>
                  <a:pt x="4475121" y="586946"/>
                </a:cubicBezTo>
                <a:cubicBezTo>
                  <a:pt x="4000775" y="802976"/>
                  <a:pt x="3345035" y="936754"/>
                  <a:pt x="2620379" y="936754"/>
                </a:cubicBezTo>
                <a:cubicBezTo>
                  <a:pt x="1895724" y="936754"/>
                  <a:pt x="1239983" y="802976"/>
                  <a:pt x="765637" y="586946"/>
                </a:cubicBezTo>
                <a:cubicBezTo>
                  <a:pt x="683937" y="549735"/>
                  <a:pt x="607687" y="510126"/>
                  <a:pt x="537431" y="468377"/>
                </a:cubicBezTo>
                <a:cubicBezTo>
                  <a:pt x="607687" y="426628"/>
                  <a:pt x="683937" y="387019"/>
                  <a:pt x="765637" y="349808"/>
                </a:cubicBezTo>
                <a:cubicBezTo>
                  <a:pt x="824931" y="322807"/>
                  <a:pt x="887061" y="297084"/>
                  <a:pt x="951798" y="272754"/>
                </a:cubicBezTo>
                <a:cubicBezTo>
                  <a:pt x="1404998" y="102429"/>
                  <a:pt x="1986310" y="0"/>
                  <a:pt x="2620379" y="0"/>
                </a:cubicBezTo>
                <a:close/>
              </a:path>
            </a:pathLst>
          </a:custGeo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 wrap="square">
            <a:noAutofit/>
          </a:bodyPr>
          <a:lstStyle>
            <a:lvl1pPr marL="0" indent="0">
              <a:buNone/>
              <a:defRPr/>
            </a:lvl1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6" name="Date Placeholder 6">
            <a:extLst>
              <a:ext uri="{FF2B5EF4-FFF2-40B4-BE49-F238E27FC236}">
                <a16:creationId xmlns:a16="http://schemas.microsoft.com/office/drawing/2014/main" id="{63E1CB2B-425E-870F-234A-11066990B84B}"/>
              </a:ext>
            </a:extLst>
          </p:cNvPr>
          <p:cNvSpPr>
            <a:spLocks noGrp="1"/>
          </p:cNvSpPr>
          <p:nvPr>
            <p:ph type="dt" sz="half" idx="14"/>
          </p:nvPr>
        </p:nvSpPr>
        <p:spPr>
          <a:xfrm>
            <a:off x="634030" y="6453002"/>
            <a:ext cx="1951777" cy="365125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Footer Placeholder 7">
            <a:extLst>
              <a:ext uri="{FF2B5EF4-FFF2-40B4-BE49-F238E27FC236}">
                <a16:creationId xmlns:a16="http://schemas.microsoft.com/office/drawing/2014/main" id="{850BF87A-EDEC-867A-CDAD-B928EDCAEEEE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>
          <a:xfrm>
            <a:off x="2726037" y="6453002"/>
            <a:ext cx="2805405" cy="365125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8" name="Slide Number Placeholder 8">
            <a:extLst>
              <a:ext uri="{FF2B5EF4-FFF2-40B4-BE49-F238E27FC236}">
                <a16:creationId xmlns:a16="http://schemas.microsoft.com/office/drawing/2014/main" id="{5AE0F92F-FE2F-893B-E9CB-D4FBFB75386A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>
          <a:xfrm>
            <a:off x="5481678" y="6453002"/>
            <a:ext cx="429207" cy="365125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CC057153-B650-4DEB-B370-79DDCFDCE934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3409317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orient="horz" pos="2160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336E9A-8E96-CD8C-7598-F87632CD81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34028" y="634999"/>
            <a:ext cx="7538426" cy="3726812"/>
          </a:xfrm>
        </p:spPr>
        <p:txBody>
          <a:bodyPr anchor="t">
            <a:normAutofit/>
          </a:bodyPr>
          <a:lstStyle>
            <a:lvl1pPr algn="l">
              <a:defRPr sz="64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BDC76B8-60F6-62D3-9F73-E816622030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34028" y="4591812"/>
            <a:ext cx="7538426" cy="1477683"/>
          </a:xfrm>
        </p:spPr>
        <p:txBody>
          <a:bodyPr anchor="b"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E2DAFA-435E-AAF9-8B67-495E5AFDCD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407A58-3351-E479-1A0C-2FF49FA427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789E10-2433-2ECB-9C92-571B583A4C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8977770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orient="horz" pos="2160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2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336E9A-8E96-CD8C-7598-F87632CD81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34028" y="1000760"/>
            <a:ext cx="8095017" cy="3361052"/>
          </a:xfrm>
        </p:spPr>
        <p:txBody>
          <a:bodyPr anchor="b">
            <a:normAutofit/>
          </a:bodyPr>
          <a:lstStyle>
            <a:lvl1pPr algn="l">
              <a:defRPr sz="64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BDC76B8-60F6-62D3-9F73-E816622030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34028" y="4728525"/>
            <a:ext cx="8095017" cy="1128715"/>
          </a:xfrm>
        </p:spPr>
        <p:txBody>
          <a:bodyPr anchor="t"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E2DAFA-435E-AAF9-8B67-495E5AFDCD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407A58-3351-E479-1A0C-2FF49FA427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789E10-2433-2ECB-9C92-571B583A4C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8235432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orient="horz" pos="2160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3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336E9A-8E96-CD8C-7598-F87632CD81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77005" y="1381758"/>
            <a:ext cx="9037983" cy="2557697"/>
          </a:xfrm>
        </p:spPr>
        <p:txBody>
          <a:bodyPr anchor="b">
            <a:normAutofit/>
          </a:bodyPr>
          <a:lstStyle>
            <a:lvl1pPr algn="ctr">
              <a:defRPr sz="64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BDC76B8-60F6-62D3-9F73-E816622030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133603" y="4211767"/>
            <a:ext cx="7924802" cy="1241971"/>
          </a:xfrm>
        </p:spPr>
        <p:txBody>
          <a:bodyPr>
            <a:normAutofit/>
          </a:bodyPr>
          <a:lstStyle>
            <a:lvl1pPr marL="0" indent="0" algn="ctr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E2DAFA-435E-AAF9-8B67-495E5AFDCD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407A58-3351-E479-1A0C-2FF49FA427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789E10-2433-2ECB-9C92-571B583A4C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6451626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orient="horz" pos="2160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ection Header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336E9A-8E96-CD8C-7598-F87632CD81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28649" y="1001715"/>
            <a:ext cx="8486780" cy="5221286"/>
          </a:xfrm>
        </p:spPr>
        <p:txBody>
          <a:bodyPr anchor="b">
            <a:normAutofit/>
          </a:bodyPr>
          <a:lstStyle>
            <a:lvl1pPr algn="l">
              <a:defRPr sz="6400">
                <a:solidFill>
                  <a:schemeClr val="bg2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E2DAFA-435E-AAF9-8B67-495E5AFDCD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407A58-3351-E479-1A0C-2FF49FA427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789E10-2433-2ECB-9C92-571B583A4C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CC057153-B650-4DEB-B370-79DDCFDCE934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7157390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extLst>
    <p:ext uri="{DCECCB84-F9BA-43D5-87BE-67443E8EF086}">
      <p15:sldGuideLst xmlns:p15="http://schemas.microsoft.com/office/powerpoint/2012/main">
        <p15:guide id="5" orient="horz" pos="2160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ection Header 2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336E9A-8E96-CD8C-7598-F87632CD81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34030" y="4353867"/>
            <a:ext cx="9980959" cy="1869134"/>
          </a:xfrm>
        </p:spPr>
        <p:txBody>
          <a:bodyPr lIns="0" tIns="0" rIns="0" bIns="0" anchor="b">
            <a:normAutofit/>
          </a:bodyPr>
          <a:lstStyle>
            <a:lvl1pPr algn="l">
              <a:lnSpc>
                <a:spcPct val="84000"/>
              </a:lnSpc>
              <a:defRPr sz="6400">
                <a:solidFill>
                  <a:schemeClr val="bg2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2E0BFFA-7DAF-52FB-8C17-25A920A8CC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b="0" i="0">
                <a:solidFill>
                  <a:schemeClr val="bg2"/>
                </a:solidFill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FBA860A-CE60-9153-311E-1630CE5724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b="0" i="0">
                <a:solidFill>
                  <a:schemeClr val="bg2"/>
                </a:solidFill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5FFB454-6FF8-3E7D-5E61-22795DC064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b="0" i="0">
                <a:solidFill>
                  <a:schemeClr val="bg2"/>
                </a:solidFill>
                <a:latin typeface="+mn-lt"/>
              </a:defRPr>
            </a:lvl1pPr>
          </a:lstStyle>
          <a:p>
            <a:fld id="{CC057153-B650-4DEB-B370-79DDCFDCE934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2976356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extLst>
    <p:ext uri="{DCECCB84-F9BA-43D5-87BE-67443E8EF086}">
      <p15:sldGuideLst xmlns:p15="http://schemas.microsoft.com/office/powerpoint/2012/main">
        <p15:guide id="5" orient="horz" pos="2160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Agenda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4019F8-742E-9EEF-F591-C9666AC32A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4027" y="664108"/>
            <a:ext cx="8481402" cy="1554480"/>
          </a:xfrm>
        </p:spPr>
        <p:txBody>
          <a:bodyPr bIns="0" anchor="b">
            <a:normAutofit/>
          </a:bodyPr>
          <a:lstStyle>
            <a:lvl1pPr>
              <a:defRPr sz="5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28C8B19A-6FC1-2B71-0BFB-9274CBF396B9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634027" y="2348374"/>
            <a:ext cx="8481402" cy="3689909"/>
          </a:xfrm>
        </p:spPr>
        <p:txBody>
          <a:bodyPr bIns="0">
            <a:normAutofit/>
          </a:bodyPr>
          <a:lstStyle>
            <a:lvl1pPr marL="342900" indent="-342900">
              <a:buFont typeface="+mj-lt"/>
              <a:buAutoNum type="arabicPeriod"/>
              <a:defRPr sz="1700"/>
            </a:lvl1pPr>
            <a:lvl2pPr marL="228600" indent="0">
              <a:buFont typeface="+mj-lt"/>
              <a:buNone/>
              <a:defRPr sz="1700"/>
            </a:lvl2pPr>
            <a:lvl3pPr marL="457200" indent="0">
              <a:buFont typeface="+mj-lt"/>
              <a:buNone/>
              <a:defRPr sz="1700"/>
            </a:lvl3pPr>
            <a:lvl4pPr marL="1028700" indent="-342900">
              <a:buFont typeface="+mj-lt"/>
              <a:buAutoNum type="arabicPeriod"/>
              <a:defRPr sz="1600"/>
            </a:lvl4pPr>
            <a:lvl5pPr marL="1257300" indent="-342900">
              <a:buFont typeface="+mj-lt"/>
              <a:buAutoNum type="arabicPeriod"/>
              <a:defRPr sz="1400"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CC77F2D-39D2-22F7-CF0B-39D63EBF00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bIns="0"/>
          <a:lstStyle/>
          <a:p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B12CFE6-D05E-5478-B3A4-81DC4DCD74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bIns="0"/>
          <a:lstStyle/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26B86D3-24E1-029E-BA22-9F17F9517D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bIns="0"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0874112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Agenda with Picture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4019F8-742E-9EEF-F591-C9666AC32A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93595" y="634999"/>
            <a:ext cx="5075580" cy="1868241"/>
          </a:xfrm>
        </p:spPr>
        <p:txBody>
          <a:bodyPr anchor="b">
            <a:noAutofit/>
          </a:bodyPr>
          <a:lstStyle>
            <a:lvl1pPr>
              <a:defRPr sz="5000">
                <a:solidFill>
                  <a:schemeClr val="tx2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6" name="Picture Placeholder 10">
            <a:extLst>
              <a:ext uri="{FF2B5EF4-FFF2-40B4-BE49-F238E27FC236}">
                <a16:creationId xmlns:a16="http://schemas.microsoft.com/office/drawing/2014/main" id="{8C6E1410-66DE-9241-4185-21B0E61A5034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0" y="0"/>
            <a:ext cx="6096000" cy="6858000"/>
          </a:xfrm>
          <a:blipFill dpi="0" rotWithShape="1">
            <a:blip r:embed="rId2">
              <a:alphaModFix amt="60000"/>
            </a:blip>
            <a:srcRect/>
            <a:stretch>
              <a:fillRect r="-8021"/>
            </a:stretch>
          </a:blip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28C8B19A-6FC1-2B71-0BFB-9274CBF396B9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6593595" y="2875340"/>
            <a:ext cx="5075580" cy="3347660"/>
          </a:xfrm>
        </p:spPr>
        <p:txBody>
          <a:bodyPr>
            <a:normAutofit/>
          </a:bodyPr>
          <a:lstStyle>
            <a:lvl1pPr marL="0" indent="0">
              <a:buFont typeface="Arial" panose="020B0604020202020204" pitchFamily="34" charset="0"/>
              <a:buNone/>
              <a:defRPr sz="1700">
                <a:solidFill>
                  <a:schemeClr val="tx2"/>
                </a:solidFill>
              </a:defRPr>
            </a:lvl1pPr>
            <a:lvl2pPr marL="228600" indent="0">
              <a:buFont typeface="Arial" panose="020B0604020202020204" pitchFamily="34" charset="0"/>
              <a:buNone/>
              <a:defRPr sz="1600">
                <a:solidFill>
                  <a:schemeClr val="tx2"/>
                </a:solidFill>
              </a:defRPr>
            </a:lvl2pPr>
            <a:lvl3pPr marL="457200" indent="0">
              <a:buFont typeface="Arial" panose="020B0604020202020204" pitchFamily="34" charset="0"/>
              <a:buNone/>
              <a:defRPr sz="1400">
                <a:solidFill>
                  <a:schemeClr val="tx2"/>
                </a:solidFill>
              </a:defRPr>
            </a:lvl3pPr>
            <a:lvl4pPr marL="1028700" indent="-342900">
              <a:buFont typeface="+mj-lt"/>
              <a:buAutoNum type="arabicPeriod"/>
              <a:defRPr sz="1400"/>
            </a:lvl4pPr>
            <a:lvl5pPr>
              <a:buFont typeface="+mj-lt"/>
              <a:buAutoNum type="arabicPeriod"/>
              <a:defRPr sz="1200"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CC77F2D-39D2-22F7-CF0B-39D63EBF00B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593591" y="6453002"/>
            <a:ext cx="1996689" cy="365125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B12CFE6-D05E-5478-B3A4-81DC4DCD74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283664" y="6453001"/>
            <a:ext cx="2828925" cy="365125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26B86D3-24E1-029E-BA22-9F17F9517D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112585" y="6453001"/>
            <a:ext cx="556590" cy="365125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CC057153-B650-4DEB-B370-79DDCFDCE934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3127523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2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4028" y="2385975"/>
            <a:ext cx="4719431" cy="2454796"/>
          </a:xfrm>
        </p:spPr>
        <p:txBody>
          <a:bodyPr>
            <a:noAutofit/>
          </a:bodyPr>
          <a:lstStyle>
            <a:lvl1pPr>
              <a:defRPr sz="5000">
                <a:solidFill>
                  <a:schemeClr val="tx2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7D633F00-464B-3088-812A-40496FD1021A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6286499" y="2386584"/>
            <a:ext cx="4328489" cy="2459736"/>
          </a:xfrm>
        </p:spPr>
        <p:txBody>
          <a:bodyPr>
            <a:normAutofit/>
          </a:bodyPr>
          <a:lstStyle>
            <a:lvl1pPr marL="0" indent="0">
              <a:buFont typeface="Arial" panose="020B0604020202020204" pitchFamily="34" charset="0"/>
              <a:buNone/>
              <a:defRPr sz="1700">
                <a:solidFill>
                  <a:schemeClr val="tx2"/>
                </a:solidFill>
              </a:defRPr>
            </a:lvl1pPr>
            <a:lvl2pPr marL="228600" indent="0">
              <a:buFont typeface="Arial" panose="020B0604020202020204" pitchFamily="34" charset="0"/>
              <a:buNone/>
              <a:defRPr sz="2000">
                <a:solidFill>
                  <a:schemeClr val="tx2"/>
                </a:solidFill>
              </a:defRPr>
            </a:lvl2pPr>
            <a:lvl3pPr marL="457200" indent="0">
              <a:buFont typeface="Arial" panose="020B0604020202020204" pitchFamily="34" charset="0"/>
              <a:buNone/>
              <a:defRPr sz="2000">
                <a:solidFill>
                  <a:schemeClr val="tx2"/>
                </a:solidFill>
              </a:defRPr>
            </a:lvl3pPr>
            <a:lvl4pPr marL="685800" indent="0">
              <a:buNone/>
              <a:defRPr/>
            </a:lvl4pPr>
            <a:lvl5pPr marL="914400" indent="0"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229477" y="6453002"/>
            <a:ext cx="2828925" cy="365125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058398" y="6453002"/>
            <a:ext cx="556590" cy="365125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CC057153-B650-4DEB-B370-79DDCFDCE934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2139394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3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4028" y="2258568"/>
            <a:ext cx="4328499" cy="3557016"/>
          </a:xfrm>
        </p:spPr>
        <p:txBody>
          <a:bodyPr bIns="0">
            <a:normAutofit/>
          </a:bodyPr>
          <a:lstStyle>
            <a:lvl1pPr>
              <a:defRPr sz="5000">
                <a:solidFill>
                  <a:schemeClr val="tx2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D42D62A0-8127-CE86-0633-0D65E1E136F7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5348911" y="2254250"/>
            <a:ext cx="5266077" cy="3556000"/>
          </a:xfrm>
        </p:spPr>
        <p:txBody>
          <a:bodyPr bIns="0">
            <a:normAutofit/>
          </a:bodyPr>
          <a:lstStyle>
            <a:lvl1pPr marL="0" indent="0">
              <a:buNone/>
              <a:defRPr sz="1700">
                <a:solidFill>
                  <a:schemeClr val="tx2"/>
                </a:solidFill>
              </a:defRPr>
            </a:lvl1pPr>
            <a:lvl2pPr marL="228600" indent="0">
              <a:buNone/>
              <a:defRPr>
                <a:solidFill>
                  <a:srgbClr val="361E14"/>
                </a:solidFill>
              </a:defRPr>
            </a:lvl2pPr>
            <a:lvl3pPr marL="457200" indent="0">
              <a:buNone/>
              <a:defRPr>
                <a:solidFill>
                  <a:srgbClr val="361E14"/>
                </a:solidFill>
              </a:defRPr>
            </a:lvl3pPr>
            <a:lvl4pPr marL="685800" indent="0">
              <a:buNone/>
              <a:defRPr/>
            </a:lvl4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bIns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bIns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bIns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CC057153-B650-4DEB-B370-79DDCFDCE934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6233030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4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0398" y="829193"/>
            <a:ext cx="4391662" cy="5068687"/>
          </a:xfrm>
        </p:spPr>
        <p:txBody>
          <a:bodyPr>
            <a:normAutofit/>
          </a:bodyPr>
          <a:lstStyle>
            <a:lvl1pPr>
              <a:defRPr sz="5000">
                <a:solidFill>
                  <a:schemeClr val="tx2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FFB4667A-FE47-8556-FD3A-55FDBA801D76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5565458" y="829628"/>
            <a:ext cx="5681662" cy="5068252"/>
          </a:xfrm>
        </p:spPr>
        <p:txBody>
          <a:bodyPr>
            <a:normAutofit/>
          </a:bodyPr>
          <a:lstStyle>
            <a:lvl1pPr marL="0" indent="0">
              <a:buNone/>
              <a:defRPr sz="1700">
                <a:solidFill>
                  <a:schemeClr val="tx2"/>
                </a:solidFill>
              </a:defRPr>
            </a:lvl1pPr>
            <a:lvl2pPr marL="228600" indent="0">
              <a:buNone/>
              <a:defRPr>
                <a:solidFill>
                  <a:srgbClr val="361E14"/>
                </a:solidFill>
              </a:defRPr>
            </a:lvl2pPr>
            <a:lvl3pPr marL="457200" indent="0">
              <a:buNone/>
              <a:defRPr>
                <a:solidFill>
                  <a:srgbClr val="361E14"/>
                </a:solidFill>
              </a:defRPr>
            </a:lvl3pPr>
            <a:lvl4pPr marL="685800" indent="0">
              <a:buNone/>
              <a:defRPr/>
            </a:lvl4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CC057153-B650-4DEB-B370-79DDCFDCE934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5148589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5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4027" y="993213"/>
            <a:ext cx="4328500" cy="4864028"/>
          </a:xfrm>
        </p:spPr>
        <p:txBody>
          <a:bodyPr>
            <a:normAutofit/>
          </a:bodyPr>
          <a:lstStyle>
            <a:lvl1pPr>
              <a:defRPr sz="5000">
                <a:solidFill>
                  <a:schemeClr val="tx2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C6F072A2-EBC7-B7EA-DA98-BAC0AA46E7A4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5348911" y="1001714"/>
            <a:ext cx="6209053" cy="5221285"/>
          </a:xfrm>
        </p:spPr>
        <p:txBody>
          <a:bodyPr>
            <a:normAutofit/>
          </a:bodyPr>
          <a:lstStyle>
            <a:lvl1pPr marL="0" indent="0">
              <a:buNone/>
              <a:defRPr sz="1700">
                <a:solidFill>
                  <a:schemeClr val="tx2"/>
                </a:solidFill>
              </a:defRPr>
            </a:lvl1pPr>
            <a:lvl2pPr marL="228600" indent="0">
              <a:buNone/>
              <a:defRPr>
                <a:solidFill>
                  <a:srgbClr val="361E14"/>
                </a:solidFill>
              </a:defRPr>
            </a:lvl2pPr>
            <a:lvl3pPr marL="457200" indent="0">
              <a:buNone/>
              <a:defRPr>
                <a:solidFill>
                  <a:srgbClr val="361E14"/>
                </a:solidFill>
              </a:defRPr>
            </a:lvl3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CC057153-B650-4DEB-B370-79DDCFDCE934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7610532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6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4027" y="634998"/>
            <a:ext cx="3399377" cy="5588001"/>
          </a:xfrm>
        </p:spPr>
        <p:txBody>
          <a:bodyPr>
            <a:normAutofit/>
          </a:bodyPr>
          <a:lstStyle>
            <a:lvl1pPr>
              <a:defRPr sz="5000">
                <a:solidFill>
                  <a:schemeClr val="tx2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8C71126E-AEFA-B45A-CD39-AC1315E03339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4419788" y="634998"/>
            <a:ext cx="7138176" cy="5588001"/>
          </a:xfrm>
        </p:spPr>
        <p:txBody>
          <a:bodyPr>
            <a:normAutofit/>
          </a:bodyPr>
          <a:lstStyle>
            <a:lvl1pPr marL="0" indent="0">
              <a:buNone/>
              <a:defRPr sz="1700">
                <a:solidFill>
                  <a:schemeClr val="tx2"/>
                </a:solidFill>
              </a:defRPr>
            </a:lvl1pPr>
            <a:lvl2pPr>
              <a:defRPr>
                <a:solidFill>
                  <a:srgbClr val="361E14"/>
                </a:solidFill>
              </a:defRPr>
            </a:lvl2pPr>
            <a:lvl3pPr>
              <a:defRPr>
                <a:solidFill>
                  <a:srgbClr val="361E14"/>
                </a:solidFill>
              </a:defRPr>
            </a:lvl3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CC057153-B650-4DEB-B370-79DDCFDCE934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3238496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ontent 7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4030" y="634997"/>
            <a:ext cx="10923934" cy="1113477"/>
          </a:xfrm>
        </p:spPr>
        <p:txBody>
          <a:bodyPr lIns="0" tIns="0" rIns="0" bIns="0" anchor="b">
            <a:noAutofit/>
          </a:bodyPr>
          <a:lstStyle>
            <a:lvl1pPr>
              <a:defRPr sz="5000">
                <a:solidFill>
                  <a:schemeClr val="tx2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C2DD052-3E45-E789-01F8-33250024ECB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4030" y="2142921"/>
            <a:ext cx="10923934" cy="4093526"/>
          </a:xfrm>
        </p:spPr>
        <p:txBody>
          <a:bodyPr anchor="ctr">
            <a:normAutofit/>
          </a:bodyPr>
          <a:lstStyle>
            <a:lvl1pPr marL="0" indent="0">
              <a:buFont typeface="Arial" panose="020B0604020202020204" pitchFamily="34" charset="0"/>
              <a:buNone/>
              <a:defRPr sz="1700">
                <a:solidFill>
                  <a:schemeClr val="tx2"/>
                </a:solidFill>
              </a:defRPr>
            </a:lvl1pPr>
            <a:lvl2pPr marL="228600" indent="0">
              <a:buNone/>
              <a:defRPr>
                <a:solidFill>
                  <a:srgbClr val="361E14"/>
                </a:solidFill>
              </a:defRPr>
            </a:lvl2pPr>
            <a:lvl3pPr marL="457200" indent="0">
              <a:buNone/>
              <a:defRPr>
                <a:solidFill>
                  <a:srgbClr val="361E14"/>
                </a:solidFill>
              </a:defRPr>
            </a:lvl3pPr>
            <a:lvl4pPr marL="685800" indent="0">
              <a:buNone/>
              <a:defRPr>
                <a:solidFill>
                  <a:srgbClr val="361E14"/>
                </a:solidFill>
              </a:defRPr>
            </a:lvl4pPr>
            <a:lvl5pPr marL="914400" indent="0">
              <a:buNone/>
              <a:defRPr>
                <a:solidFill>
                  <a:srgbClr val="361E14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8" name="Date Placeholder 3">
            <a:extLst>
              <a:ext uri="{FF2B5EF4-FFF2-40B4-BE49-F238E27FC236}">
                <a16:creationId xmlns:a16="http://schemas.microsoft.com/office/drawing/2014/main" id="{2FE53322-94C5-FBF3-4E46-D79515F3F30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34028" y="6453002"/>
            <a:ext cx="3771901" cy="365125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l">
              <a:defRPr sz="900" b="0" i="0">
                <a:solidFill>
                  <a:schemeClr val="tx2"/>
                </a:solidFill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29" name="Footer Placeholder 4">
            <a:extLst>
              <a:ext uri="{FF2B5EF4-FFF2-40B4-BE49-F238E27FC236}">
                <a16:creationId xmlns:a16="http://schemas.microsoft.com/office/drawing/2014/main" id="{0EC10FEF-5A5B-FFAB-9CB8-FFB517C50E6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8172454" y="6453002"/>
            <a:ext cx="2828925" cy="365125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r">
              <a:defRPr sz="900" b="0" i="0">
                <a:solidFill>
                  <a:schemeClr val="tx2"/>
                </a:solidFill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30" name="Slide Number Placeholder 5">
            <a:extLst>
              <a:ext uri="{FF2B5EF4-FFF2-40B4-BE49-F238E27FC236}">
                <a16:creationId xmlns:a16="http://schemas.microsoft.com/office/drawing/2014/main" id="{3F7EBC81-5A58-80DA-E8BB-8E707B13CDE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001375" y="6453002"/>
            <a:ext cx="556590" cy="365125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r">
              <a:defRPr sz="900" b="0" i="0">
                <a:solidFill>
                  <a:schemeClr val="tx2"/>
                </a:solidFill>
                <a:latin typeface="+mn-lt"/>
              </a:defRPr>
            </a:lvl1pPr>
          </a:lstStyle>
          <a:p>
            <a:fld id="{CC057153-B650-4DEB-B370-79DDCFDCE934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7359569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with Picture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78993" y="634998"/>
            <a:ext cx="6378971" cy="1113477"/>
          </a:xfrm>
        </p:spPr>
        <p:txBody>
          <a:bodyPr anchor="b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1"/>
            <a:ext cx="4793885" cy="6858000"/>
          </a:xfr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/>
          <a:lstStyle>
            <a:lvl1pPr marL="0" indent="0">
              <a:buNone/>
              <a:defRPr>
                <a:solidFill>
                  <a:srgbClr val="361E14"/>
                </a:solidFill>
              </a:defRPr>
            </a:lvl1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818B74D6-CD72-B859-C229-60DB988B25E3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5180269" y="2129475"/>
            <a:ext cx="6356348" cy="4093526"/>
          </a:xfrm>
        </p:spPr>
        <p:txBody>
          <a:bodyPr>
            <a:normAutofit/>
          </a:bodyPr>
          <a:lstStyle>
            <a:lvl1pPr marL="0" indent="0">
              <a:buNone/>
              <a:defRPr sz="1700">
                <a:solidFill>
                  <a:schemeClr val="tx2"/>
                </a:solidFill>
              </a:defRPr>
            </a:lvl1pPr>
            <a:lvl2pPr marL="228600" indent="0">
              <a:buNone/>
              <a:defRPr>
                <a:solidFill>
                  <a:srgbClr val="361E14"/>
                </a:solidFill>
              </a:defRPr>
            </a:lvl2pPr>
            <a:lvl3pPr marL="457200" indent="0">
              <a:buNone/>
              <a:defRPr>
                <a:solidFill>
                  <a:srgbClr val="361E14"/>
                </a:solidFill>
              </a:defRPr>
            </a:lvl3pPr>
            <a:lvl4pPr marL="685800" indent="0">
              <a:buNone/>
              <a:defRPr/>
            </a:lvl4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E742B5C-5438-96A4-4A2A-AE939906F8A4}"/>
              </a:ext>
            </a:extLst>
          </p:cNvPr>
          <p:cNvSpPr>
            <a:spLocks noGrp="1"/>
          </p:cNvSpPr>
          <p:nvPr>
            <p:ph type="dt" sz="half" idx="15"/>
          </p:nvPr>
        </p:nvSpPr>
        <p:spPr>
          <a:xfrm>
            <a:off x="5174303" y="6453002"/>
            <a:ext cx="3337584" cy="365125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C65BFCB1-FAA8-D03A-3B62-DCB2CF1CA112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>
          <a:xfrm>
            <a:off x="8151106" y="6448643"/>
            <a:ext cx="2828925" cy="365125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0A608994-46CD-AAE0-DCC4-A59D26254D84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>
          <a:xfrm>
            <a:off x="10980027" y="6448643"/>
            <a:ext cx="556590" cy="365125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CC057153-B650-4DEB-B370-79DDCFDCE934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3153340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with Picture 2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4027" y="634998"/>
            <a:ext cx="6208941" cy="1113475"/>
          </a:xfrm>
        </p:spPr>
        <p:txBody>
          <a:bodyPr anchor="b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07755DB3-9272-8E5E-039F-AC14A2C07898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634153" y="2129474"/>
            <a:ext cx="6208941" cy="4189029"/>
          </a:xfrm>
        </p:spPr>
        <p:txBody>
          <a:bodyPr>
            <a:normAutofit/>
          </a:bodyPr>
          <a:lstStyle>
            <a:lvl1pPr marL="0" indent="0">
              <a:buNone/>
              <a:defRPr sz="1700">
                <a:solidFill>
                  <a:schemeClr val="tx2"/>
                </a:solidFill>
              </a:defRPr>
            </a:lvl1pPr>
            <a:lvl2pPr marL="228600" indent="0">
              <a:buNone/>
              <a:defRPr sz="1700">
                <a:solidFill>
                  <a:srgbClr val="361E14"/>
                </a:solidFill>
              </a:defRPr>
            </a:lvl2pPr>
            <a:lvl3pPr marL="457200" indent="0">
              <a:buNone/>
              <a:defRPr sz="1700">
                <a:solidFill>
                  <a:srgbClr val="361E14"/>
                </a:solidFill>
              </a:defRPr>
            </a:lvl3pPr>
            <a:lvl4pPr marL="685800" indent="0">
              <a:buNone/>
              <a:defRPr/>
            </a:lvl4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Picture Placeholder 10">
            <a:extLst>
              <a:ext uri="{FF2B5EF4-FFF2-40B4-BE49-F238E27FC236}">
                <a16:creationId xmlns:a16="http://schemas.microsoft.com/office/drawing/2014/main" id="{2FF36F2E-B43F-6ED0-72B5-6CC25644B090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7398115" y="1"/>
            <a:ext cx="4793885" cy="6858000"/>
          </a:xfr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/>
          <a:lstStyle>
            <a:lvl1pPr marL="0" indent="0">
              <a:buNone/>
              <a:defRPr>
                <a:solidFill>
                  <a:srgbClr val="361E14"/>
                </a:solidFill>
              </a:defRPr>
            </a:lvl1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9" name="Date Placeholder 8">
            <a:extLst>
              <a:ext uri="{FF2B5EF4-FFF2-40B4-BE49-F238E27FC236}">
                <a16:creationId xmlns:a16="http://schemas.microsoft.com/office/drawing/2014/main" id="{81177663-FC76-DF36-EEB7-5BE4C6C82F3A}"/>
              </a:ext>
            </a:extLst>
          </p:cNvPr>
          <p:cNvSpPr>
            <a:spLocks noGrp="1"/>
          </p:cNvSpPr>
          <p:nvPr>
            <p:ph type="dt" sz="half" idx="15"/>
          </p:nvPr>
        </p:nvSpPr>
        <p:spPr>
          <a:xfrm>
            <a:off x="634027" y="6453002"/>
            <a:ext cx="3771901" cy="365125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0" name="Footer Placeholder 9">
            <a:extLst>
              <a:ext uri="{FF2B5EF4-FFF2-40B4-BE49-F238E27FC236}">
                <a16:creationId xmlns:a16="http://schemas.microsoft.com/office/drawing/2014/main" id="{4515DEC4-C967-ABFB-73CF-0A90335332A4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>
          <a:xfrm>
            <a:off x="3656668" y="6453002"/>
            <a:ext cx="2805405" cy="365125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2" name="Slide Number Placeholder 11">
            <a:extLst>
              <a:ext uri="{FF2B5EF4-FFF2-40B4-BE49-F238E27FC236}">
                <a16:creationId xmlns:a16="http://schemas.microsoft.com/office/drawing/2014/main" id="{A5A5085F-BE80-B110-AA1F-9DD0919E27D7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>
          <a:xfrm>
            <a:off x="6412309" y="6453002"/>
            <a:ext cx="429207" cy="365125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CC057153-B650-4DEB-B370-79DDCFDCE934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4693877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with Picture 3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45736" y="634999"/>
            <a:ext cx="6812228" cy="741373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1"/>
            <a:ext cx="4023360" cy="6858000"/>
          </a:xfr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/>
          <a:lstStyle>
            <a:lvl1pPr marL="0" indent="0">
              <a:buNone/>
              <a:defRPr>
                <a:solidFill>
                  <a:srgbClr val="361E14"/>
                </a:solidFill>
              </a:defRPr>
            </a:lvl1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818B74D6-CD72-B859-C229-60DB988B25E3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4745736" y="1748474"/>
            <a:ext cx="6812228" cy="4615749"/>
          </a:xfrm>
        </p:spPr>
        <p:txBody>
          <a:bodyPr bIns="0">
            <a:normAutofit/>
          </a:bodyPr>
          <a:lstStyle>
            <a:lvl1pPr marL="0" indent="0">
              <a:buFont typeface="Arial" panose="020B0604020202020204" pitchFamily="34" charset="0"/>
              <a:buNone/>
              <a:defRPr sz="1700">
                <a:solidFill>
                  <a:schemeClr val="tx2"/>
                </a:solidFill>
              </a:defRPr>
            </a:lvl1pPr>
            <a:lvl2pPr marL="228600" indent="0">
              <a:buFont typeface="Arial" panose="020B0604020202020204" pitchFamily="34" charset="0"/>
              <a:buNone/>
              <a:defRPr>
                <a:solidFill>
                  <a:schemeClr val="tx2"/>
                </a:solidFill>
              </a:defRPr>
            </a:lvl2pPr>
            <a:lvl3pPr marL="457200" indent="0">
              <a:buFont typeface="Arial" panose="020B0604020202020204" pitchFamily="34" charset="0"/>
              <a:buNone/>
              <a:defRPr>
                <a:solidFill>
                  <a:schemeClr val="tx2"/>
                </a:solidFill>
              </a:defRPr>
            </a:lvl3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0BFB53A-8FDF-F131-DCF2-D7BECE95381F}"/>
              </a:ext>
            </a:extLst>
          </p:cNvPr>
          <p:cNvSpPr>
            <a:spLocks noGrp="1"/>
          </p:cNvSpPr>
          <p:nvPr>
            <p:ph type="dt" sz="half" idx="15"/>
          </p:nvPr>
        </p:nvSpPr>
        <p:spPr>
          <a:xfrm>
            <a:off x="4745736" y="6453002"/>
            <a:ext cx="3494314" cy="365125"/>
          </a:xfrm>
        </p:spPr>
        <p:txBody>
          <a:bodyPr bIns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446E4B5-B423-4137-0255-D68BAC85BE95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/>
        <p:txBody>
          <a:bodyPr bIns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9FEC5A8-0DCB-9EEB-83E2-0411804C543D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/>
        <p:txBody>
          <a:bodyPr bIns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CC057153-B650-4DEB-B370-79DDCFDCE934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5781845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with Picture 4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7" y="634999"/>
            <a:ext cx="6858000" cy="741373"/>
          </a:xfrm>
        </p:spPr>
        <p:txBody>
          <a:bodyPr anchor="b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07755DB3-9272-8E5E-039F-AC14A2C07898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612647" y="1748474"/>
            <a:ext cx="6858000" cy="4615750"/>
          </a:xfrm>
        </p:spPr>
        <p:txBody>
          <a:bodyPr>
            <a:normAutofit/>
          </a:bodyPr>
          <a:lstStyle>
            <a:lvl1pPr marL="0" indent="0">
              <a:buFont typeface="Arial" panose="020B0604020202020204" pitchFamily="34" charset="0"/>
              <a:buNone/>
              <a:defRPr sz="1700">
                <a:solidFill>
                  <a:schemeClr val="tx2"/>
                </a:solidFill>
              </a:defRPr>
            </a:lvl1pPr>
            <a:lvl2pPr marL="228600" indent="0">
              <a:buFont typeface="Arial" panose="020B0604020202020204" pitchFamily="34" charset="0"/>
              <a:buNone/>
              <a:defRPr sz="1700">
                <a:solidFill>
                  <a:schemeClr val="tx2"/>
                </a:solidFill>
              </a:defRPr>
            </a:lvl2pPr>
            <a:lvl3pPr marL="457200" indent="0">
              <a:buFont typeface="Arial" panose="020B0604020202020204" pitchFamily="34" charset="0"/>
              <a:buNone/>
              <a:defRPr sz="1700">
                <a:solidFill>
                  <a:schemeClr val="tx2"/>
                </a:solidFill>
              </a:defRPr>
            </a:lvl3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</p:txBody>
      </p:sp>
      <p:sp>
        <p:nvSpPr>
          <p:cNvPr id="3" name="Picture Placeholder 10">
            <a:extLst>
              <a:ext uri="{FF2B5EF4-FFF2-40B4-BE49-F238E27FC236}">
                <a16:creationId xmlns:a16="http://schemas.microsoft.com/office/drawing/2014/main" id="{E9129CC5-2B3D-252B-BC3C-186277471B5E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8168640" y="1"/>
            <a:ext cx="4023360" cy="6858000"/>
          </a:xfr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/>
          <a:lstStyle>
            <a:lvl1pPr marL="0" indent="0">
              <a:buNone/>
              <a:defRPr>
                <a:solidFill>
                  <a:srgbClr val="361E14"/>
                </a:solidFill>
              </a:defRPr>
            </a:lvl1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F3CAD5B-18BB-E21E-3A4C-7BAACB8519A4}"/>
              </a:ext>
            </a:extLst>
          </p:cNvPr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820916D3-99FA-E971-607F-14E290E58854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>
          <a:xfrm>
            <a:off x="4285799" y="6453002"/>
            <a:ext cx="2805405" cy="365125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BBDEAB8E-8806-A459-E320-4CA2B455BFD7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>
          <a:xfrm>
            <a:off x="7041440" y="6453002"/>
            <a:ext cx="429207" cy="365125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CC057153-B650-4DEB-B370-79DDCFDCE934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4373552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with Picture 5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24097" y="634999"/>
            <a:ext cx="4333867" cy="1476388"/>
          </a:xfrm>
        </p:spPr>
        <p:txBody>
          <a:bodyPr anchor="b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6611509" cy="6858000"/>
          </a:xfr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/>
          <a:lstStyle>
            <a:lvl1pPr marL="0" indent="0">
              <a:buNone/>
              <a:defRPr>
                <a:solidFill>
                  <a:srgbClr val="361E14"/>
                </a:solidFill>
              </a:defRPr>
            </a:lvl1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7FF0220E-48F8-B4D9-19DE-7B457C3C221C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7224097" y="2514278"/>
            <a:ext cx="4333867" cy="3708722"/>
          </a:xfrm>
        </p:spPr>
        <p:txBody>
          <a:bodyPr>
            <a:normAutofit/>
          </a:bodyPr>
          <a:lstStyle>
            <a:lvl1pPr marL="0" indent="0">
              <a:buFont typeface="Arial" panose="020B0604020202020204" pitchFamily="34" charset="0"/>
              <a:buNone/>
              <a:defRPr sz="1700">
                <a:solidFill>
                  <a:schemeClr val="tx2"/>
                </a:solidFill>
              </a:defRPr>
            </a:lvl1pPr>
            <a:lvl2pPr marL="228600" indent="0">
              <a:buFont typeface="Arial" panose="020B0604020202020204" pitchFamily="34" charset="0"/>
              <a:buNone/>
              <a:defRPr>
                <a:solidFill>
                  <a:schemeClr val="tx2"/>
                </a:solidFill>
              </a:defRPr>
            </a:lvl2pPr>
            <a:lvl3pPr marL="457200" indent="0">
              <a:buFont typeface="Arial" panose="020B0604020202020204" pitchFamily="34" charset="0"/>
              <a:buNone/>
              <a:defRPr>
                <a:solidFill>
                  <a:schemeClr val="tx2"/>
                </a:solidFill>
              </a:defRPr>
            </a:lvl3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7253745" y="6453002"/>
            <a:ext cx="1622776" cy="365125"/>
          </a:xfrm>
        </p:spPr>
        <p:txBody>
          <a:bodyPr/>
          <a:lstStyle>
            <a:lvl1pPr>
              <a:defRPr>
                <a:solidFill>
                  <a:schemeClr val="tx2"/>
                </a:solidFill>
                <a:effectLst/>
              </a:defRPr>
            </a:lvl1pPr>
          </a:lstStyle>
          <a:p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CC057153-B650-4DEB-B370-79DDCFDCE934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95174406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with Picture 6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4030" y="634999"/>
            <a:ext cx="4340306" cy="1475462"/>
          </a:xfrm>
        </p:spPr>
        <p:txBody>
          <a:bodyPr anchor="b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747AED59-1A26-9C13-8482-7857E7DEFE52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634153" y="2491461"/>
            <a:ext cx="4339485" cy="3817264"/>
          </a:xfrm>
        </p:spPr>
        <p:txBody>
          <a:bodyPr>
            <a:normAutofit/>
          </a:bodyPr>
          <a:lstStyle>
            <a:lvl1pPr marL="0" indent="0">
              <a:buFont typeface="Arial" panose="020B0604020202020204" pitchFamily="34" charset="0"/>
              <a:buNone/>
              <a:defRPr sz="1700">
                <a:solidFill>
                  <a:schemeClr val="tx2"/>
                </a:solidFill>
              </a:defRPr>
            </a:lvl1pPr>
            <a:lvl2pPr>
              <a:defRPr>
                <a:solidFill>
                  <a:srgbClr val="361E14"/>
                </a:solidFill>
              </a:defRPr>
            </a:lvl2pPr>
            <a:lvl3pPr>
              <a:defRPr>
                <a:solidFill>
                  <a:srgbClr val="361E14"/>
                </a:solidFill>
              </a:defRPr>
            </a:lvl3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5745480" y="0"/>
            <a:ext cx="6446520" cy="6858000"/>
          </a:xfr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/>
          <a:lstStyle>
            <a:lvl1pPr marL="0" indent="0">
              <a:buNone/>
              <a:defRPr>
                <a:solidFill>
                  <a:srgbClr val="361E14"/>
                </a:solidFill>
              </a:defRPr>
            </a:lvl1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34030" y="6453002"/>
            <a:ext cx="2031073" cy="365125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788790" y="6453002"/>
            <a:ext cx="2805405" cy="365125"/>
          </a:xfrm>
        </p:spPr>
        <p:txBody>
          <a:bodyPr/>
          <a:lstStyle>
            <a:lvl1pPr>
              <a:defRPr>
                <a:solidFill>
                  <a:schemeClr val="tx2"/>
                </a:solidFill>
                <a:effectLst/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544431" y="6453002"/>
            <a:ext cx="429207" cy="365125"/>
          </a:xfrm>
        </p:spPr>
        <p:txBody>
          <a:bodyPr/>
          <a:lstStyle>
            <a:lvl1pPr>
              <a:defRPr>
                <a:solidFill>
                  <a:schemeClr val="tx2"/>
                </a:solidFill>
                <a:effectLst/>
              </a:defRPr>
            </a:lvl1pPr>
          </a:lstStyle>
          <a:p>
            <a:fld id="{CC057153-B650-4DEB-B370-79DDCFDCE934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0722370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with Picture 7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70163" y="634998"/>
            <a:ext cx="4487665" cy="1113476"/>
          </a:xfrm>
        </p:spPr>
        <p:txBody>
          <a:bodyPr anchor="b">
            <a:noAutofit/>
          </a:bodyPr>
          <a:lstStyle>
            <a:lvl1pPr>
              <a:defRPr sz="5000">
                <a:solidFill>
                  <a:schemeClr val="tx2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4" name="Picture Placeholder 10">
            <a:extLst>
              <a:ext uri="{FF2B5EF4-FFF2-40B4-BE49-F238E27FC236}">
                <a16:creationId xmlns:a16="http://schemas.microsoft.com/office/drawing/2014/main" id="{FD399BB0-0243-B130-7751-E5FFFCB57B05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0" y="0"/>
            <a:ext cx="6446520" cy="6858000"/>
          </a:xfr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/>
          <a:lstStyle>
            <a:lvl1pPr marL="0" indent="0">
              <a:buNone/>
              <a:defRPr>
                <a:solidFill>
                  <a:srgbClr val="361E14"/>
                </a:solidFill>
              </a:defRPr>
            </a:lvl1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7FF0220E-48F8-B4D9-19DE-7B457C3C221C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7080555" y="2129474"/>
            <a:ext cx="4477410" cy="4234749"/>
          </a:xfrm>
        </p:spPr>
        <p:txBody>
          <a:bodyPr>
            <a:normAutofit/>
          </a:bodyPr>
          <a:lstStyle>
            <a:lvl1pPr marL="0" indent="0">
              <a:buNone/>
              <a:defRPr sz="1700">
                <a:solidFill>
                  <a:schemeClr val="tx2"/>
                </a:solidFill>
              </a:defRPr>
            </a:lvl1pPr>
            <a:lvl2pPr>
              <a:defRPr>
                <a:solidFill>
                  <a:srgbClr val="361E14"/>
                </a:solidFill>
              </a:defRPr>
            </a:lvl2pPr>
            <a:lvl3pPr>
              <a:defRPr>
                <a:solidFill>
                  <a:srgbClr val="361E14"/>
                </a:solidFill>
              </a:defRPr>
            </a:lvl3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7070163" y="6453002"/>
            <a:ext cx="1772029" cy="365125"/>
          </a:xfrm>
        </p:spPr>
        <p:txBody>
          <a:bodyPr/>
          <a:lstStyle>
            <a:lvl1pPr>
              <a:defRPr>
                <a:solidFill>
                  <a:schemeClr val="tx2"/>
                </a:solidFill>
                <a:effectLst/>
              </a:defRPr>
            </a:lvl1pPr>
          </a:lstStyle>
          <a:p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CC057153-B650-4DEB-B370-79DDCFDCE934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64665968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with Picture 8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4030" y="634999"/>
            <a:ext cx="4714754" cy="741373"/>
          </a:xfrm>
        </p:spPr>
        <p:txBody>
          <a:bodyPr anchor="b">
            <a:noAutofit/>
          </a:bodyPr>
          <a:lstStyle>
            <a:lvl1pPr>
              <a:defRPr sz="5000">
                <a:solidFill>
                  <a:schemeClr val="tx2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747AED59-1A26-9C13-8482-7857E7DEFE52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634156" y="1748474"/>
            <a:ext cx="4714754" cy="4615749"/>
          </a:xfrm>
        </p:spPr>
        <p:txBody>
          <a:bodyPr>
            <a:normAutofit/>
          </a:bodyPr>
          <a:lstStyle>
            <a:lvl1pPr marL="0" indent="0">
              <a:buNone/>
              <a:defRPr sz="1700">
                <a:solidFill>
                  <a:schemeClr val="tx2"/>
                </a:solidFill>
              </a:defRPr>
            </a:lvl1pPr>
            <a:lvl2pPr>
              <a:defRPr>
                <a:solidFill>
                  <a:srgbClr val="361E14"/>
                </a:solidFill>
              </a:defRPr>
            </a:lvl2pPr>
            <a:lvl3pPr>
              <a:defRPr>
                <a:solidFill>
                  <a:srgbClr val="361E14"/>
                </a:solidFill>
              </a:defRPr>
            </a:lvl3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5917720" y="0"/>
            <a:ext cx="6274279" cy="6858000"/>
          </a:xfr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/>
          <a:lstStyle>
            <a:lvl1pPr marL="0" indent="0">
              <a:buNone/>
              <a:defRPr>
                <a:solidFill>
                  <a:srgbClr val="361E14"/>
                </a:solidFill>
              </a:defRPr>
            </a:lvl1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34030" y="6453002"/>
            <a:ext cx="2031073" cy="365125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163936" y="6448054"/>
            <a:ext cx="2805405" cy="365125"/>
          </a:xfrm>
        </p:spPr>
        <p:txBody>
          <a:bodyPr/>
          <a:lstStyle>
            <a:lvl1pPr>
              <a:defRPr>
                <a:solidFill>
                  <a:schemeClr val="tx2"/>
                </a:solidFill>
                <a:effectLst/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919577" y="6448054"/>
            <a:ext cx="429207" cy="365125"/>
          </a:xfrm>
        </p:spPr>
        <p:txBody>
          <a:bodyPr/>
          <a:lstStyle>
            <a:lvl1pPr>
              <a:defRPr>
                <a:solidFill>
                  <a:schemeClr val="tx2"/>
                </a:solidFill>
                <a:effectLst/>
              </a:defRPr>
            </a:lvl1pPr>
          </a:lstStyle>
          <a:p>
            <a:fld id="{CC057153-B650-4DEB-B370-79DDCFDCE934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4804043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with Picture 9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72455" y="634999"/>
            <a:ext cx="3385510" cy="1475462"/>
          </a:xfrm>
        </p:spPr>
        <p:txBody>
          <a:bodyPr anchor="b">
            <a:noAutofit/>
          </a:bodyPr>
          <a:lstStyle>
            <a:lvl1pPr>
              <a:defRPr sz="5000">
                <a:solidFill>
                  <a:schemeClr val="tx2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7584144" cy="6858000"/>
          </a:xfr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/>
          <a:lstStyle>
            <a:lvl1pPr marL="0" indent="0">
              <a:buNone/>
              <a:defRPr>
                <a:solidFill>
                  <a:srgbClr val="361E14"/>
                </a:solidFill>
              </a:defRPr>
            </a:lvl1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747AED59-1A26-9C13-8482-7857E7DEFE52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8172582" y="2491461"/>
            <a:ext cx="3385510" cy="3731539"/>
          </a:xfrm>
        </p:spPr>
        <p:txBody>
          <a:bodyPr>
            <a:normAutofit/>
          </a:bodyPr>
          <a:lstStyle>
            <a:lvl1pPr marL="0" indent="0">
              <a:buNone/>
              <a:defRPr sz="1700">
                <a:solidFill>
                  <a:schemeClr val="tx2"/>
                </a:solidFill>
              </a:defRPr>
            </a:lvl1pPr>
            <a:lvl2pPr>
              <a:defRPr>
                <a:solidFill>
                  <a:srgbClr val="361E14"/>
                </a:solidFill>
              </a:defRPr>
            </a:lvl2pPr>
            <a:lvl3pPr>
              <a:defRPr>
                <a:solidFill>
                  <a:srgbClr val="361E14"/>
                </a:solidFill>
              </a:defRPr>
            </a:lvl3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305F20-8340-4F06-2EA5-4D05FFED4587}"/>
              </a:ext>
            </a:extLst>
          </p:cNvPr>
          <p:cNvSpPr>
            <a:spLocks noGrp="1"/>
          </p:cNvSpPr>
          <p:nvPr>
            <p:ph type="dt" sz="half" idx="15"/>
          </p:nvPr>
        </p:nvSpPr>
        <p:spPr>
          <a:xfrm>
            <a:off x="8172454" y="6453002"/>
            <a:ext cx="922372" cy="365125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B09198F5-FF38-389C-E060-120AC6301809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>
          <a:xfrm>
            <a:off x="8732778" y="6453002"/>
            <a:ext cx="2546891" cy="365125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4963CA08-6B63-DC1E-8CB3-C323C9040122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>
          <a:xfrm>
            <a:off x="11001374" y="6453002"/>
            <a:ext cx="556590" cy="365125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CC057153-B650-4DEB-B370-79DDCFDCE934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6787689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with Picture 10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4030" y="634999"/>
            <a:ext cx="3380186" cy="1475462"/>
          </a:xfrm>
        </p:spPr>
        <p:txBody>
          <a:bodyPr anchor="b">
            <a:noAutofit/>
          </a:bodyPr>
          <a:lstStyle>
            <a:lvl1pPr>
              <a:defRPr sz="5000">
                <a:solidFill>
                  <a:schemeClr val="tx2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747AED59-1A26-9C13-8482-7857E7DEFE52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634157" y="2212975"/>
            <a:ext cx="3380186" cy="4010025"/>
          </a:xfrm>
        </p:spPr>
        <p:txBody>
          <a:bodyPr>
            <a:normAutofit/>
          </a:bodyPr>
          <a:lstStyle>
            <a:lvl1pPr marL="0" indent="0">
              <a:buNone/>
              <a:defRPr sz="1700">
                <a:solidFill>
                  <a:schemeClr val="tx2"/>
                </a:solidFill>
              </a:defRPr>
            </a:lvl1pPr>
            <a:lvl2pPr>
              <a:defRPr>
                <a:solidFill>
                  <a:srgbClr val="361E14"/>
                </a:solidFill>
              </a:defRPr>
            </a:lvl2pPr>
            <a:lvl3pPr>
              <a:defRPr>
                <a:solidFill>
                  <a:srgbClr val="361E14"/>
                </a:solidFill>
              </a:defRPr>
            </a:lvl3pPr>
            <a:lvl4pPr marL="685800" indent="0">
              <a:buNone/>
              <a:defRPr/>
            </a:lvl4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4761780" y="0"/>
            <a:ext cx="7430219" cy="6858000"/>
          </a:xfr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/>
          <a:lstStyle>
            <a:lvl1pPr marL="0" indent="0">
              <a:buNone/>
              <a:defRPr>
                <a:solidFill>
                  <a:srgbClr val="361E14"/>
                </a:solidFill>
              </a:defRPr>
            </a:lvl1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32" name="Date Placeholder 4">
            <a:extLst>
              <a:ext uri="{FF2B5EF4-FFF2-40B4-BE49-F238E27FC236}">
                <a16:creationId xmlns:a16="http://schemas.microsoft.com/office/drawing/2014/main" id="{FFF12B4A-E1B9-5631-D806-48F6A0C47E7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34030" y="6453002"/>
            <a:ext cx="2031073" cy="365125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33" name="Footer Placeholder 5">
            <a:extLst>
              <a:ext uri="{FF2B5EF4-FFF2-40B4-BE49-F238E27FC236}">
                <a16:creationId xmlns:a16="http://schemas.microsoft.com/office/drawing/2014/main" id="{6F99F8D7-6253-E1E0-1409-A9F289B0E9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29368" y="6448054"/>
            <a:ext cx="2805405" cy="365125"/>
          </a:xfrm>
        </p:spPr>
        <p:txBody>
          <a:bodyPr/>
          <a:lstStyle>
            <a:lvl1pPr>
              <a:defRPr>
                <a:solidFill>
                  <a:schemeClr val="tx2"/>
                </a:solidFill>
                <a:effectLst/>
              </a:defRPr>
            </a:lvl1pPr>
          </a:lstStyle>
          <a:p>
            <a:endParaRPr lang="en-US" dirty="0"/>
          </a:p>
        </p:txBody>
      </p:sp>
      <p:sp>
        <p:nvSpPr>
          <p:cNvPr id="34" name="Slide Number Placeholder 6">
            <a:extLst>
              <a:ext uri="{FF2B5EF4-FFF2-40B4-BE49-F238E27FC236}">
                <a16:creationId xmlns:a16="http://schemas.microsoft.com/office/drawing/2014/main" id="{87C1BA40-72F4-9003-EC0B-FC56D455B4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3585009" y="6448054"/>
            <a:ext cx="429207" cy="365125"/>
          </a:xfrm>
        </p:spPr>
        <p:txBody>
          <a:bodyPr/>
          <a:lstStyle>
            <a:lvl1pPr>
              <a:defRPr>
                <a:solidFill>
                  <a:schemeClr val="tx2"/>
                </a:solidFill>
                <a:effectLst/>
              </a:defRPr>
            </a:lvl1pPr>
          </a:lstStyle>
          <a:p>
            <a:fld id="{CC057153-B650-4DEB-B370-79DDCFDCE934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49865417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with Picture 11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72454" y="1001716"/>
            <a:ext cx="3385510" cy="2020050"/>
          </a:xfrm>
        </p:spPr>
        <p:txBody>
          <a:bodyPr anchor="b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7781365" cy="6858000"/>
          </a:xfr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/>
          <a:lstStyle>
            <a:lvl1pPr marL="0" indent="0">
              <a:buNone/>
              <a:defRPr>
                <a:solidFill>
                  <a:srgbClr val="361E14"/>
                </a:solidFill>
              </a:defRPr>
            </a:lvl1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6E0D00CE-C191-6DE5-9D82-7EFB59BC3739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8173448" y="3099816"/>
            <a:ext cx="3385510" cy="3123184"/>
          </a:xfrm>
        </p:spPr>
        <p:txBody>
          <a:bodyPr>
            <a:normAutofit/>
          </a:bodyPr>
          <a:lstStyle>
            <a:lvl1pPr marL="0" indent="0">
              <a:buNone/>
              <a:defRPr sz="1700">
                <a:solidFill>
                  <a:schemeClr val="tx2"/>
                </a:solidFill>
              </a:defRPr>
            </a:lvl1pPr>
            <a:lvl2pPr marL="228600" indent="0">
              <a:buNone/>
              <a:defRPr sz="1600">
                <a:solidFill>
                  <a:srgbClr val="361E14"/>
                </a:solidFill>
              </a:defRPr>
            </a:lvl2pPr>
            <a:lvl3pPr marL="457200" indent="0">
              <a:buNone/>
              <a:defRPr sz="1400">
                <a:solidFill>
                  <a:srgbClr val="361E14"/>
                </a:solidFill>
              </a:defRPr>
            </a:lvl3pPr>
            <a:lvl4pPr marL="685800" indent="0">
              <a:buNone/>
              <a:defRPr sz="1100"/>
            </a:lvl4pPr>
            <a:lvl5pPr marL="914400" indent="0">
              <a:buNone/>
              <a:defRPr sz="1050"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172450" y="6453002"/>
            <a:ext cx="997743" cy="365125"/>
          </a:xfrm>
        </p:spPr>
        <p:txBody>
          <a:bodyPr/>
          <a:lstStyle>
            <a:lvl1pPr>
              <a:defRPr>
                <a:solidFill>
                  <a:schemeClr val="tx2"/>
                </a:solidFill>
                <a:effectLst/>
              </a:defRPr>
            </a:lvl1pPr>
          </a:lstStyle>
          <a:p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890821" y="6453002"/>
            <a:ext cx="2335165" cy="365125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CC057153-B650-4DEB-B370-79DDCFDCE934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22146190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with Picture 12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4027" y="5109526"/>
            <a:ext cx="4328500" cy="1113474"/>
          </a:xfrm>
        </p:spPr>
        <p:txBody>
          <a:bodyPr anchor="t">
            <a:noAutofit/>
          </a:bodyPr>
          <a:lstStyle>
            <a:lvl1pPr>
              <a:defRPr sz="5000">
                <a:solidFill>
                  <a:schemeClr val="tx2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-1" y="0"/>
            <a:ext cx="12192000" cy="4635132"/>
          </a:xfr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/>
          <a:lstStyle>
            <a:lvl1pPr marL="0" indent="0">
              <a:buNone/>
              <a:defRPr>
                <a:solidFill>
                  <a:srgbClr val="361E14"/>
                </a:solidFill>
              </a:defRPr>
            </a:lvl1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C3D15418-1E32-0501-0E66-54FC2DD08E39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5349240" y="5109526"/>
            <a:ext cx="6208724" cy="1113474"/>
          </a:xfrm>
        </p:spPr>
        <p:txBody>
          <a:bodyPr>
            <a:noAutofit/>
          </a:bodyPr>
          <a:lstStyle>
            <a:lvl1pPr marL="0" indent="0">
              <a:buFont typeface="Arial" panose="020B0604020202020204" pitchFamily="34" charset="0"/>
              <a:buNone/>
              <a:defRPr sz="1700">
                <a:solidFill>
                  <a:schemeClr val="tx2"/>
                </a:solidFill>
              </a:defRPr>
            </a:lvl1pPr>
            <a:lvl2pPr marL="228600" indent="0">
              <a:buFont typeface="Arial" panose="020B0604020202020204" pitchFamily="34" charset="0"/>
              <a:buNone/>
              <a:defRPr sz="1600">
                <a:solidFill>
                  <a:srgbClr val="361E14"/>
                </a:solidFill>
              </a:defRPr>
            </a:lvl2pPr>
            <a:lvl3pPr marL="457200" indent="0">
              <a:buFont typeface="Arial" panose="020B0604020202020204" pitchFamily="34" charset="0"/>
              <a:buNone/>
              <a:defRPr sz="1400">
                <a:solidFill>
                  <a:srgbClr val="361E14"/>
                </a:solidFill>
              </a:defRPr>
            </a:lvl3pPr>
            <a:lvl4pPr marL="685800" indent="0">
              <a:buFont typeface="Arial" panose="020B0604020202020204" pitchFamily="34" charset="0"/>
              <a:buNone/>
              <a:defRPr sz="1100"/>
            </a:lvl4pPr>
            <a:lvl5pPr marL="914400" indent="0">
              <a:buFont typeface="Arial" panose="020B0604020202020204" pitchFamily="34" charset="0"/>
              <a:buNone/>
              <a:defRPr sz="1050"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CC057153-B650-4DEB-B370-79DDCFDCE934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23705368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with Picture 13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7638" y="4162318"/>
            <a:ext cx="2995530" cy="2060682"/>
          </a:xfrm>
        </p:spPr>
        <p:txBody>
          <a:bodyPr anchor="t">
            <a:noAutofit/>
          </a:bodyPr>
          <a:lstStyle>
            <a:lvl1pPr>
              <a:defRPr sz="5000">
                <a:solidFill>
                  <a:srgbClr val="361E14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-1" y="0"/>
            <a:ext cx="12192000" cy="3778270"/>
          </a:xfr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/>
          <a:lstStyle>
            <a:lvl1pPr marL="0" indent="0">
              <a:buNone/>
              <a:defRPr>
                <a:solidFill>
                  <a:srgbClr val="361E14"/>
                </a:solidFill>
              </a:defRPr>
            </a:lvl1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C3D15418-1E32-0501-0E66-54FC2DD08E39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4019552" y="4162318"/>
            <a:ext cx="7534810" cy="2060682"/>
          </a:xfrm>
        </p:spPr>
        <p:txBody>
          <a:bodyPr bIns="0">
            <a:noAutofit/>
          </a:bodyPr>
          <a:lstStyle>
            <a:lvl1pPr marL="0" indent="0">
              <a:buFont typeface="+mj-lt"/>
              <a:buNone/>
              <a:defRPr sz="1700">
                <a:solidFill>
                  <a:srgbClr val="361E14"/>
                </a:solidFill>
              </a:defRPr>
            </a:lvl1pPr>
            <a:lvl2pPr marL="228600" indent="0">
              <a:buFont typeface="+mj-lt"/>
              <a:buNone/>
              <a:defRPr sz="1600">
                <a:solidFill>
                  <a:srgbClr val="361E14"/>
                </a:solidFill>
              </a:defRPr>
            </a:lvl2pPr>
            <a:lvl3pPr marL="457200" indent="0">
              <a:buFont typeface="+mj-lt"/>
              <a:buNone/>
              <a:defRPr sz="1400">
                <a:solidFill>
                  <a:srgbClr val="361E14"/>
                </a:solidFill>
              </a:defRPr>
            </a:lvl3pPr>
            <a:lvl4pPr marL="857250" indent="-171450">
              <a:buFont typeface="Arial" panose="020B0604020202020204" pitchFamily="34" charset="0"/>
              <a:buChar char="•"/>
              <a:defRPr sz="1200"/>
            </a:lvl4pPr>
            <a:lvl5pPr marL="1085850" indent="-171450">
              <a:buFont typeface="Arial" panose="020B0604020202020204" pitchFamily="34" charset="0"/>
              <a:buChar char="•"/>
              <a:defRPr sz="1100"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361E14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361E14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361E14"/>
                </a:solidFill>
              </a:defRPr>
            </a:lvl1pPr>
          </a:lstStyle>
          <a:p>
            <a:fld id="{CC057153-B650-4DEB-B370-79DDCFDCE934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58056511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with Picture 14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7637" y="634998"/>
            <a:ext cx="3067587" cy="2240279"/>
          </a:xfrm>
        </p:spPr>
        <p:txBody>
          <a:bodyPr anchor="t">
            <a:noAutofit/>
          </a:bodyPr>
          <a:lstStyle>
            <a:lvl1pPr>
              <a:defRPr sz="5000">
                <a:solidFill>
                  <a:schemeClr val="tx2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C3D15418-1E32-0501-0E66-54FC2DD08E39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4019546" y="634997"/>
            <a:ext cx="7534817" cy="2240280"/>
          </a:xfrm>
        </p:spPr>
        <p:txBody>
          <a:bodyPr>
            <a:noAutofit/>
          </a:bodyPr>
          <a:lstStyle>
            <a:lvl1pPr marL="0" indent="0">
              <a:buFont typeface="Arial" panose="020B0604020202020204" pitchFamily="34" charset="0"/>
              <a:buNone/>
              <a:defRPr sz="1700">
                <a:solidFill>
                  <a:schemeClr val="tx2"/>
                </a:solidFill>
              </a:defRPr>
            </a:lvl1pPr>
            <a:lvl2pPr marL="228600" indent="0">
              <a:buFont typeface="Arial" panose="020B0604020202020204" pitchFamily="34" charset="0"/>
              <a:buNone/>
              <a:defRPr sz="1600">
                <a:solidFill>
                  <a:srgbClr val="361E14"/>
                </a:solidFill>
              </a:defRPr>
            </a:lvl2pPr>
            <a:lvl3pPr marL="457200" indent="0">
              <a:buFont typeface="Arial" panose="020B0604020202020204" pitchFamily="34" charset="0"/>
              <a:buNone/>
              <a:defRPr sz="1400">
                <a:solidFill>
                  <a:srgbClr val="361E14"/>
                </a:solidFill>
              </a:defRPr>
            </a:lvl3pPr>
            <a:lvl4pPr marL="857250" indent="-171450">
              <a:buFont typeface="Arial" panose="020B0604020202020204" pitchFamily="34" charset="0"/>
              <a:buChar char="•"/>
              <a:defRPr sz="1200"/>
            </a:lvl4pPr>
            <a:lvl5pPr marL="1085850" indent="-171450">
              <a:buFont typeface="Arial" panose="020B0604020202020204" pitchFamily="34" charset="0"/>
              <a:buChar char="•"/>
              <a:defRPr sz="1100"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-1" y="3079730"/>
            <a:ext cx="12192000" cy="3778270"/>
          </a:xfr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/>
          <a:lstStyle>
            <a:lvl1pPr marL="0" indent="0">
              <a:buNone/>
              <a:defRPr>
                <a:solidFill>
                  <a:srgbClr val="361E14"/>
                </a:solidFill>
              </a:defRPr>
            </a:lvl1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29" name="Date Placeholder 4">
            <a:extLst>
              <a:ext uri="{FF2B5EF4-FFF2-40B4-BE49-F238E27FC236}">
                <a16:creationId xmlns:a16="http://schemas.microsoft.com/office/drawing/2014/main" id="{283D4C62-3268-B772-8C96-16B0F145367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34028" y="5800"/>
            <a:ext cx="3771901" cy="365125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30" name="Footer Placeholder 5">
            <a:extLst>
              <a:ext uri="{FF2B5EF4-FFF2-40B4-BE49-F238E27FC236}">
                <a16:creationId xmlns:a16="http://schemas.microsoft.com/office/drawing/2014/main" id="{1683C407-F5D3-740D-62C1-85CF60F54A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172454" y="5800"/>
            <a:ext cx="2828925" cy="365125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31" name="Slide Number Placeholder 6">
            <a:extLst>
              <a:ext uri="{FF2B5EF4-FFF2-40B4-BE49-F238E27FC236}">
                <a16:creationId xmlns:a16="http://schemas.microsoft.com/office/drawing/2014/main" id="{72D982D5-ACEC-D441-9A14-F9D56B2D6C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001375" y="5800"/>
            <a:ext cx="556590" cy="365125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CC057153-B650-4DEB-B370-79DDCFDCE934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54729951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with Picture 15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6" y="634999"/>
            <a:ext cx="10945318" cy="938968"/>
          </a:xfrm>
        </p:spPr>
        <p:txBody>
          <a:bodyPr anchor="ctr">
            <a:noAutofit/>
          </a:bodyPr>
          <a:lstStyle>
            <a:lvl1pPr>
              <a:defRPr sz="5000">
                <a:solidFill>
                  <a:schemeClr val="tx2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612645" y="1828800"/>
            <a:ext cx="6172200" cy="4425696"/>
          </a:xfr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/>
          <a:lstStyle>
            <a:lvl1pPr marL="0" indent="0">
              <a:buNone/>
              <a:defRPr>
                <a:solidFill>
                  <a:srgbClr val="361E14"/>
                </a:solidFill>
              </a:defRPr>
            </a:lvl1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C1897688-419F-6EB2-5CC1-DC14924E5FC3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7224097" y="1828801"/>
            <a:ext cx="4333867" cy="4394200"/>
          </a:xfrm>
        </p:spPr>
        <p:txBody>
          <a:bodyPr>
            <a:normAutofit/>
          </a:bodyPr>
          <a:lstStyle>
            <a:lvl1pPr marL="0" indent="0">
              <a:buFont typeface="Arial" panose="020B0604020202020204" pitchFamily="34" charset="0"/>
              <a:buNone/>
              <a:defRPr sz="1700">
                <a:solidFill>
                  <a:schemeClr val="tx2"/>
                </a:solidFill>
              </a:defRPr>
            </a:lvl1pPr>
            <a:lvl2pPr marL="228600" indent="0">
              <a:buFont typeface="Arial" panose="020B0604020202020204" pitchFamily="34" charset="0"/>
              <a:buNone/>
              <a:defRPr>
                <a:solidFill>
                  <a:schemeClr val="tx2"/>
                </a:solidFill>
              </a:defRPr>
            </a:lvl2pPr>
            <a:lvl3pPr marL="457200" indent="0">
              <a:buFont typeface="Arial" panose="020B0604020202020204" pitchFamily="34" charset="0"/>
              <a:buNone/>
              <a:defRPr>
                <a:solidFill>
                  <a:schemeClr val="tx2"/>
                </a:solidFill>
              </a:defRPr>
            </a:lvl3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CC057153-B650-4DEB-B370-79DDCFDCE934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93460281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with Picture 16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634999"/>
            <a:ext cx="4953762" cy="1494476"/>
          </a:xfrm>
        </p:spPr>
        <p:txBody>
          <a:bodyPr>
            <a:noAutofit/>
          </a:bodyPr>
          <a:lstStyle>
            <a:lvl1pPr>
              <a:defRPr sz="5000">
                <a:solidFill>
                  <a:schemeClr val="tx2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612648" y="2594610"/>
            <a:ext cx="4953762" cy="3737928"/>
          </a:xfr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/>
          <a:lstStyle>
            <a:lvl1pPr marL="0" indent="0">
              <a:buNone/>
              <a:defRPr>
                <a:solidFill>
                  <a:srgbClr val="361E14"/>
                </a:solidFill>
              </a:defRPr>
            </a:lvl1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8BAC3300-BF12-B200-9F06-8D5AC45CB7EF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6096001" y="634999"/>
            <a:ext cx="5461964" cy="5588001"/>
          </a:xfrm>
        </p:spPr>
        <p:txBody>
          <a:bodyPr>
            <a:normAutofit/>
          </a:bodyPr>
          <a:lstStyle>
            <a:lvl1pPr marL="0" indent="0">
              <a:buFont typeface="Arial" panose="020B0604020202020204" pitchFamily="34" charset="0"/>
              <a:buNone/>
              <a:defRPr sz="1700">
                <a:solidFill>
                  <a:schemeClr val="tx2"/>
                </a:solidFill>
              </a:defRPr>
            </a:lvl1pPr>
            <a:lvl2pPr marL="228600" indent="0">
              <a:buFont typeface="Arial" panose="020B0604020202020204" pitchFamily="34" charset="0"/>
              <a:buNone/>
              <a:defRPr>
                <a:solidFill>
                  <a:schemeClr val="tx2"/>
                </a:solidFill>
              </a:defRPr>
            </a:lvl2pPr>
            <a:lvl3pPr marL="457200" indent="0">
              <a:buFont typeface="Arial" panose="020B0604020202020204" pitchFamily="34" charset="0"/>
              <a:buNone/>
              <a:defRPr>
                <a:solidFill>
                  <a:schemeClr val="tx2"/>
                </a:solidFill>
              </a:defRPr>
            </a:lvl3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CC057153-B650-4DEB-B370-79DDCFDCE934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16041699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with Picture 17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1521" y="634999"/>
            <a:ext cx="3490176" cy="1264475"/>
          </a:xfrm>
        </p:spPr>
        <p:txBody>
          <a:bodyPr anchor="t">
            <a:noAutofit/>
          </a:bodyPr>
          <a:lstStyle>
            <a:lvl1pPr>
              <a:defRPr sz="5000">
                <a:solidFill>
                  <a:schemeClr val="tx2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731521" y="2181352"/>
            <a:ext cx="3490176" cy="4041648"/>
          </a:xfr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/>
          <a:lstStyle>
            <a:lvl1pPr marL="0" indent="0">
              <a:buNone/>
              <a:defRPr>
                <a:solidFill>
                  <a:srgbClr val="361E14"/>
                </a:solidFill>
              </a:defRPr>
            </a:lvl1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83F7B03F-5EDA-605B-1A2E-F48896E48939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4962527" y="634999"/>
            <a:ext cx="6595437" cy="5588001"/>
          </a:xfrm>
        </p:spPr>
        <p:txBody>
          <a:bodyPr>
            <a:normAutofit/>
          </a:bodyPr>
          <a:lstStyle>
            <a:lvl1pPr marL="0" indent="0">
              <a:buNone/>
              <a:defRPr sz="1700">
                <a:solidFill>
                  <a:schemeClr val="tx2"/>
                </a:solidFill>
              </a:defRPr>
            </a:lvl1pPr>
            <a:lvl2pPr marL="228600" indent="0">
              <a:buNone/>
              <a:defRPr sz="1700">
                <a:solidFill>
                  <a:srgbClr val="361E14"/>
                </a:solidFill>
              </a:defRPr>
            </a:lvl2pPr>
            <a:lvl3pPr marL="457200" indent="0">
              <a:buNone/>
              <a:defRPr sz="1700">
                <a:solidFill>
                  <a:srgbClr val="361E14"/>
                </a:solidFill>
              </a:defRPr>
            </a:lvl3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CC057153-B650-4DEB-B370-79DDCFDCE934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25673710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with Picture 18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4028" y="5016133"/>
            <a:ext cx="5266092" cy="1206868"/>
          </a:xfrm>
        </p:spPr>
        <p:txBody>
          <a:bodyPr anchor="t">
            <a:noAutofit/>
          </a:bodyPr>
          <a:lstStyle>
            <a:lvl1pPr>
              <a:defRPr sz="5000">
                <a:solidFill>
                  <a:schemeClr val="tx2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-1" y="0"/>
            <a:ext cx="12192000" cy="4635132"/>
          </a:xfr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/>
          <a:lstStyle>
            <a:lvl1pPr marL="0" indent="0">
              <a:buNone/>
              <a:defRPr>
                <a:solidFill>
                  <a:srgbClr val="361E14"/>
                </a:solidFill>
              </a:defRPr>
            </a:lvl1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C3D15418-1E32-0501-0E66-54FC2DD08E39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6286504" y="5016133"/>
            <a:ext cx="5271460" cy="1206868"/>
          </a:xfrm>
        </p:spPr>
        <p:txBody>
          <a:bodyPr>
            <a:noAutofit/>
          </a:bodyPr>
          <a:lstStyle>
            <a:lvl1pPr marL="0" indent="0">
              <a:buFont typeface="Arial" panose="020B0604020202020204" pitchFamily="34" charset="0"/>
              <a:buNone/>
              <a:defRPr sz="1700">
                <a:solidFill>
                  <a:schemeClr val="tx2"/>
                </a:solidFill>
              </a:defRPr>
            </a:lvl1pPr>
            <a:lvl2pPr marL="228600" indent="0">
              <a:buFont typeface="Arial" panose="020B0604020202020204" pitchFamily="34" charset="0"/>
              <a:buNone/>
              <a:defRPr sz="1600">
                <a:solidFill>
                  <a:srgbClr val="361E14"/>
                </a:solidFill>
              </a:defRPr>
            </a:lvl2pPr>
            <a:lvl3pPr marL="457200" indent="0">
              <a:buFont typeface="Arial" panose="020B0604020202020204" pitchFamily="34" charset="0"/>
              <a:buNone/>
              <a:defRPr sz="1400">
                <a:solidFill>
                  <a:srgbClr val="361E14"/>
                </a:solidFill>
              </a:defRPr>
            </a:lvl3pPr>
            <a:lvl4pPr marL="685800" indent="0">
              <a:buFont typeface="Arial" panose="020B0604020202020204" pitchFamily="34" charset="0"/>
              <a:buNone/>
              <a:defRPr sz="1100"/>
            </a:lvl4pPr>
            <a:lvl5pPr marL="914400" indent="0">
              <a:buFont typeface="Arial" panose="020B0604020202020204" pitchFamily="34" charset="0"/>
              <a:buNone/>
              <a:defRPr sz="1050"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CC057153-B650-4DEB-B370-79DDCFDCE934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3646114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with Picture 19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4028" y="2310943"/>
            <a:ext cx="4719431" cy="2236454"/>
          </a:xfrm>
        </p:spPr>
        <p:txBody>
          <a:bodyPr>
            <a:noAutofit/>
          </a:bodyPr>
          <a:lstStyle>
            <a:lvl1pPr>
              <a:defRPr sz="5000">
                <a:solidFill>
                  <a:schemeClr val="tx2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34028" y="0"/>
            <a:ext cx="3771901" cy="365125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229477" y="0"/>
            <a:ext cx="2828925" cy="365125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058398" y="0"/>
            <a:ext cx="556590" cy="365125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CC057153-B650-4DEB-B370-79DDCFDCE934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7D633F00-464B-3088-812A-40496FD1021A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6286499" y="2311401"/>
            <a:ext cx="4328489" cy="2240954"/>
          </a:xfrm>
        </p:spPr>
        <p:txBody>
          <a:bodyPr>
            <a:normAutofit/>
          </a:bodyPr>
          <a:lstStyle>
            <a:lvl1pPr marL="0" indent="0">
              <a:buFont typeface="Arial" panose="020B0604020202020204" pitchFamily="34" charset="0"/>
              <a:buNone/>
              <a:defRPr sz="1700">
                <a:solidFill>
                  <a:schemeClr val="tx2"/>
                </a:solidFill>
              </a:defRPr>
            </a:lvl1pPr>
            <a:lvl2pPr marL="228600" indent="0">
              <a:buFont typeface="Arial" panose="020B0604020202020204" pitchFamily="34" charset="0"/>
              <a:buNone/>
              <a:defRPr sz="2000">
                <a:solidFill>
                  <a:schemeClr val="tx2"/>
                </a:solidFill>
              </a:defRPr>
            </a:lvl2pPr>
            <a:lvl3pPr marL="457200" indent="0">
              <a:buFont typeface="Arial" panose="020B0604020202020204" pitchFamily="34" charset="0"/>
              <a:buNone/>
              <a:defRPr sz="2000">
                <a:solidFill>
                  <a:schemeClr val="tx2"/>
                </a:solidFill>
              </a:defRPr>
            </a:lvl3pPr>
            <a:lvl4pPr marL="685800" indent="0">
              <a:buNone/>
              <a:defRPr/>
            </a:lvl4pPr>
            <a:lvl5pPr marL="914400" indent="0"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</p:txBody>
      </p:sp>
      <p:sp>
        <p:nvSpPr>
          <p:cNvPr id="3" name="Picture Placeholder 10">
            <a:extLst>
              <a:ext uri="{FF2B5EF4-FFF2-40B4-BE49-F238E27FC236}">
                <a16:creationId xmlns:a16="http://schemas.microsoft.com/office/drawing/2014/main" id="{2757E84F-C55F-67F9-0840-D4FD37632314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-1" y="5475285"/>
            <a:ext cx="12192000" cy="1382715"/>
          </a:xfrm>
          <a:blipFill dpi="0" rotWithShape="1">
            <a:blip r:embed="rId2">
              <a:alphaModFix amt="60000"/>
            </a:blip>
            <a:srcRect/>
            <a:stretch>
              <a:fillRect t="-145696" b="-27554"/>
            </a:stretch>
          </a:blipFill>
        </p:spPr>
        <p:txBody>
          <a:bodyPr/>
          <a:lstStyle>
            <a:lvl1pPr marL="0" indent="0">
              <a:buNone/>
              <a:defRPr>
                <a:solidFill>
                  <a:srgbClr val="361E14"/>
                </a:solidFill>
              </a:defRPr>
            </a:lvl1pPr>
          </a:lstStyle>
          <a:p>
            <a:r>
              <a:rPr lang="en-GB"/>
              <a:t>Click icon to add picture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66534786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with Picture 20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Title 1">
            <a:extLst>
              <a:ext uri="{FF2B5EF4-FFF2-40B4-BE49-F238E27FC236}">
                <a16:creationId xmlns:a16="http://schemas.microsoft.com/office/drawing/2014/main" id="{93E0EAAA-FEA6-5737-75F5-61C4B685D1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4030" y="634999"/>
            <a:ext cx="4713895" cy="1861191"/>
          </a:xfrm>
        </p:spPr>
        <p:txBody>
          <a:bodyPr lIns="0" tIns="0" rIns="0" bIns="0" anchor="b">
            <a:noAutofit/>
          </a:bodyPr>
          <a:lstStyle>
            <a:lvl1pPr>
              <a:defRPr sz="5000">
                <a:solidFill>
                  <a:schemeClr val="tx2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3" name="Content Placeholder 7">
            <a:extLst>
              <a:ext uri="{FF2B5EF4-FFF2-40B4-BE49-F238E27FC236}">
                <a16:creationId xmlns:a16="http://schemas.microsoft.com/office/drawing/2014/main" id="{FB61DAEE-B7B0-5C8B-B6D8-C19544DC2D62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634156" y="2877191"/>
            <a:ext cx="4713895" cy="2980050"/>
          </a:xfrm>
        </p:spPr>
        <p:txBody>
          <a:bodyPr lIns="0" tIns="0" rIns="0" bIns="0">
            <a:normAutofit/>
          </a:bodyPr>
          <a:lstStyle>
            <a:lvl1pPr marL="0" indent="0">
              <a:lnSpc>
                <a:spcPct val="100000"/>
              </a:lnSpc>
              <a:buFont typeface="Arial" panose="020B0604020202020204" pitchFamily="34" charset="0"/>
              <a:buNone/>
              <a:defRPr sz="1700">
                <a:solidFill>
                  <a:schemeClr val="tx2"/>
                </a:solidFill>
              </a:defRPr>
            </a:lvl1pPr>
            <a:lvl2pPr marL="228600" indent="0">
              <a:lnSpc>
                <a:spcPct val="93000"/>
              </a:lnSpc>
              <a:buFont typeface="Arial" panose="020B0604020202020204" pitchFamily="34" charset="0"/>
              <a:buNone/>
              <a:defRPr sz="1700">
                <a:solidFill>
                  <a:srgbClr val="361E14"/>
                </a:solidFill>
              </a:defRPr>
            </a:lvl2pPr>
            <a:lvl3pPr marL="457200" indent="0">
              <a:lnSpc>
                <a:spcPct val="93000"/>
              </a:lnSpc>
              <a:buFont typeface="Arial" panose="020B0604020202020204" pitchFamily="34" charset="0"/>
              <a:buNone/>
              <a:defRPr sz="1700">
                <a:solidFill>
                  <a:srgbClr val="361E14"/>
                </a:solidFill>
              </a:defRPr>
            </a:lvl3pPr>
            <a:lvl4pPr marL="685800" indent="0">
              <a:lnSpc>
                <a:spcPct val="93000"/>
              </a:lnSpc>
              <a:buFont typeface="Arial" panose="020B0604020202020204" pitchFamily="34" charset="0"/>
              <a:buNone/>
              <a:defRPr sz="1700">
                <a:solidFill>
                  <a:srgbClr val="361E14"/>
                </a:solidFill>
              </a:defRPr>
            </a:lvl4pPr>
            <a:lvl5pPr marL="914400" indent="0">
              <a:lnSpc>
                <a:spcPct val="93000"/>
              </a:lnSpc>
              <a:buFont typeface="Arial" panose="020B0604020202020204" pitchFamily="34" charset="0"/>
              <a:buNone/>
              <a:defRPr sz="1700">
                <a:solidFill>
                  <a:srgbClr val="361E14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pic>
        <p:nvPicPr>
          <p:cNvPr id="43" name="Circles">
            <a:extLst>
              <a:ext uri="{FF2B5EF4-FFF2-40B4-BE49-F238E27FC236}">
                <a16:creationId xmlns:a16="http://schemas.microsoft.com/office/drawing/2014/main" id="{712ACB22-17CF-B0E0-9F66-199D012E0D49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6291020" y="787101"/>
            <a:ext cx="5266944" cy="5283799"/>
          </a:xfrm>
          <a:prstGeom prst="rect">
            <a:avLst/>
          </a:prstGeom>
        </p:spPr>
      </p:pic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3C7084CA-E815-3B47-AAA3-4B9FBAF6BE7D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6304736" y="2241116"/>
            <a:ext cx="5239512" cy="2383894"/>
          </a:xfrm>
          <a:custGeom>
            <a:avLst/>
            <a:gdLst>
              <a:gd name="connsiteX0" fmla="*/ 517856 w 5239512"/>
              <a:gd name="connsiteY0" fmla="*/ 480368 h 2383894"/>
              <a:gd name="connsiteX1" fmla="*/ 762078 w 5239512"/>
              <a:gd name="connsiteY1" fmla="*/ 608355 h 2383894"/>
              <a:gd name="connsiteX2" fmla="*/ 2619756 w 5239512"/>
              <a:gd name="connsiteY2" fmla="*/ 958602 h 2383894"/>
              <a:gd name="connsiteX3" fmla="*/ 4477435 w 5239512"/>
              <a:gd name="connsiteY3" fmla="*/ 608355 h 2383894"/>
              <a:gd name="connsiteX4" fmla="*/ 4721659 w 5239512"/>
              <a:gd name="connsiteY4" fmla="*/ 480368 h 2383894"/>
              <a:gd name="connsiteX5" fmla="*/ 5239512 w 5239512"/>
              <a:gd name="connsiteY5" fmla="*/ 1191947 h 2383894"/>
              <a:gd name="connsiteX6" fmla="*/ 2619756 w 5239512"/>
              <a:gd name="connsiteY6" fmla="*/ 2383894 h 2383894"/>
              <a:gd name="connsiteX7" fmla="*/ 0 w 5239512"/>
              <a:gd name="connsiteY7" fmla="*/ 1191947 h 2383894"/>
              <a:gd name="connsiteX8" fmla="*/ 517856 w 5239512"/>
              <a:gd name="connsiteY8" fmla="*/ 480368 h 2383894"/>
              <a:gd name="connsiteX9" fmla="*/ 2619756 w 5239512"/>
              <a:gd name="connsiteY9" fmla="*/ 0 h 2383894"/>
              <a:gd name="connsiteX10" fmla="*/ 4709482 w 5239512"/>
              <a:gd name="connsiteY10" fmla="*/ 472995 h 2383894"/>
              <a:gd name="connsiteX11" fmla="*/ 2619756 w 5239512"/>
              <a:gd name="connsiteY11" fmla="*/ 945990 h 2383894"/>
              <a:gd name="connsiteX12" fmla="*/ 530032 w 5239512"/>
              <a:gd name="connsiteY12" fmla="*/ 472995 h 2383894"/>
              <a:gd name="connsiteX13" fmla="*/ 2619756 w 5239512"/>
              <a:gd name="connsiteY13" fmla="*/ 0 h 23838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5239512" h="2383894">
                <a:moveTo>
                  <a:pt x="517856" y="480368"/>
                </a:moveTo>
                <a:cubicBezTo>
                  <a:pt x="592778" y="525719"/>
                  <a:pt x="674445" y="568484"/>
                  <a:pt x="762078" y="608355"/>
                </a:cubicBezTo>
                <a:cubicBezTo>
                  <a:pt x="1238147" y="824959"/>
                  <a:pt x="1894949" y="958602"/>
                  <a:pt x="2619756" y="958602"/>
                </a:cubicBezTo>
                <a:cubicBezTo>
                  <a:pt x="3344564" y="958602"/>
                  <a:pt x="4001365" y="824959"/>
                  <a:pt x="4477435" y="608355"/>
                </a:cubicBezTo>
                <a:cubicBezTo>
                  <a:pt x="4565067" y="568484"/>
                  <a:pt x="4646734" y="525719"/>
                  <a:pt x="4721659" y="480368"/>
                </a:cubicBezTo>
                <a:cubicBezTo>
                  <a:pt x="5046963" y="678962"/>
                  <a:pt x="5239512" y="925222"/>
                  <a:pt x="5239512" y="1191947"/>
                </a:cubicBezTo>
                <a:cubicBezTo>
                  <a:pt x="5239512" y="1850242"/>
                  <a:pt x="4066606" y="2383894"/>
                  <a:pt x="2619756" y="2383894"/>
                </a:cubicBezTo>
                <a:cubicBezTo>
                  <a:pt x="1172906" y="2383894"/>
                  <a:pt x="0" y="1850242"/>
                  <a:pt x="0" y="1191947"/>
                </a:cubicBezTo>
                <a:cubicBezTo>
                  <a:pt x="0" y="925222"/>
                  <a:pt x="192550" y="678962"/>
                  <a:pt x="517856" y="480368"/>
                </a:cubicBezTo>
                <a:close/>
                <a:moveTo>
                  <a:pt x="2619756" y="0"/>
                </a:moveTo>
                <a:cubicBezTo>
                  <a:pt x="3473102" y="0"/>
                  <a:pt x="4231158" y="185637"/>
                  <a:pt x="4709482" y="472995"/>
                </a:cubicBezTo>
                <a:cubicBezTo>
                  <a:pt x="4231158" y="760355"/>
                  <a:pt x="3473102" y="945990"/>
                  <a:pt x="2619756" y="945990"/>
                </a:cubicBezTo>
                <a:cubicBezTo>
                  <a:pt x="1766410" y="945990"/>
                  <a:pt x="1008353" y="760355"/>
                  <a:pt x="530032" y="472995"/>
                </a:cubicBezTo>
                <a:cubicBezTo>
                  <a:pt x="1008353" y="185637"/>
                  <a:pt x="1766410" y="0"/>
                  <a:pt x="2619756" y="0"/>
                </a:cubicBezTo>
                <a:close/>
              </a:path>
            </a:pathLst>
          </a:custGeom>
          <a:blipFill dpi="0" rotWithShape="1">
            <a:blip r:embed="rId3">
              <a:alphaModFix amt="60000"/>
            </a:blip>
            <a:srcRect/>
            <a:stretch>
              <a:fillRect/>
            </a:stretch>
          </a:blipFill>
        </p:spPr>
        <p:txBody>
          <a:bodyPr wrap="square">
            <a:noAutofit/>
          </a:bodyPr>
          <a:lstStyle>
            <a:lvl1pPr marL="0" indent="0">
              <a:buNone/>
              <a:defRPr>
                <a:solidFill>
                  <a:srgbClr val="361E14"/>
                </a:solidFill>
              </a:defRPr>
            </a:lvl1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30" name="Date Placeholder 6">
            <a:extLst>
              <a:ext uri="{FF2B5EF4-FFF2-40B4-BE49-F238E27FC236}">
                <a16:creationId xmlns:a16="http://schemas.microsoft.com/office/drawing/2014/main" id="{A74164D1-9B94-AEE9-7715-9BEB334DA8D9}"/>
              </a:ext>
            </a:extLst>
          </p:cNvPr>
          <p:cNvSpPr>
            <a:spLocks noGrp="1"/>
          </p:cNvSpPr>
          <p:nvPr>
            <p:ph type="dt" sz="half" idx="19"/>
          </p:nvPr>
        </p:nvSpPr>
        <p:spPr>
          <a:xfrm>
            <a:off x="634030" y="6453002"/>
            <a:ext cx="1951777" cy="365125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31" name="Footer Placeholder 7">
            <a:extLst>
              <a:ext uri="{FF2B5EF4-FFF2-40B4-BE49-F238E27FC236}">
                <a16:creationId xmlns:a16="http://schemas.microsoft.com/office/drawing/2014/main" id="{05A82874-BA9D-5B82-C581-D711198AEF04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>
          <a:xfrm>
            <a:off x="2160592" y="6453002"/>
            <a:ext cx="2805405" cy="365125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32" name="Slide Number Placeholder 8">
            <a:extLst>
              <a:ext uri="{FF2B5EF4-FFF2-40B4-BE49-F238E27FC236}">
                <a16:creationId xmlns:a16="http://schemas.microsoft.com/office/drawing/2014/main" id="{2094E0EA-795D-1429-1CBC-F45F3F3D3034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>
          <a:xfrm>
            <a:off x="4916233" y="6453002"/>
            <a:ext cx="429207" cy="365125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CC057153-B650-4DEB-B370-79DDCFDCE934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12640688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with Picture 21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43095" y="634999"/>
            <a:ext cx="4699952" cy="2980051"/>
          </a:xfrm>
        </p:spPr>
        <p:txBody>
          <a:bodyPr lIns="0" tIns="0" rIns="0" bIns="0" anchor="b">
            <a:noAutofit/>
          </a:bodyPr>
          <a:lstStyle>
            <a:lvl1pPr>
              <a:defRPr sz="5000" spc="0" baseline="0">
                <a:solidFill>
                  <a:schemeClr val="tx2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pic>
        <p:nvPicPr>
          <p:cNvPr id="11" name="Circles">
            <a:extLst>
              <a:ext uri="{FF2B5EF4-FFF2-40B4-BE49-F238E27FC236}">
                <a16:creationId xmlns:a16="http://schemas.microsoft.com/office/drawing/2014/main" id="{1D9B6B12-CCC2-0AB1-93EB-113A3AD00F61}"/>
              </a:ext>
            </a:extLst>
          </p:cNvPr>
          <p:cNvPicPr>
            <a:picLocks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636294" y="786384"/>
            <a:ext cx="5266944" cy="5285232"/>
          </a:xfrm>
          <a:prstGeom prst="rect">
            <a:avLst/>
          </a:prstGeom>
        </p:spPr>
      </p:pic>
      <p:sp>
        <p:nvSpPr>
          <p:cNvPr id="33" name="Picture Placeholder 10">
            <a:extLst>
              <a:ext uri="{FF2B5EF4-FFF2-40B4-BE49-F238E27FC236}">
                <a16:creationId xmlns:a16="http://schemas.microsoft.com/office/drawing/2014/main" id="{DB8F8844-621E-B5B9-7B92-2A534E62DCA1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648953" y="800222"/>
            <a:ext cx="5240759" cy="2377440"/>
          </a:xfrm>
          <a:custGeom>
            <a:avLst/>
            <a:gdLst>
              <a:gd name="connsiteX0" fmla="*/ 2620380 w 5240759"/>
              <a:gd name="connsiteY0" fmla="*/ 0 h 2377440"/>
              <a:gd name="connsiteX1" fmla="*/ 5240759 w 5240759"/>
              <a:gd name="connsiteY1" fmla="*/ 1188720 h 2377440"/>
              <a:gd name="connsiteX2" fmla="*/ 2620380 w 5240759"/>
              <a:gd name="connsiteY2" fmla="*/ 2377440 h 2377440"/>
              <a:gd name="connsiteX3" fmla="*/ 0 w 5240759"/>
              <a:gd name="connsiteY3" fmla="*/ 1188720 h 2377440"/>
              <a:gd name="connsiteX4" fmla="*/ 2620380 w 5240759"/>
              <a:gd name="connsiteY4" fmla="*/ 0 h 23774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240759" h="2377440">
                <a:moveTo>
                  <a:pt x="2620380" y="0"/>
                </a:moveTo>
                <a:cubicBezTo>
                  <a:pt x="4067575" y="0"/>
                  <a:pt x="5240759" y="532208"/>
                  <a:pt x="5240759" y="1188720"/>
                </a:cubicBezTo>
                <a:cubicBezTo>
                  <a:pt x="5240759" y="1845232"/>
                  <a:pt x="4067575" y="2377440"/>
                  <a:pt x="2620380" y="2377440"/>
                </a:cubicBezTo>
                <a:cubicBezTo>
                  <a:pt x="1173184" y="2377440"/>
                  <a:pt x="0" y="1845232"/>
                  <a:pt x="0" y="1188720"/>
                </a:cubicBezTo>
                <a:cubicBezTo>
                  <a:pt x="0" y="532208"/>
                  <a:pt x="1173184" y="0"/>
                  <a:pt x="2620380" y="0"/>
                </a:cubicBezTo>
                <a:close/>
              </a:path>
            </a:pathLst>
          </a:custGeom>
          <a:blipFill dpi="0" rotWithShape="1">
            <a:blip r:embed="rId3">
              <a:alphaModFix amt="60000"/>
            </a:blip>
            <a:srcRect/>
            <a:stretch>
              <a:fillRect/>
            </a:stretch>
          </a:blipFill>
        </p:spPr>
        <p:txBody>
          <a:bodyPr wrap="square">
            <a:noAutofit/>
          </a:bodyPr>
          <a:lstStyle>
            <a:lvl1pPr marL="0" indent="0">
              <a:buNone/>
              <a:defRPr>
                <a:solidFill>
                  <a:srgbClr val="361E14"/>
                </a:solidFill>
              </a:defRPr>
            </a:lvl1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818B74D6-CD72-B859-C229-60DB988B25E3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6843095" y="3981766"/>
            <a:ext cx="4699952" cy="1875475"/>
          </a:xfrm>
        </p:spPr>
        <p:txBody>
          <a:bodyPr lIns="0" tIns="0" rIns="0" bIns="0" anchor="t">
            <a:normAutofit/>
          </a:bodyPr>
          <a:lstStyle>
            <a:lvl1pPr marL="0" indent="0">
              <a:lnSpc>
                <a:spcPct val="100000"/>
              </a:lnSpc>
              <a:buNone/>
              <a:defRPr sz="1700">
                <a:solidFill>
                  <a:schemeClr val="tx2"/>
                </a:solidFill>
              </a:defRPr>
            </a:lvl1pPr>
            <a:lvl2pPr marL="228600" indent="0">
              <a:lnSpc>
                <a:spcPct val="93000"/>
              </a:lnSpc>
              <a:buNone/>
              <a:defRPr sz="1700">
                <a:solidFill>
                  <a:srgbClr val="361E14"/>
                </a:solidFill>
              </a:defRPr>
            </a:lvl2pPr>
            <a:lvl3pPr marL="457200" indent="0">
              <a:lnSpc>
                <a:spcPct val="93000"/>
              </a:lnSpc>
              <a:buNone/>
              <a:defRPr sz="1700">
                <a:solidFill>
                  <a:srgbClr val="361E14"/>
                </a:solidFill>
              </a:defRPr>
            </a:lvl3pPr>
            <a:lvl4pPr marL="685800" indent="0">
              <a:lnSpc>
                <a:spcPct val="93000"/>
              </a:lnSpc>
              <a:buNone/>
              <a:defRPr sz="1700">
                <a:solidFill>
                  <a:srgbClr val="361E14"/>
                </a:solidFill>
              </a:defRPr>
            </a:lvl4pPr>
            <a:lvl5pPr marL="914400" indent="0">
              <a:lnSpc>
                <a:spcPct val="93000"/>
              </a:lnSpc>
              <a:buNone/>
              <a:defRPr sz="1700">
                <a:solidFill>
                  <a:srgbClr val="361E14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2">
            <a:extLst>
              <a:ext uri="{FF2B5EF4-FFF2-40B4-BE49-F238E27FC236}">
                <a16:creationId xmlns:a16="http://schemas.microsoft.com/office/drawing/2014/main" id="{84CAE01D-F1BE-14A8-F5EA-250F558ECFF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857999" y="6453002"/>
            <a:ext cx="1996689" cy="365125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5" name="Footer Placeholder 3">
            <a:extLst>
              <a:ext uri="{FF2B5EF4-FFF2-40B4-BE49-F238E27FC236}">
                <a16:creationId xmlns:a16="http://schemas.microsoft.com/office/drawing/2014/main" id="{D750D2E2-3C30-204E-92E3-CED5F1CA44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373116" y="6453002"/>
            <a:ext cx="2805405" cy="365125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4">
            <a:extLst>
              <a:ext uri="{FF2B5EF4-FFF2-40B4-BE49-F238E27FC236}">
                <a16:creationId xmlns:a16="http://schemas.microsoft.com/office/drawing/2014/main" id="{EA82C9C2-C11E-E038-D1EA-789F561A9C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128757" y="6453002"/>
            <a:ext cx="429207" cy="365125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CC057153-B650-4DEB-B370-79DDCFDCE934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11743359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umber Large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56306E-B77F-CE22-FA8C-F08F17B5E9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4023" y="4718304"/>
            <a:ext cx="6209072" cy="1353312"/>
          </a:xfrm>
        </p:spPr>
        <p:txBody>
          <a:bodyPr>
            <a:normAutofit/>
          </a:bodyPr>
          <a:lstStyle>
            <a:lvl1pPr>
              <a:lnSpc>
                <a:spcPct val="100000"/>
              </a:lnSpc>
              <a:defRPr sz="3200" b="0" i="0" cap="none" baseline="0">
                <a:solidFill>
                  <a:schemeClr val="tx2"/>
                </a:solidFill>
                <a:latin typeface="+mn-lt"/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E418DF0B-1F85-2BB3-D241-A3A14BF72908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634028" y="634999"/>
            <a:ext cx="10923936" cy="4302760"/>
          </a:xfrm>
        </p:spPr>
        <p:txBody>
          <a:bodyPr anchor="b">
            <a:normAutofit/>
          </a:bodyPr>
          <a:lstStyle>
            <a:lvl1pPr marL="0" indent="0">
              <a:lnSpc>
                <a:spcPct val="80000"/>
              </a:lnSpc>
              <a:spcBef>
                <a:spcPts val="0"/>
              </a:spcBef>
              <a:buNone/>
              <a:defRPr sz="18200" b="0" i="1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##%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A591E5F-EDEF-7D02-30E6-B960B5E459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394E47C-0C77-0005-1755-14F7739DF2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A0528A9-0729-B0FB-328C-3C96994AAB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CC057153-B650-4DEB-B370-79DDCFDCE934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04972315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umber Large 2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56306E-B77F-CE22-FA8C-F08F17B5E9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33602" y="4728526"/>
            <a:ext cx="7924796" cy="1489395"/>
          </a:xfrm>
        </p:spPr>
        <p:txBody>
          <a:bodyPr>
            <a:normAutofit/>
          </a:bodyPr>
          <a:lstStyle>
            <a:lvl1pPr algn="ctr">
              <a:lnSpc>
                <a:spcPct val="100000"/>
              </a:lnSpc>
              <a:defRPr sz="3200" b="0" i="0" cap="none" baseline="0">
                <a:solidFill>
                  <a:schemeClr val="tx2"/>
                </a:solidFill>
                <a:latin typeface="+mn-lt"/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E418DF0B-1F85-2BB3-D241-A3A14BF72908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634028" y="640079"/>
            <a:ext cx="10923936" cy="4083367"/>
          </a:xfrm>
        </p:spPr>
        <p:txBody>
          <a:bodyPr anchor="b">
            <a:normAutofit/>
          </a:bodyPr>
          <a:lstStyle>
            <a:lvl1pPr marL="0" indent="0" algn="ctr">
              <a:lnSpc>
                <a:spcPct val="80000"/>
              </a:lnSpc>
              <a:buNone/>
              <a:defRPr sz="18200" b="0" i="1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##%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A591E5F-EDEF-7D02-30E6-B960B5E459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394E47C-0C77-0005-1755-14F7739DF2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A0528A9-0729-B0FB-328C-3C96994AAB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CC057153-B650-4DEB-B370-79DDCFDCE934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07064666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umber Large 3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56306E-B77F-CE22-FA8C-F08F17B5E9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0" y="1381758"/>
            <a:ext cx="4972050" cy="3840484"/>
          </a:xfrm>
        </p:spPr>
        <p:txBody>
          <a:bodyPr rIns="0" bIns="0" anchor="b">
            <a:normAutofit/>
          </a:bodyPr>
          <a:lstStyle>
            <a:lvl1pPr algn="l">
              <a:lnSpc>
                <a:spcPct val="100000"/>
              </a:lnSpc>
              <a:defRPr sz="3200" b="0" i="0" cap="none" baseline="0">
                <a:solidFill>
                  <a:schemeClr val="tx2"/>
                </a:solidFill>
                <a:latin typeface="+mn-lt"/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E418DF0B-1F85-2BB3-D241-A3A14BF72908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776614" y="1381759"/>
            <a:ext cx="5123506" cy="4342636"/>
          </a:xfrm>
        </p:spPr>
        <p:txBody>
          <a:bodyPr bIns="0" anchor="b">
            <a:noAutofit/>
          </a:bodyPr>
          <a:lstStyle>
            <a:lvl1pPr marL="0" indent="0" algn="l">
              <a:lnSpc>
                <a:spcPct val="80000"/>
              </a:lnSpc>
              <a:buNone/>
              <a:defRPr sz="20000" b="0" i="1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##%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A591E5F-EDEF-7D02-30E6-B960B5E459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394E47C-0C77-0005-1755-14F7739DF2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A0528A9-0729-B0FB-328C-3C96994AAB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CC057153-B650-4DEB-B370-79DDCFDCE934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86757440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tatement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221EB5-8556-FBD7-00D5-D69AC8E7E7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-1133856"/>
            <a:ext cx="10652760" cy="1133856"/>
          </a:xfrm>
        </p:spPr>
        <p:txBody>
          <a:bodyPr/>
          <a:lstStyle>
            <a:lvl1pPr>
              <a:defRPr b="0" i="0" cap="none" baseline="0">
                <a:solidFill>
                  <a:schemeClr val="tx2"/>
                </a:solidFill>
                <a:latin typeface="+mn-lt"/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3E4E45FF-53F3-89B1-B969-C440DC819EF4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612648" y="630936"/>
            <a:ext cx="10874502" cy="5605272"/>
          </a:xfrm>
        </p:spPr>
        <p:txBody>
          <a:bodyPr bIns="0" anchor="b">
            <a:noAutofit/>
          </a:bodyPr>
          <a:lstStyle>
            <a:lvl1pPr marL="0" indent="0">
              <a:lnSpc>
                <a:spcPct val="85000"/>
              </a:lnSpc>
              <a:buNone/>
              <a:defRPr sz="8000" b="0" i="1" cap="all" spc="50" baseline="0">
                <a:solidFill>
                  <a:schemeClr val="tx2"/>
                </a:solidFill>
                <a:latin typeface="+mj-lt"/>
              </a:defRPr>
            </a:lvl1pPr>
            <a:lvl2pPr marL="228600" indent="0">
              <a:lnSpc>
                <a:spcPct val="85000"/>
              </a:lnSpc>
              <a:buNone/>
              <a:defRPr sz="4800" b="0" i="0">
                <a:solidFill>
                  <a:srgbClr val="361E14"/>
                </a:solidFill>
                <a:latin typeface="Univers Light" panose="020B0403020202020204" pitchFamily="34" charset="0"/>
              </a:defRPr>
            </a:lvl2pPr>
            <a:lvl3pPr marL="457200" indent="0">
              <a:lnSpc>
                <a:spcPct val="85000"/>
              </a:lnSpc>
              <a:buNone/>
              <a:defRPr sz="4400" b="0" i="0">
                <a:solidFill>
                  <a:srgbClr val="361E14"/>
                </a:solidFill>
                <a:latin typeface="Univers Light" panose="020B0403020202020204" pitchFamily="34" charset="0"/>
              </a:defRPr>
            </a:lvl3pPr>
            <a:lvl4pPr marL="685800" indent="0">
              <a:lnSpc>
                <a:spcPct val="100000"/>
              </a:lnSpc>
              <a:buNone/>
              <a:defRPr sz="4000" b="1"/>
            </a:lvl4pPr>
            <a:lvl5pPr marL="914400" indent="0">
              <a:lnSpc>
                <a:spcPct val="100000"/>
              </a:lnSpc>
              <a:buNone/>
              <a:defRPr sz="3600" b="1"/>
            </a:lvl5pPr>
          </a:lstStyle>
          <a:p>
            <a:pPr lvl="0"/>
            <a:r>
              <a:rPr lang="en-US" dirty="0"/>
              <a:t>CLICK TO add STATEMENT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7F688C7-1128-9027-65E4-A17BBE7DDD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D56E87B-2252-4382-E6E7-15A81BCC80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C1C6A68-1AC4-7B10-CD66-D67327434E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CC057153-B650-4DEB-B370-79DDCFDCE934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70990697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tatement 2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221EB5-8556-FBD7-00D5-D69AC8E7E7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-1133856"/>
            <a:ext cx="10652760" cy="1133856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3E4E45FF-53F3-89B1-B969-C440DC819EF4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612647" y="1748474"/>
            <a:ext cx="10002341" cy="3361052"/>
          </a:xfrm>
        </p:spPr>
        <p:txBody>
          <a:bodyPr anchor="ctr">
            <a:noAutofit/>
          </a:bodyPr>
          <a:lstStyle>
            <a:lvl1pPr marL="0" indent="0">
              <a:lnSpc>
                <a:spcPct val="85000"/>
              </a:lnSpc>
              <a:buNone/>
              <a:defRPr sz="8000" b="0" i="0">
                <a:solidFill>
                  <a:schemeClr val="tx2"/>
                </a:solidFill>
                <a:latin typeface="+mn-lt"/>
              </a:defRPr>
            </a:lvl1pPr>
            <a:lvl2pPr marL="228600" indent="0">
              <a:lnSpc>
                <a:spcPct val="100000"/>
              </a:lnSpc>
              <a:buNone/>
              <a:defRPr sz="4400" b="0" i="0">
                <a:solidFill>
                  <a:srgbClr val="361E14"/>
                </a:solidFill>
                <a:latin typeface="Univers Light" panose="020B0403020202020204" pitchFamily="34" charset="0"/>
              </a:defRPr>
            </a:lvl2pPr>
            <a:lvl3pPr marL="457200" indent="0">
              <a:lnSpc>
                <a:spcPct val="100000"/>
              </a:lnSpc>
              <a:buNone/>
              <a:defRPr sz="4000" b="0" i="0">
                <a:solidFill>
                  <a:srgbClr val="361E14"/>
                </a:solidFill>
                <a:latin typeface="Univers Light" panose="020B0403020202020204" pitchFamily="34" charset="0"/>
              </a:defRPr>
            </a:lvl3pPr>
            <a:lvl4pPr marL="685800" indent="0">
              <a:lnSpc>
                <a:spcPct val="100000"/>
              </a:lnSpc>
              <a:buNone/>
              <a:defRPr sz="3600" b="0" i="0">
                <a:solidFill>
                  <a:srgbClr val="361E14"/>
                </a:solidFill>
                <a:latin typeface="Univers Light" panose="020B0403020202020204" pitchFamily="34" charset="0"/>
              </a:defRPr>
            </a:lvl4pPr>
            <a:lvl5pPr marL="914400" indent="0">
              <a:lnSpc>
                <a:spcPct val="100000"/>
              </a:lnSpc>
              <a:buNone/>
              <a:defRPr sz="3200" b="0" i="0">
                <a:solidFill>
                  <a:srgbClr val="361E14"/>
                </a:solidFill>
                <a:latin typeface="Univers Light" panose="020B0403020202020204" pitchFamily="34" charset="0"/>
              </a:defRPr>
            </a:lvl5pPr>
          </a:lstStyle>
          <a:p>
            <a:pPr lvl="0"/>
            <a:r>
              <a:rPr lang="en-US" dirty="0"/>
              <a:t>Click to add Statement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7F688C7-1128-9027-65E4-A17BBE7DDD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b="0" i="0">
                <a:solidFill>
                  <a:schemeClr val="tx2"/>
                </a:solidFill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D56E87B-2252-4382-E6E7-15A81BCC80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b="0" i="0">
                <a:solidFill>
                  <a:schemeClr val="tx2"/>
                </a:solidFill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C1C6A68-1AC4-7B10-CD66-D67327434E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b="0" i="0">
                <a:solidFill>
                  <a:schemeClr val="tx2"/>
                </a:solidFill>
                <a:latin typeface="+mn-lt"/>
              </a:defRPr>
            </a:lvl1pPr>
          </a:lstStyle>
          <a:p>
            <a:fld id="{CC057153-B650-4DEB-B370-79DDCFDCE934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93431530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tatement 3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221EB5-8556-FBD7-00D5-D69AC8E7E7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-1133856"/>
            <a:ext cx="10652760" cy="1133856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3E4E45FF-53F3-89B1-B969-C440DC819EF4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612647" y="634998"/>
            <a:ext cx="8502777" cy="5588002"/>
          </a:xfrm>
        </p:spPr>
        <p:txBody>
          <a:bodyPr anchor="t">
            <a:noAutofit/>
          </a:bodyPr>
          <a:lstStyle>
            <a:lvl1pPr marL="0" indent="0">
              <a:lnSpc>
                <a:spcPct val="85000"/>
              </a:lnSpc>
              <a:buNone/>
              <a:defRPr sz="8000" b="0" i="0">
                <a:solidFill>
                  <a:schemeClr val="tx2"/>
                </a:solidFill>
                <a:latin typeface="+mn-lt"/>
              </a:defRPr>
            </a:lvl1pPr>
            <a:lvl2pPr marL="228600" indent="0">
              <a:lnSpc>
                <a:spcPct val="100000"/>
              </a:lnSpc>
              <a:buNone/>
              <a:defRPr sz="4400" b="1"/>
            </a:lvl2pPr>
            <a:lvl3pPr marL="457200" indent="0">
              <a:lnSpc>
                <a:spcPct val="100000"/>
              </a:lnSpc>
              <a:buNone/>
              <a:defRPr sz="4000" b="1"/>
            </a:lvl3pPr>
            <a:lvl4pPr marL="685800" indent="0">
              <a:lnSpc>
                <a:spcPct val="100000"/>
              </a:lnSpc>
              <a:buNone/>
              <a:defRPr sz="3600" b="1"/>
            </a:lvl4pPr>
            <a:lvl5pPr marL="914400" indent="0">
              <a:lnSpc>
                <a:spcPct val="100000"/>
              </a:lnSpc>
              <a:buNone/>
              <a:defRPr sz="3200" b="1"/>
            </a:lvl5pPr>
          </a:lstStyle>
          <a:p>
            <a:pPr lvl="0"/>
            <a:r>
              <a:rPr lang="en-US" dirty="0"/>
              <a:t>Click to add Statement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7F688C7-1128-9027-65E4-A17BBE7DDD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D56E87B-2252-4382-E6E7-15A81BCC80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C1C6A68-1AC4-7B10-CD66-D67327434E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  <a:latin typeface="+mn-lt"/>
              </a:defRPr>
            </a:lvl1pPr>
          </a:lstStyle>
          <a:p>
            <a:fld id="{CC057153-B650-4DEB-B370-79DDCFDCE934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21036373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12FA0A-1F7B-DD41-ECED-02B60BC46B1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577004" y="5431536"/>
            <a:ext cx="9037985" cy="466344"/>
          </a:xfrm>
        </p:spPr>
        <p:txBody>
          <a:bodyPr anchor="ctr">
            <a:normAutofit/>
          </a:bodyPr>
          <a:lstStyle>
            <a:lvl1pPr>
              <a:lnSpc>
                <a:spcPct val="100000"/>
              </a:lnSpc>
              <a:defRPr sz="1700" b="0" i="0" cap="none" baseline="0">
                <a:solidFill>
                  <a:schemeClr val="tx2"/>
                </a:solidFill>
                <a:latin typeface="+mn-lt"/>
              </a:defRPr>
            </a:lvl1pPr>
          </a:lstStyle>
          <a:p>
            <a:r>
              <a:rPr lang="en-US" dirty="0"/>
              <a:t>Quote Author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A14BE2EA-8E1E-E2DA-5CCF-46908B013BF2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1577004" y="1188720"/>
            <a:ext cx="9037985" cy="3657600"/>
          </a:xfrm>
        </p:spPr>
        <p:txBody>
          <a:bodyPr anchor="ctr">
            <a:normAutofit/>
          </a:bodyPr>
          <a:lstStyle>
            <a:lvl1pPr marL="164592" indent="-164592">
              <a:lnSpc>
                <a:spcPct val="85000"/>
              </a:lnSpc>
              <a:spcBef>
                <a:spcPts val="0"/>
              </a:spcBef>
              <a:buNone/>
              <a:defRPr sz="4400" b="0" i="1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Click to add Quote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344C372-F7FA-5AA5-92C1-CF476A2662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23912E3-7555-EAAB-BE83-59ED3B5C9E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6EAECF6-9F03-4C12-4BD4-4E8AE63A4F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CC057153-B650-4DEB-B370-79DDCFDCE934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9718355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2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12FA0A-1F7B-DD41-ECED-02B60BC46B1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577004" y="5349240"/>
            <a:ext cx="9037985" cy="466344"/>
          </a:xfrm>
        </p:spPr>
        <p:txBody>
          <a:bodyPr anchor="ctr">
            <a:normAutofit/>
          </a:bodyPr>
          <a:lstStyle>
            <a:lvl1pPr>
              <a:lnSpc>
                <a:spcPct val="100000"/>
              </a:lnSpc>
              <a:defRPr sz="1700" b="0" i="0" cap="none" baseline="0">
                <a:solidFill>
                  <a:schemeClr val="bg2"/>
                </a:solidFill>
                <a:latin typeface="+mn-lt"/>
              </a:defRPr>
            </a:lvl1pPr>
          </a:lstStyle>
          <a:p>
            <a:r>
              <a:rPr lang="en-US" dirty="0"/>
              <a:t>Quote Author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A14BE2EA-8E1E-E2DA-5CCF-46908B013BF2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1577004" y="1344168"/>
            <a:ext cx="9037985" cy="3291840"/>
          </a:xfrm>
        </p:spPr>
        <p:txBody>
          <a:bodyPr anchor="ctr">
            <a:normAutofit/>
          </a:bodyPr>
          <a:lstStyle>
            <a:lvl1pPr marL="164592" indent="-164592">
              <a:lnSpc>
                <a:spcPct val="85000"/>
              </a:lnSpc>
              <a:spcBef>
                <a:spcPts val="0"/>
              </a:spcBef>
              <a:buNone/>
              <a:defRPr sz="4400" b="0" i="1" cap="all" baseline="0">
                <a:solidFill>
                  <a:schemeClr val="bg2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Click to add Quote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344C372-F7FA-5AA5-92C1-CF476A2662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23912E3-7555-EAAB-BE83-59ED3B5C9E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6EAECF6-9F03-4C12-4BD4-4E8AE63A4F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CC057153-B650-4DEB-B370-79DDCFDCE934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4796106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3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12FA0A-1F7B-DD41-ECED-02B60BC46B1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90041" y="5669280"/>
            <a:ext cx="8805672" cy="466344"/>
          </a:xfrm>
        </p:spPr>
        <p:txBody>
          <a:bodyPr anchor="ctr">
            <a:normAutofit/>
          </a:bodyPr>
          <a:lstStyle>
            <a:lvl1pPr>
              <a:lnSpc>
                <a:spcPct val="100000"/>
              </a:lnSpc>
              <a:defRPr sz="1700" b="0" i="0" cap="none" baseline="0">
                <a:solidFill>
                  <a:schemeClr val="tx2"/>
                </a:solidFill>
                <a:latin typeface="+mn-lt"/>
              </a:defRPr>
            </a:lvl1pPr>
          </a:lstStyle>
          <a:p>
            <a:r>
              <a:rPr lang="en-US" dirty="0"/>
              <a:t>Quote Author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A14BE2EA-8E1E-E2DA-5CCF-46908B013BF2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634028" y="1097280"/>
            <a:ext cx="9037986" cy="3474720"/>
          </a:xfrm>
        </p:spPr>
        <p:txBody>
          <a:bodyPr anchor="ctr">
            <a:normAutofit/>
          </a:bodyPr>
          <a:lstStyle>
            <a:lvl1pPr marL="164592" indent="-164592">
              <a:lnSpc>
                <a:spcPct val="85000"/>
              </a:lnSpc>
              <a:spcBef>
                <a:spcPts val="0"/>
              </a:spcBef>
              <a:buNone/>
              <a:defRPr sz="4400" b="0" i="1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Click to add Quote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344C372-F7FA-5AA5-92C1-CF476A2662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23912E3-7555-EAAB-BE83-59ED3B5C9E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6EAECF6-9F03-4C12-4BD4-4E8AE63A4F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  <a:latin typeface="+mn-lt"/>
              </a:defRPr>
            </a:lvl1pPr>
          </a:lstStyle>
          <a:p>
            <a:fld id="{CC057153-B650-4DEB-B370-79DDCFDCE934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69568717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4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12FA0A-1F7B-DD41-ECED-02B60BC46B1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914400" y="5475284"/>
            <a:ext cx="9700589" cy="747716"/>
          </a:xfrm>
        </p:spPr>
        <p:txBody>
          <a:bodyPr lIns="0" tIns="0" rIns="0" bIns="0" anchor="t">
            <a:normAutofit/>
          </a:bodyPr>
          <a:lstStyle>
            <a:lvl1pPr>
              <a:lnSpc>
                <a:spcPct val="100000"/>
              </a:lnSpc>
              <a:defRPr sz="1700" b="0" i="0" cap="none" baseline="0">
                <a:solidFill>
                  <a:schemeClr val="bg2"/>
                </a:solidFill>
                <a:latin typeface="+mn-lt"/>
              </a:defRPr>
            </a:lvl1pPr>
          </a:lstStyle>
          <a:p>
            <a:r>
              <a:rPr lang="en-US" dirty="0"/>
              <a:t>Quote Author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A14BE2EA-8E1E-E2DA-5CCF-46908B013BF2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634030" y="1001715"/>
            <a:ext cx="9980960" cy="4107811"/>
          </a:xfrm>
        </p:spPr>
        <p:txBody>
          <a:bodyPr lIns="0" tIns="0" rIns="0" bIns="0" anchor="ctr">
            <a:normAutofit/>
          </a:bodyPr>
          <a:lstStyle>
            <a:lvl1pPr marL="164592" indent="-164592">
              <a:lnSpc>
                <a:spcPct val="85000"/>
              </a:lnSpc>
              <a:spcBef>
                <a:spcPts val="0"/>
              </a:spcBef>
              <a:buNone/>
              <a:defRPr sz="4400" b="0" i="1" cap="all" baseline="0">
                <a:solidFill>
                  <a:schemeClr val="bg2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Click to add Quote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344C372-F7FA-5AA5-92C1-CF476A2662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b="0" i="0">
                <a:solidFill>
                  <a:schemeClr val="bg2"/>
                </a:solidFill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23912E3-7555-EAAB-BE83-59ED3B5C9E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b="0" i="0">
                <a:solidFill>
                  <a:schemeClr val="bg2"/>
                </a:solidFill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6EAECF6-9F03-4C12-4BD4-4E8AE63A4F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b="0" i="0">
                <a:solidFill>
                  <a:schemeClr val="bg2"/>
                </a:solidFill>
                <a:latin typeface="+mn-lt"/>
              </a:defRPr>
            </a:lvl1pPr>
          </a:lstStyle>
          <a:p>
            <a:fld id="{CC057153-B650-4DEB-B370-79DDCFDCE934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69321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wo Content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5764" y="634998"/>
            <a:ext cx="10912199" cy="1122375"/>
          </a:xfrm>
        </p:spPr>
        <p:txBody>
          <a:bodyPr/>
          <a:lstStyle>
            <a:lvl1pPr>
              <a:lnSpc>
                <a:spcPct val="85000"/>
              </a:lnSpc>
              <a:defRPr>
                <a:solidFill>
                  <a:schemeClr val="tx2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84DC103C-4E45-07FA-2734-5BAE2624DC48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34027" y="1978475"/>
            <a:ext cx="5266093" cy="4244525"/>
          </a:xfrm>
        </p:spPr>
        <p:txBody>
          <a:bodyPr>
            <a:normAutofit/>
          </a:bodyPr>
          <a:lstStyle>
            <a:lvl1pPr marL="0" indent="0">
              <a:buNone/>
              <a:defRPr sz="1700">
                <a:solidFill>
                  <a:schemeClr val="tx2"/>
                </a:solidFill>
              </a:defRPr>
            </a:lvl1pPr>
            <a:lvl2pPr>
              <a:defRPr>
                <a:solidFill>
                  <a:srgbClr val="361E14"/>
                </a:solidFill>
              </a:defRPr>
            </a:lvl2pPr>
            <a:lvl3pPr>
              <a:defRPr>
                <a:solidFill>
                  <a:srgbClr val="361E14"/>
                </a:solidFill>
              </a:defRPr>
            </a:lvl3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288F1ED9-CE64-0191-F909-FDC002A7456F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286499" y="1978475"/>
            <a:ext cx="5271463" cy="4244525"/>
          </a:xfrm>
        </p:spPr>
        <p:txBody>
          <a:bodyPr>
            <a:normAutofit/>
          </a:bodyPr>
          <a:lstStyle>
            <a:lvl1pPr marL="0" indent="0">
              <a:buNone/>
              <a:defRPr sz="1700">
                <a:solidFill>
                  <a:schemeClr val="tx2"/>
                </a:solidFill>
              </a:defRPr>
            </a:lvl1pPr>
            <a:lvl2pPr>
              <a:defRPr>
                <a:solidFill>
                  <a:srgbClr val="361E14"/>
                </a:solidFill>
              </a:defRPr>
            </a:lvl2pPr>
            <a:lvl3pPr>
              <a:defRPr>
                <a:solidFill>
                  <a:srgbClr val="361E14"/>
                </a:solidFill>
              </a:defRPr>
            </a:lvl3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CC057153-B650-4DEB-B370-79DDCFDCE934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31926494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ison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FEE969-634D-6E32-D227-18E9282C6F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4028" y="634998"/>
            <a:ext cx="10923936" cy="1226193"/>
          </a:xfrm>
        </p:spPr>
        <p:txBody>
          <a:bodyPr/>
          <a:lstStyle>
            <a:lvl1pPr>
              <a:lnSpc>
                <a:spcPct val="85000"/>
              </a:lnSpc>
              <a:defRPr>
                <a:solidFill>
                  <a:schemeClr val="tx2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1CD26D4-290A-F0ED-7D62-41EDA6FEC2B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4028" y="1748474"/>
            <a:ext cx="5266087" cy="57721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000" b="1" i="0" cap="none" baseline="0">
                <a:solidFill>
                  <a:schemeClr val="tx2"/>
                </a:solidFill>
                <a:latin typeface="Univers" panose="020B050302020202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6536620-C4F3-EEC3-DBF1-05196B1CBB5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286500" y="1748474"/>
            <a:ext cx="5271464" cy="57721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000" b="1" i="0" cap="none" baseline="0">
                <a:solidFill>
                  <a:schemeClr val="tx2"/>
                </a:solidFill>
                <a:latin typeface="Univers" panose="020B050302020202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F86E5640-DE07-46FE-2EFB-FCD8C5238DC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34028" y="2496190"/>
            <a:ext cx="5266088" cy="372681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buFont typeface="Arial" panose="020B0604020202020204" pitchFamily="34" charset="0"/>
              <a:buNone/>
              <a:defRPr sz="1700">
                <a:solidFill>
                  <a:schemeClr val="tx2"/>
                </a:solidFill>
              </a:defRPr>
            </a:lvl1pPr>
            <a:lvl2pPr marL="228600" indent="0">
              <a:lnSpc>
                <a:spcPct val="100000"/>
              </a:lnSpc>
              <a:buFont typeface="Arial" panose="020B0604020202020204" pitchFamily="34" charset="0"/>
              <a:buNone/>
              <a:defRPr sz="1700">
                <a:solidFill>
                  <a:srgbClr val="361E14"/>
                </a:solidFill>
              </a:defRPr>
            </a:lvl2pPr>
            <a:lvl3pPr marL="457200" indent="0">
              <a:lnSpc>
                <a:spcPct val="100000"/>
              </a:lnSpc>
              <a:buFont typeface="Arial" panose="020B0604020202020204" pitchFamily="34" charset="0"/>
              <a:buNone/>
              <a:defRPr sz="1700">
                <a:solidFill>
                  <a:srgbClr val="361E14"/>
                </a:solidFill>
              </a:defRPr>
            </a:lvl3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20D5795C-6228-AA6F-1CF7-AD7010686BC6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286500" y="2496190"/>
            <a:ext cx="5271464" cy="372681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buFont typeface="Arial" panose="020B0604020202020204" pitchFamily="34" charset="0"/>
              <a:buNone/>
              <a:defRPr sz="1700">
                <a:solidFill>
                  <a:schemeClr val="tx2"/>
                </a:solidFill>
              </a:defRPr>
            </a:lvl1pPr>
            <a:lvl2pPr marL="228600" indent="0">
              <a:lnSpc>
                <a:spcPct val="100000"/>
              </a:lnSpc>
              <a:buFont typeface="Arial" panose="020B0604020202020204" pitchFamily="34" charset="0"/>
              <a:buNone/>
              <a:defRPr sz="1700">
                <a:solidFill>
                  <a:srgbClr val="361E14"/>
                </a:solidFill>
              </a:defRPr>
            </a:lvl2pPr>
            <a:lvl3pPr marL="457200" indent="0">
              <a:lnSpc>
                <a:spcPct val="100000"/>
              </a:lnSpc>
              <a:buFont typeface="Arial" panose="020B0604020202020204" pitchFamily="34" charset="0"/>
              <a:buNone/>
              <a:defRPr sz="1700">
                <a:solidFill>
                  <a:srgbClr val="361E14"/>
                </a:solidFill>
              </a:defRPr>
            </a:lvl3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E3B3581-658A-8487-F9CB-E79F2BFF27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49D76D8-9033-26CF-BF4C-AECCC685C1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02A06B8-CC1D-542F-D8EB-7625046B91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CC057153-B650-4DEB-B370-79DDCFDCE934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30423265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6A9F42-7FF7-F803-C075-BC4968D35E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bIns="0"/>
          <a:lstStyle>
            <a:lvl1pPr>
              <a:lnSpc>
                <a:spcPct val="85000"/>
              </a:lnSpc>
              <a:defRPr>
                <a:solidFill>
                  <a:schemeClr val="tx2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89E8268-7232-2944-F1BD-399F9419B5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B968DDD-323F-89A1-84E3-DDBA626D93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8FBDC76-671D-1671-DCE2-D5658BD40E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CC057153-B650-4DEB-B370-79DDCFDCE934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87960898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9BC4D82-0182-501C-9231-4676768047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361E14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0EAA6C9-A7F3-19F1-D17C-A1D83FAF55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361E14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4EBB816-1B94-116F-92D4-6043AE9E0C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361E14"/>
                </a:solidFill>
              </a:defRPr>
            </a:lvl1pPr>
          </a:lstStyle>
          <a:p>
            <a:fld id="{CC057153-B650-4DEB-B370-79DDCFDCE934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38748301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50C37F-77BE-E128-4248-D001C39E79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4028" y="634999"/>
            <a:ext cx="3754912" cy="1630234"/>
          </a:xfrm>
        </p:spPr>
        <p:txBody>
          <a:bodyPr anchor="t">
            <a:noAutofit/>
          </a:bodyPr>
          <a:lstStyle>
            <a:lvl1pPr>
              <a:lnSpc>
                <a:spcPct val="85000"/>
              </a:lnSpc>
              <a:defRPr sz="5000">
                <a:solidFill>
                  <a:schemeClr val="tx2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C0EEBFB-2026-6A35-33ED-F008376B67A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4028" y="2495234"/>
            <a:ext cx="3754912" cy="3727766"/>
          </a:xfrm>
        </p:spPr>
        <p:txBody>
          <a:bodyPr anchor="t">
            <a:normAutofit/>
          </a:bodyPr>
          <a:lstStyle>
            <a:lvl1pPr marL="0" indent="0">
              <a:buNone/>
              <a:defRPr sz="1700">
                <a:solidFill>
                  <a:schemeClr val="tx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F3B20A8-A604-C977-02C0-083BA866348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79523" y="634999"/>
            <a:ext cx="6578441" cy="5588001"/>
          </a:xfrm>
        </p:spPr>
        <p:txBody>
          <a:bodyPr>
            <a:normAutofit/>
          </a:bodyPr>
          <a:lstStyle>
            <a:lvl1pPr marL="0" indent="0">
              <a:buNone/>
              <a:defRPr sz="1700">
                <a:solidFill>
                  <a:schemeClr val="tx2"/>
                </a:solidFill>
              </a:defRPr>
            </a:lvl1pPr>
            <a:lvl2pPr>
              <a:defRPr sz="1700">
                <a:solidFill>
                  <a:srgbClr val="361E14"/>
                </a:solidFill>
              </a:defRPr>
            </a:lvl2pPr>
            <a:lvl3pPr>
              <a:defRPr sz="1700">
                <a:solidFill>
                  <a:srgbClr val="361E14"/>
                </a:solidFill>
              </a:defRPr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3F05638-7A56-469A-825A-1DFA600254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C85A215-184B-2105-0279-ED02F64458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2C7CA46-892B-253A-3A28-7414E17B83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CC057153-B650-4DEB-B370-79DDCFDCE934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81436180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B06A09-98CF-FAC2-3708-AECC4360C6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4027" y="634999"/>
            <a:ext cx="3771901" cy="2135098"/>
          </a:xfrm>
        </p:spPr>
        <p:txBody>
          <a:bodyPr anchor="t">
            <a:noAutofit/>
          </a:bodyPr>
          <a:lstStyle>
            <a:lvl1pPr>
              <a:lnSpc>
                <a:spcPct val="85000"/>
              </a:lnSpc>
              <a:defRPr sz="5000">
                <a:solidFill>
                  <a:schemeClr val="tx2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32C4A61-EF2A-C5A5-B150-4448600B39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4026" y="2877190"/>
            <a:ext cx="3771901" cy="3345810"/>
          </a:xfrm>
        </p:spPr>
        <p:txBody>
          <a:bodyPr anchor="b">
            <a:normAutofit/>
          </a:bodyPr>
          <a:lstStyle>
            <a:lvl1pPr marL="0" indent="0">
              <a:buNone/>
              <a:defRPr sz="1700">
                <a:solidFill>
                  <a:schemeClr val="tx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571C769-CEC8-962A-01E6-15B0E056791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065776" y="557784"/>
            <a:ext cx="6519080" cy="5779007"/>
          </a:xfr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/>
          <a:lstStyle>
            <a:lvl1pPr marL="0" indent="0">
              <a:buNone/>
              <a:defRPr sz="3200">
                <a:solidFill>
                  <a:srgbClr val="361E14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20B235E-39C7-4C78-20EF-DB48ECD9CB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FDC75DA-9A78-9AB9-7171-95A08CC51C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EFE1A03-DCCB-53C7-DBFE-2AD55C9059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CC057153-B650-4DEB-B370-79DDCFDCE934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96226653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clusi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4676" y="1748475"/>
            <a:ext cx="7557778" cy="1128715"/>
          </a:xfrm>
        </p:spPr>
        <p:txBody>
          <a:bodyPr anchor="b">
            <a:noAutofit/>
          </a:bodyPr>
          <a:lstStyle>
            <a:lvl1pPr>
              <a:lnSpc>
                <a:spcPct val="85000"/>
              </a:lnSpc>
              <a:defRPr sz="5000">
                <a:solidFill>
                  <a:schemeClr val="tx2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C7E1FCC9-2D1D-9C6B-8C9A-E3D0A77DBEF0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612774" y="3472951"/>
            <a:ext cx="10945189" cy="2750049"/>
          </a:xfrm>
        </p:spPr>
        <p:txBody>
          <a:bodyPr>
            <a:normAutofit/>
          </a:bodyPr>
          <a:lstStyle>
            <a:lvl1pPr marL="0" indent="0">
              <a:buNone/>
              <a:defRPr sz="2000">
                <a:solidFill>
                  <a:schemeClr val="tx2"/>
                </a:solidFill>
              </a:defRPr>
            </a:lvl1pPr>
            <a:lvl2pPr marL="228600" indent="0">
              <a:buNone/>
              <a:defRPr>
                <a:solidFill>
                  <a:srgbClr val="361E14"/>
                </a:solidFill>
              </a:defRPr>
            </a:lvl2pPr>
            <a:lvl3pPr marL="457200" indent="0">
              <a:buNone/>
              <a:defRPr>
                <a:solidFill>
                  <a:srgbClr val="361E14"/>
                </a:solidFill>
              </a:defRPr>
            </a:lvl3pPr>
            <a:lvl4pPr marL="685800" indent="0">
              <a:buNone/>
              <a:defRPr/>
            </a:lvl4pPr>
            <a:lvl5pPr marL="914400" indent="0"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CC057153-B650-4DEB-B370-79DDCFDCE934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7018298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clusion 2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4027" y="1627318"/>
            <a:ext cx="8481401" cy="1842020"/>
          </a:xfrm>
        </p:spPr>
        <p:txBody>
          <a:bodyPr anchor="b">
            <a:noAutofit/>
          </a:bodyPr>
          <a:lstStyle>
            <a:lvl1pPr>
              <a:lnSpc>
                <a:spcPct val="85000"/>
              </a:lnSpc>
              <a:defRPr sz="5000">
                <a:solidFill>
                  <a:schemeClr val="tx2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053FFEDA-E57B-DF13-2394-A1514E15F85A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634156" y="3622674"/>
            <a:ext cx="8481272" cy="1279615"/>
          </a:xfrm>
        </p:spPr>
        <p:txBody>
          <a:bodyPr>
            <a:noAutofit/>
          </a:bodyPr>
          <a:lstStyle>
            <a:lvl1pPr marL="0" indent="0">
              <a:buNone/>
              <a:defRPr sz="1700">
                <a:solidFill>
                  <a:schemeClr val="tx2"/>
                </a:solidFill>
              </a:defRPr>
            </a:lvl1pPr>
            <a:lvl2pPr marL="228600" indent="0">
              <a:buNone/>
              <a:defRPr sz="2000">
                <a:solidFill>
                  <a:srgbClr val="361E14"/>
                </a:solidFill>
              </a:defRPr>
            </a:lvl2pPr>
            <a:lvl3pPr marL="457200" indent="0">
              <a:buNone/>
              <a:defRPr sz="1800">
                <a:solidFill>
                  <a:srgbClr val="361E14"/>
                </a:solidFill>
              </a:defRPr>
            </a:lvl3pPr>
            <a:lvl4pPr marL="685800" indent="0">
              <a:buNone/>
              <a:defRPr sz="1600"/>
            </a:lvl4pPr>
            <a:lvl5pPr marL="914400" indent="0">
              <a:buNone/>
              <a:defRPr sz="1400"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CC057153-B650-4DEB-B370-79DDCFDCE934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068939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9" Type="http://schemas.openxmlformats.org/officeDocument/2006/relationships/slideLayout" Target="../slideLayouts/slideLayout39.xml"/><Relationship Id="rId21" Type="http://schemas.openxmlformats.org/officeDocument/2006/relationships/slideLayout" Target="../slideLayouts/slideLayout21.xml"/><Relationship Id="rId34" Type="http://schemas.openxmlformats.org/officeDocument/2006/relationships/slideLayout" Target="../slideLayouts/slideLayout34.xml"/><Relationship Id="rId42" Type="http://schemas.openxmlformats.org/officeDocument/2006/relationships/slideLayout" Target="../slideLayouts/slideLayout42.xml"/><Relationship Id="rId47" Type="http://schemas.openxmlformats.org/officeDocument/2006/relationships/slideLayout" Target="../slideLayouts/slideLayout47.xml"/><Relationship Id="rId50" Type="http://schemas.openxmlformats.org/officeDocument/2006/relationships/slideLayout" Target="../slideLayouts/slideLayout50.xml"/><Relationship Id="rId55" Type="http://schemas.openxmlformats.org/officeDocument/2006/relationships/slideLayout" Target="../slideLayouts/slideLayout55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9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37" Type="http://schemas.openxmlformats.org/officeDocument/2006/relationships/slideLayout" Target="../slideLayouts/slideLayout37.xml"/><Relationship Id="rId40" Type="http://schemas.openxmlformats.org/officeDocument/2006/relationships/slideLayout" Target="../slideLayouts/slideLayout40.xml"/><Relationship Id="rId45" Type="http://schemas.openxmlformats.org/officeDocument/2006/relationships/slideLayout" Target="../slideLayouts/slideLayout45.xml"/><Relationship Id="rId53" Type="http://schemas.openxmlformats.org/officeDocument/2006/relationships/slideLayout" Target="../slideLayouts/slideLayout53.xml"/><Relationship Id="rId58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35" Type="http://schemas.openxmlformats.org/officeDocument/2006/relationships/slideLayout" Target="../slideLayouts/slideLayout35.xml"/><Relationship Id="rId43" Type="http://schemas.openxmlformats.org/officeDocument/2006/relationships/slideLayout" Target="../slideLayouts/slideLayout43.xml"/><Relationship Id="rId48" Type="http://schemas.openxmlformats.org/officeDocument/2006/relationships/slideLayout" Target="../slideLayouts/slideLayout48.xml"/><Relationship Id="rId56" Type="http://schemas.openxmlformats.org/officeDocument/2006/relationships/slideLayout" Target="../slideLayouts/slideLayout56.xml"/><Relationship Id="rId8" Type="http://schemas.openxmlformats.org/officeDocument/2006/relationships/slideLayout" Target="../slideLayouts/slideLayout8.xml"/><Relationship Id="rId51" Type="http://schemas.openxmlformats.org/officeDocument/2006/relationships/slideLayout" Target="../slideLayouts/slideLayout51.xml"/><Relationship Id="rId3" Type="http://schemas.openxmlformats.org/officeDocument/2006/relationships/slideLayout" Target="../slideLayouts/slideLayout3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38" Type="http://schemas.openxmlformats.org/officeDocument/2006/relationships/slideLayout" Target="../slideLayouts/slideLayout38.xml"/><Relationship Id="rId46" Type="http://schemas.openxmlformats.org/officeDocument/2006/relationships/slideLayout" Target="../slideLayouts/slideLayout46.xml"/><Relationship Id="rId20" Type="http://schemas.openxmlformats.org/officeDocument/2006/relationships/slideLayout" Target="../slideLayouts/slideLayout20.xml"/><Relationship Id="rId41" Type="http://schemas.openxmlformats.org/officeDocument/2006/relationships/slideLayout" Target="../slideLayouts/slideLayout41.xml"/><Relationship Id="rId54" Type="http://schemas.openxmlformats.org/officeDocument/2006/relationships/slideLayout" Target="../slideLayouts/slideLayout54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36" Type="http://schemas.openxmlformats.org/officeDocument/2006/relationships/slideLayout" Target="../slideLayouts/slideLayout36.xml"/><Relationship Id="rId49" Type="http://schemas.openxmlformats.org/officeDocument/2006/relationships/slideLayout" Target="../slideLayouts/slideLayout49.xml"/><Relationship Id="rId57" Type="http://schemas.openxmlformats.org/officeDocument/2006/relationships/slideLayout" Target="../slideLayouts/slideLayout57.xml"/><Relationship Id="rId10" Type="http://schemas.openxmlformats.org/officeDocument/2006/relationships/slideLayout" Target="../slideLayouts/slideLayout10.xml"/><Relationship Id="rId31" Type="http://schemas.openxmlformats.org/officeDocument/2006/relationships/slideLayout" Target="../slideLayouts/slideLayout31.xml"/><Relationship Id="rId44" Type="http://schemas.openxmlformats.org/officeDocument/2006/relationships/slideLayout" Target="../slideLayouts/slideLayout44.xml"/><Relationship Id="rId52" Type="http://schemas.openxmlformats.org/officeDocument/2006/relationships/slideLayout" Target="../slideLayouts/slideLayout5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75BFB69-9245-EC58-F1DE-FEB625BD33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4030" y="634998"/>
            <a:ext cx="10923934" cy="1113475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516AFD5-5144-C460-0CA4-644BC4A93C0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4029" y="1748474"/>
            <a:ext cx="10923935" cy="4474526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995753E-AF8A-7E04-8A1A-205B755A021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34028" y="6453002"/>
            <a:ext cx="3771901" cy="365125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l">
              <a:defRPr sz="900" b="0" i="0">
                <a:solidFill>
                  <a:schemeClr val="tx2"/>
                </a:solidFill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4E1B7C8-DA74-800B-EE14-A39E9DB32DE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8172454" y="6453002"/>
            <a:ext cx="2828925" cy="365125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r">
              <a:defRPr sz="900" b="0" i="0">
                <a:solidFill>
                  <a:schemeClr val="tx2"/>
                </a:solidFill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AC1647D-0DF0-CA1B-F723-EF7B8F508DB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001375" y="6453002"/>
            <a:ext cx="556590" cy="365125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r">
              <a:defRPr sz="900" b="0" i="0">
                <a:solidFill>
                  <a:schemeClr val="tx2"/>
                </a:solidFill>
                <a:latin typeface="+mn-lt"/>
              </a:defRPr>
            </a:lvl1pPr>
          </a:lstStyle>
          <a:p>
            <a:fld id="{CC057153-B650-4DEB-B370-79DDCFDCE934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497011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01" r:id="rId1"/>
    <p:sldLayoutId id="2147484102" r:id="rId2"/>
    <p:sldLayoutId id="2147484104" r:id="rId3"/>
    <p:sldLayoutId id="2147484105" r:id="rId4"/>
    <p:sldLayoutId id="2147484106" r:id="rId5"/>
    <p:sldLayoutId id="2147484107" r:id="rId6"/>
    <p:sldLayoutId id="2147484108" r:id="rId7"/>
    <p:sldLayoutId id="2147484109" r:id="rId8"/>
    <p:sldLayoutId id="2147484110" r:id="rId9"/>
    <p:sldLayoutId id="2147484111" r:id="rId10"/>
    <p:sldLayoutId id="2147484112" r:id="rId11"/>
    <p:sldLayoutId id="2147484113" r:id="rId12"/>
    <p:sldLayoutId id="2147484114" r:id="rId13"/>
    <p:sldLayoutId id="2147484116" r:id="rId14"/>
    <p:sldLayoutId id="2147484117" r:id="rId15"/>
    <p:sldLayoutId id="2147484118" r:id="rId16"/>
    <p:sldLayoutId id="2147484119" r:id="rId17"/>
    <p:sldLayoutId id="2147484103" r:id="rId18"/>
    <p:sldLayoutId id="2147484120" r:id="rId19"/>
    <p:sldLayoutId id="2147484121" r:id="rId20"/>
    <p:sldLayoutId id="2147484122" r:id="rId21"/>
    <p:sldLayoutId id="2147484123" r:id="rId22"/>
    <p:sldLayoutId id="2147484124" r:id="rId23"/>
    <p:sldLayoutId id="2147484125" r:id="rId24"/>
    <p:sldLayoutId id="2147484126" r:id="rId25"/>
    <p:sldLayoutId id="2147484127" r:id="rId26"/>
    <p:sldLayoutId id="2147484128" r:id="rId27"/>
    <p:sldLayoutId id="2147484129" r:id="rId28"/>
    <p:sldLayoutId id="2147484130" r:id="rId29"/>
    <p:sldLayoutId id="2147484131" r:id="rId30"/>
    <p:sldLayoutId id="2147484133" r:id="rId31"/>
    <p:sldLayoutId id="2147484134" r:id="rId32"/>
    <p:sldLayoutId id="2147484135" r:id="rId33"/>
    <p:sldLayoutId id="2147484136" r:id="rId34"/>
    <p:sldLayoutId id="2147484137" r:id="rId35"/>
    <p:sldLayoutId id="2147484132" r:id="rId36"/>
    <p:sldLayoutId id="2147484115" r:id="rId37"/>
    <p:sldLayoutId id="2147484138" r:id="rId38"/>
    <p:sldLayoutId id="2147484139" r:id="rId39"/>
    <p:sldLayoutId id="2147484140" r:id="rId40"/>
    <p:sldLayoutId id="2147484141" r:id="rId41"/>
    <p:sldLayoutId id="2147484142" r:id="rId42"/>
    <p:sldLayoutId id="2147484143" r:id="rId43"/>
    <p:sldLayoutId id="2147484144" r:id="rId44"/>
    <p:sldLayoutId id="2147484145" r:id="rId45"/>
    <p:sldLayoutId id="2147484146" r:id="rId46"/>
    <p:sldLayoutId id="2147484147" r:id="rId47"/>
    <p:sldLayoutId id="2147484148" r:id="rId48"/>
    <p:sldLayoutId id="2147484149" r:id="rId49"/>
    <p:sldLayoutId id="2147484150" r:id="rId50"/>
    <p:sldLayoutId id="2147484151" r:id="rId51"/>
    <p:sldLayoutId id="2147484152" r:id="rId52"/>
    <p:sldLayoutId id="2147484153" r:id="rId53"/>
    <p:sldLayoutId id="2147484154" r:id="rId54"/>
    <p:sldLayoutId id="2147484155" r:id="rId55"/>
    <p:sldLayoutId id="2147484156" r:id="rId56"/>
    <p:sldLayoutId id="2147484157" r:id="rId57"/>
  </p:sldLayoutIdLst>
  <p:hf sldNum="0" hdr="0" ftr="0" dt="0"/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5000" b="0" i="1" kern="1200" cap="all" spc="5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Font typeface="Arial" panose="020B0604020202020204" pitchFamily="34" charset="0"/>
        <a:buChar char="•"/>
        <a:defRPr sz="1800" b="0" i="0" kern="1200" cap="none" baseline="0">
          <a:solidFill>
            <a:schemeClr val="tx2"/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defRPr sz="1600" b="0" i="0" kern="1200" cap="none" baseline="0">
          <a:solidFill>
            <a:schemeClr val="tx2"/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defRPr sz="1400" b="0" i="0" kern="1200" cap="none" baseline="0">
          <a:solidFill>
            <a:schemeClr val="tx2"/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b="0" i="0" kern="1200">
          <a:solidFill>
            <a:schemeClr val="tx1"/>
          </a:solidFill>
          <a:latin typeface="Univers Light" panose="020B0403020202020204" pitchFamily="34" charset="0"/>
          <a:ea typeface="+mn-ea"/>
          <a:cs typeface="+mn-cs"/>
        </a:defRPr>
      </a:lvl4pPr>
      <a:lvl5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b="0" i="0" kern="1200">
          <a:solidFill>
            <a:schemeClr val="tx1"/>
          </a:solidFill>
          <a:latin typeface="Univers Light" panose="020B0403020202020204" pitchFamily="34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5" orient="horz" pos="2160">
          <p15:clr>
            <a:srgbClr val="F26B43"/>
          </p15:clr>
        </p15:guide>
        <p15:guide id="6" pos="384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customXml" Target="../ink/ink1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3.jpeg"/><Relationship Id="rId4" Type="http://schemas.openxmlformats.org/officeDocument/2006/relationships/image" Target="../media/image19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0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8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39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8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3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363CF5F8-0028-8636-5006-5D5C52B3277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099277" y="3586669"/>
            <a:ext cx="6360420" cy="2098645"/>
          </a:xfrm>
        </p:spPr>
        <p:txBody>
          <a:bodyPr>
            <a:normAutofit fontScale="25000" lnSpcReduction="20000"/>
          </a:bodyPr>
          <a:lstStyle/>
          <a:p>
            <a:r>
              <a:rPr lang="en-US" sz="6400" b="1" dirty="0">
                <a:solidFill>
                  <a:schemeClr val="tx1"/>
                </a:solidFill>
              </a:rPr>
              <a:t>Presented by </a:t>
            </a:r>
            <a:endParaRPr lang="en-GB" sz="6400" b="1" dirty="0">
              <a:solidFill>
                <a:schemeClr val="tx1"/>
              </a:solidFill>
            </a:endParaRPr>
          </a:p>
          <a:p>
            <a:pPr algn="l"/>
            <a:r>
              <a:rPr lang="en-GB" sz="6400" b="1" dirty="0">
                <a:solidFill>
                  <a:schemeClr val="tx1"/>
                </a:solidFill>
              </a:rPr>
              <a:t>Team Leader: </a:t>
            </a:r>
          </a:p>
          <a:p>
            <a:pPr algn="l"/>
            <a:r>
              <a:rPr lang="en-GB" sz="6400" dirty="0">
                <a:solidFill>
                  <a:schemeClr val="tx1"/>
                </a:solidFill>
              </a:rPr>
              <a:t>       Carmen Ancuta Sigartau – 2425074</a:t>
            </a:r>
          </a:p>
          <a:p>
            <a:pPr algn="l"/>
            <a:r>
              <a:rPr lang="en-GB" sz="6400" b="1" dirty="0">
                <a:solidFill>
                  <a:schemeClr val="tx1"/>
                </a:solidFill>
              </a:rPr>
              <a:t>Team Members:</a:t>
            </a:r>
          </a:p>
          <a:p>
            <a:pPr algn="l"/>
            <a:r>
              <a:rPr lang="en-GB" sz="6400" dirty="0">
                <a:solidFill>
                  <a:schemeClr val="tx1"/>
                </a:solidFill>
              </a:rPr>
              <a:t>      Mario Roberto Mădălin Rugină – 2425073</a:t>
            </a:r>
          </a:p>
          <a:p>
            <a:pPr algn="l"/>
            <a:r>
              <a:rPr lang="en-GB" sz="6400" dirty="0">
                <a:solidFill>
                  <a:schemeClr val="tx1"/>
                </a:solidFill>
              </a:rPr>
              <a:t>      </a:t>
            </a:r>
            <a:r>
              <a:rPr lang="en-GB" sz="6400" dirty="0" err="1">
                <a:solidFill>
                  <a:schemeClr val="tx1"/>
                </a:solidFill>
              </a:rPr>
              <a:t>Florentina</a:t>
            </a:r>
            <a:r>
              <a:rPr lang="en-GB" sz="6400" dirty="0">
                <a:solidFill>
                  <a:schemeClr val="tx1"/>
                </a:solidFill>
              </a:rPr>
              <a:t> Daniela </a:t>
            </a:r>
            <a:r>
              <a:rPr lang="en-GB" sz="6400" dirty="0" err="1">
                <a:solidFill>
                  <a:schemeClr val="tx1"/>
                </a:solidFill>
              </a:rPr>
              <a:t>Licsandru</a:t>
            </a:r>
            <a:r>
              <a:rPr lang="en-GB" sz="6400" dirty="0">
                <a:solidFill>
                  <a:schemeClr val="tx1"/>
                </a:solidFill>
              </a:rPr>
              <a:t> – 2527752</a:t>
            </a:r>
          </a:p>
          <a:p>
            <a:pPr algn="l"/>
            <a:r>
              <a:rPr lang="en-GB" sz="6400" dirty="0">
                <a:solidFill>
                  <a:schemeClr val="tx1"/>
                </a:solidFill>
              </a:rPr>
              <a:t>      Cristian Boerescu - 2515712</a:t>
            </a:r>
          </a:p>
          <a:p>
            <a:endParaRPr lang="en-US" dirty="0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5" name="Ink 4">
                <a:extLst>
                  <a:ext uri="{FF2B5EF4-FFF2-40B4-BE49-F238E27FC236}">
                    <a16:creationId xmlns:a16="http://schemas.microsoft.com/office/drawing/2014/main" id="{185B7442-3B67-AE14-52DE-57B37174AE0F}"/>
                  </a:ext>
                </a:extLst>
              </p14:cNvPr>
              <p14:cNvContentPartPr/>
              <p14:nvPr/>
            </p14:nvContentPartPr>
            <p14:xfrm>
              <a:off x="10644943" y="4805821"/>
              <a:ext cx="34560" cy="25560"/>
            </p14:xfrm>
          </p:contentPart>
        </mc:Choice>
        <mc:Fallback xmlns="">
          <p:pic>
            <p:nvPicPr>
              <p:cNvPr id="5" name="Ink 4">
                <a:extLst>
                  <a:ext uri="{FF2B5EF4-FFF2-40B4-BE49-F238E27FC236}">
                    <a16:creationId xmlns:a16="http://schemas.microsoft.com/office/drawing/2014/main" id="{185B7442-3B67-AE14-52DE-57B37174AE0F}"/>
                  </a:ext>
                </a:extLst>
              </p:cNvPr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10634143" y="4795381"/>
                <a:ext cx="55800" cy="46800"/>
              </a:xfrm>
              <a:prstGeom prst="rect">
                <a:avLst/>
              </a:prstGeom>
            </p:spPr>
          </p:pic>
        </mc:Fallback>
      </mc:AlternateContent>
      <p:pic>
        <p:nvPicPr>
          <p:cNvPr id="9" name="Picture Placeholder 8">
            <a:extLst>
              <a:ext uri="{FF2B5EF4-FFF2-40B4-BE49-F238E27FC236}">
                <a16:creationId xmlns:a16="http://schemas.microsoft.com/office/drawing/2014/main" id="{655F3DCB-A552-F9FA-C504-85C0D895D2C1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715" b="19715"/>
          <a:stretch/>
        </p:blipFill>
        <p:spPr>
          <a:custGeom>
            <a:avLst/>
            <a:gdLst>
              <a:gd name="connsiteX0" fmla="*/ 525115 w 5240759"/>
              <a:gd name="connsiteY0" fmla="*/ 475757 h 2379862"/>
              <a:gd name="connsiteX1" fmla="*/ 760390 w 5240759"/>
              <a:gd name="connsiteY1" fmla="*/ 598466 h 2379862"/>
              <a:gd name="connsiteX2" fmla="*/ 2620379 w 5240759"/>
              <a:gd name="connsiteY2" fmla="*/ 949413 h 2379862"/>
              <a:gd name="connsiteX3" fmla="*/ 4480368 w 5240759"/>
              <a:gd name="connsiteY3" fmla="*/ 598466 h 2379862"/>
              <a:gd name="connsiteX4" fmla="*/ 4715646 w 5240759"/>
              <a:gd name="connsiteY4" fmla="*/ 475757 h 2379862"/>
              <a:gd name="connsiteX5" fmla="*/ 5231758 w 5240759"/>
              <a:gd name="connsiteY5" fmla="*/ 1090804 h 2379862"/>
              <a:gd name="connsiteX6" fmla="*/ 5240759 w 5240759"/>
              <a:gd name="connsiteY6" fmla="*/ 1189920 h 2379862"/>
              <a:gd name="connsiteX7" fmla="*/ 5240759 w 5240759"/>
              <a:gd name="connsiteY7" fmla="*/ 1189940 h 2379862"/>
              <a:gd name="connsiteX8" fmla="*/ 5227340 w 5240759"/>
              <a:gd name="connsiteY8" fmla="*/ 1310854 h 2379862"/>
              <a:gd name="connsiteX9" fmla="*/ 4475121 w 5240759"/>
              <a:gd name="connsiteY9" fmla="*/ 2030054 h 2379862"/>
              <a:gd name="connsiteX10" fmla="*/ 2620379 w 5240759"/>
              <a:gd name="connsiteY10" fmla="*/ 2379862 h 2379862"/>
              <a:gd name="connsiteX11" fmla="*/ 765637 w 5240759"/>
              <a:gd name="connsiteY11" fmla="*/ 2030054 h 2379862"/>
              <a:gd name="connsiteX12" fmla="*/ 678779 w 5240759"/>
              <a:gd name="connsiteY12" fmla="*/ 1988564 h 2379862"/>
              <a:gd name="connsiteX13" fmla="*/ 11806 w 5240759"/>
              <a:gd name="connsiteY13" fmla="*/ 1303386 h 2379862"/>
              <a:gd name="connsiteX14" fmla="*/ 0 w 5240759"/>
              <a:gd name="connsiteY14" fmla="*/ 1189941 h 2379862"/>
              <a:gd name="connsiteX15" fmla="*/ 0 w 5240759"/>
              <a:gd name="connsiteY15" fmla="*/ 1189920 h 2379862"/>
              <a:gd name="connsiteX16" fmla="*/ 9001 w 5240759"/>
              <a:gd name="connsiteY16" fmla="*/ 1090804 h 2379862"/>
              <a:gd name="connsiteX17" fmla="*/ 525115 w 5240759"/>
              <a:gd name="connsiteY17" fmla="*/ 475757 h 2379862"/>
              <a:gd name="connsiteX18" fmla="*/ 2620379 w 5240759"/>
              <a:gd name="connsiteY18" fmla="*/ 0 h 2379862"/>
              <a:gd name="connsiteX19" fmla="*/ 4475121 w 5240759"/>
              <a:gd name="connsiteY19" fmla="*/ 349808 h 2379862"/>
              <a:gd name="connsiteX20" fmla="*/ 4703329 w 5240759"/>
              <a:gd name="connsiteY20" fmla="*/ 468377 h 2379862"/>
              <a:gd name="connsiteX21" fmla="*/ 4475121 w 5240759"/>
              <a:gd name="connsiteY21" fmla="*/ 586946 h 2379862"/>
              <a:gd name="connsiteX22" fmla="*/ 2620379 w 5240759"/>
              <a:gd name="connsiteY22" fmla="*/ 936754 h 2379862"/>
              <a:gd name="connsiteX23" fmla="*/ 765637 w 5240759"/>
              <a:gd name="connsiteY23" fmla="*/ 586946 h 2379862"/>
              <a:gd name="connsiteX24" fmla="*/ 537431 w 5240759"/>
              <a:gd name="connsiteY24" fmla="*/ 468377 h 2379862"/>
              <a:gd name="connsiteX25" fmla="*/ 765637 w 5240759"/>
              <a:gd name="connsiteY25" fmla="*/ 349808 h 2379862"/>
              <a:gd name="connsiteX26" fmla="*/ 951798 w 5240759"/>
              <a:gd name="connsiteY26" fmla="*/ 272754 h 2379862"/>
              <a:gd name="connsiteX27" fmla="*/ 2620379 w 5240759"/>
              <a:gd name="connsiteY27" fmla="*/ 0 h 23798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</a:cxnLst>
            <a:rect l="l" t="t" r="r" b="b"/>
            <a:pathLst>
              <a:path w="5240759" h="2379862">
                <a:moveTo>
                  <a:pt x="525115" y="475757"/>
                </a:moveTo>
                <a:cubicBezTo>
                  <a:pt x="597505" y="519107"/>
                  <a:pt x="676152" y="560103"/>
                  <a:pt x="760390" y="598466"/>
                </a:cubicBezTo>
                <a:cubicBezTo>
                  <a:pt x="1236730" y="815400"/>
                  <a:pt x="1894344" y="949413"/>
                  <a:pt x="2620379" y="949413"/>
                </a:cubicBezTo>
                <a:cubicBezTo>
                  <a:pt x="3346415" y="949413"/>
                  <a:pt x="4004029" y="815400"/>
                  <a:pt x="4480368" y="598466"/>
                </a:cubicBezTo>
                <a:cubicBezTo>
                  <a:pt x="4564606" y="560103"/>
                  <a:pt x="4643256" y="519107"/>
                  <a:pt x="4715646" y="475757"/>
                </a:cubicBezTo>
                <a:cubicBezTo>
                  <a:pt x="5004963" y="650462"/>
                  <a:pt x="5190016" y="861878"/>
                  <a:pt x="5231758" y="1090804"/>
                </a:cubicBezTo>
                <a:lnTo>
                  <a:pt x="5240759" y="1189920"/>
                </a:lnTo>
                <a:lnTo>
                  <a:pt x="5240759" y="1189940"/>
                </a:lnTo>
                <a:lnTo>
                  <a:pt x="5227340" y="1310854"/>
                </a:lnTo>
                <a:cubicBezTo>
                  <a:pt x="5165200" y="1589376"/>
                  <a:pt x="4890666" y="1840807"/>
                  <a:pt x="4475121" y="2030054"/>
                </a:cubicBezTo>
                <a:cubicBezTo>
                  <a:pt x="4000775" y="2246083"/>
                  <a:pt x="3345035" y="2379862"/>
                  <a:pt x="2620379" y="2379862"/>
                </a:cubicBezTo>
                <a:cubicBezTo>
                  <a:pt x="1895724" y="2379862"/>
                  <a:pt x="1239983" y="2246083"/>
                  <a:pt x="765637" y="2030054"/>
                </a:cubicBezTo>
                <a:cubicBezTo>
                  <a:pt x="735959" y="2016534"/>
                  <a:pt x="706995" y="2002704"/>
                  <a:pt x="678779" y="1988564"/>
                </a:cubicBezTo>
                <a:cubicBezTo>
                  <a:pt x="308429" y="1802984"/>
                  <a:pt x="66501" y="1564950"/>
                  <a:pt x="11806" y="1303386"/>
                </a:cubicBezTo>
                <a:lnTo>
                  <a:pt x="0" y="1189941"/>
                </a:lnTo>
                <a:lnTo>
                  <a:pt x="0" y="1189920"/>
                </a:lnTo>
                <a:lnTo>
                  <a:pt x="9001" y="1090804"/>
                </a:lnTo>
                <a:cubicBezTo>
                  <a:pt x="50744" y="861878"/>
                  <a:pt x="235798" y="650462"/>
                  <a:pt x="525115" y="475757"/>
                </a:cubicBezTo>
                <a:close/>
                <a:moveTo>
                  <a:pt x="2620379" y="0"/>
                </a:moveTo>
                <a:cubicBezTo>
                  <a:pt x="3345035" y="0"/>
                  <a:pt x="4000775" y="133779"/>
                  <a:pt x="4475121" y="349808"/>
                </a:cubicBezTo>
                <a:cubicBezTo>
                  <a:pt x="4556821" y="387019"/>
                  <a:pt x="4633072" y="426628"/>
                  <a:pt x="4703329" y="468377"/>
                </a:cubicBezTo>
                <a:cubicBezTo>
                  <a:pt x="4633072" y="510126"/>
                  <a:pt x="4556821" y="549735"/>
                  <a:pt x="4475121" y="586946"/>
                </a:cubicBezTo>
                <a:cubicBezTo>
                  <a:pt x="4000775" y="802976"/>
                  <a:pt x="3345035" y="936754"/>
                  <a:pt x="2620379" y="936754"/>
                </a:cubicBezTo>
                <a:cubicBezTo>
                  <a:pt x="1895724" y="936754"/>
                  <a:pt x="1239983" y="802976"/>
                  <a:pt x="765637" y="586946"/>
                </a:cubicBezTo>
                <a:cubicBezTo>
                  <a:pt x="683937" y="549735"/>
                  <a:pt x="607687" y="510126"/>
                  <a:pt x="537431" y="468377"/>
                </a:cubicBezTo>
                <a:cubicBezTo>
                  <a:pt x="607687" y="426628"/>
                  <a:pt x="683937" y="387019"/>
                  <a:pt x="765637" y="349808"/>
                </a:cubicBezTo>
                <a:cubicBezTo>
                  <a:pt x="824931" y="322807"/>
                  <a:pt x="887061" y="297084"/>
                  <a:pt x="951798" y="272754"/>
                </a:cubicBezTo>
                <a:cubicBezTo>
                  <a:pt x="1404998" y="102429"/>
                  <a:pt x="1986310" y="0"/>
                  <a:pt x="2620379" y="0"/>
                </a:cubicBezTo>
                <a:close/>
              </a:path>
            </a:pathLst>
          </a:custGeom>
          <a:blipFill dpi="0" rotWithShape="1">
            <a:blip r:embed="rId5">
              <a:alphaModFix amt="60000"/>
            </a:blip>
            <a:srcRect/>
            <a:stretch>
              <a:fillRect/>
            </a:stretch>
          </a:blipFill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FC4EF230-0B66-46F8-6D34-39A9DD0D3CE3}"/>
              </a:ext>
            </a:extLst>
          </p:cNvPr>
          <p:cNvSpPr txBox="1"/>
          <p:nvPr/>
        </p:nvSpPr>
        <p:spPr>
          <a:xfrm>
            <a:off x="416493" y="727522"/>
            <a:ext cx="5552414" cy="28315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4800" b="1" dirty="0">
                <a:latin typeface="Arabic Typesetting" panose="03020402040406030203" pitchFamily="66" charset="-78"/>
                <a:cs typeface="Arabic Typesetting" panose="03020402040406030203" pitchFamily="66" charset="-78"/>
              </a:rPr>
              <a:t>TESCO</a:t>
            </a:r>
          </a:p>
          <a:p>
            <a:pPr algn="l"/>
            <a:r>
              <a:rPr lang="en-GB" sz="2800" b="1" dirty="0">
                <a:latin typeface="Arabic Typesetting" panose="03020402040406030203" pitchFamily="66" charset="-78"/>
                <a:cs typeface="Arabic Typesetting" panose="03020402040406030203" pitchFamily="66" charset="-78"/>
              </a:rPr>
              <a:t>     Henri </a:t>
            </a:r>
            <a:r>
              <a:rPr lang="en-GB" sz="2800" b="1" dirty="0" err="1">
                <a:latin typeface="Arabic Typesetting" panose="03020402040406030203" pitchFamily="66" charset="-78"/>
                <a:cs typeface="Arabic Typesetting" panose="03020402040406030203" pitchFamily="66" charset="-78"/>
              </a:rPr>
              <a:t>Fayol’s</a:t>
            </a:r>
            <a:r>
              <a:rPr lang="en-GB" sz="2800" b="1" dirty="0">
                <a:latin typeface="Arabic Typesetting" panose="03020402040406030203" pitchFamily="66" charset="-78"/>
                <a:cs typeface="Arabic Typesetting" panose="03020402040406030203" pitchFamily="66" charset="-78"/>
              </a:rPr>
              <a:t> Five Management Functions </a:t>
            </a:r>
          </a:p>
          <a:p>
            <a:pPr algn="l"/>
            <a:r>
              <a:rPr lang="en-GB" sz="2800" b="1" dirty="0">
                <a:latin typeface="Arabic Typesetting" panose="03020402040406030203" pitchFamily="66" charset="-78"/>
                <a:cs typeface="Arabic Typesetting" panose="03020402040406030203" pitchFamily="66" charset="-78"/>
              </a:rPr>
              <a:t>Component 1: Group presentation </a:t>
            </a:r>
          </a:p>
          <a:p>
            <a:pPr algn="l"/>
            <a:r>
              <a:rPr lang="en-GB" sz="2800" b="1" dirty="0">
                <a:latin typeface="Arabic Typesetting" panose="03020402040406030203" pitchFamily="66" charset="-78"/>
                <a:cs typeface="Arabic Typesetting" panose="03020402040406030203" pitchFamily="66" charset="-78"/>
              </a:rPr>
              <a:t>Module: LCBB4015</a:t>
            </a:r>
          </a:p>
          <a:p>
            <a:pPr algn="l"/>
            <a:r>
              <a:rPr lang="en-GB" sz="2800" b="1" dirty="0">
                <a:latin typeface="Arabic Typesetting" panose="03020402040406030203" pitchFamily="66" charset="-78"/>
                <a:cs typeface="Arabic Typesetting" panose="03020402040406030203" pitchFamily="66" charset="-78"/>
              </a:rPr>
              <a:t>Lecturer: Mohammad Rahman</a:t>
            </a:r>
          </a:p>
          <a:p>
            <a:pPr algn="l"/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177383137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D0D9FB-B08B-6550-BEBF-B430741924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55278" y="635000"/>
            <a:ext cx="5075580" cy="604527"/>
          </a:xfrm>
        </p:spPr>
        <p:txBody>
          <a:bodyPr anchor="b">
            <a:normAutofit/>
          </a:bodyPr>
          <a:lstStyle/>
          <a:p>
            <a:r>
              <a:rPr lang="en-GB" sz="3600" b="1" dirty="0"/>
              <a:t>Table of</a:t>
            </a:r>
            <a:r>
              <a:rPr lang="en-GB" sz="3600" dirty="0"/>
              <a:t> </a:t>
            </a:r>
            <a:r>
              <a:rPr lang="en-GB" sz="3600" b="1" dirty="0"/>
              <a:t>contents</a:t>
            </a:r>
            <a:r>
              <a:rPr lang="en-GB" sz="3600" dirty="0"/>
              <a:t>: </a:t>
            </a:r>
            <a:endParaRPr lang="en-US" sz="3600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3B4E8E61-CA3B-17E3-94D0-C47C5F36046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630" b="3995"/>
          <a:stretch>
            <a:fillRect/>
          </a:stretch>
        </p:blipFill>
        <p:spPr>
          <a:xfrm>
            <a:off x="20" y="10"/>
            <a:ext cx="6095980" cy="6857990"/>
          </a:xfrm>
          <a:prstGeom prst="rect">
            <a:avLst/>
          </a:prstGeom>
          <a:noFill/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9BC7904-BA22-561E-1DE0-8E716FCEA69E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6694188" y="1415665"/>
            <a:ext cx="5075580" cy="4467830"/>
          </a:xfrm>
        </p:spPr>
        <p:txBody>
          <a:bodyPr>
            <a:norm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800" b="1" dirty="0">
                <a:latin typeface="+mj-lt"/>
              </a:rPr>
              <a:t>Introduction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800" b="1" dirty="0">
                <a:latin typeface="+mj-lt"/>
              </a:rPr>
              <a:t>About Tesco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800" b="1" dirty="0">
                <a:latin typeface="+mj-lt"/>
              </a:rPr>
              <a:t>Henri </a:t>
            </a:r>
            <a:r>
              <a:rPr lang="en-GB" sz="1800" b="1" dirty="0" err="1">
                <a:latin typeface="+mj-lt"/>
              </a:rPr>
              <a:t>Fayol’s</a:t>
            </a:r>
            <a:r>
              <a:rPr lang="en-GB" sz="1800" b="1" dirty="0">
                <a:latin typeface="+mj-lt"/>
              </a:rPr>
              <a:t> Theory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800" b="1" dirty="0">
                <a:latin typeface="+mj-lt"/>
              </a:rPr>
              <a:t>Planning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800" b="1" dirty="0">
                <a:latin typeface="+mj-lt"/>
              </a:rPr>
              <a:t>Organising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800" b="1" dirty="0">
                <a:latin typeface="+mj-lt"/>
              </a:rPr>
              <a:t>Commanding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800" b="1" dirty="0">
                <a:latin typeface="+mj-lt"/>
              </a:rPr>
              <a:t>Coordinating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800" b="1" dirty="0">
                <a:latin typeface="+mj-lt"/>
              </a:rPr>
              <a:t>Controlling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800" b="1" dirty="0">
                <a:latin typeface="+mj-lt"/>
              </a:rPr>
              <a:t>Essential skills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800" b="1" dirty="0">
                <a:latin typeface="+mj-lt"/>
              </a:rPr>
              <a:t>Conclusion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800" b="1" dirty="0">
                <a:latin typeface="+mj-lt"/>
              </a:rPr>
              <a:t>References </a:t>
            </a:r>
            <a:endParaRPr lang="en-US" sz="1800" b="1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54517706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896B45-59A7-C589-9ECA-BA4BE7D7D9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4030" y="634998"/>
            <a:ext cx="10923934" cy="1113475"/>
          </a:xfrm>
        </p:spPr>
        <p:txBody>
          <a:bodyPr anchor="ctr">
            <a:normAutofit/>
          </a:bodyPr>
          <a:lstStyle/>
          <a:p>
            <a:r>
              <a:rPr lang="en-GB" b="1" dirty="0"/>
              <a:t>Introduction</a:t>
            </a:r>
            <a:r>
              <a:rPr lang="en-GB" dirty="0"/>
              <a:t> </a:t>
            </a:r>
            <a:endParaRPr lang="en-US" dirty="0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FBFE3E85-F977-4917-D2F3-E64C503441F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91247" y="1748474"/>
            <a:ext cx="5366717" cy="4474526"/>
          </a:xfrm>
        </p:spPr>
        <p:txBody>
          <a:bodyPr>
            <a:norm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b="1" dirty="0">
                <a:latin typeface="+mj-lt"/>
              </a:rPr>
              <a:t>Management helps organisations achieve goals efficiently.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b="1" dirty="0">
                <a:latin typeface="+mj-lt"/>
              </a:rPr>
              <a:t>Henri </a:t>
            </a:r>
            <a:r>
              <a:rPr lang="en-GB" b="1" dirty="0" err="1">
                <a:latin typeface="+mj-lt"/>
              </a:rPr>
              <a:t>Fayol</a:t>
            </a:r>
            <a:r>
              <a:rPr lang="en-GB" b="1" dirty="0">
                <a:latin typeface="+mj-lt"/>
              </a:rPr>
              <a:t> developed 5 key management functions.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b="1" dirty="0">
                <a:latin typeface="+mj-lt"/>
              </a:rPr>
              <a:t>These functions are still used modern businesses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b="1" dirty="0">
                <a:latin typeface="+mj-lt"/>
              </a:rPr>
              <a:t>This presentation applies </a:t>
            </a:r>
            <a:r>
              <a:rPr lang="en-GB" b="1" dirty="0" err="1">
                <a:latin typeface="+mj-lt"/>
              </a:rPr>
              <a:t>Fayol’s</a:t>
            </a:r>
            <a:r>
              <a:rPr lang="en-GB" b="1" dirty="0">
                <a:latin typeface="+mj-lt"/>
              </a:rPr>
              <a:t> theory to Tesco.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</p:txBody>
      </p:sp>
      <p:pic>
        <p:nvPicPr>
          <p:cNvPr id="13" name="Picture Placeholder 12">
            <a:extLst>
              <a:ext uri="{FF2B5EF4-FFF2-40B4-BE49-F238E27FC236}">
                <a16:creationId xmlns:a16="http://schemas.microsoft.com/office/drawing/2014/main" id="{ECB1680D-84D9-A574-450C-14AE1DB8AD53}"/>
              </a:ext>
            </a:extLst>
          </p:cNvPr>
          <p:cNvPicPr>
            <a:picLocks noGrp="1" noChangeAspect="1"/>
          </p:cNvPicPr>
          <p:nvPr>
            <p:ph type="pic" sz="quarter" idx="4294967295"/>
          </p:nvPr>
        </p:nvPicPr>
        <p:blipFill>
          <a:blip r:embed="rId2"/>
          <a:srcRect l="9420" r="10789" b="-1"/>
          <a:stretch>
            <a:fillRect/>
          </a:stretch>
        </p:blipFill>
        <p:spPr>
          <a:xfrm>
            <a:off x="634029" y="1748474"/>
            <a:ext cx="5366717" cy="447452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56629129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5B9810-FB34-247A-8740-7E92573CD6B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34030" y="635000"/>
            <a:ext cx="5266090" cy="1552922"/>
          </a:xfrm>
        </p:spPr>
        <p:txBody>
          <a:bodyPr/>
          <a:lstStyle/>
          <a:p>
            <a:r>
              <a:rPr lang="en-GB" b="1" dirty="0"/>
              <a:t>About Tesco</a:t>
            </a:r>
            <a:r>
              <a:rPr lang="en-GB" dirty="0"/>
              <a:t>: 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45AA8EC-A7C7-0EBD-C1D6-3B419806169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027691" y="3922364"/>
            <a:ext cx="5276855" cy="747715"/>
          </a:xfrm>
        </p:spPr>
        <p:txBody>
          <a:bodyPr>
            <a:noAutofit/>
          </a:bodyPr>
          <a:lstStyle/>
          <a:p>
            <a:pPr marL="285750" indent="-285750">
              <a:buFont typeface="Courier New" panose="02070309020205020404" pitchFamily="49" charset="0"/>
              <a:buChar char="o"/>
            </a:pPr>
            <a:r>
              <a:rPr lang="en-GB" sz="1800" b="1" dirty="0">
                <a:latin typeface="+mj-lt"/>
              </a:rPr>
              <a:t>Uk’s largest supermarket retailer </a:t>
            </a:r>
          </a:p>
          <a:p>
            <a:pPr marL="285750" indent="-285750">
              <a:buFont typeface="Courier New" panose="02070309020205020404" pitchFamily="49" charset="0"/>
              <a:buChar char="o"/>
            </a:pPr>
            <a:r>
              <a:rPr lang="en-GB" sz="1800" b="1" dirty="0">
                <a:latin typeface="+mj-lt"/>
              </a:rPr>
              <a:t>Founded in 1919 by Jack Cohen </a:t>
            </a:r>
          </a:p>
          <a:p>
            <a:pPr marL="285750" indent="-285750">
              <a:buFont typeface="Courier New" panose="02070309020205020404" pitchFamily="49" charset="0"/>
              <a:buChar char="o"/>
            </a:pPr>
            <a:r>
              <a:rPr lang="en-GB" sz="1800" b="1" dirty="0">
                <a:latin typeface="+mj-lt"/>
              </a:rPr>
              <a:t>Headquarters: Welwyn Garden City, UK </a:t>
            </a:r>
          </a:p>
          <a:p>
            <a:pPr marL="285750" indent="-285750">
              <a:buFont typeface="Courier New" panose="02070309020205020404" pitchFamily="49" charset="0"/>
              <a:buChar char="o"/>
            </a:pPr>
            <a:r>
              <a:rPr lang="en-GB" sz="1800" b="1" dirty="0">
                <a:latin typeface="+mj-lt"/>
              </a:rPr>
              <a:t>Operates supermarkets, online shopping, banking and services </a:t>
            </a:r>
          </a:p>
          <a:p>
            <a:pPr marL="285750" indent="-285750">
              <a:buFont typeface="Courier New" panose="02070309020205020404" pitchFamily="49" charset="0"/>
              <a:buChar char="o"/>
            </a:pPr>
            <a:r>
              <a:rPr lang="en-GB" sz="1800" b="1" dirty="0">
                <a:latin typeface="+mj-lt"/>
              </a:rPr>
              <a:t>Employs over 300000 people worldwide </a:t>
            </a:r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32948F3A-4D95-6A60-7D12-BC58B490180B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930" b="15930"/>
          <a:stretch/>
        </p:blipFill>
        <p:spPr>
          <a:custGeom>
            <a:avLst/>
            <a:gdLst>
              <a:gd name="connsiteX0" fmla="*/ 525115 w 5240759"/>
              <a:gd name="connsiteY0" fmla="*/ 475757 h 2379862"/>
              <a:gd name="connsiteX1" fmla="*/ 760390 w 5240759"/>
              <a:gd name="connsiteY1" fmla="*/ 598466 h 2379862"/>
              <a:gd name="connsiteX2" fmla="*/ 2620379 w 5240759"/>
              <a:gd name="connsiteY2" fmla="*/ 949413 h 2379862"/>
              <a:gd name="connsiteX3" fmla="*/ 4480368 w 5240759"/>
              <a:gd name="connsiteY3" fmla="*/ 598466 h 2379862"/>
              <a:gd name="connsiteX4" fmla="*/ 4715646 w 5240759"/>
              <a:gd name="connsiteY4" fmla="*/ 475757 h 2379862"/>
              <a:gd name="connsiteX5" fmla="*/ 5231758 w 5240759"/>
              <a:gd name="connsiteY5" fmla="*/ 1090804 h 2379862"/>
              <a:gd name="connsiteX6" fmla="*/ 5240759 w 5240759"/>
              <a:gd name="connsiteY6" fmla="*/ 1189920 h 2379862"/>
              <a:gd name="connsiteX7" fmla="*/ 5240759 w 5240759"/>
              <a:gd name="connsiteY7" fmla="*/ 1189940 h 2379862"/>
              <a:gd name="connsiteX8" fmla="*/ 5227340 w 5240759"/>
              <a:gd name="connsiteY8" fmla="*/ 1310854 h 2379862"/>
              <a:gd name="connsiteX9" fmla="*/ 4475121 w 5240759"/>
              <a:gd name="connsiteY9" fmla="*/ 2030054 h 2379862"/>
              <a:gd name="connsiteX10" fmla="*/ 2620379 w 5240759"/>
              <a:gd name="connsiteY10" fmla="*/ 2379862 h 2379862"/>
              <a:gd name="connsiteX11" fmla="*/ 765637 w 5240759"/>
              <a:gd name="connsiteY11" fmla="*/ 2030054 h 2379862"/>
              <a:gd name="connsiteX12" fmla="*/ 678779 w 5240759"/>
              <a:gd name="connsiteY12" fmla="*/ 1988564 h 2379862"/>
              <a:gd name="connsiteX13" fmla="*/ 11806 w 5240759"/>
              <a:gd name="connsiteY13" fmla="*/ 1303386 h 2379862"/>
              <a:gd name="connsiteX14" fmla="*/ 0 w 5240759"/>
              <a:gd name="connsiteY14" fmla="*/ 1189941 h 2379862"/>
              <a:gd name="connsiteX15" fmla="*/ 0 w 5240759"/>
              <a:gd name="connsiteY15" fmla="*/ 1189920 h 2379862"/>
              <a:gd name="connsiteX16" fmla="*/ 9001 w 5240759"/>
              <a:gd name="connsiteY16" fmla="*/ 1090804 h 2379862"/>
              <a:gd name="connsiteX17" fmla="*/ 525115 w 5240759"/>
              <a:gd name="connsiteY17" fmla="*/ 475757 h 2379862"/>
              <a:gd name="connsiteX18" fmla="*/ 2620379 w 5240759"/>
              <a:gd name="connsiteY18" fmla="*/ 0 h 2379862"/>
              <a:gd name="connsiteX19" fmla="*/ 4475121 w 5240759"/>
              <a:gd name="connsiteY19" fmla="*/ 349808 h 2379862"/>
              <a:gd name="connsiteX20" fmla="*/ 4703329 w 5240759"/>
              <a:gd name="connsiteY20" fmla="*/ 468377 h 2379862"/>
              <a:gd name="connsiteX21" fmla="*/ 4475121 w 5240759"/>
              <a:gd name="connsiteY21" fmla="*/ 586946 h 2379862"/>
              <a:gd name="connsiteX22" fmla="*/ 2620379 w 5240759"/>
              <a:gd name="connsiteY22" fmla="*/ 936754 h 2379862"/>
              <a:gd name="connsiteX23" fmla="*/ 765637 w 5240759"/>
              <a:gd name="connsiteY23" fmla="*/ 586946 h 2379862"/>
              <a:gd name="connsiteX24" fmla="*/ 537431 w 5240759"/>
              <a:gd name="connsiteY24" fmla="*/ 468377 h 2379862"/>
              <a:gd name="connsiteX25" fmla="*/ 765637 w 5240759"/>
              <a:gd name="connsiteY25" fmla="*/ 349808 h 2379862"/>
              <a:gd name="connsiteX26" fmla="*/ 951798 w 5240759"/>
              <a:gd name="connsiteY26" fmla="*/ 272754 h 2379862"/>
              <a:gd name="connsiteX27" fmla="*/ 2620379 w 5240759"/>
              <a:gd name="connsiteY27" fmla="*/ 0 h 23798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</a:cxnLst>
            <a:rect l="l" t="t" r="r" b="b"/>
            <a:pathLst>
              <a:path w="5240759" h="2379862">
                <a:moveTo>
                  <a:pt x="525115" y="475757"/>
                </a:moveTo>
                <a:cubicBezTo>
                  <a:pt x="597505" y="519107"/>
                  <a:pt x="676152" y="560103"/>
                  <a:pt x="760390" y="598466"/>
                </a:cubicBezTo>
                <a:cubicBezTo>
                  <a:pt x="1236730" y="815400"/>
                  <a:pt x="1894344" y="949413"/>
                  <a:pt x="2620379" y="949413"/>
                </a:cubicBezTo>
                <a:cubicBezTo>
                  <a:pt x="3346415" y="949413"/>
                  <a:pt x="4004029" y="815400"/>
                  <a:pt x="4480368" y="598466"/>
                </a:cubicBezTo>
                <a:cubicBezTo>
                  <a:pt x="4564606" y="560103"/>
                  <a:pt x="4643256" y="519107"/>
                  <a:pt x="4715646" y="475757"/>
                </a:cubicBezTo>
                <a:cubicBezTo>
                  <a:pt x="5004963" y="650462"/>
                  <a:pt x="5190016" y="861878"/>
                  <a:pt x="5231758" y="1090804"/>
                </a:cubicBezTo>
                <a:lnTo>
                  <a:pt x="5240759" y="1189920"/>
                </a:lnTo>
                <a:lnTo>
                  <a:pt x="5240759" y="1189940"/>
                </a:lnTo>
                <a:lnTo>
                  <a:pt x="5227340" y="1310854"/>
                </a:lnTo>
                <a:cubicBezTo>
                  <a:pt x="5165200" y="1589376"/>
                  <a:pt x="4890666" y="1840807"/>
                  <a:pt x="4475121" y="2030054"/>
                </a:cubicBezTo>
                <a:cubicBezTo>
                  <a:pt x="4000775" y="2246083"/>
                  <a:pt x="3345035" y="2379862"/>
                  <a:pt x="2620379" y="2379862"/>
                </a:cubicBezTo>
                <a:cubicBezTo>
                  <a:pt x="1895724" y="2379862"/>
                  <a:pt x="1239983" y="2246083"/>
                  <a:pt x="765637" y="2030054"/>
                </a:cubicBezTo>
                <a:cubicBezTo>
                  <a:pt x="735959" y="2016534"/>
                  <a:pt x="706995" y="2002704"/>
                  <a:pt x="678779" y="1988564"/>
                </a:cubicBezTo>
                <a:cubicBezTo>
                  <a:pt x="308429" y="1802984"/>
                  <a:pt x="66501" y="1564950"/>
                  <a:pt x="11806" y="1303386"/>
                </a:cubicBezTo>
                <a:lnTo>
                  <a:pt x="0" y="1189941"/>
                </a:lnTo>
                <a:lnTo>
                  <a:pt x="0" y="1189920"/>
                </a:lnTo>
                <a:lnTo>
                  <a:pt x="9001" y="1090804"/>
                </a:lnTo>
                <a:cubicBezTo>
                  <a:pt x="50744" y="861878"/>
                  <a:pt x="235798" y="650462"/>
                  <a:pt x="525115" y="475757"/>
                </a:cubicBezTo>
                <a:close/>
                <a:moveTo>
                  <a:pt x="2620379" y="0"/>
                </a:moveTo>
                <a:cubicBezTo>
                  <a:pt x="3345035" y="0"/>
                  <a:pt x="4000775" y="133779"/>
                  <a:pt x="4475121" y="349808"/>
                </a:cubicBezTo>
                <a:cubicBezTo>
                  <a:pt x="4556821" y="387019"/>
                  <a:pt x="4633072" y="426628"/>
                  <a:pt x="4703329" y="468377"/>
                </a:cubicBezTo>
                <a:cubicBezTo>
                  <a:pt x="4633072" y="510126"/>
                  <a:pt x="4556821" y="549735"/>
                  <a:pt x="4475121" y="586946"/>
                </a:cubicBezTo>
                <a:cubicBezTo>
                  <a:pt x="4000775" y="802976"/>
                  <a:pt x="3345035" y="936754"/>
                  <a:pt x="2620379" y="936754"/>
                </a:cubicBezTo>
                <a:cubicBezTo>
                  <a:pt x="1895724" y="936754"/>
                  <a:pt x="1239983" y="802976"/>
                  <a:pt x="765637" y="586946"/>
                </a:cubicBezTo>
                <a:cubicBezTo>
                  <a:pt x="683937" y="549735"/>
                  <a:pt x="607687" y="510126"/>
                  <a:pt x="537431" y="468377"/>
                </a:cubicBezTo>
                <a:cubicBezTo>
                  <a:pt x="607687" y="426628"/>
                  <a:pt x="683937" y="387019"/>
                  <a:pt x="765637" y="349808"/>
                </a:cubicBezTo>
                <a:cubicBezTo>
                  <a:pt x="824931" y="322807"/>
                  <a:pt x="887061" y="297084"/>
                  <a:pt x="951798" y="272754"/>
                </a:cubicBezTo>
                <a:cubicBezTo>
                  <a:pt x="1404998" y="102429"/>
                  <a:pt x="1986310" y="0"/>
                  <a:pt x="2620379" y="0"/>
                </a:cubicBezTo>
                <a:close/>
              </a:path>
            </a:pathLst>
          </a:custGeom>
          <a:blipFill dpi="0" rotWithShape="1">
            <a:blip r:embed="rId3">
              <a:alphaModFix amt="60000"/>
            </a:blip>
            <a:srcRect/>
            <a:stretch>
              <a:fillRect/>
            </a:stretch>
          </a:blipFill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D7C35364-7B41-BEA5-FC49-FB949967BED7}"/>
              </a:ext>
            </a:extLst>
          </p:cNvPr>
          <p:cNvSpPr txBox="1"/>
          <p:nvPr/>
        </p:nvSpPr>
        <p:spPr>
          <a:xfrm>
            <a:off x="5184115" y="2518372"/>
            <a:ext cx="1828800" cy="18288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2128C35-36BF-5DE5-E66B-698AB30DCB58}"/>
              </a:ext>
            </a:extLst>
          </p:cNvPr>
          <p:cNvSpPr txBox="1"/>
          <p:nvPr/>
        </p:nvSpPr>
        <p:spPr>
          <a:xfrm>
            <a:off x="113291" y="6223000"/>
            <a:ext cx="49038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1800" b="1" i="1" dirty="0">
                <a:effectLst/>
                <a:latin typeface="+mj-lt"/>
              </a:rPr>
              <a:t>Tesco Annual Report (latest edition)</a:t>
            </a:r>
            <a:endParaRPr lang="en-US" b="1" i="1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82077227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CC7084-C959-6935-0D99-455326A78F9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52817" y="-638113"/>
            <a:ext cx="11286366" cy="1869134"/>
          </a:xfrm>
        </p:spPr>
        <p:txBody>
          <a:bodyPr/>
          <a:lstStyle/>
          <a:p>
            <a:r>
              <a:rPr lang="en-GB" sz="4900" b="1" dirty="0"/>
              <a:t>Henri </a:t>
            </a:r>
            <a:r>
              <a:rPr lang="en-GB" sz="4900" b="1" dirty="0" err="1"/>
              <a:t>Fayol’s</a:t>
            </a:r>
            <a:r>
              <a:rPr lang="en-GB" sz="4900" b="1" dirty="0"/>
              <a:t> Five Functio</a:t>
            </a:r>
            <a:r>
              <a:rPr lang="en-GB" sz="4800" b="1" dirty="0"/>
              <a:t>ns</a:t>
            </a:r>
            <a:r>
              <a:rPr lang="en-GB" b="1" dirty="0"/>
              <a:t> </a:t>
            </a:r>
            <a:endParaRPr lang="en-US" b="1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6F06C82-ADD2-15E8-9C9F-7B2B9572FBA2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4" b="124"/>
          <a:stretch>
            <a:fillRect/>
          </a:stretch>
        </p:blipFill>
        <p:spPr>
          <a:xfrm>
            <a:off x="2786466" y="1522170"/>
            <a:ext cx="5575416" cy="4735662"/>
          </a:xfrm>
          <a:prstGeom prst="ellipse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DA37396A-4AC1-CA2E-A656-9A89565A78D1}"/>
              </a:ext>
            </a:extLst>
          </p:cNvPr>
          <p:cNvSpPr txBox="1"/>
          <p:nvPr/>
        </p:nvSpPr>
        <p:spPr>
          <a:xfrm>
            <a:off x="5184115" y="2197729"/>
            <a:ext cx="1828800" cy="18288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BD95107-8572-76D6-D0F1-48EE68C1ECA9}"/>
              </a:ext>
            </a:extLst>
          </p:cNvPr>
          <p:cNvSpPr txBox="1"/>
          <p:nvPr/>
        </p:nvSpPr>
        <p:spPr>
          <a:xfrm>
            <a:off x="5184115" y="2197729"/>
            <a:ext cx="1828800" cy="18288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endParaRPr lang="en-US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C516B5D-2A43-4BAD-8DD9-1CB4228C0310}"/>
              </a:ext>
            </a:extLst>
          </p:cNvPr>
          <p:cNvSpPr txBox="1"/>
          <p:nvPr/>
        </p:nvSpPr>
        <p:spPr>
          <a:xfrm>
            <a:off x="67765" y="6364315"/>
            <a:ext cx="11286365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1" i="1" dirty="0">
                <a:solidFill>
                  <a:schemeClr val="bg1">
                    <a:lumMod val="90000"/>
                    <a:lumOff val="10000"/>
                  </a:schemeClr>
                </a:solidFill>
                <a:latin typeface="+mj-lt"/>
              </a:rPr>
              <a:t>https://</a:t>
            </a:r>
            <a:r>
              <a:rPr lang="en-US" b="1" i="1" dirty="0" err="1">
                <a:solidFill>
                  <a:schemeClr val="bg1">
                    <a:lumMod val="90000"/>
                    <a:lumOff val="10000"/>
                  </a:schemeClr>
                </a:solidFill>
                <a:latin typeface="+mj-lt"/>
              </a:rPr>
              <a:t>slidebazaar.com</a:t>
            </a:r>
            <a:r>
              <a:rPr lang="en-US" b="1" i="1" dirty="0">
                <a:solidFill>
                  <a:schemeClr val="bg1">
                    <a:lumMod val="90000"/>
                    <a:lumOff val="10000"/>
                  </a:schemeClr>
                </a:solidFill>
                <a:latin typeface="+mj-lt"/>
              </a:rPr>
              <a:t>/templates/</a:t>
            </a:r>
            <a:r>
              <a:rPr lang="en-US" b="1" i="1" dirty="0" err="1">
                <a:solidFill>
                  <a:schemeClr val="bg1">
                    <a:lumMod val="90000"/>
                    <a:lumOff val="10000"/>
                  </a:schemeClr>
                </a:solidFill>
                <a:latin typeface="+mj-lt"/>
              </a:rPr>
              <a:t>fayols-five-functions</a:t>
            </a:r>
            <a:r>
              <a:rPr lang="en-US" b="1" i="1" dirty="0">
                <a:solidFill>
                  <a:schemeClr val="bg1">
                    <a:lumMod val="90000"/>
                    <a:lumOff val="10000"/>
                  </a:schemeClr>
                </a:solidFill>
                <a:latin typeface="+mj-lt"/>
              </a:rPr>
              <a:t>-management-powerpoint-google-slides/</a:t>
            </a:r>
          </a:p>
        </p:txBody>
      </p:sp>
    </p:spTree>
    <p:extLst>
      <p:ext uri="{BB962C8B-B14F-4D97-AF65-F5344CB8AC3E}">
        <p14:creationId xmlns:p14="http://schemas.microsoft.com/office/powerpoint/2010/main" val="175188537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4C32F8-E21D-68DC-2A6B-6A44F01175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93595" y="634999"/>
            <a:ext cx="5075580" cy="1868241"/>
          </a:xfrm>
        </p:spPr>
        <p:txBody>
          <a:bodyPr anchor="b">
            <a:normAutofit/>
          </a:bodyPr>
          <a:lstStyle/>
          <a:p>
            <a:r>
              <a:rPr lang="en-GB" b="1" dirty="0"/>
              <a:t>Planning</a:t>
            </a:r>
            <a:endParaRPr lang="en-US" b="1" dirty="0"/>
          </a:p>
        </p:txBody>
      </p:sp>
      <p:pic>
        <p:nvPicPr>
          <p:cNvPr id="13" name="Picture Placeholder 12">
            <a:extLst>
              <a:ext uri="{FF2B5EF4-FFF2-40B4-BE49-F238E27FC236}">
                <a16:creationId xmlns:a16="http://schemas.microsoft.com/office/drawing/2014/main" id="{E413C196-294D-503B-F1B0-8CFBE803917F}"/>
              </a:ext>
            </a:extLst>
          </p:cNvPr>
          <p:cNvPicPr>
            <a:picLocks noGrp="1" noChangeAspect="1"/>
          </p:cNvPicPr>
          <p:nvPr>
            <p:ph type="pic" sz="quarter" idx="15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56" r="5556"/>
          <a:stretch>
            <a:fillRect/>
          </a:stretch>
        </p:blipFill>
        <p:spPr>
          <a:xfrm>
            <a:off x="20" y="10"/>
            <a:ext cx="6095980" cy="6857990"/>
          </a:xfrm>
          <a:prstGeom prst="rect">
            <a:avLst/>
          </a:prstGeom>
          <a:noFill/>
        </p:spPr>
      </p:pic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435B5EE-EC32-8941-B9F3-74604A298061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6593595" y="2875340"/>
            <a:ext cx="5075580" cy="3347660"/>
          </a:xfrm>
        </p:spPr>
        <p:txBody>
          <a:bodyPr vert="horz" lIns="0" tIns="0" rIns="0" bIns="0" rtlCol="0">
            <a:normAutofit/>
          </a:bodyPr>
          <a:lstStyle/>
          <a:p>
            <a:pPr lvl="0"/>
            <a:r>
              <a:rPr lang="en-GB" i="0" dirty="0">
                <a:effectLst/>
                <a:latin typeface="+mj-lt"/>
              </a:rPr>
              <a:t>Setting goals and deciding how to achieve them</a:t>
            </a:r>
            <a:endParaRPr lang="en-GB" dirty="0">
              <a:effectLst/>
              <a:latin typeface="+mj-lt"/>
            </a:endParaRPr>
          </a:p>
          <a:p>
            <a:r>
              <a:rPr lang="en-GB" b="1" i="0" dirty="0">
                <a:effectLst/>
                <a:latin typeface="+mj-lt"/>
              </a:rPr>
              <a:t>    Tesco examples:</a:t>
            </a:r>
            <a:endParaRPr lang="en-GB" dirty="0">
              <a:effectLst/>
              <a:latin typeface="+mj-lt"/>
            </a:endParaRPr>
          </a:p>
          <a:p>
            <a:pPr lvl="0"/>
            <a:r>
              <a:rPr lang="en-GB" i="0" dirty="0">
                <a:effectLst/>
                <a:latin typeface="+mj-lt"/>
              </a:rPr>
              <a:t>Demand forecasting</a:t>
            </a:r>
            <a:endParaRPr lang="en-GB" dirty="0">
              <a:effectLst/>
              <a:latin typeface="+mj-lt"/>
            </a:endParaRPr>
          </a:p>
          <a:p>
            <a:pPr lvl="0"/>
            <a:r>
              <a:rPr lang="en-GB" i="0" dirty="0">
                <a:effectLst/>
                <a:latin typeface="+mj-lt"/>
              </a:rPr>
              <a:t>Budget planning</a:t>
            </a:r>
            <a:endParaRPr lang="en-GB" dirty="0">
              <a:effectLst/>
              <a:latin typeface="+mj-lt"/>
            </a:endParaRPr>
          </a:p>
          <a:p>
            <a:pPr lvl="0"/>
            <a:r>
              <a:rPr lang="en-GB" i="0" dirty="0">
                <a:effectLst/>
                <a:latin typeface="+mj-lt"/>
              </a:rPr>
              <a:t>Seasonal promotions</a:t>
            </a:r>
            <a:endParaRPr lang="en-GB" dirty="0">
              <a:effectLst/>
              <a:latin typeface="+mj-lt"/>
            </a:endParaRPr>
          </a:p>
          <a:p>
            <a:pPr lvl="0"/>
            <a:r>
              <a:rPr lang="en-GB" i="0" dirty="0">
                <a:effectLst/>
                <a:latin typeface="+mj-lt"/>
              </a:rPr>
              <a:t>Online expansion</a:t>
            </a:r>
            <a:endParaRPr lang="en-GB" dirty="0">
              <a:effectLst/>
              <a:latin typeface="+mj-lt"/>
            </a:endParaRPr>
          </a:p>
          <a:p>
            <a:r>
              <a:rPr lang="en-GB" b="1" i="0" dirty="0">
                <a:effectLst/>
                <a:latin typeface="+mj-lt"/>
              </a:rPr>
              <a:t>    Benefits:</a:t>
            </a:r>
            <a:r>
              <a:rPr lang="en-GB" i="0" dirty="0">
                <a:effectLst/>
                <a:latin typeface="+mj-lt"/>
              </a:rPr>
              <a:t> improves efficiency and increases profit</a:t>
            </a:r>
            <a:endParaRPr lang="en-GB" dirty="0">
              <a:effectLst/>
              <a:latin typeface="+mj-lt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6873570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2D9561-CA03-1C7A-2A0E-8E40196D3F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Organising</a:t>
            </a:r>
            <a:endParaRPr lang="en-US" dirty="0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96031DF-4959-5646-90CD-30773D1477CC}"/>
              </a:ext>
            </a:extLst>
          </p:cNvPr>
          <p:cNvPicPr>
            <a:picLocks noGrp="1" noChangeAspect="1"/>
          </p:cNvPicPr>
          <p:nvPr>
            <p:ph type="pic" sz="quarter" idx="1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395" r="20395"/>
          <a:stretch/>
        </p:blipFill>
        <p:spPr>
          <a:prstGeom prst="rect">
            <a:avLst/>
          </a:prstGeom>
          <a:blipFill dpi="0" rotWithShape="1">
            <a:blip r:embed="rId3">
              <a:alphaModFix amt="60000"/>
            </a:blip>
            <a:srcRect/>
            <a:stretch>
              <a:fillRect r="-8021"/>
            </a:stretch>
          </a:blipFill>
        </p:spPr>
      </p:pic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0F0D8A9-7CAF-AB80-E62C-1BEB0E1FA215}"/>
              </a:ext>
            </a:extLst>
          </p:cNvPr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lvl="0"/>
            <a:r>
              <a:rPr lang="en-GB" sz="1600" b="0" i="0" dirty="0">
                <a:effectLst/>
                <a:latin typeface="+mj-lt"/>
              </a:rPr>
              <a:t>Arranging resources and staff effectively</a:t>
            </a:r>
            <a:endParaRPr lang="en-GB" sz="1600" dirty="0">
              <a:effectLst/>
              <a:latin typeface="+mj-lt"/>
            </a:endParaRPr>
          </a:p>
          <a:p>
            <a:r>
              <a:rPr lang="en-GB" sz="1600" b="1" i="0" dirty="0">
                <a:effectLst/>
                <a:latin typeface="+mj-lt"/>
              </a:rPr>
              <a:t>    Tesco examples:</a:t>
            </a:r>
            <a:endParaRPr lang="en-GB" sz="1600" dirty="0">
              <a:effectLst/>
              <a:latin typeface="+mj-lt"/>
            </a:endParaRPr>
          </a:p>
          <a:p>
            <a:pPr lvl="0"/>
            <a:r>
              <a:rPr lang="en-GB" sz="1600" b="0" i="0" dirty="0">
                <a:effectLst/>
                <a:latin typeface="+mj-lt"/>
              </a:rPr>
              <a:t>Staff scheduling</a:t>
            </a:r>
            <a:endParaRPr lang="en-GB" sz="1600" dirty="0">
              <a:effectLst/>
              <a:latin typeface="+mj-lt"/>
            </a:endParaRPr>
          </a:p>
          <a:p>
            <a:pPr lvl="0"/>
            <a:r>
              <a:rPr lang="en-GB" sz="1600" b="0" i="0" dirty="0">
                <a:effectLst/>
                <a:latin typeface="+mj-lt"/>
              </a:rPr>
              <a:t>Warehouse operations</a:t>
            </a:r>
            <a:endParaRPr lang="en-GB" sz="1600" dirty="0">
              <a:effectLst/>
              <a:latin typeface="+mj-lt"/>
            </a:endParaRPr>
          </a:p>
          <a:p>
            <a:pPr lvl="0"/>
            <a:r>
              <a:rPr lang="en-GB" sz="1600" b="0" i="0" dirty="0">
                <a:effectLst/>
                <a:latin typeface="+mj-lt"/>
              </a:rPr>
              <a:t>Inventory systems</a:t>
            </a:r>
            <a:endParaRPr lang="en-GB" sz="1600" dirty="0">
              <a:effectLst/>
              <a:latin typeface="+mj-lt"/>
            </a:endParaRPr>
          </a:p>
          <a:p>
            <a:r>
              <a:rPr lang="en-GB" sz="1600" b="1" i="0" dirty="0">
                <a:effectLst/>
                <a:latin typeface="+mj-lt"/>
              </a:rPr>
              <a:t>    Benefits:</a:t>
            </a:r>
            <a:r>
              <a:rPr lang="en-GB" sz="1600" b="0" i="0" dirty="0">
                <a:effectLst/>
                <a:latin typeface="+mj-lt"/>
              </a:rPr>
              <a:t> improves productivity and reduces costs</a:t>
            </a:r>
            <a:endParaRPr lang="en-GB" sz="1600" dirty="0">
              <a:effectLst/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5082761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D71181-4A77-7476-BD13-09EDA3452F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Commanding</a:t>
            </a:r>
            <a:endParaRPr lang="en-US" b="1" dirty="0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B1223146-C4ED-DDE4-D63E-09240B9C7553}"/>
              </a:ext>
            </a:extLst>
          </p:cNvPr>
          <p:cNvPicPr>
            <a:picLocks noGrp="1" noChangeAspect="1"/>
          </p:cNvPicPr>
          <p:nvPr>
            <p:ph type="pic" sz="quarter" idx="1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56" r="5556"/>
          <a:stretch/>
        </p:blipFill>
        <p:spPr>
          <a:prstGeom prst="rect">
            <a:avLst/>
          </a:prstGeom>
          <a:blipFill dpi="0" rotWithShape="1">
            <a:blip r:embed="rId3">
              <a:alphaModFix amt="60000"/>
            </a:blip>
            <a:srcRect/>
            <a:stretch>
              <a:fillRect r="-8021"/>
            </a:stretch>
          </a:blipFill>
        </p:spPr>
      </p:pic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692B585-4230-BE6D-497A-4B7BA9A52659}"/>
              </a:ext>
            </a:extLst>
          </p:cNvPr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pPr lvl="0"/>
            <a:r>
              <a:rPr lang="en-GB" sz="1800" b="0" i="0" dirty="0">
                <a:effectLst/>
              </a:rPr>
              <a:t>Leading and motivating employees</a:t>
            </a:r>
            <a:endParaRPr lang="en-GB" sz="1800" dirty="0">
              <a:effectLst/>
            </a:endParaRPr>
          </a:p>
          <a:p>
            <a:r>
              <a:rPr lang="en-GB" sz="1800" b="1" i="0" dirty="0">
                <a:effectLst/>
              </a:rPr>
              <a:t>    Tesco examples:</a:t>
            </a:r>
            <a:endParaRPr lang="en-GB" sz="1800" dirty="0">
              <a:effectLst/>
            </a:endParaRPr>
          </a:p>
          <a:p>
            <a:pPr lvl="0"/>
            <a:r>
              <a:rPr lang="en-GB" sz="1800" b="0" i="0" dirty="0">
                <a:effectLst/>
              </a:rPr>
              <a:t>Staff training</a:t>
            </a:r>
            <a:endParaRPr lang="en-GB" sz="1800" dirty="0">
              <a:effectLst/>
            </a:endParaRPr>
          </a:p>
          <a:p>
            <a:pPr lvl="0"/>
            <a:r>
              <a:rPr lang="en-GB" sz="1800" b="0" i="0" dirty="0">
                <a:effectLst/>
              </a:rPr>
              <a:t>Performance management</a:t>
            </a:r>
            <a:endParaRPr lang="en-GB" sz="1800" dirty="0">
              <a:effectLst/>
            </a:endParaRPr>
          </a:p>
          <a:p>
            <a:pPr lvl="0"/>
            <a:r>
              <a:rPr lang="en-GB" sz="1800" b="0" i="0" dirty="0">
                <a:effectLst/>
              </a:rPr>
              <a:t>Communication of goals</a:t>
            </a:r>
            <a:endParaRPr lang="en-GB" sz="1800" dirty="0">
              <a:effectLst/>
            </a:endParaRPr>
          </a:p>
          <a:p>
            <a:r>
              <a:rPr lang="en-GB" sz="1800" b="1" i="0" dirty="0">
                <a:effectLst/>
              </a:rPr>
              <a:t>    Benefits:</a:t>
            </a:r>
            <a:r>
              <a:rPr lang="en-GB" sz="1800" b="0" i="0" dirty="0">
                <a:effectLst/>
              </a:rPr>
              <a:t> improves motivation and service quality</a:t>
            </a:r>
            <a:endParaRPr lang="en-GB" sz="1800" dirty="0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80450833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3472EA-F074-446F-4883-31F6C8DDF7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Coordinating</a:t>
            </a:r>
            <a:endParaRPr lang="en-US" b="1" dirty="0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03AB9FCF-DC56-EE5F-0ABD-9CA0AD10A794}"/>
              </a:ext>
            </a:extLst>
          </p:cNvPr>
          <p:cNvPicPr>
            <a:picLocks noGrp="1" noChangeAspect="1"/>
          </p:cNvPicPr>
          <p:nvPr>
            <p:ph type="pic" sz="quarter" idx="1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444" r="20444"/>
          <a:stretch/>
        </p:blipFill>
        <p:spPr>
          <a:prstGeom prst="rect">
            <a:avLst/>
          </a:prstGeom>
          <a:blipFill dpi="0" rotWithShape="1">
            <a:blip r:embed="rId3">
              <a:alphaModFix amt="60000"/>
            </a:blip>
            <a:srcRect/>
            <a:stretch>
              <a:fillRect r="-8021"/>
            </a:stretch>
          </a:blipFill>
        </p:spPr>
      </p:pic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509DC15-82FF-B37B-5FB8-8664D728E4F2}"/>
              </a:ext>
            </a:extLst>
          </p:cNvPr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pPr lvl="0"/>
            <a:r>
              <a:rPr lang="en-GB" sz="1800" b="0" i="0" dirty="0">
                <a:effectLst/>
              </a:rPr>
              <a:t>Ensuring departments work together</a:t>
            </a:r>
            <a:endParaRPr lang="en-GB" sz="1800" dirty="0">
              <a:effectLst/>
            </a:endParaRPr>
          </a:p>
          <a:p>
            <a:r>
              <a:rPr lang="en-GB" sz="1800" b="1" i="0" dirty="0">
                <a:effectLst/>
              </a:rPr>
              <a:t>    Tesco examples:</a:t>
            </a:r>
            <a:endParaRPr lang="en-GB" sz="1800" dirty="0">
              <a:effectLst/>
            </a:endParaRPr>
          </a:p>
          <a:p>
            <a:pPr lvl="0"/>
            <a:r>
              <a:rPr lang="en-GB" sz="1800" b="0" i="0" dirty="0">
                <a:effectLst/>
              </a:rPr>
              <a:t>Supply chain coordination</a:t>
            </a:r>
            <a:endParaRPr lang="en-GB" sz="1800" dirty="0">
              <a:effectLst/>
            </a:endParaRPr>
          </a:p>
          <a:p>
            <a:pPr lvl="0"/>
            <a:r>
              <a:rPr lang="en-GB" sz="1800" b="0" i="0" dirty="0">
                <a:effectLst/>
              </a:rPr>
              <a:t>Marketing and sales alignment</a:t>
            </a:r>
            <a:endParaRPr lang="en-GB" sz="1800" dirty="0">
              <a:effectLst/>
            </a:endParaRPr>
          </a:p>
          <a:p>
            <a:pPr lvl="0"/>
            <a:r>
              <a:rPr lang="en-GB" sz="1800" b="0" i="0" dirty="0">
                <a:effectLst/>
              </a:rPr>
              <a:t>Online delivery systems</a:t>
            </a:r>
            <a:endParaRPr lang="en-GB" sz="1800" dirty="0">
              <a:effectLst/>
            </a:endParaRPr>
          </a:p>
          <a:p>
            <a:r>
              <a:rPr lang="en-GB" sz="1800" b="1" i="0" dirty="0">
                <a:effectLst/>
              </a:rPr>
              <a:t>    Benefits:</a:t>
            </a:r>
            <a:r>
              <a:rPr lang="en-GB" sz="1800" b="0" i="0" dirty="0">
                <a:effectLst/>
              </a:rPr>
              <a:t> smoother operations and better customer experience</a:t>
            </a:r>
            <a:endParaRPr lang="en-GB" sz="1800" dirty="0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348662764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BED544-45C1-30F9-BAF8-CA1E7D26F7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Controlling </a:t>
            </a:r>
            <a:endParaRPr lang="en-US" b="1" dirty="0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FED1F8E3-0D35-156A-AEDB-9A35E2A3E23C}"/>
              </a:ext>
            </a:extLst>
          </p:cNvPr>
          <p:cNvPicPr>
            <a:picLocks noGrp="1" noChangeAspect="1"/>
          </p:cNvPicPr>
          <p:nvPr>
            <p:ph type="pic" sz="quarter" idx="1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618" b="10618"/>
          <a:stretch/>
        </p:blipFill>
        <p:spPr>
          <a:prstGeom prst="rect">
            <a:avLst/>
          </a:prstGeom>
          <a:blipFill dpi="0" rotWithShape="1">
            <a:blip r:embed="rId3">
              <a:alphaModFix amt="60000"/>
            </a:blip>
            <a:srcRect/>
            <a:stretch>
              <a:fillRect r="-8021"/>
            </a:stretch>
          </a:blipFill>
        </p:spPr>
      </p:pic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F5CA32A-4EB5-BCCE-694B-B9BE565659CD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6593595" y="2680931"/>
            <a:ext cx="5075580" cy="3347660"/>
          </a:xfrm>
        </p:spPr>
        <p:txBody>
          <a:bodyPr>
            <a:normAutofit/>
          </a:bodyPr>
          <a:lstStyle/>
          <a:p>
            <a:pPr lvl="0"/>
            <a:r>
              <a:rPr lang="en-GB" sz="1800" b="0" i="0" dirty="0">
                <a:effectLst/>
              </a:rPr>
              <a:t>Monitoring performance and correcting issues</a:t>
            </a:r>
            <a:endParaRPr lang="en-GB" sz="1800" dirty="0">
              <a:effectLst/>
            </a:endParaRPr>
          </a:p>
          <a:p>
            <a:r>
              <a:rPr lang="en-GB" sz="1800" b="1" i="0" dirty="0">
                <a:effectLst/>
              </a:rPr>
              <a:t>    Tesco examples:</a:t>
            </a:r>
            <a:endParaRPr lang="en-GB" sz="1800" dirty="0">
              <a:effectLst/>
            </a:endParaRPr>
          </a:p>
          <a:p>
            <a:pPr lvl="0"/>
            <a:r>
              <a:rPr lang="en-GB" sz="1800" b="0" i="0" dirty="0">
                <a:effectLst/>
              </a:rPr>
              <a:t>Sales tracking</a:t>
            </a:r>
            <a:endParaRPr lang="en-GB" sz="1800" dirty="0">
              <a:effectLst/>
            </a:endParaRPr>
          </a:p>
          <a:p>
            <a:pPr lvl="0"/>
            <a:r>
              <a:rPr lang="en-GB" sz="1800" b="0" i="0" dirty="0">
                <a:effectLst/>
              </a:rPr>
              <a:t>Quality control</a:t>
            </a:r>
            <a:endParaRPr lang="en-GB" sz="1800" dirty="0">
              <a:effectLst/>
            </a:endParaRPr>
          </a:p>
          <a:p>
            <a:pPr lvl="0"/>
            <a:r>
              <a:rPr lang="en-GB" sz="1800" b="0" i="0" dirty="0">
                <a:effectLst/>
              </a:rPr>
              <a:t>Customer feedback analysis</a:t>
            </a:r>
            <a:endParaRPr lang="en-GB" sz="1800" dirty="0">
              <a:effectLst/>
            </a:endParaRPr>
          </a:p>
          <a:p>
            <a:r>
              <a:rPr lang="en-GB" sz="1800" b="1" i="0" dirty="0">
                <a:effectLst/>
              </a:rPr>
              <a:t>    Benefits:</a:t>
            </a:r>
            <a:r>
              <a:rPr lang="en-GB" sz="1800" b="0" i="0" dirty="0">
                <a:effectLst/>
              </a:rPr>
              <a:t> ensures targets are met and reduces errors</a:t>
            </a:r>
            <a:endParaRPr lang="en-GB" sz="1800" dirty="0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315138061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4BB16D-2F4A-F938-64C3-F8B6808F50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5429" y="911634"/>
            <a:ext cx="5809307" cy="1861191"/>
          </a:xfrm>
        </p:spPr>
        <p:txBody>
          <a:bodyPr/>
          <a:lstStyle/>
          <a:p>
            <a:r>
              <a:rPr lang="en-GB" b="1" dirty="0"/>
              <a:t>Essential managerial skills:</a:t>
            </a:r>
            <a:endParaRPr lang="en-US" b="1" dirty="0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6BCE1C32-E3BE-E820-0C0D-D82105EBFBD0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1173370" y="2595151"/>
            <a:ext cx="4713895" cy="2980050"/>
          </a:xfrm>
        </p:spPr>
        <p:txBody>
          <a:bodyPr>
            <a:normAutofit fontScale="85000" lnSpcReduction="20000"/>
          </a:bodyPr>
          <a:lstStyle/>
          <a:p>
            <a:r>
              <a:rPr lang="en-GB" sz="1800" b="1" i="0" dirty="0">
                <a:effectLst/>
                <a:latin typeface="UICTFontTextStyleEmphasizedBody"/>
              </a:rPr>
              <a:t> </a:t>
            </a:r>
            <a:br>
              <a:rPr lang="en-GB" sz="1800" dirty="0">
                <a:effectLst/>
                <a:latin typeface=".AppleSystemUIFont"/>
              </a:rPr>
            </a:br>
            <a:endParaRPr lang="en-GB" sz="1800" dirty="0">
              <a:effectLst/>
              <a:latin typeface=".AppleSystemUIFont"/>
            </a:endParaRPr>
          </a:p>
          <a:p>
            <a:pPr marL="285750" lvl="0" indent="-285750">
              <a:buFont typeface="Courier New" panose="02070309020205020404" pitchFamily="49" charset="0"/>
              <a:buChar char="o"/>
            </a:pPr>
            <a:r>
              <a:rPr lang="en-GB" sz="2200" b="0" i="0" dirty="0">
                <a:effectLst/>
              </a:rPr>
              <a:t>Leadership</a:t>
            </a:r>
            <a:endParaRPr lang="en-GB" sz="2200" dirty="0">
              <a:effectLst/>
            </a:endParaRPr>
          </a:p>
          <a:p>
            <a:pPr marL="285750" lvl="0" indent="-285750">
              <a:buFont typeface="Courier New" panose="02070309020205020404" pitchFamily="49" charset="0"/>
              <a:buChar char="o"/>
            </a:pPr>
            <a:r>
              <a:rPr lang="en-GB" sz="2200" b="0" i="0" dirty="0">
                <a:effectLst/>
              </a:rPr>
              <a:t>Communication</a:t>
            </a:r>
            <a:endParaRPr lang="en-GB" sz="2200" dirty="0">
              <a:effectLst/>
            </a:endParaRPr>
          </a:p>
          <a:p>
            <a:pPr marL="285750" lvl="0" indent="-285750">
              <a:buFont typeface="Courier New" panose="02070309020205020404" pitchFamily="49" charset="0"/>
              <a:buChar char="o"/>
            </a:pPr>
            <a:r>
              <a:rPr lang="en-GB" sz="2200" b="0" i="0" dirty="0">
                <a:effectLst/>
              </a:rPr>
              <a:t>Decision-making</a:t>
            </a:r>
            <a:endParaRPr lang="en-GB" sz="2200" dirty="0">
              <a:effectLst/>
            </a:endParaRPr>
          </a:p>
          <a:p>
            <a:pPr marL="285750" lvl="0" indent="-285750">
              <a:buFont typeface="Courier New" panose="02070309020205020404" pitchFamily="49" charset="0"/>
              <a:buChar char="o"/>
            </a:pPr>
            <a:r>
              <a:rPr lang="en-GB" sz="2200" b="0" i="0" dirty="0">
                <a:effectLst/>
              </a:rPr>
              <a:t>Problem-solving</a:t>
            </a:r>
            <a:endParaRPr lang="en-GB" sz="2200" dirty="0">
              <a:effectLst/>
            </a:endParaRPr>
          </a:p>
          <a:p>
            <a:pPr marL="285750" lvl="0" indent="-285750">
              <a:buFont typeface="Courier New" panose="02070309020205020404" pitchFamily="49" charset="0"/>
              <a:buChar char="o"/>
            </a:pPr>
            <a:r>
              <a:rPr lang="en-GB" sz="2200" b="0" i="0" dirty="0">
                <a:effectLst/>
              </a:rPr>
              <a:t>Digital skills</a:t>
            </a:r>
            <a:endParaRPr lang="en-GB" sz="2200" dirty="0">
              <a:effectLst/>
            </a:endParaRPr>
          </a:p>
          <a:p>
            <a:pPr marL="285750" lvl="0" indent="-285750">
              <a:buFont typeface="Courier New" panose="02070309020205020404" pitchFamily="49" charset="0"/>
              <a:buChar char="o"/>
            </a:pPr>
            <a:r>
              <a:rPr lang="en-GB" sz="2200" b="0" i="0" dirty="0">
                <a:effectLst/>
              </a:rPr>
              <a:t>Time management</a:t>
            </a:r>
            <a:endParaRPr lang="en-GB" sz="2200" dirty="0">
              <a:effectLst/>
            </a:endParaRPr>
          </a:p>
          <a:p>
            <a:pPr marL="285750" lvl="0" indent="-285750">
              <a:buFont typeface="Courier New" panose="02070309020205020404" pitchFamily="49" charset="0"/>
              <a:buChar char="o"/>
            </a:pPr>
            <a:r>
              <a:rPr lang="en-GB" sz="2200" b="0" i="0" dirty="0">
                <a:effectLst/>
              </a:rPr>
              <a:t>Teamwork</a:t>
            </a:r>
            <a:endParaRPr lang="en-GB" sz="2200" dirty="0">
              <a:effectLst/>
            </a:endParaRPr>
          </a:p>
          <a:p>
            <a:endParaRPr lang="en-US" dirty="0"/>
          </a:p>
        </p:txBody>
      </p:sp>
      <p:pic>
        <p:nvPicPr>
          <p:cNvPr id="11" name="Picture Placeholder 10">
            <a:extLst>
              <a:ext uri="{FF2B5EF4-FFF2-40B4-BE49-F238E27FC236}">
                <a16:creationId xmlns:a16="http://schemas.microsoft.com/office/drawing/2014/main" id="{CD3DA458-3D91-4A1D-AC5D-CD098C4E0439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686" b="19686"/>
          <a:stretch/>
        </p:blipFill>
        <p:spPr>
          <a:custGeom>
            <a:avLst/>
            <a:gdLst>
              <a:gd name="connsiteX0" fmla="*/ 517856 w 5239512"/>
              <a:gd name="connsiteY0" fmla="*/ 480368 h 2383894"/>
              <a:gd name="connsiteX1" fmla="*/ 762078 w 5239512"/>
              <a:gd name="connsiteY1" fmla="*/ 608355 h 2383894"/>
              <a:gd name="connsiteX2" fmla="*/ 2619756 w 5239512"/>
              <a:gd name="connsiteY2" fmla="*/ 958602 h 2383894"/>
              <a:gd name="connsiteX3" fmla="*/ 4477435 w 5239512"/>
              <a:gd name="connsiteY3" fmla="*/ 608355 h 2383894"/>
              <a:gd name="connsiteX4" fmla="*/ 4721659 w 5239512"/>
              <a:gd name="connsiteY4" fmla="*/ 480368 h 2383894"/>
              <a:gd name="connsiteX5" fmla="*/ 5239512 w 5239512"/>
              <a:gd name="connsiteY5" fmla="*/ 1191947 h 2383894"/>
              <a:gd name="connsiteX6" fmla="*/ 2619756 w 5239512"/>
              <a:gd name="connsiteY6" fmla="*/ 2383894 h 2383894"/>
              <a:gd name="connsiteX7" fmla="*/ 0 w 5239512"/>
              <a:gd name="connsiteY7" fmla="*/ 1191947 h 2383894"/>
              <a:gd name="connsiteX8" fmla="*/ 517856 w 5239512"/>
              <a:gd name="connsiteY8" fmla="*/ 480368 h 2383894"/>
              <a:gd name="connsiteX9" fmla="*/ 2619756 w 5239512"/>
              <a:gd name="connsiteY9" fmla="*/ 0 h 2383894"/>
              <a:gd name="connsiteX10" fmla="*/ 4709482 w 5239512"/>
              <a:gd name="connsiteY10" fmla="*/ 472995 h 2383894"/>
              <a:gd name="connsiteX11" fmla="*/ 2619756 w 5239512"/>
              <a:gd name="connsiteY11" fmla="*/ 945990 h 2383894"/>
              <a:gd name="connsiteX12" fmla="*/ 530032 w 5239512"/>
              <a:gd name="connsiteY12" fmla="*/ 472995 h 2383894"/>
              <a:gd name="connsiteX13" fmla="*/ 2619756 w 5239512"/>
              <a:gd name="connsiteY13" fmla="*/ 0 h 23838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5239512" h="2383894">
                <a:moveTo>
                  <a:pt x="517856" y="480368"/>
                </a:moveTo>
                <a:cubicBezTo>
                  <a:pt x="592778" y="525719"/>
                  <a:pt x="674445" y="568484"/>
                  <a:pt x="762078" y="608355"/>
                </a:cubicBezTo>
                <a:cubicBezTo>
                  <a:pt x="1238147" y="824959"/>
                  <a:pt x="1894949" y="958602"/>
                  <a:pt x="2619756" y="958602"/>
                </a:cubicBezTo>
                <a:cubicBezTo>
                  <a:pt x="3344564" y="958602"/>
                  <a:pt x="4001365" y="824959"/>
                  <a:pt x="4477435" y="608355"/>
                </a:cubicBezTo>
                <a:cubicBezTo>
                  <a:pt x="4565067" y="568484"/>
                  <a:pt x="4646734" y="525719"/>
                  <a:pt x="4721659" y="480368"/>
                </a:cubicBezTo>
                <a:cubicBezTo>
                  <a:pt x="5046963" y="678962"/>
                  <a:pt x="5239512" y="925222"/>
                  <a:pt x="5239512" y="1191947"/>
                </a:cubicBezTo>
                <a:cubicBezTo>
                  <a:pt x="5239512" y="1850242"/>
                  <a:pt x="4066606" y="2383894"/>
                  <a:pt x="2619756" y="2383894"/>
                </a:cubicBezTo>
                <a:cubicBezTo>
                  <a:pt x="1172906" y="2383894"/>
                  <a:pt x="0" y="1850242"/>
                  <a:pt x="0" y="1191947"/>
                </a:cubicBezTo>
                <a:cubicBezTo>
                  <a:pt x="0" y="925222"/>
                  <a:pt x="192550" y="678962"/>
                  <a:pt x="517856" y="480368"/>
                </a:cubicBezTo>
                <a:close/>
                <a:moveTo>
                  <a:pt x="2619756" y="0"/>
                </a:moveTo>
                <a:cubicBezTo>
                  <a:pt x="3473102" y="0"/>
                  <a:pt x="4231158" y="185637"/>
                  <a:pt x="4709482" y="472995"/>
                </a:cubicBezTo>
                <a:cubicBezTo>
                  <a:pt x="4231158" y="760355"/>
                  <a:pt x="3473102" y="945990"/>
                  <a:pt x="2619756" y="945990"/>
                </a:cubicBezTo>
                <a:cubicBezTo>
                  <a:pt x="1766410" y="945990"/>
                  <a:pt x="1008353" y="760355"/>
                  <a:pt x="530032" y="472995"/>
                </a:cubicBezTo>
                <a:cubicBezTo>
                  <a:pt x="1008353" y="185637"/>
                  <a:pt x="1766410" y="0"/>
                  <a:pt x="2619756" y="0"/>
                </a:cubicBezTo>
                <a:close/>
              </a:path>
            </a:pathLst>
          </a:custGeom>
          <a:blipFill dpi="0" rotWithShape="1">
            <a:blip r:embed="rId3">
              <a:alphaModFix amt="60000"/>
            </a:blip>
            <a:srcRect/>
            <a:stretch>
              <a:fillRect/>
            </a:stretch>
          </a:blipFill>
        </p:spPr>
      </p:pic>
    </p:spTree>
    <p:extLst>
      <p:ext uri="{BB962C8B-B14F-4D97-AF65-F5344CB8AC3E}">
        <p14:creationId xmlns:p14="http://schemas.microsoft.com/office/powerpoint/2010/main" val="183493632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523E15-671B-A2C3-FACA-BC48C3DC88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43095" y="1508911"/>
            <a:ext cx="4699952" cy="981873"/>
          </a:xfrm>
        </p:spPr>
        <p:txBody>
          <a:bodyPr/>
          <a:lstStyle/>
          <a:p>
            <a:r>
              <a:rPr lang="en-GB" b="1" dirty="0"/>
              <a:t>Conclusion </a:t>
            </a:r>
            <a:endParaRPr lang="en-US" b="1" dirty="0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65E70877-DF04-442C-EBCC-89126C195F10}"/>
              </a:ext>
            </a:extLst>
          </p:cNvPr>
          <p:cNvPicPr>
            <a:picLocks noGrp="1" noChangeAspect="1"/>
          </p:cNvPicPr>
          <p:nvPr>
            <p:ph type="pic" sz="quarter" idx="18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965" b="15965"/>
          <a:stretch/>
        </p:blipFill>
        <p:spPr>
          <a:custGeom>
            <a:avLst/>
            <a:gdLst>
              <a:gd name="connsiteX0" fmla="*/ 2620380 w 5240759"/>
              <a:gd name="connsiteY0" fmla="*/ 0 h 2377440"/>
              <a:gd name="connsiteX1" fmla="*/ 5240759 w 5240759"/>
              <a:gd name="connsiteY1" fmla="*/ 1188720 h 2377440"/>
              <a:gd name="connsiteX2" fmla="*/ 2620380 w 5240759"/>
              <a:gd name="connsiteY2" fmla="*/ 2377440 h 2377440"/>
              <a:gd name="connsiteX3" fmla="*/ 0 w 5240759"/>
              <a:gd name="connsiteY3" fmla="*/ 1188720 h 2377440"/>
              <a:gd name="connsiteX4" fmla="*/ 2620380 w 5240759"/>
              <a:gd name="connsiteY4" fmla="*/ 0 h 23774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240759" h="2377440">
                <a:moveTo>
                  <a:pt x="2620380" y="0"/>
                </a:moveTo>
                <a:cubicBezTo>
                  <a:pt x="4067575" y="0"/>
                  <a:pt x="5240759" y="532208"/>
                  <a:pt x="5240759" y="1188720"/>
                </a:cubicBezTo>
                <a:cubicBezTo>
                  <a:pt x="5240759" y="1845232"/>
                  <a:pt x="4067575" y="2377440"/>
                  <a:pt x="2620380" y="2377440"/>
                </a:cubicBezTo>
                <a:cubicBezTo>
                  <a:pt x="1173184" y="2377440"/>
                  <a:pt x="0" y="1845232"/>
                  <a:pt x="0" y="1188720"/>
                </a:cubicBezTo>
                <a:cubicBezTo>
                  <a:pt x="0" y="532208"/>
                  <a:pt x="1173184" y="0"/>
                  <a:pt x="2620380" y="0"/>
                </a:cubicBezTo>
                <a:close/>
              </a:path>
            </a:pathLst>
          </a:custGeom>
          <a:blipFill dpi="0" rotWithShape="1">
            <a:blip r:embed="rId3">
              <a:alphaModFix amt="60000"/>
            </a:blip>
            <a:srcRect/>
            <a:stretch>
              <a:fillRect/>
            </a:stretch>
          </a:blipFill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F646324-BA29-1222-5D43-5D9ABCB6BE84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7119729" y="2824934"/>
            <a:ext cx="4699952" cy="1875475"/>
          </a:xfrm>
        </p:spPr>
        <p:txBody>
          <a:bodyPr>
            <a:normAutofit fontScale="62500" lnSpcReduction="20000"/>
          </a:bodyPr>
          <a:lstStyle/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sz="2600" b="0" i="0" dirty="0" err="1">
                <a:effectLst/>
              </a:rPr>
              <a:t>Fayol’s</a:t>
            </a:r>
            <a:r>
              <a:rPr lang="en-GB" sz="2600" b="0" i="0" dirty="0">
                <a:effectLst/>
              </a:rPr>
              <a:t> theory is still relevant today</a:t>
            </a:r>
            <a:endParaRPr lang="en-GB" sz="2600" dirty="0">
              <a:effectLst/>
            </a:endParaRP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sz="2600" b="0" i="0" dirty="0">
                <a:effectLst/>
              </a:rPr>
              <a:t>Tesco uses all five functions in daily operations</a:t>
            </a:r>
            <a:endParaRPr lang="en-GB" sz="2600" dirty="0">
              <a:effectLst/>
            </a:endParaRP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sz="2600" b="0" i="0" dirty="0">
                <a:effectLst/>
              </a:rPr>
              <a:t>Effective management improves efficiency and customer satisfaction</a:t>
            </a:r>
            <a:endParaRPr lang="en-GB" sz="2600" dirty="0">
              <a:effectLst/>
            </a:endParaRP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sz="2600" b="0" i="0" dirty="0">
                <a:effectLst/>
              </a:rPr>
              <a:t>Strong managerial skills support business success</a:t>
            </a:r>
            <a:endParaRPr lang="en-GB" sz="2600" dirty="0">
              <a:effectLst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158607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56C50D-6526-7AB3-6325-588D9CFB72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References:</a:t>
            </a:r>
            <a:endParaRPr lang="en-US" b="1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B683EBD-BE40-BA01-3E02-E01C924535F6}"/>
              </a:ext>
            </a:extLst>
          </p:cNvPr>
          <p:cNvSpPr>
            <a:spLocks noGrp="1"/>
          </p:cNvSpPr>
          <p:nvPr>
            <p:ph sz="quarter" idx="14"/>
          </p:nvPr>
        </p:nvSpPr>
        <p:spPr/>
        <p:txBody>
          <a:bodyPr>
            <a:normAutofit fontScale="92500" lnSpcReduction="20000"/>
          </a:bodyPr>
          <a:lstStyle/>
          <a:p>
            <a:pPr marL="285750" lvl="0" indent="-285750">
              <a:buFont typeface="Wingdings" pitchFamily="2" charset="2"/>
              <a:buChar char="v"/>
            </a:pPr>
            <a:r>
              <a:rPr lang="en-GB" sz="1800" i="0" dirty="0" err="1">
                <a:effectLst/>
                <a:latin typeface="+mj-lt"/>
              </a:rPr>
              <a:t>Fayol</a:t>
            </a:r>
            <a:r>
              <a:rPr lang="en-GB" sz="1800" i="0" dirty="0">
                <a:effectLst/>
                <a:latin typeface="+mj-lt"/>
              </a:rPr>
              <a:t>, H. (1949) </a:t>
            </a:r>
            <a:r>
              <a:rPr lang="en-GB" sz="1800" i="1" dirty="0">
                <a:effectLst/>
                <a:latin typeface="+mj-lt"/>
              </a:rPr>
              <a:t>General and Industrial Management</a:t>
            </a:r>
            <a:endParaRPr lang="en-GB" sz="1800" dirty="0">
              <a:effectLst/>
              <a:latin typeface="+mj-lt"/>
            </a:endParaRPr>
          </a:p>
          <a:p>
            <a:pPr marL="285750" lvl="0" indent="-285750">
              <a:buFont typeface="Wingdings" pitchFamily="2" charset="2"/>
              <a:buChar char="v"/>
            </a:pPr>
            <a:r>
              <a:rPr lang="en-GB" sz="1800" i="0" dirty="0">
                <a:effectLst/>
                <a:latin typeface="+mj-lt"/>
              </a:rPr>
              <a:t>Robbins, S.P. &amp; Coulter, M. (2022) </a:t>
            </a:r>
            <a:r>
              <a:rPr lang="en-GB" sz="1800" i="1" dirty="0">
                <a:effectLst/>
                <a:latin typeface="+mj-lt"/>
              </a:rPr>
              <a:t>Management</a:t>
            </a:r>
            <a:endParaRPr lang="en-GB" sz="1800" dirty="0">
              <a:effectLst/>
              <a:latin typeface="+mj-lt"/>
            </a:endParaRPr>
          </a:p>
          <a:p>
            <a:pPr marL="285750" lvl="0" indent="-285750">
              <a:buFont typeface="Wingdings" pitchFamily="2" charset="2"/>
              <a:buChar char="v"/>
            </a:pPr>
            <a:r>
              <a:rPr lang="en-GB" sz="1800" i="0" dirty="0">
                <a:effectLst/>
                <a:latin typeface="+mj-lt"/>
              </a:rPr>
              <a:t>Tesco Annual Report (latest edition)</a:t>
            </a:r>
            <a:endParaRPr lang="ro-RO" sz="1800" i="0" dirty="0">
              <a:effectLst/>
              <a:latin typeface="+mj-lt"/>
            </a:endParaRPr>
          </a:p>
          <a:p>
            <a:pPr marL="342900" lvl="0" indent="-342900">
              <a:buFont typeface="Wingdings" pitchFamily="2" charset="2"/>
              <a:buChar char="v"/>
            </a:pPr>
            <a:r>
              <a:rPr lang="en-GB" sz="1800" dirty="0" err="1">
                <a:latin typeface="+mj-lt"/>
              </a:rPr>
              <a:t>Fayol</a:t>
            </a:r>
            <a:r>
              <a:rPr lang="en-GB" sz="1800" dirty="0">
                <a:latin typeface="+mj-lt"/>
              </a:rPr>
              <a:t>, H. (1949) </a:t>
            </a:r>
            <a:r>
              <a:rPr lang="en-GB" sz="1800" i="1" dirty="0">
                <a:latin typeface="+mj-lt"/>
              </a:rPr>
              <a:t>General and Industrial Management</a:t>
            </a:r>
            <a:r>
              <a:rPr lang="en-GB" sz="1800" dirty="0">
                <a:latin typeface="+mj-lt"/>
              </a:rPr>
              <a:t>. London: Pitman Publishing.</a:t>
            </a:r>
          </a:p>
          <a:p>
            <a:pPr marL="342900" lvl="0" indent="-342900">
              <a:buFont typeface="Wingdings" pitchFamily="2" charset="2"/>
              <a:buChar char="v"/>
            </a:pPr>
            <a:r>
              <a:rPr lang="en-GB" sz="1800" dirty="0">
                <a:latin typeface="+mj-lt"/>
              </a:rPr>
              <a:t>Daft, R.L. (2021) </a:t>
            </a:r>
            <a:r>
              <a:rPr lang="en-GB" sz="1800" i="1" dirty="0">
                <a:latin typeface="+mj-lt"/>
              </a:rPr>
              <a:t>Management</a:t>
            </a:r>
            <a:r>
              <a:rPr lang="en-GB" sz="1800" dirty="0">
                <a:latin typeface="+mj-lt"/>
              </a:rPr>
              <a:t>. 14th </a:t>
            </a:r>
            <a:r>
              <a:rPr lang="en-GB" sz="1800" dirty="0" err="1">
                <a:latin typeface="+mj-lt"/>
              </a:rPr>
              <a:t>edn</a:t>
            </a:r>
            <a:r>
              <a:rPr lang="en-GB" sz="1800" dirty="0">
                <a:latin typeface="+mj-lt"/>
              </a:rPr>
              <a:t>. Boston: </a:t>
            </a:r>
            <a:r>
              <a:rPr lang="en-GB" sz="1800" dirty="0" err="1">
                <a:latin typeface="+mj-lt"/>
              </a:rPr>
              <a:t>Cengage</a:t>
            </a:r>
            <a:r>
              <a:rPr lang="en-GB" sz="1800" dirty="0">
                <a:latin typeface="+mj-lt"/>
              </a:rPr>
              <a:t> Learning.</a:t>
            </a:r>
          </a:p>
          <a:p>
            <a:pPr marL="342900" lvl="0" indent="-342900">
              <a:buFont typeface="Wingdings" pitchFamily="2" charset="2"/>
              <a:buChar char="v"/>
            </a:pPr>
            <a:r>
              <a:rPr lang="en-GB" sz="1800" dirty="0">
                <a:latin typeface="+mj-lt"/>
              </a:rPr>
              <a:t>Tesco PLC (2025) </a:t>
            </a:r>
            <a:r>
              <a:rPr lang="en-GB" sz="1800" i="1" dirty="0">
                <a:latin typeface="+mj-lt"/>
              </a:rPr>
              <a:t>Annual Report and Financial Statements 2025</a:t>
            </a:r>
            <a:r>
              <a:rPr lang="en-GB" sz="1800" dirty="0">
                <a:latin typeface="+mj-lt"/>
              </a:rPr>
              <a:t>. Welwyn Garden City: Tesco PLC.</a:t>
            </a:r>
          </a:p>
          <a:p>
            <a:endParaRPr lang="en-US" dirty="0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87A12500-7117-D53D-8821-A79998ACFEA4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686" b="19686"/>
          <a:stretch/>
        </p:blipFill>
        <p:spPr>
          <a:custGeom>
            <a:avLst/>
            <a:gdLst>
              <a:gd name="connsiteX0" fmla="*/ 517856 w 5239512"/>
              <a:gd name="connsiteY0" fmla="*/ 480368 h 2383894"/>
              <a:gd name="connsiteX1" fmla="*/ 762078 w 5239512"/>
              <a:gd name="connsiteY1" fmla="*/ 608355 h 2383894"/>
              <a:gd name="connsiteX2" fmla="*/ 2619756 w 5239512"/>
              <a:gd name="connsiteY2" fmla="*/ 958602 h 2383894"/>
              <a:gd name="connsiteX3" fmla="*/ 4477435 w 5239512"/>
              <a:gd name="connsiteY3" fmla="*/ 608355 h 2383894"/>
              <a:gd name="connsiteX4" fmla="*/ 4721659 w 5239512"/>
              <a:gd name="connsiteY4" fmla="*/ 480368 h 2383894"/>
              <a:gd name="connsiteX5" fmla="*/ 5239512 w 5239512"/>
              <a:gd name="connsiteY5" fmla="*/ 1191947 h 2383894"/>
              <a:gd name="connsiteX6" fmla="*/ 2619756 w 5239512"/>
              <a:gd name="connsiteY6" fmla="*/ 2383894 h 2383894"/>
              <a:gd name="connsiteX7" fmla="*/ 0 w 5239512"/>
              <a:gd name="connsiteY7" fmla="*/ 1191947 h 2383894"/>
              <a:gd name="connsiteX8" fmla="*/ 517856 w 5239512"/>
              <a:gd name="connsiteY8" fmla="*/ 480368 h 2383894"/>
              <a:gd name="connsiteX9" fmla="*/ 2619756 w 5239512"/>
              <a:gd name="connsiteY9" fmla="*/ 0 h 2383894"/>
              <a:gd name="connsiteX10" fmla="*/ 4709482 w 5239512"/>
              <a:gd name="connsiteY10" fmla="*/ 472995 h 2383894"/>
              <a:gd name="connsiteX11" fmla="*/ 2619756 w 5239512"/>
              <a:gd name="connsiteY11" fmla="*/ 945990 h 2383894"/>
              <a:gd name="connsiteX12" fmla="*/ 530032 w 5239512"/>
              <a:gd name="connsiteY12" fmla="*/ 472995 h 2383894"/>
              <a:gd name="connsiteX13" fmla="*/ 2619756 w 5239512"/>
              <a:gd name="connsiteY13" fmla="*/ 0 h 23838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5239512" h="2383894">
                <a:moveTo>
                  <a:pt x="517856" y="480368"/>
                </a:moveTo>
                <a:cubicBezTo>
                  <a:pt x="592778" y="525719"/>
                  <a:pt x="674445" y="568484"/>
                  <a:pt x="762078" y="608355"/>
                </a:cubicBezTo>
                <a:cubicBezTo>
                  <a:pt x="1238147" y="824959"/>
                  <a:pt x="1894949" y="958602"/>
                  <a:pt x="2619756" y="958602"/>
                </a:cubicBezTo>
                <a:cubicBezTo>
                  <a:pt x="3344564" y="958602"/>
                  <a:pt x="4001365" y="824959"/>
                  <a:pt x="4477435" y="608355"/>
                </a:cubicBezTo>
                <a:cubicBezTo>
                  <a:pt x="4565067" y="568484"/>
                  <a:pt x="4646734" y="525719"/>
                  <a:pt x="4721659" y="480368"/>
                </a:cubicBezTo>
                <a:cubicBezTo>
                  <a:pt x="5046963" y="678962"/>
                  <a:pt x="5239512" y="925222"/>
                  <a:pt x="5239512" y="1191947"/>
                </a:cubicBezTo>
                <a:cubicBezTo>
                  <a:pt x="5239512" y="1850242"/>
                  <a:pt x="4066606" y="2383894"/>
                  <a:pt x="2619756" y="2383894"/>
                </a:cubicBezTo>
                <a:cubicBezTo>
                  <a:pt x="1172906" y="2383894"/>
                  <a:pt x="0" y="1850242"/>
                  <a:pt x="0" y="1191947"/>
                </a:cubicBezTo>
                <a:cubicBezTo>
                  <a:pt x="0" y="925222"/>
                  <a:pt x="192550" y="678962"/>
                  <a:pt x="517856" y="480368"/>
                </a:cubicBezTo>
                <a:close/>
                <a:moveTo>
                  <a:pt x="2619756" y="0"/>
                </a:moveTo>
                <a:cubicBezTo>
                  <a:pt x="3473102" y="0"/>
                  <a:pt x="4231158" y="185637"/>
                  <a:pt x="4709482" y="472995"/>
                </a:cubicBezTo>
                <a:cubicBezTo>
                  <a:pt x="4231158" y="760355"/>
                  <a:pt x="3473102" y="945990"/>
                  <a:pt x="2619756" y="945990"/>
                </a:cubicBezTo>
                <a:cubicBezTo>
                  <a:pt x="1766410" y="945990"/>
                  <a:pt x="1008353" y="760355"/>
                  <a:pt x="530032" y="472995"/>
                </a:cubicBezTo>
                <a:cubicBezTo>
                  <a:pt x="1008353" y="185637"/>
                  <a:pt x="1766410" y="0"/>
                  <a:pt x="2619756" y="0"/>
                </a:cubicBezTo>
                <a:close/>
              </a:path>
            </a:pathLst>
          </a:custGeom>
          <a:blipFill dpi="0" rotWithShape="1">
            <a:blip r:embed="rId3">
              <a:alphaModFix amt="60000"/>
            </a:blip>
            <a:srcRect/>
            <a:stretch>
              <a:fillRect/>
            </a:stretch>
          </a:blipFill>
        </p:spPr>
      </p:pic>
    </p:spTree>
    <p:extLst>
      <p:ext uri="{BB962C8B-B14F-4D97-AF65-F5344CB8AC3E}">
        <p14:creationId xmlns:p14="http://schemas.microsoft.com/office/powerpoint/2010/main" val="40489278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D7E077-7982-DE1E-D78F-0D96F02CD8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Thank you!</a:t>
            </a:r>
            <a:endParaRPr lang="en-US" b="1" dirty="0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B2C56EB3-2B39-15CE-EF01-CC2E1BCD5869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484" b="21484"/>
          <a:stretch/>
        </p:blipFill>
        <p:spPr>
          <a:prstGeom prst="rect">
            <a:avLst/>
          </a:prstGeom>
          <a:blipFill dpi="0" rotWithShape="1">
            <a:blip r:embed="rId3">
              <a:alphaModFix amt="60000"/>
            </a:blip>
            <a:srcRect/>
            <a:stretch>
              <a:fillRect/>
            </a:stretch>
          </a:blipFill>
        </p:spPr>
      </p:pic>
    </p:spTree>
    <p:extLst>
      <p:ext uri="{BB962C8B-B14F-4D97-AF65-F5344CB8AC3E}">
        <p14:creationId xmlns:p14="http://schemas.microsoft.com/office/powerpoint/2010/main" val="1326022289"/>
      </p:ext>
    </p:extLst>
  </p:cSld>
  <p:clrMapOvr>
    <a:masterClrMapping/>
  </p:clrMapOvr>
</p:sld>
</file>

<file path=ppt/theme/theme1.xml><?xml version="1.0" encoding="utf-8"?>
<a:theme xmlns:a="http://schemas.openxmlformats.org/drawingml/2006/main" name="LayeredFlow_Marketing">
  <a:themeElements>
    <a:clrScheme name="LayeredFlow_Marketing 6">
      <a:dk1>
        <a:srgbClr val="000000"/>
      </a:dk1>
      <a:lt1>
        <a:srgbClr val="FEFFFF"/>
      </a:lt1>
      <a:dk2>
        <a:srgbClr val="351D14"/>
      </a:dk2>
      <a:lt2>
        <a:srgbClr val="F8F6ED"/>
      </a:lt2>
      <a:accent1>
        <a:srgbClr val="D8E3E2"/>
      </a:accent1>
      <a:accent2>
        <a:srgbClr val="E3DED8"/>
      </a:accent2>
      <a:accent3>
        <a:srgbClr val="D8CDD5"/>
      </a:accent3>
      <a:accent4>
        <a:srgbClr val="E5D3C9"/>
      </a:accent4>
      <a:accent5>
        <a:srgbClr val="D7D8CD"/>
      </a:accent5>
      <a:accent6>
        <a:srgbClr val="BABBAF"/>
      </a:accent6>
      <a:hlink>
        <a:srgbClr val="AEBFBE"/>
      </a:hlink>
      <a:folHlink>
        <a:srgbClr val="91A1A0"/>
      </a:folHlink>
    </a:clrScheme>
    <a:fontScheme name="Custom 25">
      <a:majorFont>
        <a:latin typeface="Walbaum Display Light"/>
        <a:ea typeface=""/>
        <a:cs typeface=""/>
      </a:majorFont>
      <a:minorFont>
        <a:latin typeface="Univers Ligh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LayeredFlow_Marketing_win32_KO_V8" id="{41849D79-757D-42B0-BC47-9A7555E79563}" vid="{55DFBDA8-55D6-42B8-A7D4-13BAE1D6C07F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ip_UnifiedCompliancePolicyUIAction xmlns="http://schemas.microsoft.com/sharepoint/v3" xsi:nil="true"/>
    <Image xmlns="71af3243-3dd4-4a8d-8c0d-dd76da1f02a5">
      <Url xsi:nil="true"/>
      <Description xsi:nil="true"/>
    </Image>
    <Status xmlns="71af3243-3dd4-4a8d-8c0d-dd76da1f02a5">Not started</Status>
    <Background xmlns="71af3243-3dd4-4a8d-8c0d-dd76da1f02a5">false</Background>
    <_ip_UnifiedCompliancePolicyProperties xmlns="http://schemas.microsoft.com/sharepoint/v3" xsi:nil="true"/>
    <ImageTagsTaxHTField xmlns="71af3243-3dd4-4a8d-8c0d-dd76da1f02a5">
      <Terms xmlns="http://schemas.microsoft.com/office/infopath/2007/PartnerControls"/>
    </ImageTagsTaxHTField>
    <TaxCatchAll xmlns="230e9df3-be65-4c73-a93b-d1236ebd677e" xsi:nil="true"/>
    <MediaServiceKeyPoints xmlns="71af3243-3dd4-4a8d-8c0d-dd76da1f02a5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30" ma:contentTypeDescription="Create a new document." ma:contentTypeScope="" ma:versionID="cec0622158e8f13124e9e8fd4de31bd1">
  <xsd:schema xmlns:xsd="http://www.w3.org/2001/XMLSchema" xmlns:xs="http://www.w3.org/2001/XMLSchema" xmlns:p="http://schemas.microsoft.com/office/2006/metadata/properties" xmlns:ns1="http://schemas.microsoft.com/sharepoint/v3" xmlns:ns2="71af3243-3dd4-4a8d-8c0d-dd76da1f02a5" xmlns:ns3="16c05727-aa75-4e4a-9b5f-8a80a1165891" xmlns:ns4="230e9df3-be65-4c73-a93b-d1236ebd677e" targetNamespace="http://schemas.microsoft.com/office/2006/metadata/properties" ma:root="true" ma:fieldsID="3b52f30ab005d15df08657af532e6e38" ns1:_="" ns2:_="" ns3:_="" ns4:_="">
    <xsd:import namespace="http://schemas.microsoft.com/sharepoint/v3"/>
    <xsd:import namespace="71af3243-3dd4-4a8d-8c0d-dd76da1f02a5"/>
    <xsd:import namespace="16c05727-aa75-4e4a-9b5f-8a80a1165891"/>
    <xsd:import namespace="230e9df3-be65-4c73-a93b-d1236ebd677e"/>
    <xsd:element name="properties">
      <xsd:complexType>
        <xsd:sequence>
          <xsd:element name="documentManagement">
            <xsd:complexType>
              <xsd:all>
                <xsd:element ref="ns2:Status" minOccurs="0"/>
                <xsd:element ref="ns2:Image" minOccurs="0"/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1:_ip_UnifiedCompliancePolicyProperties" minOccurs="0"/>
                <xsd:element ref="ns1:_ip_UnifiedCompliancePolicyUIAction" minOccurs="0"/>
                <xsd:element ref="ns4:TaxCatchAll" minOccurs="0"/>
                <xsd:element ref="ns2:ImageTagsTaxHTField" minOccurs="0"/>
                <xsd:element ref="ns2:MediaServiceLocation" minOccurs="0"/>
                <xsd:element ref="ns2:MediaLengthInSeconds" minOccurs="0"/>
                <xsd:element ref="ns2:Background" minOccurs="0"/>
                <xsd:element ref="ns2:MediaServiceSearchProperties" minOccurs="0"/>
                <xsd:element ref="ns2:MediaServiceDocTags" minOccurs="0"/>
                <xsd:element ref="ns2:MediaServiceObjectDetectorVersions" minOccurs="0"/>
                <xsd:element ref="ns2:MediaServiceSystemTag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20" nillable="true" ma:displayName="Unified Compliance Policy Properties" ma:hidden="true" ma:internalName="_ip_UnifiedCompliancePolicyProperties" ma:readOnly="false">
      <xsd:simpleType>
        <xsd:restriction base="dms:Note"/>
      </xsd:simpleType>
    </xsd:element>
    <xsd:element name="_ip_UnifiedCompliancePolicyUIAction" ma:index="21" nillable="true" ma:displayName="Unified Compliance Policy UI Action" ma:hidden="true" ma:internalName="_ip_UnifiedCompliancePolicyUIAction" ma:readOnly="fals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Status" ma:index="2" nillable="true" ma:displayName="Status" ma:default="Not started" ma:format="Dropdown" ma:hidden="true" ma:internalName="Status" ma:readOnly="false">
      <xsd:simpleType>
        <xsd:restriction base="dms:Choice">
          <xsd:enumeration value="Not started"/>
          <xsd:enumeration value="In Progress"/>
          <xsd:enumeration value="Completed"/>
        </xsd:restriction>
      </xsd:simpleType>
    </xsd:element>
    <xsd:element name="Image" ma:index="3" nillable="true" ma:displayName="Image" ma:format="Image" ma:hidden="true" ma:internalName="Image" ma:readOnly="fals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hidden="true" ma:internalName="MediaServiceOCR" ma:readOnly="true">
      <xsd:simpleType>
        <xsd:restriction base="dms:Note"/>
      </xsd:simpleType>
    </xsd:element>
    <xsd:element name="MediaServiceAutoTags" ma:index="11" nillable="true" ma:displayName="MediaServiceAutoTags" ma:hidden="true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hidden="true" ma:internalName="MediaServiceKeyPoints" ma:readOnly="false">
      <xsd:simpleType>
        <xsd:restriction base="dms:Note"/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ImageTagsTaxHTField" ma:index="25" nillable="true" ma:taxonomy="true" ma:internalName="ImageTagsTaxHTField" ma:taxonomyFieldName="MediaServiceImageTags" ma:displayName="Image Tags" ma:readOnly="false" ma:fieldId="{5cf76f15-5ced-4ddc-b409-7134ff3c332f}" ma:taxonomyMulti="true" ma:sspId="e385fb40-52d4-4fae-9c5b-3e8ff8a5878e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Location" ma:index="26" nillable="true" ma:displayName="Location" ma:hidden="true" ma:internalName="MediaServiceLocation" ma:readOnly="true">
      <xsd:simpleType>
        <xsd:restriction base="dms:Text"/>
      </xsd:simpleType>
    </xsd:element>
    <xsd:element name="MediaLengthInSeconds" ma:index="27" nillable="true" ma:displayName="MediaLengthInSeconds" ma:hidden="true" ma:internalName="MediaLengthInSeconds" ma:readOnly="true">
      <xsd:simpleType>
        <xsd:restriction base="dms:Unknown"/>
      </xsd:simpleType>
    </xsd:element>
    <xsd:element name="Background" ma:index="28" nillable="true" ma:displayName="Background" ma:default="0" ma:format="Dropdown" ma:hidden="true" ma:internalName="Background" ma:readOnly="false">
      <xsd:simpleType>
        <xsd:restriction base="dms:Boolean"/>
      </xsd:simpleType>
    </xsd:element>
    <xsd:element name="MediaServiceSearchProperties" ma:index="2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ocTags" ma:index="30" nillable="true" ma:displayName="MediaServiceDocTags" ma:hidden="true" ma:internalName="MediaServiceDocTags" ma:readOnly="true">
      <xsd:simpleType>
        <xsd:restriction base="dms:Note"/>
      </xsd:simpleType>
    </xsd:element>
    <xsd:element name="MediaServiceObjectDetectorVersions" ma:index="31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ystemTags" ma:index="32" nillable="true" ma:displayName="MediaServiceSystemTags" ma:hidden="true" ma:internalName="MediaServiceSystemTags" ma:readOnly="true">
      <xsd:simpleType>
        <xsd:restriction base="dms:Note"/>
      </xsd:simpleType>
    </xsd:element>
    <xsd:element name="MediaServiceBillingMetadata" ma:index="33" nillable="true" ma:displayName="MediaServiceBillingMetadata" ma:hidden="true" ma:internalName="MediaServiceBillingMetadata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hidden="true" ma:internalName="SharedWithDetail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30e9df3-be65-4c73-a93b-d1236ebd677e" elementFormDefault="qualified">
    <xsd:import namespace="http://schemas.microsoft.com/office/2006/documentManagement/types"/>
    <xsd:import namespace="http://schemas.microsoft.com/office/infopath/2007/PartnerControls"/>
    <xsd:element name="TaxCatchAll" ma:index="23" nillable="true" ma:displayName="Taxonomy Catch All Column" ma:hidden="true" ma:list="{3f6bfcbc-3db3-4ae6-bd76-326f0798ad28}" ma:internalName="TaxCatchAll" ma:readOnly="false" ma:showField="CatchAllData" ma:web="16c05727-aa75-4e4a-9b5f-8a80a116589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D1CEDABF-7176-4A42-8EF9-E5D4DD31FF6C}">
  <ds:schemaRefs>
    <ds:schemaRef ds:uri="http://schemas.microsoft.com/office/2006/metadata/properties"/>
    <ds:schemaRef ds:uri="http://www.w3.org/2000/xmlns/"/>
    <ds:schemaRef ds:uri="http://schemas.microsoft.com/sharepoint/v3"/>
    <ds:schemaRef ds:uri="http://www.w3.org/2001/XMLSchema-instance"/>
    <ds:schemaRef ds:uri="71af3243-3dd4-4a8d-8c0d-dd76da1f02a5"/>
    <ds:schemaRef ds:uri="http://schemas.microsoft.com/office/infopath/2007/PartnerControls"/>
    <ds:schemaRef ds:uri="230e9df3-be65-4c73-a93b-d1236ebd677e"/>
  </ds:schemaRefs>
</ds:datastoreItem>
</file>

<file path=customXml/itemProps2.xml><?xml version="1.0" encoding="utf-8"?>
<ds:datastoreItem xmlns:ds="http://schemas.openxmlformats.org/officeDocument/2006/customXml" ds:itemID="{D3301439-688F-4D19-B908-B48B62C56078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CAF915B7-03AD-43A4-A162-1CE0BD9F93BE}">
  <ds:schemaRefs>
    <ds:schemaRef ds:uri="http://schemas.microsoft.com/office/2006/metadata/contentType"/>
    <ds:schemaRef ds:uri="http://schemas.microsoft.com/office/2006/metadata/properties/metaAttributes"/>
    <ds:schemaRef ds:uri="http://www.w3.org/2000/xmlns/"/>
    <ds:schemaRef ds:uri="http://www.w3.org/2001/XMLSchema"/>
    <ds:schemaRef ds:uri="http://schemas.microsoft.com/sharepoint/v3"/>
    <ds:schemaRef ds:uri="71af3243-3dd4-4a8d-8c0d-dd76da1f02a5"/>
    <ds:schemaRef ds:uri="16c05727-aa75-4e4a-9b5f-8a80a1165891"/>
    <ds:schemaRef ds:uri="230e9df3-be65-4c73-a93b-d1236ebd677e"/>
  </ds:schemaRefs>
</ds:datastoreItem>
</file>

<file path=docMetadata/LabelInfo.xml><?xml version="1.0" encoding="utf-8"?>
<clbl:labelList xmlns:clbl="http://schemas.microsoft.com/office/2020/mipLabelMetadata">
  <clbl:label id="{f42aa342-8706-4288-bd11-ebb85995028c}" enabled="1" method="Privileged" siteId="{72f988bf-86f1-41af-91ab-2d7cd011db47}" removed="0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1759</TotalTime>
  <Words>341</Words>
  <Application>Microsoft Office PowerPoint</Application>
  <PresentationFormat>Widescreen</PresentationFormat>
  <Paragraphs>54</Paragraphs>
  <Slides>14</Slides>
  <Notes>3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5" baseType="lpstr">
      <vt:lpstr>LayeredFlow_Marketing</vt:lpstr>
      <vt:lpstr>PowerPoint Presentation</vt:lpstr>
      <vt:lpstr>Table of contents: </vt:lpstr>
      <vt:lpstr>Introduction </vt:lpstr>
      <vt:lpstr>About Tesco: </vt:lpstr>
      <vt:lpstr>Henri Fayol’s Five Functions </vt:lpstr>
      <vt:lpstr>Planning</vt:lpstr>
      <vt:lpstr>Organising</vt:lpstr>
      <vt:lpstr>Commanding</vt:lpstr>
      <vt:lpstr>Coordinating</vt:lpstr>
      <vt:lpstr>Controlling </vt:lpstr>
      <vt:lpstr>Essential managerial skills:</vt:lpstr>
      <vt:lpstr>Conclusion </vt:lpstr>
      <vt:lpstr>References:</vt:lpstr>
      <vt:lpstr>Thank you!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Carmen Ancuta Sigartau (2425074)</dc:creator>
  <cp:lastModifiedBy>Carmen Ancuta Sigartau (2425074)</cp:lastModifiedBy>
  <cp:revision>4</cp:revision>
  <dcterms:created xsi:type="dcterms:W3CDTF">2026-07-04T08:56:38Z</dcterms:created>
  <dcterms:modified xsi:type="dcterms:W3CDTF">2026-07-14T09:48:51Z</dcterms:modified>
  <cp:contentStatus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  <property fmtid="{D5CDD505-2E9C-101B-9397-08002B2CF9AE}" pid="3" name="MediaServiceImageTags">
    <vt:lpwstr/>
  </property>
</Properties>
</file>