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4" autoAdjust="0"/>
    <p:restoredTop sz="94660"/>
  </p:normalViewPr>
  <p:slideViewPr>
    <p:cSldViewPr snapToGrid="0">
      <p:cViewPr varScale="1">
        <p:scale>
          <a:sx n="67" d="100"/>
          <a:sy n="67" d="100"/>
        </p:scale>
        <p:origin x="80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5A856-0D7E-E7A0-5872-692DFCD95B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75EDE5-8F31-DE2F-A015-52FB1613D2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B8295-2E68-8F04-B14F-A6503CB9C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87983-108E-362B-B5FE-49837BA3C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91866-51EE-C441-98F5-D41A9FFF5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763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D917E-373A-551A-49F5-36632D0F6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C1069-D5AA-DFF1-CE07-3A248CDF8C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30905-946B-4364-B8C2-AE4ACCF26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BAEB0-7BC1-01DA-F781-688B975EE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B972B7-5799-2C6D-A336-EE31A9BE8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980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AE121-9B7F-5AD0-8297-AC6A97DF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F2FCCE-F134-03CD-29B2-E30CFFB4BB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A9B2D4-E084-A161-F47C-6943BD780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62C0C-E4E8-14E9-2DAF-1FD3CE2C6A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AEFD16-283E-672A-0123-48C993480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042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1C6C5-A646-D05A-69BB-83E144251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C122E-0718-3694-7AA1-7FA18D353B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FE1BEA-588C-5E50-4D58-129D5764A0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531D13-AC4C-2A5B-1763-4C22A70DE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307B22-20AC-EBE7-1228-1DE8A56AF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75A78D-4761-DEB4-032E-1440F59CC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40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4BCAB-157D-7C33-0FD9-1AB22A3AD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223BE-F6A9-6655-C7D1-4AB93DDD34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220C0D-FF23-857E-6510-81ADE262F7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F52460-DF83-ED55-216A-C72AA44ACB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F43513-1D6F-4373-9425-0B53B18ECF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B110CD-B9E4-1B7C-945E-20B7E6C50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5AC744-4759-AD10-FEB4-6E0A072BA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63D2CB-CF4C-F862-424C-76A8B3F81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087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1DA5F-EEA1-006F-6ED3-0F44054DB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3BB786-7E5E-625C-1770-2F5CD7FAF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9E9F43-24B6-7F9F-BCD5-E6B76C657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7D109D-D44D-5138-D80A-4282C9F5F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971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2FAB66-B18B-337C-2D71-A822DC071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8BF154-1907-D574-84E1-D08E6235F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6B4007-8A89-6E11-887D-0514A384F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3897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5EE34-67C2-6DEF-E9B8-8FB01BEBC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3566E-A789-A7B4-772F-5EF89B8D7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194535-BC8E-2C37-47FD-4F2E665379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C6E672-EFB4-3AE0-5016-4EFEB73C0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AAF92F-DDFE-DB7A-C972-755CC01DE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BB8A22-AA40-BC1E-304B-BE6EB687E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068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8B49F-3185-A605-7214-F94B90879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01B004-568D-9451-E7D2-F9C7CC1A1B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03622-7991-5850-F56A-DB97AA152D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CC2890-5EDC-B66A-F477-446457BB3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0B879B-7DC5-508D-EACF-F08C23511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08397C-14BF-E528-3B44-B6A7B26FC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789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E55C4-942A-0880-8D9B-523D93FF2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69C98F-E1BA-076E-2013-59283B699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2251B4-1DE9-260F-08FE-EEDF83E52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294B27-9259-8086-8A03-79CBFCDB7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CB6E32-EEB1-11C4-62F5-83E387362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139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817F57-9BB9-F32B-DDE4-ED90861CB6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6059AC-3231-4654-9843-3EEC6CD402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38690-D3AF-A6A2-96AD-BC9CE6D0F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4ADE37-14CC-D6CA-85E3-2D58F2AEDE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73DE4-5420-EFCC-56A5-ADD38AA98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058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03EBE9-225B-7150-03DD-42DB645B5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73A37-5B89-8FE8-01BE-C02D271BC0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23844-4720-C527-81AE-DFB4E44840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184055-C3D1-4BCC-B7EB-251DCF3EA554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66E6D-F1D5-07E6-0F8D-262DA74824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64A80-FC55-F27E-A3EE-584C10CEE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65C77E-D14F-49C1-B5D8-18699F6DA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990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B1E72F2-425B-0EAD-6E65-D04A8C7F38E3}"/>
              </a:ext>
            </a:extLst>
          </p:cNvPr>
          <p:cNvSpPr/>
          <p:nvPr/>
        </p:nvSpPr>
        <p:spPr>
          <a:xfrm>
            <a:off x="4623371" y="482885"/>
            <a:ext cx="2445247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Evans Dadzie</a:t>
            </a:r>
          </a:p>
          <a:p>
            <a:pPr algn="ctr"/>
            <a:r>
              <a:rPr lang="en-GB" i="1" dirty="0"/>
              <a:t>Owner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C79B75A-32B4-66E8-9ECC-CE7214FE875F}"/>
              </a:ext>
            </a:extLst>
          </p:cNvPr>
          <p:cNvCxnSpPr>
            <a:cxnSpLocks/>
          </p:cNvCxnSpPr>
          <p:nvPr/>
        </p:nvCxnSpPr>
        <p:spPr>
          <a:xfrm>
            <a:off x="5804895" y="1397285"/>
            <a:ext cx="0" cy="34932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F0614B8-6EEB-E609-51DA-5B1B511C7F69}"/>
              </a:ext>
            </a:extLst>
          </p:cNvPr>
          <p:cNvSpPr/>
          <p:nvPr/>
        </p:nvSpPr>
        <p:spPr>
          <a:xfrm>
            <a:off x="4623371" y="1746607"/>
            <a:ext cx="2445247" cy="9965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Maclean Dadzie</a:t>
            </a:r>
          </a:p>
          <a:p>
            <a:pPr algn="ctr"/>
            <a:r>
              <a:rPr lang="en-GB" i="1" dirty="0"/>
              <a:t>CEO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8219660-0C86-E6D2-4E57-65413BF7A4A7}"/>
              </a:ext>
            </a:extLst>
          </p:cNvPr>
          <p:cNvCxnSpPr/>
          <p:nvPr/>
        </p:nvCxnSpPr>
        <p:spPr>
          <a:xfrm>
            <a:off x="5804895" y="2743200"/>
            <a:ext cx="0" cy="3595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Flowchart: Alternate Process 15">
            <a:extLst>
              <a:ext uri="{FF2B5EF4-FFF2-40B4-BE49-F238E27FC236}">
                <a16:creationId xmlns:a16="http://schemas.microsoft.com/office/drawing/2014/main" id="{CB63BBC7-D54E-F6D7-6F81-8E0815821224}"/>
              </a:ext>
            </a:extLst>
          </p:cNvPr>
          <p:cNvSpPr/>
          <p:nvPr/>
        </p:nvSpPr>
        <p:spPr>
          <a:xfrm>
            <a:off x="4623371" y="3142558"/>
            <a:ext cx="2445243" cy="874638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err="1"/>
              <a:t>Benardette</a:t>
            </a:r>
            <a:r>
              <a:rPr lang="en-GB" b="1" dirty="0"/>
              <a:t> Atsina</a:t>
            </a:r>
          </a:p>
          <a:p>
            <a:pPr algn="ctr"/>
            <a:r>
              <a:rPr lang="en-GB" i="1" dirty="0"/>
              <a:t>Director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5931EC5-4FAF-BDEF-19E6-EB91D7E59C3D}"/>
              </a:ext>
            </a:extLst>
          </p:cNvPr>
          <p:cNvCxnSpPr>
            <a:cxnSpLocks/>
            <a:stCxn id="16" idx="2"/>
          </p:cNvCxnSpPr>
          <p:nvPr/>
        </p:nvCxnSpPr>
        <p:spPr>
          <a:xfrm>
            <a:off x="5845993" y="4017196"/>
            <a:ext cx="0" cy="53425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3CF587E-6C37-0642-1C5F-89DFF75C353C}"/>
              </a:ext>
            </a:extLst>
          </p:cNvPr>
          <p:cNvCxnSpPr>
            <a:cxnSpLocks/>
          </p:cNvCxnSpPr>
          <p:nvPr/>
        </p:nvCxnSpPr>
        <p:spPr>
          <a:xfrm flipH="1" flipV="1">
            <a:off x="2681550" y="4561726"/>
            <a:ext cx="6346865" cy="1027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6328158-E46C-5179-5602-EF4DD1ACE78B}"/>
              </a:ext>
            </a:extLst>
          </p:cNvPr>
          <p:cNvCxnSpPr/>
          <p:nvPr/>
        </p:nvCxnSpPr>
        <p:spPr>
          <a:xfrm>
            <a:off x="2671278" y="4551452"/>
            <a:ext cx="0" cy="39041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6C666EE-8510-822C-0315-6B4885AFB26A}"/>
              </a:ext>
            </a:extLst>
          </p:cNvPr>
          <p:cNvCxnSpPr>
            <a:cxnSpLocks/>
          </p:cNvCxnSpPr>
          <p:nvPr/>
        </p:nvCxnSpPr>
        <p:spPr>
          <a:xfrm>
            <a:off x="5845993" y="4572000"/>
            <a:ext cx="0" cy="38014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F7561655-2386-550B-DEE7-A40E59B36859}"/>
              </a:ext>
            </a:extLst>
          </p:cNvPr>
          <p:cNvSpPr/>
          <p:nvPr/>
        </p:nvSpPr>
        <p:spPr>
          <a:xfrm>
            <a:off x="1746611" y="4941870"/>
            <a:ext cx="1839067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Aaron Dadzie</a:t>
            </a:r>
          </a:p>
          <a:p>
            <a:pPr algn="ctr"/>
            <a:r>
              <a:rPr lang="en-GB" i="1" dirty="0"/>
              <a:t>Accountant</a:t>
            </a:r>
            <a:r>
              <a:rPr lang="en-GB" dirty="0"/>
              <a:t> 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593B9AA6-063C-163B-2C0A-30C405FAFD7B}"/>
              </a:ext>
            </a:extLst>
          </p:cNvPr>
          <p:cNvSpPr/>
          <p:nvPr/>
        </p:nvSpPr>
        <p:spPr>
          <a:xfrm>
            <a:off x="4705565" y="4968890"/>
            <a:ext cx="236305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Ezra Dadzie</a:t>
            </a:r>
          </a:p>
          <a:p>
            <a:pPr algn="ctr"/>
            <a:r>
              <a:rPr lang="en-GB" i="1" dirty="0"/>
              <a:t>Head of Operation</a:t>
            </a: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E3393038-145E-A267-3561-713C0FCAFAD8}"/>
              </a:ext>
            </a:extLst>
          </p:cNvPr>
          <p:cNvSpPr/>
          <p:nvPr/>
        </p:nvSpPr>
        <p:spPr>
          <a:xfrm>
            <a:off x="7800652" y="4968899"/>
            <a:ext cx="2363049" cy="9143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Daniel Dadzie</a:t>
            </a:r>
          </a:p>
          <a:p>
            <a:pPr algn="ctr"/>
            <a:r>
              <a:rPr lang="en-GB" i="1" dirty="0"/>
              <a:t>Operational Supervisor 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B9B3B429-3674-4911-56BD-6D738FED7C73}"/>
              </a:ext>
            </a:extLst>
          </p:cNvPr>
          <p:cNvCxnSpPr>
            <a:cxnSpLocks/>
          </p:cNvCxnSpPr>
          <p:nvPr/>
        </p:nvCxnSpPr>
        <p:spPr>
          <a:xfrm>
            <a:off x="9020708" y="4588746"/>
            <a:ext cx="7707" cy="38014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17405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21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Dadzie, Evans</dc:creator>
  <cp:lastModifiedBy>Evans Daazie</cp:lastModifiedBy>
  <cp:revision>1</cp:revision>
  <dcterms:created xsi:type="dcterms:W3CDTF">2025-10-31T14:26:49Z</dcterms:created>
  <dcterms:modified xsi:type="dcterms:W3CDTF">2025-11-01T14:32:05Z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82722b0-d4b9-43be-8fb9-55028cf0faa4_Enabled">
    <vt:lpwstr>true</vt:lpwstr>
  </property>
  <property fmtid="{D5CDD505-2E9C-101B-9397-08002B2CF9AE}" pid="3" name="MSIP_Label_682722b0-d4b9-43be-8fb9-55028cf0faa4_SetDate">
    <vt:lpwstr>2025-10-31T15:13:25Z</vt:lpwstr>
  </property>
  <property fmtid="{D5CDD505-2E9C-101B-9397-08002B2CF9AE}" pid="4" name="MSIP_Label_682722b0-d4b9-43be-8fb9-55028cf0faa4_Method">
    <vt:lpwstr>Standard</vt:lpwstr>
  </property>
  <property fmtid="{D5CDD505-2E9C-101B-9397-08002B2CF9AE}" pid="5" name="MSIP_Label_682722b0-d4b9-43be-8fb9-55028cf0faa4_Name">
    <vt:lpwstr>General Business</vt:lpwstr>
  </property>
  <property fmtid="{D5CDD505-2E9C-101B-9397-08002B2CF9AE}" pid="6" name="MSIP_Label_682722b0-d4b9-43be-8fb9-55028cf0faa4_SiteId">
    <vt:lpwstr>aa42167d-6f8d-45ce-b655-d245ef97da66</vt:lpwstr>
  </property>
  <property fmtid="{D5CDD505-2E9C-101B-9397-08002B2CF9AE}" pid="7" name="MSIP_Label_682722b0-d4b9-43be-8fb9-55028cf0faa4_ActionId">
    <vt:lpwstr>266d55d7-22d4-40a6-b8c9-1d5cd9912437</vt:lpwstr>
  </property>
  <property fmtid="{D5CDD505-2E9C-101B-9397-08002B2CF9AE}" pid="8" name="MSIP_Label_682722b0-d4b9-43be-8fb9-55028cf0faa4_ContentBits">
    <vt:lpwstr>0</vt:lpwstr>
  </property>
  <property fmtid="{D5CDD505-2E9C-101B-9397-08002B2CF9AE}" pid="9" name="MSIP_Label_682722b0-d4b9-43be-8fb9-55028cf0faa4_Tag">
    <vt:lpwstr>10, 3, 0, 1</vt:lpwstr>
  </property>
</Properties>
</file>