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0FF94C-0F06-4642-B4D7-A50DA6C41046}" v="6" dt="2026-10-10T18:00:33.6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a iqbal" userId="8afcee70f4f0b90c" providerId="LiveId" clId="{D0A0F262-D6C7-4AB4-984B-C01EE9F34B77}"/>
    <pc:docChg chg="undo custSel modSld sldOrd">
      <pc:chgData name="nazma iqbal" userId="8afcee70f4f0b90c" providerId="LiveId" clId="{D0A0F262-D6C7-4AB4-984B-C01EE9F34B77}" dt="2026-10-10T18:33:19.214" v="336"/>
      <pc:docMkLst>
        <pc:docMk/>
      </pc:docMkLst>
      <pc:sldChg chg="addSp delSp modSp mod">
        <pc:chgData name="nazma iqbal" userId="8afcee70f4f0b90c" providerId="LiveId" clId="{D0A0F262-D6C7-4AB4-984B-C01EE9F34B77}" dt="2026-10-10T18:06:31.374" v="305" actId="1076"/>
        <pc:sldMkLst>
          <pc:docMk/>
          <pc:sldMk cId="3217848059" sldId="256"/>
        </pc:sldMkLst>
        <pc:spChg chg="add mod">
          <ac:chgData name="nazma iqbal" userId="8afcee70f4f0b90c" providerId="LiveId" clId="{D0A0F262-D6C7-4AB4-984B-C01EE9F34B77}" dt="2026-10-10T18:06:31.374" v="305" actId="1076"/>
          <ac:spMkLst>
            <pc:docMk/>
            <pc:sldMk cId="3217848059" sldId="256"/>
            <ac:spMk id="4" creationId="{C5D7CDD6-1B78-0C5E-561A-42B962CA78A5}"/>
          </ac:spMkLst>
        </pc:spChg>
        <pc:graphicFrameChg chg="del mod modGraphic">
          <ac:chgData name="nazma iqbal" userId="8afcee70f4f0b90c" providerId="LiveId" clId="{D0A0F262-D6C7-4AB4-984B-C01EE9F34B77}" dt="2026-10-10T18:00:07.201" v="135" actId="478"/>
          <ac:graphicFrameMkLst>
            <pc:docMk/>
            <pc:sldMk cId="3217848059" sldId="256"/>
            <ac:graphicFrameMk id="8" creationId="{D18F4B41-0D00-4219-D1DA-48DFE51C2D6A}"/>
          </ac:graphicFrameMkLst>
        </pc:graphicFrameChg>
        <pc:picChg chg="add del mod">
          <ac:chgData name="nazma iqbal" userId="8afcee70f4f0b90c" providerId="LiveId" clId="{D0A0F262-D6C7-4AB4-984B-C01EE9F34B77}" dt="2026-10-10T18:06:06.429" v="297" actId="478"/>
          <ac:picMkLst>
            <pc:docMk/>
            <pc:sldMk cId="3217848059" sldId="256"/>
            <ac:picMk id="3" creationId="{50052AF0-641E-07DA-9C96-BAC35CD22A75}"/>
          </ac:picMkLst>
        </pc:picChg>
      </pc:sldChg>
      <pc:sldChg chg="addSp delSp modSp mod setBg">
        <pc:chgData name="nazma iqbal" userId="8afcee70f4f0b90c" providerId="LiveId" clId="{D0A0F262-D6C7-4AB4-984B-C01EE9F34B77}" dt="2026-10-10T18:30:34.278" v="322" actId="1076"/>
        <pc:sldMkLst>
          <pc:docMk/>
          <pc:sldMk cId="2110375770" sldId="257"/>
        </pc:sldMkLst>
        <pc:spChg chg="add mod">
          <ac:chgData name="nazma iqbal" userId="8afcee70f4f0b90c" providerId="LiveId" clId="{D0A0F262-D6C7-4AB4-984B-C01EE9F34B77}" dt="2026-10-07T00:56:48.055" v="103" actId="26606"/>
          <ac:spMkLst>
            <pc:docMk/>
            <pc:sldMk cId="2110375770" sldId="257"/>
            <ac:spMk id="4" creationId="{1B85C447-C583-20AE-668A-489FD61B14D3}"/>
          </ac:spMkLst>
        </pc:spChg>
        <pc:spChg chg="add mod">
          <ac:chgData name="nazma iqbal" userId="8afcee70f4f0b90c" providerId="LiveId" clId="{D0A0F262-D6C7-4AB4-984B-C01EE9F34B77}" dt="2026-10-10T18:30:34.278" v="322" actId="1076"/>
          <ac:spMkLst>
            <pc:docMk/>
            <pc:sldMk cId="2110375770" sldId="257"/>
            <ac:spMk id="6" creationId="{C3F5E87E-E69B-4193-318A-869188613AE7}"/>
          </ac:spMkLst>
        </pc:spChg>
        <pc:spChg chg="add mod ord">
          <ac:chgData name="nazma iqbal" userId="8afcee70f4f0b90c" providerId="LiveId" clId="{D0A0F262-D6C7-4AB4-984B-C01EE9F34B77}" dt="2026-10-07T00:56:48.055" v="103" actId="26606"/>
          <ac:spMkLst>
            <pc:docMk/>
            <pc:sldMk cId="2110375770" sldId="257"/>
            <ac:spMk id="7" creationId="{FEF5EA58-6B53-4107-4324-223539F7D729}"/>
          </ac:spMkLst>
        </pc:spChg>
        <pc:picChg chg="add del mod ord">
          <ac:chgData name="nazma iqbal" userId="8afcee70f4f0b90c" providerId="LiveId" clId="{D0A0F262-D6C7-4AB4-984B-C01EE9F34B77}" dt="2026-10-10T18:30:16.150" v="317" actId="478"/>
          <ac:picMkLst>
            <pc:docMk/>
            <pc:sldMk cId="2110375770" sldId="257"/>
            <ac:picMk id="3" creationId="{24D22594-66E0-CEEB-1739-87654ACBB749}"/>
          </ac:picMkLst>
        </pc:picChg>
        <pc:picChg chg="add del mod">
          <ac:chgData name="nazma iqbal" userId="8afcee70f4f0b90c" providerId="LiveId" clId="{D0A0F262-D6C7-4AB4-984B-C01EE9F34B77}" dt="2026-10-10T18:30:18.260" v="318" actId="478"/>
          <ac:picMkLst>
            <pc:docMk/>
            <pc:sldMk cId="2110375770" sldId="257"/>
            <ac:picMk id="9" creationId="{137FFFFD-33F9-B899-79BE-D8BF32B612C2}"/>
          </ac:picMkLst>
        </pc:picChg>
      </pc:sldChg>
      <pc:sldChg chg="addSp delSp modSp mod ord">
        <pc:chgData name="nazma iqbal" userId="8afcee70f4f0b90c" providerId="LiveId" clId="{D0A0F262-D6C7-4AB4-984B-C01EE9F34B77}" dt="2026-10-10T18:30:05.619" v="316" actId="20577"/>
        <pc:sldMkLst>
          <pc:docMk/>
          <pc:sldMk cId="2974724462" sldId="258"/>
        </pc:sldMkLst>
        <pc:spChg chg="add mod">
          <ac:chgData name="nazma iqbal" userId="8afcee70f4f0b90c" providerId="LiveId" clId="{D0A0F262-D6C7-4AB4-984B-C01EE9F34B77}" dt="2026-10-10T18:07:36.778" v="311" actId="1076"/>
          <ac:spMkLst>
            <pc:docMk/>
            <pc:sldMk cId="2974724462" sldId="258"/>
            <ac:spMk id="4" creationId="{A7EB6AF0-C7F2-D779-C933-9D3FAE9A56E5}"/>
          </ac:spMkLst>
        </pc:spChg>
        <pc:spChg chg="add mod">
          <ac:chgData name="nazma iqbal" userId="8afcee70f4f0b90c" providerId="LiveId" clId="{D0A0F262-D6C7-4AB4-984B-C01EE9F34B77}" dt="2026-10-10T18:30:05.619" v="316" actId="20577"/>
          <ac:spMkLst>
            <pc:docMk/>
            <pc:sldMk cId="2974724462" sldId="258"/>
            <ac:spMk id="6" creationId="{79CEF0C1-B861-6C93-E123-5515B5435E93}"/>
          </ac:spMkLst>
        </pc:spChg>
        <pc:picChg chg="del">
          <ac:chgData name="nazma iqbal" userId="8afcee70f4f0b90c" providerId="LiveId" clId="{D0A0F262-D6C7-4AB4-984B-C01EE9F34B77}" dt="2026-10-10T18:07:10.649" v="308" actId="478"/>
          <ac:picMkLst>
            <pc:docMk/>
            <pc:sldMk cId="2974724462" sldId="258"/>
            <ac:picMk id="8" creationId="{33977706-B189-8501-2E50-3CAC0631DAAF}"/>
          </ac:picMkLst>
        </pc:picChg>
      </pc:sldChg>
      <pc:sldChg chg="addSp delSp modSp mod">
        <pc:chgData name="nazma iqbal" userId="8afcee70f4f0b90c" providerId="LiveId" clId="{D0A0F262-D6C7-4AB4-984B-C01EE9F34B77}" dt="2026-10-10T18:31:22.940" v="323" actId="478"/>
        <pc:sldMkLst>
          <pc:docMk/>
          <pc:sldMk cId="522064240" sldId="259"/>
        </pc:sldMkLst>
        <pc:spChg chg="add mod">
          <ac:chgData name="nazma iqbal" userId="8afcee70f4f0b90c" providerId="LiveId" clId="{D0A0F262-D6C7-4AB4-984B-C01EE9F34B77}" dt="2026-10-06T20:16:12.871" v="12" actId="767"/>
          <ac:spMkLst>
            <pc:docMk/>
            <pc:sldMk cId="522064240" sldId="259"/>
            <ac:spMk id="4" creationId="{E7C45730-9284-9E30-9220-E3B3FA48796A}"/>
          </ac:spMkLst>
        </pc:spChg>
        <pc:spChg chg="mod">
          <ac:chgData name="nazma iqbal" userId="8afcee70f4f0b90c" providerId="LiveId" clId="{D0A0F262-D6C7-4AB4-984B-C01EE9F34B77}" dt="2026-10-07T00:59:43.316" v="123" actId="14100"/>
          <ac:spMkLst>
            <pc:docMk/>
            <pc:sldMk cId="522064240" sldId="259"/>
            <ac:spMk id="8" creationId="{200A75CF-4923-0196-59F8-1A96D658BE21}"/>
          </ac:spMkLst>
        </pc:spChg>
        <pc:picChg chg="add del mod">
          <ac:chgData name="nazma iqbal" userId="8afcee70f4f0b90c" providerId="LiveId" clId="{D0A0F262-D6C7-4AB4-984B-C01EE9F34B77}" dt="2026-10-10T18:31:22.940" v="323" actId="478"/>
          <ac:picMkLst>
            <pc:docMk/>
            <pc:sldMk cId="522064240" sldId="259"/>
            <ac:picMk id="3" creationId="{37875B27-DAB5-66B8-AE68-18C7B1B86623}"/>
          </ac:picMkLst>
        </pc:picChg>
      </pc:sldChg>
      <pc:sldChg chg="addSp modSp">
        <pc:chgData name="nazma iqbal" userId="8afcee70f4f0b90c" providerId="LiveId" clId="{D0A0F262-D6C7-4AB4-984B-C01EE9F34B77}" dt="2026-10-06T20:38:14.970" v="14" actId="767"/>
        <pc:sldMkLst>
          <pc:docMk/>
          <pc:sldMk cId="650475701" sldId="260"/>
        </pc:sldMkLst>
        <pc:spChg chg="add mod">
          <ac:chgData name="nazma iqbal" userId="8afcee70f4f0b90c" providerId="LiveId" clId="{D0A0F262-D6C7-4AB4-984B-C01EE9F34B77}" dt="2026-10-06T20:37:18.492" v="13" actId="767"/>
          <ac:spMkLst>
            <pc:docMk/>
            <pc:sldMk cId="650475701" sldId="260"/>
            <ac:spMk id="4" creationId="{85225912-DEE9-F01E-F0EE-3818E2E67930}"/>
          </ac:spMkLst>
        </pc:spChg>
        <pc:spChg chg="add mod">
          <ac:chgData name="nazma iqbal" userId="8afcee70f4f0b90c" providerId="LiveId" clId="{D0A0F262-D6C7-4AB4-984B-C01EE9F34B77}" dt="2026-10-06T20:38:14.970" v="14" actId="767"/>
          <ac:spMkLst>
            <pc:docMk/>
            <pc:sldMk cId="650475701" sldId="260"/>
            <ac:spMk id="5" creationId="{CF4C34DE-BF6E-3A13-5A1C-01229F71E5F3}"/>
          </ac:spMkLst>
        </pc:spChg>
      </pc:sldChg>
      <pc:sldChg chg="addSp delSp modSp mod">
        <pc:chgData name="nazma iqbal" userId="8afcee70f4f0b90c" providerId="LiveId" clId="{D0A0F262-D6C7-4AB4-984B-C01EE9F34B77}" dt="2026-10-07T00:51:51.556" v="43"/>
        <pc:sldMkLst>
          <pc:docMk/>
          <pc:sldMk cId="4129170370" sldId="261"/>
        </pc:sldMkLst>
        <pc:spChg chg="add mod">
          <ac:chgData name="nazma iqbal" userId="8afcee70f4f0b90c" providerId="LiveId" clId="{D0A0F262-D6C7-4AB4-984B-C01EE9F34B77}" dt="2026-10-06T20:49:37.030" v="15" actId="767"/>
          <ac:spMkLst>
            <pc:docMk/>
            <pc:sldMk cId="4129170370" sldId="261"/>
            <ac:spMk id="4" creationId="{7D39DF2A-CFE4-979D-20C4-F3CFD172668E}"/>
          </ac:spMkLst>
        </pc:spChg>
      </pc:sldChg>
      <pc:sldChg chg="addSp delSp modSp mod">
        <pc:chgData name="nazma iqbal" userId="8afcee70f4f0b90c" providerId="LiveId" clId="{D0A0F262-D6C7-4AB4-984B-C01EE9F34B77}" dt="2026-10-10T18:32:31.032" v="330" actId="1076"/>
        <pc:sldMkLst>
          <pc:docMk/>
          <pc:sldMk cId="3302486326" sldId="262"/>
        </pc:sldMkLst>
        <pc:spChg chg="add mod">
          <ac:chgData name="nazma iqbal" userId="8afcee70f4f0b90c" providerId="LiveId" clId="{D0A0F262-D6C7-4AB4-984B-C01EE9F34B77}" dt="2026-10-06T21:03:41.641" v="16" actId="767"/>
          <ac:spMkLst>
            <pc:docMk/>
            <pc:sldMk cId="3302486326" sldId="262"/>
            <ac:spMk id="6" creationId="{3711E7FD-5A5E-227D-2C6B-8109652AC4F6}"/>
          </ac:spMkLst>
        </pc:spChg>
        <pc:spChg chg="mod">
          <ac:chgData name="nazma iqbal" userId="8afcee70f4f0b90c" providerId="LiveId" clId="{D0A0F262-D6C7-4AB4-984B-C01EE9F34B77}" dt="2026-10-10T18:32:31.032" v="330" actId="1076"/>
          <ac:spMkLst>
            <pc:docMk/>
            <pc:sldMk cId="3302486326" sldId="262"/>
            <ac:spMk id="8" creationId="{C182C46F-4254-4143-9CA7-324FA2D0C303}"/>
          </ac:spMkLst>
        </pc:spChg>
        <pc:spChg chg="mod">
          <ac:chgData name="nazma iqbal" userId="8afcee70f4f0b90c" providerId="LiveId" clId="{D0A0F262-D6C7-4AB4-984B-C01EE9F34B77}" dt="2026-10-10T18:32:28.031" v="329" actId="1076"/>
          <ac:spMkLst>
            <pc:docMk/>
            <pc:sldMk cId="3302486326" sldId="262"/>
            <ac:spMk id="10" creationId="{F58A5179-9412-CBAD-3C90-396135FCB281}"/>
          </ac:spMkLst>
        </pc:spChg>
        <pc:spChg chg="mod">
          <ac:chgData name="nazma iqbal" userId="8afcee70f4f0b90c" providerId="LiveId" clId="{D0A0F262-D6C7-4AB4-984B-C01EE9F34B77}" dt="2026-10-10T18:32:23.734" v="328" actId="1076"/>
          <ac:spMkLst>
            <pc:docMk/>
            <pc:sldMk cId="3302486326" sldId="262"/>
            <ac:spMk id="12" creationId="{26A154F5-02A6-1735-CB4F-1B56F192E88D}"/>
          </ac:spMkLst>
        </pc:spChg>
      </pc:sldChg>
      <pc:sldChg chg="addSp delSp modSp mod">
        <pc:chgData name="nazma iqbal" userId="8afcee70f4f0b90c" providerId="LiveId" clId="{D0A0F262-D6C7-4AB4-984B-C01EE9F34B77}" dt="2026-10-07T00:55:05.754" v="92" actId="1076"/>
        <pc:sldMkLst>
          <pc:docMk/>
          <pc:sldMk cId="3635009330" sldId="263"/>
        </pc:sldMkLst>
        <pc:spChg chg="add mod">
          <ac:chgData name="nazma iqbal" userId="8afcee70f4f0b90c" providerId="LiveId" clId="{D0A0F262-D6C7-4AB4-984B-C01EE9F34B77}" dt="2026-10-06T21:36:45.715" v="17" actId="767"/>
          <ac:spMkLst>
            <pc:docMk/>
            <pc:sldMk cId="3635009330" sldId="263"/>
            <ac:spMk id="4" creationId="{F1AC5B62-E10D-95F7-09BD-6AA9A096031B}"/>
          </ac:spMkLst>
        </pc:spChg>
        <pc:spChg chg="mod">
          <ac:chgData name="nazma iqbal" userId="8afcee70f4f0b90c" providerId="LiveId" clId="{D0A0F262-D6C7-4AB4-984B-C01EE9F34B77}" dt="2026-10-07T00:55:05.754" v="92" actId="1076"/>
          <ac:spMkLst>
            <pc:docMk/>
            <pc:sldMk cId="3635009330" sldId="263"/>
            <ac:spMk id="8" creationId="{94F1BCF4-D850-4940-2855-661F5C9B8BD3}"/>
          </ac:spMkLst>
        </pc:spChg>
      </pc:sldChg>
      <pc:sldChg chg="addSp delSp modSp mod">
        <pc:chgData name="nazma iqbal" userId="8afcee70f4f0b90c" providerId="LiveId" clId="{D0A0F262-D6C7-4AB4-984B-C01EE9F34B77}" dt="2026-10-10T18:33:19.214" v="336"/>
        <pc:sldMkLst>
          <pc:docMk/>
          <pc:sldMk cId="1118808845" sldId="264"/>
        </pc:sldMkLst>
        <pc:spChg chg="add mod">
          <ac:chgData name="nazma iqbal" userId="8afcee70f4f0b90c" providerId="LiveId" clId="{D0A0F262-D6C7-4AB4-984B-C01EE9F34B77}" dt="2026-10-10T18:33:17.019" v="334" actId="1076"/>
          <ac:spMkLst>
            <pc:docMk/>
            <pc:sldMk cId="1118808845" sldId="264"/>
            <ac:spMk id="3" creationId="{95657274-8ADE-D228-8681-47D1E5034F8B}"/>
          </ac:spMkLst>
        </pc:spChg>
        <pc:spChg chg="add mod">
          <ac:chgData name="nazma iqbal" userId="8afcee70f4f0b90c" providerId="LiveId" clId="{D0A0F262-D6C7-4AB4-984B-C01EE9F34B77}" dt="2026-10-06T21:53:09.983" v="18" actId="767"/>
          <ac:spMkLst>
            <pc:docMk/>
            <pc:sldMk cId="1118808845" sldId="264"/>
            <ac:spMk id="4" creationId="{1DE76776-7757-E4C0-9D1F-1677F6262A8A}"/>
          </ac:spMkLst>
        </pc:spChg>
        <pc:spChg chg="mod">
          <ac:chgData name="nazma iqbal" userId="8afcee70f4f0b90c" providerId="LiveId" clId="{D0A0F262-D6C7-4AB4-984B-C01EE9F34B77}" dt="2026-10-07T00:50:45.630" v="29" actId="1076"/>
          <ac:spMkLst>
            <pc:docMk/>
            <pc:sldMk cId="1118808845" sldId="264"/>
            <ac:spMk id="6" creationId="{D524178B-2AA1-CA45-8B2D-448D3285CD6C}"/>
          </ac:spMkLst>
        </pc:spChg>
        <pc:spChg chg="add del mod">
          <ac:chgData name="nazma iqbal" userId="8afcee70f4f0b90c" providerId="LiveId" clId="{D0A0F262-D6C7-4AB4-984B-C01EE9F34B77}" dt="2026-10-10T18:33:19.214" v="336"/>
          <ac:spMkLst>
            <pc:docMk/>
            <pc:sldMk cId="1118808845" sldId="264"/>
            <ac:spMk id="7" creationId="{CBDB985D-E5B4-D948-B635-337C483BB3AD}"/>
          </ac:spMkLst>
        </pc:spChg>
        <pc:spChg chg="add mod">
          <ac:chgData name="nazma iqbal" userId="8afcee70f4f0b90c" providerId="LiveId" clId="{D0A0F262-D6C7-4AB4-984B-C01EE9F34B77}" dt="2026-10-07T00:54:36.903" v="88" actId="1076"/>
          <ac:spMkLst>
            <pc:docMk/>
            <pc:sldMk cId="1118808845" sldId="264"/>
            <ac:spMk id="9" creationId="{181F1020-094D-C1D1-07CD-ECAB7D7149DC}"/>
          </ac:spMkLst>
        </pc:spChg>
        <pc:spChg chg="add mod">
          <ac:chgData name="nazma iqbal" userId="8afcee70f4f0b90c" providerId="LiveId" clId="{D0A0F262-D6C7-4AB4-984B-C01EE9F34B77}" dt="2026-10-07T00:54:26.810" v="85" actId="1076"/>
          <ac:spMkLst>
            <pc:docMk/>
            <pc:sldMk cId="1118808845" sldId="264"/>
            <ac:spMk id="11" creationId="{449B7D9F-EE24-8725-D60F-842083B55B08}"/>
          </ac:spMkLst>
        </pc:spChg>
        <pc:spChg chg="add mod">
          <ac:chgData name="nazma iqbal" userId="8afcee70f4f0b90c" providerId="LiveId" clId="{D0A0F262-D6C7-4AB4-984B-C01EE9F34B77}" dt="2026-10-07T00:54:23.937" v="84" actId="1076"/>
          <ac:spMkLst>
            <pc:docMk/>
            <pc:sldMk cId="1118808845" sldId="264"/>
            <ac:spMk id="13" creationId="{5CD4F932-7426-A4D5-B6D3-27A3586DBF83}"/>
          </ac:spMkLst>
        </pc:spChg>
        <pc:spChg chg="add del mod">
          <ac:chgData name="nazma iqbal" userId="8afcee70f4f0b90c" providerId="LiveId" clId="{D0A0F262-D6C7-4AB4-984B-C01EE9F34B77}" dt="2026-10-10T18:32:56.091" v="332" actId="478"/>
          <ac:spMkLst>
            <pc:docMk/>
            <pc:sldMk cId="1118808845" sldId="264"/>
            <ac:spMk id="15" creationId="{689562A7-6A9E-9D29-041A-73061BB0ED9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75CB1-F250-1ED1-EA0B-C0E0CFDF4A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CCD4F6A-3DDC-FDAA-26C4-E53DAA1661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0D2D968-6B5F-7C5C-FE0B-C3F281811989}"/>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5" name="Footer Placeholder 4">
            <a:extLst>
              <a:ext uri="{FF2B5EF4-FFF2-40B4-BE49-F238E27FC236}">
                <a16:creationId xmlns:a16="http://schemas.microsoft.com/office/drawing/2014/main" id="{5ADA14A2-B939-937A-FD0F-0C9ABE1875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8C198-D063-2E5B-A731-3C58A55287C6}"/>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1919524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C338-04D3-6A17-35BB-4928B10DF4F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75CF1C-832A-9852-FE53-4F702F4D70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C21D419-D37A-DF18-6CF1-5EBF850828EF}"/>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5" name="Footer Placeholder 4">
            <a:extLst>
              <a:ext uri="{FF2B5EF4-FFF2-40B4-BE49-F238E27FC236}">
                <a16:creationId xmlns:a16="http://schemas.microsoft.com/office/drawing/2014/main" id="{36430FB7-56E0-98D6-AB4F-C6A03F532E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AFF32-57EB-B3C2-03E8-D5D90B3FB74C}"/>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323585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3C536-7F52-7B6D-C40A-31A12E359D0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4C2F2C8-6CDD-41B1-A109-F142A5E0676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32A1D4-161A-C85C-3466-BA23D53B16ED}"/>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5" name="Footer Placeholder 4">
            <a:extLst>
              <a:ext uri="{FF2B5EF4-FFF2-40B4-BE49-F238E27FC236}">
                <a16:creationId xmlns:a16="http://schemas.microsoft.com/office/drawing/2014/main" id="{938D8AC4-E5F7-CFD3-CC18-72F3E78D25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6808F5-6E25-34A3-DA39-2E03BFCE9827}"/>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1069845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EE667-50FE-54E7-8B45-F9F3EAEA3F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0827C67-44B8-FD30-DF48-C24F2E6410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F76DF1C-605A-F3E9-548C-AC945FE6A2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EB39DF7-ED61-D65D-D0EE-4CFA90FB189D}"/>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6" name="Footer Placeholder 5">
            <a:extLst>
              <a:ext uri="{FF2B5EF4-FFF2-40B4-BE49-F238E27FC236}">
                <a16:creationId xmlns:a16="http://schemas.microsoft.com/office/drawing/2014/main" id="{69374BA7-6343-CC28-0849-F76B656DA4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50EB33-6D8F-4F87-C33E-9337FABA27AC}"/>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1116028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DF9B-ED07-61ED-E6E2-D6021E1D772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1AB1EF-0702-55A7-9A51-E1C2220335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665C20B-2989-4B65-5A7C-8C79DA41876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BFBCCA7-ADC1-63D9-890F-443A7C1B56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3D4D488-A3F6-3863-1ACB-650684CFF2B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980F6DD-EBE3-005D-00A9-2254B32F47F6}"/>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8" name="Footer Placeholder 7">
            <a:extLst>
              <a:ext uri="{FF2B5EF4-FFF2-40B4-BE49-F238E27FC236}">
                <a16:creationId xmlns:a16="http://schemas.microsoft.com/office/drawing/2014/main" id="{06E9012D-6931-F7CA-BCA1-828EC01111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F5F84C-C88F-D408-5E4F-2F02E742CEEF}"/>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4268506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D215-4FBC-3419-FE9C-F2E00ACE00F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4A0B5D6-09E1-D05B-37A0-90F75C4FAEDD}"/>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4" name="Footer Placeholder 3">
            <a:extLst>
              <a:ext uri="{FF2B5EF4-FFF2-40B4-BE49-F238E27FC236}">
                <a16:creationId xmlns:a16="http://schemas.microsoft.com/office/drawing/2014/main" id="{08A275B1-A211-FE96-2425-FEEF769D39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99878A-5846-A6F5-40FC-6BC24C560B6F}"/>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1300081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A09727-1884-F98F-BE23-9DA01D949D03}"/>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3" name="Footer Placeholder 2">
            <a:extLst>
              <a:ext uri="{FF2B5EF4-FFF2-40B4-BE49-F238E27FC236}">
                <a16:creationId xmlns:a16="http://schemas.microsoft.com/office/drawing/2014/main" id="{1020EA74-6C7B-207A-5859-EFC0B5B0C9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6EF836-BCF8-5087-D771-10F8BA6E6893}"/>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314404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50366-81A7-46FB-FB5F-EC289DCF64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649D8F7-DF9A-8A70-0331-6598F55C92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E6B9788-3870-A3E7-FD76-C9A034605B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8570EF-5A5E-AEEC-80A1-0371246582B0}"/>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6" name="Footer Placeholder 5">
            <a:extLst>
              <a:ext uri="{FF2B5EF4-FFF2-40B4-BE49-F238E27FC236}">
                <a16:creationId xmlns:a16="http://schemas.microsoft.com/office/drawing/2014/main" id="{99F840BE-E30B-F786-079E-67C2C00D90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25C18F-FD44-ED7E-6A46-F6D46DC496F2}"/>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3304934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A8DE5-01BE-B046-071C-C38D28CCD5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9FD84E6-9823-89DE-24AA-68FD3BE3644F}"/>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48D6CE-5C63-A34E-FAA3-417031D58F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82A331F-8246-A1AE-0905-FDCB32ABE69A}"/>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6" name="Footer Placeholder 5">
            <a:extLst>
              <a:ext uri="{FF2B5EF4-FFF2-40B4-BE49-F238E27FC236}">
                <a16:creationId xmlns:a16="http://schemas.microsoft.com/office/drawing/2014/main" id="{8F1B5BDF-3195-4AA5-27F0-D904C6501B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D3D6C0-359C-CF4B-54CC-213294C3DF99}"/>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2420290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58289-B534-BBB4-191D-9185E5CBDCB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6A123FB-534E-2653-941D-E27AE4EC8C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966F56-F41D-0B4D-5D2D-4699616E5649}"/>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5" name="Footer Placeholder 4">
            <a:extLst>
              <a:ext uri="{FF2B5EF4-FFF2-40B4-BE49-F238E27FC236}">
                <a16:creationId xmlns:a16="http://schemas.microsoft.com/office/drawing/2014/main" id="{1F9D777A-7C43-A7D0-E87F-A328B623E0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8F249C-BAAF-3D23-4948-B191E6EFA5CE}"/>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302787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2C3BBC-87B1-3E21-C16F-9CAC8C1B88C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AF11AB1-9A9C-64C0-CDB4-B07E409ECD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AB3406-030E-AE6E-55F9-22A7CB89E3FD}"/>
              </a:ext>
            </a:extLst>
          </p:cNvPr>
          <p:cNvSpPr>
            <a:spLocks noGrp="1"/>
          </p:cNvSpPr>
          <p:nvPr>
            <p:ph type="dt" sz="half" idx="10"/>
          </p:nvPr>
        </p:nvSpPr>
        <p:spPr/>
        <p:txBody>
          <a:bodyPr/>
          <a:lstStyle/>
          <a:p>
            <a:fld id="{551D314C-02F7-4AA1-BF39-B45AE5A1FE91}" type="datetimeFigureOut">
              <a:rPr lang="en-GB" smtClean="0"/>
              <a:t>07/10/2026</a:t>
            </a:fld>
            <a:endParaRPr lang="en-GB"/>
          </a:p>
        </p:txBody>
      </p:sp>
      <p:sp>
        <p:nvSpPr>
          <p:cNvPr id="5" name="Footer Placeholder 4">
            <a:extLst>
              <a:ext uri="{FF2B5EF4-FFF2-40B4-BE49-F238E27FC236}">
                <a16:creationId xmlns:a16="http://schemas.microsoft.com/office/drawing/2014/main" id="{3209C281-97E4-73CC-B72E-C5256BDC88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87059-C8F1-6711-68A1-54BAD231F2A1}"/>
              </a:ext>
            </a:extLst>
          </p:cNvPr>
          <p:cNvSpPr>
            <a:spLocks noGrp="1"/>
          </p:cNvSpPr>
          <p:nvPr>
            <p:ph type="sldNum" sz="quarter" idx="12"/>
          </p:nvPr>
        </p:nvSpPr>
        <p:spPr/>
        <p:txBody>
          <a:bodyPr/>
          <a:lstStyle/>
          <a:p>
            <a:fld id="{16092469-DCFD-45E0-B2A7-DB20FB909CB2}" type="slidenum">
              <a:rPr lang="en-GB" smtClean="0"/>
              <a:t>‹#›</a:t>
            </a:fld>
            <a:endParaRPr lang="en-GB"/>
          </a:p>
        </p:txBody>
      </p:sp>
    </p:spTree>
    <p:extLst>
      <p:ext uri="{BB962C8B-B14F-4D97-AF65-F5344CB8AC3E}">
        <p14:creationId xmlns:p14="http://schemas.microsoft.com/office/powerpoint/2010/main" val="3812918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665D4-B61A-8F86-EA7D-C813A5165B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78B059-7460-0E85-CC91-83954EA63D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26BC36-A5F4-4C32-9A44-6A3595DBAE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1D314C-02F7-4AA1-BF39-B45AE5A1FE91}" type="datetimeFigureOut">
              <a:rPr lang="en-GB" smtClean="0"/>
              <a:t>07/10/2026</a:t>
            </a:fld>
            <a:endParaRPr lang="en-GB"/>
          </a:p>
        </p:txBody>
      </p:sp>
      <p:sp>
        <p:nvSpPr>
          <p:cNvPr id="5" name="Footer Placeholder 4">
            <a:extLst>
              <a:ext uri="{FF2B5EF4-FFF2-40B4-BE49-F238E27FC236}">
                <a16:creationId xmlns:a16="http://schemas.microsoft.com/office/drawing/2014/main" id="{709C277C-DAE6-9CD9-D033-90BAFAE396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017D3E3-92DD-D2A8-733D-BC79FF8005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092469-DCFD-45E0-B2A7-DB20FB909CB2}" type="slidenum">
              <a:rPr lang="en-GB" smtClean="0"/>
              <a:t>‹#›</a:t>
            </a:fld>
            <a:endParaRPr lang="en-GB"/>
          </a:p>
        </p:txBody>
      </p:sp>
    </p:spTree>
    <p:extLst>
      <p:ext uri="{BB962C8B-B14F-4D97-AF65-F5344CB8AC3E}">
        <p14:creationId xmlns:p14="http://schemas.microsoft.com/office/powerpoint/2010/main" val="2363532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4B6C5F-D2FA-6BDF-F1E2-AF36A8634142}"/>
              </a:ext>
            </a:extLst>
          </p:cNvPr>
          <p:cNvPicPr>
            <a:picLocks noChangeAspect="1"/>
          </p:cNvPicPr>
          <p:nvPr/>
        </p:nvPicPr>
        <p:blipFill>
          <a:blip r:embed="rId2"/>
          <a:stretch>
            <a:fillRect/>
          </a:stretch>
        </p:blipFill>
        <p:spPr>
          <a:xfrm>
            <a:off x="7998490" y="481781"/>
            <a:ext cx="2970680" cy="2842197"/>
          </a:xfrm>
          <a:prstGeom prst="rect">
            <a:avLst/>
          </a:prstGeom>
        </p:spPr>
      </p:pic>
      <p:pic>
        <p:nvPicPr>
          <p:cNvPr id="9" name="Picture 8">
            <a:extLst>
              <a:ext uri="{FF2B5EF4-FFF2-40B4-BE49-F238E27FC236}">
                <a16:creationId xmlns:a16="http://schemas.microsoft.com/office/drawing/2014/main" id="{69AC52E5-B819-31A3-F21B-BBDF78BBCA78}"/>
              </a:ext>
            </a:extLst>
          </p:cNvPr>
          <p:cNvPicPr>
            <a:picLocks noChangeAspect="1"/>
          </p:cNvPicPr>
          <p:nvPr/>
        </p:nvPicPr>
        <p:blipFill>
          <a:blip r:embed="rId3"/>
          <a:stretch>
            <a:fillRect/>
          </a:stretch>
        </p:blipFill>
        <p:spPr>
          <a:xfrm>
            <a:off x="8221767" y="3608247"/>
            <a:ext cx="2524125" cy="2842197"/>
          </a:xfrm>
          <a:prstGeom prst="rect">
            <a:avLst/>
          </a:prstGeom>
        </p:spPr>
      </p:pic>
      <p:sp>
        <p:nvSpPr>
          <p:cNvPr id="4" name="TextBox 3">
            <a:extLst>
              <a:ext uri="{FF2B5EF4-FFF2-40B4-BE49-F238E27FC236}">
                <a16:creationId xmlns:a16="http://schemas.microsoft.com/office/drawing/2014/main" id="{C5D7CDD6-1B78-0C5E-561A-42B962CA78A5}"/>
              </a:ext>
            </a:extLst>
          </p:cNvPr>
          <p:cNvSpPr txBox="1"/>
          <p:nvPr/>
        </p:nvSpPr>
        <p:spPr>
          <a:xfrm>
            <a:off x="592853" y="1123375"/>
            <a:ext cx="6754762" cy="4401205"/>
          </a:xfrm>
          <a:prstGeom prst="rect">
            <a:avLst/>
          </a:prstGeom>
          <a:noFill/>
        </p:spPr>
        <p:txBody>
          <a:bodyPr wrap="square" rtlCol="0">
            <a:spAutoFit/>
          </a:bodyPr>
          <a:lstStyle/>
          <a:p>
            <a:r>
              <a:rPr lang="en-GB" sz="4000" dirty="0"/>
              <a:t>Student Name : </a:t>
            </a:r>
            <a:r>
              <a:rPr lang="en-GB" sz="4000" dirty="0" err="1"/>
              <a:t>Affsana</a:t>
            </a:r>
            <a:r>
              <a:rPr lang="en-GB" sz="4000" dirty="0"/>
              <a:t> Ghumra </a:t>
            </a:r>
          </a:p>
          <a:p>
            <a:r>
              <a:rPr lang="en-GB" sz="4000" dirty="0"/>
              <a:t>Student Number : 2530121</a:t>
            </a:r>
          </a:p>
          <a:p>
            <a:r>
              <a:rPr lang="en-GB" sz="4000" dirty="0"/>
              <a:t>Module : LCHS4010 Psychology in health and social care</a:t>
            </a:r>
          </a:p>
          <a:p>
            <a:r>
              <a:rPr lang="en-GB" sz="4000" dirty="0"/>
              <a:t>Lecturer : Helen Parsons</a:t>
            </a:r>
          </a:p>
        </p:txBody>
      </p:sp>
    </p:spTree>
    <p:extLst>
      <p:ext uri="{BB962C8B-B14F-4D97-AF65-F5344CB8AC3E}">
        <p14:creationId xmlns:p14="http://schemas.microsoft.com/office/powerpoint/2010/main" val="321784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EB6AF0-C7F2-D779-C933-9D3FAE9A56E5}"/>
              </a:ext>
            </a:extLst>
          </p:cNvPr>
          <p:cNvSpPr txBox="1"/>
          <p:nvPr/>
        </p:nvSpPr>
        <p:spPr>
          <a:xfrm>
            <a:off x="4050890" y="345891"/>
            <a:ext cx="6007510" cy="646331"/>
          </a:xfrm>
          <a:prstGeom prst="rect">
            <a:avLst/>
          </a:prstGeom>
          <a:noFill/>
        </p:spPr>
        <p:txBody>
          <a:bodyPr wrap="square" rtlCol="0">
            <a:spAutoFit/>
          </a:bodyPr>
          <a:lstStyle/>
          <a:p>
            <a:r>
              <a:rPr lang="en-GB" sz="3600" dirty="0"/>
              <a:t>Introduction</a:t>
            </a:r>
          </a:p>
        </p:txBody>
      </p:sp>
      <p:sp>
        <p:nvSpPr>
          <p:cNvPr id="6" name="TextBox 5">
            <a:extLst>
              <a:ext uri="{FF2B5EF4-FFF2-40B4-BE49-F238E27FC236}">
                <a16:creationId xmlns:a16="http://schemas.microsoft.com/office/drawing/2014/main" id="{79CEF0C1-B861-6C93-E123-5515B5435E93}"/>
              </a:ext>
            </a:extLst>
          </p:cNvPr>
          <p:cNvSpPr txBox="1"/>
          <p:nvPr/>
        </p:nvSpPr>
        <p:spPr>
          <a:xfrm>
            <a:off x="285135" y="1671484"/>
            <a:ext cx="11257936" cy="4031873"/>
          </a:xfrm>
          <a:prstGeom prst="rect">
            <a:avLst/>
          </a:prstGeom>
          <a:noFill/>
        </p:spPr>
        <p:txBody>
          <a:bodyPr wrap="square" rtlCol="0">
            <a:spAutoFit/>
          </a:bodyPr>
          <a:lstStyle/>
          <a:p>
            <a:r>
              <a:rPr lang="en-GB" sz="3200" dirty="0"/>
              <a:t>In today's presentation I will be talking about Bowlby's attachment theory and what attachment is in general I will also be applying Bowlby's attachment theory to Shona who has just recently started university and is 3 years old I will talk about how her nursery could help her with attachment and how her behaviour is as well as how attachment is for Shona and what we could do to help her. I will also be talking about the strengths and weaknesses which come with Bowlby's theory.</a:t>
            </a:r>
          </a:p>
        </p:txBody>
      </p:sp>
    </p:spTree>
    <p:extLst>
      <p:ext uri="{BB962C8B-B14F-4D97-AF65-F5344CB8AC3E}">
        <p14:creationId xmlns:p14="http://schemas.microsoft.com/office/powerpoint/2010/main" val="297472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85C447-C583-20AE-668A-489FD61B14D3}"/>
              </a:ext>
            </a:extLst>
          </p:cNvPr>
          <p:cNvSpPr txBox="1"/>
          <p:nvPr/>
        </p:nvSpPr>
        <p:spPr>
          <a:xfrm>
            <a:off x="2779611" y="344562"/>
            <a:ext cx="5406013" cy="584775"/>
          </a:xfrm>
          <a:prstGeom prst="rect">
            <a:avLst/>
          </a:prstGeom>
          <a:noFill/>
        </p:spPr>
        <p:txBody>
          <a:bodyPr wrap="square" rtlCol="0">
            <a:spAutoFit/>
          </a:bodyPr>
          <a:lstStyle/>
          <a:p>
            <a:r>
              <a:rPr lang="en-GB" sz="3200"/>
              <a:t>Bowlby’s Attachment Theory</a:t>
            </a:r>
            <a:endParaRPr lang="en-GB" sz="3200" dirty="0"/>
          </a:p>
        </p:txBody>
      </p:sp>
      <p:sp>
        <p:nvSpPr>
          <p:cNvPr id="6" name="TextBox 5">
            <a:extLst>
              <a:ext uri="{FF2B5EF4-FFF2-40B4-BE49-F238E27FC236}">
                <a16:creationId xmlns:a16="http://schemas.microsoft.com/office/drawing/2014/main" id="{C3F5E87E-E69B-4193-318A-869188613AE7}"/>
              </a:ext>
            </a:extLst>
          </p:cNvPr>
          <p:cNvSpPr txBox="1"/>
          <p:nvPr/>
        </p:nvSpPr>
        <p:spPr>
          <a:xfrm>
            <a:off x="844816" y="1037059"/>
            <a:ext cx="10285299" cy="5693866"/>
          </a:xfrm>
          <a:prstGeom prst="rect">
            <a:avLst/>
          </a:prstGeom>
          <a:noFill/>
        </p:spPr>
        <p:txBody>
          <a:bodyPr wrap="square" rtlCol="0">
            <a:spAutoFit/>
          </a:bodyPr>
          <a:lstStyle/>
          <a:p>
            <a:r>
              <a:rPr lang="en-GB" sz="2800" dirty="0"/>
              <a:t>Bowlby's attachment theory tells us how children or infants are more likely to create a close bond emotionally with the person who looks after them or is with them all the time. It is important that a child builds this close bond with their caregiver as it helps their emotional and physical development and it does have a big impact on it and how they grow up with it this then helps them build stronger connections later on in life with people who they can trust and are close to. Bowlby also tells us how a child has innate needs and doesn’t only grow a close connection with the people who are physically looking after them but they need to make a close relationship with their mother father or anyone looking after them as this makes them feel safe and secure as well as protected. </a:t>
            </a:r>
          </a:p>
        </p:txBody>
      </p:sp>
      <p:sp>
        <p:nvSpPr>
          <p:cNvPr id="7" name="TextBox 6">
            <a:extLst>
              <a:ext uri="{FF2B5EF4-FFF2-40B4-BE49-F238E27FC236}">
                <a16:creationId xmlns:a16="http://schemas.microsoft.com/office/drawing/2014/main" id="{FEF5EA58-6B53-4107-4324-223539F7D729}"/>
              </a:ext>
            </a:extLst>
          </p:cNvPr>
          <p:cNvSpPr txBox="1"/>
          <p:nvPr/>
        </p:nvSpPr>
        <p:spPr>
          <a:xfrm>
            <a:off x="7098890" y="452284"/>
            <a:ext cx="4385187" cy="369332"/>
          </a:xfrm>
          <a:prstGeom prst="rect">
            <a:avLst/>
          </a:prstGeom>
          <a:noFill/>
        </p:spPr>
        <p:txBody>
          <a:bodyPr wrap="square" rtlCol="0">
            <a:spAutoFit/>
          </a:bodyPr>
          <a:lstStyle/>
          <a:p>
            <a:r>
              <a:rPr lang="en-GB"/>
              <a:t> </a:t>
            </a:r>
            <a:endParaRPr lang="en-GB" dirty="0"/>
          </a:p>
        </p:txBody>
      </p:sp>
    </p:spTree>
    <p:extLst>
      <p:ext uri="{BB962C8B-B14F-4D97-AF65-F5344CB8AC3E}">
        <p14:creationId xmlns:p14="http://schemas.microsoft.com/office/powerpoint/2010/main" val="2110375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C45730-9284-9E30-9220-E3B3FA48796A}"/>
              </a:ext>
            </a:extLst>
          </p:cNvPr>
          <p:cNvSpPr txBox="1"/>
          <p:nvPr/>
        </p:nvSpPr>
        <p:spPr>
          <a:xfrm>
            <a:off x="3043084" y="314632"/>
            <a:ext cx="8534400" cy="707886"/>
          </a:xfrm>
          <a:prstGeom prst="rect">
            <a:avLst/>
          </a:prstGeom>
          <a:noFill/>
        </p:spPr>
        <p:txBody>
          <a:bodyPr wrap="square" rtlCol="0">
            <a:spAutoFit/>
          </a:bodyPr>
          <a:lstStyle/>
          <a:p>
            <a:r>
              <a:rPr lang="en-GB" sz="4000" dirty="0"/>
              <a:t>Bowlby's main ideas</a:t>
            </a:r>
          </a:p>
        </p:txBody>
      </p:sp>
      <p:sp>
        <p:nvSpPr>
          <p:cNvPr id="8" name="TextBox 7">
            <a:extLst>
              <a:ext uri="{FF2B5EF4-FFF2-40B4-BE49-F238E27FC236}">
                <a16:creationId xmlns:a16="http://schemas.microsoft.com/office/drawing/2014/main" id="{200A75CF-4923-0196-59F8-1A96D658BE21}"/>
              </a:ext>
            </a:extLst>
          </p:cNvPr>
          <p:cNvSpPr txBox="1"/>
          <p:nvPr/>
        </p:nvSpPr>
        <p:spPr>
          <a:xfrm>
            <a:off x="251208" y="1022518"/>
            <a:ext cx="8410471" cy="4832092"/>
          </a:xfrm>
          <a:prstGeom prst="rect">
            <a:avLst/>
          </a:prstGeom>
          <a:noFill/>
        </p:spPr>
        <p:txBody>
          <a:bodyPr wrap="square">
            <a:spAutoFit/>
          </a:bodyPr>
          <a:lstStyle/>
          <a:p>
            <a:r>
              <a:rPr lang="en-GB" sz="2800" dirty="0"/>
              <a:t>Bowlby's theory includes a range of major ideas. A child and their carer form an emotional bond. The child might experience symptoms from anxiety related to separation when the carer leaves. Additionally a carer can act as a solid support system giving a kid the courage to try new things because they understand their carer will be there for them. Then again Bowlby suggested that kids create a personal operating model. This suggests that a child's perception of themselves and interactions with others can be shaped by their childhood relationships.</a:t>
            </a:r>
          </a:p>
        </p:txBody>
      </p:sp>
    </p:spTree>
    <p:extLst>
      <p:ext uri="{BB962C8B-B14F-4D97-AF65-F5344CB8AC3E}">
        <p14:creationId xmlns:p14="http://schemas.microsoft.com/office/powerpoint/2010/main" val="522064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225912-DEE9-F01E-F0EE-3818E2E67930}"/>
              </a:ext>
            </a:extLst>
          </p:cNvPr>
          <p:cNvSpPr txBox="1"/>
          <p:nvPr/>
        </p:nvSpPr>
        <p:spPr>
          <a:xfrm>
            <a:off x="3485535" y="117987"/>
            <a:ext cx="5220929" cy="769441"/>
          </a:xfrm>
          <a:prstGeom prst="rect">
            <a:avLst/>
          </a:prstGeom>
          <a:noFill/>
        </p:spPr>
        <p:txBody>
          <a:bodyPr wrap="square" rtlCol="0">
            <a:spAutoFit/>
          </a:bodyPr>
          <a:lstStyle/>
          <a:p>
            <a:r>
              <a:rPr lang="en-GB" sz="4400" dirty="0"/>
              <a:t>Applying to Shona </a:t>
            </a:r>
          </a:p>
        </p:txBody>
      </p:sp>
      <p:sp>
        <p:nvSpPr>
          <p:cNvPr id="5" name="TextBox 4">
            <a:extLst>
              <a:ext uri="{FF2B5EF4-FFF2-40B4-BE49-F238E27FC236}">
                <a16:creationId xmlns:a16="http://schemas.microsoft.com/office/drawing/2014/main" id="{CF4C34DE-BF6E-3A13-5A1C-01229F71E5F3}"/>
              </a:ext>
            </a:extLst>
          </p:cNvPr>
          <p:cNvSpPr txBox="1"/>
          <p:nvPr/>
        </p:nvSpPr>
        <p:spPr>
          <a:xfrm>
            <a:off x="383458" y="1200035"/>
            <a:ext cx="3991897" cy="5539978"/>
          </a:xfrm>
          <a:prstGeom prst="rect">
            <a:avLst/>
          </a:prstGeom>
          <a:noFill/>
        </p:spPr>
        <p:txBody>
          <a:bodyPr wrap="square" rtlCol="0">
            <a:spAutoFit/>
          </a:bodyPr>
          <a:lstStyle/>
          <a:p>
            <a:r>
              <a:rPr lang="en-GB" sz="2800" dirty="0"/>
              <a:t>Shona is </a:t>
            </a:r>
          </a:p>
          <a:p>
            <a:pPr marL="285750" indent="-285750">
              <a:buFont typeface="Arial" panose="020B0604020202020204" pitchFamily="34" charset="0"/>
              <a:buChar char="•"/>
            </a:pPr>
            <a:r>
              <a:rPr lang="en-GB" sz="2800" dirty="0"/>
              <a:t>3 years old</a:t>
            </a:r>
          </a:p>
          <a:p>
            <a:pPr marL="285750" indent="-285750">
              <a:buFont typeface="Arial" panose="020B0604020202020204" pitchFamily="34" charset="0"/>
              <a:buChar char="•"/>
            </a:pPr>
            <a:r>
              <a:rPr lang="en-GB" sz="2800" dirty="0"/>
              <a:t>Recently started nursery</a:t>
            </a:r>
          </a:p>
          <a:p>
            <a:pPr marL="285750" indent="-285750">
              <a:buFont typeface="Arial" panose="020B0604020202020204" pitchFamily="34" charset="0"/>
              <a:buChar char="•"/>
            </a:pPr>
            <a:r>
              <a:rPr lang="en-GB" sz="2800" dirty="0"/>
              <a:t>She is showing signs of anxiety when being left by her carers</a:t>
            </a:r>
          </a:p>
          <a:p>
            <a:pPr marL="285750" indent="-285750">
              <a:buFont typeface="Arial" panose="020B0604020202020204" pitchFamily="34" charset="0"/>
              <a:buChar char="•"/>
            </a:pPr>
            <a:r>
              <a:rPr lang="en-GB" sz="2800" dirty="0"/>
              <a:t>She has limited verbal communication</a:t>
            </a:r>
          </a:p>
          <a:p>
            <a:pPr marL="285750" indent="-285750">
              <a:buFont typeface="Arial" panose="020B0604020202020204" pitchFamily="34" charset="0"/>
              <a:buChar char="•"/>
            </a:pPr>
            <a:r>
              <a:rPr lang="en-GB" sz="2800" dirty="0"/>
              <a:t>She has difficulty engaging in group plays</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C1D6FA5C-EAA8-8438-F898-ADF663E8D623}"/>
              </a:ext>
            </a:extLst>
          </p:cNvPr>
          <p:cNvSpPr txBox="1"/>
          <p:nvPr/>
        </p:nvSpPr>
        <p:spPr>
          <a:xfrm>
            <a:off x="5043949" y="990794"/>
            <a:ext cx="6096000" cy="5632311"/>
          </a:xfrm>
          <a:prstGeom prst="rect">
            <a:avLst/>
          </a:prstGeom>
          <a:noFill/>
        </p:spPr>
        <p:txBody>
          <a:bodyPr wrap="square">
            <a:spAutoFit/>
          </a:bodyPr>
          <a:lstStyle/>
          <a:p>
            <a:r>
              <a:rPr lang="en-GB" sz="2400" dirty="0"/>
              <a:t>To understand Shonas behaviour around the nursery  we will use the Bowlby theory. I think Shona experiences separation anxiety as whenever her carers leaves she gets anxious a big reason for this could be that because she is in a completely new place there are very unfamiliar faces around her and she doesn't see the face she is used to seeing on a daily this could scare her and take her out of her comfort zone. Her not communicating with people could mean she needs time to adjust to the people around her and get used to their faces  and she could also get some support to help her build relationships and for her to know she is safe.</a:t>
            </a:r>
          </a:p>
        </p:txBody>
      </p:sp>
    </p:spTree>
    <p:extLst>
      <p:ext uri="{BB962C8B-B14F-4D97-AF65-F5344CB8AC3E}">
        <p14:creationId xmlns:p14="http://schemas.microsoft.com/office/powerpoint/2010/main" val="650475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D39DF2A-CFE4-979D-20C4-F3CFD172668E}"/>
              </a:ext>
            </a:extLst>
          </p:cNvPr>
          <p:cNvSpPr txBox="1"/>
          <p:nvPr/>
        </p:nvSpPr>
        <p:spPr>
          <a:xfrm>
            <a:off x="2497394" y="383159"/>
            <a:ext cx="8268929" cy="646331"/>
          </a:xfrm>
          <a:prstGeom prst="rect">
            <a:avLst/>
          </a:prstGeom>
          <a:noFill/>
        </p:spPr>
        <p:txBody>
          <a:bodyPr wrap="square" rtlCol="0">
            <a:spAutoFit/>
          </a:bodyPr>
          <a:lstStyle/>
          <a:p>
            <a:r>
              <a:rPr lang="en-GB" sz="3600" dirty="0"/>
              <a:t>Supporting Shona in Nursery </a:t>
            </a:r>
          </a:p>
        </p:txBody>
      </p:sp>
      <p:sp>
        <p:nvSpPr>
          <p:cNvPr id="8" name="TextBox 7">
            <a:extLst>
              <a:ext uri="{FF2B5EF4-FFF2-40B4-BE49-F238E27FC236}">
                <a16:creationId xmlns:a16="http://schemas.microsoft.com/office/drawing/2014/main" id="{BBC18C61-B222-7A3E-93E2-7816854FC312}"/>
              </a:ext>
            </a:extLst>
          </p:cNvPr>
          <p:cNvSpPr txBox="1"/>
          <p:nvPr/>
        </p:nvSpPr>
        <p:spPr>
          <a:xfrm>
            <a:off x="953730" y="1536174"/>
            <a:ext cx="10038735" cy="3785652"/>
          </a:xfrm>
          <a:prstGeom prst="rect">
            <a:avLst/>
          </a:prstGeom>
          <a:noFill/>
        </p:spPr>
        <p:txBody>
          <a:bodyPr wrap="square">
            <a:spAutoFit/>
          </a:bodyPr>
          <a:lstStyle/>
          <a:p>
            <a:r>
              <a:rPr lang="en-GB" sz="2400" dirty="0"/>
              <a:t>To support Shona in nursery </a:t>
            </a:r>
            <a:r>
              <a:rPr lang="en-GB" sz="2400" dirty="0" err="1"/>
              <a:t>i</a:t>
            </a:r>
            <a:r>
              <a:rPr lang="en-GB" sz="2400" dirty="0"/>
              <a:t> think she should be given a supportive key worker who could help her become comfortable with the environment and who can help her overcome her anxiousness as well as get her to meet new people and talk to new children around her this will build her confidence and help her engage with everyone without being scared. Staff at the nursery could also help reassure her when she is dropped of by her carer they could bring her in introduce her to new activities or things she likes doing to distract her or help her get used to the environment. Her social skills could get better if she slowly starts talking to one person and building communication.</a:t>
            </a:r>
          </a:p>
        </p:txBody>
      </p:sp>
    </p:spTree>
    <p:extLst>
      <p:ext uri="{BB962C8B-B14F-4D97-AF65-F5344CB8AC3E}">
        <p14:creationId xmlns:p14="http://schemas.microsoft.com/office/powerpoint/2010/main" val="4129170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711E7FD-5A5E-227D-2C6B-8109652AC4F6}"/>
              </a:ext>
            </a:extLst>
          </p:cNvPr>
          <p:cNvSpPr txBox="1"/>
          <p:nvPr/>
        </p:nvSpPr>
        <p:spPr>
          <a:xfrm>
            <a:off x="3721510" y="88490"/>
            <a:ext cx="4748980" cy="646331"/>
          </a:xfrm>
          <a:prstGeom prst="rect">
            <a:avLst/>
          </a:prstGeom>
          <a:noFill/>
        </p:spPr>
        <p:txBody>
          <a:bodyPr wrap="square" rtlCol="0">
            <a:spAutoFit/>
          </a:bodyPr>
          <a:lstStyle/>
          <a:p>
            <a:r>
              <a:rPr lang="en-GB" sz="3600" dirty="0"/>
              <a:t>Nature V Nurture</a:t>
            </a:r>
          </a:p>
        </p:txBody>
      </p:sp>
      <p:sp>
        <p:nvSpPr>
          <p:cNvPr id="8" name="TextBox 7">
            <a:extLst>
              <a:ext uri="{FF2B5EF4-FFF2-40B4-BE49-F238E27FC236}">
                <a16:creationId xmlns:a16="http://schemas.microsoft.com/office/drawing/2014/main" id="{C182C46F-4254-4143-9CA7-324FA2D0C303}"/>
              </a:ext>
            </a:extLst>
          </p:cNvPr>
          <p:cNvSpPr txBox="1"/>
          <p:nvPr/>
        </p:nvSpPr>
        <p:spPr>
          <a:xfrm>
            <a:off x="324464" y="1227672"/>
            <a:ext cx="5201265" cy="1938992"/>
          </a:xfrm>
          <a:prstGeom prst="rect">
            <a:avLst/>
          </a:prstGeom>
          <a:noFill/>
        </p:spPr>
        <p:txBody>
          <a:bodyPr wrap="square">
            <a:spAutoFit/>
          </a:bodyPr>
          <a:lstStyle/>
          <a:p>
            <a:r>
              <a:rPr lang="en-GB" sz="2400" dirty="0"/>
              <a:t>Nature refers to the biological and genetic influences that shape who we are the traits and tendencies that are pre-wired through inheritance and other physiological factors.</a:t>
            </a:r>
          </a:p>
        </p:txBody>
      </p:sp>
      <p:sp>
        <p:nvSpPr>
          <p:cNvPr id="10" name="TextBox 9">
            <a:extLst>
              <a:ext uri="{FF2B5EF4-FFF2-40B4-BE49-F238E27FC236}">
                <a16:creationId xmlns:a16="http://schemas.microsoft.com/office/drawing/2014/main" id="{F58A5179-9412-CBAD-3C90-396135FCB281}"/>
              </a:ext>
            </a:extLst>
          </p:cNvPr>
          <p:cNvSpPr txBox="1"/>
          <p:nvPr/>
        </p:nvSpPr>
        <p:spPr>
          <a:xfrm>
            <a:off x="6420464" y="1227672"/>
            <a:ext cx="5329084" cy="1938992"/>
          </a:xfrm>
          <a:prstGeom prst="rect">
            <a:avLst/>
          </a:prstGeom>
          <a:noFill/>
        </p:spPr>
        <p:txBody>
          <a:bodyPr wrap="square">
            <a:spAutoFit/>
          </a:bodyPr>
          <a:lstStyle/>
          <a:p>
            <a:r>
              <a:rPr lang="en-GB" sz="2400" dirty="0"/>
              <a:t>Nurture encompasses the environmental influences that shape development after conception, including life experiences, learning, and social and cultural exposure.</a:t>
            </a:r>
          </a:p>
        </p:txBody>
      </p:sp>
      <p:sp>
        <p:nvSpPr>
          <p:cNvPr id="12" name="TextBox 11">
            <a:extLst>
              <a:ext uri="{FF2B5EF4-FFF2-40B4-BE49-F238E27FC236}">
                <a16:creationId xmlns:a16="http://schemas.microsoft.com/office/drawing/2014/main" id="{26A154F5-02A6-1735-CB4F-1B56F192E88D}"/>
              </a:ext>
            </a:extLst>
          </p:cNvPr>
          <p:cNvSpPr txBox="1"/>
          <p:nvPr/>
        </p:nvSpPr>
        <p:spPr>
          <a:xfrm>
            <a:off x="324464" y="3484212"/>
            <a:ext cx="11543071" cy="2677656"/>
          </a:xfrm>
          <a:prstGeom prst="rect">
            <a:avLst/>
          </a:prstGeom>
          <a:noFill/>
        </p:spPr>
        <p:txBody>
          <a:bodyPr wrap="square">
            <a:spAutoFit/>
          </a:bodyPr>
          <a:lstStyle/>
          <a:p>
            <a:r>
              <a:rPr lang="en-GB" sz="2400" dirty="0"/>
              <a:t>Shona's development can be affected by both nature and nurture. Genetic characteristics like personality and individual differences are commonly referred to as nature. It's likely that certain children are naturally cautious or apprehensive than others. The events and environment of the child, including how they communicate with carers, can be referred to as nurture. Therefore, Shona's distinctive characteristics and her background may have an effect on how she acts. Therefore, we should avoid assuming that her feelings of attachment is the main reason for her behaviour.</a:t>
            </a:r>
          </a:p>
        </p:txBody>
      </p:sp>
    </p:spTree>
    <p:extLst>
      <p:ext uri="{BB962C8B-B14F-4D97-AF65-F5344CB8AC3E}">
        <p14:creationId xmlns:p14="http://schemas.microsoft.com/office/powerpoint/2010/main" val="3302486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AC5B62-E10D-95F7-09BD-6AA9A096031B}"/>
              </a:ext>
            </a:extLst>
          </p:cNvPr>
          <p:cNvSpPr txBox="1"/>
          <p:nvPr/>
        </p:nvSpPr>
        <p:spPr>
          <a:xfrm>
            <a:off x="2703871" y="137651"/>
            <a:ext cx="7855974" cy="707886"/>
          </a:xfrm>
          <a:prstGeom prst="rect">
            <a:avLst/>
          </a:prstGeom>
          <a:noFill/>
        </p:spPr>
        <p:txBody>
          <a:bodyPr wrap="square" rtlCol="0">
            <a:spAutoFit/>
          </a:bodyPr>
          <a:lstStyle/>
          <a:p>
            <a:r>
              <a:rPr lang="en-GB" sz="4000" dirty="0"/>
              <a:t>Strengths and Limitations</a:t>
            </a:r>
          </a:p>
        </p:txBody>
      </p:sp>
      <p:sp>
        <p:nvSpPr>
          <p:cNvPr id="8" name="TextBox 7">
            <a:extLst>
              <a:ext uri="{FF2B5EF4-FFF2-40B4-BE49-F238E27FC236}">
                <a16:creationId xmlns:a16="http://schemas.microsoft.com/office/drawing/2014/main" id="{94F1BCF4-D850-4940-2855-661F5C9B8BD3}"/>
              </a:ext>
            </a:extLst>
          </p:cNvPr>
          <p:cNvSpPr txBox="1"/>
          <p:nvPr/>
        </p:nvSpPr>
        <p:spPr>
          <a:xfrm>
            <a:off x="855406" y="1518285"/>
            <a:ext cx="10255045" cy="3970318"/>
          </a:xfrm>
          <a:prstGeom prst="rect">
            <a:avLst/>
          </a:prstGeom>
          <a:noFill/>
        </p:spPr>
        <p:txBody>
          <a:bodyPr wrap="square">
            <a:spAutoFit/>
          </a:bodyPr>
          <a:lstStyle/>
          <a:p>
            <a:r>
              <a:rPr lang="en-GB" sz="2800" dirty="0"/>
              <a:t>The value of early attachments for the emotional growth of children is one of Bowlby's theory's advantages. It is particularly useful when thinking about kids who struggle with feelings of separation anxiety. However, this concept has disadvantages as well. It could put too much attention on early experiences and fails to properly account for other factors like personality traits, traditions, bigger family ties, or the environment in which the child lives .Bowlby's theory therefore needs to be used together with other developing views.</a:t>
            </a:r>
          </a:p>
        </p:txBody>
      </p:sp>
    </p:spTree>
    <p:extLst>
      <p:ext uri="{BB962C8B-B14F-4D97-AF65-F5344CB8AC3E}">
        <p14:creationId xmlns:p14="http://schemas.microsoft.com/office/powerpoint/2010/main" val="3635009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E76776-7757-E4C0-9D1F-1677F6262A8A}"/>
              </a:ext>
            </a:extLst>
          </p:cNvPr>
          <p:cNvSpPr txBox="1"/>
          <p:nvPr/>
        </p:nvSpPr>
        <p:spPr>
          <a:xfrm>
            <a:off x="422789" y="353962"/>
            <a:ext cx="3805084" cy="646331"/>
          </a:xfrm>
          <a:prstGeom prst="rect">
            <a:avLst/>
          </a:prstGeom>
          <a:noFill/>
        </p:spPr>
        <p:txBody>
          <a:bodyPr wrap="square" rtlCol="0">
            <a:spAutoFit/>
          </a:bodyPr>
          <a:lstStyle/>
          <a:p>
            <a:r>
              <a:rPr lang="en-GB" sz="3600" dirty="0"/>
              <a:t>Conclusion </a:t>
            </a:r>
          </a:p>
        </p:txBody>
      </p:sp>
      <p:sp>
        <p:nvSpPr>
          <p:cNvPr id="6" name="TextBox 5">
            <a:extLst>
              <a:ext uri="{FF2B5EF4-FFF2-40B4-BE49-F238E27FC236}">
                <a16:creationId xmlns:a16="http://schemas.microsoft.com/office/drawing/2014/main" id="{D524178B-2AA1-CA45-8B2D-448D3285CD6C}"/>
              </a:ext>
            </a:extLst>
          </p:cNvPr>
          <p:cNvSpPr txBox="1"/>
          <p:nvPr/>
        </p:nvSpPr>
        <p:spPr>
          <a:xfrm>
            <a:off x="285138" y="1000293"/>
            <a:ext cx="7108721" cy="5693866"/>
          </a:xfrm>
          <a:prstGeom prst="rect">
            <a:avLst/>
          </a:prstGeom>
          <a:noFill/>
        </p:spPr>
        <p:txBody>
          <a:bodyPr wrap="square">
            <a:spAutoFit/>
          </a:bodyPr>
          <a:lstStyle/>
          <a:p>
            <a:r>
              <a:rPr lang="en-GB" sz="2800" dirty="0"/>
              <a:t>In conclusion, Bowlby's attachment theory gives a useful structure for understanding aspects of Shona's behaviour, particularly her anxiety when her guardians leave. She may have felt more at ease if she were given a trustworthy and positive key worker. Her growth could also be assisted by a regular routine and a slow introduction to socialising. But assumptions about Shona shouldn't be made built around attachment theory. Environmental and biological factors are likely to be having an effect on her growth and development.</a:t>
            </a:r>
          </a:p>
        </p:txBody>
      </p:sp>
      <p:sp>
        <p:nvSpPr>
          <p:cNvPr id="3" name="TextBox 2">
            <a:extLst>
              <a:ext uri="{FF2B5EF4-FFF2-40B4-BE49-F238E27FC236}">
                <a16:creationId xmlns:a16="http://schemas.microsoft.com/office/drawing/2014/main" id="{95657274-8ADE-D228-8681-47D1E5034F8B}"/>
              </a:ext>
            </a:extLst>
          </p:cNvPr>
          <p:cNvSpPr txBox="1"/>
          <p:nvPr/>
        </p:nvSpPr>
        <p:spPr>
          <a:xfrm>
            <a:off x="7393859" y="1315726"/>
            <a:ext cx="6096000" cy="369332"/>
          </a:xfrm>
          <a:prstGeom prst="rect">
            <a:avLst/>
          </a:prstGeom>
          <a:noFill/>
        </p:spPr>
        <p:txBody>
          <a:bodyPr wrap="square">
            <a:spAutoFit/>
          </a:bodyPr>
          <a:lstStyle/>
          <a:p>
            <a:r>
              <a:rPr lang="en-GB" u="sng" dirty="0">
                <a:solidFill>
                  <a:schemeClr val="accent1"/>
                </a:solidFill>
              </a:rPr>
              <a:t>https://www.simplypsychology.org/bowlby.html</a:t>
            </a:r>
          </a:p>
        </p:txBody>
      </p:sp>
      <p:sp>
        <p:nvSpPr>
          <p:cNvPr id="9" name="TextBox 8">
            <a:extLst>
              <a:ext uri="{FF2B5EF4-FFF2-40B4-BE49-F238E27FC236}">
                <a16:creationId xmlns:a16="http://schemas.microsoft.com/office/drawing/2014/main" id="{181F1020-094D-C1D1-07CD-ECAB7D7149DC}"/>
              </a:ext>
            </a:extLst>
          </p:cNvPr>
          <p:cNvSpPr txBox="1"/>
          <p:nvPr/>
        </p:nvSpPr>
        <p:spPr>
          <a:xfrm>
            <a:off x="7452848" y="1708160"/>
            <a:ext cx="4454014" cy="1200329"/>
          </a:xfrm>
          <a:prstGeom prst="rect">
            <a:avLst/>
          </a:prstGeom>
          <a:noFill/>
        </p:spPr>
        <p:txBody>
          <a:bodyPr wrap="square">
            <a:spAutoFit/>
          </a:bodyPr>
          <a:lstStyle/>
          <a:p>
            <a:r>
              <a:rPr lang="en-GB" u="sng" dirty="0">
                <a:solidFill>
                  <a:schemeClr val="accent1"/>
                </a:solidFill>
              </a:rPr>
              <a:t>https://medicaldevicenavigator.com/resource/nice-children-s-attachment-attachment-in-children-and-young-people-who-are-adopted-from-care/</a:t>
            </a:r>
          </a:p>
        </p:txBody>
      </p:sp>
      <p:sp>
        <p:nvSpPr>
          <p:cNvPr id="11" name="TextBox 10">
            <a:extLst>
              <a:ext uri="{FF2B5EF4-FFF2-40B4-BE49-F238E27FC236}">
                <a16:creationId xmlns:a16="http://schemas.microsoft.com/office/drawing/2014/main" id="{449B7D9F-EE24-8725-D60F-842083B55B08}"/>
              </a:ext>
            </a:extLst>
          </p:cNvPr>
          <p:cNvSpPr txBox="1"/>
          <p:nvPr/>
        </p:nvSpPr>
        <p:spPr>
          <a:xfrm>
            <a:off x="7492179" y="3016229"/>
            <a:ext cx="4916129" cy="1200329"/>
          </a:xfrm>
          <a:prstGeom prst="rect">
            <a:avLst/>
          </a:prstGeom>
          <a:noFill/>
        </p:spPr>
        <p:txBody>
          <a:bodyPr wrap="square">
            <a:spAutoFit/>
          </a:bodyPr>
          <a:lstStyle/>
          <a:p>
            <a:r>
              <a:rPr lang="en-GB" u="sng" dirty="0">
                <a:solidFill>
                  <a:schemeClr val="accent1"/>
                </a:solidFill>
              </a:rPr>
              <a:t>https://quizlet.com/study-guides/bowlby-s-attachment-theory-support-limitations-and-debates-i-35315423-2b0d-4b20-8f4b-d56751a66859</a:t>
            </a:r>
          </a:p>
        </p:txBody>
      </p:sp>
      <p:sp>
        <p:nvSpPr>
          <p:cNvPr id="13" name="TextBox 12">
            <a:extLst>
              <a:ext uri="{FF2B5EF4-FFF2-40B4-BE49-F238E27FC236}">
                <a16:creationId xmlns:a16="http://schemas.microsoft.com/office/drawing/2014/main" id="{5CD4F932-7426-A4D5-B6D3-27A3586DBF83}"/>
              </a:ext>
            </a:extLst>
          </p:cNvPr>
          <p:cNvSpPr txBox="1"/>
          <p:nvPr/>
        </p:nvSpPr>
        <p:spPr>
          <a:xfrm>
            <a:off x="7492179" y="4355057"/>
            <a:ext cx="4532671" cy="646331"/>
          </a:xfrm>
          <a:prstGeom prst="rect">
            <a:avLst/>
          </a:prstGeom>
          <a:noFill/>
        </p:spPr>
        <p:txBody>
          <a:bodyPr wrap="square">
            <a:spAutoFit/>
          </a:bodyPr>
          <a:lstStyle/>
          <a:p>
            <a:r>
              <a:rPr lang="en-GB" u="sng" dirty="0">
                <a:solidFill>
                  <a:schemeClr val="accent1"/>
                </a:solidFill>
              </a:rPr>
              <a:t>https://www.simplypsychology.org/naturevsnurture.html</a:t>
            </a:r>
          </a:p>
        </p:txBody>
      </p:sp>
    </p:spTree>
    <p:extLst>
      <p:ext uri="{BB962C8B-B14F-4D97-AF65-F5344CB8AC3E}">
        <p14:creationId xmlns:p14="http://schemas.microsoft.com/office/powerpoint/2010/main" val="11188088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7742</TotalTime>
  <Words>1023</Words>
  <Application>Microsoft Office PowerPoint</Application>
  <PresentationFormat>Widescreen</PresentationFormat>
  <Paragraphs>33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nazma iqbal</dc:creator>
  <cp:lastModifiedBy>nazma iqbal</cp:lastModifiedBy>
  <cp:revision>1</cp:revision>
  <dcterms:created xsi:type="dcterms:W3CDTF">2026-10-04T20:41:03Z</dcterms:created>
  <dcterms:modified xsi:type="dcterms:W3CDTF">2026-10-10T18:33:21Z</dcterms:modified>
</cp:coreProperties>
</file>