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73" r:id="rId3"/>
    <p:sldId id="276" r:id="rId4"/>
    <p:sldId id="263" r:id="rId5"/>
    <p:sldId id="264" r:id="rId6"/>
    <p:sldId id="265" r:id="rId7"/>
    <p:sldId id="266" r:id="rId8"/>
    <p:sldId id="267" r:id="rId9"/>
    <p:sldId id="268" r:id="rId10"/>
    <p:sldId id="272" r:id="rId11"/>
    <p:sldId id="27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30"/>
    <p:restoredTop sz="94689"/>
  </p:normalViewPr>
  <p:slideViewPr>
    <p:cSldViewPr snapToGrid="0" showGuides="1">
      <p:cViewPr varScale="1">
        <p:scale>
          <a:sx n="83" d="100"/>
          <a:sy n="83" d="100"/>
        </p:scale>
        <p:origin x="24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Ion" userId="f5106efe166c9425" providerId="LiveId" clId="{C217B34E-4162-4653-BE0C-431BC47B6825}"/>
    <pc:docChg chg="undo custSel addSld delSld modSld">
      <pc:chgData name="Maria Ion" userId="f5106efe166c9425" providerId="LiveId" clId="{C217B34E-4162-4653-BE0C-431BC47B6825}" dt="2026-07-12T08:29:55.514" v="524" actId="26606"/>
      <pc:docMkLst>
        <pc:docMk/>
      </pc:docMkLst>
      <pc:sldChg chg="modSp mod">
        <pc:chgData name="Maria Ion" userId="f5106efe166c9425" providerId="LiveId" clId="{C217B34E-4162-4653-BE0C-431BC47B6825}" dt="2026-07-12T08:02:59.696" v="415" actId="14100"/>
        <pc:sldMkLst>
          <pc:docMk/>
          <pc:sldMk cId="2465510357" sldId="257"/>
        </pc:sldMkLst>
        <pc:spChg chg="mod">
          <ac:chgData name="Maria Ion" userId="f5106efe166c9425" providerId="LiveId" clId="{C217B34E-4162-4653-BE0C-431BC47B6825}" dt="2026-07-12T08:02:29.714" v="413" actId="14100"/>
          <ac:spMkLst>
            <pc:docMk/>
            <pc:sldMk cId="2465510357" sldId="257"/>
            <ac:spMk id="2" creationId="{DA2D9CAF-62E4-A56C-BC72-03583E71A03A}"/>
          </ac:spMkLst>
        </pc:spChg>
        <pc:spChg chg="mod">
          <ac:chgData name="Maria Ion" userId="f5106efe166c9425" providerId="LiveId" clId="{C217B34E-4162-4653-BE0C-431BC47B6825}" dt="2026-07-12T08:01:45.921" v="406" actId="14100"/>
          <ac:spMkLst>
            <pc:docMk/>
            <pc:sldMk cId="2465510357" sldId="257"/>
            <ac:spMk id="3" creationId="{8FC115E9-2559-9124-E2DA-727C7D7E63C8}"/>
          </ac:spMkLst>
        </pc:spChg>
        <pc:spChg chg="mod">
          <ac:chgData name="Maria Ion" userId="f5106efe166c9425" providerId="LiveId" clId="{C217B34E-4162-4653-BE0C-431BC47B6825}" dt="2026-07-12T08:02:59.696" v="415" actId="14100"/>
          <ac:spMkLst>
            <pc:docMk/>
            <pc:sldMk cId="2465510357" sldId="257"/>
            <ac:spMk id="4" creationId="{0DB5D689-0DBF-6610-F166-1771F1505D35}"/>
          </ac:spMkLst>
        </pc:spChg>
      </pc:sldChg>
      <pc:sldChg chg="addSp delSp modSp new mod setBg">
        <pc:chgData name="Maria Ion" userId="f5106efe166c9425" providerId="LiveId" clId="{C217B34E-4162-4653-BE0C-431BC47B6825}" dt="2026-07-12T08:06:44.427" v="436" actId="113"/>
        <pc:sldMkLst>
          <pc:docMk/>
          <pc:sldMk cId="2255304402" sldId="263"/>
        </pc:sldMkLst>
        <pc:spChg chg="mod">
          <ac:chgData name="Maria Ion" userId="f5106efe166c9425" providerId="LiveId" clId="{C217B34E-4162-4653-BE0C-431BC47B6825}" dt="2026-07-12T08:06:44.427" v="436" actId="113"/>
          <ac:spMkLst>
            <pc:docMk/>
            <pc:sldMk cId="2255304402" sldId="263"/>
            <ac:spMk id="2" creationId="{ABAAA4F7-1E2F-1C45-EE88-3E0FC26E0EDB}"/>
          </ac:spMkLst>
        </pc:spChg>
        <pc:spChg chg="mod">
          <ac:chgData name="Maria Ion" userId="f5106efe166c9425" providerId="LiveId" clId="{C217B34E-4162-4653-BE0C-431BC47B6825}" dt="2026-07-12T08:06:32.224" v="435" actId="255"/>
          <ac:spMkLst>
            <pc:docMk/>
            <pc:sldMk cId="2255304402" sldId="263"/>
            <ac:spMk id="3" creationId="{D62F338C-943D-4C15-BF19-D0531AFCA55B}"/>
          </ac:spMkLst>
        </pc:spChg>
        <pc:spChg chg="add">
          <ac:chgData name="Maria Ion" userId="f5106efe166c9425" providerId="LiveId" clId="{C217B34E-4162-4653-BE0C-431BC47B6825}" dt="2026-07-05T08:08:16.905" v="63" actId="26606"/>
          <ac:spMkLst>
            <pc:docMk/>
            <pc:sldMk cId="2255304402" sldId="263"/>
            <ac:spMk id="23" creationId="{04812C46-200A-4DEB-A05E-3ED6C68C2387}"/>
          </ac:spMkLst>
        </pc:spChg>
        <pc:spChg chg="add">
          <ac:chgData name="Maria Ion" userId="f5106efe166c9425" providerId="LiveId" clId="{C217B34E-4162-4653-BE0C-431BC47B6825}" dt="2026-07-05T08:08:16.905" v="63" actId="26606"/>
          <ac:spMkLst>
            <pc:docMk/>
            <pc:sldMk cId="2255304402" sldId="263"/>
            <ac:spMk id="24" creationId="{D1EA859B-E555-4109-94F3-6700E046E008}"/>
          </ac:spMkLst>
        </pc:spChg>
        <pc:picChg chg="add mod ord">
          <ac:chgData name="Maria Ion" userId="f5106efe166c9425" providerId="LiveId" clId="{C217B34E-4162-4653-BE0C-431BC47B6825}" dt="2026-07-12T08:05:35.558" v="427" actId="14100"/>
          <ac:picMkLst>
            <pc:docMk/>
            <pc:sldMk cId="2255304402" sldId="263"/>
            <ac:picMk id="5" creationId="{EDEB11E0-CB08-62C9-E982-EB33D0EFEE30}"/>
          </ac:picMkLst>
        </pc:picChg>
      </pc:sldChg>
      <pc:sldChg chg="addSp delSp modSp new mod setBg">
        <pc:chgData name="Maria Ion" userId="f5106efe166c9425" providerId="LiveId" clId="{C217B34E-4162-4653-BE0C-431BC47B6825}" dt="2026-07-10T09:14:16.866" v="307" actId="26606"/>
        <pc:sldMkLst>
          <pc:docMk/>
          <pc:sldMk cId="3278588074" sldId="264"/>
        </pc:sldMkLst>
        <pc:spChg chg="mod ord">
          <ac:chgData name="Maria Ion" userId="f5106efe166c9425" providerId="LiveId" clId="{C217B34E-4162-4653-BE0C-431BC47B6825}" dt="2026-07-10T08:55:43.771" v="205"/>
          <ac:spMkLst>
            <pc:docMk/>
            <pc:sldMk cId="3278588074" sldId="264"/>
            <ac:spMk id="2" creationId="{14B9F06C-046E-93D6-A0FF-516B6CB3B45B}"/>
          </ac:spMkLst>
        </pc:spChg>
        <pc:graphicFrameChg chg="add">
          <ac:chgData name="Maria Ion" userId="f5106efe166c9425" providerId="LiveId" clId="{C217B34E-4162-4653-BE0C-431BC47B6825}" dt="2026-07-10T09:14:16.866" v="307" actId="26606"/>
          <ac:graphicFrameMkLst>
            <pc:docMk/>
            <pc:sldMk cId="3278588074" sldId="264"/>
            <ac:graphicFrameMk id="9" creationId="{6337E3A6-AE24-978C-8604-353B8CED8C1B}"/>
          </ac:graphicFrameMkLst>
        </pc:graphicFrameChg>
        <pc:picChg chg="add mod">
          <ac:chgData name="Maria Ion" userId="f5106efe166c9425" providerId="LiveId" clId="{C217B34E-4162-4653-BE0C-431BC47B6825}" dt="2026-07-05T08:48:37.336" v="104" actId="14100"/>
          <ac:picMkLst>
            <pc:docMk/>
            <pc:sldMk cId="3278588074" sldId="264"/>
            <ac:picMk id="7" creationId="{389FDE1A-4B80-9D9A-7319-7CEA7900895F}"/>
          </ac:picMkLst>
        </pc:picChg>
      </pc:sldChg>
      <pc:sldChg chg="addSp delSp modSp new mod setBg">
        <pc:chgData name="Maria Ion" userId="f5106efe166c9425" providerId="LiveId" clId="{C217B34E-4162-4653-BE0C-431BC47B6825}" dt="2026-07-12T08:09:25.260" v="448" actId="255"/>
        <pc:sldMkLst>
          <pc:docMk/>
          <pc:sldMk cId="4093489925" sldId="265"/>
        </pc:sldMkLst>
        <pc:spChg chg="mod">
          <ac:chgData name="Maria Ion" userId="f5106efe166c9425" providerId="LiveId" clId="{C217B34E-4162-4653-BE0C-431BC47B6825}" dt="2026-07-12T08:08:23.411" v="438" actId="14100"/>
          <ac:spMkLst>
            <pc:docMk/>
            <pc:sldMk cId="4093489925" sldId="265"/>
            <ac:spMk id="2" creationId="{09B17680-D0B6-12E7-4626-6F6A91751EE2}"/>
          </ac:spMkLst>
        </pc:spChg>
        <pc:spChg chg="mod">
          <ac:chgData name="Maria Ion" userId="f5106efe166c9425" providerId="LiveId" clId="{C217B34E-4162-4653-BE0C-431BC47B6825}" dt="2026-07-12T08:09:25.260" v="448" actId="255"/>
          <ac:spMkLst>
            <pc:docMk/>
            <pc:sldMk cId="4093489925" sldId="265"/>
            <ac:spMk id="3" creationId="{41076A99-5F8F-4110-900F-4043946E5A28}"/>
          </ac:spMkLst>
        </pc:spChg>
        <pc:spChg chg="add">
          <ac:chgData name="Maria Ion" userId="f5106efe166c9425" providerId="LiveId" clId="{C217B34E-4162-4653-BE0C-431BC47B6825}" dt="2026-07-10T07:05:06.784" v="115" actId="26606"/>
          <ac:spMkLst>
            <pc:docMk/>
            <pc:sldMk cId="4093489925" sldId="265"/>
            <ac:spMk id="21" creationId="{1E020063-2385-44AC-BD67-258E1F0B9FCE}"/>
          </ac:spMkLst>
        </pc:spChg>
        <pc:spChg chg="add">
          <ac:chgData name="Maria Ion" userId="f5106efe166c9425" providerId="LiveId" clId="{C217B34E-4162-4653-BE0C-431BC47B6825}" dt="2026-07-10T07:05:06.784" v="115" actId="26606"/>
          <ac:spMkLst>
            <pc:docMk/>
            <pc:sldMk cId="4093489925" sldId="265"/>
            <ac:spMk id="23" creationId="{7E014A0B-5338-4077-AFE9-A90D04D4492B}"/>
          </ac:spMkLst>
        </pc:spChg>
        <pc:grpChg chg="add">
          <ac:chgData name="Maria Ion" userId="f5106efe166c9425" providerId="LiveId" clId="{C217B34E-4162-4653-BE0C-431BC47B6825}" dt="2026-07-10T07:05:06.784" v="115" actId="26606"/>
          <ac:grpSpMkLst>
            <pc:docMk/>
            <pc:sldMk cId="4093489925" sldId="265"/>
            <ac:grpSpMk id="25" creationId="{78127680-150F-4A90-9950-F66392578116}"/>
          </ac:grpSpMkLst>
        </pc:grpChg>
        <pc:picChg chg="add mod">
          <ac:chgData name="Maria Ion" userId="f5106efe166c9425" providerId="LiveId" clId="{C217B34E-4162-4653-BE0C-431BC47B6825}" dt="2026-07-12T08:09:14.705" v="447" actId="14100"/>
          <ac:picMkLst>
            <pc:docMk/>
            <pc:sldMk cId="4093489925" sldId="265"/>
            <ac:picMk id="5" creationId="{E5D55231-541D-0B20-7193-844E8E4985DE}"/>
          </ac:picMkLst>
        </pc:picChg>
      </pc:sldChg>
      <pc:sldChg chg="addSp modSp new mod setBg">
        <pc:chgData name="Maria Ion" userId="f5106efe166c9425" providerId="LiveId" clId="{C217B34E-4162-4653-BE0C-431BC47B6825}" dt="2026-07-12T08:11:01.865" v="459" actId="14100"/>
        <pc:sldMkLst>
          <pc:docMk/>
          <pc:sldMk cId="1629063148" sldId="266"/>
        </pc:sldMkLst>
        <pc:spChg chg="mod">
          <ac:chgData name="Maria Ion" userId="f5106efe166c9425" providerId="LiveId" clId="{C217B34E-4162-4653-BE0C-431BC47B6825}" dt="2026-07-12T08:10:37.182" v="455" actId="122"/>
          <ac:spMkLst>
            <pc:docMk/>
            <pc:sldMk cId="1629063148" sldId="266"/>
            <ac:spMk id="2" creationId="{85E1876D-069C-02A4-98A7-DF3CBB02A857}"/>
          </ac:spMkLst>
        </pc:spChg>
        <pc:spChg chg="mod">
          <ac:chgData name="Maria Ion" userId="f5106efe166c9425" providerId="LiveId" clId="{C217B34E-4162-4653-BE0C-431BC47B6825}" dt="2026-07-12T08:10:52.838" v="457" actId="255"/>
          <ac:spMkLst>
            <pc:docMk/>
            <pc:sldMk cId="1629063148" sldId="266"/>
            <ac:spMk id="3" creationId="{4F2E788E-2AA4-E627-5880-69C080DC8F27}"/>
          </ac:spMkLst>
        </pc:spChg>
        <pc:spChg chg="add">
          <ac:chgData name="Maria Ion" userId="f5106efe166c9425" providerId="LiveId" clId="{C217B34E-4162-4653-BE0C-431BC47B6825}" dt="2026-07-10T07:08:13.577" v="124" actId="26606"/>
          <ac:spMkLst>
            <pc:docMk/>
            <pc:sldMk cId="1629063148" sldId="266"/>
            <ac:spMk id="10" creationId="{B6FACB3C-9069-4791-BC5C-0DB7CD19B853}"/>
          </ac:spMkLst>
        </pc:spChg>
        <pc:spChg chg="add">
          <ac:chgData name="Maria Ion" userId="f5106efe166c9425" providerId="LiveId" clId="{C217B34E-4162-4653-BE0C-431BC47B6825}" dt="2026-07-10T07:08:13.577" v="124" actId="26606"/>
          <ac:spMkLst>
            <pc:docMk/>
            <pc:sldMk cId="1629063148" sldId="266"/>
            <ac:spMk id="12" creationId="{71F2038E-D777-4B76-81DD-DD13EE91B9DD}"/>
          </ac:spMkLst>
        </pc:spChg>
        <pc:grpChg chg="add">
          <ac:chgData name="Maria Ion" userId="f5106efe166c9425" providerId="LiveId" clId="{C217B34E-4162-4653-BE0C-431BC47B6825}" dt="2026-07-10T07:08:13.577" v="124" actId="26606"/>
          <ac:grpSpMkLst>
            <pc:docMk/>
            <pc:sldMk cId="1629063148" sldId="266"/>
            <ac:grpSpMk id="14" creationId="{DD354807-230F-4402-B1B9-F733A8F1F190}"/>
          </ac:grpSpMkLst>
        </pc:grpChg>
        <pc:picChg chg="add mod">
          <ac:chgData name="Maria Ion" userId="f5106efe166c9425" providerId="LiveId" clId="{C217B34E-4162-4653-BE0C-431BC47B6825}" dt="2026-07-12T08:11:01.865" v="459" actId="14100"/>
          <ac:picMkLst>
            <pc:docMk/>
            <pc:sldMk cId="1629063148" sldId="266"/>
            <ac:picMk id="5" creationId="{93377A3C-D79C-A765-C911-609F3EDA3EC1}"/>
          </ac:picMkLst>
        </pc:picChg>
      </pc:sldChg>
      <pc:sldChg chg="addSp modSp new mod setBg">
        <pc:chgData name="Maria Ion" userId="f5106efe166c9425" providerId="LiveId" clId="{C217B34E-4162-4653-BE0C-431BC47B6825}" dt="2026-07-12T08:12:06.437" v="467" actId="14100"/>
        <pc:sldMkLst>
          <pc:docMk/>
          <pc:sldMk cId="3160112388" sldId="267"/>
        </pc:sldMkLst>
        <pc:spChg chg="mod">
          <ac:chgData name="Maria Ion" userId="f5106efe166c9425" providerId="LiveId" clId="{C217B34E-4162-4653-BE0C-431BC47B6825}" dt="2026-07-12T08:11:43.513" v="464" actId="122"/>
          <ac:spMkLst>
            <pc:docMk/>
            <pc:sldMk cId="3160112388" sldId="267"/>
            <ac:spMk id="2" creationId="{0099CC99-220D-01F8-D47F-49FFD64133C0}"/>
          </ac:spMkLst>
        </pc:spChg>
        <pc:spChg chg="mod">
          <ac:chgData name="Maria Ion" userId="f5106efe166c9425" providerId="LiveId" clId="{C217B34E-4162-4653-BE0C-431BC47B6825}" dt="2026-07-12T08:11:54.454" v="465" actId="255"/>
          <ac:spMkLst>
            <pc:docMk/>
            <pc:sldMk cId="3160112388" sldId="267"/>
            <ac:spMk id="3" creationId="{BC78873F-BD48-AD16-8B01-6E97515F3F5E}"/>
          </ac:spMkLst>
        </pc:spChg>
        <pc:spChg chg="add">
          <ac:chgData name="Maria Ion" userId="f5106efe166c9425" providerId="LiveId" clId="{C217B34E-4162-4653-BE0C-431BC47B6825}" dt="2026-07-10T07:14:50.851" v="134" actId="26606"/>
          <ac:spMkLst>
            <pc:docMk/>
            <pc:sldMk cId="3160112388" sldId="267"/>
            <ac:spMk id="10" creationId="{4F7EBAE4-9945-4473-9E34-B2C66EA0F03D}"/>
          </ac:spMkLst>
        </pc:spChg>
        <pc:spChg chg="add">
          <ac:chgData name="Maria Ion" userId="f5106efe166c9425" providerId="LiveId" clId="{C217B34E-4162-4653-BE0C-431BC47B6825}" dt="2026-07-10T07:14:50.851" v="134" actId="26606"/>
          <ac:spMkLst>
            <pc:docMk/>
            <pc:sldMk cId="3160112388" sldId="267"/>
            <ac:spMk id="12" creationId="{70BEB1E7-2F88-40BC-B73D-42E5B6F80BFC}"/>
          </ac:spMkLst>
        </pc:spChg>
        <pc:spChg chg="add">
          <ac:chgData name="Maria Ion" userId="f5106efe166c9425" providerId="LiveId" clId="{C217B34E-4162-4653-BE0C-431BC47B6825}" dt="2026-07-10T07:14:50.851" v="134" actId="26606"/>
          <ac:spMkLst>
            <pc:docMk/>
            <pc:sldMk cId="3160112388" sldId="267"/>
            <ac:spMk id="14" creationId="{A7B99495-F43F-4D80-A44F-2CB4764EB90B}"/>
          </ac:spMkLst>
        </pc:spChg>
        <pc:picChg chg="add mod">
          <ac:chgData name="Maria Ion" userId="f5106efe166c9425" providerId="LiveId" clId="{C217B34E-4162-4653-BE0C-431BC47B6825}" dt="2026-07-12T08:12:06.437" v="467" actId="14100"/>
          <ac:picMkLst>
            <pc:docMk/>
            <pc:sldMk cId="3160112388" sldId="267"/>
            <ac:picMk id="5" creationId="{B2FA909E-0E6A-62F9-9FB6-2A0243BD7F4E}"/>
          </ac:picMkLst>
        </pc:picChg>
      </pc:sldChg>
      <pc:sldChg chg="addSp delSp modSp new mod setBg">
        <pc:chgData name="Maria Ion" userId="f5106efe166c9425" providerId="LiveId" clId="{C217B34E-4162-4653-BE0C-431BC47B6825}" dt="2026-07-12T08:29:55.514" v="524" actId="26606"/>
        <pc:sldMkLst>
          <pc:docMk/>
          <pc:sldMk cId="1291963908" sldId="268"/>
        </pc:sldMkLst>
        <pc:spChg chg="mod">
          <ac:chgData name="Maria Ion" userId="f5106efe166c9425" providerId="LiveId" clId="{C217B34E-4162-4653-BE0C-431BC47B6825}" dt="2026-07-12T08:29:55.514" v="524" actId="26606"/>
          <ac:spMkLst>
            <pc:docMk/>
            <pc:sldMk cId="1291963908" sldId="268"/>
            <ac:spMk id="2" creationId="{946AB14B-B1FD-A5F5-D8AE-59A16514E3DE}"/>
          </ac:spMkLst>
        </pc:spChg>
        <pc:spChg chg="del mod">
          <ac:chgData name="Maria Ion" userId="f5106efe166c9425" providerId="LiveId" clId="{C217B34E-4162-4653-BE0C-431BC47B6825}" dt="2026-07-12T08:29:55.514" v="524" actId="26606"/>
          <ac:spMkLst>
            <pc:docMk/>
            <pc:sldMk cId="1291963908" sldId="268"/>
            <ac:spMk id="3" creationId="{52CB272C-E997-CF6E-9644-D39DF06116B1}"/>
          </ac:spMkLst>
        </pc:spChg>
        <pc:spChg chg="add del">
          <ac:chgData name="Maria Ion" userId="f5106efe166c9425" providerId="LiveId" clId="{C217B34E-4162-4653-BE0C-431BC47B6825}" dt="2026-07-12T08:13:35.930" v="477" actId="26606"/>
          <ac:spMkLst>
            <pc:docMk/>
            <pc:sldMk cId="1291963908" sldId="268"/>
            <ac:spMk id="10" creationId="{1CD81A2A-6ED4-4EF4-A14C-912D31E14800}"/>
          </ac:spMkLst>
        </pc:spChg>
        <pc:spChg chg="add del">
          <ac:chgData name="Maria Ion" userId="f5106efe166c9425" providerId="LiveId" clId="{C217B34E-4162-4653-BE0C-431BC47B6825}" dt="2026-07-12T08:13:35.930" v="477" actId="26606"/>
          <ac:spMkLst>
            <pc:docMk/>
            <pc:sldMk cId="1291963908" sldId="268"/>
            <ac:spMk id="12" creationId="{1661932C-CA15-4E17-B115-FAE7CBEE4789}"/>
          </ac:spMkLst>
        </pc:spChg>
        <pc:spChg chg="add del">
          <ac:chgData name="Maria Ion" userId="f5106efe166c9425" providerId="LiveId" clId="{C217B34E-4162-4653-BE0C-431BC47B6825}" dt="2026-07-12T08:13:35.930" v="477" actId="26606"/>
          <ac:spMkLst>
            <pc:docMk/>
            <pc:sldMk cId="1291963908" sldId="268"/>
            <ac:spMk id="14" creationId="{8590ADD5-9383-4D3D-9047-3DA2593CCB5D}"/>
          </ac:spMkLst>
        </pc:spChg>
        <pc:spChg chg="add del">
          <ac:chgData name="Maria Ion" userId="f5106efe166c9425" providerId="LiveId" clId="{C217B34E-4162-4653-BE0C-431BC47B6825}" dt="2026-07-12T08:13:35.930" v="477" actId="26606"/>
          <ac:spMkLst>
            <pc:docMk/>
            <pc:sldMk cId="1291963908" sldId="268"/>
            <ac:spMk id="16" creationId="{DABE3E45-88CF-45D8-8D40-C773324D93F6}"/>
          </ac:spMkLst>
        </pc:spChg>
        <pc:spChg chg="add del">
          <ac:chgData name="Maria Ion" userId="f5106efe166c9425" providerId="LiveId" clId="{C217B34E-4162-4653-BE0C-431BC47B6825}" dt="2026-07-12T08:13:35.930" v="477" actId="26606"/>
          <ac:spMkLst>
            <pc:docMk/>
            <pc:sldMk cId="1291963908" sldId="268"/>
            <ac:spMk id="20" creationId="{B91ECDA9-56DC-4270-8F33-01C5637B8CEB}"/>
          </ac:spMkLst>
        </pc:spChg>
        <pc:spChg chg="add del">
          <ac:chgData name="Maria Ion" userId="f5106efe166c9425" providerId="LiveId" clId="{C217B34E-4162-4653-BE0C-431BC47B6825}" dt="2026-07-12T08:13:35.930" v="477" actId="26606"/>
          <ac:spMkLst>
            <pc:docMk/>
            <pc:sldMk cId="1291963908" sldId="268"/>
            <ac:spMk id="22" creationId="{75F47824-961D-465D-84F9-EAE11BC6173B}"/>
          </ac:spMkLst>
        </pc:spChg>
        <pc:spChg chg="add del">
          <ac:chgData name="Maria Ion" userId="f5106efe166c9425" providerId="LiveId" clId="{C217B34E-4162-4653-BE0C-431BC47B6825}" dt="2026-07-12T08:13:35.930" v="477" actId="26606"/>
          <ac:spMkLst>
            <pc:docMk/>
            <pc:sldMk cId="1291963908" sldId="268"/>
            <ac:spMk id="24" creationId="{FEC9DA3E-C1D7-472D-B7C0-F71AE41FBA23}"/>
          </ac:spMkLst>
        </pc:spChg>
        <pc:spChg chg="add del">
          <ac:chgData name="Maria Ion" userId="f5106efe166c9425" providerId="LiveId" clId="{C217B34E-4162-4653-BE0C-431BC47B6825}" dt="2026-07-12T08:29:55.514" v="524" actId="26606"/>
          <ac:spMkLst>
            <pc:docMk/>
            <pc:sldMk cId="1291963908" sldId="268"/>
            <ac:spMk id="29" creationId="{9F7D5CDA-D291-4307-BF55-1381FED29634}"/>
          </ac:spMkLst>
        </pc:spChg>
        <pc:spChg chg="add">
          <ac:chgData name="Maria Ion" userId="f5106efe166c9425" providerId="LiveId" clId="{C217B34E-4162-4653-BE0C-431BC47B6825}" dt="2026-07-12T08:29:55.514" v="524" actId="26606"/>
          <ac:spMkLst>
            <pc:docMk/>
            <pc:sldMk cId="1291963908" sldId="268"/>
            <ac:spMk id="35" creationId="{BACC6370-2D7E-4714-9D71-7542949D7D5D}"/>
          </ac:spMkLst>
        </pc:spChg>
        <pc:spChg chg="add">
          <ac:chgData name="Maria Ion" userId="f5106efe166c9425" providerId="LiveId" clId="{C217B34E-4162-4653-BE0C-431BC47B6825}" dt="2026-07-12T08:29:55.514" v="524" actId="26606"/>
          <ac:spMkLst>
            <pc:docMk/>
            <pc:sldMk cId="1291963908" sldId="268"/>
            <ac:spMk id="37" creationId="{F68B3F68-107C-434F-AA38-110D5EA91B85}"/>
          </ac:spMkLst>
        </pc:spChg>
        <pc:spChg chg="add">
          <ac:chgData name="Maria Ion" userId="f5106efe166c9425" providerId="LiveId" clId="{C217B34E-4162-4653-BE0C-431BC47B6825}" dt="2026-07-12T08:29:55.514" v="524" actId="26606"/>
          <ac:spMkLst>
            <pc:docMk/>
            <pc:sldMk cId="1291963908" sldId="268"/>
            <ac:spMk id="39" creationId="{AAD0DBB9-1A4B-4391-81D4-CB19F9AB918A}"/>
          </ac:spMkLst>
        </pc:spChg>
        <pc:spChg chg="add">
          <ac:chgData name="Maria Ion" userId="f5106efe166c9425" providerId="LiveId" clId="{C217B34E-4162-4653-BE0C-431BC47B6825}" dt="2026-07-12T08:29:55.514" v="524" actId="26606"/>
          <ac:spMkLst>
            <pc:docMk/>
            <pc:sldMk cId="1291963908" sldId="268"/>
            <ac:spMk id="41" creationId="{063BBA22-50EA-4C4D-BE05-F1CE4E63AA56}"/>
          </ac:spMkLst>
        </pc:spChg>
        <pc:graphicFrameChg chg="add">
          <ac:chgData name="Maria Ion" userId="f5106efe166c9425" providerId="LiveId" clId="{C217B34E-4162-4653-BE0C-431BC47B6825}" dt="2026-07-12T08:29:55.514" v="524" actId="26606"/>
          <ac:graphicFrameMkLst>
            <pc:docMk/>
            <pc:sldMk cId="1291963908" sldId="268"/>
            <ac:graphicFrameMk id="31" creationId="{4C31531C-0387-C27A-AAA9-926651ACDF61}"/>
          </ac:graphicFrameMkLst>
        </pc:graphicFrameChg>
        <pc:picChg chg="add del mod">
          <ac:chgData name="Maria Ion" userId="f5106efe166c9425" providerId="LiveId" clId="{C217B34E-4162-4653-BE0C-431BC47B6825}" dt="2026-07-12T08:29:41.001" v="523" actId="478"/>
          <ac:picMkLst>
            <pc:docMk/>
            <pc:sldMk cId="1291963908" sldId="268"/>
            <ac:picMk id="5" creationId="{FB2C03A1-522C-4B0F-E021-5B933505D2E7}"/>
          </ac:picMkLst>
        </pc:picChg>
      </pc:sldChg>
      <pc:sldChg chg="addSp delSp modSp new mod setBg">
        <pc:chgData name="Maria Ion" userId="f5106efe166c9425" providerId="LiveId" clId="{C217B34E-4162-4653-BE0C-431BC47B6825}" dt="2026-07-12T08:16:57.040" v="499" actId="255"/>
        <pc:sldMkLst>
          <pc:docMk/>
          <pc:sldMk cId="3363103541" sldId="272"/>
        </pc:sldMkLst>
        <pc:spChg chg="mod">
          <ac:chgData name="Maria Ion" userId="f5106efe166c9425" providerId="LiveId" clId="{C217B34E-4162-4653-BE0C-431BC47B6825}" dt="2026-07-12T08:16:01.874" v="493" actId="14100"/>
          <ac:spMkLst>
            <pc:docMk/>
            <pc:sldMk cId="3363103541" sldId="272"/>
            <ac:spMk id="2" creationId="{FF469286-B8D4-B97B-7B90-1646A9E99765}"/>
          </ac:spMkLst>
        </pc:spChg>
        <pc:spChg chg="add mod">
          <ac:chgData name="Maria Ion" userId="f5106efe166c9425" providerId="LiveId" clId="{C217B34E-4162-4653-BE0C-431BC47B6825}" dt="2026-07-12T08:16:57.040" v="499" actId="255"/>
          <ac:spMkLst>
            <pc:docMk/>
            <pc:sldMk cId="3363103541" sldId="272"/>
            <ac:spMk id="7" creationId="{99A302AE-7720-0FDC-BF5C-8AECF40947BD}"/>
          </ac:spMkLst>
        </pc:spChg>
        <pc:spChg chg="add">
          <ac:chgData name="Maria Ion" userId="f5106efe166c9425" providerId="LiveId" clId="{C217B34E-4162-4653-BE0C-431BC47B6825}" dt="2026-07-10T09:16:26.456" v="310" actId="26606"/>
          <ac:spMkLst>
            <pc:docMk/>
            <pc:sldMk cId="3363103541" sldId="272"/>
            <ac:spMk id="8" creationId="{A2679492-7988-4050-9056-542444452411}"/>
          </ac:spMkLst>
        </pc:spChg>
        <pc:spChg chg="add">
          <ac:chgData name="Maria Ion" userId="f5106efe166c9425" providerId="LiveId" clId="{C217B34E-4162-4653-BE0C-431BC47B6825}" dt="2026-07-10T09:16:26.456" v="310" actId="26606"/>
          <ac:spMkLst>
            <pc:docMk/>
            <pc:sldMk cId="3363103541" sldId="272"/>
            <ac:spMk id="10" creationId="{B091B163-7D61-4891-ABCF-5C13D9C418D0}"/>
          </ac:spMkLst>
        </pc:spChg>
        <pc:grpChg chg="add">
          <ac:chgData name="Maria Ion" userId="f5106efe166c9425" providerId="LiveId" clId="{C217B34E-4162-4653-BE0C-431BC47B6825}" dt="2026-07-10T09:16:26.456" v="310" actId="26606"/>
          <ac:grpSpMkLst>
            <pc:docMk/>
            <pc:sldMk cId="3363103541" sldId="272"/>
            <ac:grpSpMk id="12" creationId="{0474DF76-993E-44DE-AFB0-C416182ACECF}"/>
          </ac:grpSpMkLst>
        </pc:grpChg>
        <pc:cxnChg chg="add">
          <ac:chgData name="Maria Ion" userId="f5106efe166c9425" providerId="LiveId" clId="{C217B34E-4162-4653-BE0C-431BC47B6825}" dt="2026-07-10T09:16:26.456" v="310" actId="26606"/>
          <ac:cxnSpMkLst>
            <pc:docMk/>
            <pc:sldMk cId="3363103541" sldId="272"/>
            <ac:cxnSpMk id="17" creationId="{C49DA8F6-BCC1-4447-B54C-57856834B94B}"/>
          </ac:cxnSpMkLst>
        </pc:cxnChg>
      </pc:sldChg>
      <pc:sldChg chg="addSp modSp new mod setBg">
        <pc:chgData name="Maria Ion" userId="f5106efe166c9425" providerId="LiveId" clId="{C217B34E-4162-4653-BE0C-431BC47B6825}" dt="2026-07-12T08:03:51.570" v="419" actId="255"/>
        <pc:sldMkLst>
          <pc:docMk/>
          <pc:sldMk cId="1311248432" sldId="273"/>
        </pc:sldMkLst>
        <pc:spChg chg="mod">
          <ac:chgData name="Maria Ion" userId="f5106efe166c9425" providerId="LiveId" clId="{C217B34E-4162-4653-BE0C-431BC47B6825}" dt="2026-07-10T09:08:35.636" v="276" actId="26606"/>
          <ac:spMkLst>
            <pc:docMk/>
            <pc:sldMk cId="1311248432" sldId="273"/>
            <ac:spMk id="2" creationId="{405C4EB7-5F78-7C70-BDEA-BF830A50F438}"/>
          </ac:spMkLst>
        </pc:spChg>
        <pc:spChg chg="mod">
          <ac:chgData name="Maria Ion" userId="f5106efe166c9425" providerId="LiveId" clId="{C217B34E-4162-4653-BE0C-431BC47B6825}" dt="2026-07-12T08:03:51.570" v="419" actId="255"/>
          <ac:spMkLst>
            <pc:docMk/>
            <pc:sldMk cId="1311248432" sldId="273"/>
            <ac:spMk id="3" creationId="{96742241-40AB-8CC7-ACE0-2B13EEDD77DF}"/>
          </ac:spMkLst>
        </pc:spChg>
        <pc:spChg chg="add">
          <ac:chgData name="Maria Ion" userId="f5106efe166c9425" providerId="LiveId" clId="{C217B34E-4162-4653-BE0C-431BC47B6825}" dt="2026-07-10T09:08:35.636" v="276" actId="26606"/>
          <ac:spMkLst>
            <pc:docMk/>
            <pc:sldMk cId="1311248432" sldId="273"/>
            <ac:spMk id="8" creationId="{DEE2AD96-B495-4E06-9291-B71706F728CB}"/>
          </ac:spMkLst>
        </pc:spChg>
        <pc:spChg chg="add">
          <ac:chgData name="Maria Ion" userId="f5106efe166c9425" providerId="LiveId" clId="{C217B34E-4162-4653-BE0C-431BC47B6825}" dt="2026-07-10T09:08:35.636" v="276" actId="26606"/>
          <ac:spMkLst>
            <pc:docMk/>
            <pc:sldMk cId="1311248432" sldId="273"/>
            <ac:spMk id="10" creationId="{53CF6D67-C5A8-4ADD-9E8E-1E38CA1D3166}"/>
          </ac:spMkLst>
        </pc:spChg>
        <pc:spChg chg="add">
          <ac:chgData name="Maria Ion" userId="f5106efe166c9425" providerId="LiveId" clId="{C217B34E-4162-4653-BE0C-431BC47B6825}" dt="2026-07-10T09:08:35.636" v="276" actId="26606"/>
          <ac:spMkLst>
            <pc:docMk/>
            <pc:sldMk cId="1311248432" sldId="273"/>
            <ac:spMk id="12" creationId="{86909FA0-B515-4681-B7A8-FA281D133B94}"/>
          </ac:spMkLst>
        </pc:spChg>
        <pc:spChg chg="add">
          <ac:chgData name="Maria Ion" userId="f5106efe166c9425" providerId="LiveId" clId="{C217B34E-4162-4653-BE0C-431BC47B6825}" dt="2026-07-10T09:08:35.636" v="276" actId="26606"/>
          <ac:spMkLst>
            <pc:docMk/>
            <pc:sldMk cId="1311248432" sldId="273"/>
            <ac:spMk id="14" creationId="{21C9FE86-FCC3-4A31-AA1C-C882262B7FE7}"/>
          </ac:spMkLst>
        </pc:spChg>
        <pc:spChg chg="add">
          <ac:chgData name="Maria Ion" userId="f5106efe166c9425" providerId="LiveId" clId="{C217B34E-4162-4653-BE0C-431BC47B6825}" dt="2026-07-10T09:08:35.636" v="276" actId="26606"/>
          <ac:spMkLst>
            <pc:docMk/>
            <pc:sldMk cId="1311248432" sldId="273"/>
            <ac:spMk id="16" creationId="{7D96243B-ECED-4B71-8E06-AE9A285EAD20}"/>
          </ac:spMkLst>
        </pc:spChg>
        <pc:spChg chg="add">
          <ac:chgData name="Maria Ion" userId="f5106efe166c9425" providerId="LiveId" clId="{C217B34E-4162-4653-BE0C-431BC47B6825}" dt="2026-07-10T09:08:35.636" v="276" actId="26606"/>
          <ac:spMkLst>
            <pc:docMk/>
            <pc:sldMk cId="1311248432" sldId="273"/>
            <ac:spMk id="18" creationId="{A09989E4-EFDC-4A90-A633-E0525FB4139E}"/>
          </ac:spMkLst>
        </pc:spChg>
      </pc:sldChg>
      <pc:sldChg chg="addSp delSp modSp new del mod setBg">
        <pc:chgData name="Maria Ion" userId="f5106efe166c9425" providerId="LiveId" clId="{C217B34E-4162-4653-BE0C-431BC47B6825}" dt="2026-07-12T08:23:49.487" v="512" actId="2696"/>
        <pc:sldMkLst>
          <pc:docMk/>
          <pc:sldMk cId="158252215" sldId="274"/>
        </pc:sldMkLst>
        <pc:spChg chg="mod">
          <ac:chgData name="Maria Ion" userId="f5106efe166c9425" providerId="LiveId" clId="{C217B34E-4162-4653-BE0C-431BC47B6825}" dt="2026-07-12T08:18:44.732" v="506" actId="26606"/>
          <ac:spMkLst>
            <pc:docMk/>
            <pc:sldMk cId="158252215" sldId="274"/>
            <ac:spMk id="2" creationId="{0F3F4BD3-7976-7B7A-2003-9F2CF160FE6B}"/>
          </ac:spMkLst>
        </pc:spChg>
        <pc:spChg chg="add del">
          <ac:chgData name="Maria Ion" userId="f5106efe166c9425" providerId="LiveId" clId="{C217B34E-4162-4653-BE0C-431BC47B6825}" dt="2026-07-12T08:18:44.732" v="506" actId="26606"/>
          <ac:spMkLst>
            <pc:docMk/>
            <pc:sldMk cId="158252215" sldId="274"/>
            <ac:spMk id="9" creationId="{E5F17139-31EE-46AC-B04F-DBBD852DD6CB}"/>
          </ac:spMkLst>
        </pc:spChg>
        <pc:spChg chg="add del">
          <ac:chgData name="Maria Ion" userId="f5106efe166c9425" providerId="LiveId" clId="{C217B34E-4162-4653-BE0C-431BC47B6825}" dt="2026-07-12T08:18:44.732" v="506" actId="26606"/>
          <ac:spMkLst>
            <pc:docMk/>
            <pc:sldMk cId="158252215" sldId="274"/>
            <ac:spMk id="13" creationId="{685D65ED-8248-4E7D-AF41-C2685CAE7021}"/>
          </ac:spMkLst>
        </pc:spChg>
        <pc:spChg chg="add del">
          <ac:chgData name="Maria Ion" userId="f5106efe166c9425" providerId="LiveId" clId="{C217B34E-4162-4653-BE0C-431BC47B6825}" dt="2026-07-12T08:18:44.732" v="506" actId="26606"/>
          <ac:spMkLst>
            <pc:docMk/>
            <pc:sldMk cId="158252215" sldId="274"/>
            <ac:spMk id="15" creationId="{76A8F9C6-ED35-4E0A-AC66-5241CA2067A0}"/>
          </ac:spMkLst>
        </pc:spChg>
        <pc:spChg chg="add del">
          <ac:chgData name="Maria Ion" userId="f5106efe166c9425" providerId="LiveId" clId="{C217B34E-4162-4653-BE0C-431BC47B6825}" dt="2026-07-12T08:18:44.732" v="506" actId="26606"/>
          <ac:spMkLst>
            <pc:docMk/>
            <pc:sldMk cId="158252215" sldId="274"/>
            <ac:spMk id="16" creationId="{3CCA69EF-E8B5-4598-BEAD-258F15765D44}"/>
          </ac:spMkLst>
        </pc:spChg>
        <pc:spChg chg="add del">
          <ac:chgData name="Maria Ion" userId="f5106efe166c9425" providerId="LiveId" clId="{C217B34E-4162-4653-BE0C-431BC47B6825}" dt="2026-07-12T08:18:44.732" v="506" actId="26606"/>
          <ac:spMkLst>
            <pc:docMk/>
            <pc:sldMk cId="158252215" sldId="274"/>
            <ac:spMk id="17" creationId="{4F71A736-42D6-4F11-8A7B-633C40624864}"/>
          </ac:spMkLst>
        </pc:spChg>
        <pc:spChg chg="add del">
          <ac:chgData name="Maria Ion" userId="f5106efe166c9425" providerId="LiveId" clId="{C217B34E-4162-4653-BE0C-431BC47B6825}" dt="2026-07-12T08:18:44.732" v="506" actId="26606"/>
          <ac:spMkLst>
            <pc:docMk/>
            <pc:sldMk cId="158252215" sldId="274"/>
            <ac:spMk id="34" creationId="{82571B16-D62A-4B37-A469-E72C79D6935D}"/>
          </ac:spMkLst>
        </pc:spChg>
        <pc:spChg chg="add del">
          <ac:chgData name="Maria Ion" userId="f5106efe166c9425" providerId="LiveId" clId="{C217B34E-4162-4653-BE0C-431BC47B6825}" dt="2026-07-12T08:18:44.732" v="506" actId="26606"/>
          <ac:spMkLst>
            <pc:docMk/>
            <pc:sldMk cId="158252215" sldId="274"/>
            <ac:spMk id="36" creationId="{49E0A0BC-3EE4-4453-9522-08FF2DE30DFB}"/>
          </ac:spMkLst>
        </pc:spChg>
        <pc:spChg chg="add del">
          <ac:chgData name="Maria Ion" userId="f5106efe166c9425" providerId="LiveId" clId="{C217B34E-4162-4653-BE0C-431BC47B6825}" dt="2026-07-12T08:18:44.732" v="506" actId="26606"/>
          <ac:spMkLst>
            <pc:docMk/>
            <pc:sldMk cId="158252215" sldId="274"/>
            <ac:spMk id="38" creationId="{9FBE36BD-9903-4FB5-BBE7-1023D7F73E70}"/>
          </ac:spMkLst>
        </pc:spChg>
        <pc:spChg chg="add del">
          <ac:chgData name="Maria Ion" userId="f5106efe166c9425" providerId="LiveId" clId="{C217B34E-4162-4653-BE0C-431BC47B6825}" dt="2026-07-12T08:17:50.004" v="501" actId="26606"/>
          <ac:spMkLst>
            <pc:docMk/>
            <pc:sldMk cId="158252215" sldId="274"/>
            <ac:spMk id="44" creationId="{E51BA4DF-2BD4-4EC2-B1DB-B27C8AC71864}"/>
          </ac:spMkLst>
        </pc:spChg>
        <pc:spChg chg="add del">
          <ac:chgData name="Maria Ion" userId="f5106efe166c9425" providerId="LiveId" clId="{C217B34E-4162-4653-BE0C-431BC47B6825}" dt="2026-07-12T08:18:43.329" v="503" actId="26606"/>
          <ac:spMkLst>
            <pc:docMk/>
            <pc:sldMk cId="158252215" sldId="274"/>
            <ac:spMk id="45" creationId="{A5A5CE6E-90AF-4D43-A014-1F9EC83EB93D}"/>
          </ac:spMkLst>
        </pc:spChg>
        <pc:spChg chg="add del">
          <ac:chgData name="Maria Ion" userId="f5106efe166c9425" providerId="LiveId" clId="{C217B34E-4162-4653-BE0C-431BC47B6825}" dt="2026-07-12T08:18:44.710" v="505" actId="26606"/>
          <ac:spMkLst>
            <pc:docMk/>
            <pc:sldMk cId="158252215" sldId="274"/>
            <ac:spMk id="48" creationId="{A8384FB5-9ADC-4DDC-881B-597D56F5B15D}"/>
          </ac:spMkLst>
        </pc:spChg>
        <pc:spChg chg="add del">
          <ac:chgData name="Maria Ion" userId="f5106efe166c9425" providerId="LiveId" clId="{C217B34E-4162-4653-BE0C-431BC47B6825}" dt="2026-07-12T08:18:44.710" v="505" actId="26606"/>
          <ac:spMkLst>
            <pc:docMk/>
            <pc:sldMk cId="158252215" sldId="274"/>
            <ac:spMk id="50" creationId="{91E5A9A7-95C6-4F4F-B00E-C82E07FE62EF}"/>
          </ac:spMkLst>
        </pc:spChg>
        <pc:spChg chg="add del">
          <ac:chgData name="Maria Ion" userId="f5106efe166c9425" providerId="LiveId" clId="{C217B34E-4162-4653-BE0C-431BC47B6825}" dt="2026-07-12T08:18:44.710" v="505" actId="26606"/>
          <ac:spMkLst>
            <pc:docMk/>
            <pc:sldMk cId="158252215" sldId="274"/>
            <ac:spMk id="51" creationId="{F8260ED5-17F7-4158-B241-D51DD4CF1B7E}"/>
          </ac:spMkLst>
        </pc:spChg>
        <pc:spChg chg="add">
          <ac:chgData name="Maria Ion" userId="f5106efe166c9425" providerId="LiveId" clId="{C217B34E-4162-4653-BE0C-431BC47B6825}" dt="2026-07-12T08:18:44.732" v="506" actId="26606"/>
          <ac:spMkLst>
            <pc:docMk/>
            <pc:sldMk cId="158252215" sldId="274"/>
            <ac:spMk id="53" creationId="{D12DDE76-C203-4047-9998-63900085B5E8}"/>
          </ac:spMkLst>
        </pc:spChg>
        <pc:graphicFrameChg chg="mod">
          <ac:chgData name="Maria Ion" userId="f5106efe166c9425" providerId="LiveId" clId="{C217B34E-4162-4653-BE0C-431BC47B6825}" dt="2026-07-12T08:04:49.004" v="424"/>
          <ac:graphicFrameMkLst>
            <pc:docMk/>
            <pc:sldMk cId="158252215" sldId="274"/>
            <ac:graphicFrameMk id="5" creationId="{A64FFCAB-558B-A62D-EC95-7AAA969BA1A3}"/>
          </ac:graphicFrameMkLst>
        </pc:graphicFrameChg>
      </pc:sldChg>
      <pc:sldChg chg="modSp new mod">
        <pc:chgData name="Maria Ion" userId="f5106efe166c9425" providerId="LiveId" clId="{C217B34E-4162-4653-BE0C-431BC47B6825}" dt="2026-07-10T10:01:01.888" v="365" actId="20577"/>
        <pc:sldMkLst>
          <pc:docMk/>
          <pc:sldMk cId="1735900959" sldId="275"/>
        </pc:sldMkLst>
        <pc:spChg chg="mod">
          <ac:chgData name="Maria Ion" userId="f5106efe166c9425" providerId="LiveId" clId="{C217B34E-4162-4653-BE0C-431BC47B6825}" dt="2026-07-10T09:57:03.443" v="315" actId="122"/>
          <ac:spMkLst>
            <pc:docMk/>
            <pc:sldMk cId="1735900959" sldId="275"/>
            <ac:spMk id="2" creationId="{27DCEE0C-5F0D-98D7-F0C8-70782379AB26}"/>
          </ac:spMkLst>
        </pc:spChg>
        <pc:spChg chg="mod">
          <ac:chgData name="Maria Ion" userId="f5106efe166c9425" providerId="LiveId" clId="{C217B34E-4162-4653-BE0C-431BC47B6825}" dt="2026-07-10T10:01:01.888" v="365" actId="20577"/>
          <ac:spMkLst>
            <pc:docMk/>
            <pc:sldMk cId="1735900959" sldId="275"/>
            <ac:spMk id="3" creationId="{A9A0E6C8-12D8-D3FD-929C-BD5376AB95E2}"/>
          </ac:spMkLst>
        </pc:spChg>
      </pc:sldChg>
      <pc:sldChg chg="addSp delSp modSp new mod setBg">
        <pc:chgData name="Maria Ion" userId="f5106efe166c9425" providerId="LiveId" clId="{C217B34E-4162-4653-BE0C-431BC47B6825}" dt="2026-07-12T08:25:30.239" v="522" actId="1076"/>
        <pc:sldMkLst>
          <pc:docMk/>
          <pc:sldMk cId="968340249" sldId="276"/>
        </pc:sldMkLst>
        <pc:spChg chg="mod">
          <ac:chgData name="Maria Ion" userId="f5106efe166c9425" providerId="LiveId" clId="{C217B34E-4162-4653-BE0C-431BC47B6825}" dt="2026-07-12T08:25:01.426" v="519" actId="26606"/>
          <ac:spMkLst>
            <pc:docMk/>
            <pc:sldMk cId="968340249" sldId="276"/>
            <ac:spMk id="2" creationId="{27A216A0-7FC8-7C56-73A7-737E13493700}"/>
          </ac:spMkLst>
        </pc:spChg>
        <pc:spChg chg="add del mod">
          <ac:chgData name="Maria Ion" userId="f5106efe166c9425" providerId="LiveId" clId="{C217B34E-4162-4653-BE0C-431BC47B6825}" dt="2026-07-12T08:25:01.426" v="519" actId="26606"/>
          <ac:spMkLst>
            <pc:docMk/>
            <pc:sldMk cId="968340249" sldId="276"/>
            <ac:spMk id="3" creationId="{8646A3FA-D349-2A24-E6AE-734ADD99ECD7}"/>
          </ac:spMkLst>
        </pc:spChg>
        <pc:spChg chg="add del">
          <ac:chgData name="Maria Ion" userId="f5106efe166c9425" providerId="LiveId" clId="{C217B34E-4162-4653-BE0C-431BC47B6825}" dt="2026-07-12T08:24:48.265" v="514" actId="26606"/>
          <ac:spMkLst>
            <pc:docMk/>
            <pc:sldMk cId="968340249" sldId="276"/>
            <ac:spMk id="9" creationId="{7517A47C-B2E5-4B79-8061-D74B1311AF6E}"/>
          </ac:spMkLst>
        </pc:spChg>
        <pc:spChg chg="add del">
          <ac:chgData name="Maria Ion" userId="f5106efe166c9425" providerId="LiveId" clId="{C217B34E-4162-4653-BE0C-431BC47B6825}" dt="2026-07-12T08:25:01.388" v="518" actId="26606"/>
          <ac:spMkLst>
            <pc:docMk/>
            <pc:sldMk cId="968340249" sldId="276"/>
            <ac:spMk id="10" creationId="{B50AB553-2A96-4A92-96F2-93548E096954}"/>
          </ac:spMkLst>
        </pc:spChg>
        <pc:spChg chg="add del">
          <ac:chgData name="Maria Ion" userId="f5106efe166c9425" providerId="LiveId" clId="{C217B34E-4162-4653-BE0C-431BC47B6825}" dt="2026-07-12T08:24:48.265" v="514" actId="26606"/>
          <ac:spMkLst>
            <pc:docMk/>
            <pc:sldMk cId="968340249" sldId="276"/>
            <ac:spMk id="11" creationId="{C505E780-2083-4CB5-A42A-5E0E2908ECC3}"/>
          </ac:spMkLst>
        </pc:spChg>
        <pc:spChg chg="add del">
          <ac:chgData name="Maria Ion" userId="f5106efe166c9425" providerId="LiveId" clId="{C217B34E-4162-4653-BE0C-431BC47B6825}" dt="2026-07-12T08:24:48.265" v="514" actId="26606"/>
          <ac:spMkLst>
            <pc:docMk/>
            <pc:sldMk cId="968340249" sldId="276"/>
            <ac:spMk id="13" creationId="{D2C0AE1C-0118-41AE-8A10-7CDCBF10E96F}"/>
          </ac:spMkLst>
        </pc:spChg>
        <pc:spChg chg="add del">
          <ac:chgData name="Maria Ion" userId="f5106efe166c9425" providerId="LiveId" clId="{C217B34E-4162-4653-BE0C-431BC47B6825}" dt="2026-07-12T08:24:48.265" v="514" actId="26606"/>
          <ac:spMkLst>
            <pc:docMk/>
            <pc:sldMk cId="968340249" sldId="276"/>
            <ac:spMk id="15" creationId="{463EEC44-1BA3-44ED-81FC-A644B04B2A44}"/>
          </ac:spMkLst>
        </pc:spChg>
        <pc:spChg chg="add">
          <ac:chgData name="Maria Ion" userId="f5106efe166c9425" providerId="LiveId" clId="{C217B34E-4162-4653-BE0C-431BC47B6825}" dt="2026-07-12T08:25:01.426" v="519" actId="26606"/>
          <ac:spMkLst>
            <pc:docMk/>
            <pc:sldMk cId="968340249" sldId="276"/>
            <ac:spMk id="21" creationId="{7517A47C-B2E5-4B79-8061-D74B1311AF6E}"/>
          </ac:spMkLst>
        </pc:spChg>
        <pc:spChg chg="add">
          <ac:chgData name="Maria Ion" userId="f5106efe166c9425" providerId="LiveId" clId="{C217B34E-4162-4653-BE0C-431BC47B6825}" dt="2026-07-12T08:25:01.426" v="519" actId="26606"/>
          <ac:spMkLst>
            <pc:docMk/>
            <pc:sldMk cId="968340249" sldId="276"/>
            <ac:spMk id="22" creationId="{C505E780-2083-4CB5-A42A-5E0E2908ECC3}"/>
          </ac:spMkLst>
        </pc:spChg>
        <pc:spChg chg="add">
          <ac:chgData name="Maria Ion" userId="f5106efe166c9425" providerId="LiveId" clId="{C217B34E-4162-4653-BE0C-431BC47B6825}" dt="2026-07-12T08:25:01.426" v="519" actId="26606"/>
          <ac:spMkLst>
            <pc:docMk/>
            <pc:sldMk cId="968340249" sldId="276"/>
            <ac:spMk id="23" creationId="{D2C0AE1C-0118-41AE-8A10-7CDCBF10E96F}"/>
          </ac:spMkLst>
        </pc:spChg>
        <pc:spChg chg="add">
          <ac:chgData name="Maria Ion" userId="f5106efe166c9425" providerId="LiveId" clId="{C217B34E-4162-4653-BE0C-431BC47B6825}" dt="2026-07-12T08:25:01.426" v="519" actId="26606"/>
          <ac:spMkLst>
            <pc:docMk/>
            <pc:sldMk cId="968340249" sldId="276"/>
            <ac:spMk id="24" creationId="{463EEC44-1BA3-44ED-81FC-A644B04B2A44}"/>
          </ac:spMkLst>
        </pc:spChg>
        <pc:graphicFrameChg chg="add del">
          <ac:chgData name="Maria Ion" userId="f5106efe166c9425" providerId="LiveId" clId="{C217B34E-4162-4653-BE0C-431BC47B6825}" dt="2026-07-12T08:24:48.265" v="514" actId="26606"/>
          <ac:graphicFrameMkLst>
            <pc:docMk/>
            <pc:sldMk cId="968340249" sldId="276"/>
            <ac:graphicFrameMk id="5" creationId="{2A9347EF-6C9D-EF57-5282-BB099DE11BE3}"/>
          </ac:graphicFrameMkLst>
        </pc:graphicFrameChg>
        <pc:graphicFrameChg chg="add del">
          <ac:chgData name="Maria Ion" userId="f5106efe166c9425" providerId="LiveId" clId="{C217B34E-4162-4653-BE0C-431BC47B6825}" dt="2026-07-12T08:24:57.140" v="516" actId="26606"/>
          <ac:graphicFrameMkLst>
            <pc:docMk/>
            <pc:sldMk cId="968340249" sldId="276"/>
            <ac:graphicFrameMk id="17" creationId="{DD3C7E10-757C-8885-7D25-C7F09C3EA426}"/>
          </ac:graphicFrameMkLst>
        </pc:graphicFrameChg>
        <pc:graphicFrameChg chg="add del">
          <ac:chgData name="Maria Ion" userId="f5106efe166c9425" providerId="LiveId" clId="{C217B34E-4162-4653-BE0C-431BC47B6825}" dt="2026-07-12T08:25:01.388" v="518" actId="26606"/>
          <ac:graphicFrameMkLst>
            <pc:docMk/>
            <pc:sldMk cId="968340249" sldId="276"/>
            <ac:graphicFrameMk id="19" creationId="{3B4B9433-8DAA-FE53-B9A7-9EE48301C851}"/>
          </ac:graphicFrameMkLst>
        </pc:graphicFrameChg>
        <pc:graphicFrameChg chg="add mod">
          <ac:chgData name="Maria Ion" userId="f5106efe166c9425" providerId="LiveId" clId="{C217B34E-4162-4653-BE0C-431BC47B6825}" dt="2026-07-12T08:25:30.239" v="522" actId="1076"/>
          <ac:graphicFrameMkLst>
            <pc:docMk/>
            <pc:sldMk cId="968340249" sldId="276"/>
            <ac:graphicFrameMk id="25" creationId="{2A9347EF-6C9D-EF57-5282-BB099DE11BE3}"/>
          </ac:graphicFrameMkLst>
        </pc:graphicFrameChg>
        <pc:picChg chg="add del">
          <ac:chgData name="Maria Ion" userId="f5106efe166c9425" providerId="LiveId" clId="{C217B34E-4162-4653-BE0C-431BC47B6825}" dt="2026-07-12T08:25:01.388" v="518" actId="26606"/>
          <ac:picMkLst>
            <pc:docMk/>
            <pc:sldMk cId="968340249" sldId="276"/>
            <ac:picMk id="6" creationId="{C46ABB11-5705-FFA4-1370-299C79C22638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82D619-B9D1-437C-BA3D-EDD051DC21A8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D64E610B-B11E-40A7-BDE7-834FF4617390}">
      <dgm:prSet/>
      <dgm:spPr/>
      <dgm:t>
        <a:bodyPr/>
        <a:lstStyle/>
        <a:p>
          <a:r>
            <a:rPr lang="en-GB" dirty="0"/>
            <a:t>Piaget believed children actively construct knowledge through exploration and experience.</a:t>
          </a:r>
          <a:endParaRPr lang="en-US" dirty="0"/>
        </a:p>
      </dgm:t>
    </dgm:pt>
    <dgm:pt modelId="{4F8728D8-1E7A-4236-8E82-B3F3556BCA86}" type="parTrans" cxnId="{517DC69A-FFB9-41CF-BE6F-BEB4916F0D65}">
      <dgm:prSet/>
      <dgm:spPr/>
      <dgm:t>
        <a:bodyPr/>
        <a:lstStyle/>
        <a:p>
          <a:endParaRPr lang="en-US"/>
        </a:p>
      </dgm:t>
    </dgm:pt>
    <dgm:pt modelId="{4D31E270-2308-4C03-9664-C15C7549873E}" type="sibTrans" cxnId="{517DC69A-FFB9-41CF-BE6F-BEB4916F0D65}">
      <dgm:prSet/>
      <dgm:spPr/>
      <dgm:t>
        <a:bodyPr/>
        <a:lstStyle/>
        <a:p>
          <a:endParaRPr lang="en-US"/>
        </a:p>
      </dgm:t>
    </dgm:pt>
    <dgm:pt modelId="{5DC891A7-E057-4B0E-8D02-3B3ECBD3A475}">
      <dgm:prSet/>
      <dgm:spPr/>
      <dgm:t>
        <a:bodyPr/>
        <a:lstStyle/>
        <a:p>
          <a:r>
            <a:rPr lang="en-GB"/>
            <a:t>Four developmental stages include sensorimotor, pre-operational, concrete operational, and formal operational thinking.</a:t>
          </a:r>
          <a:endParaRPr lang="en-US"/>
        </a:p>
      </dgm:t>
    </dgm:pt>
    <dgm:pt modelId="{58EE841C-EB0D-47D6-8563-76BB73655F43}" type="parTrans" cxnId="{F9E14CE9-2B23-4D6E-88AC-27CD89531085}">
      <dgm:prSet/>
      <dgm:spPr/>
      <dgm:t>
        <a:bodyPr/>
        <a:lstStyle/>
        <a:p>
          <a:endParaRPr lang="en-US"/>
        </a:p>
      </dgm:t>
    </dgm:pt>
    <dgm:pt modelId="{093CCBE0-CD41-45E8-9F28-B7E354E1B0D5}" type="sibTrans" cxnId="{F9E14CE9-2B23-4D6E-88AC-27CD89531085}">
      <dgm:prSet/>
      <dgm:spPr/>
      <dgm:t>
        <a:bodyPr/>
        <a:lstStyle/>
        <a:p>
          <a:endParaRPr lang="en-US"/>
        </a:p>
      </dgm:t>
    </dgm:pt>
    <dgm:pt modelId="{829F1B14-0177-4AAD-9453-5456F84E911C}">
      <dgm:prSet/>
      <dgm:spPr/>
      <dgm:t>
        <a:bodyPr/>
        <a:lstStyle/>
        <a:p>
          <a:r>
            <a:rPr lang="en-GB"/>
            <a:t>Isaac is in the pre-operational stage, characterised by symbolic play, developing language, and egocentric thinking (Qu et al., 2026).</a:t>
          </a:r>
          <a:endParaRPr lang="en-US"/>
        </a:p>
      </dgm:t>
    </dgm:pt>
    <dgm:pt modelId="{8682E5B4-960A-4E02-9310-CC0BD395C00B}" type="parTrans" cxnId="{8F11F131-D268-4CF7-BA44-E0809792ED1B}">
      <dgm:prSet/>
      <dgm:spPr/>
      <dgm:t>
        <a:bodyPr/>
        <a:lstStyle/>
        <a:p>
          <a:endParaRPr lang="en-US"/>
        </a:p>
      </dgm:t>
    </dgm:pt>
    <dgm:pt modelId="{C9EA09E0-ADB6-405C-A23F-35AE1192D102}" type="sibTrans" cxnId="{8F11F131-D268-4CF7-BA44-E0809792ED1B}">
      <dgm:prSet/>
      <dgm:spPr/>
      <dgm:t>
        <a:bodyPr/>
        <a:lstStyle/>
        <a:p>
          <a:endParaRPr lang="en-US"/>
        </a:p>
      </dgm:t>
    </dgm:pt>
    <dgm:pt modelId="{0CE1669E-E15D-4A5E-9FDE-EE31007498EB}">
      <dgm:prSet/>
      <dgm:spPr/>
      <dgm:t>
        <a:bodyPr/>
        <a:lstStyle/>
        <a:p>
          <a:r>
            <a:rPr lang="en-GB"/>
            <a:t>Learning develops through assimilation, accommodation, and equilibration using play-based, developmentally appropriate experiences.</a:t>
          </a:r>
          <a:endParaRPr lang="en-US"/>
        </a:p>
      </dgm:t>
    </dgm:pt>
    <dgm:pt modelId="{90E4DA7C-2553-48A3-A654-CA98CEE76360}" type="parTrans" cxnId="{31470575-1622-4C91-B390-BEF60119DA08}">
      <dgm:prSet/>
      <dgm:spPr/>
      <dgm:t>
        <a:bodyPr/>
        <a:lstStyle/>
        <a:p>
          <a:endParaRPr lang="en-US"/>
        </a:p>
      </dgm:t>
    </dgm:pt>
    <dgm:pt modelId="{05721566-4BD7-439B-84C9-6AACE0D1693B}" type="sibTrans" cxnId="{31470575-1622-4C91-B390-BEF60119DA08}">
      <dgm:prSet/>
      <dgm:spPr/>
      <dgm:t>
        <a:bodyPr/>
        <a:lstStyle/>
        <a:p>
          <a:endParaRPr lang="en-US"/>
        </a:p>
      </dgm:t>
    </dgm:pt>
    <dgm:pt modelId="{C6795FC8-2795-4008-8245-928085D7FFFA}" type="pres">
      <dgm:prSet presAssocID="{BC82D619-B9D1-437C-BA3D-EDD051DC21A8}" presName="matrix" presStyleCnt="0">
        <dgm:presLayoutVars>
          <dgm:chMax val="1"/>
          <dgm:dir/>
          <dgm:resizeHandles val="exact"/>
        </dgm:presLayoutVars>
      </dgm:prSet>
      <dgm:spPr/>
    </dgm:pt>
    <dgm:pt modelId="{670C7FFF-FE60-4A11-ADE2-9DECC32BB236}" type="pres">
      <dgm:prSet presAssocID="{BC82D619-B9D1-437C-BA3D-EDD051DC21A8}" presName="diamond" presStyleLbl="bgShp" presStyleIdx="0" presStyleCnt="1"/>
      <dgm:spPr/>
    </dgm:pt>
    <dgm:pt modelId="{77992D93-2B4E-43A9-8945-F5EBCBB5BBF2}" type="pres">
      <dgm:prSet presAssocID="{BC82D619-B9D1-437C-BA3D-EDD051DC21A8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B566C12D-F303-441D-82A0-E913F2EF8487}" type="pres">
      <dgm:prSet presAssocID="{BC82D619-B9D1-437C-BA3D-EDD051DC21A8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59B8ADCE-6B09-4E52-8105-4576B5D97D7B}" type="pres">
      <dgm:prSet presAssocID="{BC82D619-B9D1-437C-BA3D-EDD051DC21A8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D96DEDB-D29B-4B9F-ABDF-73E0004834D9}" type="pres">
      <dgm:prSet presAssocID="{BC82D619-B9D1-437C-BA3D-EDD051DC21A8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7F07903-9DF2-483D-9D19-E2B52AC83744}" type="presOf" srcId="{829F1B14-0177-4AAD-9453-5456F84E911C}" destId="{59B8ADCE-6B09-4E52-8105-4576B5D97D7B}" srcOrd="0" destOrd="0" presId="urn:microsoft.com/office/officeart/2005/8/layout/matrix3"/>
    <dgm:cxn modelId="{8F11F131-D268-4CF7-BA44-E0809792ED1B}" srcId="{BC82D619-B9D1-437C-BA3D-EDD051DC21A8}" destId="{829F1B14-0177-4AAD-9453-5456F84E911C}" srcOrd="2" destOrd="0" parTransId="{8682E5B4-960A-4E02-9310-CC0BD395C00B}" sibTransId="{C9EA09E0-ADB6-405C-A23F-35AE1192D102}"/>
    <dgm:cxn modelId="{D21D133F-0EF1-44B6-A6AD-035B21FC9250}" type="presOf" srcId="{BC82D619-B9D1-437C-BA3D-EDD051DC21A8}" destId="{C6795FC8-2795-4008-8245-928085D7FFFA}" srcOrd="0" destOrd="0" presId="urn:microsoft.com/office/officeart/2005/8/layout/matrix3"/>
    <dgm:cxn modelId="{A7D2E55E-0FAF-409A-9DA9-2F5B317AA4A6}" type="presOf" srcId="{5DC891A7-E057-4B0E-8D02-3B3ECBD3A475}" destId="{B566C12D-F303-441D-82A0-E913F2EF8487}" srcOrd="0" destOrd="0" presId="urn:microsoft.com/office/officeart/2005/8/layout/matrix3"/>
    <dgm:cxn modelId="{6588CF73-A4A6-48DE-8090-6A73AE89C39A}" type="presOf" srcId="{0CE1669E-E15D-4A5E-9FDE-EE31007498EB}" destId="{AD96DEDB-D29B-4B9F-ABDF-73E0004834D9}" srcOrd="0" destOrd="0" presId="urn:microsoft.com/office/officeart/2005/8/layout/matrix3"/>
    <dgm:cxn modelId="{31470575-1622-4C91-B390-BEF60119DA08}" srcId="{BC82D619-B9D1-437C-BA3D-EDD051DC21A8}" destId="{0CE1669E-E15D-4A5E-9FDE-EE31007498EB}" srcOrd="3" destOrd="0" parTransId="{90E4DA7C-2553-48A3-A654-CA98CEE76360}" sibTransId="{05721566-4BD7-439B-84C9-6AACE0D1693B}"/>
    <dgm:cxn modelId="{3347447D-D3AC-4523-8BFF-50A3751ED69F}" type="presOf" srcId="{D64E610B-B11E-40A7-BDE7-834FF4617390}" destId="{77992D93-2B4E-43A9-8945-F5EBCBB5BBF2}" srcOrd="0" destOrd="0" presId="urn:microsoft.com/office/officeart/2005/8/layout/matrix3"/>
    <dgm:cxn modelId="{517DC69A-FFB9-41CF-BE6F-BEB4916F0D65}" srcId="{BC82D619-B9D1-437C-BA3D-EDD051DC21A8}" destId="{D64E610B-B11E-40A7-BDE7-834FF4617390}" srcOrd="0" destOrd="0" parTransId="{4F8728D8-1E7A-4236-8E82-B3F3556BCA86}" sibTransId="{4D31E270-2308-4C03-9664-C15C7549873E}"/>
    <dgm:cxn modelId="{F9E14CE9-2B23-4D6E-88AC-27CD89531085}" srcId="{BC82D619-B9D1-437C-BA3D-EDD051DC21A8}" destId="{5DC891A7-E057-4B0E-8D02-3B3ECBD3A475}" srcOrd="1" destOrd="0" parTransId="{58EE841C-EB0D-47D6-8563-76BB73655F43}" sibTransId="{093CCBE0-CD41-45E8-9F28-B7E354E1B0D5}"/>
    <dgm:cxn modelId="{189D327B-F22B-4EB9-8BA4-9CC885798530}" type="presParOf" srcId="{C6795FC8-2795-4008-8245-928085D7FFFA}" destId="{670C7FFF-FE60-4A11-ADE2-9DECC32BB236}" srcOrd="0" destOrd="0" presId="urn:microsoft.com/office/officeart/2005/8/layout/matrix3"/>
    <dgm:cxn modelId="{73B2F777-E2F5-4E3A-A860-010FEDF3B41A}" type="presParOf" srcId="{C6795FC8-2795-4008-8245-928085D7FFFA}" destId="{77992D93-2B4E-43A9-8945-F5EBCBB5BBF2}" srcOrd="1" destOrd="0" presId="urn:microsoft.com/office/officeart/2005/8/layout/matrix3"/>
    <dgm:cxn modelId="{4ABAB50A-E7B9-4EAE-ABED-3E31D622723C}" type="presParOf" srcId="{C6795FC8-2795-4008-8245-928085D7FFFA}" destId="{B566C12D-F303-441D-82A0-E913F2EF8487}" srcOrd="2" destOrd="0" presId="urn:microsoft.com/office/officeart/2005/8/layout/matrix3"/>
    <dgm:cxn modelId="{AE7C9538-7885-4479-82D5-BE4425C8A581}" type="presParOf" srcId="{C6795FC8-2795-4008-8245-928085D7FFFA}" destId="{59B8ADCE-6B09-4E52-8105-4576B5D97D7B}" srcOrd="3" destOrd="0" presId="urn:microsoft.com/office/officeart/2005/8/layout/matrix3"/>
    <dgm:cxn modelId="{60CD53B6-E9E5-4EA9-A415-55779FBF6052}" type="presParOf" srcId="{C6795FC8-2795-4008-8245-928085D7FFFA}" destId="{AD96DEDB-D29B-4B9F-ABDF-73E0004834D9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20C0DD-F1AF-4492-A654-FF413F11A14C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CCF3EE1-F133-47B5-B9C8-848AEC710DD3}">
      <dgm:prSet/>
      <dgm:spPr/>
      <dgm:t>
        <a:bodyPr/>
        <a:lstStyle/>
        <a:p>
          <a:r>
            <a:rPr lang="en-GB"/>
            <a:t>Disrupted childcare and separation anxiety reduce exploration.</a:t>
          </a:r>
          <a:endParaRPr lang="en-US"/>
        </a:p>
      </dgm:t>
    </dgm:pt>
    <dgm:pt modelId="{DD3727C5-730F-4957-9A65-6A4B928B0D5F}" type="parTrans" cxnId="{7C725424-3570-4CA9-A2AA-0F13CC4A795E}">
      <dgm:prSet/>
      <dgm:spPr/>
      <dgm:t>
        <a:bodyPr/>
        <a:lstStyle/>
        <a:p>
          <a:endParaRPr lang="en-US"/>
        </a:p>
      </dgm:t>
    </dgm:pt>
    <dgm:pt modelId="{49FF3FCF-163F-421E-AFBE-3941A7BAF96C}" type="sibTrans" cxnId="{7C725424-3570-4CA9-A2AA-0F13CC4A795E}">
      <dgm:prSet/>
      <dgm:spPr/>
      <dgm:t>
        <a:bodyPr/>
        <a:lstStyle/>
        <a:p>
          <a:endParaRPr lang="en-US"/>
        </a:p>
      </dgm:t>
    </dgm:pt>
    <dgm:pt modelId="{162EB584-D222-405A-8D95-EBE428D75B5B}">
      <dgm:prSet/>
      <dgm:spPr/>
      <dgm:t>
        <a:bodyPr/>
        <a:lstStyle/>
        <a:p>
          <a:r>
            <a:rPr lang="en-GB"/>
            <a:t>Limited peer interaction affects symbolic communication.</a:t>
          </a:r>
          <a:endParaRPr lang="en-US"/>
        </a:p>
      </dgm:t>
    </dgm:pt>
    <dgm:pt modelId="{FA632EEC-2B8A-48B0-A6D3-5448CCC6D88B}" type="parTrans" cxnId="{34B6B0AB-B86E-445C-8E48-B97703C859C2}">
      <dgm:prSet/>
      <dgm:spPr/>
      <dgm:t>
        <a:bodyPr/>
        <a:lstStyle/>
        <a:p>
          <a:endParaRPr lang="en-US"/>
        </a:p>
      </dgm:t>
    </dgm:pt>
    <dgm:pt modelId="{3731DDFE-B990-491E-8DEB-C66AD408A28C}" type="sibTrans" cxnId="{34B6B0AB-B86E-445C-8E48-B97703C859C2}">
      <dgm:prSet/>
      <dgm:spPr/>
      <dgm:t>
        <a:bodyPr/>
        <a:lstStyle/>
        <a:p>
          <a:endParaRPr lang="en-US"/>
        </a:p>
      </dgm:t>
    </dgm:pt>
    <dgm:pt modelId="{26DF4FCB-C1D6-4289-98EE-22B5EC83C460}">
      <dgm:prSet/>
      <dgm:spPr/>
      <dgm:t>
        <a:bodyPr/>
        <a:lstStyle/>
        <a:p>
          <a:r>
            <a:rPr lang="en-GB"/>
            <a:t>Piaget emphasises learning through active engagement and adaptation (Shabnam, Lone and Sidiq, 2025).</a:t>
          </a:r>
          <a:endParaRPr lang="en-US"/>
        </a:p>
      </dgm:t>
    </dgm:pt>
    <dgm:pt modelId="{D1F20F39-5E1D-4213-BBA0-E202DC07D61C}" type="parTrans" cxnId="{0B6DF8F4-EA40-4C0E-99A8-DA153B890248}">
      <dgm:prSet/>
      <dgm:spPr/>
      <dgm:t>
        <a:bodyPr/>
        <a:lstStyle/>
        <a:p>
          <a:endParaRPr lang="en-US"/>
        </a:p>
      </dgm:t>
    </dgm:pt>
    <dgm:pt modelId="{F1D7B2AC-45A2-44A4-BCD3-D739110D6502}" type="sibTrans" cxnId="{0B6DF8F4-EA40-4C0E-99A8-DA153B890248}">
      <dgm:prSet/>
      <dgm:spPr/>
      <dgm:t>
        <a:bodyPr/>
        <a:lstStyle/>
        <a:p>
          <a:endParaRPr lang="en-US"/>
        </a:p>
      </dgm:t>
    </dgm:pt>
    <dgm:pt modelId="{16FBE1C5-9C27-4826-9CA9-65DA397D7778}">
      <dgm:prSet/>
      <dgm:spPr/>
      <dgm:t>
        <a:bodyPr/>
        <a:lstStyle/>
        <a:p>
          <a:r>
            <a:rPr lang="en-GB"/>
            <a:t>Support should include predictable routines and emotionally secure relationships.</a:t>
          </a:r>
          <a:endParaRPr lang="en-US"/>
        </a:p>
      </dgm:t>
    </dgm:pt>
    <dgm:pt modelId="{1A2A86CB-9D4B-4046-81C3-FA2C620817BC}" type="parTrans" cxnId="{10BC3E33-EE52-49F5-8650-9F64D4FDB481}">
      <dgm:prSet/>
      <dgm:spPr/>
      <dgm:t>
        <a:bodyPr/>
        <a:lstStyle/>
        <a:p>
          <a:endParaRPr lang="en-US"/>
        </a:p>
      </dgm:t>
    </dgm:pt>
    <dgm:pt modelId="{E612CD92-0AE1-4077-9372-C09D8AD3CADD}" type="sibTrans" cxnId="{10BC3E33-EE52-49F5-8650-9F64D4FDB481}">
      <dgm:prSet/>
      <dgm:spPr/>
      <dgm:t>
        <a:bodyPr/>
        <a:lstStyle/>
        <a:p>
          <a:endParaRPr lang="en-US"/>
        </a:p>
      </dgm:t>
    </dgm:pt>
    <dgm:pt modelId="{C33377EC-6544-4625-949A-1B9521F6A2F6}">
      <dgm:prSet/>
      <dgm:spPr/>
      <dgm:t>
        <a:bodyPr/>
        <a:lstStyle/>
        <a:p>
          <a:r>
            <a:rPr lang="en-GB"/>
            <a:t>Provide meaningful play experiences to strengthen confidence and communication.</a:t>
          </a:r>
          <a:endParaRPr lang="en-US"/>
        </a:p>
      </dgm:t>
    </dgm:pt>
    <dgm:pt modelId="{8D3C639B-191D-4AB9-9C6A-874CD83EBA5D}" type="parTrans" cxnId="{1BD65AE1-35A2-4371-B046-9D1E5265C0A8}">
      <dgm:prSet/>
      <dgm:spPr/>
      <dgm:t>
        <a:bodyPr/>
        <a:lstStyle/>
        <a:p>
          <a:endParaRPr lang="en-US"/>
        </a:p>
      </dgm:t>
    </dgm:pt>
    <dgm:pt modelId="{4380607E-4E4A-4039-ABB0-1C7396C36D70}" type="sibTrans" cxnId="{1BD65AE1-35A2-4371-B046-9D1E5265C0A8}">
      <dgm:prSet/>
      <dgm:spPr/>
      <dgm:t>
        <a:bodyPr/>
        <a:lstStyle/>
        <a:p>
          <a:endParaRPr lang="en-US"/>
        </a:p>
      </dgm:t>
    </dgm:pt>
    <dgm:pt modelId="{9F7D3568-D96A-4D19-BFDA-7EECC4EA0BD2}" type="pres">
      <dgm:prSet presAssocID="{C320C0DD-F1AF-4492-A654-FF413F11A14C}" presName="Name0" presStyleCnt="0">
        <dgm:presLayoutVars>
          <dgm:dir/>
          <dgm:animLvl val="lvl"/>
          <dgm:resizeHandles val="exact"/>
        </dgm:presLayoutVars>
      </dgm:prSet>
      <dgm:spPr/>
    </dgm:pt>
    <dgm:pt modelId="{3CB3D997-4208-41C8-B84A-26ACA359D26D}" type="pres">
      <dgm:prSet presAssocID="{C33377EC-6544-4625-949A-1B9521F6A2F6}" presName="boxAndChildren" presStyleCnt="0"/>
      <dgm:spPr/>
    </dgm:pt>
    <dgm:pt modelId="{F7E9510C-5B53-435A-96E4-509FD2A4D446}" type="pres">
      <dgm:prSet presAssocID="{C33377EC-6544-4625-949A-1B9521F6A2F6}" presName="parentTextBox" presStyleLbl="node1" presStyleIdx="0" presStyleCnt="5"/>
      <dgm:spPr/>
    </dgm:pt>
    <dgm:pt modelId="{A50645B0-0349-4133-AD7B-1A651DD57E7B}" type="pres">
      <dgm:prSet presAssocID="{E612CD92-0AE1-4077-9372-C09D8AD3CADD}" presName="sp" presStyleCnt="0"/>
      <dgm:spPr/>
    </dgm:pt>
    <dgm:pt modelId="{7D13E4A8-9125-496A-91C8-F1ED32D81DAB}" type="pres">
      <dgm:prSet presAssocID="{16FBE1C5-9C27-4826-9CA9-65DA397D7778}" presName="arrowAndChildren" presStyleCnt="0"/>
      <dgm:spPr/>
    </dgm:pt>
    <dgm:pt modelId="{33EEDC00-0C14-49B2-B462-5F3EEBD54FCF}" type="pres">
      <dgm:prSet presAssocID="{16FBE1C5-9C27-4826-9CA9-65DA397D7778}" presName="parentTextArrow" presStyleLbl="node1" presStyleIdx="1" presStyleCnt="5"/>
      <dgm:spPr/>
    </dgm:pt>
    <dgm:pt modelId="{CDC1714F-AF10-40F4-A753-C5203330D960}" type="pres">
      <dgm:prSet presAssocID="{F1D7B2AC-45A2-44A4-BCD3-D739110D6502}" presName="sp" presStyleCnt="0"/>
      <dgm:spPr/>
    </dgm:pt>
    <dgm:pt modelId="{997A4F5A-0DE0-42AD-A8CC-A87B9A73F943}" type="pres">
      <dgm:prSet presAssocID="{26DF4FCB-C1D6-4289-98EE-22B5EC83C460}" presName="arrowAndChildren" presStyleCnt="0"/>
      <dgm:spPr/>
    </dgm:pt>
    <dgm:pt modelId="{73ECD9CE-35E5-450E-8795-CBDB18A1E73B}" type="pres">
      <dgm:prSet presAssocID="{26DF4FCB-C1D6-4289-98EE-22B5EC83C460}" presName="parentTextArrow" presStyleLbl="node1" presStyleIdx="2" presStyleCnt="5"/>
      <dgm:spPr/>
    </dgm:pt>
    <dgm:pt modelId="{8EFC4942-EF4D-4A6D-9143-262CDA38801D}" type="pres">
      <dgm:prSet presAssocID="{3731DDFE-B990-491E-8DEB-C66AD408A28C}" presName="sp" presStyleCnt="0"/>
      <dgm:spPr/>
    </dgm:pt>
    <dgm:pt modelId="{B513DAA3-7774-4EDD-99D6-716085CA3894}" type="pres">
      <dgm:prSet presAssocID="{162EB584-D222-405A-8D95-EBE428D75B5B}" presName="arrowAndChildren" presStyleCnt="0"/>
      <dgm:spPr/>
    </dgm:pt>
    <dgm:pt modelId="{4A81A35D-13B4-4B39-B777-9A4880968C75}" type="pres">
      <dgm:prSet presAssocID="{162EB584-D222-405A-8D95-EBE428D75B5B}" presName="parentTextArrow" presStyleLbl="node1" presStyleIdx="3" presStyleCnt="5"/>
      <dgm:spPr/>
    </dgm:pt>
    <dgm:pt modelId="{A44CB159-E242-4430-A630-FC2F1717F261}" type="pres">
      <dgm:prSet presAssocID="{49FF3FCF-163F-421E-AFBE-3941A7BAF96C}" presName="sp" presStyleCnt="0"/>
      <dgm:spPr/>
    </dgm:pt>
    <dgm:pt modelId="{8992E56B-12A3-49ED-9417-5653DD1DCA3D}" type="pres">
      <dgm:prSet presAssocID="{7CCF3EE1-F133-47B5-B9C8-848AEC710DD3}" presName="arrowAndChildren" presStyleCnt="0"/>
      <dgm:spPr/>
    </dgm:pt>
    <dgm:pt modelId="{A7EEF928-1488-4DE1-A4F5-0C96F68DC643}" type="pres">
      <dgm:prSet presAssocID="{7CCF3EE1-F133-47B5-B9C8-848AEC710DD3}" presName="parentTextArrow" presStyleLbl="node1" presStyleIdx="4" presStyleCnt="5"/>
      <dgm:spPr/>
    </dgm:pt>
  </dgm:ptLst>
  <dgm:cxnLst>
    <dgm:cxn modelId="{116CA822-963A-42A5-B62B-F75384D68D96}" type="presOf" srcId="{16FBE1C5-9C27-4826-9CA9-65DA397D7778}" destId="{33EEDC00-0C14-49B2-B462-5F3EEBD54FCF}" srcOrd="0" destOrd="0" presId="urn:microsoft.com/office/officeart/2005/8/layout/process4"/>
    <dgm:cxn modelId="{7C725424-3570-4CA9-A2AA-0F13CC4A795E}" srcId="{C320C0DD-F1AF-4492-A654-FF413F11A14C}" destId="{7CCF3EE1-F133-47B5-B9C8-848AEC710DD3}" srcOrd="0" destOrd="0" parTransId="{DD3727C5-730F-4957-9A65-6A4B928B0D5F}" sibTransId="{49FF3FCF-163F-421E-AFBE-3941A7BAF96C}"/>
    <dgm:cxn modelId="{10BC3E33-EE52-49F5-8650-9F64D4FDB481}" srcId="{C320C0DD-F1AF-4492-A654-FF413F11A14C}" destId="{16FBE1C5-9C27-4826-9CA9-65DA397D7778}" srcOrd="3" destOrd="0" parTransId="{1A2A86CB-9D4B-4046-81C3-FA2C620817BC}" sibTransId="{E612CD92-0AE1-4077-9372-C09D8AD3CADD}"/>
    <dgm:cxn modelId="{8156E547-8667-4B90-855D-4F0778D92301}" type="presOf" srcId="{162EB584-D222-405A-8D95-EBE428D75B5B}" destId="{4A81A35D-13B4-4B39-B777-9A4880968C75}" srcOrd="0" destOrd="0" presId="urn:microsoft.com/office/officeart/2005/8/layout/process4"/>
    <dgm:cxn modelId="{1E25B171-65AE-4990-B0DC-AF1161643353}" type="presOf" srcId="{C320C0DD-F1AF-4492-A654-FF413F11A14C}" destId="{9F7D3568-D96A-4D19-BFDA-7EECC4EA0BD2}" srcOrd="0" destOrd="0" presId="urn:microsoft.com/office/officeart/2005/8/layout/process4"/>
    <dgm:cxn modelId="{711CD67B-5273-4AA2-BD2D-2A39B445E146}" type="presOf" srcId="{26DF4FCB-C1D6-4289-98EE-22B5EC83C460}" destId="{73ECD9CE-35E5-450E-8795-CBDB18A1E73B}" srcOrd="0" destOrd="0" presId="urn:microsoft.com/office/officeart/2005/8/layout/process4"/>
    <dgm:cxn modelId="{34B6B0AB-B86E-445C-8E48-B97703C859C2}" srcId="{C320C0DD-F1AF-4492-A654-FF413F11A14C}" destId="{162EB584-D222-405A-8D95-EBE428D75B5B}" srcOrd="1" destOrd="0" parTransId="{FA632EEC-2B8A-48B0-A6D3-5448CCC6D88B}" sibTransId="{3731DDFE-B990-491E-8DEB-C66AD408A28C}"/>
    <dgm:cxn modelId="{B4AD44B2-240B-40AF-B5E9-A2FCA28E8DCD}" type="presOf" srcId="{7CCF3EE1-F133-47B5-B9C8-848AEC710DD3}" destId="{A7EEF928-1488-4DE1-A4F5-0C96F68DC643}" srcOrd="0" destOrd="0" presId="urn:microsoft.com/office/officeart/2005/8/layout/process4"/>
    <dgm:cxn modelId="{FAB93AB4-1664-44B7-A11A-C204D171FA27}" type="presOf" srcId="{C33377EC-6544-4625-949A-1B9521F6A2F6}" destId="{F7E9510C-5B53-435A-96E4-509FD2A4D446}" srcOrd="0" destOrd="0" presId="urn:microsoft.com/office/officeart/2005/8/layout/process4"/>
    <dgm:cxn modelId="{1BD65AE1-35A2-4371-B046-9D1E5265C0A8}" srcId="{C320C0DD-F1AF-4492-A654-FF413F11A14C}" destId="{C33377EC-6544-4625-949A-1B9521F6A2F6}" srcOrd="4" destOrd="0" parTransId="{8D3C639B-191D-4AB9-9C6A-874CD83EBA5D}" sibTransId="{4380607E-4E4A-4039-ABB0-1C7396C36D70}"/>
    <dgm:cxn modelId="{0B6DF8F4-EA40-4C0E-99A8-DA153B890248}" srcId="{C320C0DD-F1AF-4492-A654-FF413F11A14C}" destId="{26DF4FCB-C1D6-4289-98EE-22B5EC83C460}" srcOrd="2" destOrd="0" parTransId="{D1F20F39-5E1D-4213-BBA0-E202DC07D61C}" sibTransId="{F1D7B2AC-45A2-44A4-BCD3-D739110D6502}"/>
    <dgm:cxn modelId="{A2010408-D7C2-410B-924D-B2505AD29ED3}" type="presParOf" srcId="{9F7D3568-D96A-4D19-BFDA-7EECC4EA0BD2}" destId="{3CB3D997-4208-41C8-B84A-26ACA359D26D}" srcOrd="0" destOrd="0" presId="urn:microsoft.com/office/officeart/2005/8/layout/process4"/>
    <dgm:cxn modelId="{D15E0DB6-687E-48FE-B0F2-A30EA7DB69F2}" type="presParOf" srcId="{3CB3D997-4208-41C8-B84A-26ACA359D26D}" destId="{F7E9510C-5B53-435A-96E4-509FD2A4D446}" srcOrd="0" destOrd="0" presId="urn:microsoft.com/office/officeart/2005/8/layout/process4"/>
    <dgm:cxn modelId="{1BB5D480-A937-4B6B-8626-778E279F03DD}" type="presParOf" srcId="{9F7D3568-D96A-4D19-BFDA-7EECC4EA0BD2}" destId="{A50645B0-0349-4133-AD7B-1A651DD57E7B}" srcOrd="1" destOrd="0" presId="urn:microsoft.com/office/officeart/2005/8/layout/process4"/>
    <dgm:cxn modelId="{F940C98D-FC2A-4572-8EA1-18860749D553}" type="presParOf" srcId="{9F7D3568-D96A-4D19-BFDA-7EECC4EA0BD2}" destId="{7D13E4A8-9125-496A-91C8-F1ED32D81DAB}" srcOrd="2" destOrd="0" presId="urn:microsoft.com/office/officeart/2005/8/layout/process4"/>
    <dgm:cxn modelId="{B6F05966-7685-4A87-9BF5-BFD1309FB753}" type="presParOf" srcId="{7D13E4A8-9125-496A-91C8-F1ED32D81DAB}" destId="{33EEDC00-0C14-49B2-B462-5F3EEBD54FCF}" srcOrd="0" destOrd="0" presId="urn:microsoft.com/office/officeart/2005/8/layout/process4"/>
    <dgm:cxn modelId="{C53465E7-C217-4D45-BA7B-9A15C85D99BD}" type="presParOf" srcId="{9F7D3568-D96A-4D19-BFDA-7EECC4EA0BD2}" destId="{CDC1714F-AF10-40F4-A753-C5203330D960}" srcOrd="3" destOrd="0" presId="urn:microsoft.com/office/officeart/2005/8/layout/process4"/>
    <dgm:cxn modelId="{C4583A28-508D-4081-8F87-2367E11C1EC7}" type="presParOf" srcId="{9F7D3568-D96A-4D19-BFDA-7EECC4EA0BD2}" destId="{997A4F5A-0DE0-42AD-A8CC-A87B9A73F943}" srcOrd="4" destOrd="0" presId="urn:microsoft.com/office/officeart/2005/8/layout/process4"/>
    <dgm:cxn modelId="{CAA6D1DC-90A8-42AE-A6BF-DDC80BB02505}" type="presParOf" srcId="{997A4F5A-0DE0-42AD-A8CC-A87B9A73F943}" destId="{73ECD9CE-35E5-450E-8795-CBDB18A1E73B}" srcOrd="0" destOrd="0" presId="urn:microsoft.com/office/officeart/2005/8/layout/process4"/>
    <dgm:cxn modelId="{AAD5EA02-C256-44EC-AD21-71D7A529CB10}" type="presParOf" srcId="{9F7D3568-D96A-4D19-BFDA-7EECC4EA0BD2}" destId="{8EFC4942-EF4D-4A6D-9143-262CDA38801D}" srcOrd="5" destOrd="0" presId="urn:microsoft.com/office/officeart/2005/8/layout/process4"/>
    <dgm:cxn modelId="{E934856E-3432-4EB5-9A25-08277D31577C}" type="presParOf" srcId="{9F7D3568-D96A-4D19-BFDA-7EECC4EA0BD2}" destId="{B513DAA3-7774-4EDD-99D6-716085CA3894}" srcOrd="6" destOrd="0" presId="urn:microsoft.com/office/officeart/2005/8/layout/process4"/>
    <dgm:cxn modelId="{A9A2CD11-2452-46C6-B399-29998B0D6258}" type="presParOf" srcId="{B513DAA3-7774-4EDD-99D6-716085CA3894}" destId="{4A81A35D-13B4-4B39-B777-9A4880968C75}" srcOrd="0" destOrd="0" presId="urn:microsoft.com/office/officeart/2005/8/layout/process4"/>
    <dgm:cxn modelId="{C43E5983-9F8D-4E1F-9495-0D5C12AB85BF}" type="presParOf" srcId="{9F7D3568-D96A-4D19-BFDA-7EECC4EA0BD2}" destId="{A44CB159-E242-4430-A630-FC2F1717F261}" srcOrd="7" destOrd="0" presId="urn:microsoft.com/office/officeart/2005/8/layout/process4"/>
    <dgm:cxn modelId="{A3F108FB-BFA6-4881-A6DA-C0A719921D25}" type="presParOf" srcId="{9F7D3568-D96A-4D19-BFDA-7EECC4EA0BD2}" destId="{8992E56B-12A3-49ED-9417-5653DD1DCA3D}" srcOrd="8" destOrd="0" presId="urn:microsoft.com/office/officeart/2005/8/layout/process4"/>
    <dgm:cxn modelId="{946EDC21-7D5B-411C-8B07-141E6DCCF095}" type="presParOf" srcId="{8992E56B-12A3-49ED-9417-5653DD1DCA3D}" destId="{A7EEF928-1488-4DE1-A4F5-0C96F68DC643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ACF995-F3D3-41B4-94D0-DDF878A6CAB5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36C6D2B-9DF7-493A-963A-B423BAA2BE3E}">
      <dgm:prSet/>
      <dgm:spPr/>
      <dgm:t>
        <a:bodyPr/>
        <a:lstStyle/>
        <a:p>
          <a:r>
            <a:rPr lang="en-GB"/>
            <a:t>Piaget may underestimate children’s abilities in familiar settings.</a:t>
          </a:r>
          <a:endParaRPr lang="en-US"/>
        </a:p>
      </dgm:t>
    </dgm:pt>
    <dgm:pt modelId="{C27D8A21-D9A8-454C-8533-57854769FE6A}" type="parTrans" cxnId="{81CB954F-6055-4DC5-88BB-65326669103C}">
      <dgm:prSet/>
      <dgm:spPr/>
      <dgm:t>
        <a:bodyPr/>
        <a:lstStyle/>
        <a:p>
          <a:endParaRPr lang="en-US"/>
        </a:p>
      </dgm:t>
    </dgm:pt>
    <dgm:pt modelId="{19C286C6-E71D-4CFB-BCAF-B202DD016C31}" type="sibTrans" cxnId="{81CB954F-6055-4DC5-88BB-65326669103C}">
      <dgm:prSet/>
      <dgm:spPr/>
      <dgm:t>
        <a:bodyPr/>
        <a:lstStyle/>
        <a:p>
          <a:endParaRPr lang="en-US"/>
        </a:p>
      </dgm:t>
    </dgm:pt>
    <dgm:pt modelId="{5D7F77BC-D952-4340-AB05-89CB10E52AF6}">
      <dgm:prSet/>
      <dgm:spPr/>
      <dgm:t>
        <a:bodyPr/>
        <a:lstStyle/>
        <a:p>
          <a:r>
            <a:rPr lang="en-GB"/>
            <a:t>Limited focus on emotions, attachment, culture, and social inequality.</a:t>
          </a:r>
          <a:endParaRPr lang="en-US"/>
        </a:p>
      </dgm:t>
    </dgm:pt>
    <dgm:pt modelId="{B6CB861B-848F-4EC9-8EC7-BF7166A6091A}" type="parTrans" cxnId="{74B8FA08-BC7C-4EB9-93D7-561D8CA16DF2}">
      <dgm:prSet/>
      <dgm:spPr/>
      <dgm:t>
        <a:bodyPr/>
        <a:lstStyle/>
        <a:p>
          <a:endParaRPr lang="en-US"/>
        </a:p>
      </dgm:t>
    </dgm:pt>
    <dgm:pt modelId="{882FC18F-41E8-425B-818B-A5C1059BA944}" type="sibTrans" cxnId="{74B8FA08-BC7C-4EB9-93D7-561D8CA16DF2}">
      <dgm:prSet/>
      <dgm:spPr/>
      <dgm:t>
        <a:bodyPr/>
        <a:lstStyle/>
        <a:p>
          <a:endParaRPr lang="en-US"/>
        </a:p>
      </dgm:t>
    </dgm:pt>
    <dgm:pt modelId="{D0838261-BF3D-41DB-992C-CBD38734139D}">
      <dgm:prSet/>
      <dgm:spPr/>
      <dgm:t>
        <a:bodyPr/>
        <a:lstStyle/>
        <a:p>
          <a:r>
            <a:rPr lang="en-GB"/>
            <a:t>Isaac’s distress cannot be explained by cognition alone.</a:t>
          </a:r>
          <a:endParaRPr lang="en-US"/>
        </a:p>
      </dgm:t>
    </dgm:pt>
    <dgm:pt modelId="{35A1EABB-49B2-4FDE-8B95-89EBA57A470A}" type="parTrans" cxnId="{7E49A8F3-99C9-4C21-9983-23F0EBF9582C}">
      <dgm:prSet/>
      <dgm:spPr/>
      <dgm:t>
        <a:bodyPr/>
        <a:lstStyle/>
        <a:p>
          <a:endParaRPr lang="en-US"/>
        </a:p>
      </dgm:t>
    </dgm:pt>
    <dgm:pt modelId="{28EE4428-F67D-4E2B-A0CF-01F64673C34D}" type="sibTrans" cxnId="{7E49A8F3-99C9-4C21-9983-23F0EBF9582C}">
      <dgm:prSet/>
      <dgm:spPr/>
      <dgm:t>
        <a:bodyPr/>
        <a:lstStyle/>
        <a:p>
          <a:endParaRPr lang="en-US"/>
        </a:p>
      </dgm:t>
    </dgm:pt>
    <dgm:pt modelId="{A04FF9BE-29EB-4A68-AD02-1CA5A735F235}">
      <dgm:prSet/>
      <dgm:spPr/>
      <dgm:t>
        <a:bodyPr/>
        <a:lstStyle/>
        <a:p>
          <a:r>
            <a:rPr lang="en-GB"/>
            <a:t>Attachment and sociocultural theories offer additional insight (Bowlby, 1988; Hoff, 2013).</a:t>
          </a:r>
          <a:endParaRPr lang="en-US"/>
        </a:p>
      </dgm:t>
    </dgm:pt>
    <dgm:pt modelId="{B4095B1B-9AA1-46ED-BBC4-8210FB2B224E}" type="parTrans" cxnId="{AA54829E-E1F4-4325-9B06-D7196036E71B}">
      <dgm:prSet/>
      <dgm:spPr/>
      <dgm:t>
        <a:bodyPr/>
        <a:lstStyle/>
        <a:p>
          <a:endParaRPr lang="en-US"/>
        </a:p>
      </dgm:t>
    </dgm:pt>
    <dgm:pt modelId="{0C9B5063-CD3E-45CD-8E8D-6BC3972A4B86}" type="sibTrans" cxnId="{AA54829E-E1F4-4325-9B06-D7196036E71B}">
      <dgm:prSet/>
      <dgm:spPr/>
      <dgm:t>
        <a:bodyPr/>
        <a:lstStyle/>
        <a:p>
          <a:endParaRPr lang="en-US"/>
        </a:p>
      </dgm:t>
    </dgm:pt>
    <dgm:pt modelId="{05DE7E8D-A75A-4F54-A4E8-FADE97A83112}">
      <dgm:prSet/>
      <dgm:spPr/>
      <dgm:t>
        <a:bodyPr/>
        <a:lstStyle/>
        <a:p>
          <a:r>
            <a:rPr lang="en-GB"/>
            <a:t>Practitioners should combine Piaget with broader developmental approaches.</a:t>
          </a:r>
          <a:endParaRPr lang="en-US"/>
        </a:p>
      </dgm:t>
    </dgm:pt>
    <dgm:pt modelId="{C33EA218-56CD-4C00-8F15-978901694846}" type="parTrans" cxnId="{09C0F8EF-141C-4EC0-A3BE-15BEE7907420}">
      <dgm:prSet/>
      <dgm:spPr/>
      <dgm:t>
        <a:bodyPr/>
        <a:lstStyle/>
        <a:p>
          <a:endParaRPr lang="en-US"/>
        </a:p>
      </dgm:t>
    </dgm:pt>
    <dgm:pt modelId="{A070B8FB-8286-461A-821B-B7D36E20A376}" type="sibTrans" cxnId="{09C0F8EF-141C-4EC0-A3BE-15BEE7907420}">
      <dgm:prSet/>
      <dgm:spPr/>
      <dgm:t>
        <a:bodyPr/>
        <a:lstStyle/>
        <a:p>
          <a:endParaRPr lang="en-US"/>
        </a:p>
      </dgm:t>
    </dgm:pt>
    <dgm:pt modelId="{B648DA27-7EA1-41B7-9CFB-B81D76F3CD82}" type="pres">
      <dgm:prSet presAssocID="{5BACF995-F3D3-41B4-94D0-DDF878A6CAB5}" presName="diagram" presStyleCnt="0">
        <dgm:presLayoutVars>
          <dgm:dir/>
          <dgm:resizeHandles val="exact"/>
        </dgm:presLayoutVars>
      </dgm:prSet>
      <dgm:spPr/>
    </dgm:pt>
    <dgm:pt modelId="{59A88833-E143-4A56-8B26-D426EB73F69D}" type="pres">
      <dgm:prSet presAssocID="{E36C6D2B-9DF7-493A-963A-B423BAA2BE3E}" presName="node" presStyleLbl="node1" presStyleIdx="0" presStyleCnt="5">
        <dgm:presLayoutVars>
          <dgm:bulletEnabled val="1"/>
        </dgm:presLayoutVars>
      </dgm:prSet>
      <dgm:spPr/>
    </dgm:pt>
    <dgm:pt modelId="{962417D6-9684-40B1-9C2F-CA270A074341}" type="pres">
      <dgm:prSet presAssocID="{19C286C6-E71D-4CFB-BCAF-B202DD016C31}" presName="sibTrans" presStyleCnt="0"/>
      <dgm:spPr/>
    </dgm:pt>
    <dgm:pt modelId="{DD74B7AD-FBE1-4732-8301-DF1A576AC1D7}" type="pres">
      <dgm:prSet presAssocID="{5D7F77BC-D952-4340-AB05-89CB10E52AF6}" presName="node" presStyleLbl="node1" presStyleIdx="1" presStyleCnt="5">
        <dgm:presLayoutVars>
          <dgm:bulletEnabled val="1"/>
        </dgm:presLayoutVars>
      </dgm:prSet>
      <dgm:spPr/>
    </dgm:pt>
    <dgm:pt modelId="{583F7EAC-D22B-42FC-90FC-ACD5610C6A04}" type="pres">
      <dgm:prSet presAssocID="{882FC18F-41E8-425B-818B-A5C1059BA944}" presName="sibTrans" presStyleCnt="0"/>
      <dgm:spPr/>
    </dgm:pt>
    <dgm:pt modelId="{D488AB94-E250-4DB4-B4E7-FFF84D8050CB}" type="pres">
      <dgm:prSet presAssocID="{D0838261-BF3D-41DB-992C-CBD38734139D}" presName="node" presStyleLbl="node1" presStyleIdx="2" presStyleCnt="5">
        <dgm:presLayoutVars>
          <dgm:bulletEnabled val="1"/>
        </dgm:presLayoutVars>
      </dgm:prSet>
      <dgm:spPr/>
    </dgm:pt>
    <dgm:pt modelId="{C9D5FE29-EF5B-43EE-87A6-3663CEFE7632}" type="pres">
      <dgm:prSet presAssocID="{28EE4428-F67D-4E2B-A0CF-01F64673C34D}" presName="sibTrans" presStyleCnt="0"/>
      <dgm:spPr/>
    </dgm:pt>
    <dgm:pt modelId="{B29B6317-CB83-4410-A330-4DDD559D9D48}" type="pres">
      <dgm:prSet presAssocID="{A04FF9BE-29EB-4A68-AD02-1CA5A735F235}" presName="node" presStyleLbl="node1" presStyleIdx="3" presStyleCnt="5">
        <dgm:presLayoutVars>
          <dgm:bulletEnabled val="1"/>
        </dgm:presLayoutVars>
      </dgm:prSet>
      <dgm:spPr/>
    </dgm:pt>
    <dgm:pt modelId="{3D6F67DD-DA5C-4B1F-89F6-AEA29ED1A829}" type="pres">
      <dgm:prSet presAssocID="{0C9B5063-CD3E-45CD-8E8D-6BC3972A4B86}" presName="sibTrans" presStyleCnt="0"/>
      <dgm:spPr/>
    </dgm:pt>
    <dgm:pt modelId="{0D469E49-18D9-477E-8133-44199E207D4A}" type="pres">
      <dgm:prSet presAssocID="{05DE7E8D-A75A-4F54-A4E8-FADE97A83112}" presName="node" presStyleLbl="node1" presStyleIdx="4" presStyleCnt="5">
        <dgm:presLayoutVars>
          <dgm:bulletEnabled val="1"/>
        </dgm:presLayoutVars>
      </dgm:prSet>
      <dgm:spPr/>
    </dgm:pt>
  </dgm:ptLst>
  <dgm:cxnLst>
    <dgm:cxn modelId="{74B8FA08-BC7C-4EB9-93D7-561D8CA16DF2}" srcId="{5BACF995-F3D3-41B4-94D0-DDF878A6CAB5}" destId="{5D7F77BC-D952-4340-AB05-89CB10E52AF6}" srcOrd="1" destOrd="0" parTransId="{B6CB861B-848F-4EC9-8EC7-BF7166A6091A}" sibTransId="{882FC18F-41E8-425B-818B-A5C1059BA944}"/>
    <dgm:cxn modelId="{18C5E440-4C69-454C-A180-2AE417661503}" type="presOf" srcId="{D0838261-BF3D-41DB-992C-CBD38734139D}" destId="{D488AB94-E250-4DB4-B4E7-FFF84D8050CB}" srcOrd="0" destOrd="0" presId="urn:microsoft.com/office/officeart/2005/8/layout/default"/>
    <dgm:cxn modelId="{6DF4A34D-3BD5-487F-8273-E72210D9F735}" type="presOf" srcId="{E36C6D2B-9DF7-493A-963A-B423BAA2BE3E}" destId="{59A88833-E143-4A56-8B26-D426EB73F69D}" srcOrd="0" destOrd="0" presId="urn:microsoft.com/office/officeart/2005/8/layout/default"/>
    <dgm:cxn modelId="{81CB954F-6055-4DC5-88BB-65326669103C}" srcId="{5BACF995-F3D3-41B4-94D0-DDF878A6CAB5}" destId="{E36C6D2B-9DF7-493A-963A-B423BAA2BE3E}" srcOrd="0" destOrd="0" parTransId="{C27D8A21-D9A8-454C-8533-57854769FE6A}" sibTransId="{19C286C6-E71D-4CFB-BCAF-B202DD016C31}"/>
    <dgm:cxn modelId="{7E72D072-EEC8-4F61-BF99-8ACA773E48B2}" type="presOf" srcId="{5D7F77BC-D952-4340-AB05-89CB10E52AF6}" destId="{DD74B7AD-FBE1-4732-8301-DF1A576AC1D7}" srcOrd="0" destOrd="0" presId="urn:microsoft.com/office/officeart/2005/8/layout/default"/>
    <dgm:cxn modelId="{AA54829E-E1F4-4325-9B06-D7196036E71B}" srcId="{5BACF995-F3D3-41B4-94D0-DDF878A6CAB5}" destId="{A04FF9BE-29EB-4A68-AD02-1CA5A735F235}" srcOrd="3" destOrd="0" parTransId="{B4095B1B-9AA1-46ED-BBC4-8210FB2B224E}" sibTransId="{0C9B5063-CD3E-45CD-8E8D-6BC3972A4B86}"/>
    <dgm:cxn modelId="{6646179F-6D7B-43F5-B0E4-E98C3734C53C}" type="presOf" srcId="{A04FF9BE-29EB-4A68-AD02-1CA5A735F235}" destId="{B29B6317-CB83-4410-A330-4DDD559D9D48}" srcOrd="0" destOrd="0" presId="urn:microsoft.com/office/officeart/2005/8/layout/default"/>
    <dgm:cxn modelId="{9A2CFAAB-67F5-42ED-8144-5416D0A9B7E7}" type="presOf" srcId="{5BACF995-F3D3-41B4-94D0-DDF878A6CAB5}" destId="{B648DA27-7EA1-41B7-9CFB-B81D76F3CD82}" srcOrd="0" destOrd="0" presId="urn:microsoft.com/office/officeart/2005/8/layout/default"/>
    <dgm:cxn modelId="{32D152D5-2C4B-4E75-811F-FF3393EE656D}" type="presOf" srcId="{05DE7E8D-A75A-4F54-A4E8-FADE97A83112}" destId="{0D469E49-18D9-477E-8133-44199E207D4A}" srcOrd="0" destOrd="0" presId="urn:microsoft.com/office/officeart/2005/8/layout/default"/>
    <dgm:cxn modelId="{09C0F8EF-141C-4EC0-A3BE-15BEE7907420}" srcId="{5BACF995-F3D3-41B4-94D0-DDF878A6CAB5}" destId="{05DE7E8D-A75A-4F54-A4E8-FADE97A83112}" srcOrd="4" destOrd="0" parTransId="{C33EA218-56CD-4C00-8F15-978901694846}" sibTransId="{A070B8FB-8286-461A-821B-B7D36E20A376}"/>
    <dgm:cxn modelId="{7E49A8F3-99C9-4C21-9983-23F0EBF9582C}" srcId="{5BACF995-F3D3-41B4-94D0-DDF878A6CAB5}" destId="{D0838261-BF3D-41DB-992C-CBD38734139D}" srcOrd="2" destOrd="0" parTransId="{35A1EABB-49B2-4FDE-8B95-89EBA57A470A}" sibTransId="{28EE4428-F67D-4E2B-A0CF-01F64673C34D}"/>
    <dgm:cxn modelId="{7945E7BA-5B7A-4B0E-B7B9-FF2F2001F8E2}" type="presParOf" srcId="{B648DA27-7EA1-41B7-9CFB-B81D76F3CD82}" destId="{59A88833-E143-4A56-8B26-D426EB73F69D}" srcOrd="0" destOrd="0" presId="urn:microsoft.com/office/officeart/2005/8/layout/default"/>
    <dgm:cxn modelId="{7D398F53-E0B9-4376-ADDD-61A942113560}" type="presParOf" srcId="{B648DA27-7EA1-41B7-9CFB-B81D76F3CD82}" destId="{962417D6-9684-40B1-9C2F-CA270A074341}" srcOrd="1" destOrd="0" presId="urn:microsoft.com/office/officeart/2005/8/layout/default"/>
    <dgm:cxn modelId="{4FB001AF-94AF-46CD-B5BA-0E90EAE23409}" type="presParOf" srcId="{B648DA27-7EA1-41B7-9CFB-B81D76F3CD82}" destId="{DD74B7AD-FBE1-4732-8301-DF1A576AC1D7}" srcOrd="2" destOrd="0" presId="urn:microsoft.com/office/officeart/2005/8/layout/default"/>
    <dgm:cxn modelId="{D44510E5-0F80-48A0-B21A-FD292AC69944}" type="presParOf" srcId="{B648DA27-7EA1-41B7-9CFB-B81D76F3CD82}" destId="{583F7EAC-D22B-42FC-90FC-ACD5610C6A04}" srcOrd="3" destOrd="0" presId="urn:microsoft.com/office/officeart/2005/8/layout/default"/>
    <dgm:cxn modelId="{46E256DF-13F5-4969-8402-B1AF3A35CD8C}" type="presParOf" srcId="{B648DA27-7EA1-41B7-9CFB-B81D76F3CD82}" destId="{D488AB94-E250-4DB4-B4E7-FFF84D8050CB}" srcOrd="4" destOrd="0" presId="urn:microsoft.com/office/officeart/2005/8/layout/default"/>
    <dgm:cxn modelId="{B260B4D6-32D6-47EE-8386-310461717812}" type="presParOf" srcId="{B648DA27-7EA1-41B7-9CFB-B81D76F3CD82}" destId="{C9D5FE29-EF5B-43EE-87A6-3663CEFE7632}" srcOrd="5" destOrd="0" presId="urn:microsoft.com/office/officeart/2005/8/layout/default"/>
    <dgm:cxn modelId="{756DBC72-0FF3-4FE3-BC9F-832DC8AEF11E}" type="presParOf" srcId="{B648DA27-7EA1-41B7-9CFB-B81D76F3CD82}" destId="{B29B6317-CB83-4410-A330-4DDD559D9D48}" srcOrd="6" destOrd="0" presId="urn:microsoft.com/office/officeart/2005/8/layout/default"/>
    <dgm:cxn modelId="{0BCF0978-7701-43E2-85CE-ABAABDA52091}" type="presParOf" srcId="{B648DA27-7EA1-41B7-9CFB-B81D76F3CD82}" destId="{3D6F67DD-DA5C-4B1F-89F6-AEA29ED1A829}" srcOrd="7" destOrd="0" presId="urn:microsoft.com/office/officeart/2005/8/layout/default"/>
    <dgm:cxn modelId="{14855719-24DB-46C0-A9BC-B4FEB8C8C82E}" type="presParOf" srcId="{B648DA27-7EA1-41B7-9CFB-B81D76F3CD82}" destId="{0D469E49-18D9-477E-8133-44199E207D4A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0C7FFF-FE60-4A11-ADE2-9DECC32BB236}">
      <dsp:nvSpPr>
        <dsp:cNvPr id="0" name=""/>
        <dsp:cNvSpPr/>
      </dsp:nvSpPr>
      <dsp:spPr>
        <a:xfrm>
          <a:off x="0" y="130020"/>
          <a:ext cx="6364224" cy="6364224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992D93-2B4E-43A9-8945-F5EBCBB5BBF2}">
      <dsp:nvSpPr>
        <dsp:cNvPr id="0" name=""/>
        <dsp:cNvSpPr/>
      </dsp:nvSpPr>
      <dsp:spPr>
        <a:xfrm>
          <a:off x="604601" y="734621"/>
          <a:ext cx="2482047" cy="248204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Piaget believed children actively construct knowledge through exploration and experience.</a:t>
          </a:r>
          <a:endParaRPr lang="en-US" sz="1800" kern="1200" dirty="0"/>
        </a:p>
      </dsp:txBody>
      <dsp:txXfrm>
        <a:off x="725765" y="855785"/>
        <a:ext cx="2239719" cy="2239719"/>
      </dsp:txXfrm>
    </dsp:sp>
    <dsp:sp modelId="{B566C12D-F303-441D-82A0-E913F2EF8487}">
      <dsp:nvSpPr>
        <dsp:cNvPr id="0" name=""/>
        <dsp:cNvSpPr/>
      </dsp:nvSpPr>
      <dsp:spPr>
        <a:xfrm>
          <a:off x="3277575" y="734621"/>
          <a:ext cx="2482047" cy="248204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Four developmental stages include sensorimotor, pre-operational, concrete operational, and formal operational thinking.</a:t>
          </a:r>
          <a:endParaRPr lang="en-US" sz="1800" kern="1200"/>
        </a:p>
      </dsp:txBody>
      <dsp:txXfrm>
        <a:off x="3398739" y="855785"/>
        <a:ext cx="2239719" cy="2239719"/>
      </dsp:txXfrm>
    </dsp:sp>
    <dsp:sp modelId="{59B8ADCE-6B09-4E52-8105-4576B5D97D7B}">
      <dsp:nvSpPr>
        <dsp:cNvPr id="0" name=""/>
        <dsp:cNvSpPr/>
      </dsp:nvSpPr>
      <dsp:spPr>
        <a:xfrm>
          <a:off x="604601" y="3407595"/>
          <a:ext cx="2482047" cy="248204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Isaac is in the pre-operational stage, characterised by symbolic play, developing language, and egocentric thinking (Qu et al., 2026).</a:t>
          </a:r>
          <a:endParaRPr lang="en-US" sz="1800" kern="1200"/>
        </a:p>
      </dsp:txBody>
      <dsp:txXfrm>
        <a:off x="725765" y="3528759"/>
        <a:ext cx="2239719" cy="2239719"/>
      </dsp:txXfrm>
    </dsp:sp>
    <dsp:sp modelId="{AD96DEDB-D29B-4B9F-ABDF-73E0004834D9}">
      <dsp:nvSpPr>
        <dsp:cNvPr id="0" name=""/>
        <dsp:cNvSpPr/>
      </dsp:nvSpPr>
      <dsp:spPr>
        <a:xfrm>
          <a:off x="3277575" y="3407595"/>
          <a:ext cx="2482047" cy="248204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Learning develops through assimilation, accommodation, and equilibration using play-based, developmentally appropriate experiences.</a:t>
          </a:r>
          <a:endParaRPr lang="en-US" sz="1800" kern="1200"/>
        </a:p>
      </dsp:txBody>
      <dsp:txXfrm>
        <a:off x="3398739" y="3528759"/>
        <a:ext cx="2239719" cy="22397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E9510C-5B53-435A-96E4-509FD2A4D446}">
      <dsp:nvSpPr>
        <dsp:cNvPr id="0" name=""/>
        <dsp:cNvSpPr/>
      </dsp:nvSpPr>
      <dsp:spPr>
        <a:xfrm>
          <a:off x="0" y="4240055"/>
          <a:ext cx="6622142" cy="6956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Provide meaningful play experiences to strengthen confidence and communication.</a:t>
          </a:r>
          <a:endParaRPr lang="en-US" sz="1600" kern="1200"/>
        </a:p>
      </dsp:txBody>
      <dsp:txXfrm>
        <a:off x="0" y="4240055"/>
        <a:ext cx="6622142" cy="695616"/>
      </dsp:txXfrm>
    </dsp:sp>
    <dsp:sp modelId="{33EEDC00-0C14-49B2-B462-5F3EEBD54FCF}">
      <dsp:nvSpPr>
        <dsp:cNvPr id="0" name=""/>
        <dsp:cNvSpPr/>
      </dsp:nvSpPr>
      <dsp:spPr>
        <a:xfrm rot="10800000">
          <a:off x="0" y="3180631"/>
          <a:ext cx="6622142" cy="10698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Support should include predictable routines and emotionally secure relationships.</a:t>
          </a:r>
          <a:endParaRPr lang="en-US" sz="1600" kern="1200"/>
        </a:p>
      </dsp:txBody>
      <dsp:txXfrm rot="10800000">
        <a:off x="0" y="3180631"/>
        <a:ext cx="6622142" cy="695161"/>
      </dsp:txXfrm>
    </dsp:sp>
    <dsp:sp modelId="{73ECD9CE-35E5-450E-8795-CBDB18A1E73B}">
      <dsp:nvSpPr>
        <dsp:cNvPr id="0" name=""/>
        <dsp:cNvSpPr/>
      </dsp:nvSpPr>
      <dsp:spPr>
        <a:xfrm rot="10800000">
          <a:off x="0" y="2121207"/>
          <a:ext cx="6622142" cy="10698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Piaget emphasises learning through active engagement and adaptation (Shabnam, Lone and Sidiq, 2025).</a:t>
          </a:r>
          <a:endParaRPr lang="en-US" sz="1600" kern="1200"/>
        </a:p>
      </dsp:txBody>
      <dsp:txXfrm rot="10800000">
        <a:off x="0" y="2121207"/>
        <a:ext cx="6622142" cy="695161"/>
      </dsp:txXfrm>
    </dsp:sp>
    <dsp:sp modelId="{4A81A35D-13B4-4B39-B777-9A4880968C75}">
      <dsp:nvSpPr>
        <dsp:cNvPr id="0" name=""/>
        <dsp:cNvSpPr/>
      </dsp:nvSpPr>
      <dsp:spPr>
        <a:xfrm rot="10800000">
          <a:off x="0" y="1061784"/>
          <a:ext cx="6622142" cy="10698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Limited peer interaction affects symbolic communication.</a:t>
          </a:r>
          <a:endParaRPr lang="en-US" sz="1600" kern="1200"/>
        </a:p>
      </dsp:txBody>
      <dsp:txXfrm rot="10800000">
        <a:off x="0" y="1061784"/>
        <a:ext cx="6622142" cy="695161"/>
      </dsp:txXfrm>
    </dsp:sp>
    <dsp:sp modelId="{A7EEF928-1488-4DE1-A4F5-0C96F68DC643}">
      <dsp:nvSpPr>
        <dsp:cNvPr id="0" name=""/>
        <dsp:cNvSpPr/>
      </dsp:nvSpPr>
      <dsp:spPr>
        <a:xfrm rot="10800000">
          <a:off x="0" y="2360"/>
          <a:ext cx="6622142" cy="10698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Disrupted childcare and separation anxiety reduce exploration.</a:t>
          </a:r>
          <a:endParaRPr lang="en-US" sz="1600" kern="1200"/>
        </a:p>
      </dsp:txBody>
      <dsp:txXfrm rot="10800000">
        <a:off x="0" y="2360"/>
        <a:ext cx="6622142" cy="69516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A88833-E143-4A56-8B26-D426EB73F69D}">
      <dsp:nvSpPr>
        <dsp:cNvPr id="0" name=""/>
        <dsp:cNvSpPr/>
      </dsp:nvSpPr>
      <dsp:spPr>
        <a:xfrm>
          <a:off x="307345" y="1546"/>
          <a:ext cx="3222855" cy="193371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Piaget may underestimate children’s abilities in familiar settings.</a:t>
          </a:r>
          <a:endParaRPr lang="en-US" sz="2400" kern="1200"/>
        </a:p>
      </dsp:txBody>
      <dsp:txXfrm>
        <a:off x="307345" y="1546"/>
        <a:ext cx="3222855" cy="1933713"/>
      </dsp:txXfrm>
    </dsp:sp>
    <dsp:sp modelId="{DD74B7AD-FBE1-4732-8301-DF1A576AC1D7}">
      <dsp:nvSpPr>
        <dsp:cNvPr id="0" name=""/>
        <dsp:cNvSpPr/>
      </dsp:nvSpPr>
      <dsp:spPr>
        <a:xfrm>
          <a:off x="3852486" y="1546"/>
          <a:ext cx="3222855" cy="1933713"/>
        </a:xfrm>
        <a:prstGeom prst="rect">
          <a:avLst/>
        </a:prstGeom>
        <a:solidFill>
          <a:schemeClr val="accent5">
            <a:hueOff val="-3038037"/>
            <a:satOff val="-207"/>
            <a:lumOff val="49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Limited focus on emotions, attachment, culture, and social inequality.</a:t>
          </a:r>
          <a:endParaRPr lang="en-US" sz="2400" kern="1200"/>
        </a:p>
      </dsp:txBody>
      <dsp:txXfrm>
        <a:off x="3852486" y="1546"/>
        <a:ext cx="3222855" cy="1933713"/>
      </dsp:txXfrm>
    </dsp:sp>
    <dsp:sp modelId="{D488AB94-E250-4DB4-B4E7-FFF84D8050CB}">
      <dsp:nvSpPr>
        <dsp:cNvPr id="0" name=""/>
        <dsp:cNvSpPr/>
      </dsp:nvSpPr>
      <dsp:spPr>
        <a:xfrm>
          <a:off x="7397627" y="1546"/>
          <a:ext cx="3222855" cy="1933713"/>
        </a:xfrm>
        <a:prstGeom prst="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Isaac’s distress cannot be explained by cognition alone.</a:t>
          </a:r>
          <a:endParaRPr lang="en-US" sz="2400" kern="1200"/>
        </a:p>
      </dsp:txBody>
      <dsp:txXfrm>
        <a:off x="7397627" y="1546"/>
        <a:ext cx="3222855" cy="1933713"/>
      </dsp:txXfrm>
    </dsp:sp>
    <dsp:sp modelId="{B29B6317-CB83-4410-A330-4DDD559D9D48}">
      <dsp:nvSpPr>
        <dsp:cNvPr id="0" name=""/>
        <dsp:cNvSpPr/>
      </dsp:nvSpPr>
      <dsp:spPr>
        <a:xfrm>
          <a:off x="2079915" y="2257545"/>
          <a:ext cx="3222855" cy="1933713"/>
        </a:xfrm>
        <a:prstGeom prst="rect">
          <a:avLst/>
        </a:prstGeom>
        <a:solidFill>
          <a:schemeClr val="accent5">
            <a:hueOff val="-9114112"/>
            <a:satOff val="-620"/>
            <a:lumOff val="147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Attachment and sociocultural theories offer additional insight (Bowlby, 1988; Hoff, 2013).</a:t>
          </a:r>
          <a:endParaRPr lang="en-US" sz="2400" kern="1200"/>
        </a:p>
      </dsp:txBody>
      <dsp:txXfrm>
        <a:off x="2079915" y="2257545"/>
        <a:ext cx="3222855" cy="1933713"/>
      </dsp:txXfrm>
    </dsp:sp>
    <dsp:sp modelId="{0D469E49-18D9-477E-8133-44199E207D4A}">
      <dsp:nvSpPr>
        <dsp:cNvPr id="0" name=""/>
        <dsp:cNvSpPr/>
      </dsp:nvSpPr>
      <dsp:spPr>
        <a:xfrm>
          <a:off x="5625057" y="2257545"/>
          <a:ext cx="3222855" cy="1933713"/>
        </a:xfrm>
        <a:prstGeom prst="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Practitioners should combine Piaget with broader developmental approaches.</a:t>
          </a:r>
          <a:endParaRPr lang="en-US" sz="2400" kern="1200"/>
        </a:p>
      </dsp:txBody>
      <dsp:txXfrm>
        <a:off x="5625057" y="2257545"/>
        <a:ext cx="3222855" cy="19337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0CC42-808F-2CCD-A3B7-D5749DD322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3865A4-408E-074B-699E-C114C7C7A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DCF238-6C45-67D1-3BDB-70F722450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ECEACF-7E31-E59F-D3C0-E3920B0A3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84EB35-8398-C701-BD34-A4600B20C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02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9ADA0-752E-5085-9260-CD957E82B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4DEF25-9036-5029-2C69-FE82F33128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DB7DD5-7256-2038-1257-85238511B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56E32C-5AFC-65E6-B9CA-6E4153CF6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B0160-E0A3-EA39-496C-B480A8D69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274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90656-9002-7BE6-D578-58CBBF1EF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24E418-0697-21BE-4EF9-57E1D9F8DB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5A3436-85AC-9998-8432-E23D910F3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B3B488-D143-DA76-81A4-409ABCF51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A72BA-F43C-F1D7-3905-207B5CA47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597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6A984-410A-E89F-251C-E0D1EE75E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0A796-B2A1-9BBB-E151-640BBB0CF8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D9EE35-E278-28BB-DED7-DE30A0246E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DE36BA-70E3-CFC8-5A31-9F3751722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8C244D-0519-6904-4D07-8EF185EF4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CE7DB-F670-B5E1-6E0D-70E8A7AAF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488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AAF91-9F4E-6142-AC9C-2E5BD0106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07E359-D523-43F7-FECC-270EB0F91B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EE4E04-F4B4-9AE6-1AE4-7115D5287A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E4068F-12E8-73B7-85CA-E960E4E5B4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6D68F7-B4F6-00F7-C366-5507CF6488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61EA94-3C5E-8B16-8A72-6F8B33176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E5227C-80C1-11AE-21C0-21F5EF8A3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B22750-F746-BCB5-5249-51ADB17AC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029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E5072-A408-62B9-5309-75C2D0998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E7167D-45E0-9D81-866A-3DB9A40FE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62D9CC-B3D3-370B-C5A9-207C0C6DF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1ADE64-0020-C37F-E98A-89794398B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294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785793-17BA-9612-1E2C-1BADC5C9C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FC386E-BE0D-0D19-F082-D30B2BA5B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1364C6-71D2-EB16-D321-A203CA416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422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F3028-E3AA-12F5-00B3-724937C06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1DDAB-441E-08B3-C88B-2850D31B8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3FA943-9CEE-C9A1-3A4D-4BAEB93F80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3DCA1C-D700-1D67-1F52-14A61CCBE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5700BC-80FE-B0FC-270D-C73B6BDAA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02D6B9-4A44-8428-FCE2-D22276126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891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7B0A3-5D8F-88AD-D47A-8C1547864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4F7AD5-C927-8428-97FD-6532B00153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D7BD74-8CD3-58FD-B9D6-994B172563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0D7F4C-DC3A-D7CF-4F5A-6B2C955AA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98141B-1421-001F-BEF3-5D7DF9F1D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6E85ED-1DCB-75AE-777A-4CC33436D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322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3BF90-F186-952D-8720-DEE297566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0278E0-4BC9-CC19-2A3B-F31F746679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56413-F833-C7E3-B991-852522984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EC61E-BE6A-758B-D5B3-BD7E13FA9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57092-7AB0-C3B8-3583-79FED627C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402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A1B76D-1F2B-5518-E691-D94AD19146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E8209C-2120-B9D2-8EFE-69C0B09496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F7C464-5685-7CDE-FFC3-B35E5AA4B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F16323-D7B8-5EB0-0272-C030A2690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D3419-8297-82BB-75E2-1B82B11AF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330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A5478A-C627-90F6-FF0F-5FDD1A1DE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AC349D-231F-1D2B-8BB1-404088F6BB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84E9BD-F54C-A39C-46F7-6F07EDB272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69F914-F75C-DF4A-8E3D-0EE1CE742B98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CB274E-F41A-6412-79FF-240E070353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CD336-E469-A974-392B-2B502DF00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592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tiestorage.b-cdn.net/resources/Dr-David-Whitebread-The-importance-of-play-final.pdf" TargetMode="External"/><Relationship Id="rId3" Type="http://schemas.openxmlformats.org/officeDocument/2006/relationships/hyperlink" Target="https://openlibrary.org/books/OL3313879M/Language_development" TargetMode="External"/><Relationship Id="rId7" Type="http://schemas.openxmlformats.org/officeDocument/2006/relationships/hyperlink" Target="https://www.ijcpd.com/doi/pdf/10.5005/jp-journals-10005-3177" TargetMode="External"/><Relationship Id="rId2" Type="http://schemas.openxmlformats.org/officeDocument/2006/relationships/hyperlink" Target="https://openlibrary.org/books/OL17776198M/A_secure_bas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journals.sagepub.com/doi/10.1177/17456916231186611" TargetMode="External"/><Relationship Id="rId5" Type="http://schemas.openxmlformats.org/officeDocument/2006/relationships/hyperlink" Target="https://archive.org/details/originsofintelli00piag" TargetMode="External"/><Relationship Id="rId4" Type="http://schemas.openxmlformats.org/officeDocument/2006/relationships/hyperlink" Target="https://www.ncbi.nlm.nih.gov/books/NBK537095/?report=reade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D9CAF-62E4-A56C-BC72-03583E71A0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2605" y="2417773"/>
            <a:ext cx="9774712" cy="1412355"/>
          </a:xfrm>
        </p:spPr>
        <p:txBody>
          <a:bodyPr>
            <a:normAutofit fontScale="90000"/>
          </a:bodyPr>
          <a:lstStyle/>
          <a:p>
            <a:pPr algn="l"/>
            <a:br>
              <a:rPr lang="en-GB" sz="667" b="1" dirty="0">
                <a:ea typeface="Aptos" panose="020B0004020202020204" pitchFamily="34" charset="0"/>
              </a:rPr>
            </a:br>
            <a:br>
              <a:rPr lang="en-GB" sz="1800" dirty="0"/>
            </a:br>
            <a: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  <a:t>Student name: MARIA-GABRIELA ION</a:t>
            </a:r>
            <a:b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  <a:t>Student number: 2509672</a:t>
            </a:r>
            <a:b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  <a:t>Lecturer’s name: Christiana </a:t>
            </a:r>
            <a:r>
              <a:rPr lang="en-GB" sz="2700" dirty="0" err="1">
                <a:latin typeface="Arial" panose="020B0604020202020204" pitchFamily="34" charset="0"/>
                <a:cs typeface="Arial" panose="020B0604020202020204" pitchFamily="34" charset="0"/>
              </a:rPr>
              <a:t>Melam</a:t>
            </a:r>
            <a:br>
              <a:rPr lang="en-GB" sz="2700" dirty="0"/>
            </a:br>
            <a:endParaRPr lang="en-GB" sz="27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C115E9-2559-9124-E2DA-727C7D7E63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0446" y="3830128"/>
            <a:ext cx="11313763" cy="2787647"/>
          </a:xfrm>
        </p:spPr>
        <p:txBody>
          <a:bodyPr>
            <a:noAutofit/>
          </a:bodyPr>
          <a:lstStyle/>
          <a:p>
            <a:pPr algn="l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Acknowledgement of the use of AI tools </a:t>
            </a:r>
          </a:p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 confirm that I have not used AI tools to research, structure, or write this assignment.</a:t>
            </a:r>
          </a:p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 have only used AI tools for proofreading and creating images (Microsoft Copilot), in line with the permitted uses stated in the module assessment guidelines.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B5D689-0DBF-6610-F166-1771F1505D35}"/>
              </a:ext>
            </a:extLst>
          </p:cNvPr>
          <p:cNvSpPr txBox="1"/>
          <p:nvPr/>
        </p:nvSpPr>
        <p:spPr>
          <a:xfrm>
            <a:off x="3253361" y="1363899"/>
            <a:ext cx="59538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LCHS4010</a:t>
            </a: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Psychology in Health and Social Care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UWTSD logo | Discover Dylan Thomas">
            <a:extLst>
              <a:ext uri="{FF2B5EF4-FFF2-40B4-BE49-F238E27FC236}">
                <a16:creationId xmlns:a16="http://schemas.microsoft.com/office/drawing/2014/main" id="{DB4E5486-661A-3A58-C6BA-CF20E456C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237" y="-22125"/>
            <a:ext cx="3272089" cy="13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510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5C4EB7-5F78-7C70-BDEA-BF830A50F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 dirty="0">
                <a:solidFill>
                  <a:srgbClr val="FFFFFF"/>
                </a:solidFill>
              </a:rPr>
              <a:t>Introduction and Presentation Aim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742241-40AB-8CC7-ACE0-2B13EEDD77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3434" y="184030"/>
            <a:ext cx="5672171" cy="6579079"/>
          </a:xfrm>
        </p:spPr>
        <p:txBody>
          <a:bodyPr anchor="ctr">
            <a:normAutofit/>
          </a:bodyPr>
          <a:lstStyle/>
          <a:p>
            <a:r>
              <a:rPr lang="en-GB" sz="2400" dirty="0"/>
              <a:t>Introduces Piaget’s cognitive development theory.</a:t>
            </a:r>
          </a:p>
          <a:p>
            <a:r>
              <a:rPr lang="en-GB" sz="2400" dirty="0"/>
              <a:t>Applies the theory to Isaac, a 4‑year‑old attending a London children’s centre.</a:t>
            </a:r>
          </a:p>
          <a:p>
            <a:r>
              <a:rPr lang="en-GB" sz="2400" dirty="0"/>
              <a:t>Isaac shows limited language, reduced peer interaction, and separation distress (Shabnam, Lone and Sidiq, 2025).</a:t>
            </a:r>
          </a:p>
          <a:p>
            <a:r>
              <a:rPr lang="en-GB" sz="2400" dirty="0"/>
              <a:t>Aim: explain Piaget’s theory and relate it to Isaac’s developmental needs.</a:t>
            </a:r>
          </a:p>
          <a:p>
            <a:r>
              <a:rPr lang="en-GB" sz="2400" dirty="0"/>
              <a:t>Examines biological and environmental influences on Isaac’s learning.</a:t>
            </a:r>
          </a:p>
          <a:p>
            <a:r>
              <a:rPr lang="en-GB" sz="2400" dirty="0"/>
              <a:t>Presents evidence‑based strategies to support cognitive, language, and social development.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311248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2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A216A0-7FC8-7C56-73A7-737E13493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GB" sz="4000" dirty="0"/>
              <a:t>Outline of Piaget's Cognitive Development Theory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25" name="Content Placeholder 2">
            <a:extLst>
              <a:ext uri="{FF2B5EF4-FFF2-40B4-BE49-F238E27FC236}">
                <a16:creationId xmlns:a16="http://schemas.microsoft.com/office/drawing/2014/main" id="{2A9347EF-6C9D-EF57-5282-BB099DE11B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0692632"/>
              </p:ext>
            </p:extLst>
          </p:nvPr>
        </p:nvGraphicFramePr>
        <p:xfrm>
          <a:off x="4969965" y="58330"/>
          <a:ext cx="6364224" cy="66242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8340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EB11E0-CB08-62C9-E982-EB33D0EFEE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278" r="1" b="1"/>
          <a:stretch>
            <a:fillRect/>
          </a:stretch>
        </p:blipFill>
        <p:spPr>
          <a:xfrm>
            <a:off x="2" y="10"/>
            <a:ext cx="5125018" cy="685799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AAA4F7-1E2F-1C45-EE88-3E0FC26E0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8158" y="1"/>
            <a:ext cx="5815641" cy="1794294"/>
          </a:xfrm>
        </p:spPr>
        <p:txBody>
          <a:bodyPr>
            <a:normAutofit/>
          </a:bodyPr>
          <a:lstStyle/>
          <a:p>
            <a:r>
              <a:rPr lang="en-GB" sz="3400" b="1" dirty="0"/>
              <a:t>Early Years Relevance</a:t>
            </a:r>
            <a:r>
              <a:rPr lang="en-GB" sz="3400" dirty="0"/>
              <a:t>: The Pre‑operational Stage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F338C-943D-4C15-BF19-D0531AFCA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0356" y="1529751"/>
            <a:ext cx="6143444" cy="5328249"/>
          </a:xfrm>
        </p:spPr>
        <p:txBody>
          <a:bodyPr>
            <a:normAutofit/>
          </a:bodyPr>
          <a:lstStyle/>
          <a:p>
            <a:r>
              <a:rPr lang="en-GB" dirty="0"/>
              <a:t>Symbolic representation and imaginative thinking increase.</a:t>
            </a:r>
          </a:p>
          <a:p>
            <a:r>
              <a:rPr lang="en-GB" dirty="0"/>
              <a:t>Children express ideas through language, drawings, and pretend play.</a:t>
            </a:r>
          </a:p>
          <a:p>
            <a:r>
              <a:rPr lang="en-GB" dirty="0"/>
              <a:t>Egocentrism limits perspective‑taking (Rochat, 2024).</a:t>
            </a:r>
          </a:p>
          <a:p>
            <a:r>
              <a:rPr lang="en-GB" dirty="0"/>
              <a:t>Isaac’s reduced language and withdrawal may restrict symbolic play.</a:t>
            </a:r>
          </a:p>
          <a:p>
            <a:r>
              <a:rPr lang="en-GB" dirty="0"/>
              <a:t>Guided interactions and adult modelling support cognitive growth.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255304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9F06C-046E-93D6-A0FF-516B6CB3B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dirty="0"/>
              <a:t>Applying Piaget’s Theory to Isaac’s Situation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6337E3A6-AE24-978C-8604-353B8CED8C1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731657" y="1825625"/>
          <a:ext cx="6622142" cy="4938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89FDE1A-4B80-9D9A-7319-7CEA790089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574800"/>
            <a:ext cx="4731657" cy="518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588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1E020063-2385-44AC-BD67-258E1F0B9F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E014A0B-5338-4077-AFE9-A90D04D44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B17680-D0B6-12E7-4626-6F6A91751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576" y="240065"/>
            <a:ext cx="9829800" cy="1111408"/>
          </a:xfrm>
        </p:spPr>
        <p:txBody>
          <a:bodyPr anchor="b">
            <a:normAutofit/>
          </a:bodyPr>
          <a:lstStyle/>
          <a:p>
            <a:pPr algn="ctr"/>
            <a:r>
              <a:rPr lang="en-GB" sz="3600" dirty="0">
                <a:solidFill>
                  <a:schemeClr val="tx2"/>
                </a:solidFill>
              </a:rPr>
              <a:t>Biological and Environmental Influences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78127680-150F-4A90-9950-F66392578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1"/>
            <a:ext cx="3362070" cy="2522849"/>
            <a:chOff x="-305" y="-1"/>
            <a:chExt cx="3832880" cy="2876136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5088F97A-8362-4967-B664-D748B846EC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0F9DEDE-4318-412A-81C5-C8C90F6897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9E97DE9-7844-4707-8928-1CD88ADB72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EC58954E-44A5-4A0D-97A9-8A2BB43D68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076A99-5F8F-4110-900F-4043946E5A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037" y="1547004"/>
            <a:ext cx="7539487" cy="5187351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Development shaped by interactions between biology and environment.</a:t>
            </a:r>
          </a:p>
          <a:p>
            <a:r>
              <a:rPr lang="en-GB" dirty="0">
                <a:solidFill>
                  <a:schemeClr val="tx2"/>
                </a:solidFill>
              </a:rPr>
              <a:t>Temperament and separation sensitivity influence learning.</a:t>
            </a:r>
          </a:p>
          <a:p>
            <a:r>
              <a:rPr lang="en-GB" dirty="0">
                <a:solidFill>
                  <a:schemeClr val="tx2"/>
                </a:solidFill>
              </a:rPr>
              <a:t>Maternal postnatal depression may reduce language‑rich interactions (Malik and Marwaha, 2023).</a:t>
            </a:r>
          </a:p>
          <a:p>
            <a:r>
              <a:rPr lang="en-GB" dirty="0">
                <a:solidFill>
                  <a:schemeClr val="tx2"/>
                </a:solidFill>
              </a:rPr>
              <a:t>Childcare disruption limits opportunities for exploration and play.</a:t>
            </a:r>
          </a:p>
          <a:p>
            <a:r>
              <a:rPr lang="en-GB" dirty="0">
                <a:solidFill>
                  <a:schemeClr val="tx2"/>
                </a:solidFill>
              </a:rPr>
              <a:t>Collaboration between family, practitioners, and specialists is essential.</a:t>
            </a:r>
          </a:p>
          <a:p>
            <a:pPr marL="0" indent="0">
              <a:buNone/>
            </a:pPr>
            <a:endParaRPr lang="en-GB" sz="1500" dirty="0">
              <a:solidFill>
                <a:schemeClr val="tx2"/>
              </a:solidFill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66920E5-8640-4C24-A775-8647637094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 flipH="1">
            <a:off x="10185732" y="4852038"/>
            <a:ext cx="2151670" cy="1860256"/>
            <a:chOff x="-305" y="-4155"/>
            <a:chExt cx="2514948" cy="2174333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2CBA3142-5A82-43CE-87A2-EB14B17A51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EF5A1C7-9938-4A33-A5A4-2B05353B3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262A936D-E9F6-4A68-82C2-1D1CC77722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C68A9229-BBBE-4934-9700-BA72A1BB03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E5D55231-541D-0B20-7193-844E8E498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0038" y="1591537"/>
            <a:ext cx="4111925" cy="502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489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E1876D-069C-02A4-98A7-DF3CBB02A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1" y="178279"/>
            <a:ext cx="8356582" cy="1391729"/>
          </a:xfrm>
        </p:spPr>
        <p:txBody>
          <a:bodyPr>
            <a:normAutofit/>
          </a:bodyPr>
          <a:lstStyle/>
          <a:p>
            <a:pPr algn="ctr"/>
            <a:r>
              <a:rPr lang="en-GB" sz="3300" dirty="0">
                <a:solidFill>
                  <a:schemeClr val="tx2"/>
                </a:solidFill>
              </a:rPr>
              <a:t>Theory‑Informed Strategies and Interventions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2E788E-2AA4-E627-5880-69C080DC8F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1688404"/>
            <a:ext cx="6780822" cy="5169596"/>
          </a:xfrm>
        </p:spPr>
        <p:txBody>
          <a:bodyPr anchor="t">
            <a:norm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Play‑based activities (sorting, block play, pretend play) support problem‑solving (Whitebread, 2012).</a:t>
            </a:r>
          </a:p>
          <a:p>
            <a:r>
              <a:rPr lang="en-GB" dirty="0">
                <a:solidFill>
                  <a:schemeClr val="tx2"/>
                </a:solidFill>
              </a:rPr>
              <a:t>Adults should model simple language and use visual supports.</a:t>
            </a:r>
          </a:p>
          <a:p>
            <a:r>
              <a:rPr lang="en-GB" dirty="0">
                <a:solidFill>
                  <a:schemeClr val="tx2"/>
                </a:solidFill>
              </a:rPr>
              <a:t>Encourage small‑group interactions to build confidence.</a:t>
            </a:r>
          </a:p>
          <a:p>
            <a:r>
              <a:rPr lang="en-GB" dirty="0">
                <a:solidFill>
                  <a:schemeClr val="tx2"/>
                </a:solidFill>
              </a:rPr>
              <a:t>Consistent routines and a key‑worker reduce separation anxiety (Bowlby, 1988).</a:t>
            </a:r>
          </a:p>
          <a:p>
            <a:r>
              <a:rPr lang="en-GB" dirty="0">
                <a:solidFill>
                  <a:schemeClr val="tx2"/>
                </a:solidFill>
              </a:rPr>
              <a:t>Multi‑agency support (e.g., speech and language therapy) promotes progress.</a:t>
            </a:r>
          </a:p>
          <a:p>
            <a:pPr marL="0" indent="0">
              <a:buNone/>
            </a:pPr>
            <a:endParaRPr lang="en-GB" sz="1700" dirty="0">
              <a:solidFill>
                <a:schemeClr val="tx2"/>
              </a:solidFill>
            </a:endParaRPr>
          </a:p>
          <a:p>
            <a:endParaRPr lang="en-GB" sz="1700" dirty="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93377A3C-D79C-A765-C911-609F3EDA3E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392" y="1794294"/>
            <a:ext cx="4142232" cy="461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063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99CC99-220D-01F8-D47F-49FFD64133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6638" cy="1325563"/>
          </a:xfrm>
        </p:spPr>
        <p:txBody>
          <a:bodyPr>
            <a:normAutofit/>
          </a:bodyPr>
          <a:lstStyle/>
          <a:p>
            <a:pPr algn="ctr"/>
            <a:br>
              <a:rPr lang="en-GB" sz="2400" dirty="0"/>
            </a:br>
            <a:r>
              <a:rPr lang="en-GB" sz="2400" dirty="0"/>
              <a:t>Strengths of Piaget’s Theory for Practice</a:t>
            </a:r>
            <a:br>
              <a:rPr lang="en-GB" sz="2400" dirty="0"/>
            </a:br>
            <a:endParaRPr lang="en-GB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78873F-BD48-AD16-8B01-6E97515F3F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207370" cy="4897228"/>
          </a:xfrm>
        </p:spPr>
        <p:txBody>
          <a:bodyPr>
            <a:normAutofit/>
          </a:bodyPr>
          <a:lstStyle/>
          <a:p>
            <a:r>
              <a:rPr lang="en-GB" dirty="0"/>
              <a:t>Promotes child‑centred, active learning.</a:t>
            </a:r>
          </a:p>
          <a:p>
            <a:r>
              <a:rPr lang="en-GB" dirty="0"/>
              <a:t>Helps plan developmentally appropriate activities.</a:t>
            </a:r>
          </a:p>
          <a:p>
            <a:r>
              <a:rPr lang="en-GB" dirty="0"/>
              <a:t>Observing symbolic play and reasoning guides practice (Rochat, 2024).</a:t>
            </a:r>
          </a:p>
          <a:p>
            <a:r>
              <a:rPr lang="en-GB" dirty="0"/>
              <a:t>Supports meaningful learning experiences tailored to Isaac.</a:t>
            </a:r>
          </a:p>
          <a:p>
            <a:r>
              <a:rPr lang="en-GB" dirty="0"/>
              <a:t>Encourages hands‑on exploration and discovery.</a:t>
            </a: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FA909E-0E6A-62F9-9FB6-2A0243BD7F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50" r="2" b="2"/>
          <a:stretch>
            <a:fillRect/>
          </a:stretch>
        </p:blipFill>
        <p:spPr>
          <a:xfrm>
            <a:off x="7953554" y="1874808"/>
            <a:ext cx="3543603" cy="400594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12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01123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6AB14B-B1FD-A5F5-D8AE-59A16514E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Weaknesses and Contextual Considerations</a:t>
            </a:r>
          </a:p>
        </p:txBody>
      </p:sp>
      <p:graphicFrame>
        <p:nvGraphicFramePr>
          <p:cNvPr id="31" name="Content Placeholder 2">
            <a:extLst>
              <a:ext uri="{FF2B5EF4-FFF2-40B4-BE49-F238E27FC236}">
                <a16:creationId xmlns:a16="http://schemas.microsoft.com/office/drawing/2014/main" id="{4C31531C-0387-C27A-AAA9-926651ACDF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989056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91963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469286-B8D4-B97B-7B90-1646A9E99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3855508" cy="5863590"/>
          </a:xfrm>
        </p:spPr>
        <p:txBody>
          <a:bodyPr anchor="ctr">
            <a:normAutofit/>
          </a:bodyPr>
          <a:lstStyle/>
          <a:p>
            <a:r>
              <a:rPr lang="en-GB" sz="6200" dirty="0">
                <a:solidFill>
                  <a:srgbClr val="FFFFFF"/>
                </a:solidFill>
              </a:rPr>
              <a:t>Conclusion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74DF76-993E-44DE-AFB0-C416182AC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3892" y="554152"/>
            <a:ext cx="574177" cy="1075866"/>
            <a:chOff x="613892" y="554152"/>
            <a:chExt cx="574177" cy="1075866"/>
          </a:xfrm>
          <a:solidFill>
            <a:srgbClr val="FFFFFF"/>
          </a:solidFill>
        </p:grpSpPr>
        <p:sp>
          <p:nvSpPr>
            <p:cNvPr id="13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3061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grpFill/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5643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grpFill/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3892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grpFill/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9A302AE-7720-0FDC-BF5C-8AECF4094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2337" y="74762"/>
            <a:ext cx="5586545" cy="6722853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chemeClr val="tx1">
                    <a:alpha val="80000"/>
                  </a:schemeClr>
                </a:solidFill>
              </a:rPr>
              <a:t>Piaget’s theory explains Isaac’s cognitive needs in the pre‑operational stage.</a:t>
            </a:r>
          </a:p>
          <a:p>
            <a:r>
              <a:rPr lang="en-GB" sz="2400" dirty="0">
                <a:solidFill>
                  <a:schemeClr val="tx1">
                    <a:alpha val="80000"/>
                  </a:schemeClr>
                </a:solidFill>
              </a:rPr>
              <a:t>Separation anxiety, disrupted caregiving, and language delay affect learning.</a:t>
            </a:r>
          </a:p>
          <a:p>
            <a:r>
              <a:rPr lang="en-GB" sz="2400" dirty="0">
                <a:solidFill>
                  <a:schemeClr val="tx1">
                    <a:alpha val="80000"/>
                  </a:schemeClr>
                </a:solidFill>
              </a:rPr>
              <a:t>Practitioners should use structured routines, guided play, and language‑rich experiences (Shabnam, Lone and Sidiq, 2025).</a:t>
            </a:r>
          </a:p>
          <a:p>
            <a:r>
              <a:rPr lang="en-GB" sz="2400" dirty="0">
                <a:solidFill>
                  <a:schemeClr val="tx1">
                    <a:alpha val="80000"/>
                  </a:schemeClr>
                </a:solidFill>
              </a:rPr>
              <a:t>Multi‑agency interventions promote confidence, communication, and independence.</a:t>
            </a:r>
          </a:p>
          <a:p>
            <a:r>
              <a:rPr lang="en-GB" sz="2400" dirty="0">
                <a:solidFill>
                  <a:schemeClr val="tx1">
                    <a:alpha val="80000"/>
                  </a:schemeClr>
                </a:solidFill>
              </a:rPr>
              <a:t>Support should be consistent, collaborative, and developmentally appropriate.</a:t>
            </a:r>
          </a:p>
          <a:p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31035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CEE0C-5F0D-98D7-F0C8-70782379A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A0E6C8-12D8-D3FD-929C-BD5376AB95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57222"/>
            <a:ext cx="10515600" cy="5500777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4800" dirty="0"/>
              <a:t>Bowlby, J. (1988) A secure base: Parent‑child attachment and healthy human development. New York: Basic Books.</a:t>
            </a:r>
          </a:p>
          <a:p>
            <a:pPr marL="0" indent="0">
              <a:buNone/>
            </a:pPr>
            <a:r>
              <a:rPr lang="en-GB" sz="4800" dirty="0"/>
              <a:t>Available at: </a:t>
            </a:r>
            <a:r>
              <a:rPr lang="en-GB" sz="4800" dirty="0">
                <a:hlinkClick r:id="rId2"/>
              </a:rPr>
              <a:t>https://openlibrary.org/books/OL17776198M/A_secure_base</a:t>
            </a:r>
            <a:endParaRPr lang="en-GB" sz="4800" dirty="0"/>
          </a:p>
          <a:p>
            <a:pPr marL="0" indent="0">
              <a:buNone/>
            </a:pPr>
            <a:r>
              <a:rPr lang="en-GB" sz="4800" dirty="0"/>
              <a:t>(Accessed: 10 July 2026).</a:t>
            </a:r>
          </a:p>
          <a:p>
            <a:pPr marL="0" indent="0">
              <a:buNone/>
            </a:pPr>
            <a:r>
              <a:rPr lang="en-GB" sz="4800" dirty="0"/>
              <a:t>Hoff, E. (2013) ‘Language development’, Annual Review of Psychology, 64, pp. 87–113.</a:t>
            </a:r>
          </a:p>
          <a:p>
            <a:pPr marL="0" indent="0">
              <a:buNone/>
            </a:pPr>
            <a:r>
              <a:rPr lang="en-GB" sz="4800" dirty="0"/>
              <a:t>Available at: </a:t>
            </a:r>
            <a:r>
              <a:rPr lang="en-GB" sz="4800" dirty="0">
                <a:hlinkClick r:id="rId3"/>
              </a:rPr>
              <a:t>https://openlibrary.org/books/OL3313879M/Language_development</a:t>
            </a:r>
            <a:endParaRPr lang="en-GB" sz="4800" dirty="0"/>
          </a:p>
          <a:p>
            <a:pPr marL="0" indent="0">
              <a:buNone/>
            </a:pPr>
            <a:r>
              <a:rPr lang="en-GB" sz="4800" dirty="0"/>
              <a:t>(Accessed: 10 July 2026).</a:t>
            </a:r>
          </a:p>
          <a:p>
            <a:pPr marL="0" indent="0">
              <a:buNone/>
            </a:pPr>
            <a:r>
              <a:rPr lang="en-GB" sz="4800" dirty="0"/>
              <a:t>Malik, F. and Marwaha, R. (2023) ‘Cognitive development’, in </a:t>
            </a:r>
            <a:r>
              <a:rPr lang="en-GB" sz="4800" dirty="0" err="1"/>
              <a:t>StatPearls</a:t>
            </a:r>
            <a:r>
              <a:rPr lang="en-GB" sz="4800" dirty="0"/>
              <a:t>.</a:t>
            </a:r>
          </a:p>
          <a:p>
            <a:pPr marL="0" indent="0">
              <a:buNone/>
            </a:pPr>
            <a:r>
              <a:rPr lang="en-GB" sz="4800" dirty="0"/>
              <a:t>Available at: </a:t>
            </a:r>
            <a:r>
              <a:rPr lang="en-GB" sz="4800" dirty="0">
                <a:hlinkClick r:id="rId4"/>
              </a:rPr>
              <a:t>https://www.ncbi.nlm.nih.gov/books/NBK537095/?report=reader/</a:t>
            </a:r>
            <a:endParaRPr lang="en-GB" sz="4800" dirty="0"/>
          </a:p>
          <a:p>
            <a:pPr marL="0" indent="0">
              <a:buNone/>
            </a:pPr>
            <a:r>
              <a:rPr lang="en-GB" sz="4800" dirty="0"/>
              <a:t>(Accessed: 10 July 2026).</a:t>
            </a:r>
          </a:p>
          <a:p>
            <a:pPr marL="0" indent="0">
              <a:buNone/>
            </a:pPr>
            <a:r>
              <a:rPr lang="en-GB" sz="4800" dirty="0"/>
              <a:t>Piaget, J. (1952) The origins of intelligence in children. New York: International Universities Press.</a:t>
            </a:r>
          </a:p>
          <a:p>
            <a:pPr marL="0" indent="0">
              <a:buNone/>
            </a:pPr>
            <a:r>
              <a:rPr lang="en-GB" sz="4800" dirty="0"/>
              <a:t>Available at: </a:t>
            </a:r>
            <a:r>
              <a:rPr lang="en-GB" sz="4800" dirty="0">
                <a:hlinkClick r:id="rId5"/>
              </a:rPr>
              <a:t>https://archive.org/details/originsofintelli00piag</a:t>
            </a:r>
            <a:endParaRPr lang="en-GB" sz="4800" dirty="0"/>
          </a:p>
          <a:p>
            <a:pPr marL="0" indent="0">
              <a:buNone/>
            </a:pPr>
            <a:r>
              <a:rPr lang="en-GB" sz="4800" dirty="0"/>
              <a:t> (Accessed: 10 July 2026).</a:t>
            </a:r>
          </a:p>
          <a:p>
            <a:pPr marL="0" indent="0">
              <a:buNone/>
            </a:pPr>
            <a:r>
              <a:rPr lang="en-GB" sz="4800" dirty="0"/>
              <a:t>Rochat, P. (2024) ‘The evolution of developmental theories since Piaget: A </a:t>
            </a:r>
            <a:r>
              <a:rPr lang="en-GB" sz="4800" dirty="0" err="1"/>
              <a:t>metaview</a:t>
            </a:r>
            <a:r>
              <a:rPr lang="en-GB" sz="4800" dirty="0"/>
              <a:t>’, Perspectives on Psychological Science, 19(6), pp. 921–930.</a:t>
            </a:r>
          </a:p>
          <a:p>
            <a:pPr marL="0" indent="0">
              <a:buNone/>
            </a:pPr>
            <a:r>
              <a:rPr lang="en-GB" sz="4800" dirty="0"/>
              <a:t>Available at: </a:t>
            </a:r>
            <a:r>
              <a:rPr lang="en-GB" sz="4800" dirty="0">
                <a:hlinkClick r:id="rId6"/>
              </a:rPr>
              <a:t>https://journals.sagepub.com/doi/10.1177/17456916231186611</a:t>
            </a:r>
            <a:endParaRPr lang="en-GB" sz="4800" dirty="0"/>
          </a:p>
          <a:p>
            <a:pPr marL="0" indent="0">
              <a:buNone/>
            </a:pPr>
            <a:r>
              <a:rPr lang="en-GB" sz="4800" dirty="0"/>
              <a:t>(Accessed: 10 July 2026).</a:t>
            </a:r>
          </a:p>
          <a:p>
            <a:pPr marL="0" indent="0">
              <a:buNone/>
            </a:pPr>
            <a:r>
              <a:rPr lang="en-GB" sz="4800" dirty="0"/>
              <a:t>Shabnam, M., Lone, N. and Sidiq, M. (2025) ‘Revisiting Piaget’s cognitive principles among 4–7‑year‑old children’, International Journal of Clinical </a:t>
            </a:r>
            <a:r>
              <a:rPr lang="en-GB" sz="4800" dirty="0" err="1"/>
              <a:t>Pediatric</a:t>
            </a:r>
            <a:r>
              <a:rPr lang="en-GB" sz="4800" dirty="0"/>
              <a:t> Dentistry, 18(7), pp. 766–771.</a:t>
            </a:r>
          </a:p>
          <a:p>
            <a:pPr marL="0" indent="0">
              <a:buNone/>
            </a:pPr>
            <a:r>
              <a:rPr lang="en-GB" sz="4800" dirty="0"/>
              <a:t>Available at: </a:t>
            </a:r>
            <a:r>
              <a:rPr lang="en-GB" sz="4800" dirty="0">
                <a:hlinkClick r:id="rId7"/>
              </a:rPr>
              <a:t>https://www.ijcpd.com/doi/pdf/10.5005/jp-journals-10005-3177</a:t>
            </a:r>
            <a:endParaRPr lang="en-GB" sz="4800" dirty="0"/>
          </a:p>
          <a:p>
            <a:pPr marL="0" indent="0">
              <a:buNone/>
            </a:pPr>
            <a:r>
              <a:rPr lang="en-GB" sz="4800" dirty="0"/>
              <a:t>(Accessed: 10 July 2026).</a:t>
            </a:r>
          </a:p>
          <a:p>
            <a:pPr marL="0" indent="0">
              <a:buNone/>
            </a:pPr>
            <a:r>
              <a:rPr lang="en-GB" sz="4800" dirty="0"/>
              <a:t>Whitebread, D. (2012) ‘The importance of play’, </a:t>
            </a:r>
            <a:r>
              <a:rPr lang="en-GB" sz="4800" dirty="0" err="1"/>
              <a:t>Tactyc</a:t>
            </a:r>
            <a:r>
              <a:rPr lang="en-GB" sz="4800" dirty="0"/>
              <a:t> Journal, pp. 3–15.</a:t>
            </a:r>
          </a:p>
          <a:p>
            <a:pPr marL="0" indent="0">
              <a:buNone/>
            </a:pPr>
            <a:r>
              <a:rPr lang="en-GB" sz="4800" dirty="0"/>
              <a:t>Available at: </a:t>
            </a:r>
            <a:r>
              <a:rPr lang="en-GB" sz="4800" dirty="0">
                <a:hlinkClick r:id="rId8"/>
              </a:rPr>
              <a:t>https://tiestorage.b-cdn.net/resources/Dr-David-Whitebread-The-importance-of-play-final.pdf</a:t>
            </a:r>
            <a:endParaRPr lang="en-GB" sz="4800" dirty="0"/>
          </a:p>
          <a:p>
            <a:pPr marL="0" indent="0">
              <a:buNone/>
            </a:pPr>
            <a:r>
              <a:rPr lang="en-GB" sz="4800" dirty="0"/>
              <a:t>(Accessed: 10 July 2026).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59009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1020</Words>
  <Application>Microsoft Office PowerPoint</Application>
  <PresentationFormat>Widescreen</PresentationFormat>
  <Paragraphs>82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Calibri</vt:lpstr>
      <vt:lpstr>Office Theme</vt:lpstr>
      <vt:lpstr>  Student name: MARIA-GABRIELA ION Student number: 2509672 Lecturer’s name: Christiana Melam </vt:lpstr>
      <vt:lpstr>Introduction and Presentation Aim</vt:lpstr>
      <vt:lpstr>Outline of Piaget's Cognitive Development Theory</vt:lpstr>
      <vt:lpstr>Early Years Relevance: The Pre‑operational Stage</vt:lpstr>
      <vt:lpstr>Applying Piaget’s Theory to Isaac’s Situation</vt:lpstr>
      <vt:lpstr>Biological and Environmental Influences</vt:lpstr>
      <vt:lpstr>Theory‑Informed Strategies and Interventions</vt:lpstr>
      <vt:lpstr> Strengths of Piaget’s Theory for Practice </vt:lpstr>
      <vt:lpstr>Weaknesses and Contextual Considerations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Maria Ion</cp:lastModifiedBy>
  <cp:revision>3</cp:revision>
  <dcterms:created xsi:type="dcterms:W3CDTF">2025-10-14T20:52:47Z</dcterms:created>
  <dcterms:modified xsi:type="dcterms:W3CDTF">2026-07-12T08:30:11Z</dcterms:modified>
</cp:coreProperties>
</file>