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5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  <p:sldMasterId id="2147483677" r:id="rId2"/>
    <p:sldMasterId id="2147483648" r:id="rId3"/>
    <p:sldMasterId id="2147483775" r:id="rId4"/>
    <p:sldMasterId id="2147483690" r:id="rId5"/>
  </p:sldMasterIdLst>
  <p:sldIdLst>
    <p:sldId id="329" r:id="rId6"/>
    <p:sldId id="258" r:id="rId7"/>
    <p:sldId id="287" r:id="rId8"/>
    <p:sldId id="260" r:id="rId9"/>
    <p:sldId id="267" r:id="rId10"/>
    <p:sldId id="268" r:id="rId11"/>
    <p:sldId id="269" r:id="rId12"/>
    <p:sldId id="270" r:id="rId13"/>
    <p:sldId id="331" r:id="rId14"/>
    <p:sldId id="272" r:id="rId15"/>
    <p:sldId id="273" r:id="rId16"/>
    <p:sldId id="274" r:id="rId17"/>
    <p:sldId id="275" r:id="rId18"/>
    <p:sldId id="276" r:id="rId19"/>
    <p:sldId id="277" r:id="rId20"/>
    <p:sldId id="279" r:id="rId21"/>
    <p:sldId id="261" r:id="rId22"/>
    <p:sldId id="350" r:id="rId23"/>
    <p:sldId id="278" r:id="rId24"/>
    <p:sldId id="280" r:id="rId25"/>
    <p:sldId id="281" r:id="rId26"/>
    <p:sldId id="282" r:id="rId27"/>
    <p:sldId id="284" r:id="rId28"/>
    <p:sldId id="285" r:id="rId29"/>
    <p:sldId id="283" r:id="rId30"/>
    <p:sldId id="298" r:id="rId31"/>
    <p:sldId id="263" r:id="rId32"/>
    <p:sldId id="292" r:id="rId33"/>
    <p:sldId id="288" r:id="rId34"/>
    <p:sldId id="289" r:id="rId35"/>
    <p:sldId id="290" r:id="rId36"/>
    <p:sldId id="264" r:id="rId37"/>
    <p:sldId id="291" r:id="rId38"/>
    <p:sldId id="330" r:id="rId3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EFD0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DBA5C9-BD41-294F-A3A9-6631D4FB7C3D}" v="112" dt="2024-01-15T11:28:31.633"/>
    <p1510:client id="{7A13C0A4-330C-A7A3-316E-0C3344E6730D}" v="8" dt="2023-03-27T08:49:01.606"/>
    <p1510:client id="{87EB9061-7F7F-9222-E2D4-3F33EC2A2632}" v="11" dt="2024-01-08T11:43:09.470"/>
    <p1510:client id="{A43EBC18-2AA0-E6FD-1081-C513CE08FB73}" v="3236" dt="2023-02-24T16:56:07.281"/>
    <p1510:client id="{B22F4291-D0C5-B04A-84D2-71C63E774C44}" v="758" dt="2023-02-24T14:50:59.370"/>
    <p1510:client id="{CA9521EC-EF49-4AEC-7EE7-C6F2E8FE81CA}" v="14" dt="2023-03-14T19:57:45.794"/>
    <p1510:client id="{FCBC1152-1B99-4B47-E316-8DD6636AA255}" v="54" dt="2023-02-24T15:11:34.9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B22F4291-D0C5-B04A-84D2-71C63E774C44}"/>
    <pc:docChg chg="addSld delSld modSld sldOrd addMainMaster modMainMaster">
      <pc:chgData name="Mari Powell" userId="S::mari.powell@uwtsd.ac.uk::a1b98dd7-29dc-4131-8e37-1423e6a9ecca" providerId="AD" clId="Web-{B22F4291-D0C5-B04A-84D2-71C63E774C44}" dt="2023-02-24T14:50:59.370" v="463" actId="1076"/>
      <pc:docMkLst>
        <pc:docMk/>
      </pc:docMkLst>
      <pc:sldChg chg="del">
        <pc:chgData name="Mari Powell" userId="S::mari.powell@uwtsd.ac.uk::a1b98dd7-29dc-4131-8e37-1423e6a9ecca" providerId="AD" clId="Web-{B22F4291-D0C5-B04A-84D2-71C63E774C44}" dt="2023-02-24T14:22:43.485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B22F4291-D0C5-B04A-84D2-71C63E774C44}" dt="2023-02-24T14:23:09.189" v="15" actId="20577"/>
        <pc:sldMkLst>
          <pc:docMk/>
          <pc:sldMk cId="730844983" sldId="257"/>
        </pc:sldMkLst>
        <pc:spChg chg="mod">
          <ac:chgData name="Mari Powell" userId="S::mari.powell@uwtsd.ac.uk::a1b98dd7-29dc-4131-8e37-1423e6a9ecca" providerId="AD" clId="Web-{B22F4291-D0C5-B04A-84D2-71C63E774C44}" dt="2023-02-24T14:23:09.189" v="15" actId="20577"/>
          <ac:spMkLst>
            <pc:docMk/>
            <pc:sldMk cId="730844983" sldId="257"/>
            <ac:spMk id="5" creationId="{8F8274FD-B322-CC42-B45E-BB2D212C9444}"/>
          </ac:spMkLst>
        </pc:spChg>
      </pc:sldChg>
      <pc:sldChg chg="add">
        <pc:chgData name="Mari Powell" userId="S::mari.powell@uwtsd.ac.uk::a1b98dd7-29dc-4131-8e37-1423e6a9ecca" providerId="AD" clId="Web-{B22F4291-D0C5-B04A-84D2-71C63E774C44}" dt="2023-02-24T14:23:56.830" v="16"/>
        <pc:sldMkLst>
          <pc:docMk/>
          <pc:sldMk cId="2377716361" sldId="258"/>
        </pc:sldMkLst>
      </pc:sldChg>
      <pc:sldChg chg="delSp add ord">
        <pc:chgData name="Mari Powell" userId="S::mari.powell@uwtsd.ac.uk::a1b98dd7-29dc-4131-8e37-1423e6a9ecca" providerId="AD" clId="Web-{B22F4291-D0C5-B04A-84D2-71C63E774C44}" dt="2023-02-24T14:38:52.790" v="228"/>
        <pc:sldMkLst>
          <pc:docMk/>
          <pc:sldMk cId="513985097" sldId="259"/>
        </pc:sldMkLst>
        <pc:picChg chg="del">
          <ac:chgData name="Mari Powell" userId="S::mari.powell@uwtsd.ac.uk::a1b98dd7-29dc-4131-8e37-1423e6a9ecca" providerId="AD" clId="Web-{B22F4291-D0C5-B04A-84D2-71C63E774C44}" dt="2023-02-24T14:24:13.159" v="18"/>
          <ac:picMkLst>
            <pc:docMk/>
            <pc:sldMk cId="513985097" sldId="259"/>
            <ac:picMk id="5" creationId="{8F40FCC1-A3C3-5BC8-5A15-F57A7222B305}"/>
          </ac:picMkLst>
        </pc:picChg>
      </pc:sldChg>
      <pc:sldChg chg="add">
        <pc:chgData name="Mari Powell" userId="S::mari.powell@uwtsd.ac.uk::a1b98dd7-29dc-4131-8e37-1423e6a9ecca" providerId="AD" clId="Web-{B22F4291-D0C5-B04A-84D2-71C63E774C44}" dt="2023-02-24T14:24:23.706" v="19"/>
        <pc:sldMkLst>
          <pc:docMk/>
          <pc:sldMk cId="2605106762" sldId="260"/>
        </pc:sldMkLst>
      </pc:sldChg>
      <pc:sldChg chg="add">
        <pc:chgData name="Mari Powell" userId="S::mari.powell@uwtsd.ac.uk::a1b98dd7-29dc-4131-8e37-1423e6a9ecca" providerId="AD" clId="Web-{B22F4291-D0C5-B04A-84D2-71C63E774C44}" dt="2023-02-24T14:24:36.706" v="20"/>
        <pc:sldMkLst>
          <pc:docMk/>
          <pc:sldMk cId="3395647521" sldId="261"/>
        </pc:sldMkLst>
      </pc:sldChg>
      <pc:sldChg chg="add">
        <pc:chgData name="Mari Powell" userId="S::mari.powell@uwtsd.ac.uk::a1b98dd7-29dc-4131-8e37-1423e6a9ecca" providerId="AD" clId="Web-{B22F4291-D0C5-B04A-84D2-71C63E774C44}" dt="2023-02-24T14:24:46.785" v="21"/>
        <pc:sldMkLst>
          <pc:docMk/>
          <pc:sldMk cId="3725844509" sldId="262"/>
        </pc:sldMkLst>
      </pc:sldChg>
      <pc:sldChg chg="modSp add">
        <pc:chgData name="Mari Powell" userId="S::mari.powell@uwtsd.ac.uk::a1b98dd7-29dc-4131-8e37-1423e6a9ecca" providerId="AD" clId="Web-{B22F4291-D0C5-B04A-84D2-71C63E774C44}" dt="2023-02-24T14:27:24.289" v="44" actId="20577"/>
        <pc:sldMkLst>
          <pc:docMk/>
          <pc:sldMk cId="2072000782" sldId="263"/>
        </pc:sldMkLst>
        <pc:spChg chg="mod">
          <ac:chgData name="Mari Powell" userId="S::mari.powell@uwtsd.ac.uk::a1b98dd7-29dc-4131-8e37-1423e6a9ecca" providerId="AD" clId="Web-{B22F4291-D0C5-B04A-84D2-71C63E774C44}" dt="2023-02-24T14:27:24.289" v="44" actId="20577"/>
          <ac:spMkLst>
            <pc:docMk/>
            <pc:sldMk cId="2072000782" sldId="263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B22F4291-D0C5-B04A-84D2-71C63E774C44}" dt="2023-02-24T14:25:11.707" v="23"/>
        <pc:sldMkLst>
          <pc:docMk/>
          <pc:sldMk cId="2832200304" sldId="264"/>
        </pc:sldMkLst>
      </pc:sldChg>
      <pc:sldChg chg="modSp add">
        <pc:chgData name="Mari Powell" userId="S::mari.powell@uwtsd.ac.uk::a1b98dd7-29dc-4131-8e37-1423e6a9ecca" providerId="AD" clId="Web-{B22F4291-D0C5-B04A-84D2-71C63E774C44}" dt="2023-02-24T14:25:33.426" v="35" actId="1076"/>
        <pc:sldMkLst>
          <pc:docMk/>
          <pc:sldMk cId="1738934149" sldId="265"/>
        </pc:sldMkLst>
        <pc:spChg chg="mod">
          <ac:chgData name="Mari Powell" userId="S::mari.powell@uwtsd.ac.uk::a1b98dd7-29dc-4131-8e37-1423e6a9ecca" providerId="AD" clId="Web-{B22F4291-D0C5-B04A-84D2-71C63E774C44}" dt="2023-02-24T14:25:30.755" v="34" actId="1076"/>
          <ac:spMkLst>
            <pc:docMk/>
            <pc:sldMk cId="1738934149" sldId="265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B22F4291-D0C5-B04A-84D2-71C63E774C44}" dt="2023-02-24T14:25:33.426" v="35" actId="1076"/>
          <ac:picMkLst>
            <pc:docMk/>
            <pc:sldMk cId="1738934149" sldId="265"/>
            <ac:picMk id="3" creationId="{5F690DBD-CFA8-31C8-7877-002438B5F1AF}"/>
          </ac:picMkLst>
        </pc:picChg>
      </pc:sldChg>
      <pc:sldChg chg="modSp add">
        <pc:chgData name="Mari Powell" userId="S::mari.powell@uwtsd.ac.uk::a1b98dd7-29dc-4131-8e37-1423e6a9ecca" providerId="AD" clId="Web-{B22F4291-D0C5-B04A-84D2-71C63E774C44}" dt="2023-02-24T14:28:42.244" v="109" actId="20577"/>
        <pc:sldMkLst>
          <pc:docMk/>
          <pc:sldMk cId="2748381285" sldId="266"/>
        </pc:sldMkLst>
        <pc:spChg chg="mod">
          <ac:chgData name="Mari Powell" userId="S::mari.powell@uwtsd.ac.uk::a1b98dd7-29dc-4131-8e37-1423e6a9ecca" providerId="AD" clId="Web-{B22F4291-D0C5-B04A-84D2-71C63E774C44}" dt="2023-02-24T14:28:42.244" v="109" actId="20577"/>
          <ac:spMkLst>
            <pc:docMk/>
            <pc:sldMk cId="2748381285" sldId="266"/>
            <ac:spMk id="5" creationId="{3D718D5E-B293-DC27-A801-FC80BF30F03B}"/>
          </ac:spMkLst>
        </pc:spChg>
        <pc:graphicFrameChg chg="mod modGraphic">
          <ac:chgData name="Mari Powell" userId="S::mari.powell@uwtsd.ac.uk::a1b98dd7-29dc-4131-8e37-1423e6a9ecca" providerId="AD" clId="Web-{B22F4291-D0C5-B04A-84D2-71C63E774C44}" dt="2023-02-24T14:28:11.977" v="100"/>
          <ac:graphicFrameMkLst>
            <pc:docMk/>
            <pc:sldMk cId="2748381285" sldId="266"/>
            <ac:graphicFrameMk id="8" creationId="{519D2C75-C423-CF27-7BCC-6105D70A4335}"/>
          </ac:graphicFrameMkLst>
        </pc:graphicFrameChg>
      </pc:sldChg>
      <pc:sldChg chg="modSp add">
        <pc:chgData name="Mari Powell" userId="S::mari.powell@uwtsd.ac.uk::a1b98dd7-29dc-4131-8e37-1423e6a9ecca" providerId="AD" clId="Web-{B22F4291-D0C5-B04A-84D2-71C63E774C44}" dt="2023-02-24T14:29:38.901" v="129" actId="20577"/>
        <pc:sldMkLst>
          <pc:docMk/>
          <pc:sldMk cId="3677375863" sldId="267"/>
        </pc:sldMkLst>
        <pc:spChg chg="mod">
          <ac:chgData name="Mari Powell" userId="S::mari.powell@uwtsd.ac.uk::a1b98dd7-29dc-4131-8e37-1423e6a9ecca" providerId="AD" clId="Web-{B22F4291-D0C5-B04A-84D2-71C63E774C44}" dt="2023-02-24T14:29:14.932" v="118" actId="20577"/>
          <ac:spMkLst>
            <pc:docMk/>
            <pc:sldMk cId="3677375863" sldId="267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B22F4291-D0C5-B04A-84D2-71C63E774C44}" dt="2023-02-24T14:29:18.323" v="125" actId="20577"/>
          <ac:spMkLst>
            <pc:docMk/>
            <pc:sldMk cId="3677375863" sldId="267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B22F4291-D0C5-B04A-84D2-71C63E774C44}" dt="2023-02-24T14:29:38.901" v="129" actId="20577"/>
          <ac:spMkLst>
            <pc:docMk/>
            <pc:sldMk cId="3677375863" sldId="267"/>
            <ac:spMk id="10" creationId="{164B1792-E73D-6A43-96E1-3F6419F0BCA3}"/>
          </ac:spMkLst>
        </pc:spChg>
      </pc:sldChg>
      <pc:sldChg chg="add">
        <pc:chgData name="Mari Powell" userId="S::mari.powell@uwtsd.ac.uk::a1b98dd7-29dc-4131-8e37-1423e6a9ecca" providerId="AD" clId="Web-{B22F4291-D0C5-B04A-84D2-71C63E774C44}" dt="2023-02-24T14:29:42.464" v="130"/>
        <pc:sldMkLst>
          <pc:docMk/>
          <pc:sldMk cId="797001821" sldId="268"/>
        </pc:sldMkLst>
      </pc:sldChg>
      <pc:sldChg chg="modSp add">
        <pc:chgData name="Mari Powell" userId="S::mari.powell@uwtsd.ac.uk::a1b98dd7-29dc-4131-8e37-1423e6a9ecca" providerId="AD" clId="Web-{B22F4291-D0C5-B04A-84D2-71C63E774C44}" dt="2023-02-24T14:30:24.902" v="162" actId="20577"/>
        <pc:sldMkLst>
          <pc:docMk/>
          <pc:sldMk cId="995199506" sldId="269"/>
        </pc:sldMkLst>
        <pc:spChg chg="mod">
          <ac:chgData name="Mari Powell" userId="S::mari.powell@uwtsd.ac.uk::a1b98dd7-29dc-4131-8e37-1423e6a9ecca" providerId="AD" clId="Web-{B22F4291-D0C5-B04A-84D2-71C63E774C44}" dt="2023-02-24T14:30:13.090" v="141" actId="20577"/>
          <ac:spMkLst>
            <pc:docMk/>
            <pc:sldMk cId="995199506" sldId="269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B22F4291-D0C5-B04A-84D2-71C63E774C44}" dt="2023-02-24T14:30:18.324" v="150" actId="20577"/>
          <ac:spMkLst>
            <pc:docMk/>
            <pc:sldMk cId="995199506" sldId="269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B22F4291-D0C5-B04A-84D2-71C63E774C44}" dt="2023-02-24T14:30:24.902" v="162" actId="20577"/>
          <ac:spMkLst>
            <pc:docMk/>
            <pc:sldMk cId="995199506" sldId="269"/>
            <ac:spMk id="10" creationId="{164B1792-E73D-6A43-96E1-3F6419F0BCA3}"/>
          </ac:spMkLst>
        </pc:spChg>
      </pc:sldChg>
      <pc:sldChg chg="modSp add">
        <pc:chgData name="Mari Powell" userId="S::mari.powell@uwtsd.ac.uk::a1b98dd7-29dc-4131-8e37-1423e6a9ecca" providerId="AD" clId="Web-{B22F4291-D0C5-B04A-84D2-71C63E774C44}" dt="2023-02-24T14:31:20.107" v="165" actId="20577"/>
        <pc:sldMkLst>
          <pc:docMk/>
          <pc:sldMk cId="2173457826" sldId="270"/>
        </pc:sldMkLst>
        <pc:spChg chg="mod">
          <ac:chgData name="Mari Powell" userId="S::mari.powell@uwtsd.ac.uk::a1b98dd7-29dc-4131-8e37-1423e6a9ecca" providerId="AD" clId="Web-{B22F4291-D0C5-B04A-84D2-71C63E774C44}" dt="2023-02-24T14:31:20.107" v="165" actId="20577"/>
          <ac:spMkLst>
            <pc:docMk/>
            <pc:sldMk cId="2173457826" sldId="270"/>
            <ac:spMk id="7" creationId="{4422B2BB-D872-D842-9CFE-E8F9C04B3A1F}"/>
          </ac:spMkLst>
        </pc:spChg>
      </pc:sldChg>
      <pc:sldChg chg="modSp add">
        <pc:chgData name="Mari Powell" userId="S::mari.powell@uwtsd.ac.uk::a1b98dd7-29dc-4131-8e37-1423e6a9ecca" providerId="AD" clId="Web-{B22F4291-D0C5-B04A-84D2-71C63E774C44}" dt="2023-02-24T14:32:28.686" v="197" actId="20577"/>
        <pc:sldMkLst>
          <pc:docMk/>
          <pc:sldMk cId="2840708732" sldId="271"/>
        </pc:sldMkLst>
        <pc:spChg chg="mod">
          <ac:chgData name="Mari Powell" userId="S::mari.powell@uwtsd.ac.uk::a1b98dd7-29dc-4131-8e37-1423e6a9ecca" providerId="AD" clId="Web-{B22F4291-D0C5-B04A-84D2-71C63E774C44}" dt="2023-02-24T14:31:43.639" v="169" actId="20577"/>
          <ac:spMkLst>
            <pc:docMk/>
            <pc:sldMk cId="2840708732" sldId="271"/>
            <ac:spMk id="2" creationId="{7514220C-D430-BB42-840C-B19FE9B20225}"/>
          </ac:spMkLst>
        </pc:spChg>
        <pc:spChg chg="mod">
          <ac:chgData name="Mari Powell" userId="S::mari.powell@uwtsd.ac.uk::a1b98dd7-29dc-4131-8e37-1423e6a9ecca" providerId="AD" clId="Web-{B22F4291-D0C5-B04A-84D2-71C63E774C44}" dt="2023-02-24T14:32:28.686" v="197" actId="20577"/>
          <ac:spMkLst>
            <pc:docMk/>
            <pc:sldMk cId="2840708732" sldId="271"/>
            <ac:spMk id="10" creationId="{23207344-6D95-0B43-B512-30F5E46DDB59}"/>
          </ac:spMkLst>
        </pc:spChg>
      </pc:sldChg>
      <pc:sldChg chg="modSp add">
        <pc:chgData name="Mari Powell" userId="S::mari.powell@uwtsd.ac.uk::a1b98dd7-29dc-4131-8e37-1423e6a9ecca" providerId="AD" clId="Web-{B22F4291-D0C5-B04A-84D2-71C63E774C44}" dt="2023-02-24T14:34:56.737" v="220" actId="20577"/>
        <pc:sldMkLst>
          <pc:docMk/>
          <pc:sldMk cId="966506929" sldId="272"/>
        </pc:sldMkLst>
        <pc:spChg chg="mod">
          <ac:chgData name="Mari Powell" userId="S::mari.powell@uwtsd.ac.uk::a1b98dd7-29dc-4131-8e37-1423e6a9ecca" providerId="AD" clId="Web-{B22F4291-D0C5-B04A-84D2-71C63E774C44}" dt="2023-02-24T14:32:48.765" v="210" actId="20577"/>
          <ac:spMkLst>
            <pc:docMk/>
            <pc:sldMk cId="966506929" sldId="272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B22F4291-D0C5-B04A-84D2-71C63E774C44}" dt="2023-02-24T14:32:52.093" v="217" actId="20577"/>
          <ac:spMkLst>
            <pc:docMk/>
            <pc:sldMk cId="966506929" sldId="272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B22F4291-D0C5-B04A-84D2-71C63E774C44}" dt="2023-02-24T14:34:56.737" v="220" actId="20577"/>
          <ac:spMkLst>
            <pc:docMk/>
            <pc:sldMk cId="966506929" sldId="272"/>
            <ac:spMk id="4" creationId="{F8150B54-1BF7-D84D-91C3-A7A90AFA612C}"/>
          </ac:spMkLst>
        </pc:spChg>
      </pc:sldChg>
      <pc:sldChg chg="add">
        <pc:chgData name="Mari Powell" userId="S::mari.powell@uwtsd.ac.uk::a1b98dd7-29dc-4131-8e37-1423e6a9ecca" providerId="AD" clId="Web-{B22F4291-D0C5-B04A-84D2-71C63E774C44}" dt="2023-02-24T14:35:00.065" v="221"/>
        <pc:sldMkLst>
          <pc:docMk/>
          <pc:sldMk cId="505798503" sldId="273"/>
        </pc:sldMkLst>
      </pc:sldChg>
      <pc:sldChg chg="add">
        <pc:chgData name="Mari Powell" userId="S::mari.powell@uwtsd.ac.uk::a1b98dd7-29dc-4131-8e37-1423e6a9ecca" providerId="AD" clId="Web-{B22F4291-D0C5-B04A-84D2-71C63E774C44}" dt="2023-02-24T14:35:16.644" v="222"/>
        <pc:sldMkLst>
          <pc:docMk/>
          <pc:sldMk cId="4092714992" sldId="274"/>
        </pc:sldMkLst>
      </pc:sldChg>
      <pc:sldChg chg="add">
        <pc:chgData name="Mari Powell" userId="S::mari.powell@uwtsd.ac.uk::a1b98dd7-29dc-4131-8e37-1423e6a9ecca" providerId="AD" clId="Web-{B22F4291-D0C5-B04A-84D2-71C63E774C44}" dt="2023-02-24T14:35:39.019" v="223"/>
        <pc:sldMkLst>
          <pc:docMk/>
          <pc:sldMk cId="2165125289" sldId="275"/>
        </pc:sldMkLst>
      </pc:sldChg>
      <pc:sldChg chg="add">
        <pc:chgData name="Mari Powell" userId="S::mari.powell@uwtsd.ac.uk::a1b98dd7-29dc-4131-8e37-1423e6a9ecca" providerId="AD" clId="Web-{B22F4291-D0C5-B04A-84D2-71C63E774C44}" dt="2023-02-24T14:38:15.429" v="226"/>
        <pc:sldMkLst>
          <pc:docMk/>
          <pc:sldMk cId="780942407" sldId="276"/>
        </pc:sldMkLst>
      </pc:sldChg>
      <pc:sldChg chg="add del">
        <pc:chgData name="Mari Powell" userId="S::mari.powell@uwtsd.ac.uk::a1b98dd7-29dc-4131-8e37-1423e6a9ecca" providerId="AD" clId="Web-{B22F4291-D0C5-B04A-84D2-71C63E774C44}" dt="2023-02-24T14:37:04.349" v="225"/>
        <pc:sldMkLst>
          <pc:docMk/>
          <pc:sldMk cId="2576006566" sldId="276"/>
        </pc:sldMkLst>
      </pc:sldChg>
      <pc:sldChg chg="add">
        <pc:chgData name="Mari Powell" userId="S::mari.powell@uwtsd.ac.uk::a1b98dd7-29dc-4131-8e37-1423e6a9ecca" providerId="AD" clId="Web-{B22F4291-D0C5-B04A-84D2-71C63E774C44}" dt="2023-02-24T14:38:28.695" v="227"/>
        <pc:sldMkLst>
          <pc:docMk/>
          <pc:sldMk cId="3529578862" sldId="277"/>
        </pc:sldMkLst>
      </pc:sldChg>
      <pc:sldChg chg="modSp add">
        <pc:chgData name="Mari Powell" userId="S::mari.powell@uwtsd.ac.uk::a1b98dd7-29dc-4131-8e37-1423e6a9ecca" providerId="AD" clId="Web-{B22F4291-D0C5-B04A-84D2-71C63E774C44}" dt="2023-02-24T14:39:52.869" v="243" actId="20577"/>
        <pc:sldMkLst>
          <pc:docMk/>
          <pc:sldMk cId="1990905805" sldId="278"/>
        </pc:sldMkLst>
        <pc:spChg chg="mod">
          <ac:chgData name="Mari Powell" userId="S::mari.powell@uwtsd.ac.uk::a1b98dd7-29dc-4131-8e37-1423e6a9ecca" providerId="AD" clId="Web-{B22F4291-D0C5-B04A-84D2-71C63E774C44}" dt="2023-02-24T14:39:52.869" v="243" actId="20577"/>
          <ac:spMkLst>
            <pc:docMk/>
            <pc:sldMk cId="1990905805" sldId="278"/>
            <ac:spMk id="5" creationId="{9EC94526-3D11-AA9A-A5E5-E81B5A0FDEFB}"/>
          </ac:spMkLst>
        </pc:spChg>
      </pc:sldChg>
      <pc:sldChg chg="addSp delSp modSp add addAnim delAnim modAnim">
        <pc:chgData name="Mari Powell" userId="S::mari.powell@uwtsd.ac.uk::a1b98dd7-29dc-4131-8e37-1423e6a9ecca" providerId="AD" clId="Web-{B22F4291-D0C5-B04A-84D2-71C63E774C44}" dt="2023-02-24T14:50:59.370" v="463" actId="1076"/>
        <pc:sldMkLst>
          <pc:docMk/>
          <pc:sldMk cId="2223791949" sldId="279"/>
        </pc:sldMkLst>
        <pc:spChg chg="add mod">
          <ac:chgData name="Mari Powell" userId="S::mari.powell@uwtsd.ac.uk::a1b98dd7-29dc-4131-8e37-1423e6a9ecca" providerId="AD" clId="Web-{B22F4291-D0C5-B04A-84D2-71C63E774C44}" dt="2023-02-24T14:49:08.992" v="403" actId="1076"/>
          <ac:spMkLst>
            <pc:docMk/>
            <pc:sldMk cId="2223791949" sldId="279"/>
            <ac:spMk id="2" creationId="{9BC45941-F439-D60D-A53D-3920B077D5C9}"/>
          </ac:spMkLst>
        </pc:spChg>
        <pc:spChg chg="mod">
          <ac:chgData name="Mari Powell" userId="S::mari.powell@uwtsd.ac.uk::a1b98dd7-29dc-4131-8e37-1423e6a9ecca" providerId="AD" clId="Web-{B22F4291-D0C5-B04A-84D2-71C63E774C44}" dt="2023-02-24T14:50:56.494" v="462" actId="1076"/>
          <ac:spMkLst>
            <pc:docMk/>
            <pc:sldMk cId="2223791949" sldId="279"/>
            <ac:spMk id="4" creationId="{277DE514-5FF0-E947-9AB5-11A1F338E9C9}"/>
          </ac:spMkLst>
        </pc:spChg>
        <pc:spChg chg="add del mod">
          <ac:chgData name="Mari Powell" userId="S::mari.powell@uwtsd.ac.uk::a1b98dd7-29dc-4131-8e37-1423e6a9ecca" providerId="AD" clId="Web-{B22F4291-D0C5-B04A-84D2-71C63E774C44}" dt="2023-02-24T14:43:39.718" v="332"/>
          <ac:spMkLst>
            <pc:docMk/>
            <pc:sldMk cId="2223791949" sldId="279"/>
            <ac:spMk id="6" creationId="{F09A62B2-E6D2-DD96-C551-5B5DFE4A4037}"/>
          </ac:spMkLst>
        </pc:spChg>
        <pc:spChg chg="add mod">
          <ac:chgData name="Mari Powell" userId="S::mari.powell@uwtsd.ac.uk::a1b98dd7-29dc-4131-8e37-1423e6a9ecca" providerId="AD" clId="Web-{B22F4291-D0C5-B04A-84D2-71C63E774C44}" dt="2023-02-24T14:49:36.383" v="408" actId="1076"/>
          <ac:spMkLst>
            <pc:docMk/>
            <pc:sldMk cId="2223791949" sldId="279"/>
            <ac:spMk id="7" creationId="{616515AF-CDBA-9FD2-3C35-6C053CDF41AF}"/>
          </ac:spMkLst>
        </pc:spChg>
        <pc:spChg chg="mod">
          <ac:chgData name="Mari Powell" userId="S::mari.powell@uwtsd.ac.uk::a1b98dd7-29dc-4131-8e37-1423e6a9ecca" providerId="AD" clId="Web-{B22F4291-D0C5-B04A-84D2-71C63E774C44}" dt="2023-02-24T14:49:04.836" v="401" actId="1076"/>
          <ac:spMkLst>
            <pc:docMk/>
            <pc:sldMk cId="2223791949" sldId="279"/>
            <ac:spMk id="8" creationId="{3E996DAD-F2A1-AA4F-9E37-53AF29DBE59E}"/>
          </ac:spMkLst>
        </pc:spChg>
        <pc:spChg chg="add mod">
          <ac:chgData name="Mari Powell" userId="S::mari.powell@uwtsd.ac.uk::a1b98dd7-29dc-4131-8e37-1423e6a9ecca" providerId="AD" clId="Web-{B22F4291-D0C5-B04A-84D2-71C63E774C44}" dt="2023-02-24T14:49:30.680" v="407" actId="1076"/>
          <ac:spMkLst>
            <pc:docMk/>
            <pc:sldMk cId="2223791949" sldId="279"/>
            <ac:spMk id="10" creationId="{D6119221-BFE5-F4BB-BEAE-C80444E6C843}"/>
          </ac:spMkLst>
        </pc:spChg>
        <pc:spChg chg="add mod">
          <ac:chgData name="Mari Powell" userId="S::mari.powell@uwtsd.ac.uk::a1b98dd7-29dc-4131-8e37-1423e6a9ecca" providerId="AD" clId="Web-{B22F4291-D0C5-B04A-84D2-71C63E774C44}" dt="2023-02-24T14:49:19.648" v="405" actId="1076"/>
          <ac:spMkLst>
            <pc:docMk/>
            <pc:sldMk cId="2223791949" sldId="279"/>
            <ac:spMk id="12" creationId="{5D685EE0-964E-C864-5DD0-2542CF7117F4}"/>
          </ac:spMkLst>
        </pc:spChg>
        <pc:spChg chg="add mod">
          <ac:chgData name="Mari Powell" userId="S::mari.powell@uwtsd.ac.uk::a1b98dd7-29dc-4131-8e37-1423e6a9ecca" providerId="AD" clId="Web-{B22F4291-D0C5-B04A-84D2-71C63E774C44}" dt="2023-02-24T14:50:38.103" v="461" actId="14100"/>
          <ac:spMkLst>
            <pc:docMk/>
            <pc:sldMk cId="2223791949" sldId="279"/>
            <ac:spMk id="14" creationId="{1C47C6F3-D5B5-732C-F037-925793E9FBD1}"/>
          </ac:spMkLst>
        </pc:spChg>
        <pc:graphicFrameChg chg="del">
          <ac:chgData name="Mari Powell" userId="S::mari.powell@uwtsd.ac.uk::a1b98dd7-29dc-4131-8e37-1423e6a9ecca" providerId="AD" clId="Web-{B22F4291-D0C5-B04A-84D2-71C63E774C44}" dt="2023-02-24T14:41:36.575" v="260"/>
          <ac:graphicFrameMkLst>
            <pc:docMk/>
            <pc:sldMk cId="2223791949" sldId="279"/>
            <ac:graphicFrameMk id="5" creationId="{60DD020C-D221-2A11-7BFB-D805E7993E1B}"/>
          </ac:graphicFrameMkLst>
        </pc:graphicFrameChg>
        <pc:picChg chg="del">
          <ac:chgData name="Mari Powell" userId="S::mari.powell@uwtsd.ac.uk::a1b98dd7-29dc-4131-8e37-1423e6a9ecca" providerId="AD" clId="Web-{B22F4291-D0C5-B04A-84D2-71C63E774C44}" dt="2023-02-24T14:41:09.527" v="245"/>
          <ac:picMkLst>
            <pc:docMk/>
            <pc:sldMk cId="2223791949" sldId="279"/>
            <ac:picMk id="3" creationId="{B3A52B68-755A-8568-2AF4-F17B61210A30}"/>
          </ac:picMkLst>
        </pc:picChg>
        <pc:picChg chg="add mod">
          <ac:chgData name="Mari Powell" userId="S::mari.powell@uwtsd.ac.uk::a1b98dd7-29dc-4131-8e37-1423e6a9ecca" providerId="AD" clId="Web-{B22F4291-D0C5-B04A-84D2-71C63E774C44}" dt="2023-02-24T14:50:59.370" v="463" actId="1076"/>
          <ac:picMkLst>
            <pc:docMk/>
            <pc:sldMk cId="2223791949" sldId="279"/>
            <ac:picMk id="9" creationId="{7EA92F9D-54AD-043E-DD2D-5C9F9500693F}"/>
          </ac:picMkLst>
        </pc:picChg>
      </pc:sldChg>
      <pc:sldMasterChg chg="add addSldLayout">
        <pc:chgData name="Mari Powell" userId="S::mari.powell@uwtsd.ac.uk::a1b98dd7-29dc-4131-8e37-1423e6a9ecca" providerId="AD" clId="Web-{B22F4291-D0C5-B04A-84D2-71C63E774C44}" dt="2023-02-24T14:31:37.263" v="166"/>
        <pc:sldMasterMkLst>
          <pc:docMk/>
          <pc:sldMasterMk cId="192101702" sldId="2147483648"/>
        </pc:sldMasterMkLst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239319709" sldId="2147483649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1408163672" sldId="2147483650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3184012299" sldId="2147483651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2214636700" sldId="2147483652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939115774" sldId="2147483653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3266607336" sldId="2147483654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2013111484" sldId="2147483655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4112262004" sldId="2147483656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4242832061" sldId="2147483657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1512415761" sldId="2147483658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1916575637" sldId="2147483659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1133236050" sldId="2147483660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1:37.263" v="166"/>
          <pc:sldLayoutMkLst>
            <pc:docMk/>
            <pc:sldMasterMk cId="192101702" sldId="2147483648"/>
            <pc:sldLayoutMk cId="3086910363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B22F4291-D0C5-B04A-84D2-71C63E774C44}" dt="2023-02-24T14:24:11.096" v="17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4:11.096" v="17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B22F4291-D0C5-B04A-84D2-71C63E774C44}" dt="2023-02-24T14:22:39.328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22:39.328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replId modSldLayout">
        <pc:chgData name="Mari Powell" userId="S::mari.powell@uwtsd.ac.uk::a1b98dd7-29dc-4131-8e37-1423e6a9ecca" providerId="AD" clId="Web-{B22F4291-D0C5-B04A-84D2-71C63E774C44}" dt="2023-02-24T14:35:00.065" v="221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2460954070" sldId="2147483774"/>
            <pc:sldLayoutMk cId="2385387890" sldId="2147483788"/>
          </pc:sldLayoutMkLst>
        </pc:sldLayoutChg>
      </pc:sldMasterChg>
      <pc:sldMasterChg chg="add addSldLayout">
        <pc:chgData name="Mari Powell" userId="S::mari.powell@uwtsd.ac.uk::a1b98dd7-29dc-4131-8e37-1423e6a9ecca" providerId="AD" clId="Web-{B22F4291-D0C5-B04A-84D2-71C63E774C44}" dt="2023-02-24T14:35:00.065" v="221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B22F4291-D0C5-B04A-84D2-71C63E774C44}" dt="2023-02-24T14:35:00.065" v="221"/>
          <pc:sldLayoutMkLst>
            <pc:docMk/>
            <pc:sldMasterMk cId="1340602360" sldId="2147483775"/>
            <pc:sldLayoutMk cId="1327110926" sldId="2147483787"/>
          </pc:sldLayoutMkLst>
        </pc:sldLayoutChg>
      </pc:sldMasterChg>
    </pc:docChg>
  </pc:docChgLst>
  <pc:docChgLst>
    <pc:chgData name="Mari Powell" userId="S::mari.powell@uwtsd.ac.uk::a1b98dd7-29dc-4131-8e37-1423e6a9ecca" providerId="AD" clId="Web-{87EB9061-7F7F-9222-E2D4-3F33EC2A2632}"/>
    <pc:docChg chg="modSld">
      <pc:chgData name="Mari Powell" userId="S::mari.powell@uwtsd.ac.uk::a1b98dd7-29dc-4131-8e37-1423e6a9ecca" providerId="AD" clId="Web-{87EB9061-7F7F-9222-E2D4-3F33EC2A2632}" dt="2024-01-08T11:43:03.797" v="3"/>
      <pc:docMkLst>
        <pc:docMk/>
      </pc:docMkLst>
      <pc:sldChg chg="modSp">
        <pc:chgData name="Mari Powell" userId="S::mari.powell@uwtsd.ac.uk::a1b98dd7-29dc-4131-8e37-1423e6a9ecca" providerId="AD" clId="Web-{87EB9061-7F7F-9222-E2D4-3F33EC2A2632}" dt="2024-01-08T11:43:03.797" v="3"/>
        <pc:sldMkLst>
          <pc:docMk/>
          <pc:sldMk cId="1084006657" sldId="288"/>
        </pc:sldMkLst>
        <pc:graphicFrameChg chg="mod modGraphic">
          <ac:chgData name="Mari Powell" userId="S::mari.powell@uwtsd.ac.uk::a1b98dd7-29dc-4131-8e37-1423e6a9ecca" providerId="AD" clId="Web-{87EB9061-7F7F-9222-E2D4-3F33EC2A2632}" dt="2024-01-08T11:43:03.797" v="3"/>
          <ac:graphicFrameMkLst>
            <pc:docMk/>
            <pc:sldMk cId="1084006657" sldId="288"/>
            <ac:graphicFrameMk id="13" creationId="{361A7DCF-CCAB-9BAD-A6BF-B9855E3B258D}"/>
          </ac:graphicFrameMkLst>
        </pc:graphicFrameChg>
      </pc:sldChg>
    </pc:docChg>
  </pc:docChgLst>
  <pc:docChgLst>
    <pc:chgData clId="Web-{7A13C0A4-330C-A7A3-316E-0C3344E6730D}"/>
    <pc:docChg chg="modSld">
      <pc:chgData name="" userId="" providerId="" clId="Web-{7A13C0A4-330C-A7A3-316E-0C3344E6730D}" dt="2023-03-27T08:49:00.778" v="2" actId="20577"/>
      <pc:docMkLst>
        <pc:docMk/>
      </pc:docMkLst>
      <pc:sldChg chg="modSp">
        <pc:chgData name="" userId="" providerId="" clId="Web-{7A13C0A4-330C-A7A3-316E-0C3344E6730D}" dt="2023-03-27T08:49:00.778" v="2" actId="20577"/>
        <pc:sldMkLst>
          <pc:docMk/>
          <pc:sldMk cId="730844983" sldId="257"/>
        </pc:sldMkLst>
        <pc:spChg chg="mod">
          <ac:chgData name="" userId="" providerId="" clId="Web-{7A13C0A4-330C-A7A3-316E-0C3344E6730D}" dt="2023-03-27T08:49:00.778" v="2" actId="20577"/>
          <ac:spMkLst>
            <pc:docMk/>
            <pc:sldMk cId="730844983" sldId="257"/>
            <ac:spMk id="5" creationId="{8F8274FD-B322-CC42-B45E-BB2D212C9444}"/>
          </ac:spMkLst>
        </pc:spChg>
      </pc:sldChg>
    </pc:docChg>
  </pc:docChgLst>
  <pc:docChgLst>
    <pc:chgData name="Mari Powell" userId="S::mari.powell@uwtsd.ac.uk::a1b98dd7-29dc-4131-8e37-1423e6a9ecca" providerId="AD" clId="Web-{A43EBC18-2AA0-E6FD-1081-C513CE08FB73}"/>
    <pc:docChg chg="addSld delSld modSld sldOrd">
      <pc:chgData name="Mari Powell" userId="S::mari.powell@uwtsd.ac.uk::a1b98dd7-29dc-4131-8e37-1423e6a9ecca" providerId="AD" clId="Web-{A43EBC18-2AA0-E6FD-1081-C513CE08FB73}" dt="2023-02-24T16:56:07.281" v="2267"/>
      <pc:docMkLst>
        <pc:docMk/>
      </pc:docMkLst>
      <pc:sldChg chg="modSp">
        <pc:chgData name="Mari Powell" userId="S::mari.powell@uwtsd.ac.uk::a1b98dd7-29dc-4131-8e37-1423e6a9ecca" providerId="AD" clId="Web-{A43EBC18-2AA0-E6FD-1081-C513CE08FB73}" dt="2023-02-24T15:39:40.981" v="625" actId="14100"/>
        <pc:sldMkLst>
          <pc:docMk/>
          <pc:sldMk cId="2377716361" sldId="258"/>
        </pc:sldMkLst>
        <pc:spChg chg="mod">
          <ac:chgData name="Mari Powell" userId="S::mari.powell@uwtsd.ac.uk::a1b98dd7-29dc-4131-8e37-1423e6a9ecca" providerId="AD" clId="Web-{A43EBC18-2AA0-E6FD-1081-C513CE08FB73}" dt="2023-02-24T15:39:40.981" v="625" actId="14100"/>
          <ac:spMkLst>
            <pc:docMk/>
            <pc:sldMk cId="2377716361" sldId="258"/>
            <ac:spMk id="17" creationId="{BDFADEDA-18FE-9442-A9BC-FC8EB05AFE41}"/>
          </ac:spMkLst>
        </pc:spChg>
      </pc:sldChg>
      <pc:sldChg chg="del ord">
        <pc:chgData name="Mari Powell" userId="S::mari.powell@uwtsd.ac.uk::a1b98dd7-29dc-4131-8e37-1423e6a9ecca" providerId="AD" clId="Web-{A43EBC18-2AA0-E6FD-1081-C513CE08FB73}" dt="2023-02-24T15:19:23.460" v="75"/>
        <pc:sldMkLst>
          <pc:docMk/>
          <pc:sldMk cId="513985097" sldId="259"/>
        </pc:sldMkLst>
      </pc:sldChg>
      <pc:sldChg chg="ord">
        <pc:chgData name="Mari Powell" userId="S::mari.powell@uwtsd.ac.uk::a1b98dd7-29dc-4131-8e37-1423e6a9ecca" providerId="AD" clId="Web-{A43EBC18-2AA0-E6FD-1081-C513CE08FB73}" dt="2023-02-24T15:16:28.495" v="37"/>
        <pc:sldMkLst>
          <pc:docMk/>
          <pc:sldMk cId="3395647521" sldId="261"/>
        </pc:sldMkLst>
      </pc:sldChg>
      <pc:sldChg chg="ord">
        <pc:chgData name="Mari Powell" userId="S::mari.powell@uwtsd.ac.uk::a1b98dd7-29dc-4131-8e37-1423e6a9ecca" providerId="AD" clId="Web-{A43EBC18-2AA0-E6FD-1081-C513CE08FB73}" dt="2023-02-24T15:16:37.824" v="38"/>
        <pc:sldMkLst>
          <pc:docMk/>
          <pc:sldMk cId="3725844509" sldId="262"/>
        </pc:sldMkLst>
      </pc:sldChg>
      <pc:sldChg chg="modSp">
        <pc:chgData name="Mari Powell" userId="S::mari.powell@uwtsd.ac.uk::a1b98dd7-29dc-4131-8e37-1423e6a9ecca" providerId="AD" clId="Web-{A43EBC18-2AA0-E6FD-1081-C513CE08FB73}" dt="2023-02-24T15:33:25.018" v="473" actId="20577"/>
        <pc:sldMkLst>
          <pc:docMk/>
          <pc:sldMk cId="2072000782" sldId="263"/>
        </pc:sldMkLst>
        <pc:spChg chg="mod">
          <ac:chgData name="Mari Powell" userId="S::mari.powell@uwtsd.ac.uk::a1b98dd7-29dc-4131-8e37-1423e6a9ecca" providerId="AD" clId="Web-{A43EBC18-2AA0-E6FD-1081-C513CE08FB73}" dt="2023-02-24T15:33:25.018" v="473" actId="20577"/>
          <ac:spMkLst>
            <pc:docMk/>
            <pc:sldMk cId="2072000782" sldId="263"/>
            <ac:spMk id="3" creationId="{5937BB17-5B48-3DBB-17BA-C9089CD2ED15}"/>
          </ac:spMkLst>
        </pc:spChg>
      </pc:sldChg>
      <pc:sldChg chg="del">
        <pc:chgData name="Mari Powell" userId="S::mari.powell@uwtsd.ac.uk::a1b98dd7-29dc-4131-8e37-1423e6a9ecca" providerId="AD" clId="Web-{A43EBC18-2AA0-E6FD-1081-C513CE08FB73}" dt="2023-02-24T15:33:28.799" v="474"/>
        <pc:sldMkLst>
          <pc:docMk/>
          <pc:sldMk cId="2748381285" sldId="266"/>
        </pc:sldMkLst>
      </pc:sldChg>
      <pc:sldChg chg="addSp delSp modSp">
        <pc:chgData name="Mari Powell" userId="S::mari.powell@uwtsd.ac.uk::a1b98dd7-29dc-4131-8e37-1423e6a9ecca" providerId="AD" clId="Web-{A43EBC18-2AA0-E6FD-1081-C513CE08FB73}" dt="2023-02-24T15:13:13.201" v="22" actId="14100"/>
        <pc:sldMkLst>
          <pc:docMk/>
          <pc:sldMk cId="312369600" sldId="282"/>
        </pc:sldMkLst>
        <pc:picChg chg="add del mod ord">
          <ac:chgData name="Mari Powell" userId="S::mari.powell@uwtsd.ac.uk::a1b98dd7-29dc-4131-8e37-1423e6a9ecca" providerId="AD" clId="Web-{A43EBC18-2AA0-E6FD-1081-C513CE08FB73}" dt="2023-02-24T15:12:38.323" v="14"/>
          <ac:picMkLst>
            <pc:docMk/>
            <pc:sldMk cId="312369600" sldId="282"/>
            <ac:picMk id="5" creationId="{3A8D7872-6083-60A7-F054-9CBDA7789166}"/>
          </ac:picMkLst>
        </pc:picChg>
        <pc:picChg chg="add mod modCrop">
          <ac:chgData name="Mari Powell" userId="S::mari.powell@uwtsd.ac.uk::a1b98dd7-29dc-4131-8e37-1423e6a9ecca" providerId="AD" clId="Web-{A43EBC18-2AA0-E6FD-1081-C513CE08FB73}" dt="2023-02-24T15:13:13.201" v="22" actId="14100"/>
          <ac:picMkLst>
            <pc:docMk/>
            <pc:sldMk cId="312369600" sldId="282"/>
            <ac:picMk id="8" creationId="{9819331C-3A14-A41D-BEBC-CA7C63BDC3F2}"/>
          </ac:picMkLst>
        </pc:picChg>
      </pc:sldChg>
      <pc:sldChg chg="modSp add">
        <pc:chgData name="Mari Powell" userId="S::mari.powell@uwtsd.ac.uk::a1b98dd7-29dc-4131-8e37-1423e6a9ecca" providerId="AD" clId="Web-{A43EBC18-2AA0-E6FD-1081-C513CE08FB73}" dt="2023-02-24T16:01:58.073" v="1307"/>
        <pc:sldMkLst>
          <pc:docMk/>
          <pc:sldMk cId="2045470270" sldId="283"/>
        </pc:sldMkLst>
        <pc:graphicFrameChg chg="mod modGraphic">
          <ac:chgData name="Mari Powell" userId="S::mari.powell@uwtsd.ac.uk::a1b98dd7-29dc-4131-8e37-1423e6a9ecca" providerId="AD" clId="Web-{A43EBC18-2AA0-E6FD-1081-C513CE08FB73}" dt="2023-02-24T16:01:58.073" v="1307"/>
          <ac:graphicFrameMkLst>
            <pc:docMk/>
            <pc:sldMk cId="2045470270" sldId="283"/>
            <ac:graphicFrameMk id="3" creationId="{F91AC1D2-89DC-E180-EC17-D4B2256E8ED1}"/>
          </ac:graphicFrameMkLst>
        </pc:graphicFrameChg>
      </pc:sldChg>
      <pc:sldChg chg="add">
        <pc:chgData name="Mari Powell" userId="S::mari.powell@uwtsd.ac.uk::a1b98dd7-29dc-4131-8e37-1423e6a9ecca" providerId="AD" clId="Web-{A43EBC18-2AA0-E6FD-1081-C513CE08FB73}" dt="2023-02-24T15:13:59.016" v="24"/>
        <pc:sldMkLst>
          <pc:docMk/>
          <pc:sldMk cId="1402410239" sldId="284"/>
        </pc:sldMkLst>
      </pc:sldChg>
      <pc:sldChg chg="addSp modSp add">
        <pc:chgData name="Mari Powell" userId="S::mari.powell@uwtsd.ac.uk::a1b98dd7-29dc-4131-8e37-1423e6a9ecca" providerId="AD" clId="Web-{A43EBC18-2AA0-E6FD-1081-C513CE08FB73}" dt="2023-02-24T15:15:00.942" v="32" actId="1076"/>
        <pc:sldMkLst>
          <pc:docMk/>
          <pc:sldMk cId="2167274335" sldId="285"/>
        </pc:sldMkLst>
        <pc:spChg chg="add mod">
          <ac:chgData name="Mari Powell" userId="S::mari.powell@uwtsd.ac.uk::a1b98dd7-29dc-4131-8e37-1423e6a9ecca" providerId="AD" clId="Web-{A43EBC18-2AA0-E6FD-1081-C513CE08FB73}" dt="2023-02-24T15:14:40.144" v="30" actId="1076"/>
          <ac:spMkLst>
            <pc:docMk/>
            <pc:sldMk cId="2167274335" sldId="285"/>
            <ac:spMk id="3" creationId="{D6C7C5C7-54E0-8733-F69D-ABF6F3401DDF}"/>
          </ac:spMkLst>
        </pc:spChg>
        <pc:spChg chg="add mod">
          <ac:chgData name="Mari Powell" userId="S::mari.powell@uwtsd.ac.uk::a1b98dd7-29dc-4131-8e37-1423e6a9ecca" providerId="AD" clId="Web-{A43EBC18-2AA0-E6FD-1081-C513CE08FB73}" dt="2023-02-24T15:15:00.942" v="32" actId="1076"/>
          <ac:spMkLst>
            <pc:docMk/>
            <pc:sldMk cId="2167274335" sldId="285"/>
            <ac:spMk id="5" creationId="{BA25FB81-813B-2A1E-64CB-043A89529418}"/>
          </ac:spMkLst>
        </pc:spChg>
        <pc:picChg chg="mod">
          <ac:chgData name="Mari Powell" userId="S::mari.powell@uwtsd.ac.uk::a1b98dd7-29dc-4131-8e37-1423e6a9ecca" providerId="AD" clId="Web-{A43EBC18-2AA0-E6FD-1081-C513CE08FB73}" dt="2023-02-24T15:14:37.003" v="29" actId="1076"/>
          <ac:picMkLst>
            <pc:docMk/>
            <pc:sldMk cId="2167274335" sldId="285"/>
            <ac:picMk id="6" creationId="{659F5765-8A12-5838-9FFC-DC4442706558}"/>
          </ac:picMkLst>
        </pc:picChg>
      </pc:sldChg>
      <pc:sldChg chg="modSp add">
        <pc:chgData name="Mari Powell" userId="S::mari.powell@uwtsd.ac.uk::a1b98dd7-29dc-4131-8e37-1423e6a9ecca" providerId="AD" clId="Web-{A43EBC18-2AA0-E6FD-1081-C513CE08FB73}" dt="2023-02-24T15:15:57.384" v="36" actId="1076"/>
        <pc:sldMkLst>
          <pc:docMk/>
          <pc:sldMk cId="1557357908" sldId="286"/>
        </pc:sldMkLst>
        <pc:spChg chg="mod">
          <ac:chgData name="Mari Powell" userId="S::mari.powell@uwtsd.ac.uk::a1b98dd7-29dc-4131-8e37-1423e6a9ecca" providerId="AD" clId="Web-{A43EBC18-2AA0-E6FD-1081-C513CE08FB73}" dt="2023-02-24T15:15:57.384" v="36" actId="1076"/>
          <ac:spMkLst>
            <pc:docMk/>
            <pc:sldMk cId="1557357908" sldId="286"/>
            <ac:spMk id="4" creationId="{8583B7B9-3B7A-5104-6E21-1BB20011FC75}"/>
          </ac:spMkLst>
        </pc:spChg>
      </pc:sldChg>
      <pc:sldChg chg="addSp modSp add addAnim modAnim">
        <pc:chgData name="Mari Powell" userId="S::mari.powell@uwtsd.ac.uk::a1b98dd7-29dc-4131-8e37-1423e6a9ecca" providerId="AD" clId="Web-{A43EBC18-2AA0-E6FD-1081-C513CE08FB73}" dt="2023-02-24T15:23:09.491" v="464"/>
        <pc:sldMkLst>
          <pc:docMk/>
          <pc:sldMk cId="3775091756" sldId="287"/>
        </pc:sldMkLst>
        <pc:spChg chg="add mod">
          <ac:chgData name="Mari Powell" userId="S::mari.powell@uwtsd.ac.uk::a1b98dd7-29dc-4131-8e37-1423e6a9ecca" providerId="AD" clId="Web-{A43EBC18-2AA0-E6FD-1081-C513CE08FB73}" dt="2023-02-24T15:22:22.832" v="458" actId="14100"/>
          <ac:spMkLst>
            <pc:docMk/>
            <pc:sldMk cId="3775091756" sldId="287"/>
            <ac:spMk id="3" creationId="{F02CFEC7-28A0-9F7D-B0EB-881F608FFE4F}"/>
          </ac:spMkLst>
        </pc:spChg>
        <pc:spChg chg="mod">
          <ac:chgData name="Mari Powell" userId="S::mari.powell@uwtsd.ac.uk::a1b98dd7-29dc-4131-8e37-1423e6a9ecca" providerId="AD" clId="Web-{A43EBC18-2AA0-E6FD-1081-C513CE08FB73}" dt="2023-02-24T15:19:12.882" v="72" actId="1076"/>
          <ac:spMkLst>
            <pc:docMk/>
            <pc:sldMk cId="3775091756" sldId="287"/>
            <ac:spMk id="4" creationId="{FCD3186C-9436-332C-9077-13ABD0214C46}"/>
          </ac:spMkLst>
        </pc:spChg>
        <pc:spChg chg="mod">
          <ac:chgData name="Mari Powell" userId="S::mari.powell@uwtsd.ac.uk::a1b98dd7-29dc-4131-8e37-1423e6a9ecca" providerId="AD" clId="Web-{A43EBC18-2AA0-E6FD-1081-C513CE08FB73}" dt="2023-02-24T15:23:03.741" v="462" actId="1076"/>
          <ac:spMkLst>
            <pc:docMk/>
            <pc:sldMk cId="3775091756" sldId="287"/>
            <ac:spMk id="5" creationId="{81CF3B11-8A4A-B75E-0422-840C5ED62F4A}"/>
          </ac:spMkLst>
        </pc:spChg>
        <pc:spChg chg="mod">
          <ac:chgData name="Mari Powell" userId="S::mari.powell@uwtsd.ac.uk::a1b98dd7-29dc-4131-8e37-1423e6a9ecca" providerId="AD" clId="Web-{A43EBC18-2AA0-E6FD-1081-C513CE08FB73}" dt="2023-02-24T15:20:51.341" v="372" actId="20577"/>
          <ac:spMkLst>
            <pc:docMk/>
            <pc:sldMk cId="3775091756" sldId="287"/>
            <ac:spMk id="7" creationId="{3BE8073B-812A-253B-E186-944A72FFDBAA}"/>
          </ac:spMkLst>
        </pc:spChg>
        <pc:picChg chg="mod">
          <ac:chgData name="Mari Powell" userId="S::mari.powell@uwtsd.ac.uk::a1b98dd7-29dc-4131-8e37-1423e6a9ecca" providerId="AD" clId="Web-{A43EBC18-2AA0-E6FD-1081-C513CE08FB73}" dt="2023-02-24T15:22:48.396" v="460" actId="14100"/>
          <ac:picMkLst>
            <pc:docMk/>
            <pc:sldMk cId="3775091756" sldId="287"/>
            <ac:picMk id="2" creationId="{C7F90182-FBBF-9CBF-41CA-262140E357C2}"/>
          </ac:picMkLst>
        </pc:picChg>
      </pc:sldChg>
      <pc:sldChg chg="addSp delSp modSp add mod replId setBg delAnim">
        <pc:chgData name="Mari Powell" userId="S::mari.powell@uwtsd.ac.uk::a1b98dd7-29dc-4131-8e37-1423e6a9ecca" providerId="AD" clId="Web-{A43EBC18-2AA0-E6FD-1081-C513CE08FB73}" dt="2023-02-24T16:09:54.184" v="1620"/>
        <pc:sldMkLst>
          <pc:docMk/>
          <pc:sldMk cId="1084006657" sldId="288"/>
        </pc:sldMkLst>
        <pc:spChg chg="add mod">
          <ac:chgData name="Mari Powell" userId="S::mari.powell@uwtsd.ac.uk::a1b98dd7-29dc-4131-8e37-1423e6a9ecca" providerId="AD" clId="Web-{A43EBC18-2AA0-E6FD-1081-C513CE08FB73}" dt="2023-02-24T15:51:46.375" v="807" actId="1076"/>
          <ac:spMkLst>
            <pc:docMk/>
            <pc:sldMk cId="1084006657" sldId="288"/>
            <ac:spMk id="4" creationId="{6F7437E6-A34F-11FD-0544-35523D046031}"/>
          </ac:spMkLst>
        </pc:spChg>
        <pc:spChg chg="del">
          <ac:chgData name="Mari Powell" userId="S::mari.powell@uwtsd.ac.uk::a1b98dd7-29dc-4131-8e37-1423e6a9ecca" providerId="AD" clId="Web-{A43EBC18-2AA0-E6FD-1081-C513CE08FB73}" dt="2023-02-24T15:44:20.750" v="627"/>
          <ac:spMkLst>
            <pc:docMk/>
            <pc:sldMk cId="1084006657" sldId="288"/>
            <ac:spMk id="5" creationId="{DE062A71-5CFD-F159-49FE-84E17F4EC012}"/>
          </ac:spMkLst>
        </pc:spChg>
        <pc:spChg chg="del mod">
          <ac:chgData name="Mari Powell" userId="S::mari.powell@uwtsd.ac.uk::a1b98dd7-29dc-4131-8e37-1423e6a9ecca" providerId="AD" clId="Web-{A43EBC18-2AA0-E6FD-1081-C513CE08FB73}" dt="2023-02-24T15:47:35.436" v="684"/>
          <ac:spMkLst>
            <pc:docMk/>
            <pc:sldMk cId="1084006657" sldId="288"/>
            <ac:spMk id="9" creationId="{A2F066D7-4856-78DC-7688-1B993E081034}"/>
          </ac:spMkLst>
        </pc:spChg>
        <pc:spChg chg="del">
          <ac:chgData name="Mari Powell" userId="S::mari.powell@uwtsd.ac.uk::a1b98dd7-29dc-4131-8e37-1423e6a9ecca" providerId="AD" clId="Web-{A43EBC18-2AA0-E6FD-1081-C513CE08FB73}" dt="2023-02-24T15:44:22.516" v="628"/>
          <ac:spMkLst>
            <pc:docMk/>
            <pc:sldMk cId="1084006657" sldId="288"/>
            <ac:spMk id="11" creationId="{2555B45C-8AEE-FA7D-112A-AC7E83337BCA}"/>
          </ac:spMkLst>
        </pc:spChg>
        <pc:graphicFrameChg chg="mod modGraphic">
          <ac:chgData name="Mari Powell" userId="S::mari.powell@uwtsd.ac.uk::a1b98dd7-29dc-4131-8e37-1423e6a9ecca" providerId="AD" clId="Web-{A43EBC18-2AA0-E6FD-1081-C513CE08FB73}" dt="2023-02-24T16:09:54.184" v="1620"/>
          <ac:graphicFrameMkLst>
            <pc:docMk/>
            <pc:sldMk cId="1084006657" sldId="288"/>
            <ac:graphicFrameMk id="13" creationId="{361A7DCF-CCAB-9BAD-A6BF-B9855E3B258D}"/>
          </ac:graphicFrameMkLst>
        </pc:graphicFrameChg>
        <pc:picChg chg="add mod ord">
          <ac:chgData name="Mari Powell" userId="S::mari.powell@uwtsd.ac.uk::a1b98dd7-29dc-4131-8e37-1423e6a9ecca" providerId="AD" clId="Web-{A43EBC18-2AA0-E6FD-1081-C513CE08FB73}" dt="2023-02-24T16:05:29.134" v="1376" actId="1076"/>
          <ac:picMkLst>
            <pc:docMk/>
            <pc:sldMk cId="1084006657" sldId="288"/>
            <ac:picMk id="2" creationId="{25C36E06-B458-5ACE-2DFF-535B48D1794A}"/>
          </ac:picMkLst>
        </pc:picChg>
        <pc:picChg chg="del">
          <ac:chgData name="Mari Powell" userId="S::mari.powell@uwtsd.ac.uk::a1b98dd7-29dc-4131-8e37-1423e6a9ecca" providerId="AD" clId="Web-{A43EBC18-2AA0-E6FD-1081-C513CE08FB73}" dt="2023-02-24T15:44:23.876" v="629"/>
          <ac:picMkLst>
            <pc:docMk/>
            <pc:sldMk cId="1084006657" sldId="288"/>
            <ac:picMk id="10" creationId="{DACBA351-AF25-193E-01A0-E1705FCACA50}"/>
          </ac:picMkLst>
        </pc:picChg>
      </pc:sldChg>
      <pc:sldChg chg="addSp delSp modSp add replId">
        <pc:chgData name="Mari Powell" userId="S::mari.powell@uwtsd.ac.uk::a1b98dd7-29dc-4131-8e37-1423e6a9ecca" providerId="AD" clId="Web-{A43EBC18-2AA0-E6FD-1081-C513CE08FB73}" dt="2023-02-24T16:12:41.492" v="1742"/>
        <pc:sldMkLst>
          <pc:docMk/>
          <pc:sldMk cId="4185849873" sldId="289"/>
        </pc:sldMkLst>
        <pc:spChg chg="add mod">
          <ac:chgData name="Mari Powell" userId="S::mari.powell@uwtsd.ac.uk::a1b98dd7-29dc-4131-8e37-1423e6a9ecca" providerId="AD" clId="Web-{A43EBC18-2AA0-E6FD-1081-C513CE08FB73}" dt="2023-02-24T16:11:59.692" v="1634" actId="1076"/>
          <ac:spMkLst>
            <pc:docMk/>
            <pc:sldMk cId="4185849873" sldId="289"/>
            <ac:spMk id="3" creationId="{3C52EE8B-AC5C-A18F-B612-A2CDB54D3D99}"/>
          </ac:spMkLst>
        </pc:spChg>
        <pc:graphicFrameChg chg="mod modGraphic">
          <ac:chgData name="Mari Powell" userId="S::mari.powell@uwtsd.ac.uk::a1b98dd7-29dc-4131-8e37-1423e6a9ecca" providerId="AD" clId="Web-{A43EBC18-2AA0-E6FD-1081-C513CE08FB73}" dt="2023-02-24T16:12:41.492" v="1742"/>
          <ac:graphicFrameMkLst>
            <pc:docMk/>
            <pc:sldMk cId="4185849873" sldId="289"/>
            <ac:graphicFrameMk id="13" creationId="{361A7DCF-CCAB-9BAD-A6BF-B9855E3B258D}"/>
          </ac:graphicFrameMkLst>
        </pc:graphicFrameChg>
        <pc:picChg chg="add del mod">
          <ac:chgData name="Mari Powell" userId="S::mari.powell@uwtsd.ac.uk::a1b98dd7-29dc-4131-8e37-1423e6a9ecca" providerId="AD" clId="Web-{A43EBC18-2AA0-E6FD-1081-C513CE08FB73}" dt="2023-02-24T16:11:57.161" v="1633"/>
          <ac:picMkLst>
            <pc:docMk/>
            <pc:sldMk cId="4185849873" sldId="289"/>
            <ac:picMk id="2" creationId="{25C36E06-B458-5ACE-2DFF-535B48D1794A}"/>
          </ac:picMkLst>
        </pc:picChg>
      </pc:sldChg>
      <pc:sldChg chg="addSp delSp modSp add replId delAnim">
        <pc:chgData name="Mari Powell" userId="S::mari.powell@uwtsd.ac.uk::a1b98dd7-29dc-4131-8e37-1423e6a9ecca" providerId="AD" clId="Web-{A43EBC18-2AA0-E6FD-1081-C513CE08FB73}" dt="2023-02-24T16:53:20.910" v="2266"/>
        <pc:sldMkLst>
          <pc:docMk/>
          <pc:sldMk cId="354970941" sldId="290"/>
        </pc:sldMkLst>
        <pc:spChg chg="del">
          <ac:chgData name="Mari Powell" userId="S::mari.powell@uwtsd.ac.uk::a1b98dd7-29dc-4131-8e37-1423e6a9ecca" providerId="AD" clId="Web-{A43EBC18-2AA0-E6FD-1081-C513CE08FB73}" dt="2023-02-24T16:12:59.525" v="1745"/>
          <ac:spMkLst>
            <pc:docMk/>
            <pc:sldMk cId="354970941" sldId="290"/>
            <ac:spMk id="3" creationId="{3C52EE8B-AC5C-A18F-B612-A2CDB54D3D99}"/>
          </ac:spMkLst>
        </pc:spChg>
        <pc:spChg chg="del">
          <ac:chgData name="Mari Powell" userId="S::mari.powell@uwtsd.ac.uk::a1b98dd7-29dc-4131-8e37-1423e6a9ecca" providerId="AD" clId="Web-{A43EBC18-2AA0-E6FD-1081-C513CE08FB73}" dt="2023-02-24T16:13:09.228" v="1746"/>
          <ac:spMkLst>
            <pc:docMk/>
            <pc:sldMk cId="354970941" sldId="290"/>
            <ac:spMk id="4" creationId="{6F7437E6-A34F-11FD-0544-35523D046031}"/>
          </ac:spMkLst>
        </pc:spChg>
        <pc:spChg chg="add del mod">
          <ac:chgData name="Mari Powell" userId="S::mari.powell@uwtsd.ac.uk::a1b98dd7-29dc-4131-8e37-1423e6a9ecca" providerId="AD" clId="Web-{A43EBC18-2AA0-E6FD-1081-C513CE08FB73}" dt="2023-02-24T16:32:50.888" v="1802"/>
          <ac:spMkLst>
            <pc:docMk/>
            <pc:sldMk cId="354970941" sldId="290"/>
            <ac:spMk id="8" creationId="{30BC13AE-8517-F301-AB2B-9140CD2606F6}"/>
          </ac:spMkLst>
        </pc:spChg>
        <pc:spChg chg="add mod">
          <ac:chgData name="Mari Powell" userId="S::mari.powell@uwtsd.ac.uk::a1b98dd7-29dc-4131-8e37-1423e6a9ecca" providerId="AD" clId="Web-{A43EBC18-2AA0-E6FD-1081-C513CE08FB73}" dt="2023-02-24T16:48:23.983" v="2074" actId="20577"/>
          <ac:spMkLst>
            <pc:docMk/>
            <pc:sldMk cId="354970941" sldId="290"/>
            <ac:spMk id="14" creationId="{15787E99-18DD-3115-FF22-F98C19EFC6F6}"/>
          </ac:spMkLst>
        </pc:spChg>
        <pc:spChg chg="add mod">
          <ac:chgData name="Mari Powell" userId="S::mari.powell@uwtsd.ac.uk::a1b98dd7-29dc-4131-8e37-1423e6a9ecca" providerId="AD" clId="Web-{A43EBC18-2AA0-E6FD-1081-C513CE08FB73}" dt="2023-02-24T16:53:20.910" v="2266"/>
          <ac:spMkLst>
            <pc:docMk/>
            <pc:sldMk cId="354970941" sldId="290"/>
            <ac:spMk id="15" creationId="{29955D89-24A4-52CC-01C7-BD2E7C9E292F}"/>
          </ac:spMkLst>
        </pc:spChg>
        <pc:graphicFrameChg chg="del">
          <ac:chgData name="Mari Powell" userId="S::mari.powell@uwtsd.ac.uk::a1b98dd7-29dc-4131-8e37-1423e6a9ecca" providerId="AD" clId="Web-{A43EBC18-2AA0-E6FD-1081-C513CE08FB73}" dt="2023-02-24T16:12:57.712" v="1744"/>
          <ac:graphicFrameMkLst>
            <pc:docMk/>
            <pc:sldMk cId="354970941" sldId="290"/>
            <ac:graphicFrameMk id="13" creationId="{361A7DCF-CCAB-9BAD-A6BF-B9855E3B258D}"/>
          </ac:graphicFrameMkLst>
        </pc:graphicFrameChg>
        <pc:picChg chg="add del mod">
          <ac:chgData name="Mari Powell" userId="S::mari.powell@uwtsd.ac.uk::a1b98dd7-29dc-4131-8e37-1423e6a9ecca" providerId="AD" clId="Web-{A43EBC18-2AA0-E6FD-1081-C513CE08FB73}" dt="2023-02-24T16:26:31.659" v="1776"/>
          <ac:picMkLst>
            <pc:docMk/>
            <pc:sldMk cId="354970941" sldId="290"/>
            <ac:picMk id="2" creationId="{F8A9D1F0-50B7-3721-5AF8-94FA3E267AE2}"/>
          </ac:picMkLst>
        </pc:picChg>
        <pc:picChg chg="add del mod">
          <ac:chgData name="Mari Powell" userId="S::mari.powell@uwtsd.ac.uk::a1b98dd7-29dc-4131-8e37-1423e6a9ecca" providerId="AD" clId="Web-{A43EBC18-2AA0-E6FD-1081-C513CE08FB73}" dt="2023-02-24T16:25:09.090" v="1750"/>
          <ac:picMkLst>
            <pc:docMk/>
            <pc:sldMk cId="354970941" sldId="290"/>
            <ac:picMk id="5" creationId="{7311B6E7-F19D-24C4-EDAA-E83B084DB5FE}"/>
          </ac:picMkLst>
        </pc:picChg>
        <pc:picChg chg="add del mod">
          <ac:chgData name="Mari Powell" userId="S::mari.powell@uwtsd.ac.uk::a1b98dd7-29dc-4131-8e37-1423e6a9ecca" providerId="AD" clId="Web-{A43EBC18-2AA0-E6FD-1081-C513CE08FB73}" dt="2023-02-24T16:26:24.752" v="1773"/>
          <ac:picMkLst>
            <pc:docMk/>
            <pc:sldMk cId="354970941" sldId="290"/>
            <ac:picMk id="6" creationId="{E5F81881-E7C3-1F75-8A30-1CAFA6033872}"/>
          </ac:picMkLst>
        </pc:picChg>
        <pc:picChg chg="add del mod">
          <ac:chgData name="Mari Powell" userId="S::mari.powell@uwtsd.ac.uk::a1b98dd7-29dc-4131-8e37-1423e6a9ecca" providerId="AD" clId="Web-{A43EBC18-2AA0-E6FD-1081-C513CE08FB73}" dt="2023-02-24T16:27:39.257" v="1778"/>
          <ac:picMkLst>
            <pc:docMk/>
            <pc:sldMk cId="354970941" sldId="290"/>
            <ac:picMk id="9" creationId="{5C63E139-880D-7F63-AC3D-27CB3615BEEF}"/>
          </ac:picMkLst>
        </pc:picChg>
        <pc:picChg chg="add del mod">
          <ac:chgData name="Mari Powell" userId="S::mari.powell@uwtsd.ac.uk::a1b98dd7-29dc-4131-8e37-1423e6a9ecca" providerId="AD" clId="Web-{A43EBC18-2AA0-E6FD-1081-C513CE08FB73}" dt="2023-02-24T16:32:47.419" v="1801"/>
          <ac:picMkLst>
            <pc:docMk/>
            <pc:sldMk cId="354970941" sldId="290"/>
            <ac:picMk id="10" creationId="{91EA7140-2E76-D69E-541F-19FD4238DF81}"/>
          </ac:picMkLst>
        </pc:picChg>
        <pc:picChg chg="add del mod">
          <ac:chgData name="Mari Powell" userId="S::mari.powell@uwtsd.ac.uk::a1b98dd7-29dc-4131-8e37-1423e6a9ecca" providerId="AD" clId="Web-{A43EBC18-2AA0-E6FD-1081-C513CE08FB73}" dt="2023-02-24T16:31:25.054" v="1799"/>
          <ac:picMkLst>
            <pc:docMk/>
            <pc:sldMk cId="354970941" sldId="290"/>
            <ac:picMk id="11" creationId="{61C96697-16AD-876F-4B38-4FBB67D63F7B}"/>
          </ac:picMkLst>
        </pc:picChg>
        <pc:picChg chg="add mod">
          <ac:chgData name="Mari Powell" userId="S::mari.powell@uwtsd.ac.uk::a1b98dd7-29dc-4131-8e37-1423e6a9ecca" providerId="AD" clId="Web-{A43EBC18-2AA0-E6FD-1081-C513CE08FB73}" dt="2023-02-24T16:33:00.498" v="1805" actId="14100"/>
          <ac:picMkLst>
            <pc:docMk/>
            <pc:sldMk cId="354970941" sldId="290"/>
            <ac:picMk id="12" creationId="{4BF0AE36-173A-A6C6-4591-9DB68323DBD8}"/>
          </ac:picMkLst>
        </pc:picChg>
      </pc:sldChg>
      <pc:sldChg chg="modSp add">
        <pc:chgData name="Mari Powell" userId="S::mari.powell@uwtsd.ac.uk::a1b98dd7-29dc-4131-8e37-1423e6a9ecca" providerId="AD" clId="Web-{A43EBC18-2AA0-E6FD-1081-C513CE08FB73}" dt="2023-02-24T16:53:02.830" v="2265" actId="1076"/>
        <pc:sldMkLst>
          <pc:docMk/>
          <pc:sldMk cId="965755002" sldId="291"/>
        </pc:sldMkLst>
        <pc:spChg chg="mod">
          <ac:chgData name="Mari Powell" userId="S::mari.powell@uwtsd.ac.uk::a1b98dd7-29dc-4131-8e37-1423e6a9ecca" providerId="AD" clId="Web-{A43EBC18-2AA0-E6FD-1081-C513CE08FB73}" dt="2023-02-24T16:52:54.892" v="2263" actId="1076"/>
          <ac:spMkLst>
            <pc:docMk/>
            <pc:sldMk cId="965755002" sldId="291"/>
            <ac:spMk id="4" creationId="{13071EF5-A957-14E7-E073-C041C15935C3}"/>
          </ac:spMkLst>
        </pc:spChg>
        <pc:spChg chg="mod">
          <ac:chgData name="Mari Powell" userId="S::mari.powell@uwtsd.ac.uk::a1b98dd7-29dc-4131-8e37-1423e6a9ecca" providerId="AD" clId="Web-{A43EBC18-2AA0-E6FD-1081-C513CE08FB73}" dt="2023-02-24T16:53:02.830" v="2265" actId="1076"/>
          <ac:spMkLst>
            <pc:docMk/>
            <pc:sldMk cId="965755002" sldId="291"/>
            <ac:spMk id="7" creationId="{AB083F80-C5CA-AA4E-A0FB-72C7EBC86799}"/>
          </ac:spMkLst>
        </pc:spChg>
        <pc:picChg chg="mod">
          <ac:chgData name="Mari Powell" userId="S::mari.powell@uwtsd.ac.uk::a1b98dd7-29dc-4131-8e37-1423e6a9ecca" providerId="AD" clId="Web-{A43EBC18-2AA0-E6FD-1081-C513CE08FB73}" dt="2023-02-24T16:52:59.315" v="2264" actId="1076"/>
          <ac:picMkLst>
            <pc:docMk/>
            <pc:sldMk cId="965755002" sldId="291"/>
            <ac:picMk id="2" creationId="{D4B72622-B28A-CBF4-BE38-EA5ED734133A}"/>
          </ac:picMkLst>
        </pc:picChg>
      </pc:sldChg>
      <pc:sldChg chg="add">
        <pc:chgData name="Mari Powell" userId="S::mari.powell@uwtsd.ac.uk::a1b98dd7-29dc-4131-8e37-1423e6a9ecca" providerId="AD" clId="Web-{A43EBC18-2AA0-E6FD-1081-C513CE08FB73}" dt="2023-02-24T16:56:07.281" v="2267"/>
        <pc:sldMkLst>
          <pc:docMk/>
          <pc:sldMk cId="2441507188" sldId="292"/>
        </pc:sldMkLst>
      </pc:sldChg>
    </pc:docChg>
  </pc:docChgLst>
  <pc:docChgLst>
    <pc:chgData name="Mari Powell" userId="S::mari.powell@uwtsd.ac.uk::a1b98dd7-29dc-4131-8e37-1423e6a9ecca" providerId="AD" clId="Web-{FCBC1152-1B99-4B47-E316-8DD6636AA255}"/>
    <pc:docChg chg="addSld modSld sldOrd addMainMaster modMainMaster">
      <pc:chgData name="Mari Powell" userId="S::mari.powell@uwtsd.ac.uk::a1b98dd7-29dc-4131-8e37-1423e6a9ecca" providerId="AD" clId="Web-{FCBC1152-1B99-4B47-E316-8DD6636AA255}" dt="2023-02-24T15:11:34.901" v="42" actId="1076"/>
      <pc:docMkLst>
        <pc:docMk/>
      </pc:docMkLst>
      <pc:sldChg chg="ord">
        <pc:chgData name="Mari Powell" userId="S::mari.powell@uwtsd.ac.uk::a1b98dd7-29dc-4131-8e37-1423e6a9ecca" providerId="AD" clId="Web-{FCBC1152-1B99-4B47-E316-8DD6636AA255}" dt="2023-02-24T15:05:21.198" v="0"/>
        <pc:sldMkLst>
          <pc:docMk/>
          <pc:sldMk cId="1990905805" sldId="278"/>
        </pc:sldMkLst>
      </pc:sldChg>
      <pc:sldChg chg="modSp add">
        <pc:chgData name="Mari Powell" userId="S::mari.powell@uwtsd.ac.uk::a1b98dd7-29dc-4131-8e37-1423e6a9ecca" providerId="AD" clId="Web-{FCBC1152-1B99-4B47-E316-8DD6636AA255}" dt="2023-02-24T15:05:56.949" v="2" actId="20577"/>
        <pc:sldMkLst>
          <pc:docMk/>
          <pc:sldMk cId="1463189778" sldId="280"/>
        </pc:sldMkLst>
        <pc:spChg chg="mod">
          <ac:chgData name="Mari Powell" userId="S::mari.powell@uwtsd.ac.uk::a1b98dd7-29dc-4131-8e37-1423e6a9ecca" providerId="AD" clId="Web-{FCBC1152-1B99-4B47-E316-8DD6636AA255}" dt="2023-02-24T15:05:56.949" v="2" actId="20577"/>
          <ac:spMkLst>
            <pc:docMk/>
            <pc:sldMk cId="1463189778" sldId="280"/>
            <ac:spMk id="4" creationId="{E8C18B88-AE42-97EF-794F-FD1B1762C9A1}"/>
          </ac:spMkLst>
        </pc:spChg>
      </pc:sldChg>
      <pc:sldChg chg="add">
        <pc:chgData name="Mari Powell" userId="S::mari.powell@uwtsd.ac.uk::a1b98dd7-29dc-4131-8e37-1423e6a9ecca" providerId="AD" clId="Web-{FCBC1152-1B99-4B47-E316-8DD6636AA255}" dt="2023-02-24T15:06:48.686" v="3"/>
        <pc:sldMkLst>
          <pc:docMk/>
          <pc:sldMk cId="1837653066" sldId="281"/>
        </pc:sldMkLst>
      </pc:sldChg>
      <pc:sldChg chg="addSp delSp modSp add">
        <pc:chgData name="Mari Powell" userId="S::mari.powell@uwtsd.ac.uk::a1b98dd7-29dc-4131-8e37-1423e6a9ecca" providerId="AD" clId="Web-{FCBC1152-1B99-4B47-E316-8DD6636AA255}" dt="2023-02-24T15:11:34.901" v="42" actId="1076"/>
        <pc:sldMkLst>
          <pc:docMk/>
          <pc:sldMk cId="312369600" sldId="282"/>
        </pc:sldMkLst>
        <pc:spChg chg="mod">
          <ac:chgData name="Mari Powell" userId="S::mari.powell@uwtsd.ac.uk::a1b98dd7-29dc-4131-8e37-1423e6a9ecca" providerId="AD" clId="Web-{FCBC1152-1B99-4B47-E316-8DD6636AA255}" dt="2023-02-24T15:09:01.098" v="17" actId="20577"/>
          <ac:spMkLst>
            <pc:docMk/>
            <pc:sldMk cId="312369600" sldId="282"/>
            <ac:spMk id="2" creationId="{DEC43BBF-0E71-C94C-B913-3BA674642039}"/>
          </ac:spMkLst>
        </pc:spChg>
        <pc:spChg chg="mod">
          <ac:chgData name="Mari Powell" userId="S::mari.powell@uwtsd.ac.uk::a1b98dd7-29dc-4131-8e37-1423e6a9ecca" providerId="AD" clId="Web-{FCBC1152-1B99-4B47-E316-8DD6636AA255}" dt="2023-02-24T15:10:23.992" v="34" actId="1076"/>
          <ac:spMkLst>
            <pc:docMk/>
            <pc:sldMk cId="312369600" sldId="282"/>
            <ac:spMk id="3" creationId="{DFA67A8D-E94A-D84E-85A3-DFFB90B692C2}"/>
          </ac:spMkLst>
        </pc:spChg>
        <pc:spChg chg="mod">
          <ac:chgData name="Mari Powell" userId="S::mari.powell@uwtsd.ac.uk::a1b98dd7-29dc-4131-8e37-1423e6a9ecca" providerId="AD" clId="Web-{FCBC1152-1B99-4B47-E316-8DD6636AA255}" dt="2023-02-24T15:10:19.211" v="33" actId="1076"/>
          <ac:spMkLst>
            <pc:docMk/>
            <pc:sldMk cId="312369600" sldId="282"/>
            <ac:spMk id="4" creationId="{F8150B54-1BF7-D84D-91C3-A7A90AFA612C}"/>
          </ac:spMkLst>
        </pc:spChg>
        <pc:spChg chg="del">
          <ac:chgData name="Mari Powell" userId="S::mari.powell@uwtsd.ac.uk::a1b98dd7-29dc-4131-8e37-1423e6a9ecca" providerId="AD" clId="Web-{FCBC1152-1B99-4B47-E316-8DD6636AA255}" dt="2023-02-24T15:07:28.453" v="5"/>
          <ac:spMkLst>
            <pc:docMk/>
            <pc:sldMk cId="312369600" sldId="282"/>
            <ac:spMk id="8" creationId="{50851177-F1F0-B1B1-3C07-718D99512974}"/>
          </ac:spMkLst>
        </pc:spChg>
        <pc:picChg chg="add mod modCrop">
          <ac:chgData name="Mari Powell" userId="S::mari.powell@uwtsd.ac.uk::a1b98dd7-29dc-4131-8e37-1423e6a9ecca" providerId="AD" clId="Web-{FCBC1152-1B99-4B47-E316-8DD6636AA255}" dt="2023-02-24T15:11:34.901" v="42" actId="1076"/>
          <ac:picMkLst>
            <pc:docMk/>
            <pc:sldMk cId="312369600" sldId="282"/>
            <ac:picMk id="5" creationId="{3A8D7872-6083-60A7-F054-9CBDA7789166}"/>
          </ac:picMkLst>
        </pc:picChg>
        <pc:cxnChg chg="mod">
          <ac:chgData name="Mari Powell" userId="S::mari.powell@uwtsd.ac.uk::a1b98dd7-29dc-4131-8e37-1423e6a9ecca" providerId="AD" clId="Web-{FCBC1152-1B99-4B47-E316-8DD6636AA255}" dt="2023-02-24T15:09:25.052" v="20" actId="1076"/>
          <ac:cxnSpMkLst>
            <pc:docMk/>
            <pc:sldMk cId="312369600" sldId="282"/>
            <ac:cxnSpMk id="6" creationId="{1D115D71-C63A-354F-9F89-91065ED0FE9A}"/>
          </ac:cxnSpMkLst>
        </pc:cxnChg>
        <pc:cxnChg chg="mod">
          <ac:chgData name="Mari Powell" userId="S::mari.powell@uwtsd.ac.uk::a1b98dd7-29dc-4131-8e37-1423e6a9ecca" providerId="AD" clId="Web-{FCBC1152-1B99-4B47-E316-8DD6636AA255}" dt="2023-02-24T15:09:27.474" v="21" actId="1076"/>
          <ac:cxnSpMkLst>
            <pc:docMk/>
            <pc:sldMk cId="312369600" sldId="282"/>
            <ac:cxnSpMk id="7" creationId="{55E1E8D4-8857-E245-ADDD-F8593BCC4E1C}"/>
          </ac:cxnSpMkLst>
        </pc:cxnChg>
      </pc:sldChg>
      <pc:sldMasterChg chg="add addSldLayout">
        <pc:chgData name="Mari Powell" userId="S::mari.powell@uwtsd.ac.uk::a1b98dd7-29dc-4131-8e37-1423e6a9ecca" providerId="AD" clId="Web-{FCBC1152-1B99-4B47-E316-8DD6636AA255}" dt="2023-02-24T15:05:50.277" v="1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modSldLayout">
        <pc:chgData name="Mari Powell" userId="S::mari.powell@uwtsd.ac.uk::a1b98dd7-29dc-4131-8e37-1423e6a9ecca" providerId="AD" clId="Web-{FCBC1152-1B99-4B47-E316-8DD6636AA255}" dt="2023-02-24T15:05:50.277" v="1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FCBC1152-1B99-4B47-E316-8DD6636AA255}" dt="2023-02-24T15:05:50.277" v="1"/>
          <pc:sldLayoutMkLst>
            <pc:docMk/>
            <pc:sldMasterMk cId="2460954070" sldId="2147483774"/>
            <pc:sldLayoutMk cId="949138452" sldId="2147483789"/>
          </pc:sldLayoutMkLst>
        </pc:sldLayoutChg>
      </pc:sldMasterChg>
    </pc:docChg>
  </pc:docChgLst>
  <pc:docChgLst>
    <pc:chgData name="Mari Powell" userId="S::mari.powell@uwtsd.ac.uk::a1b98dd7-29dc-4131-8e37-1423e6a9ecca" providerId="AD" clId="Web-{1CDBA5C9-BD41-294F-A3A9-6631D4FB7C3D}"/>
    <pc:docChg chg="addSld delSld modSld sldOrd">
      <pc:chgData name="Mari Powell" userId="S::mari.powell@uwtsd.ac.uk::a1b98dd7-29dc-4131-8e37-1423e6a9ecca" providerId="AD" clId="Web-{1CDBA5C9-BD41-294F-A3A9-6631D4FB7C3D}" dt="2024-01-15T11:28:31.633" v="70"/>
      <pc:docMkLst>
        <pc:docMk/>
      </pc:docMkLst>
      <pc:sldChg chg="del">
        <pc:chgData name="Mari Powell" userId="S::mari.powell@uwtsd.ac.uk::a1b98dd7-29dc-4131-8e37-1423e6a9ecca" providerId="AD" clId="Web-{1CDBA5C9-BD41-294F-A3A9-6631D4FB7C3D}" dt="2024-01-15T11:17:17.430" v="1"/>
        <pc:sldMkLst>
          <pc:docMk/>
          <pc:sldMk cId="730844983" sldId="257"/>
        </pc:sldMkLst>
      </pc:sldChg>
      <pc:sldChg chg="modSp">
        <pc:chgData name="Mari Powell" userId="S::mari.powell@uwtsd.ac.uk::a1b98dd7-29dc-4131-8e37-1423e6a9ecca" providerId="AD" clId="Web-{1CDBA5C9-BD41-294F-A3A9-6631D4FB7C3D}" dt="2024-01-15T11:21:43.014" v="30" actId="1076"/>
        <pc:sldMkLst>
          <pc:docMk/>
          <pc:sldMk cId="2605106762" sldId="260"/>
        </pc:sldMkLst>
        <pc:spChg chg="mod">
          <ac:chgData name="Mari Powell" userId="S::mari.powell@uwtsd.ac.uk::a1b98dd7-29dc-4131-8e37-1423e6a9ecca" providerId="AD" clId="Web-{1CDBA5C9-BD41-294F-A3A9-6631D4FB7C3D}" dt="2024-01-15T11:21:43.014" v="30" actId="1076"/>
          <ac:spMkLst>
            <pc:docMk/>
            <pc:sldMk cId="2605106762" sldId="260"/>
            <ac:spMk id="3" creationId="{5937BB17-5B48-3DBB-17BA-C9089CD2ED15}"/>
          </ac:spMkLst>
        </pc:spChg>
      </pc:sldChg>
      <pc:sldChg chg="del">
        <pc:chgData name="Mari Powell" userId="S::mari.powell@uwtsd.ac.uk::a1b98dd7-29dc-4131-8e37-1423e6a9ecca" providerId="AD" clId="Web-{1CDBA5C9-BD41-294F-A3A9-6631D4FB7C3D}" dt="2024-01-15T11:24:14.299" v="55"/>
        <pc:sldMkLst>
          <pc:docMk/>
          <pc:sldMk cId="3725844509" sldId="262"/>
        </pc:sldMkLst>
      </pc:sldChg>
      <pc:sldChg chg="del">
        <pc:chgData name="Mari Powell" userId="S::mari.powell@uwtsd.ac.uk::a1b98dd7-29dc-4131-8e37-1423e6a9ecca" providerId="AD" clId="Web-{1CDBA5C9-BD41-294F-A3A9-6631D4FB7C3D}" dt="2024-01-15T11:17:39.055" v="8"/>
        <pc:sldMkLst>
          <pc:docMk/>
          <pc:sldMk cId="1738934149" sldId="265"/>
        </pc:sldMkLst>
      </pc:sldChg>
      <pc:sldChg chg="modSp">
        <pc:chgData name="Mari Powell" userId="S::mari.powell@uwtsd.ac.uk::a1b98dd7-29dc-4131-8e37-1423e6a9ecca" providerId="AD" clId="Web-{1CDBA5C9-BD41-294F-A3A9-6631D4FB7C3D}" dt="2024-01-15T11:22:36.156" v="33" actId="20577"/>
        <pc:sldMkLst>
          <pc:docMk/>
          <pc:sldMk cId="797001821" sldId="268"/>
        </pc:sldMkLst>
        <pc:spChg chg="mod">
          <ac:chgData name="Mari Powell" userId="S::mari.powell@uwtsd.ac.uk::a1b98dd7-29dc-4131-8e37-1423e6a9ecca" providerId="AD" clId="Web-{1CDBA5C9-BD41-294F-A3A9-6631D4FB7C3D}" dt="2024-01-15T11:22:36.156" v="33" actId="20577"/>
          <ac:spMkLst>
            <pc:docMk/>
            <pc:sldMk cId="797001821" sldId="268"/>
            <ac:spMk id="7" creationId="{4422B2BB-D872-D842-9CFE-E8F9C04B3A1F}"/>
          </ac:spMkLst>
        </pc:spChg>
      </pc:sldChg>
      <pc:sldChg chg="modSp">
        <pc:chgData name="Mari Powell" userId="S::mari.powell@uwtsd.ac.uk::a1b98dd7-29dc-4131-8e37-1423e6a9ecca" providerId="AD" clId="Web-{1CDBA5C9-BD41-294F-A3A9-6631D4FB7C3D}" dt="2024-01-15T11:22:42.094" v="38" actId="20577"/>
        <pc:sldMkLst>
          <pc:docMk/>
          <pc:sldMk cId="2173457826" sldId="270"/>
        </pc:sldMkLst>
        <pc:spChg chg="mod">
          <ac:chgData name="Mari Powell" userId="S::mari.powell@uwtsd.ac.uk::a1b98dd7-29dc-4131-8e37-1423e6a9ecca" providerId="AD" clId="Web-{1CDBA5C9-BD41-294F-A3A9-6631D4FB7C3D}" dt="2024-01-15T11:22:42.094" v="38" actId="20577"/>
          <ac:spMkLst>
            <pc:docMk/>
            <pc:sldMk cId="2173457826" sldId="270"/>
            <ac:spMk id="7" creationId="{4422B2BB-D872-D842-9CFE-E8F9C04B3A1F}"/>
          </ac:spMkLst>
        </pc:spChg>
      </pc:sldChg>
      <pc:sldChg chg="del">
        <pc:chgData name="Mari Powell" userId="S::mari.powell@uwtsd.ac.uk::a1b98dd7-29dc-4131-8e37-1423e6a9ecca" providerId="AD" clId="Web-{1CDBA5C9-BD41-294F-A3A9-6631D4FB7C3D}" dt="2024-01-15T11:23:05.844" v="40"/>
        <pc:sldMkLst>
          <pc:docMk/>
          <pc:sldMk cId="2840708732" sldId="271"/>
        </pc:sldMkLst>
      </pc:sldChg>
      <pc:sldChg chg="del">
        <pc:chgData name="Mari Powell" userId="S::mari.powell@uwtsd.ac.uk::a1b98dd7-29dc-4131-8e37-1423e6a9ecca" providerId="AD" clId="Web-{1CDBA5C9-BD41-294F-A3A9-6631D4FB7C3D}" dt="2024-01-15T11:26:25.740" v="66"/>
        <pc:sldMkLst>
          <pc:docMk/>
          <pc:sldMk cId="1557357908" sldId="286"/>
        </pc:sldMkLst>
      </pc:sldChg>
      <pc:sldChg chg="ord">
        <pc:chgData name="Mari Powell" userId="S::mari.powell@uwtsd.ac.uk::a1b98dd7-29dc-4131-8e37-1423e6a9ecca" providerId="AD" clId="Web-{1CDBA5C9-BD41-294F-A3A9-6631D4FB7C3D}" dt="2024-01-15T11:24:57.237" v="62"/>
        <pc:sldMkLst>
          <pc:docMk/>
          <pc:sldMk cId="3775091756" sldId="287"/>
        </pc:sldMkLst>
      </pc:sldChg>
      <pc:sldChg chg="modSp ord">
        <pc:chgData name="Mari Powell" userId="S::mari.powell@uwtsd.ac.uk::a1b98dd7-29dc-4131-8e37-1423e6a9ecca" providerId="AD" clId="Web-{1CDBA5C9-BD41-294F-A3A9-6631D4FB7C3D}" dt="2024-01-15T11:28:31.633" v="70"/>
        <pc:sldMkLst>
          <pc:docMk/>
          <pc:sldMk cId="2441507188" sldId="292"/>
        </pc:sldMkLst>
        <pc:spChg chg="mod">
          <ac:chgData name="Mari Powell" userId="S::mari.powell@uwtsd.ac.uk::a1b98dd7-29dc-4131-8e37-1423e6a9ecca" providerId="AD" clId="Web-{1CDBA5C9-BD41-294F-A3A9-6631D4FB7C3D}" dt="2024-01-15T11:25:57.723" v="64" actId="20577"/>
          <ac:spMkLst>
            <pc:docMk/>
            <pc:sldMk cId="2441507188" sldId="292"/>
            <ac:spMk id="2" creationId="{A6514B20-5AD0-78DC-D683-B5E59F11527D}"/>
          </ac:spMkLst>
        </pc:spChg>
      </pc:sldChg>
      <pc:sldChg chg="add">
        <pc:chgData name="Mari Powell" userId="S::mari.powell@uwtsd.ac.uk::a1b98dd7-29dc-4131-8e37-1423e6a9ecca" providerId="AD" clId="Web-{1CDBA5C9-BD41-294F-A3A9-6631D4FB7C3D}" dt="2024-01-15T11:26:22.036" v="65"/>
        <pc:sldMkLst>
          <pc:docMk/>
          <pc:sldMk cId="506981616" sldId="298"/>
        </pc:sldMkLst>
      </pc:sldChg>
      <pc:sldChg chg="modSp add">
        <pc:chgData name="Mari Powell" userId="S::mari.powell@uwtsd.ac.uk::a1b98dd7-29dc-4131-8e37-1423e6a9ecca" providerId="AD" clId="Web-{1CDBA5C9-BD41-294F-A3A9-6631D4FB7C3D}" dt="2024-01-15T11:17:24.852" v="7" actId="20577"/>
        <pc:sldMkLst>
          <pc:docMk/>
          <pc:sldMk cId="3206835760" sldId="329"/>
        </pc:sldMkLst>
        <pc:spChg chg="mod">
          <ac:chgData name="Mari Powell" userId="S::mari.powell@uwtsd.ac.uk::a1b98dd7-29dc-4131-8e37-1423e6a9ecca" providerId="AD" clId="Web-{1CDBA5C9-BD41-294F-A3A9-6631D4FB7C3D}" dt="2024-01-15T11:17:24.852" v="7" actId="20577"/>
          <ac:spMkLst>
            <pc:docMk/>
            <pc:sldMk cId="3206835760" sldId="329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1CDBA5C9-BD41-294F-A3A9-6631D4FB7C3D}" dt="2024-01-15T11:18:20.447" v="23" actId="1076"/>
        <pc:sldMkLst>
          <pc:docMk/>
          <pc:sldMk cId="1695927736" sldId="330"/>
        </pc:sldMkLst>
        <pc:spChg chg="mod">
          <ac:chgData name="Mari Powell" userId="S::mari.powell@uwtsd.ac.uk::a1b98dd7-29dc-4131-8e37-1423e6a9ecca" providerId="AD" clId="Web-{1CDBA5C9-BD41-294F-A3A9-6631D4FB7C3D}" dt="2024-01-15T11:18:20.447" v="23" actId="1076"/>
          <ac:spMkLst>
            <pc:docMk/>
            <pc:sldMk cId="1695927736" sldId="330"/>
            <ac:spMk id="8" creationId="{BB9738B8-5480-5B4C-8CF6-8C2225BA5B0B}"/>
          </ac:spMkLst>
        </pc:spChg>
      </pc:sldChg>
      <pc:sldChg chg="modSp add">
        <pc:chgData name="Mari Powell" userId="S::mari.powell@uwtsd.ac.uk::a1b98dd7-29dc-4131-8e37-1423e6a9ecca" providerId="AD" clId="Web-{1CDBA5C9-BD41-294F-A3A9-6631D4FB7C3D}" dt="2024-01-15T11:23:36.626" v="54" actId="20577"/>
        <pc:sldMkLst>
          <pc:docMk/>
          <pc:sldMk cId="2870377989" sldId="331"/>
        </pc:sldMkLst>
        <pc:spChg chg="mod">
          <ac:chgData name="Mari Powell" userId="S::mari.powell@uwtsd.ac.uk::a1b98dd7-29dc-4131-8e37-1423e6a9ecca" providerId="AD" clId="Web-{1CDBA5C9-BD41-294F-A3A9-6631D4FB7C3D}" dt="2024-01-15T11:23:36.626" v="54" actId="20577"/>
          <ac:spMkLst>
            <pc:docMk/>
            <pc:sldMk cId="2870377989" sldId="331"/>
            <ac:spMk id="10" creationId="{23207344-6D95-0B43-B512-30F5E46DDB59}"/>
          </ac:spMkLst>
        </pc:spChg>
      </pc:sldChg>
      <pc:sldChg chg="add">
        <pc:chgData name="Mari Powell" userId="S::mari.powell@uwtsd.ac.uk::a1b98dd7-29dc-4131-8e37-1423e6a9ecca" providerId="AD" clId="Web-{1CDBA5C9-BD41-294F-A3A9-6631D4FB7C3D}" dt="2024-01-15T11:24:34.003" v="56"/>
        <pc:sldMkLst>
          <pc:docMk/>
          <pc:sldMk cId="598814346" sldId="350"/>
        </pc:sldMkLst>
      </pc:sldChg>
    </pc:docChg>
  </pc:docChgLst>
  <pc:docChgLst>
    <pc:chgData name="Mari Powell" userId="S::mari.powell@uwtsd.ac.uk::a1b98dd7-29dc-4131-8e37-1423e6a9ecca" providerId="AD" clId="Web-{7A13C0A4-330C-A7A3-316E-0C3344E6730D}"/>
    <pc:docChg chg="modSld">
      <pc:chgData name="Mari Powell" userId="S::mari.powell@uwtsd.ac.uk::a1b98dd7-29dc-4131-8e37-1423e6a9ecca" providerId="AD" clId="Web-{7A13C0A4-330C-A7A3-316E-0C3344E6730D}" dt="2023-03-27T08:49:01.606" v="0" actId="20577"/>
      <pc:docMkLst>
        <pc:docMk/>
      </pc:docMkLst>
      <pc:sldChg chg="modSp">
        <pc:chgData name="Mari Powell" userId="S::mari.powell@uwtsd.ac.uk::a1b98dd7-29dc-4131-8e37-1423e6a9ecca" providerId="AD" clId="Web-{7A13C0A4-330C-A7A3-316E-0C3344E6730D}" dt="2023-03-27T08:49:01.606" v="0" actId="20577"/>
        <pc:sldMkLst>
          <pc:docMk/>
          <pc:sldMk cId="730844983" sldId="257"/>
        </pc:sldMkLst>
        <pc:spChg chg="mod">
          <ac:chgData name="Mari Powell" userId="S::mari.powell@uwtsd.ac.uk::a1b98dd7-29dc-4131-8e37-1423e6a9ecca" providerId="AD" clId="Web-{7A13C0A4-330C-A7A3-316E-0C3344E6730D}" dt="2023-03-27T08:49:01.606" v="0" actId="20577"/>
          <ac:spMkLst>
            <pc:docMk/>
            <pc:sldMk cId="730844983" sldId="257"/>
            <ac:spMk id="5" creationId="{8F8274FD-B322-CC42-B45E-BB2D212C9444}"/>
          </ac:spMkLst>
        </pc:spChg>
      </pc:sldChg>
    </pc:docChg>
  </pc:docChgLst>
  <pc:docChgLst>
    <pc:chgData name="Mari Powell" userId="S::mari.powell@uwtsd.ac.uk::a1b98dd7-29dc-4131-8e37-1423e6a9ecca" providerId="AD" clId="Web-{CA9521EC-EF49-4AEC-7EE7-C6F2E8FE81CA}"/>
    <pc:docChg chg="modSld">
      <pc:chgData name="Mari Powell" userId="S::mari.powell@uwtsd.ac.uk::a1b98dd7-29dc-4131-8e37-1423e6a9ecca" providerId="AD" clId="Web-{CA9521EC-EF49-4AEC-7EE7-C6F2E8FE81CA}" dt="2023-03-14T19:57:45.794" v="9" actId="1076"/>
      <pc:docMkLst>
        <pc:docMk/>
      </pc:docMkLst>
      <pc:sldChg chg="addSp delSp">
        <pc:chgData name="Mari Powell" userId="S::mari.powell@uwtsd.ac.uk::a1b98dd7-29dc-4131-8e37-1423e6a9ecca" providerId="AD" clId="Web-{CA9521EC-EF49-4AEC-7EE7-C6F2E8FE81CA}" dt="2023-03-14T19:50:21.674" v="1"/>
        <pc:sldMkLst>
          <pc:docMk/>
          <pc:sldMk cId="730844983" sldId="257"/>
        </pc:sldMkLst>
        <pc:picChg chg="add del">
          <ac:chgData name="Mari Powell" userId="S::mari.powell@uwtsd.ac.uk::a1b98dd7-29dc-4131-8e37-1423e6a9ecca" providerId="AD" clId="Web-{CA9521EC-EF49-4AEC-7EE7-C6F2E8FE81CA}" dt="2023-03-14T19:50:21.674" v="1"/>
          <ac:picMkLst>
            <pc:docMk/>
            <pc:sldMk cId="730844983" sldId="257"/>
            <ac:picMk id="2" creationId="{4ED4D6D9-D320-19D8-0B7F-D0221D42BDF7}"/>
          </ac:picMkLst>
        </pc:picChg>
      </pc:sldChg>
      <pc:sldChg chg="modSp">
        <pc:chgData name="Mari Powell" userId="S::mari.powell@uwtsd.ac.uk::a1b98dd7-29dc-4131-8e37-1423e6a9ecca" providerId="AD" clId="Web-{CA9521EC-EF49-4AEC-7EE7-C6F2E8FE81CA}" dt="2023-03-14T19:57:45.794" v="9" actId="1076"/>
        <pc:sldMkLst>
          <pc:docMk/>
          <pc:sldMk cId="2377716361" sldId="258"/>
        </pc:sldMkLst>
        <pc:spChg chg="mod">
          <ac:chgData name="Mari Powell" userId="S::mari.powell@uwtsd.ac.uk::a1b98dd7-29dc-4131-8e37-1423e6a9ecca" providerId="AD" clId="Web-{CA9521EC-EF49-4AEC-7EE7-C6F2E8FE81CA}" dt="2023-03-14T19:57:45.794" v="9" actId="1076"/>
          <ac:spMkLst>
            <pc:docMk/>
            <pc:sldMk cId="2377716361" sldId="258"/>
            <ac:spMk id="17" creationId="{BDFADEDA-18FE-9442-A9BC-FC8EB05AFE4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5486E-7899-86B8-4ED4-A60FB0839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14A81-3F39-3AE7-A142-CFEF91124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70A2-6FE9-3FFE-00A0-35095B83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821A8-9952-FED3-33F0-E219ED968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5C1B9-20F2-505D-86D1-EF9C2CF02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7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0E5DC-0256-BC70-3E7A-F0861AD11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2F823-3060-513F-A5CF-B1254AA97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E257-480E-9CC2-D705-56A35AA81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924A7-34E4-DD40-DBD0-CD646F213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5F49C-185C-B88C-39B0-F104CACF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636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EEBB-58D4-4E58-50DB-160AE6E2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026CC-3BD8-61B0-DAF6-7831BBE97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3381A-FB15-C352-B8F4-562B3C2E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1BDD9-2B6A-ECDA-C5CF-F9D5058E9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58A6C-22AD-8FC3-A11C-5D36165E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01229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8495-D652-A3CE-DE43-526184AC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6815B-0A80-15FF-7753-F90E51722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FC14D2-BB85-CEBD-820D-CB0B4949F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D56C3-549E-19A8-CC26-40363A483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0B474-F093-1554-8A27-B9C03E53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A3EDF-7079-709A-72E1-A46D8B36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6367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BDF0-1782-1A7D-FE3A-B1D46DA6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4110B-B844-0D88-3E3B-CFBC039D1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75924-0A38-0630-4C08-9E5F768F62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DAC766-56D5-34DE-D4A4-AF33D002E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53C97-1924-7972-714D-C74DE64455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49799-D124-99CF-3EE3-40E3F1CE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5C31D4-E521-5463-D0DD-DBD2B7E73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96CBB-806D-BFA7-C5B2-57565370B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157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258C-1E2A-2495-DE9C-6DB0C8559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51A82B-6AAB-B834-0A02-412BC128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F1CB0-57A4-527D-F21A-DC849A6AE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FE306-671D-9687-5EC5-CF694640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073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924A4-E678-9519-B37E-C7985118D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B56A9-01B5-9939-B480-7646B6D3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3C4D6-115D-8784-D213-EB5D80940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1148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0EBEB-49B2-0255-1B34-55ACF803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1687-91AC-2A03-C508-B044580FE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132A7-029F-7DFC-FBBB-3B2BE47223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863C8-76DE-399E-E4E7-15F09490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CEB58-1652-9B0A-28CE-8F9AEAF50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763E8-0FA1-08E6-6E92-2120DDAE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620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6F65F-A03A-52A1-7F0E-EDC50566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5F84D3-E369-BB6E-93AF-200EC2DFC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47D60C-B92E-815D-1058-93BC117E7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7C457-BE91-797D-7524-9A9161BEF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B7726-D06C-EF7B-B3AA-1CAD602F6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CB4D2-4DEE-CD7E-1CD8-42355DBDA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320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86BE5-C179-B60F-8FE2-530246109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37F0C-037D-BBC9-9AEB-D30D3032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5FED2-8C2B-385F-10D6-A7DC1107C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D3680-E65B-2C81-EACF-D2F5E98AE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3D805-0109-421D-E290-13E385FAE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1576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42770-659D-05D6-A6E7-D1ADE4B07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CBB1B-8BAA-7216-7EC8-0E623842C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14E01-8B2A-B696-3481-38E352206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9BEDE-748B-CF12-2018-8DA926F7F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CC559-091D-0C11-D26A-6C0D7450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7563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332360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103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slideLayout" Target="../slideLayouts/slideLayout6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10298D-5A78-9BE1-C428-6501B3A20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2E194-0976-55B9-12D4-9C4676F11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15A8B-6982-D89F-56F2-2713D8A737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07D38-E897-F440-9169-2B9DA655C01D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DF8BA-8D20-F7A4-2874-86A359A37C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D4082-17B4-9D89-EDAB-EC89413AC6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6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22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sv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BA2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7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Ionawr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16eg 2024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6835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924687" y="2614095"/>
            <a:ext cx="3228608" cy="310854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2800" b="1" dirty="0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i="1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Tasg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Ysgrifennu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-</a:t>
            </a:r>
          </a:p>
          <a:p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    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Hunanbortread</a:t>
            </a:r>
            <a:endParaRPr lang="en-US" dirty="0" err="1">
              <a:cs typeface="Calibri" panose="020F0502020204030204"/>
            </a:endParaRP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 </a:t>
            </a:r>
            <a:r>
              <a:rPr lang="en-US" i="1" dirty="0">
                <a:solidFill>
                  <a:srgbClr val="002060"/>
                </a:solidFill>
                <a:latin typeface="Calibri"/>
                <a:cs typeface="Calibri"/>
              </a:rPr>
              <a:t>Written Task - Self-Portrait</a:t>
            </a:r>
          </a:p>
          <a:p>
            <a:endParaRPr lang="en-US" sz="2000" i="1" dirty="0">
              <a:solidFill>
                <a:srgbClr val="002060"/>
              </a:solidFill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77716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C7F90182-FBBF-9CBF-41CA-262140E357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2738" y="1725"/>
            <a:ext cx="5155013" cy="685454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D3186C-9436-332C-9077-13ABD0214C46}"/>
              </a:ext>
            </a:extLst>
          </p:cNvPr>
          <p:cNvSpPr txBox="1"/>
          <p:nvPr/>
        </p:nvSpPr>
        <p:spPr>
          <a:xfrm>
            <a:off x="306310" y="136566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r>
              <a:rPr lang="en-US" sz="5400" b="1" dirty="0">
                <a:solidFill>
                  <a:srgbClr val="002060"/>
                </a:solidFill>
                <a:cs typeface="Calibri"/>
              </a:rPr>
              <a:t>Gwaith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Cartref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E8073B-812A-253B-E186-944A72FFDBAA}"/>
              </a:ext>
            </a:extLst>
          </p:cNvPr>
          <p:cNvSpPr txBox="1"/>
          <p:nvPr/>
        </p:nvSpPr>
        <p:spPr>
          <a:xfrm>
            <a:off x="346575" y="1301191"/>
            <a:ext cx="4194830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dirty="0">
                <a:solidFill>
                  <a:srgbClr val="002060"/>
                </a:solidFill>
              </a:rPr>
              <a:t>1.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Tad-cu?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2.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Mam-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gu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3.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mam Ifan?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4.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tad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5.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tad Rhian?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6.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dirty="0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Rhys?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7.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cefnder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8.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cyfnither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Ifan a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9.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 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chwaer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Gareth?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10.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rhieni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Ifan a Guto?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11.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rhieni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Rhys a Rhian?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12.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gwr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Bronwen?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13.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enw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partner Gareth?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14.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merch Siân?</a:t>
            </a:r>
          </a:p>
          <a:p>
            <a:r>
              <a:rPr lang="en-US" sz="2200" dirty="0">
                <a:solidFill>
                  <a:srgbClr val="002060"/>
                </a:solidFill>
              </a:rPr>
              <a:t>15.</a:t>
            </a:r>
            <a:r>
              <a:rPr lang="en-US" sz="700" dirty="0">
                <a:solidFill>
                  <a:srgbClr val="002060"/>
                </a:solidFill>
                <a:latin typeface="Times New Roman"/>
                <a:cs typeface="Times New Roman"/>
              </a:rPr>
              <a:t>     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200" err="1">
                <a:solidFill>
                  <a:srgbClr val="002060"/>
                </a:solidFill>
                <a:cs typeface="Calibri"/>
              </a:rPr>
              <a:t>mab</a:t>
            </a:r>
            <a:r>
              <a:rPr lang="en-US" sz="2200" dirty="0">
                <a:solidFill>
                  <a:srgbClr val="002060"/>
                </a:solidFill>
                <a:cs typeface="Calibri"/>
              </a:rPr>
              <a:t> Geraint?</a:t>
            </a:r>
          </a:p>
        </p:txBody>
      </p: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1CF3B11-8A4A-B75E-0422-840C5ED62F4A}"/>
              </a:ext>
            </a:extLst>
          </p:cNvPr>
          <p:cNvSpPr/>
          <p:nvPr/>
        </p:nvSpPr>
        <p:spPr>
          <a:xfrm>
            <a:off x="5045340" y="67240"/>
            <a:ext cx="3122891" cy="2828589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 err="1">
                <a:solidFill>
                  <a:srgbClr val="002060"/>
                </a:solidFill>
                <a:cs typeface="Calibri"/>
              </a:rPr>
              <a:t>Atebion</a:t>
            </a:r>
            <a:endParaRPr lang="en-GB" sz="2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  <a:cs typeface="Calibri"/>
              </a:rPr>
              <a:t>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2CFEC7-28A0-9F7D-B0EB-881F608FFE4F}"/>
              </a:ext>
            </a:extLst>
          </p:cNvPr>
          <p:cNvSpPr txBox="1"/>
          <p:nvPr/>
        </p:nvSpPr>
        <p:spPr>
          <a:xfrm>
            <a:off x="4414879" y="1301190"/>
            <a:ext cx="1921746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b="1" dirty="0" err="1">
                <a:solidFill>
                  <a:srgbClr val="FF0000"/>
                </a:solidFill>
                <a:cs typeface="Calibri"/>
              </a:rPr>
              <a:t>Islwyn</a:t>
            </a:r>
            <a:endParaRPr lang="en-US" sz="2200" b="1" dirty="0">
              <a:solidFill>
                <a:srgbClr val="FF0000"/>
              </a:solidFill>
              <a:cs typeface="Calibri"/>
            </a:endParaRP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Bronwen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Iona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Gareth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Geraint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Rhian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Rhys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Rhian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Siân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Iona a Gareth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Siân a Geraint</a:t>
            </a:r>
          </a:p>
          <a:p>
            <a:r>
              <a:rPr lang="en-US" sz="2200" b="1" dirty="0" err="1">
                <a:solidFill>
                  <a:srgbClr val="FF0000"/>
                </a:solidFill>
                <a:cs typeface="Calibri"/>
              </a:rPr>
              <a:t>Islwyn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Iona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Rhian</a:t>
            </a:r>
          </a:p>
          <a:p>
            <a:r>
              <a:rPr lang="en-US" sz="2200" b="1" dirty="0">
                <a:solidFill>
                  <a:srgbClr val="FF0000"/>
                </a:solidFill>
                <a:cs typeface="Calibri"/>
              </a:rPr>
              <a:t>Rhys</a:t>
            </a:r>
          </a:p>
        </p:txBody>
      </p:sp>
    </p:spTree>
    <p:extLst>
      <p:ext uri="{BB962C8B-B14F-4D97-AF65-F5344CB8AC3E}">
        <p14:creationId xmlns:p14="http://schemas.microsoft.com/office/powerpoint/2010/main" val="3775091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82179" y="4975874"/>
            <a:ext cx="5090219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dirty="0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dirty="0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 dirty="0">
                <a:solidFill>
                  <a:srgbClr val="002060"/>
                </a:solidFill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605106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 …..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….. today?     </a:t>
            </a:r>
            <a:r>
              <a:rPr lang="en-US" sz="2800" b="1" i="1" dirty="0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…..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….. 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375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9700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FF0000"/>
                </a:solidFill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….. </a:t>
            </a:r>
            <a:r>
              <a:rPr lang="en-US" sz="4400" b="1" dirty="0" err="1">
                <a:solidFill>
                  <a:srgbClr val="002060"/>
                </a:solidFill>
              </a:rPr>
              <a:t>nawr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….. now?     </a:t>
            </a:r>
            <a:r>
              <a:rPr lang="en-US" sz="2800" b="1" i="1" dirty="0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….. </a:t>
            </a:r>
            <a:r>
              <a:rPr lang="en-US" sz="2800" b="1" dirty="0" err="1">
                <a:solidFill>
                  <a:srgbClr val="002060"/>
                </a:solidFill>
              </a:rPr>
              <a:t>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 ….. </a:t>
            </a:r>
            <a:r>
              <a:rPr lang="en-US" sz="2800" b="1" dirty="0" err="1">
                <a:solidFill>
                  <a:srgbClr val="002060"/>
                </a:solidFill>
              </a:rPr>
              <a:t>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199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  <a:cs typeface="Calibri"/>
              </a:rPr>
              <a:t>Ionawr</a:t>
            </a:r>
          </a:p>
        </p:txBody>
      </p:sp>
    </p:spTree>
    <p:extLst>
      <p:ext uri="{BB962C8B-B14F-4D97-AF65-F5344CB8AC3E}">
        <p14:creationId xmlns:p14="http://schemas.microsoft.com/office/powerpoint/2010/main" val="217345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305" y="227457"/>
            <a:ext cx="4068274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335312" y="4720743"/>
            <a:ext cx="11319305" cy="187743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</a:t>
            </a:r>
            <a:r>
              <a:rPr lang="en-US" sz="4400" b="1" dirty="0" err="1">
                <a:solidFill>
                  <a:srgbClr val="002060"/>
                </a:solidFill>
              </a:rPr>
              <a:t>yr</a:t>
            </a:r>
            <a:r>
              <a:rPr lang="en-US" sz="4400" b="1" dirty="0">
                <a:solidFill>
                  <a:srgbClr val="002060"/>
                </a:solidFill>
              </a:rPr>
              <a:t> unfed </a:t>
            </a:r>
            <a:r>
              <a:rPr lang="en-US" sz="4400" b="1" dirty="0" err="1">
                <a:solidFill>
                  <a:srgbClr val="002060"/>
                </a:solidFill>
              </a:rPr>
              <a:t>ar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bymtheg</a:t>
            </a:r>
            <a:r>
              <a:rPr lang="en-US" sz="4400" b="1" dirty="0">
                <a:solidFill>
                  <a:srgbClr val="002060"/>
                </a:solidFill>
              </a:rPr>
              <a:t> o </a:t>
            </a:r>
            <a:r>
              <a:rPr lang="en-US" sz="4400" b="1" dirty="0" err="1">
                <a:solidFill>
                  <a:srgbClr val="002060"/>
                </a:solidFill>
              </a:rPr>
              <a:t>Ionawr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i="1" dirty="0">
              <a:solidFill>
                <a:srgbClr val="FF0000"/>
              </a:solidFill>
              <a:cs typeface="Calibri"/>
            </a:endParaRPr>
          </a:p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</a:t>
            </a:r>
            <a:r>
              <a:rPr lang="en-US" sz="4400" b="1" dirty="0" err="1">
                <a:solidFill>
                  <a:srgbClr val="002060"/>
                </a:solidFill>
              </a:rPr>
              <a:t>Ionawr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yr</a:t>
            </a:r>
            <a:r>
              <a:rPr lang="en-US" sz="4400" b="1" dirty="0">
                <a:solidFill>
                  <a:srgbClr val="002060"/>
                </a:solidFill>
              </a:rPr>
              <a:t> unfed </a:t>
            </a:r>
            <a:r>
              <a:rPr lang="en-US" sz="4400" b="1" dirty="0" err="1">
                <a:solidFill>
                  <a:srgbClr val="002060"/>
                </a:solidFill>
              </a:rPr>
              <a:t>ar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bymtheg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7331" y="156219"/>
            <a:ext cx="7354612" cy="432525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87037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….. 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Is it …..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….. 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Nac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dydy</a:t>
            </a:r>
            <a:r>
              <a:rPr lang="en-US" sz="3600" b="1" dirty="0">
                <a:solidFill>
                  <a:srgbClr val="002060"/>
                </a:solidFill>
              </a:rPr>
              <a:t> hi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 ….. 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 dirty="0">
                <a:solidFill>
                  <a:srgbClr val="002060"/>
                </a:solidFill>
              </a:rPr>
              <a:t>RHEOL:</a:t>
            </a:r>
            <a:endParaRPr lang="en-US" b="1" u="sng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y </a:t>
            </a:r>
            <a:r>
              <a:rPr lang="en-US" dirty="0" err="1">
                <a:solidFill>
                  <a:srgbClr val="002060"/>
                </a:solidFill>
              </a:rPr>
              <a:t>cwestiwn</a:t>
            </a:r>
            <a:r>
              <a:rPr lang="en-US" dirty="0">
                <a:solidFill>
                  <a:srgbClr val="002060"/>
                </a:solidFill>
              </a:rPr>
              <a:t> =  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/ Nac </a:t>
            </a:r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yr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ateb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 dirty="0">
                <a:solidFill>
                  <a:srgbClr val="002060"/>
                </a:solidFill>
              </a:rPr>
              <a:t>RULE:</a:t>
            </a:r>
            <a:endParaRPr lang="en-US" b="1" u="sng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in the question =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/ Nac </a:t>
            </a:r>
            <a:r>
              <a:rPr lang="en-US" b="1" dirty="0" err="1">
                <a:solidFill>
                  <a:srgbClr val="002060"/>
                </a:solidFill>
              </a:rPr>
              <a:t>ydy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dirty="0">
                <a:solidFill>
                  <a:srgbClr val="002060"/>
                </a:solidFill>
              </a:rPr>
              <a:t>in the answer.</a:t>
            </a:r>
            <a:endParaRPr lang="en-US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65069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319307"/>
            <a:ext cx="59792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16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sunny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505798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EA8233-A3AF-08A4-9457-8EF5A89C968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896C5A-46B8-74A3-B383-2E3FB8F93DD3}"/>
              </a:ext>
            </a:extLst>
          </p:cNvPr>
          <p:cNvSpPr txBox="1"/>
          <p:nvPr/>
        </p:nvSpPr>
        <p:spPr>
          <a:xfrm>
            <a:off x="3482296" y="5564697"/>
            <a:ext cx="52202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92714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16512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ACBA351-AF25-193E-01A0-E1705FCAC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16" y="1306223"/>
            <a:ext cx="2419350" cy="2943225"/>
          </a:xfrm>
          <a:prstGeom prst="rect">
            <a:avLst/>
          </a:prstGeom>
        </p:spPr>
      </p:pic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70014" y="1144843"/>
            <a:ext cx="2761452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43410"/>
              </p:ext>
            </p:extLst>
          </p:nvPr>
        </p:nvGraphicFramePr>
        <p:xfrm>
          <a:off x="5529873" y="1200806"/>
          <a:ext cx="6513252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9017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064235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0942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mask, vector graphics, toy&#10;&#10;Description automatically generated">
            <a:extLst>
              <a:ext uri="{FF2B5EF4-FFF2-40B4-BE49-F238E27FC236}">
                <a16:creationId xmlns:a16="http://schemas.microsoft.com/office/drawing/2014/main" id="{AA447020-DDC6-2344-2BD5-FF56E34F3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82" y="1387021"/>
            <a:ext cx="2743200" cy="30310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46331" y="1254748"/>
            <a:ext cx="3551161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  <a:cs typeface="Calibri"/>
              </a:rPr>
              <a:t>Nac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841428"/>
              </p:ext>
            </p:extLst>
          </p:nvPr>
        </p:nvGraphicFramePr>
        <p:xfrm>
          <a:off x="5876237" y="2253751"/>
          <a:ext cx="6042189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218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9578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700172" y="253025"/>
            <a:ext cx="5631728" cy="141577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 dirty="0">
                <a:solidFill>
                  <a:srgbClr val="FF0000"/>
                </a:solidFill>
              </a:rPr>
              <a:t>Ble?  </a:t>
            </a:r>
            <a:r>
              <a:rPr lang="en-US" sz="5400" b="1" dirty="0" err="1">
                <a:solidFill>
                  <a:srgbClr val="00B050"/>
                </a:solidFill>
              </a:rPr>
              <a:t>Pryd</a:t>
            </a:r>
            <a:r>
              <a:rPr lang="en-US" sz="5400" b="1" dirty="0">
                <a:solidFill>
                  <a:srgbClr val="00B050"/>
                </a:solidFill>
              </a:rPr>
              <a:t>?</a:t>
            </a:r>
            <a:endParaRPr lang="en-US" sz="5400" dirty="0">
              <a:solidFill>
                <a:srgbClr val="00B050"/>
              </a:solidFill>
              <a:cs typeface="Calibri" panose="020F0502020204030204"/>
            </a:endParaRPr>
          </a:p>
          <a:p>
            <a:r>
              <a:rPr lang="en-US" sz="3200" i="1" dirty="0">
                <a:solidFill>
                  <a:srgbClr val="FF0000"/>
                </a:solidFill>
                <a:cs typeface="Calibri"/>
              </a:rPr>
              <a:t>Where?   </a:t>
            </a:r>
            <a:r>
              <a:rPr lang="en-US" sz="3200" i="1" dirty="0">
                <a:solidFill>
                  <a:srgbClr val="00B050"/>
                </a:solidFill>
                <a:cs typeface="Calibri"/>
              </a:rPr>
              <a:t>When?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696804" y="2155975"/>
            <a:ext cx="10795276" cy="64633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b="1" dirty="0">
                <a:solidFill>
                  <a:srgbClr val="002060"/>
                </a:solidFill>
              </a:rPr>
              <a:t>Dw </a:t>
            </a:r>
            <a:r>
              <a:rPr lang="en-US" sz="3600" b="1" dirty="0" err="1">
                <a:solidFill>
                  <a:srgbClr val="002060"/>
                </a:solidFill>
              </a:rPr>
              <a:t>i'n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hoffi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chwarae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pêl-droed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nos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Fawrth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y parc.</a:t>
            </a:r>
            <a:endParaRPr lang="en-US" sz="3600" b="1" u="none" strike="noStrike" dirty="0" err="1">
              <a:solidFill>
                <a:srgbClr val="FF0000"/>
              </a:solidFill>
              <a:effectLst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C45941-F439-D60D-A53D-3920B077D5C9}"/>
              </a:ext>
            </a:extLst>
          </p:cNvPr>
          <p:cNvSpPr txBox="1"/>
          <p:nvPr/>
        </p:nvSpPr>
        <p:spPr>
          <a:xfrm>
            <a:off x="696803" y="3564467"/>
            <a:ext cx="9918258" cy="64633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Yn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ysgol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i’n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gwersi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Cymraeg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Saesneg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 </a:t>
            </a:r>
            <a:endParaRPr lang="en-US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6515AF-CDBA-9FD2-3C35-6C053CDF41AF}"/>
              </a:ext>
            </a:extLst>
          </p:cNvPr>
          <p:cNvSpPr txBox="1"/>
          <p:nvPr/>
        </p:nvSpPr>
        <p:spPr>
          <a:xfrm>
            <a:off x="696804" y="4934216"/>
            <a:ext cx="10795276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penwythnos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i’n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darllen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llyfr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achos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mae’n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ffordd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dda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ymlacio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 </a:t>
            </a:r>
            <a:endParaRPr lang="en-US" u="none" strike="noStrike" dirty="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9" name="Picture 9" descr="A picture containing toy, wheel, gear, doll&#10;&#10;Description automatically generated">
            <a:extLst>
              <a:ext uri="{FF2B5EF4-FFF2-40B4-BE49-F238E27FC236}">
                <a16:creationId xmlns:a16="http://schemas.microsoft.com/office/drawing/2014/main" id="{7EA92F9D-54AD-043E-DD2D-5C9F950069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6639" y="87251"/>
            <a:ext cx="1987658" cy="173451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6119221-BFE5-F4BB-BEAE-C80444E6C843}"/>
              </a:ext>
            </a:extLst>
          </p:cNvPr>
          <p:cNvSpPr txBox="1"/>
          <p:nvPr/>
        </p:nvSpPr>
        <p:spPr>
          <a:xfrm>
            <a:off x="696804" y="2840483"/>
            <a:ext cx="5771243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I like playing football on Tuesday in the park. </a:t>
            </a:r>
            <a:endParaRPr lang="en-US" sz="2400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685EE0-964E-C864-5DD0-2542CF7117F4}"/>
              </a:ext>
            </a:extLst>
          </p:cNvPr>
          <p:cNvSpPr txBox="1"/>
          <p:nvPr/>
        </p:nvSpPr>
        <p:spPr>
          <a:xfrm>
            <a:off x="694221" y="4245663"/>
            <a:ext cx="5396701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 i="1" dirty="0">
                <a:solidFill>
                  <a:srgbClr val="002060"/>
                </a:solidFill>
                <a:cs typeface="Calibri"/>
              </a:rPr>
              <a:t>In school, I like Welsh and English lessons.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C47C6F3-D5B5-732C-F037-925793E9FBD1}"/>
              </a:ext>
            </a:extLst>
          </p:cNvPr>
          <p:cNvSpPr txBox="1"/>
          <p:nvPr/>
        </p:nvSpPr>
        <p:spPr>
          <a:xfrm>
            <a:off x="704553" y="6180368"/>
            <a:ext cx="8044328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 i="1" dirty="0">
                <a:solidFill>
                  <a:srgbClr val="002060"/>
                </a:solidFill>
                <a:cs typeface="Calibri"/>
              </a:rPr>
              <a:t>On the weekend, I like to read because it is a good way to relax.</a:t>
            </a:r>
          </a:p>
        </p:txBody>
      </p:sp>
    </p:spTree>
    <p:extLst>
      <p:ext uri="{BB962C8B-B14F-4D97-AF65-F5344CB8AC3E}">
        <p14:creationId xmlns:p14="http://schemas.microsoft.com/office/powerpoint/2010/main" val="222379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956475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234418" y="1258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 dirty="0"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7784712" y="6353"/>
            <a:ext cx="4402989" cy="203132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</a:rPr>
              <a:t>Greet the class.</a:t>
            </a:r>
            <a:endParaRPr lang="en-GB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It's registration time!</a:t>
            </a:r>
            <a:endParaRPr lang="en-GB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Is ….. here today?</a:t>
            </a:r>
            <a:endParaRPr lang="en-GB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</a:rPr>
              <a:t>How are you</a:t>
            </a:r>
            <a:r>
              <a:rPr lang="en-GB" i="1" dirty="0">
                <a:solidFill>
                  <a:srgbClr val="002060"/>
                </a:solidFill>
                <a:effectLst/>
              </a:rPr>
              <a:t>?</a:t>
            </a:r>
            <a:endParaRPr lang="en-GB" dirty="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The weather</a:t>
            </a:r>
            <a:endParaRPr lang="en-GB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Day/Month/Date</a:t>
            </a:r>
            <a:endParaRPr lang="en-GB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i="1" dirty="0">
                <a:solidFill>
                  <a:srgbClr val="002060"/>
                </a:solidFill>
                <a:cs typeface="Calibri"/>
              </a:rPr>
              <a:t>Do you like...? / Pam?</a:t>
            </a:r>
            <a:endParaRPr lang="en-GB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241B824-2FCE-0050-2472-6F34EC79E367}"/>
              </a:ext>
            </a:extLst>
          </p:cNvPr>
          <p:cNvGraphicFramePr>
            <a:graphicFrameLocks noGrp="1"/>
          </p:cNvGraphicFramePr>
          <p:nvPr/>
        </p:nvGraphicFramePr>
        <p:xfrm>
          <a:off x="4614862" y="898046"/>
          <a:ext cx="2962275" cy="5924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279823326"/>
                    </a:ext>
                  </a:extLst>
                </a:gridCol>
                <a:gridCol w="2047875">
                  <a:extLst>
                    <a:ext uri="{9D8B030D-6E8A-4147-A177-3AD203B41FA5}">
                      <a16:colId xmlns:a16="http://schemas.microsoft.com/office/drawing/2014/main" val="811541030"/>
                    </a:ext>
                  </a:extLst>
                </a:gridCol>
              </a:tblGrid>
              <a:tr h="4381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08157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Bayliss-Clark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66416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Maunders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67132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25625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Carly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490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Elle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44528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Emily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6360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33404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92535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Ffion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05681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Congdon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62543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Davies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764217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Drummond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99035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Jodie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47832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Kate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58780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Kayla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12969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117D1CC-DB71-2B77-4C28-649F58B222CD}"/>
              </a:ext>
            </a:extLst>
          </p:cNvPr>
          <p:cNvGraphicFramePr>
            <a:graphicFrameLocks noGrp="1"/>
          </p:cNvGraphicFramePr>
          <p:nvPr/>
        </p:nvGraphicFramePr>
        <p:xfrm>
          <a:off x="8408275" y="2115207"/>
          <a:ext cx="2619375" cy="470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625">
                  <a:extLst>
                    <a:ext uri="{9D8B030D-6E8A-4147-A177-3AD203B41FA5}">
                      <a16:colId xmlns:a16="http://schemas.microsoft.com/office/drawing/2014/main" val="397912032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763930374"/>
                    </a:ext>
                  </a:extLst>
                </a:gridCol>
              </a:tblGrid>
              <a:tr h="3941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8966912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Kieran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6669110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Lauren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2918235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4773966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Gerlach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83735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Mann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55245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Megan 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395803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Melissa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1107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Millie-Jayne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57334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Nia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82885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Olivia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48724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Phoebe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42952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Rebecca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4380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88143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451824" y="656071"/>
            <a:ext cx="45616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09058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455514" y="1750072"/>
            <a:ext cx="11124866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Dw </a:t>
            </a:r>
            <a:r>
              <a:rPr lang="en-GB" altLang="en-US" sz="44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44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44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</a:t>
            </a:r>
            <a:r>
              <a:rPr lang="en-GB" altLang="en-US" sz="4400" b="1" dirty="0" err="1">
                <a:solidFill>
                  <a:srgbClr val="FF0000"/>
                </a:solidFill>
                <a:latin typeface="Calibri"/>
                <a:ea typeface="Calibri" panose="020F0502020204030204" pitchFamily="34" charset="0"/>
                <a:cs typeface="Cavolini"/>
              </a:rPr>
              <a:t>yng</a:t>
            </a:r>
            <a:r>
              <a:rPr lang="en-GB" altLang="en-US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Ngheredigion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endParaRPr lang="en-GB" altLang="en-US" sz="4400" b="1" dirty="0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r>
              <a:rPr lang="en-GB" sz="4400" b="1" dirty="0" err="1">
                <a:solidFill>
                  <a:srgbClr val="00B050"/>
                </a:solidFill>
                <a:latin typeface="Calibri"/>
                <a:ea typeface="Calibri" panose="020F0502020204030204" pitchFamily="34" charset="0"/>
                <a:cs typeface="Cavolini"/>
              </a:rPr>
              <a:t>mewn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ty 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ar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wahân</a:t>
            </a:r>
            <a:r>
              <a:rPr lang="en-GB" sz="4400" b="1" dirty="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.</a:t>
            </a:r>
            <a:endParaRPr lang="en-GB" altLang="en-US" sz="4400" b="1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endParaRPr lang="en-GB" sz="5400" b="1" dirty="0">
              <a:solidFill>
                <a:srgbClr val="002060"/>
              </a:solidFill>
              <a:latin typeface="+mn-lt"/>
              <a:cs typeface="Cavolini"/>
            </a:endParaRPr>
          </a:p>
          <a:p>
            <a:pPr>
              <a:buClrTx/>
              <a:buNone/>
            </a:pP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Dw 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i'n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+mn-lt"/>
                <a:cs typeface="Cavolini"/>
              </a:rPr>
              <a:t>ym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 Mangor </a:t>
            </a:r>
          </a:p>
          <a:p>
            <a:pPr>
              <a:buClrTx/>
              <a:buNone/>
            </a:pPr>
            <a:r>
              <a:rPr lang="en-GB" sz="4400" b="1" dirty="0" err="1">
                <a:solidFill>
                  <a:srgbClr val="00B050"/>
                </a:solidFill>
                <a:latin typeface="+mn-lt"/>
                <a:cs typeface="Cavolini"/>
              </a:rPr>
              <a:t>mewn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sz="4400" b="1" dirty="0" err="1">
                <a:solidFill>
                  <a:srgbClr val="002060"/>
                </a:solidFill>
                <a:latin typeface="+mn-lt"/>
                <a:cs typeface="Cavolini"/>
              </a:rPr>
              <a:t>fflat</a:t>
            </a:r>
            <a:r>
              <a:rPr lang="en-GB" sz="4400" b="1" dirty="0">
                <a:solidFill>
                  <a:srgbClr val="002060"/>
                </a:solidFill>
                <a:latin typeface="+mn-lt"/>
                <a:cs typeface="Cavolini"/>
              </a:rPr>
              <a:t>. </a:t>
            </a:r>
            <a:endParaRPr lang="en-GB" sz="4400" dirty="0"/>
          </a:p>
          <a:p>
            <a:pPr>
              <a:buClrTx/>
              <a:buNone/>
            </a:pPr>
            <a:endParaRPr lang="en-GB" altLang="en-US" sz="5400" b="1" dirty="0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792761" y="153038"/>
            <a:ext cx="4619609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Ble </a:t>
            </a:r>
            <a:r>
              <a:rPr lang="en-US" sz="4400" b="1" dirty="0" err="1">
                <a:solidFill>
                  <a:srgbClr val="002060"/>
                </a:solidFill>
              </a:rPr>
              <a:t>rwyt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cs typeface="Calibri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Where do you live?</a:t>
            </a:r>
            <a:endParaRPr lang="en-US" sz="2000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12-Point Star 9">
            <a:extLst>
              <a:ext uri="{FF2B5EF4-FFF2-40B4-BE49-F238E27FC236}">
                <a16:creationId xmlns:a16="http://schemas.microsoft.com/office/drawing/2014/main" id="{E8C18B88-AE42-97EF-794F-FD1B1762C9A1}"/>
              </a:ext>
            </a:extLst>
          </p:cNvPr>
          <p:cNvSpPr/>
          <p:nvPr/>
        </p:nvSpPr>
        <p:spPr>
          <a:xfrm>
            <a:off x="6013470" y="2163383"/>
            <a:ext cx="6042196" cy="4410500"/>
          </a:xfrm>
          <a:prstGeom prst="star12">
            <a:avLst/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u="sng" dirty="0">
                <a:solidFill>
                  <a:srgbClr val="002060"/>
                </a:solidFill>
              </a:rPr>
              <a:t>RHEOL:</a:t>
            </a:r>
            <a:endParaRPr lang="en-US" sz="2800" b="1" u="sng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b="1" u="sng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  </a:t>
            </a:r>
            <a:r>
              <a:rPr lang="en-US" sz="2400" dirty="0">
                <a:solidFill>
                  <a:srgbClr val="002060"/>
                </a:solidFill>
              </a:rPr>
              <a:t>=  </a:t>
            </a:r>
            <a:r>
              <a:rPr lang="en-US" sz="2400" dirty="0" err="1">
                <a:solidFill>
                  <a:srgbClr val="002060"/>
                </a:solidFill>
              </a:rPr>
              <a:t>lle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penodol</a:t>
            </a:r>
            <a:endParaRPr lang="en-US" sz="24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           </a:t>
            </a:r>
            <a:r>
              <a:rPr lang="en-US" i="1" dirty="0">
                <a:solidFill>
                  <a:srgbClr val="002060"/>
                </a:solidFill>
                <a:cs typeface="Calibri"/>
              </a:rPr>
              <a:t>(definite place)</a:t>
            </a:r>
          </a:p>
          <a:p>
            <a:pPr algn="ctr"/>
            <a:endParaRPr lang="en-US" sz="2400" i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  <a:cs typeface="Calibri"/>
              </a:rPr>
              <a:t>mewn</a:t>
            </a:r>
            <a:r>
              <a:rPr lang="en-US" sz="2400" b="1" dirty="0">
                <a:solidFill>
                  <a:srgbClr val="002060"/>
                </a:solidFill>
                <a:cs typeface="Calibri"/>
              </a:rPr>
              <a:t>  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=  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lle</a:t>
            </a:r>
            <a:r>
              <a:rPr lang="en-US" sz="24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400" dirty="0" err="1">
                <a:solidFill>
                  <a:srgbClr val="002060"/>
                </a:solidFill>
                <a:cs typeface="Calibri"/>
              </a:rPr>
              <a:t>amhenodol</a:t>
            </a:r>
            <a:endParaRPr lang="en-US" sz="2400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  <a:cs typeface="Calibri"/>
              </a:rPr>
              <a:t>                   (indefinite place)</a:t>
            </a:r>
          </a:p>
        </p:txBody>
      </p:sp>
    </p:spTree>
    <p:extLst>
      <p:ext uri="{BB962C8B-B14F-4D97-AF65-F5344CB8AC3E}">
        <p14:creationId xmlns:p14="http://schemas.microsoft.com/office/powerpoint/2010/main" val="14631897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201555" y="126762"/>
            <a:ext cx="5907126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Dw </a:t>
            </a:r>
            <a:r>
              <a:rPr lang="en-US" sz="4400" b="1" dirty="0" err="1">
                <a:solidFill>
                  <a:srgbClr val="002060"/>
                </a:solidFill>
              </a:rPr>
              <a:t>i'n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byw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mewn</a:t>
            </a:r>
            <a:r>
              <a:rPr lang="en-US" sz="4400" b="1" dirty="0">
                <a:solidFill>
                  <a:srgbClr val="002060"/>
                </a:solidFill>
              </a:rPr>
              <a:t>...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3" descr="A picture containing outdoor, sky, building, house&#10;&#10;Description automatically generated">
            <a:extLst>
              <a:ext uri="{FF2B5EF4-FFF2-40B4-BE49-F238E27FC236}">
                <a16:creationId xmlns:a16="http://schemas.microsoft.com/office/drawing/2014/main" id="{6CB49B86-64CE-ADF4-23EA-15F757199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178" y="1262555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" name="Picture 4" descr="A picture containing sky, building, outdoor, grass&#10;&#10;Description automatically generated">
            <a:extLst>
              <a:ext uri="{FF2B5EF4-FFF2-40B4-BE49-F238E27FC236}">
                <a16:creationId xmlns:a16="http://schemas.microsoft.com/office/drawing/2014/main" id="{13B8E54D-E055-0916-FA28-71D619B21B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625" y="1262555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DC5A9651-8723-BACF-3CCC-61B632421F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349" y="1267974"/>
            <a:ext cx="2781300" cy="191781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FEC74332-D491-ABDA-FD17-937AD53EEC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2490" y="1265567"/>
            <a:ext cx="2833852" cy="190105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8C5D00-2705-5847-CBC6-27AB070DD3B3}"/>
              </a:ext>
            </a:extLst>
          </p:cNvPr>
          <p:cNvSpPr txBox="1"/>
          <p:nvPr/>
        </p:nvSpPr>
        <p:spPr>
          <a:xfrm>
            <a:off x="390037" y="3227314"/>
            <a:ext cx="1160898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ŷ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wahân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byngalo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  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tŷ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teras                 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fflat</a:t>
            </a:r>
            <a:endParaRPr lang="en-US" sz="3600" b="1" dirty="0" err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B62D86-E9F8-3F6D-8D4E-1FA4FEAE0FC5}"/>
              </a:ext>
            </a:extLst>
          </p:cNvPr>
          <p:cNvSpPr txBox="1"/>
          <p:nvPr/>
        </p:nvSpPr>
        <p:spPr>
          <a:xfrm>
            <a:off x="390037" y="6051969"/>
            <a:ext cx="11608988" cy="64633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cs typeface="Calibri"/>
              </a:rPr>
              <a:t>    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ŷ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pâr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                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bwthyn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         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ffermdy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          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carafán</a:t>
            </a:r>
            <a:endParaRPr lang="en-US" sz="3600" b="1" dirty="0" err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10" name="Picture 11">
            <a:extLst>
              <a:ext uri="{FF2B5EF4-FFF2-40B4-BE49-F238E27FC236}">
                <a16:creationId xmlns:a16="http://schemas.microsoft.com/office/drawing/2014/main" id="{AC5DE951-3074-3724-96A4-0E17D3975AB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4658" y="4106792"/>
            <a:ext cx="2833851" cy="19155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951E7E3C-35AE-3A78-A296-894AA7F6E9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95728" y="4112274"/>
            <a:ext cx="2846989" cy="191124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4" descr="A picture containing grass, outdoor, bench, tree&#10;&#10;Description automatically generated">
            <a:extLst>
              <a:ext uri="{FF2B5EF4-FFF2-40B4-BE49-F238E27FC236}">
                <a16:creationId xmlns:a16="http://schemas.microsoft.com/office/drawing/2014/main" id="{D71DAF96-F1CE-755B-A784-AB2EA3DF3FA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3073" y="4113486"/>
            <a:ext cx="2833853" cy="190237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5" name="Picture 16" descr="A picture containing grass, sky, outdoor, building&#10;&#10;Description automatically generated">
            <a:extLst>
              <a:ext uri="{FF2B5EF4-FFF2-40B4-BE49-F238E27FC236}">
                <a16:creationId xmlns:a16="http://schemas.microsoft.com/office/drawing/2014/main" id="{13DA83CC-FB6A-BDCC-6CDB-1BF50CC780D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99761" y="4108033"/>
            <a:ext cx="2833852" cy="191551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376530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671611" y="680990"/>
            <a:ext cx="4849090" cy="1077218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 </a:t>
            </a:r>
            <a:r>
              <a:rPr lang="en-US" sz="4400" b="1" dirty="0">
                <a:solidFill>
                  <a:srgbClr val="002060"/>
                </a:solidFill>
              </a:rPr>
              <a:t>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Do you have …..?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594493" y="2785595"/>
            <a:ext cx="5084618" cy="1077218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</a:t>
            </a:r>
            <a:r>
              <a:rPr lang="en-US" sz="4400" b="1" dirty="0" err="1">
                <a:solidFill>
                  <a:srgbClr val="00206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 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fi.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Yes, I have …..</a:t>
            </a:r>
            <a:endParaRPr lang="en-US" sz="2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657775" y="2789648"/>
            <a:ext cx="4882880" cy="1754326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Nac </a:t>
            </a:r>
            <a:r>
              <a:rPr lang="en-US" sz="4400" b="1" dirty="0" err="1">
                <a:solidFill>
                  <a:srgbClr val="FF0000"/>
                </a:solidFill>
              </a:rPr>
              <a:t>oes</a:t>
            </a:r>
            <a:r>
              <a:rPr lang="en-US" sz="4400" b="1" dirty="0">
                <a:solidFill>
                  <a:srgbClr val="002060"/>
                </a:solidFill>
              </a:rPr>
              <a:t>, does dim …..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fi.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cs typeface="Calibri"/>
              </a:rPr>
              <a:t>No, I don't have …..</a:t>
            </a:r>
            <a:endParaRPr lang="en-US" sz="20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4387703" y="1754754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7144673" y="1754754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8" name="Picture 8">
            <a:extLst>
              <a:ext uri="{FF2B5EF4-FFF2-40B4-BE49-F238E27FC236}">
                <a16:creationId xmlns:a16="http://schemas.microsoft.com/office/drawing/2014/main" id="{9819331C-3A14-A41D-BEBC-CA7C63BDC3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1" b="40870"/>
          <a:stretch/>
        </p:blipFill>
        <p:spPr>
          <a:xfrm>
            <a:off x="2257586" y="4246983"/>
            <a:ext cx="3660213" cy="2616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696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519212" y="35917"/>
            <a:ext cx="4849090" cy="1138773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Oes </a:t>
            </a:r>
            <a:r>
              <a:rPr lang="en-US" sz="4400" b="1" dirty="0">
                <a:solidFill>
                  <a:srgbClr val="002060"/>
                </a:solidFill>
              </a:rPr>
              <a:t>…..</a:t>
            </a:r>
            <a:r>
              <a:rPr lang="en-US" sz="4400" b="1" dirty="0">
                <a:solidFill>
                  <a:srgbClr val="FF000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gyda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ti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Do you have …..?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45650" y="72072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958929" y="716964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8B666A60-48B0-F5CC-77D4-1826D5D1FF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681377"/>
              </p:ext>
            </p:extLst>
          </p:nvPr>
        </p:nvGraphicFramePr>
        <p:xfrm>
          <a:off x="1939635" y="1454726"/>
          <a:ext cx="816864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254779459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20545374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3141060269"/>
                    </a:ext>
                  </a:extLst>
                </a:gridCol>
              </a:tblGrid>
              <a:tr h="457200">
                <a:tc rowSpan="5"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2400" b="0" i="1" dirty="0">
                          <a:solidFill>
                            <a:srgbClr val="002060"/>
                          </a:solidFill>
                        </a:rPr>
                        <a:t>(hair)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002060"/>
                          </a:solidFill>
                        </a:rPr>
                        <a:t>du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rgbClr val="002060"/>
                          </a:solidFill>
                        </a:rPr>
                        <a:t>hir </a:t>
                      </a: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          (long)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282332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byr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    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(short)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046441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sinsir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(ginger)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syth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   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(straight)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16504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golau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(light / blond)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cyrliog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  </a:t>
                      </a:r>
                      <a:r>
                        <a:rPr lang="en-GB" sz="2000" i="1" dirty="0">
                          <a:solidFill>
                            <a:srgbClr val="002060"/>
                          </a:solidFill>
                        </a:rPr>
                        <a:t>(curly)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22509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tywyll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1800" i="1" dirty="0">
                          <a:solidFill>
                            <a:srgbClr val="002060"/>
                          </a:solidFill>
                        </a:rPr>
                        <a:t>(dark)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7696886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  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(eyes)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mawr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glas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074981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bach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gwyrdd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84450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74545"/>
                  </a:ext>
                </a:extLst>
              </a:tr>
              <a:tr h="370839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dirty="0" err="1">
                          <a:solidFill>
                            <a:srgbClr val="002060"/>
                          </a:solidFill>
                        </a:rPr>
                        <a:t>croen</a:t>
                      </a:r>
                      <a:r>
                        <a:rPr lang="en-GB" sz="2400" b="1" i="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    (skin)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golau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8112889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tywyll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9336342"/>
                  </a:ext>
                </a:extLst>
              </a:tr>
              <a:tr h="370838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dirty="0" err="1">
                          <a:solidFill>
                            <a:srgbClr val="002060"/>
                          </a:solidFill>
                        </a:rPr>
                        <a:t>bochau</a:t>
                      </a:r>
                      <a:r>
                        <a:rPr lang="en-GB" sz="2400" i="1" dirty="0">
                          <a:solidFill>
                            <a:srgbClr val="002060"/>
                          </a:solidFill>
                        </a:rPr>
                        <a:t>   (cheeks)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coch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4488041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 err="1">
                          <a:solidFill>
                            <a:srgbClr val="002060"/>
                          </a:solidFill>
                        </a:rPr>
                        <a:t>pinc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9418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24102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2" y="-78034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 dirty="0">
                <a:solidFill>
                  <a:srgbClr val="FF0000"/>
                </a:solidFill>
              </a:rPr>
              <a:t>Oes </a:t>
            </a:r>
            <a:r>
              <a:rPr lang="en-US" sz="5400" b="1" dirty="0">
                <a:solidFill>
                  <a:srgbClr val="002060"/>
                </a:solidFill>
              </a:rPr>
              <a:t>…..</a:t>
            </a:r>
            <a:r>
              <a:rPr lang="en-US" sz="5400" b="1" dirty="0"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gyda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59F5765-8A12-5838-9FFC-DC4442706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032" y="977070"/>
            <a:ext cx="7397387" cy="512325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C7C5C7-54E0-8733-F69D-ABF6F3401DDF}"/>
              </a:ext>
            </a:extLst>
          </p:cNvPr>
          <p:cNvSpPr txBox="1"/>
          <p:nvPr/>
        </p:nvSpPr>
        <p:spPr>
          <a:xfrm>
            <a:off x="558565" y="6248451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5FB81-813B-2A1E-64CB-043A89529418}"/>
              </a:ext>
            </a:extLst>
          </p:cNvPr>
          <p:cNvSpPr txBox="1"/>
          <p:nvPr/>
        </p:nvSpPr>
        <p:spPr>
          <a:xfrm>
            <a:off x="7636048" y="6244693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672743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1" y="78967"/>
            <a:ext cx="4849090" cy="830997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800" b="1" dirty="0">
                <a:solidFill>
                  <a:srgbClr val="FF0000"/>
                </a:solidFill>
              </a:rPr>
              <a:t>Oes </a:t>
            </a:r>
            <a:r>
              <a:rPr lang="en-US" sz="4800" b="1" dirty="0">
                <a:solidFill>
                  <a:srgbClr val="002060"/>
                </a:solidFill>
              </a:rPr>
              <a:t>….. </a:t>
            </a:r>
            <a:r>
              <a:rPr lang="en-US" sz="4800" b="1" dirty="0" err="1">
                <a:solidFill>
                  <a:srgbClr val="002060"/>
                </a:solidFill>
              </a:rPr>
              <a:t>gyda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ti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91AC1D2-89DC-E180-EC17-D4B2256E8E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506398"/>
              </p:ext>
            </p:extLst>
          </p:nvPr>
        </p:nvGraphicFramePr>
        <p:xfrm>
          <a:off x="595745" y="1233054"/>
          <a:ext cx="11046658" cy="454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3054">
                  <a:extLst>
                    <a:ext uri="{9D8B030D-6E8A-4147-A177-3AD203B41FA5}">
                      <a16:colId xmlns:a16="http://schemas.microsoft.com/office/drawing/2014/main" val="2190538000"/>
                    </a:ext>
                  </a:extLst>
                </a:gridCol>
                <a:gridCol w="1468579">
                  <a:extLst>
                    <a:ext uri="{9D8B030D-6E8A-4147-A177-3AD203B41FA5}">
                      <a16:colId xmlns:a16="http://schemas.microsoft.com/office/drawing/2014/main" val="2051368450"/>
                    </a:ext>
                  </a:extLst>
                </a:gridCol>
                <a:gridCol w="2951016">
                  <a:extLst>
                    <a:ext uri="{9D8B030D-6E8A-4147-A177-3AD203B41FA5}">
                      <a16:colId xmlns:a16="http://schemas.microsoft.com/office/drawing/2014/main" val="1499561486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1283529909"/>
                    </a:ext>
                  </a:extLst>
                </a:gridCol>
                <a:gridCol w="1357745">
                  <a:extLst>
                    <a:ext uri="{9D8B030D-6E8A-4147-A177-3AD203B41FA5}">
                      <a16:colId xmlns:a16="http://schemas.microsoft.com/office/drawing/2014/main" val="1117092036"/>
                    </a:ext>
                  </a:extLst>
                </a:gridCol>
                <a:gridCol w="2207464">
                  <a:extLst>
                    <a:ext uri="{9D8B030D-6E8A-4147-A177-3AD203B41FA5}">
                      <a16:colId xmlns:a16="http://schemas.microsoft.com/office/drawing/2014/main" val="2638917159"/>
                    </a:ext>
                  </a:extLst>
                </a:gridCol>
              </a:tblGrid>
              <a:tr h="370839">
                <a:tc gridSpan="6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 dirty="0">
                          <a:solidFill>
                            <a:srgbClr val="002060"/>
                          </a:solidFill>
                        </a:rPr>
                        <a:t>Y </a:t>
                      </a:r>
                      <a:r>
                        <a:rPr lang="en-GB" sz="3600" b="1" dirty="0" err="1">
                          <a:solidFill>
                            <a:srgbClr val="002060"/>
                          </a:solidFill>
                        </a:rPr>
                        <a:t>Teulu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2339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son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ewythr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uncle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46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llysfam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stepmother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merch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wyr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grandson</a:t>
                      </a:r>
                      <a:endParaRPr lang="en-GB" sz="2000" b="0" i="1" dirty="0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924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tad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son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wyres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7107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llysdad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stepfather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merch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daughter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GB" sz="2400" b="1" i="0" u="none" strike="noStrike" noProof="0" err="1">
                          <a:solidFill>
                            <a:srgbClr val="002060"/>
                          </a:solidFill>
                          <a:latin typeface="Calibri"/>
                        </a:rPr>
                        <a:t>ŵ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husband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87793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brawd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brother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cefnder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cousin (male)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gwraig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wife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175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chwaer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sister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cyfnither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cousin (female)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7637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rhieni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parents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modryb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auntie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mam-</a:t>
                      </a:r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gu</a:t>
                      </a:r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888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002060"/>
                          </a:solidFill>
                        </a:rPr>
                        <a:t>tad-cu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taid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grandfather 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solidFill>
                            <a:srgbClr val="002060"/>
                          </a:solidFill>
                        </a:rPr>
                        <a:t>nain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1" dirty="0">
                          <a:solidFill>
                            <a:srgbClr val="002060"/>
                          </a:solidFill>
                        </a:rPr>
                        <a:t>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048521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E54B3D-C02F-0AFC-6FFF-1F75EFD650C4}"/>
              </a:ext>
            </a:extLst>
          </p:cNvPr>
          <p:cNvSpPr txBox="1"/>
          <p:nvPr/>
        </p:nvSpPr>
        <p:spPr>
          <a:xfrm>
            <a:off x="1584741" y="602701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</a:t>
            </a:r>
            <a:r>
              <a:rPr lang="en-US" sz="2400" b="1" dirty="0" err="1">
                <a:solidFill>
                  <a:srgbClr val="002060"/>
                </a:solidFill>
              </a:rPr>
              <a:t>mae</a:t>
            </a:r>
            <a:r>
              <a:rPr lang="en-US" sz="2400" b="1" dirty="0">
                <a:solidFill>
                  <a:srgbClr val="002060"/>
                </a:solidFill>
              </a:rPr>
              <a:t> 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FD7BDA-A057-8FAC-CCE1-70E98E832969}"/>
              </a:ext>
            </a:extLst>
          </p:cNvPr>
          <p:cNvSpPr txBox="1"/>
          <p:nvPr/>
        </p:nvSpPr>
        <p:spPr>
          <a:xfrm>
            <a:off x="6850565" y="6023255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</a:rPr>
              <a:t>Nac </a:t>
            </a:r>
            <a:r>
              <a:rPr lang="en-US" sz="2400" b="1" dirty="0" err="1">
                <a:solidFill>
                  <a:srgbClr val="FF0000"/>
                </a:solidFill>
              </a:rPr>
              <a:t>oes</a:t>
            </a:r>
            <a:r>
              <a:rPr lang="en-US" sz="2400" b="1" dirty="0">
                <a:solidFill>
                  <a:srgbClr val="002060"/>
                </a:solidFill>
              </a:rPr>
              <a:t>, does dim ….. </a:t>
            </a:r>
            <a:r>
              <a:rPr lang="en-US" sz="2400" b="1" dirty="0" err="1">
                <a:solidFill>
                  <a:srgbClr val="002060"/>
                </a:solidFill>
              </a:rPr>
              <a:t>gyda</a:t>
            </a:r>
            <a:r>
              <a:rPr lang="en-US" sz="2400" b="1" dirty="0">
                <a:solidFill>
                  <a:srgbClr val="002060"/>
                </a:solidFill>
              </a:rPr>
              <a:t> fi.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454702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24711" y="132637"/>
            <a:ext cx="11865706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cs typeface="Calibri"/>
              </a:rPr>
              <a:t>Oes …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ti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?                                       </a:t>
            </a:r>
            <a:r>
              <a:rPr lang="en-US" sz="2800" dirty="0">
                <a:solidFill>
                  <a:srgbClr val="FF0000"/>
                </a:solidFill>
                <a:cs typeface="Calibri"/>
              </a:rPr>
              <a:t>Oes</a:t>
            </a:r>
            <a:r>
              <a:rPr lang="en-US" sz="28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dirty="0" err="1">
                <a:solidFill>
                  <a:srgbClr val="002060"/>
                </a:solidFill>
                <a:cs typeface="Calibri"/>
              </a:rPr>
              <a:t>mae</a:t>
            </a:r>
            <a:r>
              <a:rPr lang="en-US" sz="2800" dirty="0">
                <a:solidFill>
                  <a:srgbClr val="002060"/>
                </a:solidFill>
                <a:cs typeface="Calibri"/>
              </a:rPr>
              <a:t> … </a:t>
            </a:r>
            <a:r>
              <a:rPr lang="en-US" sz="2800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800" dirty="0">
                <a:solidFill>
                  <a:srgbClr val="002060"/>
                </a:solidFill>
                <a:cs typeface="Calibri"/>
              </a:rPr>
              <a:t> fi.</a:t>
            </a:r>
            <a:endParaRPr lang="en-US" sz="2800">
              <a:ea typeface="Calibri"/>
              <a:cs typeface="Calibri"/>
            </a:endParaRPr>
          </a:p>
          <a:p>
            <a:r>
              <a:rPr lang="en-US" sz="2800" dirty="0">
                <a:solidFill>
                  <a:srgbClr val="FF0000"/>
                </a:solidFill>
                <a:cs typeface="Calibri"/>
              </a:rPr>
              <a:t>                                                                                             Nac </a:t>
            </a:r>
            <a:r>
              <a:rPr lang="en-US" sz="2800" dirty="0" err="1">
                <a:solidFill>
                  <a:srgbClr val="FF0000"/>
                </a:solidFill>
                <a:cs typeface="Calibri"/>
              </a:rPr>
              <a:t>oes</a:t>
            </a:r>
            <a:r>
              <a:rPr lang="en-US" sz="2800" dirty="0">
                <a:solidFill>
                  <a:srgbClr val="002060"/>
                </a:solidFill>
                <a:cs typeface="Calibri"/>
              </a:rPr>
              <a:t>, does dim … </a:t>
            </a:r>
            <a:r>
              <a:rPr lang="en-US" sz="2800" dirty="0" err="1">
                <a:solidFill>
                  <a:srgbClr val="002060"/>
                </a:solidFill>
                <a:cs typeface="Calibri"/>
              </a:rPr>
              <a:t>gyda</a:t>
            </a:r>
            <a:r>
              <a:rPr lang="en-US" sz="2800" dirty="0">
                <a:solidFill>
                  <a:srgbClr val="002060"/>
                </a:solidFill>
                <a:cs typeface="Calibri"/>
              </a:rPr>
              <a:t> fi.</a:t>
            </a:r>
            <a:endParaRPr lang="en-US" sz="2800">
              <a:solidFill>
                <a:srgbClr val="002060"/>
              </a:solidFill>
              <a:ea typeface="Calibri"/>
              <a:cs typeface="Calibri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2CFCDEF-58CB-189B-74DD-2D1209787CA0}"/>
              </a:ext>
            </a:extLst>
          </p:cNvPr>
          <p:cNvGraphicFramePr>
            <a:graphicFrameLocks noGrp="1"/>
          </p:cNvGraphicFramePr>
          <p:nvPr/>
        </p:nvGraphicFramePr>
        <p:xfrm>
          <a:off x="4562309" y="727253"/>
          <a:ext cx="2962275" cy="5924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279823326"/>
                    </a:ext>
                  </a:extLst>
                </a:gridCol>
                <a:gridCol w="2047875">
                  <a:extLst>
                    <a:ext uri="{9D8B030D-6E8A-4147-A177-3AD203B41FA5}">
                      <a16:colId xmlns:a16="http://schemas.microsoft.com/office/drawing/2014/main" val="811541030"/>
                    </a:ext>
                  </a:extLst>
                </a:gridCol>
              </a:tblGrid>
              <a:tr h="4381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08157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Bayliss-Clark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66416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Caitlin Maunders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67132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25625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Carly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490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Elle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44528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Emily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6360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33404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Emmie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92535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Ffion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05681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Congdon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62543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Davies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764217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Holly Drummond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99035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Jodie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47832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Kate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58780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Kayla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12969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02B829D-C6E8-D187-AE00-B9B29ED3F40F}"/>
              </a:ext>
            </a:extLst>
          </p:cNvPr>
          <p:cNvGraphicFramePr>
            <a:graphicFrameLocks noGrp="1"/>
          </p:cNvGraphicFramePr>
          <p:nvPr/>
        </p:nvGraphicFramePr>
        <p:xfrm>
          <a:off x="7961586" y="1655379"/>
          <a:ext cx="2619375" cy="470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625">
                  <a:extLst>
                    <a:ext uri="{9D8B030D-6E8A-4147-A177-3AD203B41FA5}">
                      <a16:colId xmlns:a16="http://schemas.microsoft.com/office/drawing/2014/main" val="397912032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763930374"/>
                    </a:ext>
                  </a:extLst>
                </a:gridCol>
              </a:tblGrid>
              <a:tr h="3941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Rhif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Pwy?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8966912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Kieran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6669110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Lauren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2918235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Lucie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4773966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Gerlach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83735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Lucy Mann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55245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21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Megan 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395803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22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Melissa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1107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23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Millie-Jayne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57334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24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Nia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82885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25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Olivia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48724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26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Phoebe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42952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27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>
                          <a:solidFill>
                            <a:srgbClr val="002060"/>
                          </a:solidFill>
                          <a:effectLst/>
                          <a:latin typeface="Calibri" panose="020F0502020204030204" pitchFamily="34" charset="0"/>
                        </a:rPr>
                        <a:t>Rebecca</a:t>
                      </a:r>
                      <a:endParaRPr lang="en-US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4380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69816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29627" y="4844495"/>
            <a:ext cx="5090219" cy="166199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 err="1">
                <a:solidFill>
                  <a:srgbClr val="002060"/>
                </a:solidFill>
                <a:cs typeface="Calibri"/>
              </a:rPr>
              <a:t>Fy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mhasport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My passport</a:t>
            </a:r>
          </a:p>
        </p:txBody>
      </p:sp>
    </p:spTree>
    <p:extLst>
      <p:ext uri="{BB962C8B-B14F-4D97-AF65-F5344CB8AC3E}">
        <p14:creationId xmlns:p14="http://schemas.microsoft.com/office/powerpoint/2010/main" val="20720007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342050" y="259175"/>
            <a:ext cx="5961992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fi!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pic>
        <p:nvPicPr>
          <p:cNvPr id="5" name="Picture 6" descr="A picture containing text, doll, toy&#10;&#10;Description automatically generated">
            <a:extLst>
              <a:ext uri="{FF2B5EF4-FFF2-40B4-BE49-F238E27FC236}">
                <a16:creationId xmlns:a16="http://schemas.microsoft.com/office/drawing/2014/main" id="{CA4F3BBB-C739-906F-2A0B-1BE47020DA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10" y="533026"/>
            <a:ext cx="1842654" cy="2328313"/>
          </a:xfrm>
          <a:prstGeom prst="rect">
            <a:avLst/>
          </a:prstGeom>
        </p:spPr>
      </p:pic>
      <p:pic>
        <p:nvPicPr>
          <p:cNvPr id="3" name="Picture 5" descr="Map&#10;&#10;Description automatically generated">
            <a:extLst>
              <a:ext uri="{FF2B5EF4-FFF2-40B4-BE49-F238E27FC236}">
                <a16:creationId xmlns:a16="http://schemas.microsoft.com/office/drawing/2014/main" id="{256E55F0-EC80-CA04-2D44-886392A8F0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4944" y="542126"/>
            <a:ext cx="1828800" cy="233782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A picture containing light&#10;&#10;Description automatically generated">
            <a:extLst>
              <a:ext uri="{FF2B5EF4-FFF2-40B4-BE49-F238E27FC236}">
                <a16:creationId xmlns:a16="http://schemas.microsoft.com/office/drawing/2014/main" id="{540BC3E2-BC65-006B-4CFB-FA0860E464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80000">
            <a:off x="3119928" y="1812811"/>
            <a:ext cx="1149929" cy="136014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3" name="Picture 13" descr="Chart&#10;&#10;Description automatically generated">
            <a:extLst>
              <a:ext uri="{FF2B5EF4-FFF2-40B4-BE49-F238E27FC236}">
                <a16:creationId xmlns:a16="http://schemas.microsoft.com/office/drawing/2014/main" id="{D0A61ACC-70B4-2274-D9EA-C18E7C869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840000">
            <a:off x="4290722" y="3076399"/>
            <a:ext cx="1704110" cy="154553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0D2AAFBB-85B6-921D-68CC-0251DB0FEB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">
            <a:off x="6117988" y="2945663"/>
            <a:ext cx="1271848" cy="125799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4" name="Picture 14" descr="A picture containing text, businesscard, vector graphics&#10;&#10;Description automatically generated">
            <a:extLst>
              <a:ext uri="{FF2B5EF4-FFF2-40B4-BE49-F238E27FC236}">
                <a16:creationId xmlns:a16="http://schemas.microsoft.com/office/drawing/2014/main" id="{34374D45-62D1-98E2-EDED-F5141D7893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00000">
            <a:off x="4685434" y="4544289"/>
            <a:ext cx="1477241" cy="149629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pic>
        <p:nvPicPr>
          <p:cNvPr id="15" name="Picture 15" descr="Icon&#10;&#10;Description automatically generated">
            <a:extLst>
              <a:ext uri="{FF2B5EF4-FFF2-40B4-BE49-F238E27FC236}">
                <a16:creationId xmlns:a16="http://schemas.microsoft.com/office/drawing/2014/main" id="{BBE34812-7009-CF69-92DD-014ACB9A4E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20000">
            <a:off x="9696912" y="3750523"/>
            <a:ext cx="1680730" cy="154911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6" descr="A picture containing toy&#10;&#10;Description automatically generated">
            <a:extLst>
              <a:ext uri="{FF2B5EF4-FFF2-40B4-BE49-F238E27FC236}">
                <a16:creationId xmlns:a16="http://schemas.microsoft.com/office/drawing/2014/main" id="{B252EFF3-BE94-1725-9C56-2034FDD1228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0700000">
            <a:off x="8277515" y="3802295"/>
            <a:ext cx="1347356" cy="184785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 dirty="0">
              <a:solidFill>
                <a:srgbClr val="002060"/>
              </a:solidFill>
              <a:latin typeface="Cavolini"/>
              <a:cs typeface="Cavolini"/>
            </a:endParaRPr>
          </a:p>
        </p:txBody>
      </p:sp>
      <p:pic>
        <p:nvPicPr>
          <p:cNvPr id="17" name="Picture 17" descr="Icon&#10;&#10;Description automatically generated">
            <a:extLst>
              <a:ext uri="{FF2B5EF4-FFF2-40B4-BE49-F238E27FC236}">
                <a16:creationId xmlns:a16="http://schemas.microsoft.com/office/drawing/2014/main" id="{E8437610-AF25-CF57-EA44-9C205A96C6E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428018" y="5412798"/>
            <a:ext cx="1330037" cy="100618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0" name="Picture 20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7E371B1C-2675-78C4-EB68-C599BC4899F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24587" y="4203123"/>
            <a:ext cx="1613189" cy="1887682"/>
          </a:xfrm>
          <a:prstGeom prst="rect">
            <a:avLst/>
          </a:prstGeom>
        </p:spPr>
      </p:pic>
      <p:pic>
        <p:nvPicPr>
          <p:cNvPr id="22" name="Picture 22">
            <a:extLst>
              <a:ext uri="{FF2B5EF4-FFF2-40B4-BE49-F238E27FC236}">
                <a16:creationId xmlns:a16="http://schemas.microsoft.com/office/drawing/2014/main" id="{77C4E1F5-F360-6BD4-F135-4226A4E9533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780000">
            <a:off x="607436" y="4026043"/>
            <a:ext cx="1209675" cy="156296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4" name="Picture 24" descr="Logo&#10;&#10;Description automatically generated">
            <a:extLst>
              <a:ext uri="{FF2B5EF4-FFF2-40B4-BE49-F238E27FC236}">
                <a16:creationId xmlns:a16="http://schemas.microsoft.com/office/drawing/2014/main" id="{EA375668-F6F1-3ADE-5731-0053C8F280D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756930" y="5446135"/>
            <a:ext cx="1584614" cy="939512"/>
          </a:xfrm>
          <a:prstGeom prst="rect">
            <a:avLst/>
          </a:prstGeom>
        </p:spPr>
      </p:pic>
      <p:pic>
        <p:nvPicPr>
          <p:cNvPr id="21" name="Picture 21">
            <a:extLst>
              <a:ext uri="{FF2B5EF4-FFF2-40B4-BE49-F238E27FC236}">
                <a16:creationId xmlns:a16="http://schemas.microsoft.com/office/drawing/2014/main" id="{B3E0DEDB-4F09-7A01-6655-CF757DE67C1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0400000">
            <a:off x="2351810" y="3672752"/>
            <a:ext cx="1143000" cy="189547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514B20-5AD0-78DC-D683-B5E59F11527D}"/>
              </a:ext>
            </a:extLst>
          </p:cNvPr>
          <p:cNvSpPr txBox="1"/>
          <p:nvPr/>
        </p:nvSpPr>
        <p:spPr>
          <a:xfrm rot="21060000">
            <a:off x="485847" y="409975"/>
            <a:ext cx="73429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Cavolini"/>
                <a:cs typeface="Cavolini"/>
              </a:rPr>
              <a:t>44</a:t>
            </a:r>
          </a:p>
        </p:txBody>
      </p:sp>
    </p:spTree>
    <p:extLst>
      <p:ext uri="{BB962C8B-B14F-4D97-AF65-F5344CB8AC3E}">
        <p14:creationId xmlns:p14="http://schemas.microsoft.com/office/powerpoint/2010/main" val="24415071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6180516"/>
              </p:ext>
            </p:extLst>
          </p:nvPr>
        </p:nvGraphicFramePr>
        <p:xfrm>
          <a:off x="751229" y="1007078"/>
          <a:ext cx="8269733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8814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6690919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Mari Powell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44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Mawrth 7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tŷ</a:t>
                      </a:r>
                      <a:r>
                        <a:rPr lang="en-US" sz="1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pâr</a:t>
                      </a:r>
                      <a:r>
                        <a:rPr lang="en-US" sz="1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Abertawe</a:t>
                      </a:r>
                      <a:endParaRPr lang="en-US" sz="1800" b="0" dirty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darllen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â'r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ci am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dro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siopa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siocled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bananas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siarad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Cymraeg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treulio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amser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gyda'r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bwyta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rhedeg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pryf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copyn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annibendod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 err="1">
                          <a:solidFill>
                            <a:srgbClr val="002060"/>
                          </a:solidFill>
                          <a:effectLst/>
                        </a:rPr>
                        <a:t>golau</a:t>
                      </a: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, hir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gŵr</a:t>
                      </a:r>
                      <a:r>
                        <a:rPr lang="en-GB" sz="1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un </a:t>
                      </a:r>
                      <a:r>
                        <a:rPr lang="en-GB" sz="18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ferch</a:t>
                      </a:r>
                      <a:r>
                        <a:rPr lang="en-GB" sz="1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un mab</a:t>
                      </a: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dim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dim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dirty="0">
                          <a:solidFill>
                            <a:srgbClr val="002060"/>
                          </a:solidFill>
                          <a:effectLst/>
                        </a:rPr>
                        <a:t>un ci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pic>
        <p:nvPicPr>
          <p:cNvPr id="2" name="Picture 2">
            <a:extLst>
              <a:ext uri="{FF2B5EF4-FFF2-40B4-BE49-F238E27FC236}">
                <a16:creationId xmlns:a16="http://schemas.microsoft.com/office/drawing/2014/main" id="{25C36E06-B458-5ACE-2DFF-535B48D179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4076" y="255560"/>
            <a:ext cx="2144900" cy="271769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4545281" y="82025"/>
            <a:ext cx="31032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Fy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mhasport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 dirty="0">
              <a:solidFill>
                <a:srgbClr val="00206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8400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0452854"/>
              </p:ext>
            </p:extLst>
          </p:nvPr>
        </p:nvGraphicFramePr>
        <p:xfrm>
          <a:off x="751229" y="1007078"/>
          <a:ext cx="8269733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8814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6690919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i="0" u="none" strike="noStrike" noProof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800" b="0" i="0" u="none" strike="noStrike" noProof="0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 dirty="0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800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4545281" y="82025"/>
            <a:ext cx="31032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Fy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mhasport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C52EE8B-AC5C-A18F-B612-A2CDB54D3D99}"/>
              </a:ext>
            </a:extLst>
          </p:cNvPr>
          <p:cNvSpPr/>
          <p:nvPr/>
        </p:nvSpPr>
        <p:spPr>
          <a:xfrm>
            <a:off x="9738101" y="258305"/>
            <a:ext cx="2118101" cy="2750949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849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3" descr="A picture containing text, stationary, marker&#10;&#10;Description automatically generated">
            <a:extLst>
              <a:ext uri="{FF2B5EF4-FFF2-40B4-BE49-F238E27FC236}">
                <a16:creationId xmlns:a16="http://schemas.microsoft.com/office/drawing/2014/main" id="{4BF0AE36-173A-A6C6-4591-9DB68323D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48673"/>
            <a:ext cx="12197166" cy="685105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787E99-18DD-3115-FF22-F98C19EFC6F6}"/>
              </a:ext>
            </a:extLst>
          </p:cNvPr>
          <p:cNvSpPr txBox="1"/>
          <p:nvPr/>
        </p:nvSpPr>
        <p:spPr>
          <a:xfrm rot="-180000">
            <a:off x="2401751" y="1257790"/>
            <a:ext cx="7904134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Dydd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Iau, Mawrth 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yr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ail, 2023</a:t>
            </a:r>
          </a:p>
          <a:p>
            <a:endParaRPr lang="en-GB" sz="2200" u="sng" dirty="0">
              <a:solidFill>
                <a:srgbClr val="002060"/>
              </a:solidFill>
              <a:latin typeface="Dreaming Outloud Pro"/>
              <a:cs typeface="Dreaming Outloud Pro"/>
            </a:endParaRPr>
          </a:p>
          <a:p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Nod y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wers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ydy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ysgrifennu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hunanbortread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yn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Gymraeg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.</a:t>
            </a:r>
          </a:p>
          <a:p>
            <a:endParaRPr lang="en-GB" sz="2200" u="sng" dirty="0">
              <a:solidFill>
                <a:srgbClr val="002060"/>
              </a:solidFill>
              <a:latin typeface="Dreaming Outloud Pro"/>
              <a:cs typeface="Dreaming Outloud Pro"/>
            </a:endParaRPr>
          </a:p>
          <a:p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      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Helô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! Mari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dw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. Dw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43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oed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. Mae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fy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mhen-blwydd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ym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mis Mawrth.</a:t>
            </a:r>
          </a:p>
          <a:p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      Dw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byw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Abertawe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mewn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tŷ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pâr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Dw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i'n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byw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fy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nheulu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Mae g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ŵr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fi. Mae un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ferch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 –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mae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hi'n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 </a:t>
            </a:r>
            <a:endParaRPr lang="en-GB" sz="2200" dirty="0">
              <a:solidFill>
                <a:srgbClr val="000000"/>
              </a:solidFill>
              <a:latin typeface="Calibri" panose="020F0502020204030204"/>
              <a:ea typeface="+mn-lt"/>
              <a:cs typeface="+mn-lt"/>
            </a:endParaRPr>
          </a:p>
          <a:p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13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oed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Mae un fab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 –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mae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e'n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 8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oed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Does dim </a:t>
            </a:r>
            <a:endParaRPr lang="en-GB" sz="2200">
              <a:solidFill>
                <a:srgbClr val="000000"/>
              </a:solidFill>
              <a:latin typeface="Calibri" panose="020F0502020204030204"/>
              <a:ea typeface="+mn-lt"/>
              <a:cs typeface="+mn-lt"/>
            </a:endParaRPr>
          </a:p>
          <a:p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brawd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neu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chwaer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fi.</a:t>
            </a:r>
            <a:endParaRPr lang="en-GB" sz="2200"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955D89-24A4-52CC-01C7-BD2E7C9E292F}"/>
              </a:ext>
            </a:extLst>
          </p:cNvPr>
          <p:cNvSpPr txBox="1"/>
          <p:nvPr/>
        </p:nvSpPr>
        <p:spPr>
          <a:xfrm>
            <a:off x="4145796" y="5166101"/>
            <a:ext cx="3892656" cy="92333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 dirty="0">
                <a:solidFill>
                  <a:srgbClr val="FF0000"/>
                </a:solidFill>
                <a:cs typeface="Calibri"/>
              </a:rPr>
              <a:t>Beth </a:t>
            </a:r>
            <a:r>
              <a:rPr lang="en-GB" sz="5400" b="1" dirty="0" err="1">
                <a:solidFill>
                  <a:srgbClr val="FF0000"/>
                </a:solidFill>
                <a:cs typeface="Calibri"/>
              </a:rPr>
              <a:t>nesaf</a:t>
            </a:r>
            <a:r>
              <a:rPr lang="en-GB" sz="5400" b="1" dirty="0">
                <a:solidFill>
                  <a:srgbClr val="FF0000"/>
                </a:solidFill>
                <a:cs typeface="Calibri"/>
              </a:rPr>
              <a:t>?!</a:t>
            </a:r>
            <a:endParaRPr lang="en-GB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709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22003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77492" y="348085"/>
            <a:ext cx="5923225" cy="6395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073785" y="4863598"/>
            <a:ext cx="3781227" cy="10772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  <a:cs typeface="Calibri"/>
              </a:rPr>
              <a:t>Erbyn</a:t>
            </a:r>
            <a:r>
              <a:rPr lang="en-US" sz="4000" b="1" dirty="0">
                <a:solidFill>
                  <a:srgbClr val="002060"/>
                </a:solidFill>
                <a:cs typeface="Calibri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cs typeface="Calibri"/>
              </a:rPr>
              <a:t>tro</a:t>
            </a:r>
            <a:r>
              <a:rPr lang="en-US" sz="40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cs typeface="Calibri"/>
              </a:rPr>
              <a:t>nesaf</a:t>
            </a:r>
            <a:endParaRPr lang="en-US" sz="40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  <a:cs typeface="Calibri"/>
              </a:rPr>
              <a:t>By next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451516" y="348880"/>
            <a:ext cx="6625070" cy="44012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Dysgwch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patrymau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eirfa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Learn the language patterns and any </a:t>
            </a:r>
          </a:p>
          <a:p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      new vocabulary.</a:t>
            </a:r>
            <a:endParaRPr lang="en-US" dirty="0"/>
          </a:p>
          <a:p>
            <a:endParaRPr lang="en-US" sz="28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dasg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ysgrifennu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 dirty="0">
              <a:solidFill>
                <a:srgbClr val="002060"/>
              </a:solidFill>
              <a:cs typeface="Calibri"/>
            </a:endParaRPr>
          </a:p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 dirty="0">
                <a:solidFill>
                  <a:srgbClr val="002060"/>
                </a:solidFill>
                <a:ea typeface="+mn-lt"/>
                <a:cs typeface="+mn-lt"/>
              </a:rPr>
              <a:t>Complete the written task.</a:t>
            </a:r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57550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4536966" y="1196653"/>
            <a:ext cx="7544607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Arbennig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 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5927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590</cp:revision>
  <dcterms:created xsi:type="dcterms:W3CDTF">2023-02-24T14:22:26Z</dcterms:created>
  <dcterms:modified xsi:type="dcterms:W3CDTF">2024-01-15T11:28:34Z</dcterms:modified>
</cp:coreProperties>
</file>