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72" r:id="rId4"/>
  </p:sldMasterIdLst>
  <p:notesMasterIdLst>
    <p:notesMasterId r:id="rId60"/>
  </p:notesMasterIdLst>
  <p:handoutMasterIdLst>
    <p:handoutMasterId r:id="rId61"/>
  </p:handoutMasterIdLst>
  <p:sldIdLst>
    <p:sldId id="274" r:id="rId5"/>
    <p:sldId id="275" r:id="rId6"/>
    <p:sldId id="359" r:id="rId7"/>
    <p:sldId id="307" r:id="rId8"/>
    <p:sldId id="301" r:id="rId9"/>
    <p:sldId id="276" r:id="rId10"/>
    <p:sldId id="308" r:id="rId11"/>
    <p:sldId id="309" r:id="rId12"/>
    <p:sldId id="310" r:id="rId13"/>
    <p:sldId id="311" r:id="rId14"/>
    <p:sldId id="312" r:id="rId15"/>
    <p:sldId id="299" r:id="rId16"/>
    <p:sldId id="313" r:id="rId17"/>
    <p:sldId id="279" r:id="rId18"/>
    <p:sldId id="280" r:id="rId19"/>
    <p:sldId id="314" r:id="rId20"/>
    <p:sldId id="360" r:id="rId21"/>
    <p:sldId id="315" r:id="rId22"/>
    <p:sldId id="316" r:id="rId23"/>
    <p:sldId id="317" r:id="rId24"/>
    <p:sldId id="318" r:id="rId25"/>
    <p:sldId id="319" r:id="rId26"/>
    <p:sldId id="303" r:id="rId27"/>
    <p:sldId id="302" r:id="rId28"/>
    <p:sldId id="304" r:id="rId29"/>
    <p:sldId id="305" r:id="rId30"/>
    <p:sldId id="325" r:id="rId31"/>
    <p:sldId id="298" r:id="rId32"/>
    <p:sldId id="329" r:id="rId33"/>
    <p:sldId id="330" r:id="rId34"/>
    <p:sldId id="297" r:id="rId35"/>
    <p:sldId id="331" r:id="rId36"/>
    <p:sldId id="362" r:id="rId37"/>
    <p:sldId id="306" r:id="rId38"/>
    <p:sldId id="282" r:id="rId39"/>
    <p:sldId id="332" r:id="rId40"/>
    <p:sldId id="284" r:id="rId41"/>
    <p:sldId id="286" r:id="rId42"/>
    <p:sldId id="285" r:id="rId43"/>
    <p:sldId id="287" r:id="rId44"/>
    <p:sldId id="288" r:id="rId45"/>
    <p:sldId id="348" r:id="rId46"/>
    <p:sldId id="347" r:id="rId47"/>
    <p:sldId id="361" r:id="rId48"/>
    <p:sldId id="289" r:id="rId49"/>
    <p:sldId id="290" r:id="rId50"/>
    <p:sldId id="291" r:id="rId51"/>
    <p:sldId id="292" r:id="rId52"/>
    <p:sldId id="293" r:id="rId53"/>
    <p:sldId id="294" r:id="rId54"/>
    <p:sldId id="355" r:id="rId55"/>
    <p:sldId id="295" r:id="rId56"/>
    <p:sldId id="296" r:id="rId57"/>
    <p:sldId id="358" r:id="rId58"/>
    <p:sldId id="300" r:id="rId5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3399"/>
    <a:srgbClr val="FAB900"/>
    <a:srgbClr val="000000"/>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7CE84F3-28C3-443E-9E96-99CF82512B7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70" autoAdjust="0"/>
    <p:restoredTop sz="74927" autoAdjust="0"/>
  </p:normalViewPr>
  <p:slideViewPr>
    <p:cSldViewPr snapToGrid="0">
      <p:cViewPr>
        <p:scale>
          <a:sx n="86" d="100"/>
          <a:sy n="86" d="100"/>
        </p:scale>
        <p:origin x="51" y="30"/>
      </p:cViewPr>
      <p:guideLst/>
    </p:cSldViewPr>
  </p:slideViewPr>
  <p:notesTextViewPr>
    <p:cViewPr>
      <p:scale>
        <a:sx n="1" d="1"/>
        <a:sy n="1" d="1"/>
      </p:scale>
      <p:origin x="0" y="0"/>
    </p:cViewPr>
  </p:notesTextViewPr>
  <p:notesViewPr>
    <p:cSldViewPr snapToGrid="0">
      <p:cViewPr varScale="1">
        <p:scale>
          <a:sx n="58" d="100"/>
          <a:sy n="58" d="100"/>
        </p:scale>
        <p:origin x="2965" y="4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handoutMaster" Target="handoutMasters/handout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C5E587-7AFF-4226-8A4B-25D52A66D29E}"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FDFA84CE-F180-48A4-AD40-E4D2D9DB86F7}">
      <dgm:prSet/>
      <dgm:spPr/>
      <dgm:t>
        <a:bodyPr/>
        <a:lstStyle/>
        <a:p>
          <a:r>
            <a:rPr lang="en-GB"/>
            <a:t>Ystyried y cwestiynau canlynol:</a:t>
          </a:r>
          <a:endParaRPr lang="en-US"/>
        </a:p>
      </dgm:t>
    </dgm:pt>
    <dgm:pt modelId="{0179A9D4-A5BE-4835-945A-4F5A345FBE2B}" type="parTrans" cxnId="{A45DC47B-39C3-4111-B158-566D20D3ADFA}">
      <dgm:prSet/>
      <dgm:spPr/>
      <dgm:t>
        <a:bodyPr/>
        <a:lstStyle/>
        <a:p>
          <a:endParaRPr lang="en-US"/>
        </a:p>
      </dgm:t>
    </dgm:pt>
    <dgm:pt modelId="{9D731EC7-AA0F-4BF5-BBA4-E1EC29C0252F}" type="sibTrans" cxnId="{A45DC47B-39C3-4111-B158-566D20D3ADFA}">
      <dgm:prSet/>
      <dgm:spPr/>
      <dgm:t>
        <a:bodyPr/>
        <a:lstStyle/>
        <a:p>
          <a:endParaRPr lang="en-US"/>
        </a:p>
      </dgm:t>
    </dgm:pt>
    <dgm:pt modelId="{3FE0A3AC-5849-43E0-B19F-CCE5CC5DC2E7}">
      <dgm:prSet/>
      <dgm:spPr/>
      <dgm:t>
        <a:bodyPr/>
        <a:lstStyle/>
        <a:p>
          <a:r>
            <a:rPr lang="en-GB"/>
            <a:t>Beth ddylai plant ddysgu?</a:t>
          </a:r>
          <a:endParaRPr lang="en-US"/>
        </a:p>
      </dgm:t>
    </dgm:pt>
    <dgm:pt modelId="{0BCF845B-CE7D-43FC-B23A-B7453D51505C}" type="parTrans" cxnId="{110BF925-E535-4D07-8A5B-6AB9B8449E1C}">
      <dgm:prSet/>
      <dgm:spPr/>
      <dgm:t>
        <a:bodyPr/>
        <a:lstStyle/>
        <a:p>
          <a:endParaRPr lang="en-US"/>
        </a:p>
      </dgm:t>
    </dgm:pt>
    <dgm:pt modelId="{3B759451-C76A-4DD2-8C64-A46ADA9688ED}" type="sibTrans" cxnId="{110BF925-E535-4D07-8A5B-6AB9B8449E1C}">
      <dgm:prSet/>
      <dgm:spPr/>
      <dgm:t>
        <a:bodyPr/>
        <a:lstStyle/>
        <a:p>
          <a:endParaRPr lang="en-US"/>
        </a:p>
      </dgm:t>
    </dgm:pt>
    <dgm:pt modelId="{C14B29AD-D3B5-4906-B5A2-CB85A23CBEBF}">
      <dgm:prSet/>
      <dgm:spPr/>
      <dgm:t>
        <a:bodyPr/>
        <a:lstStyle/>
        <a:p>
          <a:r>
            <a:rPr lang="en-GB"/>
            <a:t>Ydy dysgu yn fwy na chofio?</a:t>
          </a:r>
          <a:endParaRPr lang="en-US"/>
        </a:p>
      </dgm:t>
    </dgm:pt>
    <dgm:pt modelId="{7C1E09F7-9B3D-46FF-8D2C-8DC21A8C7B40}" type="parTrans" cxnId="{AFE2D164-537B-477D-9DC9-7B52E31AEF8C}">
      <dgm:prSet/>
      <dgm:spPr/>
      <dgm:t>
        <a:bodyPr/>
        <a:lstStyle/>
        <a:p>
          <a:endParaRPr lang="en-US"/>
        </a:p>
      </dgm:t>
    </dgm:pt>
    <dgm:pt modelId="{00051988-62E2-415F-BA41-771D6A8884CA}" type="sibTrans" cxnId="{AFE2D164-537B-477D-9DC9-7B52E31AEF8C}">
      <dgm:prSet/>
      <dgm:spPr/>
      <dgm:t>
        <a:bodyPr/>
        <a:lstStyle/>
        <a:p>
          <a:endParaRPr lang="en-US"/>
        </a:p>
      </dgm:t>
    </dgm:pt>
    <dgm:pt modelId="{98EE9EDB-5638-4B73-8A8E-2432E4436310}">
      <dgm:prSet/>
      <dgm:spPr/>
      <dgm:t>
        <a:bodyPr/>
        <a:lstStyle/>
        <a:p>
          <a:r>
            <a:rPr lang="en-GB"/>
            <a:t>Beth yw rhai o'r damcaniaethau allweddol?</a:t>
          </a:r>
          <a:endParaRPr lang="en-US"/>
        </a:p>
      </dgm:t>
    </dgm:pt>
    <dgm:pt modelId="{269FE524-530E-44D0-8279-EDB1CE342993}" type="parTrans" cxnId="{CF15A3B5-1A56-48CD-A621-A47117421AC4}">
      <dgm:prSet/>
      <dgm:spPr/>
      <dgm:t>
        <a:bodyPr/>
        <a:lstStyle/>
        <a:p>
          <a:endParaRPr lang="en-US"/>
        </a:p>
      </dgm:t>
    </dgm:pt>
    <dgm:pt modelId="{9D400AFE-5027-47A3-A311-C3E5ED21D214}" type="sibTrans" cxnId="{CF15A3B5-1A56-48CD-A621-A47117421AC4}">
      <dgm:prSet/>
      <dgm:spPr/>
      <dgm:t>
        <a:bodyPr/>
        <a:lstStyle/>
        <a:p>
          <a:endParaRPr lang="en-US"/>
        </a:p>
      </dgm:t>
    </dgm:pt>
    <dgm:pt modelId="{7CF91B45-E082-4A9F-A0D7-6D08726403C5}">
      <dgm:prSet/>
      <dgm:spPr/>
      <dgm:t>
        <a:bodyPr/>
        <a:lstStyle/>
        <a:p>
          <a:r>
            <a:rPr lang="en-GB"/>
            <a:t>Pa rinweddau sydd eu hangen ar ddysgwyr?</a:t>
          </a:r>
          <a:endParaRPr lang="en-US"/>
        </a:p>
      </dgm:t>
    </dgm:pt>
    <dgm:pt modelId="{48B65CD5-D325-4433-8BCE-5A6DA9B521B8}" type="parTrans" cxnId="{07B83B05-5943-42EF-90C6-09D6873D9E07}">
      <dgm:prSet/>
      <dgm:spPr/>
      <dgm:t>
        <a:bodyPr/>
        <a:lstStyle/>
        <a:p>
          <a:endParaRPr lang="en-US"/>
        </a:p>
      </dgm:t>
    </dgm:pt>
    <dgm:pt modelId="{0ECD9DAE-9A49-454C-BA4F-6DE3C76B0130}" type="sibTrans" cxnId="{07B83B05-5943-42EF-90C6-09D6873D9E07}">
      <dgm:prSet/>
      <dgm:spPr/>
      <dgm:t>
        <a:bodyPr/>
        <a:lstStyle/>
        <a:p>
          <a:endParaRPr lang="en-US"/>
        </a:p>
      </dgm:t>
    </dgm:pt>
    <dgm:pt modelId="{535A9BD1-9D38-497D-AAC5-45985F86DC6A}">
      <dgm:prSet/>
      <dgm:spPr/>
      <dgm:t>
        <a:bodyPr/>
        <a:lstStyle/>
        <a:p>
          <a:r>
            <a:rPr lang="en-GB"/>
            <a:t>Sut ydyn ni'n dysgu</a:t>
          </a:r>
          <a:endParaRPr lang="en-US"/>
        </a:p>
      </dgm:t>
    </dgm:pt>
    <dgm:pt modelId="{455130E6-F55D-4AA8-8A0B-D2AC1878853E}" type="parTrans" cxnId="{53B5ACE4-ADF8-401C-90F9-30B03C92DA74}">
      <dgm:prSet/>
      <dgm:spPr/>
      <dgm:t>
        <a:bodyPr/>
        <a:lstStyle/>
        <a:p>
          <a:endParaRPr lang="en-US"/>
        </a:p>
      </dgm:t>
    </dgm:pt>
    <dgm:pt modelId="{A57266B0-A3BA-477F-97A7-A8F8683BFF9F}" type="sibTrans" cxnId="{53B5ACE4-ADF8-401C-90F9-30B03C92DA74}">
      <dgm:prSet/>
      <dgm:spPr/>
      <dgm:t>
        <a:bodyPr/>
        <a:lstStyle/>
        <a:p>
          <a:endParaRPr lang="en-US"/>
        </a:p>
      </dgm:t>
    </dgm:pt>
    <dgm:pt modelId="{6D487859-1632-4193-88FA-746D431C8A09}" type="pres">
      <dgm:prSet presAssocID="{F8C5E587-7AFF-4226-8A4B-25D52A66D29E}" presName="vert0" presStyleCnt="0">
        <dgm:presLayoutVars>
          <dgm:dir/>
          <dgm:animOne val="branch"/>
          <dgm:animLvl val="lvl"/>
        </dgm:presLayoutVars>
      </dgm:prSet>
      <dgm:spPr/>
    </dgm:pt>
    <dgm:pt modelId="{B8D7ECB5-99BC-4030-93FF-BADE1E45DA1B}" type="pres">
      <dgm:prSet presAssocID="{FDFA84CE-F180-48A4-AD40-E4D2D9DB86F7}" presName="thickLine" presStyleLbl="alignNode1" presStyleIdx="0" presStyleCnt="1"/>
      <dgm:spPr/>
    </dgm:pt>
    <dgm:pt modelId="{1C47A2AD-C84B-4EE0-86F1-E8A088643465}" type="pres">
      <dgm:prSet presAssocID="{FDFA84CE-F180-48A4-AD40-E4D2D9DB86F7}" presName="horz1" presStyleCnt="0"/>
      <dgm:spPr/>
    </dgm:pt>
    <dgm:pt modelId="{9DE8CD74-C811-4ABF-B1AB-F53755DAE6C9}" type="pres">
      <dgm:prSet presAssocID="{FDFA84CE-F180-48A4-AD40-E4D2D9DB86F7}" presName="tx1" presStyleLbl="revTx" presStyleIdx="0" presStyleCnt="6"/>
      <dgm:spPr/>
    </dgm:pt>
    <dgm:pt modelId="{FA4D6593-01A3-48CC-ADB6-00DE53331EE6}" type="pres">
      <dgm:prSet presAssocID="{FDFA84CE-F180-48A4-AD40-E4D2D9DB86F7}" presName="vert1" presStyleCnt="0"/>
      <dgm:spPr/>
    </dgm:pt>
    <dgm:pt modelId="{29CC668F-6583-4B5D-8035-17CF1C06CE61}" type="pres">
      <dgm:prSet presAssocID="{3FE0A3AC-5849-43E0-B19F-CCE5CC5DC2E7}" presName="vertSpace2a" presStyleCnt="0"/>
      <dgm:spPr/>
    </dgm:pt>
    <dgm:pt modelId="{A8C4DD50-6713-477C-84B6-D26EAC9CEB4E}" type="pres">
      <dgm:prSet presAssocID="{3FE0A3AC-5849-43E0-B19F-CCE5CC5DC2E7}" presName="horz2" presStyleCnt="0"/>
      <dgm:spPr/>
    </dgm:pt>
    <dgm:pt modelId="{42ABE825-D0A8-4B11-99B1-A23DAE550C1A}" type="pres">
      <dgm:prSet presAssocID="{3FE0A3AC-5849-43E0-B19F-CCE5CC5DC2E7}" presName="horzSpace2" presStyleCnt="0"/>
      <dgm:spPr/>
    </dgm:pt>
    <dgm:pt modelId="{2C88873C-5E36-4FD2-8473-E9B03F8CE499}" type="pres">
      <dgm:prSet presAssocID="{3FE0A3AC-5849-43E0-B19F-CCE5CC5DC2E7}" presName="tx2" presStyleLbl="revTx" presStyleIdx="1" presStyleCnt="6"/>
      <dgm:spPr/>
    </dgm:pt>
    <dgm:pt modelId="{480C686D-6D6A-4CD1-B9D1-70B051DC4A9A}" type="pres">
      <dgm:prSet presAssocID="{3FE0A3AC-5849-43E0-B19F-CCE5CC5DC2E7}" presName="vert2" presStyleCnt="0"/>
      <dgm:spPr/>
    </dgm:pt>
    <dgm:pt modelId="{EA8066F0-EDD2-41F3-A3ED-A7AD488799A7}" type="pres">
      <dgm:prSet presAssocID="{3FE0A3AC-5849-43E0-B19F-CCE5CC5DC2E7}" presName="thinLine2b" presStyleLbl="callout" presStyleIdx="0" presStyleCnt="5"/>
      <dgm:spPr/>
    </dgm:pt>
    <dgm:pt modelId="{39F07578-F04A-4F18-A121-B5C59A777871}" type="pres">
      <dgm:prSet presAssocID="{3FE0A3AC-5849-43E0-B19F-CCE5CC5DC2E7}" presName="vertSpace2b" presStyleCnt="0"/>
      <dgm:spPr/>
    </dgm:pt>
    <dgm:pt modelId="{F29EBEE5-4218-41B2-921D-61A3E4C781F5}" type="pres">
      <dgm:prSet presAssocID="{C14B29AD-D3B5-4906-B5A2-CB85A23CBEBF}" presName="horz2" presStyleCnt="0"/>
      <dgm:spPr/>
    </dgm:pt>
    <dgm:pt modelId="{38C49177-4312-4D99-BE34-063BFF4EF155}" type="pres">
      <dgm:prSet presAssocID="{C14B29AD-D3B5-4906-B5A2-CB85A23CBEBF}" presName="horzSpace2" presStyleCnt="0"/>
      <dgm:spPr/>
    </dgm:pt>
    <dgm:pt modelId="{DBC51F14-54C4-422E-B78F-87947E8A6BFD}" type="pres">
      <dgm:prSet presAssocID="{C14B29AD-D3B5-4906-B5A2-CB85A23CBEBF}" presName="tx2" presStyleLbl="revTx" presStyleIdx="2" presStyleCnt="6"/>
      <dgm:spPr/>
    </dgm:pt>
    <dgm:pt modelId="{298D117C-FBA0-4B8C-9218-2C1573622BD6}" type="pres">
      <dgm:prSet presAssocID="{C14B29AD-D3B5-4906-B5A2-CB85A23CBEBF}" presName="vert2" presStyleCnt="0"/>
      <dgm:spPr/>
    </dgm:pt>
    <dgm:pt modelId="{ADAEDB3B-6824-488F-8669-AA563D5F3820}" type="pres">
      <dgm:prSet presAssocID="{C14B29AD-D3B5-4906-B5A2-CB85A23CBEBF}" presName="thinLine2b" presStyleLbl="callout" presStyleIdx="1" presStyleCnt="5"/>
      <dgm:spPr/>
    </dgm:pt>
    <dgm:pt modelId="{D55ACC85-0F59-4304-95A3-9330FCCEA89C}" type="pres">
      <dgm:prSet presAssocID="{C14B29AD-D3B5-4906-B5A2-CB85A23CBEBF}" presName="vertSpace2b" presStyleCnt="0"/>
      <dgm:spPr/>
    </dgm:pt>
    <dgm:pt modelId="{934CF26A-689D-4BF8-B704-24F8A557E3E2}" type="pres">
      <dgm:prSet presAssocID="{98EE9EDB-5638-4B73-8A8E-2432E4436310}" presName="horz2" presStyleCnt="0"/>
      <dgm:spPr/>
    </dgm:pt>
    <dgm:pt modelId="{4CE2B48A-BEF3-46CE-A4B5-3A375BA512A8}" type="pres">
      <dgm:prSet presAssocID="{98EE9EDB-5638-4B73-8A8E-2432E4436310}" presName="horzSpace2" presStyleCnt="0"/>
      <dgm:spPr/>
    </dgm:pt>
    <dgm:pt modelId="{ED09093C-D247-4999-8551-BB25A15E9667}" type="pres">
      <dgm:prSet presAssocID="{98EE9EDB-5638-4B73-8A8E-2432E4436310}" presName="tx2" presStyleLbl="revTx" presStyleIdx="3" presStyleCnt="6"/>
      <dgm:spPr/>
    </dgm:pt>
    <dgm:pt modelId="{88B124B4-B4CD-41BC-B9FF-87BA732F6CFE}" type="pres">
      <dgm:prSet presAssocID="{98EE9EDB-5638-4B73-8A8E-2432E4436310}" presName="vert2" presStyleCnt="0"/>
      <dgm:spPr/>
    </dgm:pt>
    <dgm:pt modelId="{BF4559EE-9855-4095-8CDC-2D598E467786}" type="pres">
      <dgm:prSet presAssocID="{98EE9EDB-5638-4B73-8A8E-2432E4436310}" presName="thinLine2b" presStyleLbl="callout" presStyleIdx="2" presStyleCnt="5"/>
      <dgm:spPr/>
    </dgm:pt>
    <dgm:pt modelId="{4C2CE5DA-37B8-437B-9B24-58782BA56E39}" type="pres">
      <dgm:prSet presAssocID="{98EE9EDB-5638-4B73-8A8E-2432E4436310}" presName="vertSpace2b" presStyleCnt="0"/>
      <dgm:spPr/>
    </dgm:pt>
    <dgm:pt modelId="{3F9A4C33-5669-4392-BE04-410EBFA6AA66}" type="pres">
      <dgm:prSet presAssocID="{7CF91B45-E082-4A9F-A0D7-6D08726403C5}" presName="horz2" presStyleCnt="0"/>
      <dgm:spPr/>
    </dgm:pt>
    <dgm:pt modelId="{6E450614-6451-4D5E-B536-5CA849F180A6}" type="pres">
      <dgm:prSet presAssocID="{7CF91B45-E082-4A9F-A0D7-6D08726403C5}" presName="horzSpace2" presStyleCnt="0"/>
      <dgm:spPr/>
    </dgm:pt>
    <dgm:pt modelId="{29E61031-515C-4C67-9CEA-A64035641399}" type="pres">
      <dgm:prSet presAssocID="{7CF91B45-E082-4A9F-A0D7-6D08726403C5}" presName="tx2" presStyleLbl="revTx" presStyleIdx="4" presStyleCnt="6"/>
      <dgm:spPr/>
    </dgm:pt>
    <dgm:pt modelId="{D84FBE94-C1CB-45EA-9594-9F5EE1BCC984}" type="pres">
      <dgm:prSet presAssocID="{7CF91B45-E082-4A9F-A0D7-6D08726403C5}" presName="vert2" presStyleCnt="0"/>
      <dgm:spPr/>
    </dgm:pt>
    <dgm:pt modelId="{F88468A2-CD50-4E06-8E51-28EC88AE70A4}" type="pres">
      <dgm:prSet presAssocID="{7CF91B45-E082-4A9F-A0D7-6D08726403C5}" presName="thinLine2b" presStyleLbl="callout" presStyleIdx="3" presStyleCnt="5"/>
      <dgm:spPr/>
    </dgm:pt>
    <dgm:pt modelId="{6C940F75-11E3-4E80-8353-BE1796A41DC0}" type="pres">
      <dgm:prSet presAssocID="{7CF91B45-E082-4A9F-A0D7-6D08726403C5}" presName="vertSpace2b" presStyleCnt="0"/>
      <dgm:spPr/>
    </dgm:pt>
    <dgm:pt modelId="{4EA844AF-8899-425E-A5BA-1D520DD05FEA}" type="pres">
      <dgm:prSet presAssocID="{535A9BD1-9D38-497D-AAC5-45985F86DC6A}" presName="horz2" presStyleCnt="0"/>
      <dgm:spPr/>
    </dgm:pt>
    <dgm:pt modelId="{1E36541F-BB75-4304-BD19-51B8BD5BF48D}" type="pres">
      <dgm:prSet presAssocID="{535A9BD1-9D38-497D-AAC5-45985F86DC6A}" presName="horzSpace2" presStyleCnt="0"/>
      <dgm:spPr/>
    </dgm:pt>
    <dgm:pt modelId="{6C03336F-27C9-4238-909D-31FC9D366228}" type="pres">
      <dgm:prSet presAssocID="{535A9BD1-9D38-497D-AAC5-45985F86DC6A}" presName="tx2" presStyleLbl="revTx" presStyleIdx="5" presStyleCnt="6"/>
      <dgm:spPr/>
    </dgm:pt>
    <dgm:pt modelId="{B7F1491F-7B25-47A0-985B-3C05D84E957C}" type="pres">
      <dgm:prSet presAssocID="{535A9BD1-9D38-497D-AAC5-45985F86DC6A}" presName="vert2" presStyleCnt="0"/>
      <dgm:spPr/>
    </dgm:pt>
    <dgm:pt modelId="{56DE2217-BF06-4DCE-856B-4ADB3100790C}" type="pres">
      <dgm:prSet presAssocID="{535A9BD1-9D38-497D-AAC5-45985F86DC6A}" presName="thinLine2b" presStyleLbl="callout" presStyleIdx="4" presStyleCnt="5"/>
      <dgm:spPr/>
    </dgm:pt>
    <dgm:pt modelId="{2A2E42E8-EB37-4EEC-AD85-F7E72CDB5F91}" type="pres">
      <dgm:prSet presAssocID="{535A9BD1-9D38-497D-AAC5-45985F86DC6A}" presName="vertSpace2b" presStyleCnt="0"/>
      <dgm:spPr/>
    </dgm:pt>
  </dgm:ptLst>
  <dgm:cxnLst>
    <dgm:cxn modelId="{07B83B05-5943-42EF-90C6-09D6873D9E07}" srcId="{FDFA84CE-F180-48A4-AD40-E4D2D9DB86F7}" destId="{7CF91B45-E082-4A9F-A0D7-6D08726403C5}" srcOrd="3" destOrd="0" parTransId="{48B65CD5-D325-4433-8BCE-5A6DA9B521B8}" sibTransId="{0ECD9DAE-9A49-454C-BA4F-6DE3C76B0130}"/>
    <dgm:cxn modelId="{110BF925-E535-4D07-8A5B-6AB9B8449E1C}" srcId="{FDFA84CE-F180-48A4-AD40-E4D2D9DB86F7}" destId="{3FE0A3AC-5849-43E0-B19F-CCE5CC5DC2E7}" srcOrd="0" destOrd="0" parTransId="{0BCF845B-CE7D-43FC-B23A-B7453D51505C}" sibTransId="{3B759451-C76A-4DD2-8C64-A46ADA9688ED}"/>
    <dgm:cxn modelId="{AB68A03A-A6E6-486E-AD53-A6DC8DEA0A74}" type="presOf" srcId="{FDFA84CE-F180-48A4-AD40-E4D2D9DB86F7}" destId="{9DE8CD74-C811-4ABF-B1AB-F53755DAE6C9}" srcOrd="0" destOrd="0" presId="urn:microsoft.com/office/officeart/2008/layout/LinedList"/>
    <dgm:cxn modelId="{AFE2D164-537B-477D-9DC9-7B52E31AEF8C}" srcId="{FDFA84CE-F180-48A4-AD40-E4D2D9DB86F7}" destId="{C14B29AD-D3B5-4906-B5A2-CB85A23CBEBF}" srcOrd="1" destOrd="0" parTransId="{7C1E09F7-9B3D-46FF-8D2C-8DC21A8C7B40}" sibTransId="{00051988-62E2-415F-BA41-771D6A8884CA}"/>
    <dgm:cxn modelId="{1354DC69-065A-4E10-ABA2-5DADBEFDE7F7}" type="presOf" srcId="{F8C5E587-7AFF-4226-8A4B-25D52A66D29E}" destId="{6D487859-1632-4193-88FA-746D431C8A09}" srcOrd="0" destOrd="0" presId="urn:microsoft.com/office/officeart/2008/layout/LinedList"/>
    <dgm:cxn modelId="{C9DDB04F-26AD-4E72-AC6D-5B689D40B9DC}" type="presOf" srcId="{535A9BD1-9D38-497D-AAC5-45985F86DC6A}" destId="{6C03336F-27C9-4238-909D-31FC9D366228}" srcOrd="0" destOrd="0" presId="urn:microsoft.com/office/officeart/2008/layout/LinedList"/>
    <dgm:cxn modelId="{1B3BB456-83A2-401F-B626-F34C73ACF184}" type="presOf" srcId="{7CF91B45-E082-4A9F-A0D7-6D08726403C5}" destId="{29E61031-515C-4C67-9CEA-A64035641399}" srcOrd="0" destOrd="0" presId="urn:microsoft.com/office/officeart/2008/layout/LinedList"/>
    <dgm:cxn modelId="{A45DC47B-39C3-4111-B158-566D20D3ADFA}" srcId="{F8C5E587-7AFF-4226-8A4B-25D52A66D29E}" destId="{FDFA84CE-F180-48A4-AD40-E4D2D9DB86F7}" srcOrd="0" destOrd="0" parTransId="{0179A9D4-A5BE-4835-945A-4F5A345FBE2B}" sibTransId="{9D731EC7-AA0F-4BF5-BBA4-E1EC29C0252F}"/>
    <dgm:cxn modelId="{541BE67B-12CD-4083-985D-50E099B6D6CE}" type="presOf" srcId="{98EE9EDB-5638-4B73-8A8E-2432E4436310}" destId="{ED09093C-D247-4999-8551-BB25A15E9667}" srcOrd="0" destOrd="0" presId="urn:microsoft.com/office/officeart/2008/layout/LinedList"/>
    <dgm:cxn modelId="{7F85A893-D29C-457D-A93C-42BF421F5B16}" type="presOf" srcId="{C14B29AD-D3B5-4906-B5A2-CB85A23CBEBF}" destId="{DBC51F14-54C4-422E-B78F-87947E8A6BFD}" srcOrd="0" destOrd="0" presId="urn:microsoft.com/office/officeart/2008/layout/LinedList"/>
    <dgm:cxn modelId="{CF15A3B5-1A56-48CD-A621-A47117421AC4}" srcId="{FDFA84CE-F180-48A4-AD40-E4D2D9DB86F7}" destId="{98EE9EDB-5638-4B73-8A8E-2432E4436310}" srcOrd="2" destOrd="0" parTransId="{269FE524-530E-44D0-8279-EDB1CE342993}" sibTransId="{9D400AFE-5027-47A3-A311-C3E5ED21D214}"/>
    <dgm:cxn modelId="{2225E8BF-FA54-42D4-B85B-AE6CCEDA2534}" type="presOf" srcId="{3FE0A3AC-5849-43E0-B19F-CCE5CC5DC2E7}" destId="{2C88873C-5E36-4FD2-8473-E9B03F8CE499}" srcOrd="0" destOrd="0" presId="urn:microsoft.com/office/officeart/2008/layout/LinedList"/>
    <dgm:cxn modelId="{53B5ACE4-ADF8-401C-90F9-30B03C92DA74}" srcId="{FDFA84CE-F180-48A4-AD40-E4D2D9DB86F7}" destId="{535A9BD1-9D38-497D-AAC5-45985F86DC6A}" srcOrd="4" destOrd="0" parTransId="{455130E6-F55D-4AA8-8A0B-D2AC1878853E}" sibTransId="{A57266B0-A3BA-477F-97A7-A8F8683BFF9F}"/>
    <dgm:cxn modelId="{B39F25EE-EA55-420A-B1AB-7F36C00AE65E}" type="presParOf" srcId="{6D487859-1632-4193-88FA-746D431C8A09}" destId="{B8D7ECB5-99BC-4030-93FF-BADE1E45DA1B}" srcOrd="0" destOrd="0" presId="urn:microsoft.com/office/officeart/2008/layout/LinedList"/>
    <dgm:cxn modelId="{2800EC1E-F136-4BF5-94A4-885BD8F345CF}" type="presParOf" srcId="{6D487859-1632-4193-88FA-746D431C8A09}" destId="{1C47A2AD-C84B-4EE0-86F1-E8A088643465}" srcOrd="1" destOrd="0" presId="urn:microsoft.com/office/officeart/2008/layout/LinedList"/>
    <dgm:cxn modelId="{ED092AD4-915D-43FF-BF80-0205338E2818}" type="presParOf" srcId="{1C47A2AD-C84B-4EE0-86F1-E8A088643465}" destId="{9DE8CD74-C811-4ABF-B1AB-F53755DAE6C9}" srcOrd="0" destOrd="0" presId="urn:microsoft.com/office/officeart/2008/layout/LinedList"/>
    <dgm:cxn modelId="{AEE4DAFF-46EC-4859-A7E9-7B1EA1D486EC}" type="presParOf" srcId="{1C47A2AD-C84B-4EE0-86F1-E8A088643465}" destId="{FA4D6593-01A3-48CC-ADB6-00DE53331EE6}" srcOrd="1" destOrd="0" presId="urn:microsoft.com/office/officeart/2008/layout/LinedList"/>
    <dgm:cxn modelId="{244C1F31-671B-44FE-AD98-544043501604}" type="presParOf" srcId="{FA4D6593-01A3-48CC-ADB6-00DE53331EE6}" destId="{29CC668F-6583-4B5D-8035-17CF1C06CE61}" srcOrd="0" destOrd="0" presId="urn:microsoft.com/office/officeart/2008/layout/LinedList"/>
    <dgm:cxn modelId="{B8E0CB10-6BFE-485B-B3C4-4CAA99857A63}" type="presParOf" srcId="{FA4D6593-01A3-48CC-ADB6-00DE53331EE6}" destId="{A8C4DD50-6713-477C-84B6-D26EAC9CEB4E}" srcOrd="1" destOrd="0" presId="urn:microsoft.com/office/officeart/2008/layout/LinedList"/>
    <dgm:cxn modelId="{3573B635-DD72-45D2-89AC-EFA63586785F}" type="presParOf" srcId="{A8C4DD50-6713-477C-84B6-D26EAC9CEB4E}" destId="{42ABE825-D0A8-4B11-99B1-A23DAE550C1A}" srcOrd="0" destOrd="0" presId="urn:microsoft.com/office/officeart/2008/layout/LinedList"/>
    <dgm:cxn modelId="{B9620326-D4A0-4803-9990-DB9CBCBC125E}" type="presParOf" srcId="{A8C4DD50-6713-477C-84B6-D26EAC9CEB4E}" destId="{2C88873C-5E36-4FD2-8473-E9B03F8CE499}" srcOrd="1" destOrd="0" presId="urn:microsoft.com/office/officeart/2008/layout/LinedList"/>
    <dgm:cxn modelId="{C95C5C6F-E749-49A4-84F8-32692215D913}" type="presParOf" srcId="{A8C4DD50-6713-477C-84B6-D26EAC9CEB4E}" destId="{480C686D-6D6A-4CD1-B9D1-70B051DC4A9A}" srcOrd="2" destOrd="0" presId="urn:microsoft.com/office/officeart/2008/layout/LinedList"/>
    <dgm:cxn modelId="{39EE6D6B-FCE4-4963-8C6E-FCC47759B43F}" type="presParOf" srcId="{FA4D6593-01A3-48CC-ADB6-00DE53331EE6}" destId="{EA8066F0-EDD2-41F3-A3ED-A7AD488799A7}" srcOrd="2" destOrd="0" presId="urn:microsoft.com/office/officeart/2008/layout/LinedList"/>
    <dgm:cxn modelId="{157C082E-D38D-4BB2-AF6F-E0E7F0FB9D4A}" type="presParOf" srcId="{FA4D6593-01A3-48CC-ADB6-00DE53331EE6}" destId="{39F07578-F04A-4F18-A121-B5C59A777871}" srcOrd="3" destOrd="0" presId="urn:microsoft.com/office/officeart/2008/layout/LinedList"/>
    <dgm:cxn modelId="{BB390285-04C2-4254-83F0-D1AB0DC0AA06}" type="presParOf" srcId="{FA4D6593-01A3-48CC-ADB6-00DE53331EE6}" destId="{F29EBEE5-4218-41B2-921D-61A3E4C781F5}" srcOrd="4" destOrd="0" presId="urn:microsoft.com/office/officeart/2008/layout/LinedList"/>
    <dgm:cxn modelId="{49D67C2C-F217-42B0-8B86-7106B181D0A5}" type="presParOf" srcId="{F29EBEE5-4218-41B2-921D-61A3E4C781F5}" destId="{38C49177-4312-4D99-BE34-063BFF4EF155}" srcOrd="0" destOrd="0" presId="urn:microsoft.com/office/officeart/2008/layout/LinedList"/>
    <dgm:cxn modelId="{6520BB1F-3667-4E5E-ACE0-88C3F41966BF}" type="presParOf" srcId="{F29EBEE5-4218-41B2-921D-61A3E4C781F5}" destId="{DBC51F14-54C4-422E-B78F-87947E8A6BFD}" srcOrd="1" destOrd="0" presId="urn:microsoft.com/office/officeart/2008/layout/LinedList"/>
    <dgm:cxn modelId="{A8748504-52B0-4591-8471-8CA8A121253E}" type="presParOf" srcId="{F29EBEE5-4218-41B2-921D-61A3E4C781F5}" destId="{298D117C-FBA0-4B8C-9218-2C1573622BD6}" srcOrd="2" destOrd="0" presId="urn:microsoft.com/office/officeart/2008/layout/LinedList"/>
    <dgm:cxn modelId="{BEF02D9A-D325-4E8A-914F-26A00CD580E9}" type="presParOf" srcId="{FA4D6593-01A3-48CC-ADB6-00DE53331EE6}" destId="{ADAEDB3B-6824-488F-8669-AA563D5F3820}" srcOrd="5" destOrd="0" presId="urn:microsoft.com/office/officeart/2008/layout/LinedList"/>
    <dgm:cxn modelId="{9F92F95C-AC9A-427C-A915-62313E5AE848}" type="presParOf" srcId="{FA4D6593-01A3-48CC-ADB6-00DE53331EE6}" destId="{D55ACC85-0F59-4304-95A3-9330FCCEA89C}" srcOrd="6" destOrd="0" presId="urn:microsoft.com/office/officeart/2008/layout/LinedList"/>
    <dgm:cxn modelId="{134353AD-E925-4F86-B3F4-CCD353274FDA}" type="presParOf" srcId="{FA4D6593-01A3-48CC-ADB6-00DE53331EE6}" destId="{934CF26A-689D-4BF8-B704-24F8A557E3E2}" srcOrd="7" destOrd="0" presId="urn:microsoft.com/office/officeart/2008/layout/LinedList"/>
    <dgm:cxn modelId="{FBC191E4-C484-406B-B02A-ACFB77610D6E}" type="presParOf" srcId="{934CF26A-689D-4BF8-B704-24F8A557E3E2}" destId="{4CE2B48A-BEF3-46CE-A4B5-3A375BA512A8}" srcOrd="0" destOrd="0" presId="urn:microsoft.com/office/officeart/2008/layout/LinedList"/>
    <dgm:cxn modelId="{BC2A4C47-0C39-49AB-B296-CFD81A0A1239}" type="presParOf" srcId="{934CF26A-689D-4BF8-B704-24F8A557E3E2}" destId="{ED09093C-D247-4999-8551-BB25A15E9667}" srcOrd="1" destOrd="0" presId="urn:microsoft.com/office/officeart/2008/layout/LinedList"/>
    <dgm:cxn modelId="{4298EC95-5330-4CB0-9A3C-35DCF0A3CB73}" type="presParOf" srcId="{934CF26A-689D-4BF8-B704-24F8A557E3E2}" destId="{88B124B4-B4CD-41BC-B9FF-87BA732F6CFE}" srcOrd="2" destOrd="0" presId="urn:microsoft.com/office/officeart/2008/layout/LinedList"/>
    <dgm:cxn modelId="{E23C6252-6C27-4C1A-9320-16140A961190}" type="presParOf" srcId="{FA4D6593-01A3-48CC-ADB6-00DE53331EE6}" destId="{BF4559EE-9855-4095-8CDC-2D598E467786}" srcOrd="8" destOrd="0" presId="urn:microsoft.com/office/officeart/2008/layout/LinedList"/>
    <dgm:cxn modelId="{575C5ED7-9889-499E-91FB-E96B7D93D7EE}" type="presParOf" srcId="{FA4D6593-01A3-48CC-ADB6-00DE53331EE6}" destId="{4C2CE5DA-37B8-437B-9B24-58782BA56E39}" srcOrd="9" destOrd="0" presId="urn:microsoft.com/office/officeart/2008/layout/LinedList"/>
    <dgm:cxn modelId="{2A87993D-FB27-455D-B624-11ACEB23E521}" type="presParOf" srcId="{FA4D6593-01A3-48CC-ADB6-00DE53331EE6}" destId="{3F9A4C33-5669-4392-BE04-410EBFA6AA66}" srcOrd="10" destOrd="0" presId="urn:microsoft.com/office/officeart/2008/layout/LinedList"/>
    <dgm:cxn modelId="{A54E02A5-37E6-439E-9AE8-68FAD80DDD4F}" type="presParOf" srcId="{3F9A4C33-5669-4392-BE04-410EBFA6AA66}" destId="{6E450614-6451-4D5E-B536-5CA849F180A6}" srcOrd="0" destOrd="0" presId="urn:microsoft.com/office/officeart/2008/layout/LinedList"/>
    <dgm:cxn modelId="{285A5DDE-67A4-401F-B711-DC7D3843202F}" type="presParOf" srcId="{3F9A4C33-5669-4392-BE04-410EBFA6AA66}" destId="{29E61031-515C-4C67-9CEA-A64035641399}" srcOrd="1" destOrd="0" presId="urn:microsoft.com/office/officeart/2008/layout/LinedList"/>
    <dgm:cxn modelId="{B99075BB-B77E-47B8-9DBF-77A3BDB2EB1B}" type="presParOf" srcId="{3F9A4C33-5669-4392-BE04-410EBFA6AA66}" destId="{D84FBE94-C1CB-45EA-9594-9F5EE1BCC984}" srcOrd="2" destOrd="0" presId="urn:microsoft.com/office/officeart/2008/layout/LinedList"/>
    <dgm:cxn modelId="{8DFBA734-F983-4041-BCC4-E91FC367F274}" type="presParOf" srcId="{FA4D6593-01A3-48CC-ADB6-00DE53331EE6}" destId="{F88468A2-CD50-4E06-8E51-28EC88AE70A4}" srcOrd="11" destOrd="0" presId="urn:microsoft.com/office/officeart/2008/layout/LinedList"/>
    <dgm:cxn modelId="{9BA730C5-5F82-41CC-9FB7-00D443433F6E}" type="presParOf" srcId="{FA4D6593-01A3-48CC-ADB6-00DE53331EE6}" destId="{6C940F75-11E3-4E80-8353-BE1796A41DC0}" srcOrd="12" destOrd="0" presId="urn:microsoft.com/office/officeart/2008/layout/LinedList"/>
    <dgm:cxn modelId="{495092C8-73DE-4904-AE58-970F2890BDD1}" type="presParOf" srcId="{FA4D6593-01A3-48CC-ADB6-00DE53331EE6}" destId="{4EA844AF-8899-425E-A5BA-1D520DD05FEA}" srcOrd="13" destOrd="0" presId="urn:microsoft.com/office/officeart/2008/layout/LinedList"/>
    <dgm:cxn modelId="{B1ABB29D-4FBE-4F2A-AF80-D82FD01C7402}" type="presParOf" srcId="{4EA844AF-8899-425E-A5BA-1D520DD05FEA}" destId="{1E36541F-BB75-4304-BD19-51B8BD5BF48D}" srcOrd="0" destOrd="0" presId="urn:microsoft.com/office/officeart/2008/layout/LinedList"/>
    <dgm:cxn modelId="{FA40DBA6-0C5B-4D29-9053-BDCB71DEB29E}" type="presParOf" srcId="{4EA844AF-8899-425E-A5BA-1D520DD05FEA}" destId="{6C03336F-27C9-4238-909D-31FC9D366228}" srcOrd="1" destOrd="0" presId="urn:microsoft.com/office/officeart/2008/layout/LinedList"/>
    <dgm:cxn modelId="{4B9BB0E9-E470-426E-A14D-FD8F969E3487}" type="presParOf" srcId="{4EA844AF-8899-425E-A5BA-1D520DD05FEA}" destId="{B7F1491F-7B25-47A0-985B-3C05D84E957C}" srcOrd="2" destOrd="0" presId="urn:microsoft.com/office/officeart/2008/layout/LinedList"/>
    <dgm:cxn modelId="{4E1AD1E6-47E6-43F3-9CE6-64C7DB86A673}" type="presParOf" srcId="{FA4D6593-01A3-48CC-ADB6-00DE53331EE6}" destId="{56DE2217-BF06-4DCE-856B-4ADB3100790C}" srcOrd="14" destOrd="0" presId="urn:microsoft.com/office/officeart/2008/layout/LinedList"/>
    <dgm:cxn modelId="{561F602D-F5D2-4BB5-A8F7-FF6864B89A0C}" type="presParOf" srcId="{FA4D6593-01A3-48CC-ADB6-00DE53331EE6}" destId="{2A2E42E8-EB37-4EEC-AD85-F7E72CDB5F91}" srcOrd="15"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1814CE-E7F2-4EC9-938D-79A00E84E98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16B190C7-FF75-452B-A593-06BE7CEA5AEB}">
      <dgm:prSet/>
      <dgm:spPr/>
      <dgm:t>
        <a:bodyPr/>
        <a:lstStyle/>
        <a:p>
          <a:r>
            <a:rPr lang="cy-GB"/>
            <a:t>Ymagweddau i ddysgu</a:t>
          </a:r>
          <a:endParaRPr lang="en-US"/>
        </a:p>
      </dgm:t>
    </dgm:pt>
    <dgm:pt modelId="{5BD80719-AB0A-4D4D-B14E-5B618245F0B1}" type="parTrans" cxnId="{DFF5BFDF-8296-4FEA-9546-04D81AA53050}">
      <dgm:prSet/>
      <dgm:spPr/>
      <dgm:t>
        <a:bodyPr/>
        <a:lstStyle/>
        <a:p>
          <a:endParaRPr lang="en-US"/>
        </a:p>
      </dgm:t>
    </dgm:pt>
    <dgm:pt modelId="{80AEDD0D-8142-4AEC-975D-C631A1EABB24}" type="sibTrans" cxnId="{DFF5BFDF-8296-4FEA-9546-04D81AA53050}">
      <dgm:prSet/>
      <dgm:spPr/>
      <dgm:t>
        <a:bodyPr/>
        <a:lstStyle/>
        <a:p>
          <a:endParaRPr lang="en-US"/>
        </a:p>
      </dgm:t>
    </dgm:pt>
    <dgm:pt modelId="{BE12025E-9AC6-4E37-AF04-6485602D7C57}">
      <dgm:prSet/>
      <dgm:spPr/>
      <dgm:t>
        <a:bodyPr/>
        <a:lstStyle/>
        <a:p>
          <a:r>
            <a:rPr lang="cy-GB"/>
            <a:t>Ymagweddau dysgu allweddol:</a:t>
          </a:r>
          <a:endParaRPr lang="en-US"/>
        </a:p>
      </dgm:t>
    </dgm:pt>
    <dgm:pt modelId="{25240E7A-0E41-449D-AAD1-99E01D518BCE}" type="parTrans" cxnId="{D066285E-788F-412E-B223-B24573C3F4B1}">
      <dgm:prSet/>
      <dgm:spPr/>
      <dgm:t>
        <a:bodyPr/>
        <a:lstStyle/>
        <a:p>
          <a:endParaRPr lang="en-US"/>
        </a:p>
      </dgm:t>
    </dgm:pt>
    <dgm:pt modelId="{4F0EF5DB-17CF-42DB-857E-5946CA2FEDF4}" type="sibTrans" cxnId="{D066285E-788F-412E-B223-B24573C3F4B1}">
      <dgm:prSet/>
      <dgm:spPr/>
      <dgm:t>
        <a:bodyPr/>
        <a:lstStyle/>
        <a:p>
          <a:endParaRPr lang="en-US"/>
        </a:p>
      </dgm:t>
    </dgm:pt>
    <dgm:pt modelId="{C991F822-3F3E-45DC-B682-59E6FDA25977}">
      <dgm:prSet/>
      <dgm:spPr/>
      <dgm:t>
        <a:bodyPr/>
        <a:lstStyle/>
        <a:p>
          <a:r>
            <a:rPr lang="cy-GB"/>
            <a:t>Gwytnwch – gwybod sut i ddyfalbarhau.</a:t>
          </a:r>
          <a:endParaRPr lang="en-US"/>
        </a:p>
      </dgm:t>
    </dgm:pt>
    <dgm:pt modelId="{AAE7BA92-0953-430B-BF47-272150249408}" type="parTrans" cxnId="{30051508-BA4A-4882-8AE4-A75631441868}">
      <dgm:prSet/>
      <dgm:spPr/>
      <dgm:t>
        <a:bodyPr/>
        <a:lstStyle/>
        <a:p>
          <a:endParaRPr lang="en-US"/>
        </a:p>
      </dgm:t>
    </dgm:pt>
    <dgm:pt modelId="{84486299-13E6-4E88-8761-E325DA084E6E}" type="sibTrans" cxnId="{30051508-BA4A-4882-8AE4-A75631441868}">
      <dgm:prSet/>
      <dgm:spPr/>
      <dgm:t>
        <a:bodyPr/>
        <a:lstStyle/>
        <a:p>
          <a:endParaRPr lang="en-US"/>
        </a:p>
      </dgm:t>
    </dgm:pt>
    <dgm:pt modelId="{04C50DEF-62A0-49BC-AF59-FCB9980DCB08}">
      <dgm:prSet/>
      <dgm:spPr/>
      <dgm:t>
        <a:bodyPr/>
        <a:lstStyle/>
        <a:p>
          <a:r>
            <a:rPr lang="cy-GB"/>
            <a:t>Dwyochredd – gallu dysgu ar ben eich hun neu gydag eraill.</a:t>
          </a:r>
          <a:endParaRPr lang="en-US"/>
        </a:p>
      </dgm:t>
    </dgm:pt>
    <dgm:pt modelId="{F2810A94-E97A-4B57-9D45-EA6BDE6EDFF1}" type="parTrans" cxnId="{571E11FF-AE58-49B6-8017-0650DCF5B81F}">
      <dgm:prSet/>
      <dgm:spPr/>
      <dgm:t>
        <a:bodyPr/>
        <a:lstStyle/>
        <a:p>
          <a:endParaRPr lang="en-US"/>
        </a:p>
      </dgm:t>
    </dgm:pt>
    <dgm:pt modelId="{6AF23BF4-F24C-4134-915D-568F55933368}" type="sibTrans" cxnId="{571E11FF-AE58-49B6-8017-0650DCF5B81F}">
      <dgm:prSet/>
      <dgm:spPr/>
      <dgm:t>
        <a:bodyPr/>
        <a:lstStyle/>
        <a:p>
          <a:endParaRPr lang="en-US"/>
        </a:p>
      </dgm:t>
    </dgm:pt>
    <dgm:pt modelId="{6DAD71F0-1512-4AA1-8524-9E86AC297E69}">
      <dgm:prSet/>
      <dgm:spPr/>
      <dgm:t>
        <a:bodyPr/>
        <a:lstStyle/>
        <a:p>
          <a:r>
            <a:rPr lang="cy-GB"/>
            <a:t>Dyfeisgarwch – gallu dysgu mewn gwahanol ffyrdd.</a:t>
          </a:r>
          <a:endParaRPr lang="en-US"/>
        </a:p>
      </dgm:t>
    </dgm:pt>
    <dgm:pt modelId="{87DB24B6-002F-4246-BF8D-AA436DF1F429}" type="parTrans" cxnId="{9AF3CA9D-466E-4C81-9B0D-8982B6D740FB}">
      <dgm:prSet/>
      <dgm:spPr/>
      <dgm:t>
        <a:bodyPr/>
        <a:lstStyle/>
        <a:p>
          <a:endParaRPr lang="en-US"/>
        </a:p>
      </dgm:t>
    </dgm:pt>
    <dgm:pt modelId="{ACCF210D-9F8C-4FCA-9F0F-3A75884F5FFF}" type="sibTrans" cxnId="{9AF3CA9D-466E-4C81-9B0D-8982B6D740FB}">
      <dgm:prSet/>
      <dgm:spPr/>
      <dgm:t>
        <a:bodyPr/>
        <a:lstStyle/>
        <a:p>
          <a:endParaRPr lang="en-US"/>
        </a:p>
      </dgm:t>
    </dgm:pt>
    <dgm:pt modelId="{99747D46-DEC8-45CB-BF50-07446403853D}">
      <dgm:prSet/>
      <dgm:spPr/>
      <dgm:t>
        <a:bodyPr/>
        <a:lstStyle/>
        <a:p>
          <a:r>
            <a:rPr lang="cy-GB"/>
            <a:t>Bod yn fyfyriol – y gallu i ystyried eich dysgu.</a:t>
          </a:r>
          <a:endParaRPr lang="en-US"/>
        </a:p>
      </dgm:t>
    </dgm:pt>
    <dgm:pt modelId="{87131725-55AC-4839-944A-A57A543D637D}" type="parTrans" cxnId="{CA9998C7-E828-4AC8-9EFF-5D75618E5E3C}">
      <dgm:prSet/>
      <dgm:spPr/>
      <dgm:t>
        <a:bodyPr/>
        <a:lstStyle/>
        <a:p>
          <a:endParaRPr lang="en-US"/>
        </a:p>
      </dgm:t>
    </dgm:pt>
    <dgm:pt modelId="{B48B3D83-4226-4ECA-8019-E2733A45474A}" type="sibTrans" cxnId="{CA9998C7-E828-4AC8-9EFF-5D75618E5E3C}">
      <dgm:prSet/>
      <dgm:spPr/>
      <dgm:t>
        <a:bodyPr/>
        <a:lstStyle/>
        <a:p>
          <a:endParaRPr lang="en-US"/>
        </a:p>
      </dgm:t>
    </dgm:pt>
    <dgm:pt modelId="{EA30B930-B03F-4494-95CB-9F5FDD1A73AA}">
      <dgm:prSet/>
      <dgm:spPr/>
      <dgm:t>
        <a:bodyPr/>
        <a:lstStyle/>
        <a:p>
          <a:r>
            <a:rPr lang="cy-GB"/>
            <a:t>Chwaraëusrwydd</a:t>
          </a:r>
          <a:endParaRPr lang="en-US"/>
        </a:p>
      </dgm:t>
    </dgm:pt>
    <dgm:pt modelId="{A138C6AA-75EB-4446-BF8C-8AA8F5FA1C6A}" type="parTrans" cxnId="{94E0EE04-5FA2-4286-B85C-B0CFF694233D}">
      <dgm:prSet/>
      <dgm:spPr/>
      <dgm:t>
        <a:bodyPr/>
        <a:lstStyle/>
        <a:p>
          <a:endParaRPr lang="en-US"/>
        </a:p>
      </dgm:t>
    </dgm:pt>
    <dgm:pt modelId="{8F557823-3BFD-4296-BF9B-F9EBC44B5EAD}" type="sibTrans" cxnId="{94E0EE04-5FA2-4286-B85C-B0CFF694233D}">
      <dgm:prSet/>
      <dgm:spPr/>
      <dgm:t>
        <a:bodyPr/>
        <a:lstStyle/>
        <a:p>
          <a:endParaRPr lang="en-US"/>
        </a:p>
      </dgm:t>
    </dgm:pt>
    <dgm:pt modelId="{E1DBA169-00A6-483E-AAAB-3FD2BD6A4961}" type="pres">
      <dgm:prSet presAssocID="{AF1814CE-E7F2-4EC9-938D-79A00E84E982}" presName="vert0" presStyleCnt="0">
        <dgm:presLayoutVars>
          <dgm:dir/>
          <dgm:animOne val="branch"/>
          <dgm:animLvl val="lvl"/>
        </dgm:presLayoutVars>
      </dgm:prSet>
      <dgm:spPr/>
    </dgm:pt>
    <dgm:pt modelId="{E917A9EC-545D-4054-945B-5AFDF12C79BE}" type="pres">
      <dgm:prSet presAssocID="{16B190C7-FF75-452B-A593-06BE7CEA5AEB}" presName="thickLine" presStyleLbl="alignNode1" presStyleIdx="0" presStyleCnt="2"/>
      <dgm:spPr/>
    </dgm:pt>
    <dgm:pt modelId="{E7140F00-5BC0-4F02-B49E-E558ED081DF6}" type="pres">
      <dgm:prSet presAssocID="{16B190C7-FF75-452B-A593-06BE7CEA5AEB}" presName="horz1" presStyleCnt="0"/>
      <dgm:spPr/>
    </dgm:pt>
    <dgm:pt modelId="{D37C10B4-600E-4558-9D93-7EBD9C798246}" type="pres">
      <dgm:prSet presAssocID="{16B190C7-FF75-452B-A593-06BE7CEA5AEB}" presName="tx1" presStyleLbl="revTx" presStyleIdx="0" presStyleCnt="7"/>
      <dgm:spPr/>
    </dgm:pt>
    <dgm:pt modelId="{7F7F96E6-D81B-4352-8E78-B45D5C0A19F0}" type="pres">
      <dgm:prSet presAssocID="{16B190C7-FF75-452B-A593-06BE7CEA5AEB}" presName="vert1" presStyleCnt="0"/>
      <dgm:spPr/>
    </dgm:pt>
    <dgm:pt modelId="{F883E397-2E78-405A-A3B7-8DF3C0B695AA}" type="pres">
      <dgm:prSet presAssocID="{BE12025E-9AC6-4E37-AF04-6485602D7C57}" presName="thickLine" presStyleLbl="alignNode1" presStyleIdx="1" presStyleCnt="2"/>
      <dgm:spPr/>
    </dgm:pt>
    <dgm:pt modelId="{D64C2601-18B3-488C-9C8D-43EB0D90EB0C}" type="pres">
      <dgm:prSet presAssocID="{BE12025E-9AC6-4E37-AF04-6485602D7C57}" presName="horz1" presStyleCnt="0"/>
      <dgm:spPr/>
    </dgm:pt>
    <dgm:pt modelId="{38E52ECE-1730-42B7-8256-F1E5223E2E6C}" type="pres">
      <dgm:prSet presAssocID="{BE12025E-9AC6-4E37-AF04-6485602D7C57}" presName="tx1" presStyleLbl="revTx" presStyleIdx="1" presStyleCnt="7"/>
      <dgm:spPr/>
    </dgm:pt>
    <dgm:pt modelId="{A5166CA9-1ABF-4AAB-9FF8-DFACC52647C1}" type="pres">
      <dgm:prSet presAssocID="{BE12025E-9AC6-4E37-AF04-6485602D7C57}" presName="vert1" presStyleCnt="0"/>
      <dgm:spPr/>
    </dgm:pt>
    <dgm:pt modelId="{6B969ACB-AC83-4EC9-9120-0E415AC4E759}" type="pres">
      <dgm:prSet presAssocID="{C991F822-3F3E-45DC-B682-59E6FDA25977}" presName="vertSpace2a" presStyleCnt="0"/>
      <dgm:spPr/>
    </dgm:pt>
    <dgm:pt modelId="{2BB8A248-7DCF-4809-AB32-AA683B091FC7}" type="pres">
      <dgm:prSet presAssocID="{C991F822-3F3E-45DC-B682-59E6FDA25977}" presName="horz2" presStyleCnt="0"/>
      <dgm:spPr/>
    </dgm:pt>
    <dgm:pt modelId="{1890923B-06F6-4942-956A-9DB37101203F}" type="pres">
      <dgm:prSet presAssocID="{C991F822-3F3E-45DC-B682-59E6FDA25977}" presName="horzSpace2" presStyleCnt="0"/>
      <dgm:spPr/>
    </dgm:pt>
    <dgm:pt modelId="{ED63D39F-2705-40A4-957E-449D6E6A3EAF}" type="pres">
      <dgm:prSet presAssocID="{C991F822-3F3E-45DC-B682-59E6FDA25977}" presName="tx2" presStyleLbl="revTx" presStyleIdx="2" presStyleCnt="7"/>
      <dgm:spPr/>
    </dgm:pt>
    <dgm:pt modelId="{B76EAD90-965D-4F61-8C4D-30A93775FCA9}" type="pres">
      <dgm:prSet presAssocID="{C991F822-3F3E-45DC-B682-59E6FDA25977}" presName="vert2" presStyleCnt="0"/>
      <dgm:spPr/>
    </dgm:pt>
    <dgm:pt modelId="{C068AC06-3F6D-4D57-A14A-330A9AC58841}" type="pres">
      <dgm:prSet presAssocID="{C991F822-3F3E-45DC-B682-59E6FDA25977}" presName="thinLine2b" presStyleLbl="callout" presStyleIdx="0" presStyleCnt="5"/>
      <dgm:spPr/>
    </dgm:pt>
    <dgm:pt modelId="{E0CC9318-B319-481F-826A-47A5F4060155}" type="pres">
      <dgm:prSet presAssocID="{C991F822-3F3E-45DC-B682-59E6FDA25977}" presName="vertSpace2b" presStyleCnt="0"/>
      <dgm:spPr/>
    </dgm:pt>
    <dgm:pt modelId="{382167B8-24B2-4C2B-8FE2-D8DED52D0DFE}" type="pres">
      <dgm:prSet presAssocID="{04C50DEF-62A0-49BC-AF59-FCB9980DCB08}" presName="horz2" presStyleCnt="0"/>
      <dgm:spPr/>
    </dgm:pt>
    <dgm:pt modelId="{9F14C0A1-D39C-4AE2-A9E6-FE06C040F2BA}" type="pres">
      <dgm:prSet presAssocID="{04C50DEF-62A0-49BC-AF59-FCB9980DCB08}" presName="horzSpace2" presStyleCnt="0"/>
      <dgm:spPr/>
    </dgm:pt>
    <dgm:pt modelId="{98A16183-64D4-4AA8-BAD1-703F53A254F0}" type="pres">
      <dgm:prSet presAssocID="{04C50DEF-62A0-49BC-AF59-FCB9980DCB08}" presName="tx2" presStyleLbl="revTx" presStyleIdx="3" presStyleCnt="7"/>
      <dgm:spPr/>
    </dgm:pt>
    <dgm:pt modelId="{5D11014B-8D6A-45D9-B960-A6A97471DC15}" type="pres">
      <dgm:prSet presAssocID="{04C50DEF-62A0-49BC-AF59-FCB9980DCB08}" presName="vert2" presStyleCnt="0"/>
      <dgm:spPr/>
    </dgm:pt>
    <dgm:pt modelId="{534B8C99-C1A4-4CC6-A10D-7C522BE8BAFD}" type="pres">
      <dgm:prSet presAssocID="{04C50DEF-62A0-49BC-AF59-FCB9980DCB08}" presName="thinLine2b" presStyleLbl="callout" presStyleIdx="1" presStyleCnt="5"/>
      <dgm:spPr/>
    </dgm:pt>
    <dgm:pt modelId="{6666007A-E663-4F69-A45B-86A67C8BD15E}" type="pres">
      <dgm:prSet presAssocID="{04C50DEF-62A0-49BC-AF59-FCB9980DCB08}" presName="vertSpace2b" presStyleCnt="0"/>
      <dgm:spPr/>
    </dgm:pt>
    <dgm:pt modelId="{94DD160E-D685-4568-9D67-C86CD9B2AFE0}" type="pres">
      <dgm:prSet presAssocID="{6DAD71F0-1512-4AA1-8524-9E86AC297E69}" presName="horz2" presStyleCnt="0"/>
      <dgm:spPr/>
    </dgm:pt>
    <dgm:pt modelId="{501D7050-5F01-42DB-9BF9-824684449578}" type="pres">
      <dgm:prSet presAssocID="{6DAD71F0-1512-4AA1-8524-9E86AC297E69}" presName="horzSpace2" presStyleCnt="0"/>
      <dgm:spPr/>
    </dgm:pt>
    <dgm:pt modelId="{1BE70419-31D8-4B7C-AAFB-AE114338C98E}" type="pres">
      <dgm:prSet presAssocID="{6DAD71F0-1512-4AA1-8524-9E86AC297E69}" presName="tx2" presStyleLbl="revTx" presStyleIdx="4" presStyleCnt="7"/>
      <dgm:spPr/>
    </dgm:pt>
    <dgm:pt modelId="{13C197C5-4888-4229-A536-62E9229FF26B}" type="pres">
      <dgm:prSet presAssocID="{6DAD71F0-1512-4AA1-8524-9E86AC297E69}" presName="vert2" presStyleCnt="0"/>
      <dgm:spPr/>
    </dgm:pt>
    <dgm:pt modelId="{9554BC11-5F8E-4C7F-9F89-CCB8AFA02CA8}" type="pres">
      <dgm:prSet presAssocID="{6DAD71F0-1512-4AA1-8524-9E86AC297E69}" presName="thinLine2b" presStyleLbl="callout" presStyleIdx="2" presStyleCnt="5"/>
      <dgm:spPr/>
    </dgm:pt>
    <dgm:pt modelId="{B05BAC29-D0C3-4192-BDA8-71AB682DB8D4}" type="pres">
      <dgm:prSet presAssocID="{6DAD71F0-1512-4AA1-8524-9E86AC297E69}" presName="vertSpace2b" presStyleCnt="0"/>
      <dgm:spPr/>
    </dgm:pt>
    <dgm:pt modelId="{D6A3FFA6-AC9F-4B7A-8026-EF7CA6D48845}" type="pres">
      <dgm:prSet presAssocID="{99747D46-DEC8-45CB-BF50-07446403853D}" presName="horz2" presStyleCnt="0"/>
      <dgm:spPr/>
    </dgm:pt>
    <dgm:pt modelId="{7C670374-04EC-454A-846D-BA5DFBC12E54}" type="pres">
      <dgm:prSet presAssocID="{99747D46-DEC8-45CB-BF50-07446403853D}" presName="horzSpace2" presStyleCnt="0"/>
      <dgm:spPr/>
    </dgm:pt>
    <dgm:pt modelId="{EB942FC0-EBFE-4F0B-B3E5-E4BDC129CBB2}" type="pres">
      <dgm:prSet presAssocID="{99747D46-DEC8-45CB-BF50-07446403853D}" presName="tx2" presStyleLbl="revTx" presStyleIdx="5" presStyleCnt="7"/>
      <dgm:spPr/>
    </dgm:pt>
    <dgm:pt modelId="{1ADF75AA-411F-487C-BED5-F5AFA7D623D0}" type="pres">
      <dgm:prSet presAssocID="{99747D46-DEC8-45CB-BF50-07446403853D}" presName="vert2" presStyleCnt="0"/>
      <dgm:spPr/>
    </dgm:pt>
    <dgm:pt modelId="{806570BA-879C-4EDE-8367-5B6F7C43B861}" type="pres">
      <dgm:prSet presAssocID="{99747D46-DEC8-45CB-BF50-07446403853D}" presName="thinLine2b" presStyleLbl="callout" presStyleIdx="3" presStyleCnt="5"/>
      <dgm:spPr/>
    </dgm:pt>
    <dgm:pt modelId="{D34D0C6B-D189-4468-B30C-2C22BC7B2F72}" type="pres">
      <dgm:prSet presAssocID="{99747D46-DEC8-45CB-BF50-07446403853D}" presName="vertSpace2b" presStyleCnt="0"/>
      <dgm:spPr/>
    </dgm:pt>
    <dgm:pt modelId="{BFE5B4AA-7957-4B02-A627-DE1FF31977A8}" type="pres">
      <dgm:prSet presAssocID="{EA30B930-B03F-4494-95CB-9F5FDD1A73AA}" presName="horz2" presStyleCnt="0"/>
      <dgm:spPr/>
    </dgm:pt>
    <dgm:pt modelId="{9D05E906-8C3A-4F43-809B-0D61419AB327}" type="pres">
      <dgm:prSet presAssocID="{EA30B930-B03F-4494-95CB-9F5FDD1A73AA}" presName="horzSpace2" presStyleCnt="0"/>
      <dgm:spPr/>
    </dgm:pt>
    <dgm:pt modelId="{B1FC05EC-6C4B-45F8-8F43-9EDE0A6A4C5B}" type="pres">
      <dgm:prSet presAssocID="{EA30B930-B03F-4494-95CB-9F5FDD1A73AA}" presName="tx2" presStyleLbl="revTx" presStyleIdx="6" presStyleCnt="7"/>
      <dgm:spPr/>
    </dgm:pt>
    <dgm:pt modelId="{3FD1F589-76D9-47F7-AEB9-11940AD55938}" type="pres">
      <dgm:prSet presAssocID="{EA30B930-B03F-4494-95CB-9F5FDD1A73AA}" presName="vert2" presStyleCnt="0"/>
      <dgm:spPr/>
    </dgm:pt>
    <dgm:pt modelId="{B9240521-7868-4DD1-913D-3F8CF5AC7D23}" type="pres">
      <dgm:prSet presAssocID="{EA30B930-B03F-4494-95CB-9F5FDD1A73AA}" presName="thinLine2b" presStyleLbl="callout" presStyleIdx="4" presStyleCnt="5"/>
      <dgm:spPr/>
    </dgm:pt>
    <dgm:pt modelId="{32D7D62D-3E08-41E3-B183-95AF1AD8EC21}" type="pres">
      <dgm:prSet presAssocID="{EA30B930-B03F-4494-95CB-9F5FDD1A73AA}" presName="vertSpace2b" presStyleCnt="0"/>
      <dgm:spPr/>
    </dgm:pt>
  </dgm:ptLst>
  <dgm:cxnLst>
    <dgm:cxn modelId="{73C4AB03-AAF8-4CE4-B232-B78F7EBD52B8}" type="presOf" srcId="{16B190C7-FF75-452B-A593-06BE7CEA5AEB}" destId="{D37C10B4-600E-4558-9D93-7EBD9C798246}" srcOrd="0" destOrd="0" presId="urn:microsoft.com/office/officeart/2008/layout/LinedList"/>
    <dgm:cxn modelId="{94E0EE04-5FA2-4286-B85C-B0CFF694233D}" srcId="{BE12025E-9AC6-4E37-AF04-6485602D7C57}" destId="{EA30B930-B03F-4494-95CB-9F5FDD1A73AA}" srcOrd="4" destOrd="0" parTransId="{A138C6AA-75EB-4446-BF8C-8AA8F5FA1C6A}" sibTransId="{8F557823-3BFD-4296-BF9B-F9EBC44B5EAD}"/>
    <dgm:cxn modelId="{30051508-BA4A-4882-8AE4-A75631441868}" srcId="{BE12025E-9AC6-4E37-AF04-6485602D7C57}" destId="{C991F822-3F3E-45DC-B682-59E6FDA25977}" srcOrd="0" destOrd="0" parTransId="{AAE7BA92-0953-430B-BF47-272150249408}" sibTransId="{84486299-13E6-4E88-8761-E325DA084E6E}"/>
    <dgm:cxn modelId="{C6D20910-2B75-4AAD-A7BD-F563FE1285F4}" type="presOf" srcId="{C991F822-3F3E-45DC-B682-59E6FDA25977}" destId="{ED63D39F-2705-40A4-957E-449D6E6A3EAF}" srcOrd="0" destOrd="0" presId="urn:microsoft.com/office/officeart/2008/layout/LinedList"/>
    <dgm:cxn modelId="{74195C32-76B8-4854-9395-5F91F16B8722}" type="presOf" srcId="{99747D46-DEC8-45CB-BF50-07446403853D}" destId="{EB942FC0-EBFE-4F0B-B3E5-E4BDC129CBB2}" srcOrd="0" destOrd="0" presId="urn:microsoft.com/office/officeart/2008/layout/LinedList"/>
    <dgm:cxn modelId="{D066285E-788F-412E-B223-B24573C3F4B1}" srcId="{AF1814CE-E7F2-4EC9-938D-79A00E84E982}" destId="{BE12025E-9AC6-4E37-AF04-6485602D7C57}" srcOrd="1" destOrd="0" parTransId="{25240E7A-0E41-449D-AAD1-99E01D518BCE}" sibTransId="{4F0EF5DB-17CF-42DB-857E-5946CA2FEDF4}"/>
    <dgm:cxn modelId="{909A8565-9C94-409B-952F-5154EE3C4AF4}" type="presOf" srcId="{AF1814CE-E7F2-4EC9-938D-79A00E84E982}" destId="{E1DBA169-00A6-483E-AAAB-3FD2BD6A4961}" srcOrd="0" destOrd="0" presId="urn:microsoft.com/office/officeart/2008/layout/LinedList"/>
    <dgm:cxn modelId="{3820528B-E589-4499-886D-AE5D5BEB7422}" type="presOf" srcId="{6DAD71F0-1512-4AA1-8524-9E86AC297E69}" destId="{1BE70419-31D8-4B7C-AAFB-AE114338C98E}" srcOrd="0" destOrd="0" presId="urn:microsoft.com/office/officeart/2008/layout/LinedList"/>
    <dgm:cxn modelId="{0BC47B93-0F67-4061-92C3-501998A722E7}" type="presOf" srcId="{EA30B930-B03F-4494-95CB-9F5FDD1A73AA}" destId="{B1FC05EC-6C4B-45F8-8F43-9EDE0A6A4C5B}" srcOrd="0" destOrd="0" presId="urn:microsoft.com/office/officeart/2008/layout/LinedList"/>
    <dgm:cxn modelId="{9AF3CA9D-466E-4C81-9B0D-8982B6D740FB}" srcId="{BE12025E-9AC6-4E37-AF04-6485602D7C57}" destId="{6DAD71F0-1512-4AA1-8524-9E86AC297E69}" srcOrd="2" destOrd="0" parTransId="{87DB24B6-002F-4246-BF8D-AA436DF1F429}" sibTransId="{ACCF210D-9F8C-4FCA-9F0F-3A75884F5FFF}"/>
    <dgm:cxn modelId="{88C637AE-32F6-4499-B666-D9ED86781DE0}" type="presOf" srcId="{04C50DEF-62A0-49BC-AF59-FCB9980DCB08}" destId="{98A16183-64D4-4AA8-BAD1-703F53A254F0}" srcOrd="0" destOrd="0" presId="urn:microsoft.com/office/officeart/2008/layout/LinedList"/>
    <dgm:cxn modelId="{CA9998C7-E828-4AC8-9EFF-5D75618E5E3C}" srcId="{BE12025E-9AC6-4E37-AF04-6485602D7C57}" destId="{99747D46-DEC8-45CB-BF50-07446403853D}" srcOrd="3" destOrd="0" parTransId="{87131725-55AC-4839-944A-A57A543D637D}" sibTransId="{B48B3D83-4226-4ECA-8019-E2733A45474A}"/>
    <dgm:cxn modelId="{5939AAD5-91DF-4CA8-8544-960D9E1DACA5}" type="presOf" srcId="{BE12025E-9AC6-4E37-AF04-6485602D7C57}" destId="{38E52ECE-1730-42B7-8256-F1E5223E2E6C}" srcOrd="0" destOrd="0" presId="urn:microsoft.com/office/officeart/2008/layout/LinedList"/>
    <dgm:cxn modelId="{DFF5BFDF-8296-4FEA-9546-04D81AA53050}" srcId="{AF1814CE-E7F2-4EC9-938D-79A00E84E982}" destId="{16B190C7-FF75-452B-A593-06BE7CEA5AEB}" srcOrd="0" destOrd="0" parTransId="{5BD80719-AB0A-4D4D-B14E-5B618245F0B1}" sibTransId="{80AEDD0D-8142-4AEC-975D-C631A1EABB24}"/>
    <dgm:cxn modelId="{571E11FF-AE58-49B6-8017-0650DCF5B81F}" srcId="{BE12025E-9AC6-4E37-AF04-6485602D7C57}" destId="{04C50DEF-62A0-49BC-AF59-FCB9980DCB08}" srcOrd="1" destOrd="0" parTransId="{F2810A94-E97A-4B57-9D45-EA6BDE6EDFF1}" sibTransId="{6AF23BF4-F24C-4134-915D-568F55933368}"/>
    <dgm:cxn modelId="{33C64406-C951-4F71-B22F-415FA8A51E28}" type="presParOf" srcId="{E1DBA169-00A6-483E-AAAB-3FD2BD6A4961}" destId="{E917A9EC-545D-4054-945B-5AFDF12C79BE}" srcOrd="0" destOrd="0" presId="urn:microsoft.com/office/officeart/2008/layout/LinedList"/>
    <dgm:cxn modelId="{BB8A3379-B7FE-44C7-B7FB-A97FBA16B2A9}" type="presParOf" srcId="{E1DBA169-00A6-483E-AAAB-3FD2BD6A4961}" destId="{E7140F00-5BC0-4F02-B49E-E558ED081DF6}" srcOrd="1" destOrd="0" presId="urn:microsoft.com/office/officeart/2008/layout/LinedList"/>
    <dgm:cxn modelId="{3101AAEF-568F-42D8-9AAF-66F556FFF1DA}" type="presParOf" srcId="{E7140F00-5BC0-4F02-B49E-E558ED081DF6}" destId="{D37C10B4-600E-4558-9D93-7EBD9C798246}" srcOrd="0" destOrd="0" presId="urn:microsoft.com/office/officeart/2008/layout/LinedList"/>
    <dgm:cxn modelId="{B8C249FD-C68D-4421-BF0B-2ACF958D96FB}" type="presParOf" srcId="{E7140F00-5BC0-4F02-B49E-E558ED081DF6}" destId="{7F7F96E6-D81B-4352-8E78-B45D5C0A19F0}" srcOrd="1" destOrd="0" presId="urn:microsoft.com/office/officeart/2008/layout/LinedList"/>
    <dgm:cxn modelId="{C1D5E6B2-1F37-47E2-BD76-445B2889786D}" type="presParOf" srcId="{E1DBA169-00A6-483E-AAAB-3FD2BD6A4961}" destId="{F883E397-2E78-405A-A3B7-8DF3C0B695AA}" srcOrd="2" destOrd="0" presId="urn:microsoft.com/office/officeart/2008/layout/LinedList"/>
    <dgm:cxn modelId="{121365CA-5768-4DE9-AE8C-B59B2689083B}" type="presParOf" srcId="{E1DBA169-00A6-483E-AAAB-3FD2BD6A4961}" destId="{D64C2601-18B3-488C-9C8D-43EB0D90EB0C}" srcOrd="3" destOrd="0" presId="urn:microsoft.com/office/officeart/2008/layout/LinedList"/>
    <dgm:cxn modelId="{E23221A2-7187-4845-B2FD-4E5FBAA36735}" type="presParOf" srcId="{D64C2601-18B3-488C-9C8D-43EB0D90EB0C}" destId="{38E52ECE-1730-42B7-8256-F1E5223E2E6C}" srcOrd="0" destOrd="0" presId="urn:microsoft.com/office/officeart/2008/layout/LinedList"/>
    <dgm:cxn modelId="{F3648DFE-9840-42E4-8C96-528478989DB2}" type="presParOf" srcId="{D64C2601-18B3-488C-9C8D-43EB0D90EB0C}" destId="{A5166CA9-1ABF-4AAB-9FF8-DFACC52647C1}" srcOrd="1" destOrd="0" presId="urn:microsoft.com/office/officeart/2008/layout/LinedList"/>
    <dgm:cxn modelId="{87B35699-BD33-4D3D-8104-C5CB1C7CAAB7}" type="presParOf" srcId="{A5166CA9-1ABF-4AAB-9FF8-DFACC52647C1}" destId="{6B969ACB-AC83-4EC9-9120-0E415AC4E759}" srcOrd="0" destOrd="0" presId="urn:microsoft.com/office/officeart/2008/layout/LinedList"/>
    <dgm:cxn modelId="{B769FA9F-7C07-42A5-974A-747119DAFE31}" type="presParOf" srcId="{A5166CA9-1ABF-4AAB-9FF8-DFACC52647C1}" destId="{2BB8A248-7DCF-4809-AB32-AA683B091FC7}" srcOrd="1" destOrd="0" presId="urn:microsoft.com/office/officeart/2008/layout/LinedList"/>
    <dgm:cxn modelId="{1E4B8E83-CFE8-4026-822D-7CA0D9A40A78}" type="presParOf" srcId="{2BB8A248-7DCF-4809-AB32-AA683B091FC7}" destId="{1890923B-06F6-4942-956A-9DB37101203F}" srcOrd="0" destOrd="0" presId="urn:microsoft.com/office/officeart/2008/layout/LinedList"/>
    <dgm:cxn modelId="{163D1E31-97EF-4852-8FED-A2EC7078CE1E}" type="presParOf" srcId="{2BB8A248-7DCF-4809-AB32-AA683B091FC7}" destId="{ED63D39F-2705-40A4-957E-449D6E6A3EAF}" srcOrd="1" destOrd="0" presId="urn:microsoft.com/office/officeart/2008/layout/LinedList"/>
    <dgm:cxn modelId="{1B74217E-13B0-4672-B698-EBBFF698348E}" type="presParOf" srcId="{2BB8A248-7DCF-4809-AB32-AA683B091FC7}" destId="{B76EAD90-965D-4F61-8C4D-30A93775FCA9}" srcOrd="2" destOrd="0" presId="urn:microsoft.com/office/officeart/2008/layout/LinedList"/>
    <dgm:cxn modelId="{F034F1F3-7FEB-47C6-ACE7-A546545F3ED9}" type="presParOf" srcId="{A5166CA9-1ABF-4AAB-9FF8-DFACC52647C1}" destId="{C068AC06-3F6D-4D57-A14A-330A9AC58841}" srcOrd="2" destOrd="0" presId="urn:microsoft.com/office/officeart/2008/layout/LinedList"/>
    <dgm:cxn modelId="{CA2988C0-EB8B-49FE-A94D-1812761688CE}" type="presParOf" srcId="{A5166CA9-1ABF-4AAB-9FF8-DFACC52647C1}" destId="{E0CC9318-B319-481F-826A-47A5F4060155}" srcOrd="3" destOrd="0" presId="urn:microsoft.com/office/officeart/2008/layout/LinedList"/>
    <dgm:cxn modelId="{5768FF67-A1AC-4760-80BB-E192C30ACEBE}" type="presParOf" srcId="{A5166CA9-1ABF-4AAB-9FF8-DFACC52647C1}" destId="{382167B8-24B2-4C2B-8FE2-D8DED52D0DFE}" srcOrd="4" destOrd="0" presId="urn:microsoft.com/office/officeart/2008/layout/LinedList"/>
    <dgm:cxn modelId="{01B4B41C-5C1F-421C-B5FB-5374C90E319D}" type="presParOf" srcId="{382167B8-24B2-4C2B-8FE2-D8DED52D0DFE}" destId="{9F14C0A1-D39C-4AE2-A9E6-FE06C040F2BA}" srcOrd="0" destOrd="0" presId="urn:microsoft.com/office/officeart/2008/layout/LinedList"/>
    <dgm:cxn modelId="{7B7D2A48-74FF-4C85-A14C-06D67C8A9B0B}" type="presParOf" srcId="{382167B8-24B2-4C2B-8FE2-D8DED52D0DFE}" destId="{98A16183-64D4-4AA8-BAD1-703F53A254F0}" srcOrd="1" destOrd="0" presId="urn:microsoft.com/office/officeart/2008/layout/LinedList"/>
    <dgm:cxn modelId="{26F1DB75-F60E-4444-B4BD-E5C974575E58}" type="presParOf" srcId="{382167B8-24B2-4C2B-8FE2-D8DED52D0DFE}" destId="{5D11014B-8D6A-45D9-B960-A6A97471DC15}" srcOrd="2" destOrd="0" presId="urn:microsoft.com/office/officeart/2008/layout/LinedList"/>
    <dgm:cxn modelId="{E37F0909-90E6-4B06-AF8A-D8D4DBD3A854}" type="presParOf" srcId="{A5166CA9-1ABF-4AAB-9FF8-DFACC52647C1}" destId="{534B8C99-C1A4-4CC6-A10D-7C522BE8BAFD}" srcOrd="5" destOrd="0" presId="urn:microsoft.com/office/officeart/2008/layout/LinedList"/>
    <dgm:cxn modelId="{FA99B46D-BD5D-4C2C-A8E4-48A6635F6A58}" type="presParOf" srcId="{A5166CA9-1ABF-4AAB-9FF8-DFACC52647C1}" destId="{6666007A-E663-4F69-A45B-86A67C8BD15E}" srcOrd="6" destOrd="0" presId="urn:microsoft.com/office/officeart/2008/layout/LinedList"/>
    <dgm:cxn modelId="{52E10FB4-2CA4-4D6A-AAC5-BBC8A2B6B8C8}" type="presParOf" srcId="{A5166CA9-1ABF-4AAB-9FF8-DFACC52647C1}" destId="{94DD160E-D685-4568-9D67-C86CD9B2AFE0}" srcOrd="7" destOrd="0" presId="urn:microsoft.com/office/officeart/2008/layout/LinedList"/>
    <dgm:cxn modelId="{32E1CCE0-D723-47CA-8B06-A03B4016B4D2}" type="presParOf" srcId="{94DD160E-D685-4568-9D67-C86CD9B2AFE0}" destId="{501D7050-5F01-42DB-9BF9-824684449578}" srcOrd="0" destOrd="0" presId="urn:microsoft.com/office/officeart/2008/layout/LinedList"/>
    <dgm:cxn modelId="{159ACC93-D86B-41AE-B7A7-F869843E530E}" type="presParOf" srcId="{94DD160E-D685-4568-9D67-C86CD9B2AFE0}" destId="{1BE70419-31D8-4B7C-AAFB-AE114338C98E}" srcOrd="1" destOrd="0" presId="urn:microsoft.com/office/officeart/2008/layout/LinedList"/>
    <dgm:cxn modelId="{5904009E-E207-4A7B-825D-0F66CADB9E6E}" type="presParOf" srcId="{94DD160E-D685-4568-9D67-C86CD9B2AFE0}" destId="{13C197C5-4888-4229-A536-62E9229FF26B}" srcOrd="2" destOrd="0" presId="urn:microsoft.com/office/officeart/2008/layout/LinedList"/>
    <dgm:cxn modelId="{2399AFC4-B2C0-4AAD-A6D9-45311B482FBB}" type="presParOf" srcId="{A5166CA9-1ABF-4AAB-9FF8-DFACC52647C1}" destId="{9554BC11-5F8E-4C7F-9F89-CCB8AFA02CA8}" srcOrd="8" destOrd="0" presId="urn:microsoft.com/office/officeart/2008/layout/LinedList"/>
    <dgm:cxn modelId="{5A34DA0A-FF52-4705-8F7D-9141395817F8}" type="presParOf" srcId="{A5166CA9-1ABF-4AAB-9FF8-DFACC52647C1}" destId="{B05BAC29-D0C3-4192-BDA8-71AB682DB8D4}" srcOrd="9" destOrd="0" presId="urn:microsoft.com/office/officeart/2008/layout/LinedList"/>
    <dgm:cxn modelId="{FE82B29A-146B-446F-8136-693469510671}" type="presParOf" srcId="{A5166CA9-1ABF-4AAB-9FF8-DFACC52647C1}" destId="{D6A3FFA6-AC9F-4B7A-8026-EF7CA6D48845}" srcOrd="10" destOrd="0" presId="urn:microsoft.com/office/officeart/2008/layout/LinedList"/>
    <dgm:cxn modelId="{0A1C0505-2218-41A6-AE82-A05151D822A5}" type="presParOf" srcId="{D6A3FFA6-AC9F-4B7A-8026-EF7CA6D48845}" destId="{7C670374-04EC-454A-846D-BA5DFBC12E54}" srcOrd="0" destOrd="0" presId="urn:microsoft.com/office/officeart/2008/layout/LinedList"/>
    <dgm:cxn modelId="{BD3C033D-4341-4EF1-A6AA-E7EE136546EE}" type="presParOf" srcId="{D6A3FFA6-AC9F-4B7A-8026-EF7CA6D48845}" destId="{EB942FC0-EBFE-4F0B-B3E5-E4BDC129CBB2}" srcOrd="1" destOrd="0" presId="urn:microsoft.com/office/officeart/2008/layout/LinedList"/>
    <dgm:cxn modelId="{88279899-62EE-4ADC-AD00-749A843585D4}" type="presParOf" srcId="{D6A3FFA6-AC9F-4B7A-8026-EF7CA6D48845}" destId="{1ADF75AA-411F-487C-BED5-F5AFA7D623D0}" srcOrd="2" destOrd="0" presId="urn:microsoft.com/office/officeart/2008/layout/LinedList"/>
    <dgm:cxn modelId="{15844A1E-D3CF-460D-ABA1-61523E78A39E}" type="presParOf" srcId="{A5166CA9-1ABF-4AAB-9FF8-DFACC52647C1}" destId="{806570BA-879C-4EDE-8367-5B6F7C43B861}" srcOrd="11" destOrd="0" presId="urn:microsoft.com/office/officeart/2008/layout/LinedList"/>
    <dgm:cxn modelId="{721AAC4E-91DB-411E-82D5-61FB700563AD}" type="presParOf" srcId="{A5166CA9-1ABF-4AAB-9FF8-DFACC52647C1}" destId="{D34D0C6B-D189-4468-B30C-2C22BC7B2F72}" srcOrd="12" destOrd="0" presId="urn:microsoft.com/office/officeart/2008/layout/LinedList"/>
    <dgm:cxn modelId="{D683CE72-A9CE-4E3A-8029-BF65735E7040}" type="presParOf" srcId="{A5166CA9-1ABF-4AAB-9FF8-DFACC52647C1}" destId="{BFE5B4AA-7957-4B02-A627-DE1FF31977A8}" srcOrd="13" destOrd="0" presId="urn:microsoft.com/office/officeart/2008/layout/LinedList"/>
    <dgm:cxn modelId="{C736DE35-48D0-4C69-A9CB-AED13EA2C222}" type="presParOf" srcId="{BFE5B4AA-7957-4B02-A627-DE1FF31977A8}" destId="{9D05E906-8C3A-4F43-809B-0D61419AB327}" srcOrd="0" destOrd="0" presId="urn:microsoft.com/office/officeart/2008/layout/LinedList"/>
    <dgm:cxn modelId="{0AC9336F-A8D7-4691-98F8-4DE947F1415B}" type="presParOf" srcId="{BFE5B4AA-7957-4B02-A627-DE1FF31977A8}" destId="{B1FC05EC-6C4B-45F8-8F43-9EDE0A6A4C5B}" srcOrd="1" destOrd="0" presId="urn:microsoft.com/office/officeart/2008/layout/LinedList"/>
    <dgm:cxn modelId="{52A3D7C9-69BC-4694-91E7-81D9D92E590E}" type="presParOf" srcId="{BFE5B4AA-7957-4B02-A627-DE1FF31977A8}" destId="{3FD1F589-76D9-47F7-AEB9-11940AD55938}" srcOrd="2" destOrd="0" presId="urn:microsoft.com/office/officeart/2008/layout/LinedList"/>
    <dgm:cxn modelId="{E33B0C68-4EAC-43E4-A91B-F3B95BF3BC2D}" type="presParOf" srcId="{A5166CA9-1ABF-4AAB-9FF8-DFACC52647C1}" destId="{B9240521-7868-4DD1-913D-3F8CF5AC7D23}" srcOrd="14" destOrd="0" presId="urn:microsoft.com/office/officeart/2008/layout/LinedList"/>
    <dgm:cxn modelId="{9A512215-1803-4938-A6CD-BDF0F18E9AB1}" type="presParOf" srcId="{A5166CA9-1ABF-4AAB-9FF8-DFACC52647C1}" destId="{32D7D62D-3E08-41E3-B183-95AF1AD8EC21}" srcOrd="15"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D7ECB5-99BC-4030-93FF-BADE1E45DA1B}">
      <dsp:nvSpPr>
        <dsp:cNvPr id="0" name=""/>
        <dsp:cNvSpPr/>
      </dsp:nvSpPr>
      <dsp:spPr>
        <a:xfrm>
          <a:off x="0" y="0"/>
          <a:ext cx="1088329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E8CD74-C811-4ABF-B1AB-F53755DAE6C9}">
      <dsp:nvSpPr>
        <dsp:cNvPr id="0" name=""/>
        <dsp:cNvSpPr/>
      </dsp:nvSpPr>
      <dsp:spPr>
        <a:xfrm>
          <a:off x="0" y="0"/>
          <a:ext cx="2176658" cy="35011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Ystyried y cwestiynau canlynol:</a:t>
          </a:r>
          <a:endParaRPr lang="en-US" sz="3100" kern="1200"/>
        </a:p>
      </dsp:txBody>
      <dsp:txXfrm>
        <a:off x="0" y="0"/>
        <a:ext cx="2176658" cy="3501154"/>
      </dsp:txXfrm>
    </dsp:sp>
    <dsp:sp modelId="{2C88873C-5E36-4FD2-8473-E9B03F8CE499}">
      <dsp:nvSpPr>
        <dsp:cNvPr id="0" name=""/>
        <dsp:cNvSpPr/>
      </dsp:nvSpPr>
      <dsp:spPr>
        <a:xfrm>
          <a:off x="2339907" y="32994"/>
          <a:ext cx="8543384" cy="659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a:t>Beth ddylai plant ddysgu?</a:t>
          </a:r>
          <a:endParaRPr lang="en-US" sz="3000" kern="1200"/>
        </a:p>
      </dsp:txBody>
      <dsp:txXfrm>
        <a:off x="2339907" y="32994"/>
        <a:ext cx="8543384" cy="659885"/>
      </dsp:txXfrm>
    </dsp:sp>
    <dsp:sp modelId="{EA8066F0-EDD2-41F3-A3ED-A7AD488799A7}">
      <dsp:nvSpPr>
        <dsp:cNvPr id="0" name=""/>
        <dsp:cNvSpPr/>
      </dsp:nvSpPr>
      <dsp:spPr>
        <a:xfrm>
          <a:off x="2176658" y="692879"/>
          <a:ext cx="8706633"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BC51F14-54C4-422E-B78F-87947E8A6BFD}">
      <dsp:nvSpPr>
        <dsp:cNvPr id="0" name=""/>
        <dsp:cNvSpPr/>
      </dsp:nvSpPr>
      <dsp:spPr>
        <a:xfrm>
          <a:off x="2339907" y="725874"/>
          <a:ext cx="8543384" cy="659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a:t>Ydy dysgu yn fwy na chofio?</a:t>
          </a:r>
          <a:endParaRPr lang="en-US" sz="3000" kern="1200"/>
        </a:p>
      </dsp:txBody>
      <dsp:txXfrm>
        <a:off x="2339907" y="725874"/>
        <a:ext cx="8543384" cy="659885"/>
      </dsp:txXfrm>
    </dsp:sp>
    <dsp:sp modelId="{ADAEDB3B-6824-488F-8669-AA563D5F3820}">
      <dsp:nvSpPr>
        <dsp:cNvPr id="0" name=""/>
        <dsp:cNvSpPr/>
      </dsp:nvSpPr>
      <dsp:spPr>
        <a:xfrm>
          <a:off x="2176658" y="1385759"/>
          <a:ext cx="8706633"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D09093C-D247-4999-8551-BB25A15E9667}">
      <dsp:nvSpPr>
        <dsp:cNvPr id="0" name=""/>
        <dsp:cNvSpPr/>
      </dsp:nvSpPr>
      <dsp:spPr>
        <a:xfrm>
          <a:off x="2339907" y="1418753"/>
          <a:ext cx="8543384" cy="659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a:t>Beth yw rhai o'r damcaniaethau allweddol?</a:t>
          </a:r>
          <a:endParaRPr lang="en-US" sz="3000" kern="1200"/>
        </a:p>
      </dsp:txBody>
      <dsp:txXfrm>
        <a:off x="2339907" y="1418753"/>
        <a:ext cx="8543384" cy="659885"/>
      </dsp:txXfrm>
    </dsp:sp>
    <dsp:sp modelId="{BF4559EE-9855-4095-8CDC-2D598E467786}">
      <dsp:nvSpPr>
        <dsp:cNvPr id="0" name=""/>
        <dsp:cNvSpPr/>
      </dsp:nvSpPr>
      <dsp:spPr>
        <a:xfrm>
          <a:off x="2176658" y="2078639"/>
          <a:ext cx="8706633"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E61031-515C-4C67-9CEA-A64035641399}">
      <dsp:nvSpPr>
        <dsp:cNvPr id="0" name=""/>
        <dsp:cNvSpPr/>
      </dsp:nvSpPr>
      <dsp:spPr>
        <a:xfrm>
          <a:off x="2339907" y="2111633"/>
          <a:ext cx="8543384" cy="659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a:t>Pa rinweddau sydd eu hangen ar ddysgwyr?</a:t>
          </a:r>
          <a:endParaRPr lang="en-US" sz="3000" kern="1200"/>
        </a:p>
      </dsp:txBody>
      <dsp:txXfrm>
        <a:off x="2339907" y="2111633"/>
        <a:ext cx="8543384" cy="659885"/>
      </dsp:txXfrm>
    </dsp:sp>
    <dsp:sp modelId="{F88468A2-CD50-4E06-8E51-28EC88AE70A4}">
      <dsp:nvSpPr>
        <dsp:cNvPr id="0" name=""/>
        <dsp:cNvSpPr/>
      </dsp:nvSpPr>
      <dsp:spPr>
        <a:xfrm>
          <a:off x="2176658" y="2771518"/>
          <a:ext cx="8706633"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03336F-27C9-4238-909D-31FC9D366228}">
      <dsp:nvSpPr>
        <dsp:cNvPr id="0" name=""/>
        <dsp:cNvSpPr/>
      </dsp:nvSpPr>
      <dsp:spPr>
        <a:xfrm>
          <a:off x="2339907" y="2804513"/>
          <a:ext cx="8543384" cy="6598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a:t>Sut ydyn ni'n dysgu</a:t>
          </a:r>
          <a:endParaRPr lang="en-US" sz="3000" kern="1200"/>
        </a:p>
      </dsp:txBody>
      <dsp:txXfrm>
        <a:off x="2339907" y="2804513"/>
        <a:ext cx="8543384" cy="659885"/>
      </dsp:txXfrm>
    </dsp:sp>
    <dsp:sp modelId="{56DE2217-BF06-4DCE-856B-4ADB3100790C}">
      <dsp:nvSpPr>
        <dsp:cNvPr id="0" name=""/>
        <dsp:cNvSpPr/>
      </dsp:nvSpPr>
      <dsp:spPr>
        <a:xfrm>
          <a:off x="2176658" y="3464398"/>
          <a:ext cx="8706633" cy="0"/>
        </a:xfrm>
        <a:prstGeom prst="line">
          <a:avLst/>
        </a:prstGeom>
        <a:solidFill>
          <a:schemeClr val="accent2">
            <a:hueOff val="0"/>
            <a:satOff val="0"/>
            <a:lumOff val="0"/>
            <a:alphaOff val="0"/>
          </a:schemeClr>
        </a:solidFill>
        <a:ln w="12700" cap="flat" cmpd="sng" algn="ctr">
          <a:solidFill>
            <a:schemeClr val="accent2">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17A9EC-545D-4054-945B-5AFDF12C79BE}">
      <dsp:nvSpPr>
        <dsp:cNvPr id="0" name=""/>
        <dsp:cNvSpPr/>
      </dsp:nvSpPr>
      <dsp:spPr>
        <a:xfrm>
          <a:off x="0" y="0"/>
          <a:ext cx="112593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7C10B4-600E-4558-9D93-7EBD9C798246}">
      <dsp:nvSpPr>
        <dsp:cNvPr id="0" name=""/>
        <dsp:cNvSpPr/>
      </dsp:nvSpPr>
      <dsp:spPr>
        <a:xfrm>
          <a:off x="0" y="0"/>
          <a:ext cx="2251868" cy="2502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cy-GB" sz="2700" kern="1200"/>
            <a:t>Ymagweddau i ddysgu</a:t>
          </a:r>
          <a:endParaRPr lang="en-US" sz="2700" kern="1200"/>
        </a:p>
      </dsp:txBody>
      <dsp:txXfrm>
        <a:off x="0" y="0"/>
        <a:ext cx="2251868" cy="2502680"/>
      </dsp:txXfrm>
    </dsp:sp>
    <dsp:sp modelId="{F883E397-2E78-405A-A3B7-8DF3C0B695AA}">
      <dsp:nvSpPr>
        <dsp:cNvPr id="0" name=""/>
        <dsp:cNvSpPr/>
      </dsp:nvSpPr>
      <dsp:spPr>
        <a:xfrm>
          <a:off x="0" y="2502680"/>
          <a:ext cx="11259343"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E52ECE-1730-42B7-8256-F1E5223E2E6C}">
      <dsp:nvSpPr>
        <dsp:cNvPr id="0" name=""/>
        <dsp:cNvSpPr/>
      </dsp:nvSpPr>
      <dsp:spPr>
        <a:xfrm>
          <a:off x="0" y="2502680"/>
          <a:ext cx="2251868" cy="2502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cy-GB" sz="2700" kern="1200"/>
            <a:t>Ymagweddau dysgu allweddol:</a:t>
          </a:r>
          <a:endParaRPr lang="en-US" sz="2700" kern="1200"/>
        </a:p>
      </dsp:txBody>
      <dsp:txXfrm>
        <a:off x="0" y="2502680"/>
        <a:ext cx="2251868" cy="2502680"/>
      </dsp:txXfrm>
    </dsp:sp>
    <dsp:sp modelId="{ED63D39F-2705-40A4-957E-449D6E6A3EAF}">
      <dsp:nvSpPr>
        <dsp:cNvPr id="0" name=""/>
        <dsp:cNvSpPr/>
      </dsp:nvSpPr>
      <dsp:spPr>
        <a:xfrm>
          <a:off x="2420758" y="2526265"/>
          <a:ext cx="8838584" cy="471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Gwytnwch – gwybod sut i ddyfalbarhau.</a:t>
          </a:r>
          <a:endParaRPr lang="en-US" sz="2200" kern="1200"/>
        </a:p>
      </dsp:txBody>
      <dsp:txXfrm>
        <a:off x="2420758" y="2526265"/>
        <a:ext cx="8838584" cy="471696"/>
      </dsp:txXfrm>
    </dsp:sp>
    <dsp:sp modelId="{C068AC06-3F6D-4D57-A14A-330A9AC58841}">
      <dsp:nvSpPr>
        <dsp:cNvPr id="0" name=""/>
        <dsp:cNvSpPr/>
      </dsp:nvSpPr>
      <dsp:spPr>
        <a:xfrm>
          <a:off x="2251868" y="2997961"/>
          <a:ext cx="900747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A16183-64D4-4AA8-BAD1-703F53A254F0}">
      <dsp:nvSpPr>
        <dsp:cNvPr id="0" name=""/>
        <dsp:cNvSpPr/>
      </dsp:nvSpPr>
      <dsp:spPr>
        <a:xfrm>
          <a:off x="2420758" y="3021546"/>
          <a:ext cx="8838584" cy="471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Dwyochredd – gallu dysgu ar ben eich hun neu gydag eraill.</a:t>
          </a:r>
          <a:endParaRPr lang="en-US" sz="2200" kern="1200"/>
        </a:p>
      </dsp:txBody>
      <dsp:txXfrm>
        <a:off x="2420758" y="3021546"/>
        <a:ext cx="8838584" cy="471696"/>
      </dsp:txXfrm>
    </dsp:sp>
    <dsp:sp modelId="{534B8C99-C1A4-4CC6-A10D-7C522BE8BAFD}">
      <dsp:nvSpPr>
        <dsp:cNvPr id="0" name=""/>
        <dsp:cNvSpPr/>
      </dsp:nvSpPr>
      <dsp:spPr>
        <a:xfrm>
          <a:off x="2251868" y="3493243"/>
          <a:ext cx="900747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BE70419-31D8-4B7C-AAFB-AE114338C98E}">
      <dsp:nvSpPr>
        <dsp:cNvPr id="0" name=""/>
        <dsp:cNvSpPr/>
      </dsp:nvSpPr>
      <dsp:spPr>
        <a:xfrm>
          <a:off x="2420758" y="3516828"/>
          <a:ext cx="8838584" cy="471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Dyfeisgarwch – gallu dysgu mewn gwahanol ffyrdd.</a:t>
          </a:r>
          <a:endParaRPr lang="en-US" sz="2200" kern="1200"/>
        </a:p>
      </dsp:txBody>
      <dsp:txXfrm>
        <a:off x="2420758" y="3516828"/>
        <a:ext cx="8838584" cy="471696"/>
      </dsp:txXfrm>
    </dsp:sp>
    <dsp:sp modelId="{9554BC11-5F8E-4C7F-9F89-CCB8AFA02CA8}">
      <dsp:nvSpPr>
        <dsp:cNvPr id="0" name=""/>
        <dsp:cNvSpPr/>
      </dsp:nvSpPr>
      <dsp:spPr>
        <a:xfrm>
          <a:off x="2251868" y="3988524"/>
          <a:ext cx="900747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942FC0-EBFE-4F0B-B3E5-E4BDC129CBB2}">
      <dsp:nvSpPr>
        <dsp:cNvPr id="0" name=""/>
        <dsp:cNvSpPr/>
      </dsp:nvSpPr>
      <dsp:spPr>
        <a:xfrm>
          <a:off x="2420758" y="4012109"/>
          <a:ext cx="8838584" cy="471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Bod yn fyfyriol – y gallu i ystyried eich dysgu.</a:t>
          </a:r>
          <a:endParaRPr lang="en-US" sz="2200" kern="1200"/>
        </a:p>
      </dsp:txBody>
      <dsp:txXfrm>
        <a:off x="2420758" y="4012109"/>
        <a:ext cx="8838584" cy="471696"/>
      </dsp:txXfrm>
    </dsp:sp>
    <dsp:sp modelId="{806570BA-879C-4EDE-8367-5B6F7C43B861}">
      <dsp:nvSpPr>
        <dsp:cNvPr id="0" name=""/>
        <dsp:cNvSpPr/>
      </dsp:nvSpPr>
      <dsp:spPr>
        <a:xfrm>
          <a:off x="2251868" y="4483806"/>
          <a:ext cx="900747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1FC05EC-6C4B-45F8-8F43-9EDE0A6A4C5B}">
      <dsp:nvSpPr>
        <dsp:cNvPr id="0" name=""/>
        <dsp:cNvSpPr/>
      </dsp:nvSpPr>
      <dsp:spPr>
        <a:xfrm>
          <a:off x="2420758" y="4507391"/>
          <a:ext cx="8838584" cy="471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cy-GB" sz="2200" kern="1200"/>
            <a:t>Chwaraëusrwydd</a:t>
          </a:r>
          <a:endParaRPr lang="en-US" sz="2200" kern="1200"/>
        </a:p>
      </dsp:txBody>
      <dsp:txXfrm>
        <a:off x="2420758" y="4507391"/>
        <a:ext cx="8838584" cy="471696"/>
      </dsp:txXfrm>
    </dsp:sp>
    <dsp:sp modelId="{B9240521-7868-4DD1-913D-3F8CF5AC7D23}">
      <dsp:nvSpPr>
        <dsp:cNvPr id="0" name=""/>
        <dsp:cNvSpPr/>
      </dsp:nvSpPr>
      <dsp:spPr>
        <a:xfrm>
          <a:off x="2251868" y="4979087"/>
          <a:ext cx="9007474"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6E33EC2-9EC5-4E10-9144-86E86613D3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B6F9F941-E752-4BD2-BA91-874CE8E1C01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A3DD978-A294-4268-829C-55C7EB5D9910}" type="datetimeFigureOut">
              <a:rPr lang="en-US" smtClean="0"/>
              <a:t>9/13/2022</a:t>
            </a:fld>
            <a:endParaRPr lang="en-US" dirty="0"/>
          </a:p>
        </p:txBody>
      </p:sp>
      <p:sp>
        <p:nvSpPr>
          <p:cNvPr id="4" name="Footer Placeholder 3">
            <a:extLst>
              <a:ext uri="{FF2B5EF4-FFF2-40B4-BE49-F238E27FC236}">
                <a16:creationId xmlns:a16="http://schemas.microsoft.com/office/drawing/2014/main" id="{E77F5445-1C7B-4CE5-97AA-11FE3B0D1DF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4639B5BE-3C96-4779-BAFC-FA6CC51DA2A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56CA8D4-27C8-4D41-90BD-AED8D47A3C12}" type="slidenum">
              <a:rPr lang="en-US" smtClean="0"/>
              <a:t>‹#›</a:t>
            </a:fld>
            <a:endParaRPr lang="en-US" dirty="0"/>
          </a:p>
        </p:txBody>
      </p:sp>
    </p:spTree>
    <p:extLst>
      <p:ext uri="{BB962C8B-B14F-4D97-AF65-F5344CB8AC3E}">
        <p14:creationId xmlns:p14="http://schemas.microsoft.com/office/powerpoint/2010/main" val="11250471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2E9404-0252-4823-AD24-A092A5EE9433}" type="datetimeFigureOut">
              <a:rPr lang="en-US" smtClean="0"/>
              <a:t>9/13/2022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F972E0-5198-46C6-8EFE-44A646AD96EF}" type="slidenum">
              <a:rPr lang="en-US" smtClean="0"/>
              <a:t>‹#›</a:t>
            </a:fld>
            <a:endParaRPr lang="en-US" dirty="0"/>
          </a:p>
        </p:txBody>
      </p:sp>
    </p:spTree>
    <p:extLst>
      <p:ext uri="{BB962C8B-B14F-4D97-AF65-F5344CB8AC3E}">
        <p14:creationId xmlns:p14="http://schemas.microsoft.com/office/powerpoint/2010/main" val="2935691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5F972E0-5198-46C6-8EFE-44A646AD96EF}" type="slidenum">
              <a:rPr lang="en-US" smtClean="0"/>
              <a:t>1</a:t>
            </a:fld>
            <a:endParaRPr lang="en-US" dirty="0"/>
          </a:p>
        </p:txBody>
      </p:sp>
    </p:spTree>
    <p:extLst>
      <p:ext uri="{BB962C8B-B14F-4D97-AF65-F5344CB8AC3E}">
        <p14:creationId xmlns:p14="http://schemas.microsoft.com/office/powerpoint/2010/main" val="1644345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75F972E0-5198-46C6-8EFE-44A646AD96EF}" type="slidenum">
              <a:rPr lang="en-US" smtClean="0"/>
              <a:t>3</a:t>
            </a:fld>
            <a:endParaRPr lang="en-US" dirty="0"/>
          </a:p>
        </p:txBody>
      </p:sp>
    </p:spTree>
    <p:extLst>
      <p:ext uri="{BB962C8B-B14F-4D97-AF65-F5344CB8AC3E}">
        <p14:creationId xmlns:p14="http://schemas.microsoft.com/office/powerpoint/2010/main" val="1924676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42150019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5</a:t>
            </a:fld>
            <a:endParaRPr lang="en-US" dirty="0"/>
          </a:p>
        </p:txBody>
      </p:sp>
    </p:spTree>
    <p:extLst>
      <p:ext uri="{BB962C8B-B14F-4D97-AF65-F5344CB8AC3E}">
        <p14:creationId xmlns:p14="http://schemas.microsoft.com/office/powerpoint/2010/main" val="11239352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3361043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a:p>
            <a:r>
              <a:rPr lang="en-US" dirty="0"/>
              <a:t> </a:t>
            </a:r>
          </a:p>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1696917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9</a:t>
            </a:fld>
            <a:endParaRPr lang="en-US"/>
          </a:p>
        </p:txBody>
      </p:sp>
    </p:spTree>
    <p:extLst>
      <p:ext uri="{BB962C8B-B14F-4D97-AF65-F5344CB8AC3E}">
        <p14:creationId xmlns:p14="http://schemas.microsoft.com/office/powerpoint/2010/main" val="465217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3521490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11</a:t>
            </a:fld>
            <a:endParaRPr lang="en-US"/>
          </a:p>
        </p:txBody>
      </p:sp>
    </p:spTree>
    <p:extLst>
      <p:ext uri="{BB962C8B-B14F-4D97-AF65-F5344CB8AC3E}">
        <p14:creationId xmlns:p14="http://schemas.microsoft.com/office/powerpoint/2010/main" val="2825021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12</a:t>
            </a:fld>
            <a:endParaRPr lang="en-US"/>
          </a:p>
        </p:txBody>
      </p:sp>
    </p:spTree>
    <p:extLst>
      <p:ext uri="{BB962C8B-B14F-4D97-AF65-F5344CB8AC3E}">
        <p14:creationId xmlns:p14="http://schemas.microsoft.com/office/powerpoint/2010/main" val="229274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206547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15</a:t>
            </a:fld>
            <a:endParaRPr lang="en-US" dirty="0"/>
          </a:p>
        </p:txBody>
      </p:sp>
    </p:spTree>
    <p:extLst>
      <p:ext uri="{BB962C8B-B14F-4D97-AF65-F5344CB8AC3E}">
        <p14:creationId xmlns:p14="http://schemas.microsoft.com/office/powerpoint/2010/main" val="1881823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16</a:t>
            </a:fld>
            <a:endParaRPr lang="en-US"/>
          </a:p>
        </p:txBody>
      </p:sp>
    </p:spTree>
    <p:extLst>
      <p:ext uri="{BB962C8B-B14F-4D97-AF65-F5344CB8AC3E}">
        <p14:creationId xmlns:p14="http://schemas.microsoft.com/office/powerpoint/2010/main" val="2297000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75F972E0-5198-46C6-8EFE-44A646AD96EF}" type="slidenum">
              <a:rPr lang="en-US" smtClean="0"/>
              <a:t>17</a:t>
            </a:fld>
            <a:endParaRPr lang="en-US" dirty="0"/>
          </a:p>
        </p:txBody>
      </p:sp>
    </p:spTree>
    <p:extLst>
      <p:ext uri="{BB962C8B-B14F-4D97-AF65-F5344CB8AC3E}">
        <p14:creationId xmlns:p14="http://schemas.microsoft.com/office/powerpoint/2010/main" val="2545763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18</a:t>
            </a:fld>
            <a:endParaRPr lang="en-US"/>
          </a:p>
        </p:txBody>
      </p:sp>
    </p:spTree>
    <p:extLst>
      <p:ext uri="{BB962C8B-B14F-4D97-AF65-F5344CB8AC3E}">
        <p14:creationId xmlns:p14="http://schemas.microsoft.com/office/powerpoint/2010/main" val="11352803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Trafodwch</a:t>
            </a:r>
            <a:r>
              <a:rPr lang="en-US" dirty="0"/>
              <a:t> </a:t>
            </a:r>
            <a:r>
              <a:rPr lang="en-US" dirty="0" err="1"/>
              <a:t>resymau</a:t>
            </a:r>
            <a:r>
              <a:rPr lang="en-US" dirty="0"/>
              <a:t> </a:t>
            </a:r>
            <a:r>
              <a:rPr lang="en-US" dirty="0" err="1"/>
              <a:t>eraill</a:t>
            </a:r>
            <a:r>
              <a:rPr lang="en-US" dirty="0"/>
              <a:t> pam </a:t>
            </a:r>
            <a:r>
              <a:rPr lang="en-US" dirty="0" err="1"/>
              <a:t>rydym</a:t>
            </a:r>
            <a:r>
              <a:rPr lang="en-US" dirty="0"/>
              <a:t> </a:t>
            </a:r>
            <a:r>
              <a:rPr lang="en-US" dirty="0" err="1"/>
              <a:t>ni’n</a:t>
            </a:r>
            <a:r>
              <a:rPr lang="en-US" dirty="0"/>
              <a:t> </a:t>
            </a:r>
            <a:r>
              <a:rPr lang="en-US" dirty="0" err="1"/>
              <a:t>cofio</a:t>
            </a:r>
            <a:r>
              <a:rPr lang="en-US" dirty="0"/>
              <a:t> </a:t>
            </a:r>
            <a:r>
              <a:rPr lang="en-US" dirty="0" err="1"/>
              <a:t>pethau</a:t>
            </a:r>
            <a:r>
              <a:rPr lang="en-US" dirty="0"/>
              <a:t> </a:t>
            </a:r>
            <a:r>
              <a:rPr lang="en-US" dirty="0" err="1"/>
              <a:t>nad</a:t>
            </a:r>
            <a:r>
              <a:rPr lang="en-US" dirty="0"/>
              <a:t> </a:t>
            </a:r>
            <a:r>
              <a:rPr lang="en-US" dirty="0" err="1"/>
              <a:t>ydyn</a:t>
            </a:r>
            <a:r>
              <a:rPr lang="en-US" dirty="0"/>
              <a:t> </a:t>
            </a:r>
            <a:r>
              <a:rPr lang="en-US" dirty="0" err="1"/>
              <a:t>ni’n</a:t>
            </a:r>
            <a:r>
              <a:rPr lang="en-US" dirty="0"/>
              <a:t> </a:t>
            </a:r>
            <a:r>
              <a:rPr lang="en-US" dirty="0" err="1"/>
              <a:t>atgofio</a:t>
            </a:r>
            <a:r>
              <a:rPr lang="en-US" dirty="0"/>
              <a:t> </a:t>
            </a:r>
            <a:r>
              <a:rPr lang="en-US" dirty="0" err="1"/>
              <a:t>drosodd</a:t>
            </a:r>
            <a:r>
              <a:rPr lang="en-US" dirty="0"/>
              <a:t> a </a:t>
            </a:r>
            <a:r>
              <a:rPr lang="en-US" dirty="0" err="1"/>
              <a:t>throsodd</a:t>
            </a:r>
            <a:r>
              <a:rPr lang="en-US" dirty="0"/>
              <a:t>!  Pam </a:t>
            </a:r>
            <a:r>
              <a:rPr lang="en-US" dirty="0" err="1"/>
              <a:t>ydyn</a:t>
            </a:r>
            <a:r>
              <a:rPr lang="en-US" dirty="0"/>
              <a:t> </a:t>
            </a:r>
            <a:r>
              <a:rPr lang="en-US" dirty="0" err="1"/>
              <a:t>ni’n</a:t>
            </a:r>
            <a:r>
              <a:rPr lang="en-US" dirty="0"/>
              <a:t> </a:t>
            </a:r>
            <a:r>
              <a:rPr lang="en-US" dirty="0" err="1"/>
              <a:t>cofio</a:t>
            </a:r>
            <a:r>
              <a:rPr lang="en-US" dirty="0"/>
              <a:t> </a:t>
            </a:r>
            <a:r>
              <a:rPr lang="en-US" dirty="0" err="1"/>
              <a:t>ffaith</a:t>
            </a:r>
            <a:r>
              <a:rPr lang="en-US" dirty="0"/>
              <a:t> </a:t>
            </a:r>
            <a:r>
              <a:rPr lang="en-US" dirty="0" err="1"/>
              <a:t>ar</a:t>
            </a:r>
            <a:r>
              <a:rPr lang="en-US" dirty="0"/>
              <a:t> hap </a:t>
            </a:r>
            <a:r>
              <a:rPr lang="en-US" dirty="0" err="1"/>
              <a:t>oedd</a:t>
            </a:r>
            <a:r>
              <a:rPr lang="en-US" dirty="0"/>
              <a:t> </a:t>
            </a:r>
            <a:r>
              <a:rPr lang="en-US" dirty="0" err="1"/>
              <a:t>yn</a:t>
            </a:r>
            <a:r>
              <a:rPr lang="en-US" dirty="0"/>
              <a:t> </a:t>
            </a:r>
            <a:r>
              <a:rPr lang="en-US" dirty="0" err="1"/>
              <a:t>anneglur</a:t>
            </a:r>
            <a:r>
              <a:rPr lang="en-US" dirty="0"/>
              <a:t> a </a:t>
            </a:r>
            <a:r>
              <a:rPr lang="en-US" dirty="0" err="1"/>
              <a:t>glywon</a:t>
            </a:r>
            <a:r>
              <a:rPr lang="en-US" dirty="0"/>
              <a:t> </a:t>
            </a:r>
            <a:r>
              <a:rPr lang="en-US" dirty="0" err="1"/>
              <a:t>ni</a:t>
            </a:r>
            <a:r>
              <a:rPr lang="en-US" dirty="0"/>
              <a:t> 21 </a:t>
            </a:r>
            <a:r>
              <a:rPr lang="en-US" dirty="0" err="1"/>
              <a:t>mlynedd</a:t>
            </a:r>
            <a:r>
              <a:rPr lang="en-US" dirty="0"/>
              <a:t> </a:t>
            </a:r>
            <a:r>
              <a:rPr lang="en-US" dirty="0" err="1"/>
              <a:t>yn</a:t>
            </a:r>
            <a:r>
              <a:rPr lang="en-US" dirty="0"/>
              <a:t> </a:t>
            </a:r>
            <a:r>
              <a:rPr lang="en-US" dirty="0" err="1"/>
              <a:t>ol</a:t>
            </a:r>
            <a:r>
              <a:rPr lang="en-US" dirty="0"/>
              <a:t>?</a:t>
            </a:r>
          </a:p>
          <a:p>
            <a:endParaRPr lang="en-US" dirty="0"/>
          </a:p>
          <a:p>
            <a:r>
              <a:rPr lang="en-US" dirty="0"/>
              <a:t>Discuss the other reasons why we remember things that we DON’T recall over and over! Why is it we can remember that random fact that seems obscure that we heard once 21 </a:t>
            </a:r>
            <a:r>
              <a:rPr lang="en-US" dirty="0" err="1"/>
              <a:t>yrs</a:t>
            </a:r>
            <a:r>
              <a:rPr lang="en-US" dirty="0"/>
              <a:t> ago? </a:t>
            </a:r>
          </a:p>
        </p:txBody>
      </p:sp>
      <p:sp>
        <p:nvSpPr>
          <p:cNvPr id="4" name="Slide Number Placeholder 3"/>
          <p:cNvSpPr>
            <a:spLocks noGrp="1"/>
          </p:cNvSpPr>
          <p:nvPr>
            <p:ph type="sldNum" sz="quarter" idx="5"/>
          </p:nvPr>
        </p:nvSpPr>
        <p:spPr/>
        <p:txBody>
          <a:bodyPr/>
          <a:lstStyle/>
          <a:p>
            <a:fld id="{B68C8073-CAD2-48BF-B8DB-FCAF7D6ED014}" type="slidenum">
              <a:rPr lang="en-US" smtClean="0"/>
              <a:t>19</a:t>
            </a:fld>
            <a:endParaRPr lang="en-US"/>
          </a:p>
        </p:txBody>
      </p:sp>
    </p:spTree>
    <p:extLst>
      <p:ext uri="{BB962C8B-B14F-4D97-AF65-F5344CB8AC3E}">
        <p14:creationId xmlns:p14="http://schemas.microsoft.com/office/powerpoint/2010/main" val="33018290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20</a:t>
            </a:fld>
            <a:endParaRPr lang="en-US"/>
          </a:p>
        </p:txBody>
      </p:sp>
    </p:spTree>
    <p:extLst>
      <p:ext uri="{BB962C8B-B14F-4D97-AF65-F5344CB8AC3E}">
        <p14:creationId xmlns:p14="http://schemas.microsoft.com/office/powerpoint/2010/main" val="36725323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21</a:t>
            </a:fld>
            <a:endParaRPr lang="en-US"/>
          </a:p>
        </p:txBody>
      </p:sp>
    </p:spTree>
    <p:extLst>
      <p:ext uri="{BB962C8B-B14F-4D97-AF65-F5344CB8AC3E}">
        <p14:creationId xmlns:p14="http://schemas.microsoft.com/office/powerpoint/2010/main" val="28889595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22</a:t>
            </a:fld>
            <a:endParaRPr lang="en-US"/>
          </a:p>
        </p:txBody>
      </p:sp>
    </p:spTree>
    <p:extLst>
      <p:ext uri="{BB962C8B-B14F-4D97-AF65-F5344CB8AC3E}">
        <p14:creationId xmlns:p14="http://schemas.microsoft.com/office/powerpoint/2010/main" val="1855478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400" b="1" dirty="0"/>
          </a:p>
        </p:txBody>
      </p:sp>
      <p:sp>
        <p:nvSpPr>
          <p:cNvPr id="4" name="Slide Number Placeholder 3"/>
          <p:cNvSpPr>
            <a:spLocks noGrp="1"/>
          </p:cNvSpPr>
          <p:nvPr>
            <p:ph type="sldNum" sz="quarter" idx="5"/>
          </p:nvPr>
        </p:nvSpPr>
        <p:spPr/>
        <p:txBody>
          <a:bodyPr/>
          <a:lstStyle/>
          <a:p>
            <a:fld id="{75F972E0-5198-46C6-8EFE-44A646AD96EF}" type="slidenum">
              <a:rPr lang="en-US" smtClean="0"/>
              <a:t>23</a:t>
            </a:fld>
            <a:endParaRPr lang="en-US" dirty="0"/>
          </a:p>
        </p:txBody>
      </p:sp>
    </p:spTree>
    <p:extLst>
      <p:ext uri="{BB962C8B-B14F-4D97-AF65-F5344CB8AC3E}">
        <p14:creationId xmlns:p14="http://schemas.microsoft.com/office/powerpoint/2010/main" val="35875640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cs typeface="Calibri" panose="020F0502020204030204"/>
            </a:endParaRPr>
          </a:p>
        </p:txBody>
      </p:sp>
      <p:sp>
        <p:nvSpPr>
          <p:cNvPr id="4" name="Slide Number Placeholder 3"/>
          <p:cNvSpPr>
            <a:spLocks noGrp="1"/>
          </p:cNvSpPr>
          <p:nvPr>
            <p:ph type="sldNum" sz="quarter" idx="5"/>
          </p:nvPr>
        </p:nvSpPr>
        <p:spPr/>
        <p:txBody>
          <a:bodyPr/>
          <a:lstStyle/>
          <a:p>
            <a:fld id="{75F972E0-5198-46C6-8EFE-44A646AD96EF}" type="slidenum">
              <a:rPr lang="en-US" smtClean="0"/>
              <a:t>24</a:t>
            </a:fld>
            <a:endParaRPr lang="en-US" dirty="0"/>
          </a:p>
        </p:txBody>
      </p:sp>
    </p:spTree>
    <p:extLst>
      <p:ext uri="{BB962C8B-B14F-4D97-AF65-F5344CB8AC3E}">
        <p14:creationId xmlns:p14="http://schemas.microsoft.com/office/powerpoint/2010/main" val="219302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5F972E0-5198-46C6-8EFE-44A646AD96EF}" type="slidenum">
              <a:rPr lang="en-US" smtClean="0"/>
              <a:t>25</a:t>
            </a:fld>
            <a:endParaRPr lang="en-US" dirty="0"/>
          </a:p>
        </p:txBody>
      </p:sp>
    </p:spTree>
    <p:extLst>
      <p:ext uri="{BB962C8B-B14F-4D97-AF65-F5344CB8AC3E}">
        <p14:creationId xmlns:p14="http://schemas.microsoft.com/office/powerpoint/2010/main" val="22141205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27</a:t>
            </a:fld>
            <a:endParaRPr lang="en-US"/>
          </a:p>
        </p:txBody>
      </p:sp>
    </p:spTree>
    <p:extLst>
      <p:ext uri="{BB962C8B-B14F-4D97-AF65-F5344CB8AC3E}">
        <p14:creationId xmlns:p14="http://schemas.microsoft.com/office/powerpoint/2010/main" val="10361137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u="sng" dirty="0"/>
              <a:t>How do </a:t>
            </a:r>
            <a:r>
              <a:rPr lang="en-US" b="0" u="sng" dirty="0" err="1"/>
              <a:t>do</a:t>
            </a:r>
            <a:r>
              <a:rPr lang="en-US" b="0" u="sng" dirty="0"/>
              <a:t> a decision alley in a physical space</a:t>
            </a:r>
          </a:p>
          <a:p>
            <a:endParaRPr lang="en-US" dirty="0"/>
          </a:p>
          <a:p>
            <a:r>
              <a:rPr lang="en-US" dirty="0"/>
              <a:t>Explain the game and that this can be used on PTE with their next class.</a:t>
            </a:r>
          </a:p>
          <a:p>
            <a:endParaRPr lang="en-US" dirty="0"/>
          </a:p>
          <a:p>
            <a:r>
              <a:rPr lang="en-US" dirty="0"/>
              <a:t>1) Ask students to create groups with two lines facing each other. </a:t>
            </a:r>
          </a:p>
          <a:p>
            <a:r>
              <a:rPr lang="en-US" dirty="0"/>
              <a:t>2) Tell one line that they will be arguing that the teaching of attitudes is the most important thing in teaching</a:t>
            </a:r>
          </a:p>
          <a:p>
            <a:r>
              <a:rPr lang="en-US" dirty="0"/>
              <a:t>3) Tell the other line that they will be arguing that the teaching of Knowledge is the most important thing in teaching.</a:t>
            </a:r>
          </a:p>
          <a:p>
            <a:r>
              <a:rPr lang="en-US" dirty="0"/>
              <a:t>4) Select one student (We will call them the UNDECIDED) to walk VERY SLOWLY down the middle of the alley.</a:t>
            </a:r>
          </a:p>
          <a:p>
            <a:r>
              <a:rPr lang="en-US" dirty="0"/>
              <a:t>5) Tell the </a:t>
            </a:r>
            <a:r>
              <a:rPr lang="en-US" dirty="0" err="1"/>
              <a:t>the</a:t>
            </a:r>
            <a:r>
              <a:rPr lang="en-US" dirty="0"/>
              <a:t> students in the lines that when the undecided is opposite them to quickly try to convince them that their point of view is correct.</a:t>
            </a:r>
          </a:p>
          <a:p>
            <a:r>
              <a:rPr lang="en-US" dirty="0"/>
              <a:t>6) It will get noisy very quickly as student from both lines will be talking at the same time to try to convince the undecided as they pass by.</a:t>
            </a:r>
          </a:p>
          <a:p>
            <a:r>
              <a:rPr lang="en-US" dirty="0"/>
              <a:t>7) Once the undecided has passed all the way down the alley they turn and after a little thought give their decision and the reasons why they have chosen either attitude or knowledge. </a:t>
            </a:r>
          </a:p>
          <a:p>
            <a:r>
              <a:rPr lang="en-US" dirty="0"/>
              <a:t>8) If a team want to use Skills instead then that’s fine. </a:t>
            </a:r>
          </a:p>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28</a:t>
            </a:fld>
            <a:endParaRPr lang="en-US" dirty="0"/>
          </a:p>
        </p:txBody>
      </p:sp>
    </p:spTree>
    <p:extLst>
      <p:ext uri="{BB962C8B-B14F-4D97-AF65-F5344CB8AC3E}">
        <p14:creationId xmlns:p14="http://schemas.microsoft.com/office/powerpoint/2010/main" val="6303349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29</a:t>
            </a:fld>
            <a:endParaRPr lang="en-US"/>
          </a:p>
        </p:txBody>
      </p:sp>
    </p:spTree>
    <p:extLst>
      <p:ext uri="{BB962C8B-B14F-4D97-AF65-F5344CB8AC3E}">
        <p14:creationId xmlns:p14="http://schemas.microsoft.com/office/powerpoint/2010/main" val="12890524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p>
        </p:txBody>
      </p:sp>
      <p:sp>
        <p:nvSpPr>
          <p:cNvPr id="4" name="Slide Number Placeholder 3"/>
          <p:cNvSpPr>
            <a:spLocks noGrp="1"/>
          </p:cNvSpPr>
          <p:nvPr>
            <p:ph type="sldNum" sz="quarter" idx="5"/>
          </p:nvPr>
        </p:nvSpPr>
        <p:spPr/>
        <p:txBody>
          <a:bodyPr/>
          <a:lstStyle/>
          <a:p>
            <a:fld id="{B68C8073-CAD2-48BF-B8DB-FCAF7D6ED014}" type="slidenum">
              <a:rPr lang="en-US" smtClean="0"/>
              <a:t>30</a:t>
            </a:fld>
            <a:endParaRPr lang="en-US"/>
          </a:p>
        </p:txBody>
      </p:sp>
    </p:spTree>
    <p:extLst>
      <p:ext uri="{BB962C8B-B14F-4D97-AF65-F5344CB8AC3E}">
        <p14:creationId xmlns:p14="http://schemas.microsoft.com/office/powerpoint/2010/main" val="8887330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32</a:t>
            </a:fld>
            <a:endParaRPr lang="en-US"/>
          </a:p>
        </p:txBody>
      </p:sp>
    </p:spTree>
    <p:extLst>
      <p:ext uri="{BB962C8B-B14F-4D97-AF65-F5344CB8AC3E}">
        <p14:creationId xmlns:p14="http://schemas.microsoft.com/office/powerpoint/2010/main" val="9250435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r>
              <a:rPr lang="cy-GB" dirty="0"/>
              <a:t>Pa arferion sydd yn mynd </a:t>
            </a:r>
            <a:r>
              <a:rPr lang="cy-GB"/>
              <a:t>gyda pha lun?</a:t>
            </a:r>
          </a:p>
        </p:txBody>
      </p:sp>
      <p:sp>
        <p:nvSpPr>
          <p:cNvPr id="4" name="Dalfan Rhif y Sleid 3"/>
          <p:cNvSpPr>
            <a:spLocks noGrp="1"/>
          </p:cNvSpPr>
          <p:nvPr>
            <p:ph type="sldNum" sz="quarter" idx="5"/>
          </p:nvPr>
        </p:nvSpPr>
        <p:spPr/>
        <p:txBody>
          <a:bodyPr/>
          <a:lstStyle/>
          <a:p>
            <a:fld id="{75F972E0-5198-46C6-8EFE-44A646AD96EF}" type="slidenum">
              <a:rPr lang="en-US" smtClean="0"/>
              <a:t>33</a:t>
            </a:fld>
            <a:endParaRPr lang="en-US" dirty="0"/>
          </a:p>
        </p:txBody>
      </p:sp>
    </p:spTree>
    <p:extLst>
      <p:ext uri="{BB962C8B-B14F-4D97-AF65-F5344CB8AC3E}">
        <p14:creationId xmlns:p14="http://schemas.microsoft.com/office/powerpoint/2010/main" val="2875301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35</a:t>
            </a:fld>
            <a:endParaRPr lang="en-US" dirty="0"/>
          </a:p>
        </p:txBody>
      </p:sp>
    </p:spTree>
    <p:extLst>
      <p:ext uri="{BB962C8B-B14F-4D97-AF65-F5344CB8AC3E}">
        <p14:creationId xmlns:p14="http://schemas.microsoft.com/office/powerpoint/2010/main" val="25259957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37</a:t>
            </a:fld>
            <a:endParaRPr lang="en-US" dirty="0"/>
          </a:p>
        </p:txBody>
      </p:sp>
    </p:spTree>
    <p:extLst>
      <p:ext uri="{BB962C8B-B14F-4D97-AF65-F5344CB8AC3E}">
        <p14:creationId xmlns:p14="http://schemas.microsoft.com/office/powerpoint/2010/main" val="27278900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38</a:t>
            </a:fld>
            <a:endParaRPr lang="en-US" dirty="0"/>
          </a:p>
        </p:txBody>
      </p:sp>
    </p:spTree>
    <p:extLst>
      <p:ext uri="{BB962C8B-B14F-4D97-AF65-F5344CB8AC3E}">
        <p14:creationId xmlns:p14="http://schemas.microsoft.com/office/powerpoint/2010/main" val="34987597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41</a:t>
            </a:fld>
            <a:endParaRPr lang="en-US" dirty="0"/>
          </a:p>
        </p:txBody>
      </p:sp>
    </p:spTree>
    <p:extLst>
      <p:ext uri="{BB962C8B-B14F-4D97-AF65-F5344CB8AC3E}">
        <p14:creationId xmlns:p14="http://schemas.microsoft.com/office/powerpoint/2010/main" val="35437370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sym typeface="Wingdings" pitchFamily="2" charset="2"/>
            </a:endParaRPr>
          </a:p>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42</a:t>
            </a:fld>
            <a:endParaRPr lang="en-US"/>
          </a:p>
        </p:txBody>
      </p:sp>
    </p:spTree>
    <p:extLst>
      <p:ext uri="{BB962C8B-B14F-4D97-AF65-F5344CB8AC3E}">
        <p14:creationId xmlns:p14="http://schemas.microsoft.com/office/powerpoint/2010/main" val="10534024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43</a:t>
            </a:fld>
            <a:endParaRPr lang="en-US"/>
          </a:p>
        </p:txBody>
      </p:sp>
    </p:spTree>
    <p:extLst>
      <p:ext uri="{BB962C8B-B14F-4D97-AF65-F5344CB8AC3E}">
        <p14:creationId xmlns:p14="http://schemas.microsoft.com/office/powerpoint/2010/main" val="42699179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45</a:t>
            </a:fld>
            <a:endParaRPr lang="en-US" dirty="0"/>
          </a:p>
        </p:txBody>
      </p:sp>
    </p:spTree>
    <p:extLst>
      <p:ext uri="{BB962C8B-B14F-4D97-AF65-F5344CB8AC3E}">
        <p14:creationId xmlns:p14="http://schemas.microsoft.com/office/powerpoint/2010/main" val="36868215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46</a:t>
            </a:fld>
            <a:endParaRPr lang="en-US" dirty="0"/>
          </a:p>
        </p:txBody>
      </p:sp>
    </p:spTree>
    <p:extLst>
      <p:ext uri="{BB962C8B-B14F-4D97-AF65-F5344CB8AC3E}">
        <p14:creationId xmlns:p14="http://schemas.microsoft.com/office/powerpoint/2010/main" val="10161051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47</a:t>
            </a:fld>
            <a:endParaRPr lang="en-US" dirty="0"/>
          </a:p>
        </p:txBody>
      </p:sp>
    </p:spTree>
    <p:extLst>
      <p:ext uri="{BB962C8B-B14F-4D97-AF65-F5344CB8AC3E}">
        <p14:creationId xmlns:p14="http://schemas.microsoft.com/office/powerpoint/2010/main" val="41092469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48</a:t>
            </a:fld>
            <a:endParaRPr lang="en-US" dirty="0"/>
          </a:p>
        </p:txBody>
      </p:sp>
    </p:spTree>
    <p:extLst>
      <p:ext uri="{BB962C8B-B14F-4D97-AF65-F5344CB8AC3E}">
        <p14:creationId xmlns:p14="http://schemas.microsoft.com/office/powerpoint/2010/main" val="39781200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51</a:t>
            </a:fld>
            <a:endParaRPr lang="en-US"/>
          </a:p>
        </p:txBody>
      </p:sp>
    </p:spTree>
    <p:extLst>
      <p:ext uri="{BB962C8B-B14F-4D97-AF65-F5344CB8AC3E}">
        <p14:creationId xmlns:p14="http://schemas.microsoft.com/office/powerpoint/2010/main" val="9007255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F972E0-5198-46C6-8EFE-44A646AD96EF}" type="slidenum">
              <a:rPr lang="en-US" smtClean="0"/>
              <a:t>52</a:t>
            </a:fld>
            <a:endParaRPr lang="en-US" dirty="0"/>
          </a:p>
        </p:txBody>
      </p:sp>
    </p:spTree>
    <p:extLst>
      <p:ext uri="{BB962C8B-B14F-4D97-AF65-F5344CB8AC3E}">
        <p14:creationId xmlns:p14="http://schemas.microsoft.com/office/powerpoint/2010/main" val="21169337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8C8073-CAD2-48BF-B8DB-FCAF7D6ED014}" type="slidenum">
              <a:rPr lang="en-US" smtClean="0"/>
              <a:t>54</a:t>
            </a:fld>
            <a:endParaRPr lang="en-US"/>
          </a:p>
        </p:txBody>
      </p:sp>
    </p:spTree>
    <p:extLst>
      <p:ext uri="{BB962C8B-B14F-4D97-AF65-F5344CB8AC3E}">
        <p14:creationId xmlns:p14="http://schemas.microsoft.com/office/powerpoint/2010/main" val="3918551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lvl1pPr>
              <a:defRPr>
                <a:solidFill>
                  <a:schemeClr val="bg1"/>
                </a:solidFill>
              </a:defRPr>
            </a:lvl1pPr>
          </a:lstStyle>
          <a:p>
            <a:fld id="{38386F08-408F-4BD2-A5F9-1FF72E18D3C3}" type="datetimeFigureOut">
              <a:rPr lang="en-US" noProof="0" smtClean="0"/>
              <a:pPr/>
              <a:t>9/13/2022</a:t>
            </a:fld>
            <a:endParaRPr lang="en-US" noProof="0" dirty="0"/>
          </a:p>
        </p:txBody>
      </p:sp>
      <p:sp>
        <p:nvSpPr>
          <p:cNvPr id="8" name="Footer Placeholder 7"/>
          <p:cNvSpPr>
            <a:spLocks noGrp="1"/>
          </p:cNvSpPr>
          <p:nvPr>
            <p:ph type="ftr" sz="quarter" idx="11"/>
          </p:nvPr>
        </p:nvSpPr>
        <p:spPr/>
        <p:txBody>
          <a:bodyPr/>
          <a:lstStyle>
            <a:lvl1pPr>
              <a:defRPr>
                <a:solidFill>
                  <a:schemeClr val="bg1"/>
                </a:solidFill>
              </a:defRPr>
            </a:lvl1pPr>
          </a:lstStyle>
          <a:p>
            <a:r>
              <a:rPr lang="en-US" noProof="0" dirty="0"/>
              <a:t>Add a footer</a:t>
            </a:r>
          </a:p>
        </p:txBody>
      </p:sp>
      <p:sp>
        <p:nvSpPr>
          <p:cNvPr id="9" name="Slide Number Placeholder 8"/>
          <p:cNvSpPr>
            <a:spLocks noGrp="1"/>
          </p:cNvSpPr>
          <p:nvPr>
            <p:ph type="sldNum" sz="quarter" idx="12"/>
          </p:nvPr>
        </p:nvSpPr>
        <p:spPr/>
        <p:txBody>
          <a:bodyPr/>
          <a:lstStyle>
            <a:lvl1pPr>
              <a:defRPr>
                <a:solidFill>
                  <a:schemeClr val="bg1"/>
                </a:solidFill>
              </a:defRPr>
            </a:lvl1pPr>
          </a:lstStyle>
          <a:p>
            <a:fld id="{42F0A33C-B6D6-454E-A4EA-5198AC78DEE3}" type="slidenum">
              <a:rPr lang="en-US" noProof="0" smtClean="0"/>
              <a:pPr/>
              <a:t>‹#›</a:t>
            </a:fld>
            <a:endParaRPr lang="en-US" noProof="0" dirty="0"/>
          </a:p>
        </p:txBody>
      </p:sp>
      <p:sp>
        <p:nvSpPr>
          <p:cNvPr id="17" name="Text Placeholder 16">
            <a:extLst>
              <a:ext uri="{FF2B5EF4-FFF2-40B4-BE49-F238E27FC236}">
                <a16:creationId xmlns:a16="http://schemas.microsoft.com/office/drawing/2014/main" id="{B941F392-55E3-4875-A0A8-7C2B611343C6}"/>
              </a:ext>
            </a:extLst>
          </p:cNvPr>
          <p:cNvSpPr>
            <a:spLocks noGrp="1"/>
          </p:cNvSpPr>
          <p:nvPr>
            <p:ph type="body" sz="quarter" idx="13" hasCustomPrompt="1"/>
          </p:nvPr>
        </p:nvSpPr>
        <p:spPr>
          <a:xfrm>
            <a:off x="10165359" y="599983"/>
            <a:ext cx="638175" cy="539750"/>
          </a:xfrm>
        </p:spPr>
        <p:txBody>
          <a:bodyPr anchor="ctr" anchorCtr="0">
            <a:noAutofit/>
          </a:bodyPr>
          <a:lstStyle>
            <a:lvl1pPr marL="0" indent="0" algn="ctr">
              <a:buNone/>
              <a:defRPr sz="2800">
                <a:solidFill>
                  <a:schemeClr val="bg1"/>
                </a:solidFill>
              </a:defRPr>
            </a:lvl1pPr>
            <a:lvl2pPr marL="228600" indent="0" algn="ctr">
              <a:buNone/>
              <a:defRPr sz="2800">
                <a:solidFill>
                  <a:schemeClr val="bg1"/>
                </a:solidFill>
              </a:defRPr>
            </a:lvl2pPr>
            <a:lvl3pPr marL="457200" indent="0" algn="ctr">
              <a:buNone/>
              <a:defRPr sz="2800">
                <a:solidFill>
                  <a:schemeClr val="bg1"/>
                </a:solidFill>
              </a:defRPr>
            </a:lvl3pPr>
            <a:lvl4pPr marL="685800" indent="0" algn="ctr">
              <a:buNone/>
              <a:defRPr sz="2800">
                <a:solidFill>
                  <a:schemeClr val="bg1"/>
                </a:solidFill>
              </a:defRPr>
            </a:lvl4pPr>
            <a:lvl5pPr marL="914400" indent="0" algn="ctr">
              <a:buNone/>
              <a:defRPr sz="28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Text Placeholder 16">
            <a:extLst>
              <a:ext uri="{FF2B5EF4-FFF2-40B4-BE49-F238E27FC236}">
                <a16:creationId xmlns:a16="http://schemas.microsoft.com/office/drawing/2014/main" id="{792D370F-01D2-4F21-BE9F-9951674A658E}"/>
              </a:ext>
            </a:extLst>
          </p:cNvPr>
          <p:cNvSpPr>
            <a:spLocks noGrp="1"/>
          </p:cNvSpPr>
          <p:nvPr>
            <p:ph type="body" sz="quarter" idx="14" hasCustomPrompt="1"/>
          </p:nvPr>
        </p:nvSpPr>
        <p:spPr>
          <a:xfrm>
            <a:off x="10805594" y="1242501"/>
            <a:ext cx="638175" cy="539750"/>
          </a:xfrm>
        </p:spPr>
        <p:txBody>
          <a:bodyPr anchor="ctr" anchorCtr="0">
            <a:noAutofit/>
          </a:bodyPr>
          <a:lstStyle>
            <a:lvl1pPr marL="0" indent="0" algn="ctr">
              <a:buNone/>
              <a:defRPr sz="2800">
                <a:solidFill>
                  <a:schemeClr val="bg1"/>
                </a:solidFill>
              </a:defRPr>
            </a:lvl1pPr>
            <a:lvl2pPr marL="228600" indent="0" algn="ctr">
              <a:buNone/>
              <a:defRPr sz="2800">
                <a:solidFill>
                  <a:schemeClr val="bg1"/>
                </a:solidFill>
              </a:defRPr>
            </a:lvl2pPr>
            <a:lvl3pPr marL="457200" indent="0" algn="ctr">
              <a:buNone/>
              <a:defRPr sz="2800">
                <a:solidFill>
                  <a:schemeClr val="bg1"/>
                </a:solidFill>
              </a:defRPr>
            </a:lvl3pPr>
            <a:lvl4pPr marL="685800" indent="0" algn="ctr">
              <a:buNone/>
              <a:defRPr sz="2800">
                <a:solidFill>
                  <a:schemeClr val="bg1"/>
                </a:solidFill>
              </a:defRPr>
            </a:lvl4pPr>
            <a:lvl5pPr marL="914400" indent="0" algn="ctr">
              <a:buNone/>
              <a:defRPr sz="28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16">
            <a:extLst>
              <a:ext uri="{FF2B5EF4-FFF2-40B4-BE49-F238E27FC236}">
                <a16:creationId xmlns:a16="http://schemas.microsoft.com/office/drawing/2014/main" id="{F0D26AC6-BA38-4193-A559-922728758354}"/>
              </a:ext>
            </a:extLst>
          </p:cNvPr>
          <p:cNvSpPr>
            <a:spLocks noGrp="1"/>
          </p:cNvSpPr>
          <p:nvPr>
            <p:ph type="body" sz="quarter" idx="15" hasCustomPrompt="1"/>
          </p:nvPr>
        </p:nvSpPr>
        <p:spPr>
          <a:xfrm>
            <a:off x="10165359" y="1885019"/>
            <a:ext cx="638175" cy="539750"/>
          </a:xfrm>
        </p:spPr>
        <p:txBody>
          <a:bodyPr anchor="ctr" anchorCtr="0">
            <a:noAutofit/>
          </a:bodyPr>
          <a:lstStyle>
            <a:lvl1pPr marL="0" indent="0" algn="ctr">
              <a:buNone/>
              <a:defRPr sz="2800">
                <a:solidFill>
                  <a:schemeClr val="bg1"/>
                </a:solidFill>
              </a:defRPr>
            </a:lvl1pPr>
            <a:lvl2pPr marL="228600" indent="0" algn="ctr">
              <a:buNone/>
              <a:defRPr sz="2800"/>
            </a:lvl2pPr>
            <a:lvl3pPr marL="457200" indent="0" algn="ctr">
              <a:buNone/>
              <a:defRPr sz="2800"/>
            </a:lvl3pPr>
            <a:lvl4pPr marL="685800" indent="0" algn="ctr">
              <a:buNone/>
              <a:defRPr sz="2800"/>
            </a:lvl4pPr>
            <a:lvl5pPr marL="914400" indent="0" algn="ctr">
              <a:buNone/>
              <a:defRPr sz="2800"/>
            </a:lvl5pPr>
          </a:lstStyle>
          <a:p>
            <a:pPr lvl="0"/>
            <a:r>
              <a:rPr lang="en-US" noProof="0"/>
              <a:t>Edit Master text styles</a:t>
            </a:r>
          </a:p>
        </p:txBody>
      </p:sp>
      <p:sp>
        <p:nvSpPr>
          <p:cNvPr id="20" name="Text Placeholder 16">
            <a:extLst>
              <a:ext uri="{FF2B5EF4-FFF2-40B4-BE49-F238E27FC236}">
                <a16:creationId xmlns:a16="http://schemas.microsoft.com/office/drawing/2014/main" id="{E8BC1B5E-B477-4CD0-996D-5614FE4B3FE9}"/>
              </a:ext>
            </a:extLst>
          </p:cNvPr>
          <p:cNvSpPr>
            <a:spLocks noGrp="1"/>
          </p:cNvSpPr>
          <p:nvPr>
            <p:ph type="body" sz="quarter" idx="16" hasCustomPrompt="1"/>
          </p:nvPr>
        </p:nvSpPr>
        <p:spPr>
          <a:xfrm>
            <a:off x="9527184" y="1238157"/>
            <a:ext cx="638175" cy="539750"/>
          </a:xfrm>
        </p:spPr>
        <p:txBody>
          <a:bodyPr anchor="ctr" anchorCtr="0">
            <a:noAutofit/>
          </a:bodyPr>
          <a:lstStyle>
            <a:lvl1pPr marL="0" indent="0" algn="ctr">
              <a:buNone/>
              <a:defRPr sz="2800">
                <a:solidFill>
                  <a:schemeClr val="bg1"/>
                </a:solidFill>
              </a:defRPr>
            </a:lvl1pPr>
            <a:lvl2pPr marL="228600" indent="0" algn="ctr">
              <a:buNone/>
              <a:defRPr sz="2800"/>
            </a:lvl2pPr>
            <a:lvl3pPr marL="457200" indent="0" algn="ctr">
              <a:buNone/>
              <a:defRPr sz="2800"/>
            </a:lvl3pPr>
            <a:lvl4pPr marL="685800" indent="0" algn="ctr">
              <a:buNone/>
              <a:defRPr sz="2800"/>
            </a:lvl4pPr>
            <a:lvl5pPr marL="914400" indent="0" algn="ctr">
              <a:buNone/>
              <a:defRPr sz="2800"/>
            </a:lvl5pPr>
          </a:lstStyle>
          <a:p>
            <a:pPr lvl="0"/>
            <a:r>
              <a:rPr lang="en-US" noProof="0"/>
              <a:t>Edit Master text styles</a:t>
            </a:r>
          </a:p>
        </p:txBody>
      </p:sp>
      <p:sp>
        <p:nvSpPr>
          <p:cNvPr id="2" name="Title 1"/>
          <p:cNvSpPr>
            <a:spLocks noGrp="1"/>
          </p:cNvSpPr>
          <p:nvPr>
            <p:ph type="ctrTitle" hasCustomPrompt="1"/>
          </p:nvPr>
        </p:nvSpPr>
        <p:spPr bwMode="blackWhite">
          <a:xfrm>
            <a:off x="4311650" y="1512376"/>
            <a:ext cx="3568700" cy="1809943"/>
          </a:xfrm>
          <a:noFill/>
          <a:ln w="38100">
            <a:noFill/>
          </a:ln>
        </p:spPr>
        <p:txBody>
          <a:bodyPr lIns="274320" rIns="274320" anchor="ctr" anchorCtr="0">
            <a:normAutofit/>
          </a:bodyPr>
          <a:lstStyle>
            <a:lvl1pPr algn="ctr">
              <a:defRPr sz="3800" cap="none" baseline="0">
                <a:solidFill>
                  <a:schemeClr val="tx1"/>
                </a:solidFill>
                <a:latin typeface="+mj-lt"/>
                <a:ea typeface="Verdana" panose="020B0604030504040204" pitchFamily="34" charset="0"/>
              </a:defRPr>
            </a:lvl1pPr>
          </a:lstStyle>
          <a:p>
            <a:r>
              <a:rPr lang="en-US" noProof="0"/>
              <a:t>Click to edit master title style</a:t>
            </a:r>
          </a:p>
        </p:txBody>
      </p:sp>
      <p:sp>
        <p:nvSpPr>
          <p:cNvPr id="3" name="Subtitle 2"/>
          <p:cNvSpPr>
            <a:spLocks noGrp="1"/>
          </p:cNvSpPr>
          <p:nvPr>
            <p:ph type="subTitle" idx="1"/>
          </p:nvPr>
        </p:nvSpPr>
        <p:spPr>
          <a:xfrm>
            <a:off x="4311650" y="3322319"/>
            <a:ext cx="3568700" cy="2023304"/>
          </a:xfrm>
          <a:noFill/>
        </p:spPr>
        <p:txBody>
          <a:bodyPr anchor="ctr" anchorCtr="0">
            <a:normAutofit/>
          </a:bodyPr>
          <a:lstStyle>
            <a:lvl1pPr marL="0" indent="0" algn="ctr">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1715302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
          <a:xfrm>
            <a:off x="688624" y="594360"/>
            <a:ext cx="10893775" cy="1962150"/>
          </a:xfrm>
          <a:noFill/>
          <a:ln w="38100">
            <a:solidFill>
              <a:schemeClr val="bg1"/>
            </a:solidFill>
          </a:ln>
        </p:spPr>
        <p:txBody>
          <a:bodyPr lIns="72000" tIns="72000" rIns="72000" bIns="72000" anchor="t" anchorCtr="0">
            <a:normAutofit/>
          </a:bodyPr>
          <a:lstStyle>
            <a:lvl1pPr algn="l">
              <a:defRPr sz="4000" cap="none" spc="0" baseline="0">
                <a:solidFill>
                  <a:schemeClr val="tx2">
                    <a:lumMod val="50000"/>
                  </a:schemeClr>
                </a:solidFill>
              </a:defRPr>
            </a:lvl1pPr>
          </a:lstStyle>
          <a:p>
            <a:r>
              <a:rPr lang="en-US" noProof="0"/>
              <a:t>Click to edit master title style</a:t>
            </a:r>
          </a:p>
        </p:txBody>
      </p:sp>
      <p:sp>
        <p:nvSpPr>
          <p:cNvPr id="3" name="Content Placeholder 2"/>
          <p:cNvSpPr>
            <a:spLocks noGrp="1"/>
          </p:cNvSpPr>
          <p:nvPr>
            <p:ph idx="1" hasCustomPrompt="1"/>
          </p:nvPr>
        </p:nvSpPr>
        <p:spPr>
          <a:xfrm>
            <a:off x="699108" y="2084071"/>
            <a:ext cx="10883292" cy="3501154"/>
          </a:xfrm>
        </p:spPr>
        <p:txBody>
          <a:bodyPr numCol="2" spcCol="108000">
            <a:normAutofit/>
          </a:bodyPr>
          <a:lstStyle>
            <a:lvl1pPr marL="228600" indent="-228600" algn="l">
              <a:buClr>
                <a:schemeClr val="accent2"/>
              </a:buClr>
              <a:buFont typeface="Wingdings" panose="05000000000000000000" pitchFamily="2" charset="2"/>
              <a:buChar char="§"/>
              <a:defRPr sz="2400">
                <a:solidFill>
                  <a:schemeClr val="tx2">
                    <a:lumMod val="50000"/>
                  </a:schemeClr>
                </a:solidFill>
              </a:defRPr>
            </a:lvl1pPr>
            <a:lvl2pPr marL="457200" indent="-228600" algn="l">
              <a:buClr>
                <a:schemeClr val="accent2"/>
              </a:buClr>
              <a:buFont typeface="Wingdings" panose="05000000000000000000" pitchFamily="2" charset="2"/>
              <a:buChar char="§"/>
              <a:defRPr sz="2400">
                <a:solidFill>
                  <a:schemeClr val="tx2">
                    <a:lumMod val="50000"/>
                  </a:schemeClr>
                </a:solidFill>
              </a:defRPr>
            </a:lvl2pPr>
            <a:lvl3pPr marL="685800" indent="-228600" algn="l">
              <a:buClr>
                <a:schemeClr val="accent2"/>
              </a:buClr>
              <a:buFont typeface="Wingdings" panose="05000000000000000000" pitchFamily="2" charset="2"/>
              <a:buChar char="§"/>
              <a:defRPr sz="2400">
                <a:solidFill>
                  <a:schemeClr val="tx2">
                    <a:lumMod val="50000"/>
                  </a:schemeClr>
                </a:solidFill>
              </a:defRPr>
            </a:lvl3pPr>
            <a:lvl4pPr marL="914400" indent="-228600" algn="l">
              <a:buClr>
                <a:schemeClr val="accent2"/>
              </a:buClr>
              <a:buFont typeface="Wingdings" panose="05000000000000000000" pitchFamily="2" charset="2"/>
              <a:buChar char="§"/>
              <a:defRPr sz="2400">
                <a:solidFill>
                  <a:schemeClr val="tx2">
                    <a:lumMod val="50000"/>
                  </a:schemeClr>
                </a:solidFill>
              </a:defRPr>
            </a:lvl4pPr>
            <a:lvl5pPr marL="1143000" indent="-228600" algn="l">
              <a:buClr>
                <a:schemeClr val="accent2"/>
              </a:buClr>
              <a:buFont typeface="Wingdings" panose="05000000000000000000" pitchFamily="2" charset="2"/>
              <a:buChar char="§"/>
              <a:defRPr sz="2400">
                <a:solidFill>
                  <a:schemeClr val="tx2">
                    <a:lumMod val="50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a:xfrm>
            <a:off x="7256090" y="6234888"/>
            <a:ext cx="2025832" cy="323968"/>
          </a:xfrm>
        </p:spPr>
        <p:txBody>
          <a:bodyPr/>
          <a:lstStyle>
            <a:lvl1pPr>
              <a:defRPr>
                <a:solidFill>
                  <a:schemeClr val="tx2">
                    <a:lumMod val="50000"/>
                  </a:schemeClr>
                </a:solidFill>
              </a:defRPr>
            </a:lvl1pPr>
          </a:lstStyle>
          <a:p>
            <a:fld id="{38386F08-408F-4BD2-A5F9-1FF72E18D3C3}" type="datetimeFigureOut">
              <a:rPr lang="en-US" noProof="0" smtClean="0"/>
              <a:pPr/>
              <a:t>9/13/2022</a:t>
            </a:fld>
            <a:endParaRPr lang="en-US" noProof="0" dirty="0"/>
          </a:p>
        </p:txBody>
      </p:sp>
      <p:sp>
        <p:nvSpPr>
          <p:cNvPr id="8" name="Footer Placeholder 7"/>
          <p:cNvSpPr>
            <a:spLocks noGrp="1"/>
          </p:cNvSpPr>
          <p:nvPr>
            <p:ph type="ftr" sz="quarter" idx="11"/>
          </p:nvPr>
        </p:nvSpPr>
        <p:spPr>
          <a:xfrm>
            <a:off x="2895599" y="6238816"/>
            <a:ext cx="4229101" cy="320040"/>
          </a:xfrm>
        </p:spPr>
        <p:txBody>
          <a:bodyPr/>
          <a:lstStyle>
            <a:lvl1pPr>
              <a:defRPr>
                <a:solidFill>
                  <a:schemeClr val="tx2">
                    <a:lumMod val="50000"/>
                  </a:schemeClr>
                </a:solidFill>
              </a:defRPr>
            </a:lvl1pPr>
          </a:lstStyle>
          <a:p>
            <a:r>
              <a:rPr lang="en-US" noProof="0" dirty="0"/>
              <a:t>Add a footer</a:t>
            </a:r>
          </a:p>
        </p:txBody>
      </p:sp>
      <p:sp>
        <p:nvSpPr>
          <p:cNvPr id="9" name="Slide Number Placeholder 8"/>
          <p:cNvSpPr>
            <a:spLocks noGrp="1"/>
          </p:cNvSpPr>
          <p:nvPr>
            <p:ph type="sldNum" sz="quarter" idx="12"/>
          </p:nvPr>
        </p:nvSpPr>
        <p:spPr>
          <a:xfrm>
            <a:off x="8916161" y="5804577"/>
            <a:ext cx="365760" cy="365760"/>
          </a:xfrm>
        </p:spPr>
        <p:txBody>
          <a:bodyPr/>
          <a:lstStyle>
            <a:lvl1pPr>
              <a:defRPr>
                <a:solidFill>
                  <a:schemeClr val="tx2">
                    <a:lumMod val="50000"/>
                  </a:schemeClr>
                </a:solidFill>
              </a:defRPr>
            </a:lvl1pPr>
          </a:lstStyle>
          <a:p>
            <a:fld id="{42F0A33C-B6D6-454E-A4EA-5198AC78DEE3}" type="slidenum">
              <a:rPr lang="en-US" noProof="0" smtClean="0"/>
              <a:pPr/>
              <a:t>‹#›</a:t>
            </a:fld>
            <a:endParaRPr lang="en-US" noProof="0" dirty="0"/>
          </a:p>
        </p:txBody>
      </p:sp>
      <p:sp>
        <p:nvSpPr>
          <p:cNvPr id="4" name="Rectangle 3">
            <a:extLst>
              <a:ext uri="{FF2B5EF4-FFF2-40B4-BE49-F238E27FC236}">
                <a16:creationId xmlns:a16="http://schemas.microsoft.com/office/drawing/2014/main" id="{DC5B8FA8-6A22-40E7-B3E9-A963C93B51FA}"/>
              </a:ext>
            </a:extLst>
          </p:cNvPr>
          <p:cNvSpPr/>
          <p:nvPr userDrawn="1"/>
        </p:nvSpPr>
        <p:spPr>
          <a:xfrm>
            <a:off x="-15240" y="2"/>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858204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ap Slide">
    <p:bg bwMode="ltGray">
      <p:bgPr>
        <a:solidFill>
          <a:schemeClr val="bg1"/>
        </a:solidFill>
        <a:effectLst/>
      </p:bgPr>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5B1E50CE-2A10-414D-A44D-9CE008E33B13}"/>
              </a:ext>
            </a:extLst>
          </p:cNvPr>
          <p:cNvSpPr>
            <a:spLocks noGrp="1"/>
          </p:cNvSpPr>
          <p:nvPr>
            <p:ph type="pic" sz="quarter" idx="13"/>
          </p:nvPr>
        </p:nvSpPr>
        <p:spPr bwMode="white">
          <a:xfrm>
            <a:off x="0" y="0"/>
            <a:ext cx="12192000" cy="6858000"/>
          </a:xfrm>
          <a:solidFill>
            <a:schemeClr val="tx1"/>
          </a:solidFill>
        </p:spPr>
        <p:txBody>
          <a:bodyPr anchor="ctr" anchorCtr="0"/>
          <a:lstStyle>
            <a:lvl1pPr marL="0" indent="0" algn="ctr">
              <a:buNone/>
              <a:defRPr/>
            </a:lvl1pPr>
          </a:lstStyle>
          <a:p>
            <a:r>
              <a:rPr lang="en-US" noProof="0"/>
              <a:t>Click icon to add picture</a:t>
            </a:r>
            <a:endParaRPr lang="en-US" noProof="0" dirty="0"/>
          </a:p>
        </p:txBody>
      </p:sp>
      <p:sp>
        <p:nvSpPr>
          <p:cNvPr id="11" name="Rectangle 10">
            <a:extLst>
              <a:ext uri="{FF2B5EF4-FFF2-40B4-BE49-F238E27FC236}">
                <a16:creationId xmlns:a16="http://schemas.microsoft.com/office/drawing/2014/main" id="{32BFBB01-2158-40AB-B652-ED00805909B1}"/>
              </a:ext>
            </a:extLst>
          </p:cNvPr>
          <p:cNvSpPr/>
          <p:nvPr userDrawn="1"/>
        </p:nvSpPr>
        <p:spPr>
          <a:xfrm rot="5400000">
            <a:off x="5657999" y="340659"/>
            <a:ext cx="864000" cy="12204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sp>
        <p:nvSpPr>
          <p:cNvPr id="2" name="Date Placeholder 1"/>
          <p:cNvSpPr>
            <a:spLocks noGrp="1"/>
          </p:cNvSpPr>
          <p:nvPr>
            <p:ph type="dt" sz="half" idx="10"/>
          </p:nvPr>
        </p:nvSpPr>
        <p:spPr/>
        <p:txBody>
          <a:bodyPr/>
          <a:lstStyle>
            <a:lvl1pPr>
              <a:defRPr>
                <a:solidFill>
                  <a:schemeClr val="bg1">
                    <a:alpha val="70000"/>
                  </a:schemeClr>
                </a:solidFill>
              </a:defRPr>
            </a:lvl1pPr>
          </a:lstStyle>
          <a:p>
            <a:fld id="{38386F08-408F-4BD2-A5F9-1FF72E18D3C3}" type="datetimeFigureOut">
              <a:rPr lang="en-US" noProof="0" smtClean="0"/>
              <a:pPr/>
              <a:t>9/13/2022</a:t>
            </a:fld>
            <a:endParaRPr lang="en-US" noProof="0" dirty="0"/>
          </a:p>
        </p:txBody>
      </p:sp>
      <p:sp>
        <p:nvSpPr>
          <p:cNvPr id="3" name="Footer Placeholder 2"/>
          <p:cNvSpPr>
            <a:spLocks noGrp="1"/>
          </p:cNvSpPr>
          <p:nvPr>
            <p:ph type="ftr" sz="quarter" idx="11"/>
          </p:nvPr>
        </p:nvSpPr>
        <p:spPr>
          <a:xfrm>
            <a:off x="1251855" y="6236208"/>
            <a:ext cx="5901189" cy="320040"/>
          </a:xfrm>
        </p:spPr>
        <p:txBody>
          <a:bodyPr/>
          <a:lstStyle>
            <a:lvl1pPr>
              <a:defRPr>
                <a:solidFill>
                  <a:schemeClr val="bg1">
                    <a:alpha val="70000"/>
                  </a:schemeClr>
                </a:solidFill>
              </a:defRPr>
            </a:lvl1pPr>
          </a:lstStyle>
          <a:p>
            <a:r>
              <a:rPr lang="en-US" noProof="0" dirty="0"/>
              <a:t>Add a footer</a:t>
            </a:r>
          </a:p>
        </p:txBody>
      </p:sp>
      <p:sp>
        <p:nvSpPr>
          <p:cNvPr id="4" name="Slide Number Placeholder 3"/>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5" name="Title 4">
            <a:extLst>
              <a:ext uri="{FF2B5EF4-FFF2-40B4-BE49-F238E27FC236}">
                <a16:creationId xmlns:a16="http://schemas.microsoft.com/office/drawing/2014/main" id="{29A01CDD-F399-4646-90ED-E57A0E6099FE}"/>
              </a:ext>
            </a:extLst>
          </p:cNvPr>
          <p:cNvSpPr>
            <a:spLocks noGrp="1"/>
          </p:cNvSpPr>
          <p:nvPr>
            <p:ph type="title" hasCustomPrompt="1"/>
          </p:nvPr>
        </p:nvSpPr>
        <p:spPr bwMode="black">
          <a:xfrm>
            <a:off x="7748789" y="246231"/>
            <a:ext cx="3787891" cy="957729"/>
          </a:xfrm>
          <a:noFill/>
          <a:ln>
            <a:noFill/>
          </a:ln>
        </p:spPr>
        <p:txBody>
          <a:bodyPr anchor="b" anchorCtr="0">
            <a:normAutofit/>
          </a:bodyPr>
          <a:lstStyle>
            <a:lvl1pPr algn="r">
              <a:defRPr sz="4000" b="0" cap="none" baseline="0">
                <a:solidFill>
                  <a:schemeClr val="accent2"/>
                </a:solidFill>
              </a:defRPr>
            </a:lvl1pPr>
          </a:lstStyle>
          <a:p>
            <a:r>
              <a:rPr lang="en-US" noProof="0"/>
              <a:t>CLICK TO EDIT MASTER TITLE STYLE</a:t>
            </a:r>
          </a:p>
        </p:txBody>
      </p:sp>
      <p:sp>
        <p:nvSpPr>
          <p:cNvPr id="10" name="Text Placeholder 9">
            <a:extLst>
              <a:ext uri="{FF2B5EF4-FFF2-40B4-BE49-F238E27FC236}">
                <a16:creationId xmlns:a16="http://schemas.microsoft.com/office/drawing/2014/main" id="{C452D643-DA50-4240-9810-A9BBB9728826}"/>
              </a:ext>
            </a:extLst>
          </p:cNvPr>
          <p:cNvSpPr>
            <a:spLocks noGrp="1"/>
          </p:cNvSpPr>
          <p:nvPr>
            <p:ph type="body" sz="quarter" idx="14" hasCustomPrompt="1"/>
          </p:nvPr>
        </p:nvSpPr>
        <p:spPr>
          <a:xfrm>
            <a:off x="8092439" y="1343510"/>
            <a:ext cx="3383905" cy="4472513"/>
          </a:xfrm>
        </p:spPr>
        <p:txBody>
          <a:bodyPr>
            <a:normAutofit/>
          </a:bodyPr>
          <a:lstStyle>
            <a:lvl1pPr marL="0" indent="0" algn="r">
              <a:buNone/>
              <a:defRPr sz="2400">
                <a:solidFill>
                  <a:schemeClr val="bg1"/>
                </a:solidFill>
              </a:defRPr>
            </a:lvl1pPr>
            <a:lvl2pPr marL="228600" indent="0" algn="r">
              <a:buNone/>
              <a:defRPr sz="2000">
                <a:solidFill>
                  <a:schemeClr val="bg1"/>
                </a:solidFill>
              </a:defRPr>
            </a:lvl2pPr>
            <a:lvl3pPr marL="457200" indent="0" algn="r">
              <a:buNone/>
              <a:defRPr sz="2000">
                <a:solidFill>
                  <a:schemeClr val="bg1"/>
                </a:solidFill>
              </a:defRPr>
            </a:lvl3pPr>
            <a:lvl4pPr marL="685800" indent="0" algn="r">
              <a:buNone/>
              <a:defRPr sz="2000">
                <a:solidFill>
                  <a:schemeClr val="bg1"/>
                </a:solidFill>
              </a:defRPr>
            </a:lvl4pPr>
            <a:lvl5pPr marL="914400" indent="0" algn="r">
              <a:buNone/>
              <a:defRPr sz="2000">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34591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White">
          <a:xfrm>
            <a:off x="883920" y="592183"/>
            <a:ext cx="5750440" cy="1810379"/>
          </a:xfrm>
          <a:noFill/>
          <a:ln>
            <a:noFill/>
          </a:ln>
        </p:spPr>
        <p:txBody>
          <a:bodyPr lIns="0" anchor="t" anchorCtr="0">
            <a:noAutofit/>
          </a:bodyPr>
          <a:lstStyle>
            <a:lvl1pPr marL="0" indent="0" algn="l" defTabSz="0">
              <a:buFont typeface="Arial" panose="020B0604020202020204" pitchFamily="34" charset="0"/>
              <a:buNone/>
              <a:defRPr sz="4000" cap="none" spc="0" baseline="0">
                <a:solidFill>
                  <a:schemeClr val="tx1"/>
                </a:solidFill>
              </a:defRPr>
            </a:lvl1pPr>
          </a:lstStyle>
          <a:p>
            <a:r>
              <a:rPr lang="en-US" noProof="0"/>
              <a:t>Click to edit master title style</a:t>
            </a:r>
          </a:p>
        </p:txBody>
      </p:sp>
      <p:sp>
        <p:nvSpPr>
          <p:cNvPr id="3" name="Picture Placeholder 2"/>
          <p:cNvSpPr>
            <a:spLocks noGrp="1" noChangeAspect="1"/>
          </p:cNvSpPr>
          <p:nvPr>
            <p:ph type="pic" idx="1"/>
          </p:nvPr>
        </p:nvSpPr>
        <p:spPr>
          <a:xfrm>
            <a:off x="6497200" y="0"/>
            <a:ext cx="5700896"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4" name="Text Placeholder 3"/>
          <p:cNvSpPr>
            <a:spLocks noGrp="1"/>
          </p:cNvSpPr>
          <p:nvPr>
            <p:ph type="body" sz="half" idx="2" hasCustomPrompt="1"/>
          </p:nvPr>
        </p:nvSpPr>
        <p:spPr bwMode="white">
          <a:xfrm>
            <a:off x="632071" y="2417802"/>
            <a:ext cx="5297398" cy="3710855"/>
          </a:xfrm>
        </p:spPr>
        <p:txBody>
          <a:bodyPr anchor="t" anchorCtr="1">
            <a:normAutofit/>
          </a:bodyPr>
          <a:lstStyle>
            <a:lvl1pPr marL="285750" indent="-285750" algn="l">
              <a:buClr>
                <a:schemeClr val="bg1"/>
              </a:buClr>
              <a:buFont typeface="Arial" panose="020B0604020202020204" pitchFamily="34" charset="0"/>
              <a:buChar char="•"/>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38386F08-408F-4BD2-A5F9-1FF72E18D3C3}" type="datetimeFigureOut">
              <a:rPr lang="en-US" noProof="0" smtClean="0"/>
              <a:t>9/13/2022</a:t>
            </a:fld>
            <a:endParaRPr lang="en-US" noProof="0"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r>
              <a:rPr lang="en-US" noProof="0" dirty="0"/>
              <a:t>Add a footer</a:t>
            </a:r>
          </a:p>
        </p:txBody>
      </p:sp>
      <p:sp>
        <p:nvSpPr>
          <p:cNvPr id="10" name="Slide Number Placeholder 9"/>
          <p:cNvSpPr>
            <a:spLocks noGrp="1"/>
          </p:cNvSpPr>
          <p:nvPr>
            <p:ph type="sldNum" sz="quarter" idx="12"/>
          </p:nvPr>
        </p:nvSpPr>
        <p:spPr/>
        <p:txBody>
          <a:body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3891309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C226BE6-63BD-4193-A5B9-87DBDF176AB9}"/>
              </a:ext>
            </a:extLst>
          </p:cNvPr>
          <p:cNvSpPr/>
          <p:nvPr userDrawn="1"/>
        </p:nvSpPr>
        <p:spPr>
          <a:xfrm rot="5400000">
            <a:off x="5712000" y="-5718344"/>
            <a:ext cx="756000" cy="12204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bwMode="blackWhite">
          <a:xfrm>
            <a:off x="4175220" y="3508040"/>
            <a:ext cx="3841560" cy="3420000"/>
          </a:xfrm>
          <a:noFill/>
          <a:ln>
            <a:noFill/>
          </a:ln>
        </p:spPr>
        <p:txBody>
          <a:bodyPr anchor="ctr" anchorCtr="1">
            <a:noAutofit/>
          </a:bodyPr>
          <a:lstStyle>
            <a:lvl1pPr algn="l">
              <a:defRPr sz="2400" cap="none">
                <a:solidFill>
                  <a:schemeClr val="tx1"/>
                </a:solidFill>
              </a:defRPr>
            </a:lvl1pPr>
          </a:lstStyle>
          <a:p>
            <a:r>
              <a:rPr lang="en-US" noProof="0"/>
              <a:t>Click to edit Master title style</a:t>
            </a:r>
          </a:p>
        </p:txBody>
      </p:sp>
      <p:sp>
        <p:nvSpPr>
          <p:cNvPr id="4" name="Text Placeholder 3"/>
          <p:cNvSpPr>
            <a:spLocks noGrp="1"/>
          </p:cNvSpPr>
          <p:nvPr>
            <p:ph type="body" sz="half" idx="2" hasCustomPrompt="1"/>
          </p:nvPr>
        </p:nvSpPr>
        <p:spPr>
          <a:xfrm>
            <a:off x="8404860" y="1005840"/>
            <a:ext cx="3497580" cy="5593080"/>
          </a:xfrm>
        </p:spPr>
        <p:txBody>
          <a:bodyPr anchor="t" anchorCtr="0">
            <a:normAutofit/>
          </a:bodyPr>
          <a:lstStyle>
            <a:lvl1pPr marL="285750" indent="-285750" algn="l">
              <a:buFont typeface="Arial" panose="020B0604020202020204" pitchFamily="34" charset="0"/>
              <a:buChar char="•"/>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8" name="Date Placeholder 7"/>
          <p:cNvSpPr>
            <a:spLocks noGrp="1"/>
          </p:cNvSpPr>
          <p:nvPr>
            <p:ph type="dt" sz="half" idx="10"/>
          </p:nvPr>
        </p:nvSpPr>
        <p:spPr>
          <a:xfrm>
            <a:off x="8629149" y="6254056"/>
            <a:ext cx="2753746" cy="323968"/>
          </a:xfrm>
        </p:spPr>
        <p:txBody>
          <a:bodyPr/>
          <a:lstStyle>
            <a:lvl1pPr>
              <a:defRPr>
                <a:solidFill>
                  <a:srgbClr val="FFFFFF"/>
                </a:solidFill>
                <a:effectLst>
                  <a:outerShdw blurRad="50800" dist="38100" dir="2700000" algn="tl" rotWithShape="0">
                    <a:prstClr val="black">
                      <a:alpha val="43000"/>
                    </a:prstClr>
                  </a:outerShdw>
                </a:effectLst>
              </a:defRPr>
            </a:lvl1pPr>
          </a:lstStyle>
          <a:p>
            <a:fld id="{38386F08-408F-4BD2-A5F9-1FF72E18D3C3}" type="datetimeFigureOut">
              <a:rPr lang="en-US" noProof="0" smtClean="0"/>
              <a:t>9/13/2022</a:t>
            </a:fld>
            <a:endParaRPr lang="en-US" noProof="0" dirty="0"/>
          </a:p>
        </p:txBody>
      </p:sp>
      <p:sp>
        <p:nvSpPr>
          <p:cNvPr id="9" name="Footer Placeholder 8"/>
          <p:cNvSpPr>
            <a:spLocks noGrp="1"/>
          </p:cNvSpPr>
          <p:nvPr>
            <p:ph type="ftr" sz="quarter" idx="11"/>
          </p:nvPr>
        </p:nvSpPr>
        <p:spPr>
          <a:xfrm>
            <a:off x="301752" y="6236208"/>
            <a:ext cx="5124797" cy="320040"/>
          </a:xfrm>
        </p:spPr>
        <p:txBody>
          <a:bodyPr/>
          <a:lstStyle>
            <a:lvl1pPr>
              <a:defRPr>
                <a:solidFill>
                  <a:srgbClr val="FFFFFF">
                    <a:alpha val="70000"/>
                  </a:srgbClr>
                </a:solidFill>
              </a:defRPr>
            </a:lvl1pPr>
          </a:lstStyle>
          <a:p>
            <a:r>
              <a:rPr lang="en-US" noProof="0" dirty="0"/>
              <a:t>Add a footer</a:t>
            </a:r>
          </a:p>
        </p:txBody>
      </p:sp>
      <p:sp>
        <p:nvSpPr>
          <p:cNvPr id="10" name="Slide Number Placeholder 9"/>
          <p:cNvSpPr>
            <a:spLocks noGrp="1"/>
          </p:cNvSpPr>
          <p:nvPr>
            <p:ph type="sldNum" sz="quarter" idx="12"/>
          </p:nvPr>
        </p:nvSpPr>
        <p:spPr>
          <a:xfrm>
            <a:off x="11566642" y="6233160"/>
            <a:ext cx="365760" cy="365760"/>
          </a:xfrm>
        </p:spPr>
        <p:txBody>
          <a:bodyPr/>
          <a:lstStyle/>
          <a:p>
            <a:fld id="{42F0A33C-B6D6-454E-A4EA-5198AC78DEE3}" type="slidenum">
              <a:rPr lang="en-US" noProof="0" smtClean="0"/>
              <a:t>‹#›</a:t>
            </a:fld>
            <a:endParaRPr lang="en-US" noProof="0" dirty="0"/>
          </a:p>
        </p:txBody>
      </p:sp>
      <p:sp>
        <p:nvSpPr>
          <p:cNvPr id="13" name="Text Placeholder 3">
            <a:extLst>
              <a:ext uri="{FF2B5EF4-FFF2-40B4-BE49-F238E27FC236}">
                <a16:creationId xmlns:a16="http://schemas.microsoft.com/office/drawing/2014/main" id="{A010B646-69BD-42FF-80B8-7A065EA6A284}"/>
              </a:ext>
            </a:extLst>
          </p:cNvPr>
          <p:cNvSpPr>
            <a:spLocks noGrp="1"/>
          </p:cNvSpPr>
          <p:nvPr>
            <p:ph type="body" sz="half" idx="15" hasCustomPrompt="1"/>
          </p:nvPr>
        </p:nvSpPr>
        <p:spPr>
          <a:xfrm>
            <a:off x="293917" y="996684"/>
            <a:ext cx="3497580" cy="5593080"/>
          </a:xfrm>
        </p:spPr>
        <p:txBody>
          <a:bodyPr anchor="t" anchorCtr="0">
            <a:normAutofit/>
          </a:bodyPr>
          <a:lstStyle>
            <a:lvl1pPr marL="285750" indent="-285750" algn="l">
              <a:buFont typeface="Arial" panose="020B0604020202020204" pitchFamily="34" charset="0"/>
              <a:buChar char="•"/>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Tree>
    <p:extLst>
      <p:ext uri="{BB962C8B-B14F-4D97-AF65-F5344CB8AC3E}">
        <p14:creationId xmlns:p14="http://schemas.microsoft.com/office/powerpoint/2010/main" val="2510544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ideo Layou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11459962" y="6324918"/>
            <a:ext cx="365760" cy="365760"/>
          </a:xfrm>
        </p:spPr>
        <p:txBody>
          <a:bodyPr/>
          <a:lstStyle/>
          <a:p>
            <a:fld id="{42F0A33C-B6D6-454E-A4EA-5198AC78DEE3}" type="slidenum">
              <a:rPr lang="en-US" noProof="0" smtClean="0"/>
              <a:t>‹#›</a:t>
            </a:fld>
            <a:endParaRPr lang="en-US" noProof="0" dirty="0"/>
          </a:p>
        </p:txBody>
      </p:sp>
      <p:sp>
        <p:nvSpPr>
          <p:cNvPr id="12" name="Title 11">
            <a:extLst>
              <a:ext uri="{FF2B5EF4-FFF2-40B4-BE49-F238E27FC236}">
                <a16:creationId xmlns:a16="http://schemas.microsoft.com/office/drawing/2014/main" id="{2B21E085-4E62-4EC9-A5F1-16523F195915}"/>
              </a:ext>
            </a:extLst>
          </p:cNvPr>
          <p:cNvSpPr>
            <a:spLocks noGrp="1"/>
          </p:cNvSpPr>
          <p:nvPr>
            <p:ph type="title" hasCustomPrompt="1"/>
          </p:nvPr>
        </p:nvSpPr>
        <p:spPr bwMode="black">
          <a:xfrm>
            <a:off x="6942215" y="426720"/>
            <a:ext cx="4699941" cy="1188720"/>
          </a:xfrm>
          <a:noFill/>
          <a:ln>
            <a:noFill/>
          </a:ln>
        </p:spPr>
        <p:txBody>
          <a:bodyPr/>
          <a:lstStyle>
            <a:lvl1pPr algn="l">
              <a:defRPr cap="none">
                <a:solidFill>
                  <a:schemeClr val="tx1"/>
                </a:solidFill>
              </a:defRPr>
            </a:lvl1pPr>
          </a:lstStyle>
          <a:p>
            <a:r>
              <a:rPr lang="en-US" noProof="0"/>
              <a:t>Click to edit master title style</a:t>
            </a:r>
          </a:p>
        </p:txBody>
      </p:sp>
      <p:sp>
        <p:nvSpPr>
          <p:cNvPr id="14" name="Text Placeholder 13">
            <a:extLst>
              <a:ext uri="{FF2B5EF4-FFF2-40B4-BE49-F238E27FC236}">
                <a16:creationId xmlns:a16="http://schemas.microsoft.com/office/drawing/2014/main" id="{FFCDFB3A-4CE3-463F-8C40-B15E3F5CFCA6}"/>
              </a:ext>
            </a:extLst>
          </p:cNvPr>
          <p:cNvSpPr>
            <a:spLocks noGrp="1"/>
          </p:cNvSpPr>
          <p:nvPr>
            <p:ph type="body" sz="quarter" idx="17" hasCustomPrompt="1"/>
          </p:nvPr>
        </p:nvSpPr>
        <p:spPr>
          <a:xfrm>
            <a:off x="7048876" y="1818152"/>
            <a:ext cx="4045844" cy="4277848"/>
          </a:xfrm>
          <a:noFill/>
        </p:spPr>
        <p:txBody>
          <a:bodyPr/>
          <a:lstStyle>
            <a:lvl1pPr marL="0" indent="0" algn="l">
              <a:buNone/>
              <a:defRPr>
                <a:solidFill>
                  <a:schemeClr val="tx1"/>
                </a:solidFill>
              </a:defRPr>
            </a:lvl1pPr>
            <a:lvl2pPr marL="228600" indent="0" algn="l">
              <a:buNone/>
              <a:defRPr>
                <a:solidFill>
                  <a:schemeClr val="tx1"/>
                </a:solidFill>
              </a:defRPr>
            </a:lvl2pPr>
            <a:lvl3pPr marL="457200" indent="0" algn="l">
              <a:buNone/>
              <a:defRPr>
                <a:solidFill>
                  <a:schemeClr val="tx1"/>
                </a:solidFill>
              </a:defRPr>
            </a:lvl3pPr>
            <a:lvl4pPr marL="685800" indent="0" algn="l">
              <a:buNone/>
              <a:defRPr>
                <a:solidFill>
                  <a:schemeClr val="tx1"/>
                </a:solidFill>
              </a:defRPr>
            </a:lvl4pPr>
            <a:lvl5pPr marL="914400" indent="0" algn="l">
              <a:buNone/>
              <a:defRPr>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Date Placeholder 2"/>
          <p:cNvSpPr>
            <a:spLocks noGrp="1"/>
          </p:cNvSpPr>
          <p:nvPr>
            <p:ph type="dt" sz="half" idx="10"/>
          </p:nvPr>
        </p:nvSpPr>
        <p:spPr>
          <a:xfrm>
            <a:off x="8644389" y="6345814"/>
            <a:ext cx="2753746" cy="323968"/>
          </a:xfrm>
        </p:spPr>
        <p:txBody>
          <a:bodyPr/>
          <a:lstStyle/>
          <a:p>
            <a:fld id="{38386F08-408F-4BD2-A5F9-1FF72E18D3C3}" type="datetimeFigureOut">
              <a:rPr lang="en-US" noProof="0" smtClean="0"/>
              <a:t>9/13/2022</a:t>
            </a:fld>
            <a:endParaRPr lang="en-US" noProof="0" dirty="0"/>
          </a:p>
        </p:txBody>
      </p:sp>
      <p:sp>
        <p:nvSpPr>
          <p:cNvPr id="4" name="Footer Placeholder 3"/>
          <p:cNvSpPr>
            <a:spLocks noGrp="1"/>
          </p:cNvSpPr>
          <p:nvPr>
            <p:ph type="ftr" sz="quarter" idx="11"/>
          </p:nvPr>
        </p:nvSpPr>
        <p:spPr>
          <a:xfrm>
            <a:off x="457200" y="6403848"/>
            <a:ext cx="5901189" cy="320040"/>
          </a:xfrm>
        </p:spPr>
        <p:txBody>
          <a:bodyPr/>
          <a:lstStyle/>
          <a:p>
            <a:r>
              <a:rPr lang="en-US" noProof="0" dirty="0"/>
              <a:t>Add a footer</a:t>
            </a:r>
          </a:p>
        </p:txBody>
      </p:sp>
      <p:sp>
        <p:nvSpPr>
          <p:cNvPr id="6" name="Picture Placeholder 5">
            <a:extLst>
              <a:ext uri="{FF2B5EF4-FFF2-40B4-BE49-F238E27FC236}">
                <a16:creationId xmlns:a16="http://schemas.microsoft.com/office/drawing/2014/main" id="{7D356109-298D-4C51-9DC7-DC74594DC220}"/>
              </a:ext>
            </a:extLst>
          </p:cNvPr>
          <p:cNvSpPr>
            <a:spLocks noGrp="1"/>
          </p:cNvSpPr>
          <p:nvPr>
            <p:ph type="pic" sz="quarter" idx="18"/>
          </p:nvPr>
        </p:nvSpPr>
        <p:spPr>
          <a:xfrm>
            <a:off x="732155" y="396240"/>
            <a:ext cx="5927725" cy="5989638"/>
          </a:xfrm>
          <a:ln w="38100">
            <a:solidFill>
              <a:schemeClr val="accent2"/>
            </a:solidFill>
          </a:ln>
        </p:spPr>
        <p:txBody>
          <a:bodyPr/>
          <a:lstStyle/>
          <a:p>
            <a:r>
              <a:rPr lang="en-US" noProof="0"/>
              <a:t>Click icon to add picture</a:t>
            </a:r>
            <a:endParaRPr lang="en-US" noProof="0" dirty="0"/>
          </a:p>
        </p:txBody>
      </p:sp>
      <p:sp>
        <p:nvSpPr>
          <p:cNvPr id="21" name="Rectangle 20">
            <a:extLst>
              <a:ext uri="{FF2B5EF4-FFF2-40B4-BE49-F238E27FC236}">
                <a16:creationId xmlns:a16="http://schemas.microsoft.com/office/drawing/2014/main" id="{64070FEF-D9D1-45DF-A806-9CA5B8270E72}"/>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cxnSp>
        <p:nvCxnSpPr>
          <p:cNvPr id="9" name="Straight Connector 8" descr="decorative element">
            <a:extLst>
              <a:ext uri="{FF2B5EF4-FFF2-40B4-BE49-F238E27FC236}">
                <a16:creationId xmlns:a16="http://schemas.microsoft.com/office/drawing/2014/main" id="{167C85F9-C124-4D12-B4AC-317A35D71511}"/>
              </a:ext>
              <a:ext uri="{C183D7F6-B498-43B3-948B-1728B52AA6E4}">
                <adec:decorative xmlns:adec="http://schemas.microsoft.com/office/drawing/2017/decorative" val="1"/>
              </a:ext>
            </a:extLst>
          </p:cNvPr>
          <p:cNvCxnSpPr>
            <a:cxnSpLocks/>
          </p:cNvCxnSpPr>
          <p:nvPr userDrawn="1"/>
        </p:nvCxnSpPr>
        <p:spPr>
          <a:xfrm>
            <a:off x="7141749" y="1720670"/>
            <a:ext cx="3780000" cy="0"/>
          </a:xfrm>
          <a:prstGeom prst="line">
            <a:avLst/>
          </a:prstGeom>
          <a:ln w="31750">
            <a:solidFill>
              <a:schemeClr val="accent2"/>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522941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and Caption ">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BDE53EE8-1567-4A1C-B5FB-9243D17B161A}"/>
              </a:ext>
            </a:extLst>
          </p:cNvPr>
          <p:cNvSpPr>
            <a:spLocks noGrp="1"/>
          </p:cNvSpPr>
          <p:nvPr>
            <p:ph type="pic" sz="quarter" idx="16"/>
          </p:nvPr>
        </p:nvSpPr>
        <p:spPr>
          <a:xfrm>
            <a:off x="6096000" y="0"/>
            <a:ext cx="6096000" cy="6858000"/>
          </a:xfrm>
          <a:solidFill>
            <a:schemeClr val="tx1">
              <a:lumMod val="50000"/>
              <a:lumOff val="50000"/>
            </a:schemeClr>
          </a:solidFill>
        </p:spPr>
        <p:txBody>
          <a:bodyPr/>
          <a:lstStyle/>
          <a:p>
            <a:r>
              <a:rPr lang="en-US" noProof="0"/>
              <a:t>Click icon to add picture</a:t>
            </a:r>
            <a:endParaRPr lang="en-US" noProof="0" dirty="0"/>
          </a:p>
        </p:txBody>
      </p:sp>
      <p:sp>
        <p:nvSpPr>
          <p:cNvPr id="6" name="Picture Placeholder 5">
            <a:extLst>
              <a:ext uri="{FF2B5EF4-FFF2-40B4-BE49-F238E27FC236}">
                <a16:creationId xmlns:a16="http://schemas.microsoft.com/office/drawing/2014/main" id="{145CB378-10E3-4D4E-82B7-47858EDEE57D}"/>
              </a:ext>
            </a:extLst>
          </p:cNvPr>
          <p:cNvSpPr>
            <a:spLocks noGrp="1"/>
          </p:cNvSpPr>
          <p:nvPr>
            <p:ph type="pic" sz="quarter" idx="13"/>
          </p:nvPr>
        </p:nvSpPr>
        <p:spPr>
          <a:xfrm>
            <a:off x="6662827" y="543339"/>
            <a:ext cx="5040000" cy="5765661"/>
          </a:xfrm>
          <a:ln w="38100">
            <a:solidFill>
              <a:schemeClr val="bg1"/>
            </a:solidFill>
          </a:ln>
        </p:spPr>
        <p:txBody>
          <a:bodyPr/>
          <a:lstStyle/>
          <a:p>
            <a:r>
              <a:rPr lang="en-US" noProof="0"/>
              <a:t>Click icon to add picture</a:t>
            </a:r>
            <a:endParaRPr lang="en-US" noProof="0" dirty="0"/>
          </a:p>
        </p:txBody>
      </p:sp>
      <p:sp>
        <p:nvSpPr>
          <p:cNvPr id="3" name="Date Placeholder 2"/>
          <p:cNvSpPr>
            <a:spLocks noGrp="1"/>
          </p:cNvSpPr>
          <p:nvPr>
            <p:ph type="dt" sz="half" idx="10"/>
          </p:nvPr>
        </p:nvSpPr>
        <p:spPr>
          <a:xfrm>
            <a:off x="8537045" y="6358084"/>
            <a:ext cx="2753746" cy="323968"/>
          </a:xfrm>
        </p:spPr>
        <p:txBody>
          <a:bodyPr/>
          <a:lstStyle/>
          <a:p>
            <a:fld id="{38386F08-408F-4BD2-A5F9-1FF72E18D3C3}" type="datetimeFigureOut">
              <a:rPr lang="en-US" noProof="0" smtClean="0"/>
              <a:t>9/13/2022</a:t>
            </a:fld>
            <a:endParaRPr lang="en-US" noProof="0" dirty="0"/>
          </a:p>
        </p:txBody>
      </p:sp>
      <p:sp>
        <p:nvSpPr>
          <p:cNvPr id="4" name="Footer Placeholder 3"/>
          <p:cNvSpPr>
            <a:spLocks noGrp="1"/>
          </p:cNvSpPr>
          <p:nvPr>
            <p:ph type="ftr" sz="quarter" idx="11"/>
          </p:nvPr>
        </p:nvSpPr>
        <p:spPr>
          <a:xfrm>
            <a:off x="704361" y="6382908"/>
            <a:ext cx="5901189" cy="320040"/>
          </a:xfrm>
        </p:spPr>
        <p:txBody>
          <a:bodyPr/>
          <a:lstStyle/>
          <a:p>
            <a:r>
              <a:rPr lang="en-US" noProof="0" dirty="0"/>
              <a:t>Add a footer</a:t>
            </a:r>
          </a:p>
        </p:txBody>
      </p:sp>
      <p:sp>
        <p:nvSpPr>
          <p:cNvPr id="5" name="Slide Number Placeholder 4"/>
          <p:cNvSpPr>
            <a:spLocks noGrp="1"/>
          </p:cNvSpPr>
          <p:nvPr>
            <p:ph type="sldNum" sz="quarter" idx="12"/>
          </p:nvPr>
        </p:nvSpPr>
        <p:spPr>
          <a:xfrm>
            <a:off x="11474538" y="6337188"/>
            <a:ext cx="365760" cy="365760"/>
          </a:xfrm>
        </p:spPr>
        <p:txBody>
          <a:bodyPr/>
          <a:lstStyle/>
          <a:p>
            <a:fld id="{42F0A33C-B6D6-454E-A4EA-5198AC78DEE3}" type="slidenum">
              <a:rPr lang="en-US" noProof="0" smtClean="0"/>
              <a:t>‹#›</a:t>
            </a:fld>
            <a:endParaRPr lang="en-US" noProof="0" dirty="0"/>
          </a:p>
        </p:txBody>
      </p:sp>
      <p:sp>
        <p:nvSpPr>
          <p:cNvPr id="7" name="Title 6">
            <a:extLst>
              <a:ext uri="{FF2B5EF4-FFF2-40B4-BE49-F238E27FC236}">
                <a16:creationId xmlns:a16="http://schemas.microsoft.com/office/drawing/2014/main" id="{AA2BF3C7-5EFF-4508-B560-D9A68D3F7226}"/>
              </a:ext>
            </a:extLst>
          </p:cNvPr>
          <p:cNvSpPr>
            <a:spLocks noGrp="1"/>
          </p:cNvSpPr>
          <p:nvPr>
            <p:ph type="title" hasCustomPrompt="1"/>
          </p:nvPr>
        </p:nvSpPr>
        <p:spPr bwMode="gray">
          <a:xfrm>
            <a:off x="704361" y="164690"/>
            <a:ext cx="4593772" cy="2624056"/>
          </a:xfrm>
          <a:noFill/>
          <a:ln>
            <a:noFill/>
          </a:ln>
        </p:spPr>
        <p:txBody>
          <a:bodyPr anchor="t" anchorCtr="0">
            <a:noAutofit/>
          </a:bodyPr>
          <a:lstStyle>
            <a:lvl1pPr>
              <a:defRPr sz="4000" cap="none"/>
            </a:lvl1pPr>
          </a:lstStyle>
          <a:p>
            <a:r>
              <a:rPr lang="en-US" noProof="0"/>
              <a:t>Click to edit master title style</a:t>
            </a:r>
          </a:p>
        </p:txBody>
      </p:sp>
      <p:sp>
        <p:nvSpPr>
          <p:cNvPr id="9" name="Text Placeholder 8">
            <a:extLst>
              <a:ext uri="{FF2B5EF4-FFF2-40B4-BE49-F238E27FC236}">
                <a16:creationId xmlns:a16="http://schemas.microsoft.com/office/drawing/2014/main" id="{37D64B51-A9B6-4A76-949F-576993124753}"/>
              </a:ext>
            </a:extLst>
          </p:cNvPr>
          <p:cNvSpPr>
            <a:spLocks noGrp="1"/>
          </p:cNvSpPr>
          <p:nvPr>
            <p:ph type="body" sz="quarter" idx="14" hasCustomPrompt="1"/>
          </p:nvPr>
        </p:nvSpPr>
        <p:spPr>
          <a:xfrm>
            <a:off x="704361" y="3233530"/>
            <a:ext cx="4593771" cy="2902590"/>
          </a:xfrm>
        </p:spPr>
        <p:txBody>
          <a:bodyPr>
            <a:normAutofit/>
          </a:bodyPr>
          <a:lstStyle>
            <a:lvl1pPr marL="0" indent="0" algn="ctr">
              <a:buClr>
                <a:schemeClr val="bg1"/>
              </a:buClr>
              <a:buNone/>
              <a:defRPr sz="2400">
                <a:solidFill>
                  <a:schemeClr val="tx1"/>
                </a:solidFill>
              </a:defRPr>
            </a:lvl1pPr>
            <a:lvl2pPr marL="228600" indent="0" algn="ctr">
              <a:buClr>
                <a:schemeClr val="bg1"/>
              </a:buClr>
              <a:buNone/>
              <a:defRPr sz="2400">
                <a:solidFill>
                  <a:schemeClr val="tx1"/>
                </a:solidFill>
              </a:defRPr>
            </a:lvl2pPr>
            <a:lvl3pPr marL="457200" indent="0" algn="ctr">
              <a:buClr>
                <a:schemeClr val="bg1"/>
              </a:buClr>
              <a:buNone/>
              <a:defRPr sz="2400">
                <a:solidFill>
                  <a:schemeClr val="tx1"/>
                </a:solidFill>
              </a:defRPr>
            </a:lvl3pPr>
            <a:lvl4pPr marL="685800" indent="0" algn="ctr">
              <a:buClr>
                <a:schemeClr val="bg1"/>
              </a:buClr>
              <a:buNone/>
              <a:defRPr sz="2400">
                <a:solidFill>
                  <a:schemeClr val="tx1"/>
                </a:solidFill>
              </a:defRPr>
            </a:lvl4pPr>
            <a:lvl5pPr marL="914400" indent="0" algn="ctr">
              <a:buClr>
                <a:schemeClr val="bg1"/>
              </a:buClr>
              <a:buNone/>
              <a:defRPr sz="2400">
                <a:solidFill>
                  <a:schemeClr val="tx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00114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blackWhite">
          <a:xfrm>
            <a:off x="6712900" y="407684"/>
            <a:ext cx="4910096" cy="2257167"/>
          </a:xfrm>
          <a:noFill/>
          <a:ln>
            <a:noFill/>
          </a:ln>
        </p:spPr>
        <p:txBody>
          <a:bodyPr anchor="ctr" anchorCtr="0">
            <a:normAutofit/>
          </a:bodyPr>
          <a:lstStyle>
            <a:lvl1pPr algn="l">
              <a:defRPr sz="4000">
                <a:solidFill>
                  <a:srgbClr val="262626"/>
                </a:solidFill>
              </a:defRPr>
            </a:lvl1pPr>
          </a:lstStyle>
          <a:p>
            <a:r>
              <a:rPr lang="en-US" noProof="0"/>
              <a:t>Click to edit master title style</a:t>
            </a:r>
          </a:p>
        </p:txBody>
      </p:sp>
      <p:sp>
        <p:nvSpPr>
          <p:cNvPr id="4" name="Text Placeholder 3"/>
          <p:cNvSpPr>
            <a:spLocks noGrp="1"/>
          </p:cNvSpPr>
          <p:nvPr>
            <p:ph type="body" sz="half" idx="2" hasCustomPrompt="1"/>
          </p:nvPr>
        </p:nvSpPr>
        <p:spPr bwMode="white">
          <a:xfrm>
            <a:off x="6780414" y="3019130"/>
            <a:ext cx="4584265" cy="3159033"/>
          </a:xfrm>
        </p:spPr>
        <p:txBody>
          <a:bodyPr anchor="t" anchorCtr="1">
            <a:normAutofit/>
          </a:bodyPr>
          <a:lstStyle>
            <a:lvl1pPr marL="0" indent="0" algn="l">
              <a:buNone/>
              <a:defRPr sz="24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9" name="Date Placeholder 8"/>
          <p:cNvSpPr>
            <a:spLocks noGrp="1"/>
          </p:cNvSpPr>
          <p:nvPr>
            <p:ph type="dt" sz="half" idx="10"/>
          </p:nvPr>
        </p:nvSpPr>
        <p:spPr/>
        <p:txBody>
          <a:bodyPr/>
          <a:lstStyle/>
          <a:p>
            <a:fld id="{38386F08-408F-4BD2-A5F9-1FF72E18D3C3}" type="datetimeFigureOut">
              <a:rPr lang="en-US" noProof="0" smtClean="0"/>
              <a:t>9/13/2022</a:t>
            </a:fld>
            <a:endParaRPr lang="en-US" noProof="0"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r>
              <a:rPr lang="en-US" noProof="0" dirty="0"/>
              <a:t>Add a footer</a:t>
            </a:r>
          </a:p>
        </p:txBody>
      </p:sp>
      <p:sp>
        <p:nvSpPr>
          <p:cNvPr id="11" name="Slide Number Placeholder 10"/>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12" name="Content Placeholder 2">
            <a:extLst>
              <a:ext uri="{FF2B5EF4-FFF2-40B4-BE49-F238E27FC236}">
                <a16:creationId xmlns:a16="http://schemas.microsoft.com/office/drawing/2014/main" id="{1FEC71D9-8368-4022-BA35-B43400F92502}"/>
              </a:ext>
            </a:extLst>
          </p:cNvPr>
          <p:cNvSpPr>
            <a:spLocks noGrp="1"/>
          </p:cNvSpPr>
          <p:nvPr>
            <p:ph idx="1" hasCustomPrompt="1"/>
          </p:nvPr>
        </p:nvSpPr>
        <p:spPr>
          <a:xfrm>
            <a:off x="827320" y="407684"/>
            <a:ext cx="5625849" cy="577047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389162157"/>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386F08-408F-4BD2-A5F9-1FF72E18D3C3}" type="datetimeFigureOut">
              <a:rPr lang="en-US" noProof="0" smtClean="0"/>
              <a:t>9/13/2022</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2" name="Title 1">
            <a:extLst>
              <a:ext uri="{FF2B5EF4-FFF2-40B4-BE49-F238E27FC236}">
                <a16:creationId xmlns:a16="http://schemas.microsoft.com/office/drawing/2014/main" id="{38BE4AA6-ED36-4D3B-ABD8-3BA6059C308D}"/>
              </a:ext>
            </a:extLst>
          </p:cNvPr>
          <p:cNvSpPr>
            <a:spLocks noGrp="1"/>
          </p:cNvSpPr>
          <p:nvPr>
            <p:ph type="title" hasCustomPrompt="1"/>
          </p:nvPr>
        </p:nvSpPr>
        <p:spPr bwMode="gray">
          <a:xfrm>
            <a:off x="3744516" y="1127369"/>
            <a:ext cx="4703084" cy="1188720"/>
          </a:xfrm>
          <a:noFill/>
          <a:ln>
            <a:noFill/>
          </a:ln>
        </p:spPr>
        <p:txBody>
          <a:bodyPr/>
          <a:lstStyle>
            <a:lvl1pPr marL="0" indent="0" algn="ctr">
              <a:buFont typeface="Arial" panose="020B0604020202020204" pitchFamily="34" charset="0"/>
              <a:buNone/>
              <a:defRPr cap="none"/>
            </a:lvl1pPr>
          </a:lstStyle>
          <a:p>
            <a:r>
              <a:rPr lang="en-US" noProof="0"/>
              <a:t>Click to edit master title style</a:t>
            </a:r>
          </a:p>
        </p:txBody>
      </p:sp>
      <p:sp>
        <p:nvSpPr>
          <p:cNvPr id="7" name="Text Placeholder 6">
            <a:extLst>
              <a:ext uri="{FF2B5EF4-FFF2-40B4-BE49-F238E27FC236}">
                <a16:creationId xmlns:a16="http://schemas.microsoft.com/office/drawing/2014/main" id="{D94707B9-0409-43FA-B052-6AE401D767CE}"/>
              </a:ext>
            </a:extLst>
          </p:cNvPr>
          <p:cNvSpPr>
            <a:spLocks noGrp="1"/>
          </p:cNvSpPr>
          <p:nvPr>
            <p:ph type="body" sz="quarter" idx="13" hasCustomPrompt="1"/>
          </p:nvPr>
        </p:nvSpPr>
        <p:spPr>
          <a:xfrm>
            <a:off x="3744516" y="2263081"/>
            <a:ext cx="4702968" cy="3909119"/>
          </a:xfrm>
          <a:noFill/>
          <a:ln>
            <a:noFill/>
          </a:ln>
        </p:spPr>
        <p:txBody>
          <a:bodyPr/>
          <a:lstStyle>
            <a:lvl1pPr marL="0" indent="0" algn="ctr">
              <a:buNone/>
              <a:defRPr>
                <a:solidFill>
                  <a:schemeClr val="bg1"/>
                </a:solidFill>
              </a:defRPr>
            </a:lvl1pPr>
            <a:lvl2pPr marL="228600" indent="0" algn="ctr">
              <a:buNone/>
              <a:defRPr>
                <a:solidFill>
                  <a:schemeClr val="bg1"/>
                </a:solidFill>
              </a:defRPr>
            </a:lvl2pPr>
            <a:lvl3pPr marL="457200" indent="0" algn="ctr">
              <a:buNone/>
              <a:defRPr>
                <a:solidFill>
                  <a:schemeClr val="bg1"/>
                </a:solidFill>
              </a:defRPr>
            </a:lvl3pPr>
            <a:lvl4pPr marL="685800" indent="0" algn="ctr">
              <a:buNone/>
              <a:defRPr>
                <a:solidFill>
                  <a:schemeClr val="bg1"/>
                </a:solidFill>
              </a:defRPr>
            </a:lvl4pPr>
            <a:lvl5pPr marL="914400" indent="0" algn="ctr">
              <a:buNone/>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52560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blackWhite">
          <a:xfrm>
            <a:off x="1600200" y="2386744"/>
            <a:ext cx="8991600" cy="1645920"/>
          </a:xfrm>
          <a:noFill/>
          <a:ln w="38100">
            <a:solidFill>
              <a:srgbClr val="FFFFFF"/>
            </a:solidFill>
          </a:ln>
        </p:spPr>
        <p:txBody>
          <a:bodyPr lIns="274320" rIns="274320" anchor="ctr" anchorCtr="1">
            <a:normAutofit/>
          </a:bodyPr>
          <a:lstStyle>
            <a:lvl1pPr algn="ctr">
              <a:defRPr sz="2400">
                <a:solidFill>
                  <a:srgbClr val="262626"/>
                </a:solidFill>
              </a:defRPr>
            </a:lvl1pPr>
          </a:lstStyle>
          <a:p>
            <a:r>
              <a:rPr lang="en-US" noProof="0"/>
              <a:t>Click to edit master title style</a:t>
            </a:r>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18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7" name="Date Placeholder 6"/>
          <p:cNvSpPr>
            <a:spLocks noGrp="1"/>
          </p:cNvSpPr>
          <p:nvPr>
            <p:ph type="dt" sz="half" idx="10"/>
          </p:nvPr>
        </p:nvSpPr>
        <p:spPr/>
        <p:txBody>
          <a:bodyPr/>
          <a:lstStyle/>
          <a:p>
            <a:fld id="{38386F08-408F-4BD2-A5F9-1FF72E18D3C3}" type="datetimeFigureOut">
              <a:rPr lang="en-US" noProof="0" smtClean="0"/>
              <a:t>9/13/2022</a:t>
            </a:fld>
            <a:endParaRPr lang="en-US" noProof="0" dirty="0"/>
          </a:p>
        </p:txBody>
      </p:sp>
      <p:sp>
        <p:nvSpPr>
          <p:cNvPr id="8" name="Footer Placeholder 7"/>
          <p:cNvSpPr>
            <a:spLocks noGrp="1"/>
          </p:cNvSpPr>
          <p:nvPr>
            <p:ph type="ftr" sz="quarter" idx="11"/>
          </p:nvPr>
        </p:nvSpPr>
        <p:spPr/>
        <p:txBody>
          <a:bodyPr/>
          <a:lstStyle/>
          <a:p>
            <a:r>
              <a:rPr lang="en-US" noProof="0" dirty="0"/>
              <a:t>Add a footer</a:t>
            </a:r>
          </a:p>
        </p:txBody>
      </p:sp>
      <p:sp>
        <p:nvSpPr>
          <p:cNvPr id="9" name="Slide Number Placeholder 8"/>
          <p:cNvSpPr>
            <a:spLocks noGrp="1"/>
          </p:cNvSpPr>
          <p:nvPr>
            <p:ph type="sldNum" sz="quarter" idx="12"/>
          </p:nvPr>
        </p:nvSpPr>
        <p:spPr/>
        <p:txBody>
          <a:body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328737422"/>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Section Header">
    <p:bg>
      <p:bgPr>
        <a:solidFill>
          <a:schemeClr val="accent2"/>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68440A-E3ED-426B-A1F8-1D7557F9584D}"/>
              </a:ext>
            </a:extLst>
          </p:cNvPr>
          <p:cNvSpPr/>
          <p:nvPr userDrawn="1"/>
        </p:nvSpPr>
        <p:spPr>
          <a:xfrm>
            <a:off x="0" y="3648173"/>
            <a:ext cx="12192000" cy="3209827"/>
          </a:xfrm>
          <a:prstGeom prst="rect">
            <a:avLst/>
          </a:prstGeom>
          <a:solidFill>
            <a:schemeClr val="tx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sp>
        <p:nvSpPr>
          <p:cNvPr id="2" name="Title 1"/>
          <p:cNvSpPr>
            <a:spLocks noGrp="1"/>
          </p:cNvSpPr>
          <p:nvPr>
            <p:ph type="ctrTitle" hasCustomPrompt="1"/>
          </p:nvPr>
        </p:nvSpPr>
        <p:spPr bwMode="blackWhite">
          <a:xfrm>
            <a:off x="1600200" y="1887121"/>
            <a:ext cx="8991600" cy="1645920"/>
          </a:xfrm>
          <a:noFill/>
          <a:ln w="38100">
            <a:solidFill>
              <a:srgbClr val="FFFFFF"/>
            </a:solidFill>
          </a:ln>
        </p:spPr>
        <p:txBody>
          <a:bodyPr lIns="274320" rIns="274320" anchor="ctr" anchorCtr="1">
            <a:normAutofit/>
          </a:bodyPr>
          <a:lstStyle>
            <a:lvl1pPr algn="ctr">
              <a:defRPr sz="3600">
                <a:solidFill>
                  <a:schemeClr val="tx1"/>
                </a:solidFill>
              </a:defRPr>
            </a:lvl1pPr>
          </a:lstStyle>
          <a:p>
            <a:r>
              <a:rPr lang="en-US" noProof="0"/>
              <a:t>Click to edit master title style</a:t>
            </a:r>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7" name="Date Placeholder 6"/>
          <p:cNvSpPr>
            <a:spLocks noGrp="1"/>
          </p:cNvSpPr>
          <p:nvPr>
            <p:ph type="dt" sz="half" idx="10"/>
          </p:nvPr>
        </p:nvSpPr>
        <p:spPr/>
        <p:txBody>
          <a:bodyPr/>
          <a:lstStyle>
            <a:lvl1pPr>
              <a:defRPr>
                <a:solidFill>
                  <a:schemeClr val="bg1"/>
                </a:solidFill>
              </a:defRPr>
            </a:lvl1pPr>
          </a:lstStyle>
          <a:p>
            <a:fld id="{38386F08-408F-4BD2-A5F9-1FF72E18D3C3}" type="datetimeFigureOut">
              <a:rPr lang="en-US" noProof="0" smtClean="0"/>
              <a:pPr/>
              <a:t>9/13/2022</a:t>
            </a:fld>
            <a:endParaRPr lang="en-US" noProof="0" dirty="0"/>
          </a:p>
        </p:txBody>
      </p:sp>
      <p:sp>
        <p:nvSpPr>
          <p:cNvPr id="8" name="Footer Placeholder 7"/>
          <p:cNvSpPr>
            <a:spLocks noGrp="1"/>
          </p:cNvSpPr>
          <p:nvPr>
            <p:ph type="ftr" sz="quarter" idx="11"/>
          </p:nvPr>
        </p:nvSpPr>
        <p:spPr/>
        <p:txBody>
          <a:bodyPr/>
          <a:lstStyle>
            <a:lvl1pPr>
              <a:defRPr>
                <a:solidFill>
                  <a:schemeClr val="bg1"/>
                </a:solidFill>
              </a:defRPr>
            </a:lvl1pPr>
          </a:lstStyle>
          <a:p>
            <a:r>
              <a:rPr lang="en-US" noProof="0" dirty="0"/>
              <a:t>Add a footer</a:t>
            </a:r>
          </a:p>
        </p:txBody>
      </p:sp>
      <p:sp>
        <p:nvSpPr>
          <p:cNvPr id="9" name="Slide Number Placeholder 8"/>
          <p:cNvSpPr>
            <a:spLocks noGrp="1"/>
          </p:cNvSpPr>
          <p:nvPr>
            <p:ph type="sldNum" sz="quarter" idx="12"/>
          </p:nvPr>
        </p:nvSpPr>
        <p:spPr/>
        <p:txBody>
          <a:body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2249634510"/>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a:noFill/>
          <a:ln>
            <a:solidFill>
              <a:schemeClr val="accent2"/>
            </a:solidFill>
          </a:ln>
        </p:spPr>
        <p:txBody>
          <a:bodyPr/>
          <a:lstStyle/>
          <a:p>
            <a:r>
              <a:rPr lang="en-US" noProof="0"/>
              <a:t>Click to edit master title style</a:t>
            </a:r>
          </a:p>
        </p:txBody>
      </p:sp>
      <p:sp>
        <p:nvSpPr>
          <p:cNvPr id="3" name="Content Placeholder 2"/>
          <p:cNvSpPr>
            <a:spLocks noGrp="1"/>
          </p:cNvSpPr>
          <p:nvPr>
            <p:ph idx="1" hasCustomPrompt="1"/>
          </p:nvPr>
        </p:nvSpPr>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p>
            <a:fld id="{38386F08-408F-4BD2-A5F9-1FF72E18D3C3}" type="datetimeFigureOut">
              <a:rPr lang="en-US" noProof="0" smtClean="0"/>
              <a:t>9/13/2022</a:t>
            </a:fld>
            <a:endParaRPr lang="en-US" noProof="0" dirty="0"/>
          </a:p>
        </p:txBody>
      </p:sp>
      <p:sp>
        <p:nvSpPr>
          <p:cNvPr id="8" name="Footer Placeholder 7"/>
          <p:cNvSpPr>
            <a:spLocks noGrp="1"/>
          </p:cNvSpPr>
          <p:nvPr>
            <p:ph type="ftr" sz="quarter" idx="11"/>
          </p:nvPr>
        </p:nvSpPr>
        <p:spPr/>
        <p:txBody>
          <a:bodyPr/>
          <a:lstStyle/>
          <a:p>
            <a:r>
              <a:rPr lang="en-US" noProof="0" dirty="0"/>
              <a:t>Add a footer</a:t>
            </a:r>
          </a:p>
        </p:txBody>
      </p:sp>
      <p:sp>
        <p:nvSpPr>
          <p:cNvPr id="9" name="Slide Number Placeholder 8"/>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10" name="Rectangle 9">
            <a:extLst>
              <a:ext uri="{FF2B5EF4-FFF2-40B4-BE49-F238E27FC236}">
                <a16:creationId xmlns:a16="http://schemas.microsoft.com/office/drawing/2014/main" id="{C0B668FB-6A04-4C02-A197-0044D616A95A}"/>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40386430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bwMode="gray">
          <a:noFill/>
          <a:ln>
            <a:noFill/>
          </a:ln>
        </p:spPr>
        <p:txBody>
          <a:bodyPr/>
          <a:lstStyle/>
          <a:p>
            <a:r>
              <a:rPr lang="en-US" noProof="0"/>
              <a:t>Click to edit master title style</a:t>
            </a:r>
          </a:p>
        </p:txBody>
      </p:sp>
      <p:sp>
        <p:nvSpPr>
          <p:cNvPr id="3" name="Content Placeholder 2"/>
          <p:cNvSpPr>
            <a:spLocks noGrp="1"/>
          </p:cNvSpPr>
          <p:nvPr>
            <p:ph sz="half" idx="1" hasCustomPrompt="1"/>
          </p:nvPr>
        </p:nvSpPr>
        <p:spPr>
          <a:xfrm>
            <a:off x="1581912" y="2638044"/>
            <a:ext cx="4271771" cy="310198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hasCustomPrompt="1"/>
          </p:nvPr>
        </p:nvSpPr>
        <p:spPr>
          <a:xfrm>
            <a:off x="6338315" y="2638044"/>
            <a:ext cx="4270247" cy="310198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Date Placeholder 7"/>
          <p:cNvSpPr>
            <a:spLocks noGrp="1"/>
          </p:cNvSpPr>
          <p:nvPr>
            <p:ph type="dt" sz="half" idx="10"/>
          </p:nvPr>
        </p:nvSpPr>
        <p:spPr/>
        <p:txBody>
          <a:bodyPr/>
          <a:lstStyle/>
          <a:p>
            <a:fld id="{38386F08-408F-4BD2-A5F9-1FF72E18D3C3}" type="datetimeFigureOut">
              <a:rPr lang="en-US" noProof="0" smtClean="0"/>
              <a:t>9/13/2022</a:t>
            </a:fld>
            <a:endParaRPr lang="en-US" noProof="0" dirty="0"/>
          </a:p>
        </p:txBody>
      </p:sp>
      <p:sp>
        <p:nvSpPr>
          <p:cNvPr id="9" name="Footer Placeholder 8"/>
          <p:cNvSpPr>
            <a:spLocks noGrp="1"/>
          </p:cNvSpPr>
          <p:nvPr>
            <p:ph type="ftr" sz="quarter" idx="11"/>
          </p:nvPr>
        </p:nvSpPr>
        <p:spPr/>
        <p:txBody>
          <a:bodyPr/>
          <a:lstStyle/>
          <a:p>
            <a:r>
              <a:rPr lang="en-US" noProof="0" dirty="0"/>
              <a:t>Add a footer</a:t>
            </a:r>
          </a:p>
        </p:txBody>
      </p:sp>
      <p:sp>
        <p:nvSpPr>
          <p:cNvPr id="10" name="Slide Number Placeholder 9"/>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11" name="Rectangle 10">
            <a:extLst>
              <a:ext uri="{FF2B5EF4-FFF2-40B4-BE49-F238E27FC236}">
                <a16:creationId xmlns:a16="http://schemas.microsoft.com/office/drawing/2014/main" id="{E972FC25-236C-4A4E-83A6-4EBE36B8339C}"/>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79552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1583436" y="2313433"/>
            <a:ext cx="4270248" cy="704087"/>
          </a:xfrm>
        </p:spPr>
        <p:txBody>
          <a:bodyPr vert="horz" lIns="91440" tIns="45720" rIns="91440" bIns="45720" rtlCol="0" anchor="b">
            <a:normAutofit/>
          </a:bodyPr>
          <a:lstStyle>
            <a:lvl1pPr marL="0" indent="0">
              <a:buNone/>
              <a:defRPr lang="en-US" sz="2400" b="1" dirty="0">
                <a:solidFill>
                  <a:schemeClr val="bg1"/>
                </a:solidFill>
              </a:defRPr>
            </a:lvl1pPr>
          </a:lstStyle>
          <a:p>
            <a:pPr marL="228600" lvl="0" indent="-228600"/>
            <a:r>
              <a:rPr lang="en-US" noProof="0"/>
              <a:t>Edit Master Text Styles</a:t>
            </a:r>
          </a:p>
        </p:txBody>
      </p:sp>
      <p:sp>
        <p:nvSpPr>
          <p:cNvPr id="4" name="Content Placeholder 3"/>
          <p:cNvSpPr>
            <a:spLocks noGrp="1"/>
          </p:cNvSpPr>
          <p:nvPr>
            <p:ph sz="half" idx="2" hasCustomPrompt="1"/>
          </p:nvPr>
        </p:nvSpPr>
        <p:spPr>
          <a:xfrm>
            <a:off x="1583436" y="3143250"/>
            <a:ext cx="4270248" cy="2596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hasCustomPrompt="1"/>
          </p:nvPr>
        </p:nvSpPr>
        <p:spPr>
          <a:xfrm>
            <a:off x="6338316" y="3143250"/>
            <a:ext cx="4253484" cy="2596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lvl1pPr>
              <a:defRPr>
                <a:solidFill>
                  <a:schemeClr val="bg1">
                    <a:alpha val="70000"/>
                  </a:schemeClr>
                </a:solidFill>
              </a:defRPr>
            </a:lvl1pPr>
          </a:lstStyle>
          <a:p>
            <a:fld id="{38386F08-408F-4BD2-A5F9-1FF72E18D3C3}" type="datetimeFigureOut">
              <a:rPr lang="en-US" noProof="0" smtClean="0"/>
              <a:pPr/>
              <a:t>9/13/2022</a:t>
            </a:fld>
            <a:endParaRPr lang="en-US" noProof="0" dirty="0"/>
          </a:p>
        </p:txBody>
      </p:sp>
      <p:sp>
        <p:nvSpPr>
          <p:cNvPr id="8" name="Footer Placeholder 7"/>
          <p:cNvSpPr>
            <a:spLocks noGrp="1"/>
          </p:cNvSpPr>
          <p:nvPr>
            <p:ph type="ftr" sz="quarter" idx="11"/>
          </p:nvPr>
        </p:nvSpPr>
        <p:spPr/>
        <p:txBody>
          <a:bodyPr/>
          <a:lstStyle>
            <a:lvl1pPr>
              <a:defRPr>
                <a:solidFill>
                  <a:schemeClr val="bg1">
                    <a:alpha val="70000"/>
                  </a:schemeClr>
                </a:solidFill>
              </a:defRPr>
            </a:lvl1pPr>
          </a:lstStyle>
          <a:p>
            <a:r>
              <a:rPr lang="en-US" noProof="0" dirty="0"/>
              <a:t>Add a footer</a:t>
            </a:r>
          </a:p>
        </p:txBody>
      </p:sp>
      <p:sp>
        <p:nvSpPr>
          <p:cNvPr id="9" name="Slide Number Placeholder 8"/>
          <p:cNvSpPr>
            <a:spLocks noGrp="1"/>
          </p:cNvSpPr>
          <p:nvPr>
            <p:ph type="sldNum" sz="quarter" idx="12"/>
          </p:nvPr>
        </p:nvSpPr>
        <p:spPr/>
        <p:txBody>
          <a:bodyPr/>
          <a:lstStyle/>
          <a:p>
            <a:fld id="{42F0A33C-B6D6-454E-A4EA-5198AC78DEE3}" type="slidenum">
              <a:rPr lang="en-US" noProof="0" smtClean="0"/>
              <a:t>‹#›</a:t>
            </a:fld>
            <a:endParaRPr lang="en-US" noProof="0" dirty="0"/>
          </a:p>
        </p:txBody>
      </p:sp>
      <p:sp>
        <p:nvSpPr>
          <p:cNvPr id="10" name="Title 9"/>
          <p:cNvSpPr>
            <a:spLocks noGrp="1"/>
          </p:cNvSpPr>
          <p:nvPr>
            <p:ph type="title" hasCustomPrompt="1"/>
          </p:nvPr>
        </p:nvSpPr>
        <p:spPr bwMode="gray">
          <a:noFill/>
          <a:ln>
            <a:solidFill>
              <a:schemeClr val="bg1"/>
            </a:solidFill>
          </a:ln>
        </p:spPr>
        <p:txBody>
          <a:bodyPr/>
          <a:lstStyle/>
          <a:p>
            <a:r>
              <a:rPr lang="en-US" noProof="0"/>
              <a:t>Click to edit master title style</a:t>
            </a:r>
          </a:p>
        </p:txBody>
      </p:sp>
      <p:sp>
        <p:nvSpPr>
          <p:cNvPr id="12" name="Text Placeholder 4">
            <a:extLst>
              <a:ext uri="{FF2B5EF4-FFF2-40B4-BE49-F238E27FC236}">
                <a16:creationId xmlns:a16="http://schemas.microsoft.com/office/drawing/2014/main" id="{7CC6D812-2BC4-484A-A3B0-D751943CAC28}"/>
              </a:ext>
            </a:extLst>
          </p:cNvPr>
          <p:cNvSpPr>
            <a:spLocks noGrp="1"/>
          </p:cNvSpPr>
          <p:nvPr>
            <p:ph type="body" sz="quarter" idx="3" hasCustomPrompt="1"/>
          </p:nvPr>
        </p:nvSpPr>
        <p:spPr>
          <a:xfrm>
            <a:off x="6304927" y="2313433"/>
            <a:ext cx="4270248" cy="704088"/>
          </a:xfrm>
        </p:spPr>
        <p:txBody>
          <a:bodyPr anchor="b"/>
          <a:lstStyle>
            <a:lvl1pPr marL="0" indent="0">
              <a:buFont typeface="Arial" panose="020B0604020202020204" pitchFamily="34" charse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Tree>
    <p:extLst>
      <p:ext uri="{BB962C8B-B14F-4D97-AF65-F5344CB8AC3E}">
        <p14:creationId xmlns:p14="http://schemas.microsoft.com/office/powerpoint/2010/main" val="10744509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11459962" y="6324918"/>
            <a:ext cx="365760" cy="365760"/>
          </a:xfrm>
        </p:spPr>
        <p:txBody>
          <a:bodyPr/>
          <a:lstStyle/>
          <a:p>
            <a:fld id="{42F0A33C-B6D6-454E-A4EA-5198AC78DEE3}" type="slidenum">
              <a:rPr lang="en-US" noProof="0" smtClean="0"/>
              <a:t>‹#›</a:t>
            </a:fld>
            <a:endParaRPr lang="en-US" noProof="0" dirty="0"/>
          </a:p>
        </p:txBody>
      </p:sp>
      <p:sp>
        <p:nvSpPr>
          <p:cNvPr id="3" name="Date Placeholder 2"/>
          <p:cNvSpPr>
            <a:spLocks noGrp="1"/>
          </p:cNvSpPr>
          <p:nvPr>
            <p:ph type="dt" sz="half" idx="10"/>
          </p:nvPr>
        </p:nvSpPr>
        <p:spPr>
          <a:xfrm>
            <a:off x="8644389" y="6345814"/>
            <a:ext cx="2753746" cy="323968"/>
          </a:xfrm>
        </p:spPr>
        <p:txBody>
          <a:bodyPr/>
          <a:lstStyle/>
          <a:p>
            <a:fld id="{38386F08-408F-4BD2-A5F9-1FF72E18D3C3}" type="datetimeFigureOut">
              <a:rPr lang="en-US" noProof="0" smtClean="0"/>
              <a:t>9/13/2022</a:t>
            </a:fld>
            <a:endParaRPr lang="en-US" noProof="0" dirty="0"/>
          </a:p>
        </p:txBody>
      </p:sp>
      <p:sp>
        <p:nvSpPr>
          <p:cNvPr id="4" name="Footer Placeholder 3"/>
          <p:cNvSpPr>
            <a:spLocks noGrp="1"/>
          </p:cNvSpPr>
          <p:nvPr>
            <p:ph type="ftr" sz="quarter" idx="11"/>
          </p:nvPr>
        </p:nvSpPr>
        <p:spPr>
          <a:xfrm>
            <a:off x="457200" y="6403848"/>
            <a:ext cx="5901189" cy="320040"/>
          </a:xfrm>
        </p:spPr>
        <p:txBody>
          <a:bodyPr/>
          <a:lstStyle/>
          <a:p>
            <a:r>
              <a:rPr lang="en-US" noProof="0" dirty="0"/>
              <a:t>Add a footer</a:t>
            </a:r>
          </a:p>
        </p:txBody>
      </p:sp>
      <p:sp>
        <p:nvSpPr>
          <p:cNvPr id="21" name="Rectangle 20">
            <a:extLst>
              <a:ext uri="{FF2B5EF4-FFF2-40B4-BE49-F238E27FC236}">
                <a16:creationId xmlns:a16="http://schemas.microsoft.com/office/drawing/2014/main" id="{64070FEF-D9D1-45DF-A806-9CA5B8270E72}"/>
              </a:ext>
            </a:extLst>
          </p:cNvPr>
          <p:cNvSpPr/>
          <p:nvPr userDrawn="1"/>
        </p:nvSpPr>
        <p:spPr>
          <a:xfrm>
            <a:off x="-15240" y="-1"/>
            <a:ext cx="365760" cy="6876000"/>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76C8A7AD-2B2B-4A1B-8A04-1B8223844A00}"/>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2346313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386F08-408F-4BD2-A5F9-1FF72E18D3C3}" type="datetimeFigureOut">
              <a:rPr lang="en-US" noProof="0" smtClean="0"/>
              <a:t>9/13/2022</a:t>
            </a:fld>
            <a:endParaRPr lang="en-US" noProof="0" dirty="0"/>
          </a:p>
        </p:txBody>
      </p:sp>
      <p:sp>
        <p:nvSpPr>
          <p:cNvPr id="4" name="Footer Placeholder 3"/>
          <p:cNvSpPr>
            <a:spLocks noGrp="1"/>
          </p:cNvSpPr>
          <p:nvPr>
            <p:ph type="ftr" sz="quarter" idx="11"/>
          </p:nvPr>
        </p:nvSpPr>
        <p:spPr/>
        <p:txBody>
          <a:bodyPr/>
          <a:lstStyle/>
          <a:p>
            <a:r>
              <a:rPr lang="en-US" noProof="0" dirty="0"/>
              <a:t>Add a footer</a:t>
            </a:r>
          </a:p>
        </p:txBody>
      </p:sp>
      <p:sp>
        <p:nvSpPr>
          <p:cNvPr id="5" name="Slide Number Placeholder 4"/>
          <p:cNvSpPr>
            <a:spLocks noGrp="1"/>
          </p:cNvSpPr>
          <p:nvPr>
            <p:ph type="sldNum" sz="quarter" idx="12"/>
          </p:nvPr>
        </p:nvSpPr>
        <p:spPr/>
        <p:txBody>
          <a:body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1930181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Gray">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Autofit/>
          </a:bodyPr>
          <a:lstStyle/>
          <a:p>
            <a:r>
              <a:rPr lang="en-US" noProof="0"/>
              <a:t>Click to edit Master title style</a:t>
            </a:r>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38386F08-408F-4BD2-A5F9-1FF72E18D3C3}" type="datetimeFigureOut">
              <a:rPr lang="en-US" noProof="0" smtClean="0"/>
              <a:t>9/13/2022</a:t>
            </a:fld>
            <a:endParaRPr lang="en-US" noProof="0"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r>
              <a:rPr lang="en-US" noProof="0" dirty="0"/>
              <a:t>Add a footer</a:t>
            </a:r>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42F0A33C-B6D6-454E-A4EA-5198AC78DEE3}" type="slidenum">
              <a:rPr lang="en-US" noProof="0" smtClean="0"/>
              <a:t>‹#›</a:t>
            </a:fld>
            <a:endParaRPr lang="en-US" noProof="0" dirty="0"/>
          </a:p>
        </p:txBody>
      </p:sp>
    </p:spTree>
    <p:extLst>
      <p:ext uri="{BB962C8B-B14F-4D97-AF65-F5344CB8AC3E}">
        <p14:creationId xmlns:p14="http://schemas.microsoft.com/office/powerpoint/2010/main" val="2353149843"/>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79" r:id="rId3"/>
    <p:sldLayoutId id="2147483681" r:id="rId4"/>
    <p:sldLayoutId id="2147483690" r:id="rId5"/>
    <p:sldLayoutId id="2147483666" r:id="rId6"/>
    <p:sldLayoutId id="2147483687" r:id="rId7"/>
    <p:sldLayoutId id="2147483680" r:id="rId8"/>
    <p:sldLayoutId id="2147483688" r:id="rId9"/>
    <p:sldLayoutId id="2147483673" r:id="rId10"/>
    <p:sldLayoutId id="2147483692" r:id="rId11"/>
    <p:sldLayoutId id="2147483674" r:id="rId12"/>
    <p:sldLayoutId id="2147483676" r:id="rId13"/>
    <p:sldLayoutId id="2147483677" r:id="rId14"/>
    <p:sldLayoutId id="2147483691" r:id="rId15"/>
    <p:sldLayoutId id="2147483689" r:id="rId16"/>
  </p:sldLayoutIdLst>
  <p:txStyles>
    <p:titleStyle>
      <a:lvl1pPr algn="ctr" defTabSz="914400" rtl="0" eaLnBrk="1" latinLnBrk="0" hangingPunct="1">
        <a:lnSpc>
          <a:spcPct val="90000"/>
        </a:lnSpc>
        <a:spcBef>
          <a:spcPct val="0"/>
        </a:spcBef>
        <a:buNone/>
        <a:defRPr sz="4000" kern="1200" cap="none" spc="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2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24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0.xml"/><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teacherhead.com/2020/01/05/schema-building-a-blend-of-experiences-and-retrieval-modes-make-for-deep-learning/" TargetMode="External"/><Relationship Id="rId1" Type="http://schemas.openxmlformats.org/officeDocument/2006/relationships/slideLayout" Target="../slideLayouts/slideLayout13.xml"/><Relationship Id="rId5" Type="http://schemas.openxmlformats.org/officeDocument/2006/relationships/hyperlink" Target="https://www.edweek.org/education/opinion-what-is-schema-how-do-we-help-students-build-it/2019/10" TargetMode="External"/><Relationship Id="rId4" Type="http://schemas.openxmlformats.org/officeDocument/2006/relationships/hyperlink" Target="https://burak-arikan.com/"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7.xml"/><Relationship Id="rId1" Type="http://schemas.openxmlformats.org/officeDocument/2006/relationships/slideLayout" Target="../slideLayouts/slideLayout16.xml"/><Relationship Id="rId6" Type="http://schemas.openxmlformats.org/officeDocument/2006/relationships/hyperlink" Target="https://youtu.be/ymkT_C_NWXw" TargetMode="External"/><Relationship Id="rId5" Type="http://schemas.openxmlformats.org/officeDocument/2006/relationships/hyperlink" Target="https://youtu.be/bDWwXdYWqGk" TargetMode="External"/><Relationship Id="rId4" Type="http://schemas.openxmlformats.org/officeDocument/2006/relationships/hyperlink" Target="https://youtu.be/Vk6H7Ukp6To"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svg"/><Relationship Id="rId2" Type="http://schemas.openxmlformats.org/officeDocument/2006/relationships/notesSlide" Target="../notesSlides/notesSlide40.xml"/><Relationship Id="rId1" Type="http://schemas.openxmlformats.org/officeDocument/2006/relationships/slideLayout" Target="../slideLayouts/slideLayout16.xml"/><Relationship Id="rId6" Type="http://schemas.openxmlformats.org/officeDocument/2006/relationships/image" Target="../media/image53.png"/><Relationship Id="rId5" Type="http://schemas.openxmlformats.org/officeDocument/2006/relationships/image" Target="../media/image52.svg"/><Relationship Id="rId4" Type="http://schemas.openxmlformats.org/officeDocument/2006/relationships/image" Target="../media/image51.sv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4DB4774-6C88-4182-9622-B0F68F5AC5B3}"/>
              </a:ext>
            </a:extLst>
          </p:cNvPr>
          <p:cNvPicPr>
            <a:picLocks/>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0" y="0"/>
            <a:ext cx="12192000" cy="6905104"/>
          </a:xfrm>
          <a:prstGeom prst="rect">
            <a:avLst/>
          </a:prstGeom>
          <a:effectLst>
            <a:glow rad="127000">
              <a:schemeClr val="accent1">
                <a:alpha val="64000"/>
              </a:schemeClr>
            </a:glow>
            <a:outerShdw blurRad="1244600" dist="1689100" dir="5400000" algn="ctr" rotWithShape="0">
              <a:srgbClr val="000000">
                <a:alpha val="17000"/>
              </a:srgbClr>
            </a:outerShdw>
          </a:effectLst>
        </p:spPr>
      </p:pic>
      <p:sp>
        <p:nvSpPr>
          <p:cNvPr id="54" name="Rectangle 53">
            <a:extLst>
              <a:ext uri="{FF2B5EF4-FFF2-40B4-BE49-F238E27FC236}">
                <a16:creationId xmlns:a16="http://schemas.microsoft.com/office/drawing/2014/main" id="{73785415-E552-4742-B0A5-FC1ECF293E4F}"/>
              </a:ext>
              <a:ext uri="{C183D7F6-B498-43B3-948B-1728B52AA6E4}">
                <adec:decorative xmlns:adec="http://schemas.microsoft.com/office/drawing/2017/decorative" val="1"/>
              </a:ext>
            </a:extLst>
          </p:cNvPr>
          <p:cNvSpPr/>
          <p:nvPr/>
        </p:nvSpPr>
        <p:spPr>
          <a:xfrm>
            <a:off x="3557847" y="1437564"/>
            <a:ext cx="5004262" cy="3917436"/>
          </a:xfrm>
          <a:prstGeom prst="rect">
            <a:avLst/>
          </a:prstGeom>
          <a:solidFill>
            <a:schemeClr val="accent2">
              <a:alpha val="80000"/>
            </a:schemeClr>
          </a:solidFill>
          <a:ln>
            <a:noFill/>
          </a:ln>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37" name="Title 36">
            <a:extLst>
              <a:ext uri="{FF2B5EF4-FFF2-40B4-BE49-F238E27FC236}">
                <a16:creationId xmlns:a16="http://schemas.microsoft.com/office/drawing/2014/main" id="{1C44CABD-3945-420B-A1E8-0D3E5F523E4E}"/>
              </a:ext>
            </a:extLst>
          </p:cNvPr>
          <p:cNvSpPr>
            <a:spLocks noGrp="1"/>
          </p:cNvSpPr>
          <p:nvPr>
            <p:ph type="ctrTitle"/>
          </p:nvPr>
        </p:nvSpPr>
        <p:spPr>
          <a:xfrm>
            <a:off x="3159760" y="1512376"/>
            <a:ext cx="5963920" cy="1809943"/>
          </a:xfrm>
        </p:spPr>
        <p:txBody>
          <a:bodyPr>
            <a:noAutofit/>
          </a:bodyPr>
          <a:lstStyle/>
          <a:p>
            <a:br>
              <a:rPr lang="en-US" sz="3600" b="1" dirty="0">
                <a:latin typeface="Tahoma" panose="020B0604030504040204" pitchFamily="34" charset="0"/>
                <a:ea typeface="Tahoma" panose="020B0604030504040204" pitchFamily="34" charset="0"/>
                <a:cs typeface="Tahoma" panose="020B0604030504040204" pitchFamily="34" charset="0"/>
              </a:rPr>
            </a:br>
            <a:r>
              <a:rPr lang="en-US" sz="3600" b="1" dirty="0">
                <a:latin typeface="Tahoma"/>
                <a:ea typeface="Tahoma"/>
                <a:cs typeface="Tahoma"/>
              </a:rPr>
              <a:t>ECAD6007/C</a:t>
            </a:r>
            <a:br>
              <a:rPr lang="en-US" sz="3600" b="1" dirty="0">
                <a:latin typeface="Tahoma" panose="020B0604030504040204" pitchFamily="34" charset="0"/>
                <a:ea typeface="Tahoma" panose="020B0604030504040204" pitchFamily="34" charset="0"/>
                <a:cs typeface="Tahoma" panose="020B0604030504040204" pitchFamily="34" charset="0"/>
              </a:rPr>
            </a:br>
            <a:r>
              <a:rPr lang="en-US" sz="2400" b="1" dirty="0" err="1">
                <a:latin typeface="Tahoma"/>
                <a:ea typeface="Tahoma"/>
                <a:cs typeface="Tahoma"/>
              </a:rPr>
              <a:t>Pwy</a:t>
            </a:r>
            <a:r>
              <a:rPr lang="en-US" sz="2400" b="1" dirty="0">
                <a:latin typeface="Tahoma"/>
                <a:ea typeface="Tahoma"/>
                <a:cs typeface="Tahoma"/>
              </a:rPr>
              <a:t> </a:t>
            </a:r>
            <a:r>
              <a:rPr lang="en-US" sz="2400" b="1" dirty="0" err="1">
                <a:latin typeface="Tahoma"/>
                <a:ea typeface="Tahoma"/>
                <a:cs typeface="Tahoma"/>
              </a:rPr>
              <a:t>ydw</a:t>
            </a:r>
            <a:r>
              <a:rPr lang="en-US" sz="2400" b="1" dirty="0">
                <a:latin typeface="Tahoma"/>
                <a:ea typeface="Tahoma"/>
                <a:cs typeface="Tahoma"/>
              </a:rPr>
              <a:t> </a:t>
            </a:r>
            <a:r>
              <a:rPr lang="en-US" sz="2400" b="1" dirty="0" err="1">
                <a:latin typeface="Tahoma"/>
                <a:ea typeface="Tahoma"/>
                <a:cs typeface="Tahoma"/>
              </a:rPr>
              <a:t>i'n</a:t>
            </a:r>
            <a:r>
              <a:rPr lang="en-US" sz="2400" b="1" dirty="0">
                <a:latin typeface="Tahoma"/>
                <a:ea typeface="Tahoma"/>
                <a:cs typeface="Tahoma"/>
              </a:rPr>
              <a:t> </a:t>
            </a:r>
            <a:r>
              <a:rPr lang="en-US" sz="2400" b="1" dirty="0" err="1">
                <a:latin typeface="Tahoma"/>
                <a:ea typeface="Tahoma"/>
                <a:cs typeface="Tahoma"/>
              </a:rPr>
              <a:t>dysgu</a:t>
            </a:r>
            <a:r>
              <a:rPr lang="en-US" sz="2400" b="1" dirty="0">
                <a:latin typeface="Tahoma"/>
                <a:ea typeface="Tahoma"/>
                <a:cs typeface="Tahoma"/>
              </a:rPr>
              <a:t>?</a:t>
            </a:r>
            <a:br>
              <a:rPr lang="en-US" sz="2400" b="1" dirty="0">
                <a:latin typeface="Tahoma" panose="020B0604030504040204" pitchFamily="34" charset="0"/>
                <a:ea typeface="Tahoma" panose="020B0604030504040204" pitchFamily="34" charset="0"/>
                <a:cs typeface="Tahoma" panose="020B0604030504040204" pitchFamily="34" charset="0"/>
              </a:rPr>
            </a:br>
            <a:r>
              <a:rPr lang="en-US" sz="2400" b="1" dirty="0">
                <a:latin typeface="Tahoma"/>
                <a:ea typeface="Tahoma"/>
                <a:cs typeface="Tahoma"/>
              </a:rPr>
              <a:t>Who am I teaching?</a:t>
            </a:r>
            <a:endParaRPr lang="en-US" sz="2400" dirty="0">
              <a:latin typeface="Tahoma"/>
              <a:ea typeface="Tahoma"/>
              <a:cs typeface="Tahoma"/>
            </a:endParaRPr>
          </a:p>
        </p:txBody>
      </p:sp>
      <p:sp>
        <p:nvSpPr>
          <p:cNvPr id="38" name="Subtitle 37">
            <a:extLst>
              <a:ext uri="{FF2B5EF4-FFF2-40B4-BE49-F238E27FC236}">
                <a16:creationId xmlns:a16="http://schemas.microsoft.com/office/drawing/2014/main" id="{6ED6B106-CA53-428B-8BF0-1BC5768C054E}"/>
              </a:ext>
            </a:extLst>
          </p:cNvPr>
          <p:cNvSpPr>
            <a:spLocks noGrp="1"/>
          </p:cNvSpPr>
          <p:nvPr>
            <p:ph type="subTitle" idx="1"/>
          </p:nvPr>
        </p:nvSpPr>
        <p:spPr>
          <a:xfrm>
            <a:off x="3358803" y="3364415"/>
            <a:ext cx="5402349" cy="2023304"/>
          </a:xfrm>
        </p:spPr>
        <p:txBody>
          <a:bodyPr>
            <a:normAutofit/>
          </a:bodyPr>
          <a:lstStyle/>
          <a:p>
            <a:r>
              <a:rPr lang="en-US"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Pwy</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yw</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800" b="1" dirty="0" err="1">
                <a:solidFill>
                  <a:schemeClr val="tx1"/>
                </a:solidFill>
                <a:latin typeface="Tahoma" panose="020B0604030504040204" pitchFamily="34" charset="0"/>
                <a:ea typeface="Tahoma" panose="020B0604030504040204" pitchFamily="34" charset="0"/>
                <a:cs typeface="Tahoma" panose="020B0604030504040204" pitchFamily="34" charset="0"/>
              </a:rPr>
              <a:t>pwy</a:t>
            </a:r>
            <a:r>
              <a:rPr lang="en-US" sz="2800" b="1" dirty="0">
                <a:solidFill>
                  <a:schemeClr val="tx1"/>
                </a:solidFill>
                <a:latin typeface="Tahoma" panose="020B0604030504040204" pitchFamily="34" charset="0"/>
                <a:ea typeface="Tahoma" panose="020B0604030504040204" pitchFamily="34" charset="0"/>
                <a:cs typeface="Tahoma" panose="020B0604030504040204" pitchFamily="34" charset="0"/>
              </a:rPr>
              <a:t>? Who’s who?</a:t>
            </a:r>
          </a:p>
        </p:txBody>
      </p:sp>
      <p:cxnSp>
        <p:nvCxnSpPr>
          <p:cNvPr id="27" name="Straight Connector 26">
            <a:extLst>
              <a:ext uri="{FF2B5EF4-FFF2-40B4-BE49-F238E27FC236}">
                <a16:creationId xmlns:a16="http://schemas.microsoft.com/office/drawing/2014/main" id="{AB7897E6-775C-4603-8153-D078160E1E3C}"/>
              </a:ext>
              <a:ext uri="{C183D7F6-B498-43B3-948B-1728B52AA6E4}">
                <adec:decorative xmlns:adec="http://schemas.microsoft.com/office/drawing/2017/decorative" val="1"/>
              </a:ext>
            </a:extLst>
          </p:cNvPr>
          <p:cNvCxnSpPr/>
          <p:nvPr/>
        </p:nvCxnSpPr>
        <p:spPr>
          <a:xfrm>
            <a:off x="4514706" y="3542834"/>
            <a:ext cx="2952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Rectangle 67">
            <a:extLst>
              <a:ext uri="{FF2B5EF4-FFF2-40B4-BE49-F238E27FC236}">
                <a16:creationId xmlns:a16="http://schemas.microsoft.com/office/drawing/2014/main" id="{7EF755C8-D22F-4585-A846-467B938E12D4}"/>
              </a:ext>
              <a:ext uri="{C183D7F6-B498-43B3-948B-1728B52AA6E4}">
                <adec:decorative xmlns:adec="http://schemas.microsoft.com/office/drawing/2017/decorative" val="1"/>
              </a:ext>
            </a:extLst>
          </p:cNvPr>
          <p:cNvSpPr>
            <a:spLocks noChangeAspect="1"/>
          </p:cNvSpPr>
          <p:nvPr/>
        </p:nvSpPr>
        <p:spPr>
          <a:xfrm>
            <a:off x="4242000" y="1437564"/>
            <a:ext cx="3708000" cy="3982873"/>
          </a:xfrm>
          <a:prstGeom prst="rect">
            <a:avLst/>
          </a:prstGeom>
          <a:noFill/>
          <a:ln w="31750">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60345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804870" y="-2746868"/>
            <a:ext cx="20631150" cy="11706225"/>
          </a:xfrm>
          <a:prstGeom prst="rect">
            <a:avLst/>
          </a:prstGeom>
        </p:spPr>
      </p:pic>
      <p:sp>
        <p:nvSpPr>
          <p:cNvPr id="5" name="TextBox 4">
            <a:extLst>
              <a:ext uri="{FF2B5EF4-FFF2-40B4-BE49-F238E27FC236}">
                <a16:creationId xmlns:a16="http://schemas.microsoft.com/office/drawing/2014/main" id="{C2685FD4-3777-42E3-9EF8-E16343B720FA}"/>
              </a:ext>
            </a:extLst>
          </p:cNvPr>
          <p:cNvSpPr txBox="1"/>
          <p:nvPr/>
        </p:nvSpPr>
        <p:spPr>
          <a:xfrm>
            <a:off x="1300554" y="483405"/>
            <a:ext cx="8418512" cy="1015663"/>
          </a:xfrm>
          <a:prstGeom prst="rect">
            <a:avLst/>
          </a:prstGeom>
          <a:solidFill>
            <a:srgbClr val="FF0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6000"/>
              <a:t>   Pedagogeg ar Waith</a:t>
            </a:r>
          </a:p>
        </p:txBody>
      </p:sp>
    </p:spTree>
    <p:extLst>
      <p:ext uri="{BB962C8B-B14F-4D97-AF65-F5344CB8AC3E}">
        <p14:creationId xmlns:p14="http://schemas.microsoft.com/office/powerpoint/2010/main" val="1144139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1F2D2-1103-4DE0-99D6-D8C49FB0023F}"/>
              </a:ext>
            </a:extLst>
          </p:cNvPr>
          <p:cNvSpPr>
            <a:spLocks noGrp="1"/>
          </p:cNvSpPr>
          <p:nvPr>
            <p:ph type="title"/>
          </p:nvPr>
        </p:nvSpPr>
        <p:spPr>
          <a:xfrm>
            <a:off x="688624" y="594360"/>
            <a:ext cx="10893775" cy="1962150"/>
          </a:xfrm>
        </p:spPr>
        <p:txBody>
          <a:bodyPr anchor="t">
            <a:normAutofit/>
          </a:bodyPr>
          <a:lstStyle/>
          <a:p>
            <a:r>
              <a:rPr lang="en-GB"/>
              <a:t>Nod y sesiwn</a:t>
            </a:r>
          </a:p>
        </p:txBody>
      </p:sp>
      <p:graphicFrame>
        <p:nvGraphicFramePr>
          <p:cNvPr id="6" name="Content Placeholder 2">
            <a:extLst>
              <a:ext uri="{FF2B5EF4-FFF2-40B4-BE49-F238E27FC236}">
                <a16:creationId xmlns:a16="http://schemas.microsoft.com/office/drawing/2014/main" id="{307ECB81-5F50-4C7B-9550-4EDD75811406}"/>
              </a:ext>
            </a:extLst>
          </p:cNvPr>
          <p:cNvGraphicFramePr>
            <a:graphicFrameLocks noGrp="1"/>
          </p:cNvGraphicFramePr>
          <p:nvPr>
            <p:ph idx="1"/>
            <p:extLst>
              <p:ext uri="{D42A27DB-BD31-4B8C-83A1-F6EECF244321}">
                <p14:modId xmlns:p14="http://schemas.microsoft.com/office/powerpoint/2010/main" val="4000547151"/>
              </p:ext>
            </p:extLst>
          </p:nvPr>
        </p:nvGraphicFramePr>
        <p:xfrm>
          <a:off x="699108" y="2084071"/>
          <a:ext cx="10883292" cy="35011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043377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F08389-8941-470E-9CB9-413862EFF167}"/>
              </a:ext>
            </a:extLst>
          </p:cNvPr>
          <p:cNvSpPr txBox="1"/>
          <p:nvPr/>
        </p:nvSpPr>
        <p:spPr>
          <a:xfrm>
            <a:off x="1192213" y="485775"/>
            <a:ext cx="1065688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err="1">
                <a:solidFill>
                  <a:srgbClr val="FF0000"/>
                </a:solidFill>
              </a:rPr>
              <a:t>Ydy</a:t>
            </a:r>
            <a:r>
              <a:rPr lang="en-GB" sz="4800" dirty="0">
                <a:solidFill>
                  <a:srgbClr val="FF0000"/>
                </a:solidFill>
              </a:rPr>
              <a:t> </a:t>
            </a:r>
            <a:r>
              <a:rPr lang="en-GB" sz="4800" err="1">
                <a:solidFill>
                  <a:srgbClr val="FF0000"/>
                </a:solidFill>
              </a:rPr>
              <a:t>dysgu</a:t>
            </a:r>
            <a:r>
              <a:rPr lang="en-GB" sz="3600" err="1">
                <a:solidFill>
                  <a:srgbClr val="FF0000"/>
                </a:solidFill>
              </a:rPr>
              <a:t>'</a:t>
            </a:r>
            <a:r>
              <a:rPr lang="en-GB" sz="4800" err="1">
                <a:solidFill>
                  <a:srgbClr val="FF0000"/>
                </a:solidFill>
              </a:rPr>
              <a:t>n</a:t>
            </a:r>
            <a:r>
              <a:rPr lang="en-GB" sz="4800" dirty="0">
                <a:solidFill>
                  <a:srgbClr val="FF0000"/>
                </a:solidFill>
              </a:rPr>
              <a:t> </a:t>
            </a:r>
            <a:r>
              <a:rPr lang="en-GB" sz="4800" err="1">
                <a:solidFill>
                  <a:srgbClr val="FF0000"/>
                </a:solidFill>
              </a:rPr>
              <a:t>fwy</a:t>
            </a:r>
            <a:r>
              <a:rPr lang="en-GB" sz="4800" dirty="0">
                <a:solidFill>
                  <a:srgbClr val="FF0000"/>
                </a:solidFill>
              </a:rPr>
              <a:t> </a:t>
            </a:r>
            <a:r>
              <a:rPr lang="en-GB" sz="4800" err="1">
                <a:solidFill>
                  <a:srgbClr val="FF0000"/>
                </a:solidFill>
              </a:rPr>
              <a:t>na</a:t>
            </a:r>
            <a:r>
              <a:rPr lang="en-GB" sz="4800" dirty="0">
                <a:solidFill>
                  <a:srgbClr val="FF0000"/>
                </a:solidFill>
              </a:rPr>
              <a:t> </a:t>
            </a:r>
            <a:r>
              <a:rPr lang="en-GB" sz="4800">
                <a:solidFill>
                  <a:srgbClr val="FF0000"/>
                </a:solidFill>
              </a:rPr>
              <a:t>chofio?</a:t>
            </a:r>
          </a:p>
        </p:txBody>
      </p:sp>
      <p:pic>
        <p:nvPicPr>
          <p:cNvPr id="4" name="Picture 4" descr="A picture containing text&#10;&#10;Description automatically generated">
            <a:extLst>
              <a:ext uri="{FF2B5EF4-FFF2-40B4-BE49-F238E27FC236}">
                <a16:creationId xmlns:a16="http://schemas.microsoft.com/office/drawing/2014/main" id="{00395CB1-407A-4DB7-A127-D2E42FDBBC9E}"/>
              </a:ext>
            </a:extLst>
          </p:cNvPr>
          <p:cNvPicPr>
            <a:picLocks noChangeAspect="1"/>
          </p:cNvPicPr>
          <p:nvPr/>
        </p:nvPicPr>
        <p:blipFill>
          <a:blip r:embed="rId3"/>
          <a:stretch>
            <a:fillRect/>
          </a:stretch>
        </p:blipFill>
        <p:spPr>
          <a:xfrm>
            <a:off x="3819773" y="1557523"/>
            <a:ext cx="4067546" cy="4801837"/>
          </a:xfrm>
          <a:prstGeom prst="rect">
            <a:avLst/>
          </a:prstGeom>
        </p:spPr>
      </p:pic>
    </p:spTree>
    <p:extLst>
      <p:ext uri="{BB962C8B-B14F-4D97-AF65-F5344CB8AC3E}">
        <p14:creationId xmlns:p14="http://schemas.microsoft.com/office/powerpoint/2010/main" val="3433109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Ceisiwch </a:t>
            </a:r>
            <a:r>
              <a:rPr lang="cy-GB" dirty="0" err="1"/>
              <a:t>gofio’r</a:t>
            </a:r>
            <a:r>
              <a:rPr lang="cy-GB" dirty="0"/>
              <a:t> geiriau...</a:t>
            </a:r>
            <a:endParaRPr lang="en-GB" dirty="0"/>
          </a:p>
        </p:txBody>
      </p:sp>
      <p:sp>
        <p:nvSpPr>
          <p:cNvPr id="3" name="Content Placeholder 2"/>
          <p:cNvSpPr>
            <a:spLocks noGrp="1"/>
          </p:cNvSpPr>
          <p:nvPr>
            <p:ph idx="1"/>
          </p:nvPr>
        </p:nvSpPr>
        <p:spPr>
          <a:xfrm>
            <a:off x="2993814" y="2097618"/>
            <a:ext cx="11060852" cy="3501154"/>
          </a:xfrm>
        </p:spPr>
        <p:txBody>
          <a:bodyPr>
            <a:normAutofit/>
          </a:bodyPr>
          <a:lstStyle/>
          <a:p>
            <a:r>
              <a:rPr lang="en-GB" sz="2800" dirty="0" err="1"/>
              <a:t>Dyf</a:t>
            </a:r>
            <a:r>
              <a:rPr lang="en-GB" sz="2800" dirty="0"/>
              <a:t> </a:t>
            </a:r>
            <a:r>
              <a:rPr lang="en-GB" sz="2800" dirty="0" err="1"/>
              <a:t>aldo</a:t>
            </a:r>
            <a:r>
              <a:rPr lang="en-GB" sz="2800" dirty="0"/>
              <a:t> </a:t>
            </a:r>
            <a:r>
              <a:rPr lang="en-GB" sz="2800" dirty="0" err="1"/>
              <a:t>ncadyr</a:t>
            </a:r>
            <a:r>
              <a:rPr lang="en-GB" sz="2800" dirty="0"/>
              <a:t>  </a:t>
            </a:r>
            <a:r>
              <a:rPr lang="en-GB" sz="2800" dirty="0" err="1"/>
              <a:t>ygar</a:t>
            </a:r>
            <a:r>
              <a:rPr lang="en-GB" sz="2800" dirty="0"/>
              <a:t> </a:t>
            </a:r>
            <a:r>
              <a:rPr lang="en-GB" sz="2800" dirty="0" err="1"/>
              <a:t>reg</a:t>
            </a:r>
            <a:endParaRPr lang="en-GB" sz="2800" dirty="0"/>
          </a:p>
        </p:txBody>
      </p:sp>
    </p:spTree>
    <p:extLst>
      <p:ext uri="{BB962C8B-B14F-4D97-AF65-F5344CB8AC3E}">
        <p14:creationId xmlns:p14="http://schemas.microsoft.com/office/powerpoint/2010/main" val="8790661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42874" y="558346"/>
            <a:ext cx="8926069" cy="5956152"/>
          </a:xfrm>
          <a:prstGeom prst="rect">
            <a:avLst/>
          </a:prstGeom>
        </p:spPr>
      </p:pic>
    </p:spTree>
    <p:extLst>
      <p:ext uri="{BB962C8B-B14F-4D97-AF65-F5344CB8AC3E}">
        <p14:creationId xmlns:p14="http://schemas.microsoft.com/office/powerpoint/2010/main" val="3973581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D976C7E0-529D-A845-A362-F6FAE8AF8EA9}"/>
              </a:ext>
            </a:extLst>
          </p:cNvPr>
          <p:cNvPicPr>
            <a:picLocks noGrp="1" noChangeAspect="1"/>
          </p:cNvPicPr>
          <p:nvPr>
            <p:ph sz="half" idx="1"/>
          </p:nvPr>
        </p:nvPicPr>
        <p:blipFill rotWithShape="1">
          <a:blip r:embed="rId3"/>
          <a:srcRect l="11381" r="10417"/>
          <a:stretch/>
        </p:blipFill>
        <p:spPr>
          <a:xfrm>
            <a:off x="2063353" y="874211"/>
            <a:ext cx="7593807" cy="5662321"/>
          </a:xfrm>
        </p:spPr>
      </p:pic>
      <p:sp>
        <p:nvSpPr>
          <p:cNvPr id="2" name="TextBox 1">
            <a:extLst>
              <a:ext uri="{FF2B5EF4-FFF2-40B4-BE49-F238E27FC236}">
                <a16:creationId xmlns:a16="http://schemas.microsoft.com/office/drawing/2014/main" id="{972B7FBF-8FB3-41DC-AEC4-58E7A0125732}"/>
              </a:ext>
            </a:extLst>
          </p:cNvPr>
          <p:cNvSpPr txBox="1"/>
          <p:nvPr/>
        </p:nvSpPr>
        <p:spPr>
          <a:xfrm>
            <a:off x="3141024" y="172191"/>
            <a:ext cx="620683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b="1">
                <a:solidFill>
                  <a:srgbClr val="FF0000"/>
                </a:solidFill>
              </a:rPr>
              <a:t>Dysgu a chofio</a:t>
            </a:r>
            <a:endParaRPr lang="en-GB" sz="4800" b="1">
              <a:solidFill>
                <a:srgbClr val="FF0000"/>
              </a:solidFill>
              <a:ea typeface="Tahoma"/>
              <a:cs typeface="Tahoma"/>
            </a:endParaRPr>
          </a:p>
        </p:txBody>
      </p:sp>
      <p:sp>
        <p:nvSpPr>
          <p:cNvPr id="4" name="TextBox 3">
            <a:extLst>
              <a:ext uri="{FF2B5EF4-FFF2-40B4-BE49-F238E27FC236}">
                <a16:creationId xmlns:a16="http://schemas.microsoft.com/office/drawing/2014/main" id="{9C6E1AB9-2548-4015-A857-877843894481}"/>
              </a:ext>
            </a:extLst>
          </p:cNvPr>
          <p:cNvSpPr txBox="1"/>
          <p:nvPr/>
        </p:nvSpPr>
        <p:spPr>
          <a:xfrm>
            <a:off x="1391840" y="2059391"/>
            <a:ext cx="2500313" cy="830997"/>
          </a:xfrm>
          <a:prstGeom prst="rect">
            <a:avLst/>
          </a:prstGeom>
          <a:solidFill>
            <a:schemeClr val="bg1"/>
          </a:solidFill>
        </p:spPr>
        <p:txBody>
          <a:bodyPr wrap="square" rtlCol="0">
            <a:spAutoFit/>
          </a:bodyPr>
          <a:lstStyle/>
          <a:p>
            <a:pPr algn="ctr"/>
            <a:r>
              <a:rPr lang="cy-GB" sz="1600" b="1" dirty="0">
                <a:solidFill>
                  <a:srgbClr val="FF0000"/>
                </a:solidFill>
              </a:rPr>
              <a:t>Cynnwys strwythuredig</a:t>
            </a:r>
          </a:p>
          <a:p>
            <a:pPr algn="ctr"/>
            <a:r>
              <a:rPr lang="cy-GB" sz="1600" b="1" dirty="0">
                <a:solidFill>
                  <a:srgbClr val="FF0000"/>
                </a:solidFill>
              </a:rPr>
              <a:t>Gydol oes</a:t>
            </a:r>
            <a:endParaRPr lang="en-GB" sz="1600" b="1" dirty="0">
              <a:solidFill>
                <a:srgbClr val="FF0000"/>
              </a:solidFill>
            </a:endParaRPr>
          </a:p>
        </p:txBody>
      </p:sp>
      <p:sp>
        <p:nvSpPr>
          <p:cNvPr id="5" name="TextBox 4">
            <a:extLst>
              <a:ext uri="{FF2B5EF4-FFF2-40B4-BE49-F238E27FC236}">
                <a16:creationId xmlns:a16="http://schemas.microsoft.com/office/drawing/2014/main" id="{45B85398-F7AD-47AB-8931-B1C47F718C9D}"/>
              </a:ext>
            </a:extLst>
          </p:cNvPr>
          <p:cNvSpPr txBox="1"/>
          <p:nvPr/>
        </p:nvSpPr>
        <p:spPr>
          <a:xfrm>
            <a:off x="5524500" y="2188369"/>
            <a:ext cx="2657475" cy="646331"/>
          </a:xfrm>
          <a:prstGeom prst="rect">
            <a:avLst/>
          </a:prstGeom>
          <a:solidFill>
            <a:schemeClr val="bg1"/>
          </a:solidFill>
        </p:spPr>
        <p:txBody>
          <a:bodyPr wrap="square" rtlCol="0">
            <a:spAutoFit/>
          </a:bodyPr>
          <a:lstStyle/>
          <a:p>
            <a:pPr algn="ctr"/>
            <a:r>
              <a:rPr lang="cy-GB" b="1" dirty="0">
                <a:solidFill>
                  <a:srgbClr val="FF0000"/>
                </a:solidFill>
              </a:rPr>
              <a:t>Hawdd dadleoli</a:t>
            </a:r>
          </a:p>
          <a:p>
            <a:pPr algn="ctr"/>
            <a:r>
              <a:rPr lang="cy-GB" b="1" dirty="0">
                <a:solidFill>
                  <a:srgbClr val="FF0000"/>
                </a:solidFill>
              </a:rPr>
              <a:t>Eiliadau!</a:t>
            </a:r>
            <a:endParaRPr lang="en-GB" b="1" dirty="0">
              <a:solidFill>
                <a:srgbClr val="FF0000"/>
              </a:solidFill>
            </a:endParaRPr>
          </a:p>
        </p:txBody>
      </p:sp>
      <p:sp>
        <p:nvSpPr>
          <p:cNvPr id="6" name="TextBox 5">
            <a:extLst>
              <a:ext uri="{FF2B5EF4-FFF2-40B4-BE49-F238E27FC236}">
                <a16:creationId xmlns:a16="http://schemas.microsoft.com/office/drawing/2014/main" id="{F8643524-FD41-4F8F-A097-D82D6F9F5758}"/>
              </a:ext>
            </a:extLst>
          </p:cNvPr>
          <p:cNvSpPr txBox="1"/>
          <p:nvPr/>
        </p:nvSpPr>
        <p:spPr>
          <a:xfrm>
            <a:off x="8470702" y="3378901"/>
            <a:ext cx="2657475" cy="369332"/>
          </a:xfrm>
          <a:prstGeom prst="rect">
            <a:avLst/>
          </a:prstGeom>
          <a:solidFill>
            <a:schemeClr val="bg1"/>
          </a:solidFill>
        </p:spPr>
        <p:txBody>
          <a:bodyPr wrap="square" rtlCol="0">
            <a:spAutoFit/>
          </a:bodyPr>
          <a:lstStyle/>
          <a:p>
            <a:pPr algn="ctr"/>
            <a:r>
              <a:rPr lang="cy-GB" dirty="0">
                <a:solidFill>
                  <a:srgbClr val="FF0000"/>
                </a:solidFill>
              </a:rPr>
              <a:t>Synhwyrau eraill</a:t>
            </a:r>
            <a:endParaRPr lang="en-GB" dirty="0">
              <a:solidFill>
                <a:srgbClr val="FF0000"/>
              </a:solidFill>
            </a:endParaRPr>
          </a:p>
        </p:txBody>
      </p:sp>
      <p:sp>
        <p:nvSpPr>
          <p:cNvPr id="7" name="TextBox 6">
            <a:extLst>
              <a:ext uri="{FF2B5EF4-FFF2-40B4-BE49-F238E27FC236}">
                <a16:creationId xmlns:a16="http://schemas.microsoft.com/office/drawing/2014/main" id="{DE41A4CB-8C00-4952-AF95-D60074103C6A}"/>
              </a:ext>
            </a:extLst>
          </p:cNvPr>
          <p:cNvSpPr txBox="1"/>
          <p:nvPr/>
        </p:nvSpPr>
        <p:spPr>
          <a:xfrm>
            <a:off x="5455444" y="5719763"/>
            <a:ext cx="2657475" cy="369332"/>
          </a:xfrm>
          <a:prstGeom prst="rect">
            <a:avLst/>
          </a:prstGeom>
          <a:solidFill>
            <a:schemeClr val="bg1"/>
          </a:solidFill>
        </p:spPr>
        <p:txBody>
          <a:bodyPr wrap="square" rtlCol="0">
            <a:spAutoFit/>
          </a:bodyPr>
          <a:lstStyle/>
          <a:p>
            <a:pPr algn="ctr"/>
            <a:r>
              <a:rPr lang="cy-GB" dirty="0"/>
              <a:t>Anghofio</a:t>
            </a:r>
            <a:endParaRPr lang="en-GB" dirty="0"/>
          </a:p>
        </p:txBody>
      </p:sp>
      <p:sp>
        <p:nvSpPr>
          <p:cNvPr id="8" name="TextBox 7">
            <a:extLst>
              <a:ext uri="{FF2B5EF4-FFF2-40B4-BE49-F238E27FC236}">
                <a16:creationId xmlns:a16="http://schemas.microsoft.com/office/drawing/2014/main" id="{2AFBD7B9-2C76-4933-897B-A356B68ABE17}"/>
              </a:ext>
            </a:extLst>
          </p:cNvPr>
          <p:cNvSpPr txBox="1"/>
          <p:nvPr/>
        </p:nvSpPr>
        <p:spPr>
          <a:xfrm>
            <a:off x="4012406" y="3361576"/>
            <a:ext cx="2657475" cy="553998"/>
          </a:xfrm>
          <a:prstGeom prst="rect">
            <a:avLst/>
          </a:prstGeom>
          <a:solidFill>
            <a:schemeClr val="bg1"/>
          </a:solidFill>
        </p:spPr>
        <p:txBody>
          <a:bodyPr wrap="square" rtlCol="0">
            <a:spAutoFit/>
          </a:bodyPr>
          <a:lstStyle/>
          <a:p>
            <a:pPr algn="ctr"/>
            <a:r>
              <a:rPr lang="cy-GB" sz="1400" dirty="0">
                <a:solidFill>
                  <a:srgbClr val="FF0000"/>
                </a:solidFill>
              </a:rPr>
              <a:t>Mwyafrif y </a:t>
            </a:r>
            <a:r>
              <a:rPr lang="cy-GB" sz="1600" dirty="0">
                <a:solidFill>
                  <a:srgbClr val="FF0000"/>
                </a:solidFill>
              </a:rPr>
              <a:t>wybodaeth</a:t>
            </a:r>
          </a:p>
          <a:p>
            <a:pPr algn="ctr"/>
            <a:r>
              <a:rPr lang="cy-GB" sz="1400" dirty="0">
                <a:solidFill>
                  <a:srgbClr val="FF0000"/>
                </a:solidFill>
              </a:rPr>
              <a:t> wedi ei storio/prosesu a ...</a:t>
            </a:r>
          </a:p>
        </p:txBody>
      </p:sp>
      <p:sp>
        <p:nvSpPr>
          <p:cNvPr id="9" name="TextBox 8">
            <a:extLst>
              <a:ext uri="{FF2B5EF4-FFF2-40B4-BE49-F238E27FC236}">
                <a16:creationId xmlns:a16="http://schemas.microsoft.com/office/drawing/2014/main" id="{D8D80D9A-34D9-42B4-A753-6BF3314AE5F2}"/>
              </a:ext>
            </a:extLst>
          </p:cNvPr>
          <p:cNvSpPr txBox="1"/>
          <p:nvPr/>
        </p:nvSpPr>
        <p:spPr>
          <a:xfrm>
            <a:off x="7820025" y="4819217"/>
            <a:ext cx="2657475" cy="369332"/>
          </a:xfrm>
          <a:prstGeom prst="rect">
            <a:avLst/>
          </a:prstGeom>
          <a:solidFill>
            <a:schemeClr val="bg1"/>
          </a:solidFill>
        </p:spPr>
        <p:txBody>
          <a:bodyPr wrap="square" rtlCol="0">
            <a:spAutoFit/>
          </a:bodyPr>
          <a:lstStyle/>
          <a:p>
            <a:pPr algn="ctr"/>
            <a:r>
              <a:rPr lang="cy-GB" dirty="0">
                <a:solidFill>
                  <a:srgbClr val="FF0000"/>
                </a:solidFill>
              </a:rPr>
              <a:t>Meddwl</a:t>
            </a:r>
            <a:endParaRPr lang="en-GB" dirty="0">
              <a:solidFill>
                <a:srgbClr val="FF0000"/>
              </a:solidFill>
            </a:endParaRPr>
          </a:p>
        </p:txBody>
      </p:sp>
      <p:sp>
        <p:nvSpPr>
          <p:cNvPr id="10" name="TextBox 9">
            <a:extLst>
              <a:ext uri="{FF2B5EF4-FFF2-40B4-BE49-F238E27FC236}">
                <a16:creationId xmlns:a16="http://schemas.microsoft.com/office/drawing/2014/main" id="{F52B715A-A509-487A-B251-7A700714D66F}"/>
              </a:ext>
            </a:extLst>
          </p:cNvPr>
          <p:cNvSpPr txBox="1"/>
          <p:nvPr/>
        </p:nvSpPr>
        <p:spPr>
          <a:xfrm>
            <a:off x="864394" y="2890388"/>
            <a:ext cx="1347192" cy="646331"/>
          </a:xfrm>
          <a:prstGeom prst="rect">
            <a:avLst/>
          </a:prstGeom>
          <a:solidFill>
            <a:schemeClr val="bg1"/>
          </a:solidFill>
        </p:spPr>
        <p:txBody>
          <a:bodyPr wrap="square" rtlCol="0">
            <a:spAutoFit/>
          </a:bodyPr>
          <a:lstStyle/>
          <a:p>
            <a:pPr algn="ctr"/>
            <a:r>
              <a:rPr lang="cy-GB" b="1" dirty="0"/>
              <a:t>Cof </a:t>
            </a:r>
          </a:p>
          <a:p>
            <a:pPr algn="ctr"/>
            <a:r>
              <a:rPr lang="cy-GB" b="1" dirty="0"/>
              <a:t>tymor hir</a:t>
            </a:r>
            <a:endParaRPr lang="en-GB" b="1" dirty="0"/>
          </a:p>
        </p:txBody>
      </p:sp>
      <p:sp>
        <p:nvSpPr>
          <p:cNvPr id="11" name="TextBox 10">
            <a:extLst>
              <a:ext uri="{FF2B5EF4-FFF2-40B4-BE49-F238E27FC236}">
                <a16:creationId xmlns:a16="http://schemas.microsoft.com/office/drawing/2014/main" id="{78FCCF75-DA3C-45D2-B43A-1B9B70107F89}"/>
              </a:ext>
            </a:extLst>
          </p:cNvPr>
          <p:cNvSpPr txBox="1"/>
          <p:nvPr/>
        </p:nvSpPr>
        <p:spPr>
          <a:xfrm>
            <a:off x="4850904" y="2567223"/>
            <a:ext cx="1347192" cy="646331"/>
          </a:xfrm>
          <a:prstGeom prst="rect">
            <a:avLst/>
          </a:prstGeom>
          <a:solidFill>
            <a:schemeClr val="bg1"/>
          </a:solidFill>
        </p:spPr>
        <p:txBody>
          <a:bodyPr wrap="square" rtlCol="0">
            <a:spAutoFit/>
          </a:bodyPr>
          <a:lstStyle/>
          <a:p>
            <a:pPr algn="ctr"/>
            <a:r>
              <a:rPr lang="cy-GB" b="1" dirty="0"/>
              <a:t>Cof </a:t>
            </a:r>
          </a:p>
          <a:p>
            <a:pPr algn="ctr"/>
            <a:r>
              <a:rPr lang="cy-GB" b="1" dirty="0"/>
              <a:t>tymor byr</a:t>
            </a:r>
            <a:endParaRPr lang="en-GB" b="1" dirty="0"/>
          </a:p>
        </p:txBody>
      </p:sp>
    </p:spTree>
    <p:extLst>
      <p:ext uri="{BB962C8B-B14F-4D97-AF65-F5344CB8AC3E}">
        <p14:creationId xmlns:p14="http://schemas.microsoft.com/office/powerpoint/2010/main" val="3691230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FB1086A7-C6E9-5741-A253-BFA65595929E}"/>
              </a:ext>
            </a:extLst>
          </p:cNvPr>
          <p:cNvPicPr>
            <a:picLocks noGrp="1" noChangeAspect="1"/>
          </p:cNvPicPr>
          <p:nvPr>
            <p:ph sz="half" idx="1"/>
          </p:nvPr>
        </p:nvPicPr>
        <p:blipFill>
          <a:blip r:embed="rId3"/>
          <a:stretch>
            <a:fillRect/>
          </a:stretch>
        </p:blipFill>
        <p:spPr>
          <a:xfrm>
            <a:off x="3888444" y="305249"/>
            <a:ext cx="5410337" cy="5184907"/>
          </a:xfrm>
        </p:spPr>
      </p:pic>
      <p:sp>
        <p:nvSpPr>
          <p:cNvPr id="3" name="TextBox 2">
            <a:extLst>
              <a:ext uri="{FF2B5EF4-FFF2-40B4-BE49-F238E27FC236}">
                <a16:creationId xmlns:a16="http://schemas.microsoft.com/office/drawing/2014/main" id="{7BD1AD76-0D97-4884-B648-7699AD055077}"/>
              </a:ext>
            </a:extLst>
          </p:cNvPr>
          <p:cNvSpPr txBox="1"/>
          <p:nvPr/>
        </p:nvSpPr>
        <p:spPr>
          <a:xfrm>
            <a:off x="4236243" y="1020660"/>
            <a:ext cx="2657475" cy="646331"/>
          </a:xfrm>
          <a:prstGeom prst="rect">
            <a:avLst/>
          </a:prstGeom>
          <a:solidFill>
            <a:schemeClr val="bg1"/>
          </a:solidFill>
        </p:spPr>
        <p:txBody>
          <a:bodyPr wrap="square" rtlCol="0">
            <a:spAutoFit/>
          </a:bodyPr>
          <a:lstStyle/>
          <a:p>
            <a:pPr algn="ctr"/>
            <a:r>
              <a:rPr lang="cy-GB" b="1" dirty="0">
                <a:solidFill>
                  <a:srgbClr val="FF0000"/>
                </a:solidFill>
              </a:rPr>
              <a:t>Hawdd dadleoli</a:t>
            </a:r>
          </a:p>
          <a:p>
            <a:pPr algn="ctr"/>
            <a:r>
              <a:rPr lang="cy-GB" b="1" dirty="0">
                <a:solidFill>
                  <a:srgbClr val="FF0000"/>
                </a:solidFill>
              </a:rPr>
              <a:t>Eiliadau!</a:t>
            </a:r>
            <a:endParaRPr lang="en-GB" b="1" dirty="0">
              <a:solidFill>
                <a:srgbClr val="FF0000"/>
              </a:solidFill>
            </a:endParaRPr>
          </a:p>
        </p:txBody>
      </p:sp>
      <p:sp>
        <p:nvSpPr>
          <p:cNvPr id="4" name="TextBox 3">
            <a:extLst>
              <a:ext uri="{FF2B5EF4-FFF2-40B4-BE49-F238E27FC236}">
                <a16:creationId xmlns:a16="http://schemas.microsoft.com/office/drawing/2014/main" id="{8328743A-9225-4091-98D5-CADDFE93A3AF}"/>
              </a:ext>
            </a:extLst>
          </p:cNvPr>
          <p:cNvSpPr txBox="1"/>
          <p:nvPr/>
        </p:nvSpPr>
        <p:spPr>
          <a:xfrm>
            <a:off x="7492009" y="2373710"/>
            <a:ext cx="2657475" cy="369332"/>
          </a:xfrm>
          <a:prstGeom prst="rect">
            <a:avLst/>
          </a:prstGeom>
          <a:solidFill>
            <a:schemeClr val="bg1"/>
          </a:solidFill>
        </p:spPr>
        <p:txBody>
          <a:bodyPr wrap="square" rtlCol="0">
            <a:spAutoFit/>
          </a:bodyPr>
          <a:lstStyle/>
          <a:p>
            <a:pPr algn="ctr"/>
            <a:r>
              <a:rPr lang="cy-GB" dirty="0">
                <a:solidFill>
                  <a:srgbClr val="FF0000"/>
                </a:solidFill>
              </a:rPr>
              <a:t>Synhwyrau eraill</a:t>
            </a:r>
            <a:endParaRPr lang="en-GB" dirty="0">
              <a:solidFill>
                <a:srgbClr val="FF0000"/>
              </a:solidFill>
            </a:endParaRPr>
          </a:p>
        </p:txBody>
      </p:sp>
      <p:sp>
        <p:nvSpPr>
          <p:cNvPr id="5" name="TextBox 4">
            <a:extLst>
              <a:ext uri="{FF2B5EF4-FFF2-40B4-BE49-F238E27FC236}">
                <a16:creationId xmlns:a16="http://schemas.microsoft.com/office/drawing/2014/main" id="{1DA81E4F-6AA8-4668-8449-1156D7638865}"/>
              </a:ext>
            </a:extLst>
          </p:cNvPr>
          <p:cNvSpPr txBox="1"/>
          <p:nvPr/>
        </p:nvSpPr>
        <p:spPr>
          <a:xfrm>
            <a:off x="6641306" y="3819092"/>
            <a:ext cx="2657475" cy="369332"/>
          </a:xfrm>
          <a:prstGeom prst="rect">
            <a:avLst/>
          </a:prstGeom>
          <a:solidFill>
            <a:schemeClr val="bg1"/>
          </a:solidFill>
        </p:spPr>
        <p:txBody>
          <a:bodyPr wrap="square" rtlCol="0">
            <a:spAutoFit/>
          </a:bodyPr>
          <a:lstStyle/>
          <a:p>
            <a:pPr algn="ctr"/>
            <a:r>
              <a:rPr lang="cy-GB" dirty="0">
                <a:solidFill>
                  <a:srgbClr val="FF0000"/>
                </a:solidFill>
              </a:rPr>
              <a:t>Meddwl</a:t>
            </a:r>
            <a:endParaRPr lang="en-GB" dirty="0">
              <a:solidFill>
                <a:srgbClr val="FF0000"/>
              </a:solidFill>
            </a:endParaRPr>
          </a:p>
        </p:txBody>
      </p:sp>
      <p:sp>
        <p:nvSpPr>
          <p:cNvPr id="7" name="TextBox 6">
            <a:extLst>
              <a:ext uri="{FF2B5EF4-FFF2-40B4-BE49-F238E27FC236}">
                <a16:creationId xmlns:a16="http://schemas.microsoft.com/office/drawing/2014/main" id="{24E418E5-38B0-4442-800E-71773BBA848C}"/>
              </a:ext>
            </a:extLst>
          </p:cNvPr>
          <p:cNvSpPr txBox="1"/>
          <p:nvPr/>
        </p:nvSpPr>
        <p:spPr>
          <a:xfrm>
            <a:off x="4215408" y="4898232"/>
            <a:ext cx="2657475" cy="369332"/>
          </a:xfrm>
          <a:prstGeom prst="rect">
            <a:avLst/>
          </a:prstGeom>
          <a:solidFill>
            <a:schemeClr val="bg1"/>
          </a:solidFill>
        </p:spPr>
        <p:txBody>
          <a:bodyPr wrap="square" rtlCol="0">
            <a:spAutoFit/>
          </a:bodyPr>
          <a:lstStyle/>
          <a:p>
            <a:pPr algn="ctr"/>
            <a:r>
              <a:rPr lang="cy-GB" dirty="0"/>
              <a:t>Anghofio</a:t>
            </a:r>
            <a:endParaRPr lang="en-GB" dirty="0"/>
          </a:p>
        </p:txBody>
      </p:sp>
      <p:sp>
        <p:nvSpPr>
          <p:cNvPr id="8" name="TextBox 7">
            <a:extLst>
              <a:ext uri="{FF2B5EF4-FFF2-40B4-BE49-F238E27FC236}">
                <a16:creationId xmlns:a16="http://schemas.microsoft.com/office/drawing/2014/main" id="{89B026EC-C5D0-4CBD-AE9E-E16C3A9F809B}"/>
              </a:ext>
            </a:extLst>
          </p:cNvPr>
          <p:cNvSpPr txBox="1"/>
          <p:nvPr/>
        </p:nvSpPr>
        <p:spPr>
          <a:xfrm>
            <a:off x="2521149" y="2172746"/>
            <a:ext cx="2864644" cy="923330"/>
          </a:xfrm>
          <a:prstGeom prst="rect">
            <a:avLst/>
          </a:prstGeom>
          <a:solidFill>
            <a:schemeClr val="bg1"/>
          </a:solidFill>
        </p:spPr>
        <p:txBody>
          <a:bodyPr wrap="square" rtlCol="0">
            <a:spAutoFit/>
          </a:bodyPr>
          <a:lstStyle/>
          <a:p>
            <a:pPr algn="ctr"/>
            <a:r>
              <a:rPr lang="cy-GB" b="1" dirty="0">
                <a:solidFill>
                  <a:srgbClr val="FF0000"/>
                </a:solidFill>
              </a:rPr>
              <a:t>Mwyafrif y wybodaeth wedi ei </a:t>
            </a:r>
          </a:p>
          <a:p>
            <a:pPr algn="ctr"/>
            <a:r>
              <a:rPr lang="cy-GB" b="1" dirty="0">
                <a:solidFill>
                  <a:srgbClr val="FF0000"/>
                </a:solidFill>
              </a:rPr>
              <a:t>storio/prosesu ac ...</a:t>
            </a:r>
          </a:p>
        </p:txBody>
      </p:sp>
      <p:sp>
        <p:nvSpPr>
          <p:cNvPr id="9" name="TextBox 8">
            <a:extLst>
              <a:ext uri="{FF2B5EF4-FFF2-40B4-BE49-F238E27FC236}">
                <a16:creationId xmlns:a16="http://schemas.microsoft.com/office/drawing/2014/main" id="{E094B6FC-B931-49F8-9FEE-AA6B14B86E0A}"/>
              </a:ext>
            </a:extLst>
          </p:cNvPr>
          <p:cNvSpPr txBox="1"/>
          <p:nvPr/>
        </p:nvSpPr>
        <p:spPr>
          <a:xfrm>
            <a:off x="5281906" y="1797451"/>
            <a:ext cx="1110857" cy="923330"/>
          </a:xfrm>
          <a:prstGeom prst="rect">
            <a:avLst/>
          </a:prstGeom>
          <a:solidFill>
            <a:schemeClr val="bg1">
              <a:lumMod val="75000"/>
            </a:schemeClr>
          </a:solidFill>
        </p:spPr>
        <p:txBody>
          <a:bodyPr wrap="square" rtlCol="0">
            <a:spAutoFit/>
          </a:bodyPr>
          <a:lstStyle/>
          <a:p>
            <a:pPr algn="ctr"/>
            <a:r>
              <a:rPr lang="cy-GB" b="1" dirty="0"/>
              <a:t>Cof </a:t>
            </a:r>
          </a:p>
          <a:p>
            <a:pPr algn="ctr"/>
            <a:r>
              <a:rPr lang="cy-GB" b="1" dirty="0"/>
              <a:t>tymor byr</a:t>
            </a:r>
            <a:endParaRPr lang="en-GB" b="1" dirty="0"/>
          </a:p>
        </p:txBody>
      </p:sp>
    </p:spTree>
    <p:extLst>
      <p:ext uri="{BB962C8B-B14F-4D97-AF65-F5344CB8AC3E}">
        <p14:creationId xmlns:p14="http://schemas.microsoft.com/office/powerpoint/2010/main" val="558203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EEFB15C-1D2C-404A-AC2C-F07B6420558E}"/>
              </a:ext>
            </a:extLst>
          </p:cNvPr>
          <p:cNvPicPr>
            <a:picLocks noGrp="1" noChangeAspect="1"/>
          </p:cNvPicPr>
          <p:nvPr>
            <p:ph sz="half" idx="1"/>
          </p:nvPr>
        </p:nvPicPr>
        <p:blipFill>
          <a:blip r:embed="rId3"/>
          <a:stretch>
            <a:fillRect/>
          </a:stretch>
        </p:blipFill>
        <p:spPr>
          <a:xfrm>
            <a:off x="2144322" y="433202"/>
            <a:ext cx="7903356" cy="5695344"/>
          </a:xfrm>
        </p:spPr>
      </p:pic>
      <p:sp>
        <p:nvSpPr>
          <p:cNvPr id="6" name="TextBox 5">
            <a:extLst>
              <a:ext uri="{FF2B5EF4-FFF2-40B4-BE49-F238E27FC236}">
                <a16:creationId xmlns:a16="http://schemas.microsoft.com/office/drawing/2014/main" id="{9A4D3D76-FF97-A843-820C-3A4036076616}"/>
              </a:ext>
            </a:extLst>
          </p:cNvPr>
          <p:cNvSpPr txBox="1"/>
          <p:nvPr/>
        </p:nvSpPr>
        <p:spPr>
          <a:xfrm>
            <a:off x="5537200" y="931334"/>
            <a:ext cx="923651" cy="1569660"/>
          </a:xfrm>
          <a:prstGeom prst="rect">
            <a:avLst/>
          </a:prstGeom>
          <a:noFill/>
        </p:spPr>
        <p:txBody>
          <a:bodyPr wrap="none" rtlCol="0">
            <a:spAutoFit/>
          </a:bodyPr>
          <a:lstStyle/>
          <a:p>
            <a:r>
              <a:rPr lang="en-US" sz="9600" dirty="0">
                <a:latin typeface="American Typewriter" panose="02090604020004020304" pitchFamily="18" charset="77"/>
              </a:rPr>
              <a:t>?</a:t>
            </a:r>
          </a:p>
        </p:txBody>
      </p:sp>
      <p:sp>
        <p:nvSpPr>
          <p:cNvPr id="4" name="TextBox 3">
            <a:extLst>
              <a:ext uri="{FF2B5EF4-FFF2-40B4-BE49-F238E27FC236}">
                <a16:creationId xmlns:a16="http://schemas.microsoft.com/office/drawing/2014/main" id="{45166CD7-3BF3-407E-8A80-FF73EFE3B844}"/>
              </a:ext>
            </a:extLst>
          </p:cNvPr>
          <p:cNvSpPr txBox="1"/>
          <p:nvPr/>
        </p:nvSpPr>
        <p:spPr>
          <a:xfrm>
            <a:off x="5679280" y="2999126"/>
            <a:ext cx="2657475" cy="923330"/>
          </a:xfrm>
          <a:prstGeom prst="rect">
            <a:avLst/>
          </a:prstGeom>
          <a:solidFill>
            <a:schemeClr val="bg1"/>
          </a:solidFill>
        </p:spPr>
        <p:txBody>
          <a:bodyPr wrap="square" rtlCol="0">
            <a:spAutoFit/>
          </a:bodyPr>
          <a:lstStyle/>
          <a:p>
            <a:pPr algn="ctr"/>
            <a:r>
              <a:rPr lang="cy-GB" b="1" dirty="0">
                <a:solidFill>
                  <a:srgbClr val="FF0000"/>
                </a:solidFill>
              </a:rPr>
              <a:t>Mwyafrif y wybodaeth wedi ei </a:t>
            </a:r>
          </a:p>
          <a:p>
            <a:pPr algn="ctr"/>
            <a:r>
              <a:rPr lang="cy-GB" b="1" dirty="0">
                <a:solidFill>
                  <a:srgbClr val="FF0000"/>
                </a:solidFill>
              </a:rPr>
              <a:t>storio/prosesu a ...</a:t>
            </a:r>
          </a:p>
        </p:txBody>
      </p:sp>
      <p:sp>
        <p:nvSpPr>
          <p:cNvPr id="5" name="TextBox 4">
            <a:extLst>
              <a:ext uri="{FF2B5EF4-FFF2-40B4-BE49-F238E27FC236}">
                <a16:creationId xmlns:a16="http://schemas.microsoft.com/office/drawing/2014/main" id="{448E5385-4CAC-497C-8334-D2203361D45E}"/>
              </a:ext>
            </a:extLst>
          </p:cNvPr>
          <p:cNvSpPr txBox="1"/>
          <p:nvPr/>
        </p:nvSpPr>
        <p:spPr>
          <a:xfrm>
            <a:off x="7131843" y="1659731"/>
            <a:ext cx="2657475" cy="646331"/>
          </a:xfrm>
          <a:prstGeom prst="rect">
            <a:avLst/>
          </a:prstGeom>
          <a:solidFill>
            <a:schemeClr val="bg1"/>
          </a:solidFill>
        </p:spPr>
        <p:txBody>
          <a:bodyPr wrap="square" rtlCol="0">
            <a:spAutoFit/>
          </a:bodyPr>
          <a:lstStyle/>
          <a:p>
            <a:pPr algn="ctr"/>
            <a:r>
              <a:rPr lang="cy-GB" b="1" dirty="0">
                <a:solidFill>
                  <a:srgbClr val="FF0000"/>
                </a:solidFill>
              </a:rPr>
              <a:t>Hawdd dadleoli</a:t>
            </a:r>
          </a:p>
          <a:p>
            <a:pPr algn="ctr"/>
            <a:r>
              <a:rPr lang="cy-GB" b="1" dirty="0">
                <a:solidFill>
                  <a:srgbClr val="FF0000"/>
                </a:solidFill>
              </a:rPr>
              <a:t>Eiliadau!</a:t>
            </a:r>
            <a:endParaRPr lang="en-GB" b="1" dirty="0">
              <a:solidFill>
                <a:srgbClr val="FF0000"/>
              </a:solidFill>
            </a:endParaRPr>
          </a:p>
        </p:txBody>
      </p:sp>
      <p:sp>
        <p:nvSpPr>
          <p:cNvPr id="7" name="TextBox 6">
            <a:extLst>
              <a:ext uri="{FF2B5EF4-FFF2-40B4-BE49-F238E27FC236}">
                <a16:creationId xmlns:a16="http://schemas.microsoft.com/office/drawing/2014/main" id="{A5CF05C2-6505-481A-A531-1EC2B335B99E}"/>
              </a:ext>
            </a:extLst>
          </p:cNvPr>
          <p:cNvSpPr txBox="1"/>
          <p:nvPr/>
        </p:nvSpPr>
        <p:spPr>
          <a:xfrm>
            <a:off x="2007394" y="1566862"/>
            <a:ext cx="2657475" cy="923330"/>
          </a:xfrm>
          <a:prstGeom prst="rect">
            <a:avLst/>
          </a:prstGeom>
          <a:solidFill>
            <a:schemeClr val="bg1"/>
          </a:solidFill>
        </p:spPr>
        <p:txBody>
          <a:bodyPr wrap="square" rtlCol="0">
            <a:spAutoFit/>
          </a:bodyPr>
          <a:lstStyle/>
          <a:p>
            <a:pPr algn="ctr"/>
            <a:r>
              <a:rPr lang="cy-GB" b="1" dirty="0">
                <a:solidFill>
                  <a:srgbClr val="FF0000"/>
                </a:solidFill>
              </a:rPr>
              <a:t>Cynnwys strwythuredig</a:t>
            </a:r>
          </a:p>
          <a:p>
            <a:pPr algn="ctr"/>
            <a:r>
              <a:rPr lang="cy-GB" b="1" dirty="0">
                <a:solidFill>
                  <a:srgbClr val="FF0000"/>
                </a:solidFill>
              </a:rPr>
              <a:t>Gydol oes</a:t>
            </a:r>
            <a:endParaRPr lang="en-GB" b="1" dirty="0">
              <a:solidFill>
                <a:srgbClr val="FF0000"/>
              </a:solidFill>
            </a:endParaRPr>
          </a:p>
        </p:txBody>
      </p:sp>
      <p:sp>
        <p:nvSpPr>
          <p:cNvPr id="8" name="TextBox 7">
            <a:extLst>
              <a:ext uri="{FF2B5EF4-FFF2-40B4-BE49-F238E27FC236}">
                <a16:creationId xmlns:a16="http://schemas.microsoft.com/office/drawing/2014/main" id="{56B8C162-EA9E-4931-B666-E0A838E6375B}"/>
              </a:ext>
            </a:extLst>
          </p:cNvPr>
          <p:cNvSpPr txBox="1"/>
          <p:nvPr/>
        </p:nvSpPr>
        <p:spPr>
          <a:xfrm>
            <a:off x="2857499" y="2500994"/>
            <a:ext cx="1110857" cy="923330"/>
          </a:xfrm>
          <a:prstGeom prst="rect">
            <a:avLst/>
          </a:prstGeom>
          <a:solidFill>
            <a:schemeClr val="bg1">
              <a:lumMod val="75000"/>
            </a:schemeClr>
          </a:solidFill>
        </p:spPr>
        <p:txBody>
          <a:bodyPr wrap="square" rtlCol="0">
            <a:spAutoFit/>
          </a:bodyPr>
          <a:lstStyle/>
          <a:p>
            <a:pPr algn="ctr"/>
            <a:r>
              <a:rPr lang="cy-GB" b="1" dirty="0"/>
              <a:t>Cof </a:t>
            </a:r>
          </a:p>
          <a:p>
            <a:pPr algn="ctr"/>
            <a:r>
              <a:rPr lang="cy-GB" b="1" dirty="0"/>
              <a:t>tymor hir</a:t>
            </a:r>
            <a:endParaRPr lang="en-GB" b="1" dirty="0"/>
          </a:p>
        </p:txBody>
      </p:sp>
      <p:sp>
        <p:nvSpPr>
          <p:cNvPr id="9" name="TextBox 8">
            <a:extLst>
              <a:ext uri="{FF2B5EF4-FFF2-40B4-BE49-F238E27FC236}">
                <a16:creationId xmlns:a16="http://schemas.microsoft.com/office/drawing/2014/main" id="{52BBEF00-7F2E-4A32-8576-9048F44D1C8C}"/>
              </a:ext>
            </a:extLst>
          </p:cNvPr>
          <p:cNvSpPr txBox="1"/>
          <p:nvPr/>
        </p:nvSpPr>
        <p:spPr>
          <a:xfrm>
            <a:off x="7899493" y="2436038"/>
            <a:ext cx="1110857" cy="923330"/>
          </a:xfrm>
          <a:prstGeom prst="rect">
            <a:avLst/>
          </a:prstGeom>
          <a:solidFill>
            <a:schemeClr val="bg1">
              <a:lumMod val="75000"/>
            </a:schemeClr>
          </a:solidFill>
        </p:spPr>
        <p:txBody>
          <a:bodyPr wrap="square" rtlCol="0">
            <a:spAutoFit/>
          </a:bodyPr>
          <a:lstStyle/>
          <a:p>
            <a:pPr algn="ctr"/>
            <a:r>
              <a:rPr lang="cy-GB" b="1" dirty="0"/>
              <a:t>Cof </a:t>
            </a:r>
          </a:p>
          <a:p>
            <a:pPr algn="ctr"/>
            <a:r>
              <a:rPr lang="cy-GB" b="1" dirty="0"/>
              <a:t>tymor byr</a:t>
            </a:r>
            <a:endParaRPr lang="en-GB" b="1" dirty="0"/>
          </a:p>
        </p:txBody>
      </p:sp>
      <p:sp>
        <p:nvSpPr>
          <p:cNvPr id="2" name="Oval 1">
            <a:extLst>
              <a:ext uri="{FF2B5EF4-FFF2-40B4-BE49-F238E27FC236}">
                <a16:creationId xmlns:a16="http://schemas.microsoft.com/office/drawing/2014/main" id="{65ECF756-8E11-40A2-BA9C-2E607B042208}"/>
              </a:ext>
            </a:extLst>
          </p:cNvPr>
          <p:cNvSpPr/>
          <p:nvPr/>
        </p:nvSpPr>
        <p:spPr>
          <a:xfrm>
            <a:off x="5736431" y="228600"/>
            <a:ext cx="792957" cy="364331"/>
          </a:xfrm>
          <a:prstGeom prst="ellipse">
            <a:avLst/>
          </a:prstGeom>
          <a:solidFill>
            <a:schemeClr val="bg1"/>
          </a:solidFill>
          <a:ln>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78782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65C4941A-C24F-7D4F-A3AE-5BDB0DE33A14}"/>
              </a:ext>
            </a:extLst>
          </p:cNvPr>
          <p:cNvPicPr>
            <a:picLocks noGrp="1" noChangeAspect="1"/>
          </p:cNvPicPr>
          <p:nvPr>
            <p:ph sz="half" idx="1"/>
          </p:nvPr>
        </p:nvPicPr>
        <p:blipFill>
          <a:blip r:embed="rId3"/>
          <a:stretch>
            <a:fillRect/>
          </a:stretch>
        </p:blipFill>
        <p:spPr>
          <a:xfrm>
            <a:off x="1988680" y="314604"/>
            <a:ext cx="8828330" cy="5448302"/>
          </a:xfrm>
        </p:spPr>
      </p:pic>
      <p:sp>
        <p:nvSpPr>
          <p:cNvPr id="4" name="TextBox 3">
            <a:extLst>
              <a:ext uri="{FF2B5EF4-FFF2-40B4-BE49-F238E27FC236}">
                <a16:creationId xmlns:a16="http://schemas.microsoft.com/office/drawing/2014/main" id="{137A12C4-4867-4746-80EC-5CB84107DF09}"/>
              </a:ext>
            </a:extLst>
          </p:cNvPr>
          <p:cNvSpPr txBox="1"/>
          <p:nvPr/>
        </p:nvSpPr>
        <p:spPr>
          <a:xfrm>
            <a:off x="2321719" y="2847525"/>
            <a:ext cx="1347192" cy="646331"/>
          </a:xfrm>
          <a:prstGeom prst="rect">
            <a:avLst/>
          </a:prstGeom>
          <a:solidFill>
            <a:schemeClr val="bg1">
              <a:lumMod val="75000"/>
            </a:schemeClr>
          </a:solidFill>
        </p:spPr>
        <p:txBody>
          <a:bodyPr wrap="square" rtlCol="0">
            <a:spAutoFit/>
          </a:bodyPr>
          <a:lstStyle/>
          <a:p>
            <a:pPr algn="ctr"/>
            <a:r>
              <a:rPr lang="cy-GB" b="1" dirty="0"/>
              <a:t>Cof </a:t>
            </a:r>
          </a:p>
          <a:p>
            <a:pPr algn="ctr"/>
            <a:r>
              <a:rPr lang="cy-GB" b="1" dirty="0"/>
              <a:t>tymor hir</a:t>
            </a:r>
            <a:endParaRPr lang="en-GB" b="1" dirty="0"/>
          </a:p>
        </p:txBody>
      </p:sp>
      <p:sp>
        <p:nvSpPr>
          <p:cNvPr id="5" name="TextBox 4">
            <a:extLst>
              <a:ext uri="{FF2B5EF4-FFF2-40B4-BE49-F238E27FC236}">
                <a16:creationId xmlns:a16="http://schemas.microsoft.com/office/drawing/2014/main" id="{C83C4554-1A1B-4BF0-A98A-D5961BC18C9F}"/>
              </a:ext>
            </a:extLst>
          </p:cNvPr>
          <p:cNvSpPr txBox="1"/>
          <p:nvPr/>
        </p:nvSpPr>
        <p:spPr>
          <a:xfrm>
            <a:off x="9029700" y="2782669"/>
            <a:ext cx="1347192" cy="646331"/>
          </a:xfrm>
          <a:prstGeom prst="rect">
            <a:avLst/>
          </a:prstGeom>
          <a:solidFill>
            <a:schemeClr val="bg1">
              <a:lumMod val="75000"/>
            </a:schemeClr>
          </a:solidFill>
        </p:spPr>
        <p:txBody>
          <a:bodyPr wrap="square" rtlCol="0">
            <a:spAutoFit/>
          </a:bodyPr>
          <a:lstStyle/>
          <a:p>
            <a:pPr algn="ctr"/>
            <a:r>
              <a:rPr lang="cy-GB" b="1" dirty="0"/>
              <a:t>Cof </a:t>
            </a:r>
          </a:p>
          <a:p>
            <a:pPr algn="ctr"/>
            <a:r>
              <a:rPr lang="cy-GB" b="1" dirty="0"/>
              <a:t>tymor byr</a:t>
            </a:r>
            <a:endParaRPr lang="en-GB" b="1" dirty="0"/>
          </a:p>
        </p:txBody>
      </p:sp>
      <p:sp>
        <p:nvSpPr>
          <p:cNvPr id="6" name="TextBox 5">
            <a:extLst>
              <a:ext uri="{FF2B5EF4-FFF2-40B4-BE49-F238E27FC236}">
                <a16:creationId xmlns:a16="http://schemas.microsoft.com/office/drawing/2014/main" id="{C44B5E77-CD68-430F-9917-557806A6847F}"/>
              </a:ext>
            </a:extLst>
          </p:cNvPr>
          <p:cNvSpPr txBox="1"/>
          <p:nvPr/>
        </p:nvSpPr>
        <p:spPr>
          <a:xfrm>
            <a:off x="1150145" y="1661098"/>
            <a:ext cx="4027288" cy="707886"/>
          </a:xfrm>
          <a:prstGeom prst="rect">
            <a:avLst/>
          </a:prstGeom>
          <a:solidFill>
            <a:schemeClr val="bg1"/>
          </a:solidFill>
        </p:spPr>
        <p:txBody>
          <a:bodyPr wrap="square">
            <a:spAutoFit/>
          </a:bodyPr>
          <a:lstStyle/>
          <a:p>
            <a:pPr algn="ctr"/>
            <a:r>
              <a:rPr lang="cy-GB" sz="2000" b="1" dirty="0">
                <a:solidFill>
                  <a:srgbClr val="FF0000"/>
                </a:solidFill>
              </a:rPr>
              <a:t>Cynnwys strwythuredig</a:t>
            </a:r>
          </a:p>
          <a:p>
            <a:pPr algn="ctr"/>
            <a:r>
              <a:rPr lang="cy-GB" sz="2000" b="1" dirty="0">
                <a:solidFill>
                  <a:srgbClr val="FF0000"/>
                </a:solidFill>
              </a:rPr>
              <a:t>Gydol oes</a:t>
            </a:r>
            <a:endParaRPr lang="en-GB" sz="2000" b="1" dirty="0">
              <a:solidFill>
                <a:srgbClr val="FF0000"/>
              </a:solidFill>
            </a:endParaRPr>
          </a:p>
        </p:txBody>
      </p:sp>
      <p:sp>
        <p:nvSpPr>
          <p:cNvPr id="7" name="TextBox 6">
            <a:extLst>
              <a:ext uri="{FF2B5EF4-FFF2-40B4-BE49-F238E27FC236}">
                <a16:creationId xmlns:a16="http://schemas.microsoft.com/office/drawing/2014/main" id="{A5AD22F8-54D2-40B0-A6B9-9006BDE12989}"/>
              </a:ext>
            </a:extLst>
          </p:cNvPr>
          <p:cNvSpPr txBox="1"/>
          <p:nvPr/>
        </p:nvSpPr>
        <p:spPr>
          <a:xfrm>
            <a:off x="8246268" y="1661098"/>
            <a:ext cx="2657475" cy="707886"/>
          </a:xfrm>
          <a:prstGeom prst="rect">
            <a:avLst/>
          </a:prstGeom>
          <a:solidFill>
            <a:schemeClr val="bg1"/>
          </a:solidFill>
        </p:spPr>
        <p:txBody>
          <a:bodyPr wrap="square" rtlCol="0">
            <a:spAutoFit/>
          </a:bodyPr>
          <a:lstStyle/>
          <a:p>
            <a:pPr algn="ctr"/>
            <a:r>
              <a:rPr lang="cy-GB" sz="2000" b="1" dirty="0">
                <a:solidFill>
                  <a:srgbClr val="FF0000"/>
                </a:solidFill>
              </a:rPr>
              <a:t>Hawdd dadleoli</a:t>
            </a:r>
          </a:p>
          <a:p>
            <a:pPr algn="ctr"/>
            <a:r>
              <a:rPr lang="cy-GB" sz="2000" b="1" dirty="0">
                <a:solidFill>
                  <a:srgbClr val="FF0000"/>
                </a:solidFill>
              </a:rPr>
              <a:t>Eiliadau!</a:t>
            </a:r>
            <a:endParaRPr lang="en-GB" sz="2000" b="1" dirty="0">
              <a:solidFill>
                <a:srgbClr val="FF0000"/>
              </a:solidFill>
            </a:endParaRPr>
          </a:p>
        </p:txBody>
      </p:sp>
      <p:sp>
        <p:nvSpPr>
          <p:cNvPr id="8" name="TextBox 7">
            <a:extLst>
              <a:ext uri="{FF2B5EF4-FFF2-40B4-BE49-F238E27FC236}">
                <a16:creationId xmlns:a16="http://schemas.microsoft.com/office/drawing/2014/main" id="{0351AFEE-18F6-4266-A47E-881A979093AA}"/>
              </a:ext>
            </a:extLst>
          </p:cNvPr>
          <p:cNvSpPr txBox="1"/>
          <p:nvPr/>
        </p:nvSpPr>
        <p:spPr>
          <a:xfrm>
            <a:off x="7265194" y="3429000"/>
            <a:ext cx="2238375" cy="1477328"/>
          </a:xfrm>
          <a:prstGeom prst="rect">
            <a:avLst/>
          </a:prstGeom>
          <a:solidFill>
            <a:schemeClr val="bg1"/>
          </a:solidFill>
        </p:spPr>
        <p:txBody>
          <a:bodyPr wrap="square" rtlCol="0">
            <a:spAutoFit/>
          </a:bodyPr>
          <a:lstStyle/>
          <a:p>
            <a:pPr algn="ctr"/>
            <a:r>
              <a:rPr lang="cy-GB" b="1" dirty="0">
                <a:solidFill>
                  <a:srgbClr val="FF0000"/>
                </a:solidFill>
              </a:rPr>
              <a:t>Mwyafrif y wybodaeth wedi ei </a:t>
            </a:r>
          </a:p>
          <a:p>
            <a:pPr algn="ctr"/>
            <a:r>
              <a:rPr lang="cy-GB" b="1" dirty="0">
                <a:solidFill>
                  <a:srgbClr val="FF0000"/>
                </a:solidFill>
              </a:rPr>
              <a:t>Storio</a:t>
            </a:r>
          </a:p>
          <a:p>
            <a:pPr algn="ctr"/>
            <a:r>
              <a:rPr lang="cy-GB" b="1" dirty="0">
                <a:solidFill>
                  <a:srgbClr val="FF0000"/>
                </a:solidFill>
              </a:rPr>
              <a:t>/prosesu a ...</a:t>
            </a:r>
          </a:p>
        </p:txBody>
      </p:sp>
      <p:sp>
        <p:nvSpPr>
          <p:cNvPr id="10" name="TextBox 9">
            <a:extLst>
              <a:ext uri="{FF2B5EF4-FFF2-40B4-BE49-F238E27FC236}">
                <a16:creationId xmlns:a16="http://schemas.microsoft.com/office/drawing/2014/main" id="{455D2DAA-47CD-405C-8402-4C8DE53CE992}"/>
              </a:ext>
            </a:extLst>
          </p:cNvPr>
          <p:cNvSpPr txBox="1"/>
          <p:nvPr/>
        </p:nvSpPr>
        <p:spPr>
          <a:xfrm>
            <a:off x="3877270" y="2294436"/>
            <a:ext cx="2132563" cy="584775"/>
          </a:xfrm>
          <a:prstGeom prst="rect">
            <a:avLst/>
          </a:prstGeom>
          <a:solidFill>
            <a:schemeClr val="bg1"/>
          </a:solidFill>
        </p:spPr>
        <p:txBody>
          <a:bodyPr wrap="square" rtlCol="0">
            <a:spAutoFit/>
          </a:bodyPr>
          <a:lstStyle/>
          <a:p>
            <a:pPr algn="ctr"/>
            <a:r>
              <a:rPr lang="cy-GB" sz="1600" dirty="0">
                <a:solidFill>
                  <a:schemeClr val="accent3">
                    <a:lumMod val="50000"/>
                  </a:schemeClr>
                </a:solidFill>
              </a:rPr>
              <a:t>Yn gwneud synnwyr i’r dysgwr</a:t>
            </a:r>
            <a:endParaRPr lang="en-GB" sz="1600" dirty="0">
              <a:solidFill>
                <a:schemeClr val="accent3">
                  <a:lumMod val="50000"/>
                </a:schemeClr>
              </a:solidFill>
            </a:endParaRPr>
          </a:p>
        </p:txBody>
      </p:sp>
      <p:sp>
        <p:nvSpPr>
          <p:cNvPr id="12" name="TextBox 11">
            <a:extLst>
              <a:ext uri="{FF2B5EF4-FFF2-40B4-BE49-F238E27FC236}">
                <a16:creationId xmlns:a16="http://schemas.microsoft.com/office/drawing/2014/main" id="{50A4A460-60A4-4D1A-947D-FCE6C4F83E48}"/>
              </a:ext>
            </a:extLst>
          </p:cNvPr>
          <p:cNvSpPr txBox="1"/>
          <p:nvPr/>
        </p:nvSpPr>
        <p:spPr>
          <a:xfrm>
            <a:off x="6704591" y="2160328"/>
            <a:ext cx="2238375" cy="738664"/>
          </a:xfrm>
          <a:prstGeom prst="rect">
            <a:avLst/>
          </a:prstGeom>
          <a:solidFill>
            <a:schemeClr val="bg1"/>
          </a:solidFill>
        </p:spPr>
        <p:txBody>
          <a:bodyPr wrap="square" rtlCol="0">
            <a:spAutoFit/>
          </a:bodyPr>
          <a:lstStyle/>
          <a:p>
            <a:pPr algn="ctr"/>
            <a:r>
              <a:rPr lang="cy-GB" sz="1400" dirty="0">
                <a:solidFill>
                  <a:schemeClr val="accent3">
                    <a:lumMod val="50000"/>
                  </a:schemeClr>
                </a:solidFill>
              </a:rPr>
              <a:t>Rhaid i’r wybodaeth gael</a:t>
            </a:r>
          </a:p>
          <a:p>
            <a:pPr algn="ctr"/>
            <a:r>
              <a:rPr lang="cy-GB" sz="1400" dirty="0">
                <a:solidFill>
                  <a:schemeClr val="accent3">
                    <a:lumMod val="50000"/>
                  </a:schemeClr>
                </a:solidFill>
              </a:rPr>
              <a:t>ei brosesu a bod yn strwythuredig</a:t>
            </a:r>
            <a:endParaRPr lang="en-GB" sz="1400" dirty="0">
              <a:solidFill>
                <a:schemeClr val="accent3">
                  <a:lumMod val="50000"/>
                </a:schemeClr>
              </a:solidFill>
            </a:endParaRPr>
          </a:p>
        </p:txBody>
      </p:sp>
    </p:spTree>
    <p:extLst>
      <p:ext uri="{BB962C8B-B14F-4D97-AF65-F5344CB8AC3E}">
        <p14:creationId xmlns:p14="http://schemas.microsoft.com/office/powerpoint/2010/main" val="400948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B08737FF-A2AE-094D-8BF4-7EC68451BC83}"/>
              </a:ext>
            </a:extLst>
          </p:cNvPr>
          <p:cNvPicPr>
            <a:picLocks noGrp="1" noChangeAspect="1"/>
          </p:cNvPicPr>
          <p:nvPr>
            <p:ph sz="half" idx="1"/>
          </p:nvPr>
        </p:nvPicPr>
        <p:blipFill>
          <a:blip r:embed="rId3"/>
          <a:stretch>
            <a:fillRect/>
          </a:stretch>
        </p:blipFill>
        <p:spPr>
          <a:xfrm>
            <a:off x="1676635" y="620338"/>
            <a:ext cx="8981604" cy="5435600"/>
          </a:xfrm>
        </p:spPr>
      </p:pic>
      <p:sp>
        <p:nvSpPr>
          <p:cNvPr id="4" name="TextBox 3">
            <a:extLst>
              <a:ext uri="{FF2B5EF4-FFF2-40B4-BE49-F238E27FC236}">
                <a16:creationId xmlns:a16="http://schemas.microsoft.com/office/drawing/2014/main" id="{17B47627-246B-4A1C-B1F5-202335862590}"/>
              </a:ext>
            </a:extLst>
          </p:cNvPr>
          <p:cNvSpPr txBox="1"/>
          <p:nvPr/>
        </p:nvSpPr>
        <p:spPr>
          <a:xfrm>
            <a:off x="2434233" y="1831417"/>
            <a:ext cx="1291828" cy="646331"/>
          </a:xfrm>
          <a:prstGeom prst="rect">
            <a:avLst/>
          </a:prstGeom>
          <a:solidFill>
            <a:schemeClr val="bg1">
              <a:lumMod val="75000"/>
            </a:schemeClr>
          </a:solidFill>
        </p:spPr>
        <p:txBody>
          <a:bodyPr wrap="square" rtlCol="0">
            <a:spAutoFit/>
          </a:bodyPr>
          <a:lstStyle/>
          <a:p>
            <a:pPr algn="ctr"/>
            <a:r>
              <a:rPr lang="cy-GB" b="1" dirty="0"/>
              <a:t>Cof </a:t>
            </a:r>
          </a:p>
          <a:p>
            <a:pPr algn="ctr"/>
            <a:r>
              <a:rPr lang="cy-GB" b="1" dirty="0"/>
              <a:t>tymor hir</a:t>
            </a:r>
            <a:endParaRPr lang="en-GB" b="1" dirty="0"/>
          </a:p>
        </p:txBody>
      </p:sp>
      <p:sp>
        <p:nvSpPr>
          <p:cNvPr id="5" name="TextBox 4">
            <a:extLst>
              <a:ext uri="{FF2B5EF4-FFF2-40B4-BE49-F238E27FC236}">
                <a16:creationId xmlns:a16="http://schemas.microsoft.com/office/drawing/2014/main" id="{0F966D48-A131-447B-A01C-7FDB59BBE9D1}"/>
              </a:ext>
            </a:extLst>
          </p:cNvPr>
          <p:cNvSpPr txBox="1"/>
          <p:nvPr/>
        </p:nvSpPr>
        <p:spPr>
          <a:xfrm>
            <a:off x="8465469" y="1792814"/>
            <a:ext cx="1292298" cy="923330"/>
          </a:xfrm>
          <a:prstGeom prst="rect">
            <a:avLst/>
          </a:prstGeom>
          <a:solidFill>
            <a:schemeClr val="bg1">
              <a:lumMod val="75000"/>
            </a:schemeClr>
          </a:solidFill>
        </p:spPr>
        <p:txBody>
          <a:bodyPr wrap="square" rtlCol="0">
            <a:spAutoFit/>
          </a:bodyPr>
          <a:lstStyle/>
          <a:p>
            <a:pPr algn="r"/>
            <a:r>
              <a:rPr lang="cy-GB" b="1" dirty="0"/>
              <a:t>Cof </a:t>
            </a:r>
          </a:p>
          <a:p>
            <a:pPr algn="r"/>
            <a:r>
              <a:rPr lang="cy-GB" b="1" dirty="0"/>
              <a:t>tymor byr</a:t>
            </a:r>
            <a:endParaRPr lang="en-GB" b="1" dirty="0"/>
          </a:p>
        </p:txBody>
      </p:sp>
      <p:sp>
        <p:nvSpPr>
          <p:cNvPr id="7" name="TextBox 6">
            <a:extLst>
              <a:ext uri="{FF2B5EF4-FFF2-40B4-BE49-F238E27FC236}">
                <a16:creationId xmlns:a16="http://schemas.microsoft.com/office/drawing/2014/main" id="{266AE279-E483-4F09-BE2A-81318E0113AC}"/>
              </a:ext>
            </a:extLst>
          </p:cNvPr>
          <p:cNvSpPr txBox="1"/>
          <p:nvPr/>
        </p:nvSpPr>
        <p:spPr>
          <a:xfrm>
            <a:off x="786283" y="744912"/>
            <a:ext cx="4453062" cy="646331"/>
          </a:xfrm>
          <a:prstGeom prst="rect">
            <a:avLst/>
          </a:prstGeom>
          <a:solidFill>
            <a:schemeClr val="bg1"/>
          </a:solidFill>
        </p:spPr>
        <p:txBody>
          <a:bodyPr wrap="square">
            <a:spAutoFit/>
          </a:bodyPr>
          <a:lstStyle/>
          <a:p>
            <a:pPr algn="ctr"/>
            <a:r>
              <a:rPr lang="cy-GB" b="1" dirty="0">
                <a:solidFill>
                  <a:srgbClr val="FF0000"/>
                </a:solidFill>
              </a:rPr>
              <a:t>Cynnwys strwythuredig</a:t>
            </a:r>
          </a:p>
          <a:p>
            <a:pPr algn="ctr"/>
            <a:r>
              <a:rPr lang="cy-GB" b="1" dirty="0">
                <a:solidFill>
                  <a:srgbClr val="FF0000"/>
                </a:solidFill>
              </a:rPr>
              <a:t>Gydol oes</a:t>
            </a:r>
            <a:endParaRPr lang="en-GB" b="1" dirty="0">
              <a:solidFill>
                <a:srgbClr val="FF0000"/>
              </a:solidFill>
            </a:endParaRPr>
          </a:p>
        </p:txBody>
      </p:sp>
      <p:sp>
        <p:nvSpPr>
          <p:cNvPr id="8" name="TextBox 7">
            <a:extLst>
              <a:ext uri="{FF2B5EF4-FFF2-40B4-BE49-F238E27FC236}">
                <a16:creationId xmlns:a16="http://schemas.microsoft.com/office/drawing/2014/main" id="{0491F31F-2C40-49C0-A5EE-F06DBBAB1CB8}"/>
              </a:ext>
            </a:extLst>
          </p:cNvPr>
          <p:cNvSpPr txBox="1"/>
          <p:nvPr/>
        </p:nvSpPr>
        <p:spPr>
          <a:xfrm>
            <a:off x="6807993" y="2316448"/>
            <a:ext cx="2089548" cy="1015663"/>
          </a:xfrm>
          <a:prstGeom prst="rect">
            <a:avLst/>
          </a:prstGeom>
          <a:solidFill>
            <a:schemeClr val="bg1"/>
          </a:solidFill>
        </p:spPr>
        <p:txBody>
          <a:bodyPr wrap="square" rtlCol="0">
            <a:spAutoFit/>
          </a:bodyPr>
          <a:lstStyle/>
          <a:p>
            <a:pPr algn="ctr"/>
            <a:r>
              <a:rPr lang="cy-GB" sz="1500" b="1" dirty="0">
                <a:solidFill>
                  <a:srgbClr val="FF0000"/>
                </a:solidFill>
              </a:rPr>
              <a:t>Mwyafrif y wybodaeth wedi ei </a:t>
            </a:r>
          </a:p>
          <a:p>
            <a:pPr algn="ctr"/>
            <a:r>
              <a:rPr lang="cy-GB" sz="1500" b="1" dirty="0">
                <a:solidFill>
                  <a:srgbClr val="FF0000"/>
                </a:solidFill>
              </a:rPr>
              <a:t>storio/prosesu a ...</a:t>
            </a:r>
          </a:p>
          <a:p>
            <a:pPr algn="ctr"/>
            <a:endParaRPr lang="cy-GB" sz="1500" b="1" dirty="0">
              <a:solidFill>
                <a:srgbClr val="FF0000"/>
              </a:solidFill>
            </a:endParaRPr>
          </a:p>
        </p:txBody>
      </p:sp>
      <p:sp>
        <p:nvSpPr>
          <p:cNvPr id="9" name="TextBox 8">
            <a:extLst>
              <a:ext uri="{FF2B5EF4-FFF2-40B4-BE49-F238E27FC236}">
                <a16:creationId xmlns:a16="http://schemas.microsoft.com/office/drawing/2014/main" id="{A30FE9E7-2084-4B1A-8B54-957183D5DFAB}"/>
              </a:ext>
            </a:extLst>
          </p:cNvPr>
          <p:cNvSpPr txBox="1"/>
          <p:nvPr/>
        </p:nvSpPr>
        <p:spPr>
          <a:xfrm>
            <a:off x="4056460" y="3378280"/>
            <a:ext cx="4079080" cy="877163"/>
          </a:xfrm>
          <a:prstGeom prst="rect">
            <a:avLst/>
          </a:prstGeom>
          <a:solidFill>
            <a:schemeClr val="bg1"/>
          </a:solidFill>
        </p:spPr>
        <p:txBody>
          <a:bodyPr wrap="square" rtlCol="0">
            <a:spAutoFit/>
          </a:bodyPr>
          <a:lstStyle/>
          <a:p>
            <a:pPr algn="ctr"/>
            <a:r>
              <a:rPr lang="cy-GB" sz="1700" b="1" dirty="0"/>
              <a:t>Gwybodaeth newydd yn cael ei roi yn rhy gyflym a dim digon o amser i’w brosesu felly...</a:t>
            </a:r>
          </a:p>
        </p:txBody>
      </p:sp>
      <p:sp>
        <p:nvSpPr>
          <p:cNvPr id="10" name="TextBox 9">
            <a:extLst>
              <a:ext uri="{FF2B5EF4-FFF2-40B4-BE49-F238E27FC236}">
                <a16:creationId xmlns:a16="http://schemas.microsoft.com/office/drawing/2014/main" id="{0CC8BDE3-BED2-4B4A-9555-E82F5B879CF5}"/>
              </a:ext>
            </a:extLst>
          </p:cNvPr>
          <p:cNvSpPr txBox="1"/>
          <p:nvPr/>
        </p:nvSpPr>
        <p:spPr>
          <a:xfrm>
            <a:off x="7929327" y="714134"/>
            <a:ext cx="2657475" cy="707886"/>
          </a:xfrm>
          <a:prstGeom prst="rect">
            <a:avLst/>
          </a:prstGeom>
          <a:solidFill>
            <a:schemeClr val="bg1"/>
          </a:solidFill>
        </p:spPr>
        <p:txBody>
          <a:bodyPr wrap="square" rtlCol="0">
            <a:spAutoFit/>
          </a:bodyPr>
          <a:lstStyle/>
          <a:p>
            <a:pPr algn="ctr"/>
            <a:r>
              <a:rPr lang="cy-GB" sz="2000" b="1" dirty="0">
                <a:solidFill>
                  <a:srgbClr val="FF0000"/>
                </a:solidFill>
              </a:rPr>
              <a:t>Hawdd dadleoli</a:t>
            </a:r>
          </a:p>
          <a:p>
            <a:pPr algn="ctr"/>
            <a:r>
              <a:rPr lang="cy-GB" sz="2000" b="1" dirty="0">
                <a:solidFill>
                  <a:srgbClr val="FF0000"/>
                </a:solidFill>
              </a:rPr>
              <a:t>Eiliadau!</a:t>
            </a:r>
            <a:endParaRPr lang="en-GB" sz="2000" b="1" dirty="0">
              <a:solidFill>
                <a:srgbClr val="FF0000"/>
              </a:solidFill>
            </a:endParaRPr>
          </a:p>
        </p:txBody>
      </p:sp>
      <p:sp>
        <p:nvSpPr>
          <p:cNvPr id="11" name="TextBox 10">
            <a:extLst>
              <a:ext uri="{FF2B5EF4-FFF2-40B4-BE49-F238E27FC236}">
                <a16:creationId xmlns:a16="http://schemas.microsoft.com/office/drawing/2014/main" id="{B5DD4800-3B6A-49C1-8511-A81FBBBA8E43}"/>
              </a:ext>
            </a:extLst>
          </p:cNvPr>
          <p:cNvSpPr txBox="1"/>
          <p:nvPr/>
        </p:nvSpPr>
        <p:spPr>
          <a:xfrm>
            <a:off x="3897937" y="1262030"/>
            <a:ext cx="1878021" cy="461665"/>
          </a:xfrm>
          <a:prstGeom prst="rect">
            <a:avLst/>
          </a:prstGeom>
          <a:solidFill>
            <a:schemeClr val="bg1"/>
          </a:solidFill>
        </p:spPr>
        <p:txBody>
          <a:bodyPr wrap="square" rtlCol="0">
            <a:spAutoFit/>
          </a:bodyPr>
          <a:lstStyle/>
          <a:p>
            <a:pPr algn="ctr"/>
            <a:r>
              <a:rPr lang="cy-GB" sz="1200" dirty="0">
                <a:solidFill>
                  <a:schemeClr val="accent3">
                    <a:lumMod val="50000"/>
                  </a:schemeClr>
                </a:solidFill>
              </a:rPr>
              <a:t>Yn gwneud synnwyr i’r dysgwr</a:t>
            </a:r>
            <a:endParaRPr lang="en-GB" sz="1200" dirty="0">
              <a:solidFill>
                <a:schemeClr val="accent3">
                  <a:lumMod val="50000"/>
                </a:schemeClr>
              </a:solidFill>
            </a:endParaRPr>
          </a:p>
        </p:txBody>
      </p:sp>
      <p:sp>
        <p:nvSpPr>
          <p:cNvPr id="12" name="TextBox 11">
            <a:extLst>
              <a:ext uri="{FF2B5EF4-FFF2-40B4-BE49-F238E27FC236}">
                <a16:creationId xmlns:a16="http://schemas.microsoft.com/office/drawing/2014/main" id="{E81D2B39-E443-49A7-A69D-3296A416A95D}"/>
              </a:ext>
            </a:extLst>
          </p:cNvPr>
          <p:cNvSpPr txBox="1"/>
          <p:nvPr/>
        </p:nvSpPr>
        <p:spPr>
          <a:xfrm>
            <a:off x="6416043" y="1192650"/>
            <a:ext cx="1835759" cy="600164"/>
          </a:xfrm>
          <a:prstGeom prst="rect">
            <a:avLst/>
          </a:prstGeom>
          <a:solidFill>
            <a:schemeClr val="bg1"/>
          </a:solidFill>
        </p:spPr>
        <p:txBody>
          <a:bodyPr wrap="square" rtlCol="0">
            <a:spAutoFit/>
          </a:bodyPr>
          <a:lstStyle/>
          <a:p>
            <a:pPr algn="ctr"/>
            <a:r>
              <a:rPr lang="cy-GB" sz="1100" dirty="0">
                <a:solidFill>
                  <a:schemeClr val="accent3">
                    <a:lumMod val="50000"/>
                  </a:schemeClr>
                </a:solidFill>
              </a:rPr>
              <a:t>Rhaid i’r wybodaeth gael</a:t>
            </a:r>
          </a:p>
          <a:p>
            <a:pPr algn="ctr"/>
            <a:r>
              <a:rPr lang="cy-GB" sz="1100" dirty="0">
                <a:solidFill>
                  <a:schemeClr val="accent3">
                    <a:lumMod val="50000"/>
                  </a:schemeClr>
                </a:solidFill>
              </a:rPr>
              <a:t>ei brosesu a bod yn strwythuredig</a:t>
            </a:r>
            <a:endParaRPr lang="en-GB" sz="1100" dirty="0">
              <a:solidFill>
                <a:schemeClr val="accent3">
                  <a:lumMod val="50000"/>
                </a:schemeClr>
              </a:solidFill>
            </a:endParaRPr>
          </a:p>
        </p:txBody>
      </p:sp>
    </p:spTree>
    <p:extLst>
      <p:ext uri="{BB962C8B-B14F-4D97-AF65-F5344CB8AC3E}">
        <p14:creationId xmlns:p14="http://schemas.microsoft.com/office/powerpoint/2010/main" val="2073338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4529EEC0-1DF3-B34C-BE16-8DA1D5C2AF1A}"/>
              </a:ext>
            </a:extLst>
          </p:cNvPr>
          <p:cNvPicPr>
            <a:picLocks noGrp="1" noChangeAspect="1"/>
          </p:cNvPicPr>
          <p:nvPr>
            <p:ph sz="half" idx="1"/>
          </p:nvPr>
        </p:nvPicPr>
        <p:blipFill>
          <a:blip r:embed="rId3"/>
          <a:stretch>
            <a:fillRect/>
          </a:stretch>
        </p:blipFill>
        <p:spPr>
          <a:xfrm>
            <a:off x="1463482" y="2144024"/>
            <a:ext cx="9265036" cy="4250538"/>
          </a:xfrm>
        </p:spPr>
      </p:pic>
      <p:sp>
        <p:nvSpPr>
          <p:cNvPr id="5" name="TextBox 4">
            <a:extLst>
              <a:ext uri="{FF2B5EF4-FFF2-40B4-BE49-F238E27FC236}">
                <a16:creationId xmlns:a16="http://schemas.microsoft.com/office/drawing/2014/main" id="{62FDF9B4-4288-B94D-8C0B-7FED806C9AC1}"/>
              </a:ext>
            </a:extLst>
          </p:cNvPr>
          <p:cNvSpPr txBox="1"/>
          <p:nvPr/>
        </p:nvSpPr>
        <p:spPr>
          <a:xfrm>
            <a:off x="2065868" y="186267"/>
            <a:ext cx="8488221" cy="1200329"/>
          </a:xfrm>
          <a:prstGeom prst="rect">
            <a:avLst/>
          </a:prstGeom>
          <a:noFill/>
        </p:spPr>
        <p:txBody>
          <a:bodyPr wrap="none" lIns="91440" tIns="45720" rIns="91440" bIns="45720" rtlCol="0" anchor="t">
            <a:spAutoFit/>
          </a:bodyPr>
          <a:lstStyle/>
          <a:p>
            <a:r>
              <a:rPr lang="en-US" sz="5400" dirty="0" err="1">
                <a:solidFill>
                  <a:srgbClr val="FF0000"/>
                </a:solidFill>
                <a:latin typeface="American Typewriter"/>
              </a:rPr>
              <a:t>Ydych</a:t>
            </a:r>
            <a:r>
              <a:rPr lang="en-US" sz="5400" dirty="0">
                <a:solidFill>
                  <a:srgbClr val="FF0000"/>
                </a:solidFill>
                <a:latin typeface="American Typewriter"/>
              </a:rPr>
              <a:t> chi </a:t>
            </a:r>
            <a:r>
              <a:rPr lang="en-US" sz="5400" dirty="0" err="1">
                <a:solidFill>
                  <a:srgbClr val="FF0000"/>
                </a:solidFill>
                <a:latin typeface="American Typewriter"/>
              </a:rPr>
              <a:t>erioed</a:t>
            </a:r>
            <a:r>
              <a:rPr lang="en-US" sz="5400" dirty="0">
                <a:solidFill>
                  <a:srgbClr val="FF0000"/>
                </a:solidFill>
                <a:latin typeface="American Typewriter"/>
              </a:rPr>
              <a:t>...?</a:t>
            </a:r>
            <a:endParaRPr lang="en-US" dirty="0"/>
          </a:p>
          <a:p>
            <a:endParaRPr lang="en-US" dirty="0"/>
          </a:p>
        </p:txBody>
      </p:sp>
      <p:sp>
        <p:nvSpPr>
          <p:cNvPr id="6" name="TextBox 5">
            <a:extLst>
              <a:ext uri="{FF2B5EF4-FFF2-40B4-BE49-F238E27FC236}">
                <a16:creationId xmlns:a16="http://schemas.microsoft.com/office/drawing/2014/main" id="{57D1D440-543A-49A9-AFCE-D69FAD0D1045}"/>
              </a:ext>
            </a:extLst>
          </p:cNvPr>
          <p:cNvSpPr txBox="1"/>
          <p:nvPr/>
        </p:nvSpPr>
        <p:spPr>
          <a:xfrm>
            <a:off x="5650705" y="3398042"/>
            <a:ext cx="3793331" cy="1569660"/>
          </a:xfrm>
          <a:prstGeom prst="rect">
            <a:avLst/>
          </a:prstGeom>
          <a:solidFill>
            <a:schemeClr val="bg1">
              <a:lumMod val="75000"/>
            </a:schemeClr>
          </a:solidFill>
        </p:spPr>
        <p:txBody>
          <a:bodyPr wrap="square" rtlCol="0">
            <a:spAutoFit/>
          </a:bodyPr>
          <a:lstStyle/>
          <a:p>
            <a:pPr algn="ctr"/>
            <a:r>
              <a:rPr lang="cy-GB" sz="4800" b="1" dirty="0"/>
              <a:t>Cof </a:t>
            </a:r>
          </a:p>
          <a:p>
            <a:pPr algn="ctr"/>
            <a:r>
              <a:rPr lang="cy-GB" sz="4800" b="1" dirty="0"/>
              <a:t>tymor hir</a:t>
            </a:r>
            <a:endParaRPr lang="en-GB" sz="4800" b="1" dirty="0"/>
          </a:p>
        </p:txBody>
      </p:sp>
      <p:sp>
        <p:nvSpPr>
          <p:cNvPr id="2" name="TextBox 1">
            <a:extLst>
              <a:ext uri="{FF2B5EF4-FFF2-40B4-BE49-F238E27FC236}">
                <a16:creationId xmlns:a16="http://schemas.microsoft.com/office/drawing/2014/main" id="{3EFE5DB4-4CA7-4AE4-971F-23CD6128068B}"/>
              </a:ext>
            </a:extLst>
          </p:cNvPr>
          <p:cNvSpPr txBox="1"/>
          <p:nvPr/>
        </p:nvSpPr>
        <p:spPr>
          <a:xfrm>
            <a:off x="1085850" y="2249388"/>
            <a:ext cx="3221831" cy="1938992"/>
          </a:xfrm>
          <a:prstGeom prst="rect">
            <a:avLst/>
          </a:prstGeom>
          <a:solidFill>
            <a:schemeClr val="bg1"/>
          </a:solidFill>
        </p:spPr>
        <p:txBody>
          <a:bodyPr wrap="square" rtlCol="0">
            <a:spAutoFit/>
          </a:bodyPr>
          <a:lstStyle/>
          <a:p>
            <a:r>
              <a:rPr lang="cy-GB" sz="2000" dirty="0"/>
              <a:t>Unwaith mae gwybodaeth wedi ei pasio i’r CTH, oni bai ei fod yn cael ei ddefnyddio neu adalw mewn modd arall, eto mae’n cael ei anghofio.</a:t>
            </a:r>
            <a:endParaRPr lang="en-GB" sz="2000" dirty="0"/>
          </a:p>
        </p:txBody>
      </p:sp>
      <p:pic>
        <p:nvPicPr>
          <p:cNvPr id="7" name="Picture 6">
            <a:extLst>
              <a:ext uri="{FF2B5EF4-FFF2-40B4-BE49-F238E27FC236}">
                <a16:creationId xmlns:a16="http://schemas.microsoft.com/office/drawing/2014/main" id="{31FCDE63-1D23-1B4E-8676-0785E5266460}"/>
              </a:ext>
            </a:extLst>
          </p:cNvPr>
          <p:cNvPicPr>
            <a:picLocks noChangeAspect="1"/>
          </p:cNvPicPr>
          <p:nvPr/>
        </p:nvPicPr>
        <p:blipFill>
          <a:blip r:embed="rId4"/>
          <a:stretch>
            <a:fillRect/>
          </a:stretch>
        </p:blipFill>
        <p:spPr>
          <a:xfrm rot="9239771">
            <a:off x="3810776" y="2707302"/>
            <a:ext cx="1404842" cy="767118"/>
          </a:xfrm>
          <a:prstGeom prst="rect">
            <a:avLst/>
          </a:prstGeom>
        </p:spPr>
      </p:pic>
      <p:sp>
        <p:nvSpPr>
          <p:cNvPr id="4" name="TextBox 3">
            <a:extLst>
              <a:ext uri="{FF2B5EF4-FFF2-40B4-BE49-F238E27FC236}">
                <a16:creationId xmlns:a16="http://schemas.microsoft.com/office/drawing/2014/main" id="{DD24CFB5-9BE5-4103-8DB6-0BDE571E4775}"/>
              </a:ext>
            </a:extLst>
          </p:cNvPr>
          <p:cNvSpPr txBox="1"/>
          <p:nvPr/>
        </p:nvSpPr>
        <p:spPr>
          <a:xfrm>
            <a:off x="3064669" y="4636294"/>
            <a:ext cx="2085975" cy="1200329"/>
          </a:xfrm>
          <a:prstGeom prst="rect">
            <a:avLst/>
          </a:prstGeom>
          <a:solidFill>
            <a:schemeClr val="bg1"/>
          </a:solidFill>
        </p:spPr>
        <p:txBody>
          <a:bodyPr wrap="square" rtlCol="0">
            <a:spAutoFit/>
          </a:bodyPr>
          <a:lstStyle/>
          <a:p>
            <a:r>
              <a:rPr lang="cy-GB" dirty="0">
                <a:solidFill>
                  <a:srgbClr val="FF0000"/>
                </a:solidFill>
              </a:rPr>
              <a:t>Mae’r ymennydd yn barnu nad yw o ddefnydd... Felly yn ei daflu allan! </a:t>
            </a:r>
            <a:endParaRPr lang="en-GB" dirty="0">
              <a:solidFill>
                <a:srgbClr val="FF0000"/>
              </a:solidFill>
            </a:endParaRPr>
          </a:p>
        </p:txBody>
      </p:sp>
    </p:spTree>
    <p:extLst>
      <p:ext uri="{BB962C8B-B14F-4D97-AF65-F5344CB8AC3E}">
        <p14:creationId xmlns:p14="http://schemas.microsoft.com/office/powerpoint/2010/main" val="2101416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74F99D-5C19-40D0-9B25-C1CF112850F5}"/>
              </a:ext>
            </a:extLst>
          </p:cNvPr>
          <p:cNvSpPr>
            <a:spLocks noGrp="1"/>
          </p:cNvSpPr>
          <p:nvPr>
            <p:ph type="title"/>
          </p:nvPr>
        </p:nvSpPr>
        <p:spPr/>
        <p:txBody>
          <a:bodyPr/>
          <a:lstStyle/>
          <a:p>
            <a:r>
              <a:rPr lang="en-GB" sz="9600">
                <a:ea typeface="Tahoma"/>
                <a:cs typeface="Tahoma"/>
              </a:rPr>
              <a:t>Anghofio</a:t>
            </a:r>
            <a:endParaRPr lang="en-GB"/>
          </a:p>
        </p:txBody>
      </p:sp>
      <p:pic>
        <p:nvPicPr>
          <p:cNvPr id="2" name="Picture 3" descr="A picture containing fungus, fruit&#10;&#10;Description automatically generated">
            <a:extLst>
              <a:ext uri="{FF2B5EF4-FFF2-40B4-BE49-F238E27FC236}">
                <a16:creationId xmlns:a16="http://schemas.microsoft.com/office/drawing/2014/main" id="{A6579C21-15CD-45E9-9983-8430DBFD19D6}"/>
              </a:ext>
            </a:extLst>
          </p:cNvPr>
          <p:cNvPicPr>
            <a:picLocks noChangeAspect="1"/>
          </p:cNvPicPr>
          <p:nvPr/>
        </p:nvPicPr>
        <p:blipFill>
          <a:blip r:embed="rId3"/>
          <a:stretch>
            <a:fillRect/>
          </a:stretch>
        </p:blipFill>
        <p:spPr>
          <a:xfrm>
            <a:off x="1310244" y="2556358"/>
            <a:ext cx="2743200" cy="1844246"/>
          </a:xfrm>
          <a:prstGeom prst="rect">
            <a:avLst/>
          </a:prstGeom>
        </p:spPr>
      </p:pic>
      <p:sp>
        <p:nvSpPr>
          <p:cNvPr id="5" name="TextBox 4">
            <a:extLst>
              <a:ext uri="{FF2B5EF4-FFF2-40B4-BE49-F238E27FC236}">
                <a16:creationId xmlns:a16="http://schemas.microsoft.com/office/drawing/2014/main" id="{ECC94A97-4435-44CB-8F83-D13B2E0B4423}"/>
              </a:ext>
            </a:extLst>
          </p:cNvPr>
          <p:cNvSpPr txBox="1"/>
          <p:nvPr/>
        </p:nvSpPr>
        <p:spPr>
          <a:xfrm>
            <a:off x="2794660" y="4407723"/>
            <a:ext cx="9047016"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dirty="0">
                <a:solidFill>
                  <a:srgbClr val="FF0000"/>
                </a:solidFill>
                <a:ea typeface="Tahoma"/>
                <a:cs typeface="Tahoma"/>
              </a:rPr>
              <a:t>Nod = dim </a:t>
            </a:r>
            <a:r>
              <a:rPr lang="en-GB" sz="4000" b="1" dirty="0" err="1">
                <a:solidFill>
                  <a:srgbClr val="FF0000"/>
                </a:solidFill>
                <a:ea typeface="Tahoma"/>
                <a:cs typeface="Tahoma"/>
              </a:rPr>
              <a:t>ond</a:t>
            </a:r>
            <a:r>
              <a:rPr lang="en-GB" sz="4000" b="1" dirty="0">
                <a:solidFill>
                  <a:srgbClr val="FF0000"/>
                </a:solidFill>
                <a:ea typeface="Tahoma"/>
                <a:cs typeface="Tahoma"/>
              </a:rPr>
              <a:t> </a:t>
            </a:r>
            <a:r>
              <a:rPr lang="en-GB" sz="4000" b="1" dirty="0" err="1">
                <a:solidFill>
                  <a:srgbClr val="FF0000"/>
                </a:solidFill>
                <a:ea typeface="Tahoma"/>
                <a:cs typeface="Tahoma"/>
              </a:rPr>
              <a:t>cadw</a:t>
            </a:r>
            <a:r>
              <a:rPr lang="en-GB" sz="4000" b="1" dirty="0">
                <a:solidFill>
                  <a:srgbClr val="FF0000"/>
                </a:solidFill>
                <a:ea typeface="Tahoma"/>
                <a:cs typeface="Tahoma"/>
              </a:rPr>
              <a:t> </a:t>
            </a:r>
            <a:r>
              <a:rPr lang="en-GB" sz="4000" b="1" dirty="0" err="1">
                <a:solidFill>
                  <a:srgbClr val="FF0000"/>
                </a:solidFill>
                <a:ea typeface="Tahoma"/>
                <a:cs typeface="Tahoma"/>
              </a:rPr>
              <a:t>gwybodaeth</a:t>
            </a:r>
            <a:r>
              <a:rPr lang="en-GB" sz="4000" b="1" dirty="0">
                <a:solidFill>
                  <a:srgbClr val="FF0000"/>
                </a:solidFill>
                <a:ea typeface="Tahoma"/>
                <a:cs typeface="Tahoma"/>
              </a:rPr>
              <a:t> </a:t>
            </a:r>
            <a:r>
              <a:rPr lang="en-GB" sz="4000" b="1" dirty="0" err="1">
                <a:solidFill>
                  <a:srgbClr val="FF0000"/>
                </a:solidFill>
                <a:ea typeface="Tahoma"/>
                <a:cs typeface="Tahoma"/>
              </a:rPr>
              <a:t>ddefnyddiol</a:t>
            </a:r>
            <a:r>
              <a:rPr lang="en-GB" sz="4000" b="1" dirty="0">
                <a:solidFill>
                  <a:srgbClr val="FF0000"/>
                </a:solidFill>
                <a:ea typeface="Tahoma"/>
                <a:cs typeface="Tahoma"/>
              </a:rPr>
              <a:t> y </a:t>
            </a:r>
            <a:r>
              <a:rPr lang="en-GB" sz="4000" b="1" dirty="0" err="1">
                <a:solidFill>
                  <a:srgbClr val="FF0000"/>
                </a:solidFill>
                <a:ea typeface="Tahoma"/>
                <a:cs typeface="Tahoma"/>
              </a:rPr>
              <a:t>mae'n</a:t>
            </a:r>
            <a:r>
              <a:rPr lang="en-GB" sz="4000" b="1" dirty="0">
                <a:solidFill>
                  <a:srgbClr val="FF0000"/>
                </a:solidFill>
                <a:ea typeface="Tahoma"/>
                <a:cs typeface="Tahoma"/>
              </a:rPr>
              <a:t> </a:t>
            </a:r>
            <a:r>
              <a:rPr lang="en-GB" sz="4000" b="1" dirty="0" err="1">
                <a:solidFill>
                  <a:srgbClr val="FF0000"/>
                </a:solidFill>
                <a:ea typeface="Tahoma"/>
                <a:cs typeface="Tahoma"/>
              </a:rPr>
              <a:t>dod</a:t>
            </a:r>
            <a:r>
              <a:rPr lang="en-GB" sz="4000" b="1" dirty="0">
                <a:solidFill>
                  <a:srgbClr val="FF0000"/>
                </a:solidFill>
                <a:ea typeface="Tahoma"/>
                <a:cs typeface="Tahoma"/>
              </a:rPr>
              <a:t> </a:t>
            </a:r>
            <a:r>
              <a:rPr lang="en-GB" sz="4000" b="1" dirty="0" err="1">
                <a:solidFill>
                  <a:srgbClr val="FF0000"/>
                </a:solidFill>
                <a:ea typeface="Tahoma"/>
                <a:cs typeface="Tahoma"/>
              </a:rPr>
              <a:t>ar</a:t>
            </a:r>
            <a:r>
              <a:rPr lang="en-GB" sz="4000" b="1" dirty="0">
                <a:solidFill>
                  <a:srgbClr val="FF0000"/>
                </a:solidFill>
                <a:ea typeface="Tahoma"/>
                <a:cs typeface="Tahoma"/>
              </a:rPr>
              <a:t> </a:t>
            </a:r>
            <a:r>
              <a:rPr lang="en-GB" sz="4000" b="1" dirty="0" err="1">
                <a:solidFill>
                  <a:srgbClr val="FF0000"/>
                </a:solidFill>
                <a:ea typeface="Tahoma"/>
                <a:cs typeface="Tahoma"/>
              </a:rPr>
              <a:t>ei</a:t>
            </a:r>
            <a:r>
              <a:rPr lang="en-GB" sz="4000" b="1" dirty="0">
                <a:solidFill>
                  <a:srgbClr val="FF0000"/>
                </a:solidFill>
                <a:ea typeface="Tahoma"/>
                <a:cs typeface="Tahoma"/>
              </a:rPr>
              <a:t> draws </a:t>
            </a:r>
            <a:r>
              <a:rPr lang="en-GB" sz="4000" b="1" dirty="0" err="1">
                <a:solidFill>
                  <a:srgbClr val="FF0000"/>
                </a:solidFill>
                <a:ea typeface="Tahoma"/>
                <a:cs typeface="Tahoma"/>
              </a:rPr>
              <a:t>yn</a:t>
            </a:r>
            <a:r>
              <a:rPr lang="en-GB" sz="4000" b="1" dirty="0">
                <a:solidFill>
                  <a:srgbClr val="FF0000"/>
                </a:solidFill>
                <a:ea typeface="Tahoma"/>
                <a:cs typeface="Tahoma"/>
              </a:rPr>
              <a:t> </a:t>
            </a:r>
            <a:r>
              <a:rPr lang="en-GB" sz="4800" b="1" dirty="0" err="1">
                <a:solidFill>
                  <a:srgbClr val="FF0000"/>
                </a:solidFill>
                <a:ea typeface="Tahoma"/>
                <a:cs typeface="Tahoma"/>
              </a:rPr>
              <a:t>rheolaidd</a:t>
            </a:r>
            <a:endParaRPr lang="en-GB" sz="4800" b="1" dirty="0">
              <a:solidFill>
                <a:srgbClr val="FF0000"/>
              </a:solidFill>
              <a:ea typeface="Tahoma"/>
              <a:cs typeface="Tahoma"/>
            </a:endParaRPr>
          </a:p>
        </p:txBody>
      </p:sp>
      <p:sp>
        <p:nvSpPr>
          <p:cNvPr id="6" name="TextBox 5">
            <a:extLst>
              <a:ext uri="{FF2B5EF4-FFF2-40B4-BE49-F238E27FC236}">
                <a16:creationId xmlns:a16="http://schemas.microsoft.com/office/drawing/2014/main" id="{C19915DA-E55B-4889-9AD9-1C6F220C9666}"/>
              </a:ext>
            </a:extLst>
          </p:cNvPr>
          <p:cNvSpPr txBox="1"/>
          <p:nvPr/>
        </p:nvSpPr>
        <p:spPr>
          <a:xfrm>
            <a:off x="5955847" y="1710416"/>
            <a:ext cx="4623459"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solidFill>
                  <a:srgbClr val="FF0000"/>
                </a:solidFill>
              </a:rPr>
              <a:t>Ddim o dan </a:t>
            </a:r>
            <a:r>
              <a:rPr lang="en-GB" sz="4000" dirty="0" err="1">
                <a:solidFill>
                  <a:srgbClr val="FF0000"/>
                </a:solidFill>
              </a:rPr>
              <a:t>reolaeth</a:t>
            </a:r>
            <a:r>
              <a:rPr lang="en-GB" sz="4000" dirty="0">
                <a:solidFill>
                  <a:srgbClr val="FF0000"/>
                </a:solidFill>
              </a:rPr>
              <a:t> ymwybodol </a:t>
            </a:r>
            <a:r>
              <a:rPr lang="en-GB" sz="4000" dirty="0" err="1">
                <a:solidFill>
                  <a:srgbClr val="FF0000"/>
                </a:solidFill>
              </a:rPr>
              <a:t>uniongyrchol</a:t>
            </a:r>
            <a:endParaRPr lang="en-GB" sz="4000" dirty="0">
              <a:solidFill>
                <a:srgbClr val="FF0000"/>
              </a:solidFill>
              <a:ea typeface="Tahoma"/>
              <a:cs typeface="Tahoma"/>
            </a:endParaRPr>
          </a:p>
        </p:txBody>
      </p:sp>
    </p:spTree>
    <p:extLst>
      <p:ext uri="{BB962C8B-B14F-4D97-AF65-F5344CB8AC3E}">
        <p14:creationId xmlns:p14="http://schemas.microsoft.com/office/powerpoint/2010/main" val="3533307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34662" y="-2542027"/>
            <a:ext cx="15400118" cy="10696575"/>
          </a:xfrm>
          <a:prstGeom prst="rect">
            <a:avLst/>
          </a:prstGeom>
        </p:spPr>
      </p:pic>
    </p:spTree>
    <p:extLst>
      <p:ext uri="{BB962C8B-B14F-4D97-AF65-F5344CB8AC3E}">
        <p14:creationId xmlns:p14="http://schemas.microsoft.com/office/powerpoint/2010/main" val="8582366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616923" y="144905"/>
            <a:ext cx="8084638" cy="6568189"/>
          </a:xfrm>
          <a:prstGeom prst="rect">
            <a:avLst/>
          </a:prstGeom>
        </p:spPr>
      </p:pic>
      <p:sp>
        <p:nvSpPr>
          <p:cNvPr id="3" name="Rectangle 2">
            <a:extLst>
              <a:ext uri="{FF2B5EF4-FFF2-40B4-BE49-F238E27FC236}">
                <a16:creationId xmlns:a16="http://schemas.microsoft.com/office/drawing/2014/main" id="{C7900D28-F902-40A9-A1FF-A68C99A2CE3A}"/>
              </a:ext>
            </a:extLst>
          </p:cNvPr>
          <p:cNvSpPr/>
          <p:nvPr/>
        </p:nvSpPr>
        <p:spPr>
          <a:xfrm>
            <a:off x="1933226" y="1548163"/>
            <a:ext cx="1114425" cy="5164931"/>
          </a:xfrm>
          <a:prstGeom prst="rect">
            <a:avLst/>
          </a:prstGeom>
          <a:solidFill>
            <a:schemeClr val="bg1"/>
          </a:solidFill>
          <a:ln>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04742D78-CC7A-49D7-8A39-AE2E90CA7AF3}"/>
              </a:ext>
            </a:extLst>
          </p:cNvPr>
          <p:cNvSpPr/>
          <p:nvPr/>
        </p:nvSpPr>
        <p:spPr>
          <a:xfrm>
            <a:off x="8587136" y="1480653"/>
            <a:ext cx="1114425" cy="5393531"/>
          </a:xfrm>
          <a:prstGeom prst="rect">
            <a:avLst/>
          </a:prstGeom>
          <a:solidFill>
            <a:schemeClr val="bg1"/>
          </a:solidFill>
          <a:ln>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BF07E5D-FEBA-4E21-8D12-C0936A006FB5}"/>
              </a:ext>
            </a:extLst>
          </p:cNvPr>
          <p:cNvSpPr/>
          <p:nvPr/>
        </p:nvSpPr>
        <p:spPr>
          <a:xfrm>
            <a:off x="3057230" y="4114801"/>
            <a:ext cx="399061" cy="2591150"/>
          </a:xfrm>
          <a:prstGeom prst="rect">
            <a:avLst/>
          </a:prstGeom>
          <a:solidFill>
            <a:schemeClr val="bg1"/>
          </a:solidFill>
          <a:ln>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293093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3BAD7AF7-C429-6E42-B202-760A30456C08}"/>
              </a:ext>
            </a:extLst>
          </p:cNvPr>
          <p:cNvPicPr>
            <a:picLocks noGrp="1" noChangeAspect="1"/>
          </p:cNvPicPr>
          <p:nvPr>
            <p:ph sz="half" idx="1"/>
          </p:nvPr>
        </p:nvPicPr>
        <p:blipFill>
          <a:blip r:embed="rId3"/>
          <a:stretch>
            <a:fillRect/>
          </a:stretch>
        </p:blipFill>
        <p:spPr>
          <a:xfrm>
            <a:off x="1479458" y="694267"/>
            <a:ext cx="9188542" cy="3973622"/>
          </a:xfrm>
        </p:spPr>
      </p:pic>
      <p:sp>
        <p:nvSpPr>
          <p:cNvPr id="2" name="TextBox 1">
            <a:extLst>
              <a:ext uri="{FF2B5EF4-FFF2-40B4-BE49-F238E27FC236}">
                <a16:creationId xmlns:a16="http://schemas.microsoft.com/office/drawing/2014/main" id="{2C46ADDF-A4BB-4C1D-A8DC-17567ADD6549}"/>
              </a:ext>
            </a:extLst>
          </p:cNvPr>
          <p:cNvSpPr txBox="1"/>
          <p:nvPr/>
        </p:nvSpPr>
        <p:spPr>
          <a:xfrm>
            <a:off x="8701087" y="1026378"/>
            <a:ext cx="2011455" cy="1077218"/>
          </a:xfrm>
          <a:prstGeom prst="rect">
            <a:avLst/>
          </a:prstGeom>
          <a:solidFill>
            <a:schemeClr val="bg1"/>
          </a:solidFill>
        </p:spPr>
        <p:txBody>
          <a:bodyPr wrap="square" rtlCol="0">
            <a:spAutoFit/>
          </a:bodyPr>
          <a:lstStyle/>
          <a:p>
            <a:r>
              <a:rPr lang="cy-GB" sz="1600" dirty="0">
                <a:solidFill>
                  <a:srgbClr val="FF0000"/>
                </a:solidFill>
              </a:rPr>
              <a:t>Mae pob atgof yn </a:t>
            </a:r>
          </a:p>
          <a:p>
            <a:r>
              <a:rPr lang="cy-GB" sz="1600" dirty="0">
                <a:solidFill>
                  <a:srgbClr val="FF0000"/>
                </a:solidFill>
              </a:rPr>
              <a:t>cyweirio/trwsio’r </a:t>
            </a:r>
          </a:p>
          <a:p>
            <a:r>
              <a:rPr lang="cy-GB" sz="1600" dirty="0">
                <a:solidFill>
                  <a:srgbClr val="FF0000"/>
                </a:solidFill>
              </a:rPr>
              <a:t>dysgu yn fwy </a:t>
            </a:r>
          </a:p>
          <a:p>
            <a:r>
              <a:rPr lang="cy-GB" sz="1600" dirty="0">
                <a:solidFill>
                  <a:srgbClr val="FF0000"/>
                </a:solidFill>
              </a:rPr>
              <a:t>cadarn i’r CTH.</a:t>
            </a:r>
            <a:endParaRPr lang="en-GB" sz="1600" dirty="0">
              <a:solidFill>
                <a:srgbClr val="FF0000"/>
              </a:solidFill>
            </a:endParaRPr>
          </a:p>
        </p:txBody>
      </p:sp>
      <p:sp>
        <p:nvSpPr>
          <p:cNvPr id="4" name="TextBox 3">
            <a:extLst>
              <a:ext uri="{FF2B5EF4-FFF2-40B4-BE49-F238E27FC236}">
                <a16:creationId xmlns:a16="http://schemas.microsoft.com/office/drawing/2014/main" id="{B47072D0-B72E-4598-A945-F339C1F0FA8F}"/>
              </a:ext>
            </a:extLst>
          </p:cNvPr>
          <p:cNvSpPr txBox="1"/>
          <p:nvPr/>
        </p:nvSpPr>
        <p:spPr>
          <a:xfrm>
            <a:off x="9382124" y="2139247"/>
            <a:ext cx="2011455" cy="830997"/>
          </a:xfrm>
          <a:prstGeom prst="rect">
            <a:avLst/>
          </a:prstGeom>
          <a:solidFill>
            <a:schemeClr val="bg1"/>
          </a:solidFill>
        </p:spPr>
        <p:txBody>
          <a:bodyPr wrap="square" rtlCol="0">
            <a:spAutoFit/>
          </a:bodyPr>
          <a:lstStyle/>
          <a:p>
            <a:r>
              <a:rPr lang="cy-GB" sz="1600" dirty="0">
                <a:solidFill>
                  <a:srgbClr val="FF0000"/>
                </a:solidFill>
              </a:rPr>
              <a:t>Yn gynyddol </a:t>
            </a:r>
          </a:p>
          <a:p>
            <a:r>
              <a:rPr lang="cy-GB" sz="1600" dirty="0">
                <a:solidFill>
                  <a:srgbClr val="FF0000"/>
                </a:solidFill>
              </a:rPr>
              <a:t>hirach i’r dysgu </a:t>
            </a:r>
          </a:p>
          <a:p>
            <a:r>
              <a:rPr lang="cy-GB" sz="1600" dirty="0">
                <a:solidFill>
                  <a:srgbClr val="FF0000"/>
                </a:solidFill>
              </a:rPr>
              <a:t>gael ei anghofio.</a:t>
            </a:r>
            <a:endParaRPr lang="en-GB" sz="1600" dirty="0">
              <a:solidFill>
                <a:srgbClr val="FF0000"/>
              </a:solidFill>
            </a:endParaRPr>
          </a:p>
        </p:txBody>
      </p:sp>
    </p:spTree>
    <p:extLst>
      <p:ext uri="{BB962C8B-B14F-4D97-AF65-F5344CB8AC3E}">
        <p14:creationId xmlns:p14="http://schemas.microsoft.com/office/powerpoint/2010/main" val="761274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Llun 5">
            <a:extLst>
              <a:ext uri="{FF2B5EF4-FFF2-40B4-BE49-F238E27FC236}">
                <a16:creationId xmlns:a16="http://schemas.microsoft.com/office/drawing/2014/main" id="{7C2FD2B9-C179-5F10-5F21-04B5C6472EBB}"/>
              </a:ext>
            </a:extLst>
          </p:cNvPr>
          <p:cNvPicPr>
            <a:picLocks noChangeAspect="1"/>
          </p:cNvPicPr>
          <p:nvPr/>
        </p:nvPicPr>
        <p:blipFill rotWithShape="1">
          <a:blip r:embed="rId3"/>
          <a:srcRect l="22600" t="15929" r="22730" b="21416"/>
          <a:stretch/>
        </p:blipFill>
        <p:spPr>
          <a:xfrm>
            <a:off x="1610312" y="149157"/>
            <a:ext cx="8585651" cy="6559686"/>
          </a:xfrm>
          <a:prstGeom prst="rect">
            <a:avLst/>
          </a:prstGeom>
        </p:spPr>
      </p:pic>
    </p:spTree>
    <p:extLst>
      <p:ext uri="{BB962C8B-B14F-4D97-AF65-F5344CB8AC3E}">
        <p14:creationId xmlns:p14="http://schemas.microsoft.com/office/powerpoint/2010/main" val="746731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ABFB5-6CDE-43B6-93C7-6C905F91A06E}"/>
              </a:ext>
            </a:extLst>
          </p:cNvPr>
          <p:cNvSpPr>
            <a:spLocks noGrp="1"/>
          </p:cNvSpPr>
          <p:nvPr>
            <p:ph type="title"/>
          </p:nvPr>
        </p:nvSpPr>
        <p:spPr>
          <a:xfrm>
            <a:off x="2231136" y="964692"/>
            <a:ext cx="7729728" cy="1188720"/>
          </a:xfrm>
        </p:spPr>
        <p:txBody>
          <a:bodyPr anchor="ctr">
            <a:normAutofit/>
          </a:bodyPr>
          <a:lstStyle/>
          <a:p>
            <a:r>
              <a:rPr lang="en-GB" sz="2800"/>
              <a:t>Mae ein gwybodaeth o'r 'cof' yn awgrymu'r canlynol:</a:t>
            </a:r>
          </a:p>
        </p:txBody>
      </p:sp>
      <p:sp>
        <p:nvSpPr>
          <p:cNvPr id="6" name="Content Placeholder 5">
            <a:extLst>
              <a:ext uri="{FF2B5EF4-FFF2-40B4-BE49-F238E27FC236}">
                <a16:creationId xmlns:a16="http://schemas.microsoft.com/office/drawing/2014/main" id="{AADFD0A2-A655-409B-9E45-BF81AD004CB0}"/>
              </a:ext>
            </a:extLst>
          </p:cNvPr>
          <p:cNvSpPr>
            <a:spLocks noGrp="1"/>
          </p:cNvSpPr>
          <p:nvPr>
            <p:ph idx="1"/>
          </p:nvPr>
        </p:nvSpPr>
        <p:spPr>
          <a:xfrm>
            <a:off x="2250928" y="2638044"/>
            <a:ext cx="7709936" cy="3893671"/>
          </a:xfrm>
        </p:spPr>
        <p:txBody>
          <a:bodyPr vert="horz" lIns="91440" tIns="45720" rIns="91440" bIns="45720" numCol="2" spcCol="108000" rtlCol="0" anchor="t">
            <a:normAutofit/>
          </a:bodyPr>
          <a:lstStyle/>
          <a:p>
            <a:pPr>
              <a:lnSpc>
                <a:spcPct val="90000"/>
              </a:lnSpc>
              <a:spcBef>
                <a:spcPts val="0"/>
              </a:spcBef>
              <a:spcAft>
                <a:spcPts val="600"/>
              </a:spcAft>
            </a:pPr>
            <a:r>
              <a:rPr lang="en-GB" sz="2200"/>
              <a:t>Peidiwch a mynd trwy ddeunydd newydd yn rhy gyflym</a:t>
            </a:r>
          </a:p>
          <a:p>
            <a:pPr>
              <a:lnSpc>
                <a:spcPct val="90000"/>
              </a:lnSpc>
              <a:spcBef>
                <a:spcPts val="0"/>
              </a:spcBef>
              <a:spcAft>
                <a:spcPts val="600"/>
              </a:spcAft>
            </a:pPr>
            <a:r>
              <a:rPr lang="en-GB" sz="2200"/>
              <a:t>Arafwch lawr</a:t>
            </a:r>
            <a:endParaRPr lang="en-US" sz="2200"/>
          </a:p>
          <a:p>
            <a:pPr>
              <a:lnSpc>
                <a:spcPct val="90000"/>
              </a:lnSpc>
              <a:spcBef>
                <a:spcPts val="0"/>
              </a:spcBef>
              <a:spcAft>
                <a:spcPts val="600"/>
              </a:spcAft>
            </a:pPr>
            <a:r>
              <a:rPr lang="en-GB" sz="2200"/>
              <a:t>Byddwch yn dawel yn dilyn brawddeg bwysig</a:t>
            </a:r>
            <a:endParaRPr lang="en-US" sz="2200"/>
          </a:p>
          <a:p>
            <a:pPr>
              <a:lnSpc>
                <a:spcPct val="90000"/>
              </a:lnSpc>
              <a:spcBef>
                <a:spcPts val="0"/>
              </a:spcBef>
              <a:spcAft>
                <a:spcPts val="600"/>
              </a:spcAft>
            </a:pPr>
            <a:r>
              <a:rPr lang="en-GB" sz="2200"/>
              <a:t>Mae plant angen gweithgareddau sydd yn eu hannog i brosesu deunydd newydd</a:t>
            </a:r>
            <a:endParaRPr lang="en-US" sz="2200"/>
          </a:p>
          <a:p>
            <a:pPr>
              <a:lnSpc>
                <a:spcPct val="90000"/>
              </a:lnSpc>
              <a:spcBef>
                <a:spcPts val="0"/>
              </a:spcBef>
              <a:spcAft>
                <a:spcPts val="600"/>
              </a:spcAft>
            </a:pPr>
            <a:endParaRPr lang="en-GB" sz="2200" dirty="0"/>
          </a:p>
          <a:p>
            <a:pPr>
              <a:lnSpc>
                <a:spcPct val="90000"/>
              </a:lnSpc>
              <a:spcBef>
                <a:spcPts val="0"/>
              </a:spcBef>
              <a:spcAft>
                <a:spcPts val="600"/>
              </a:spcAft>
            </a:pPr>
            <a:r>
              <a:rPr lang="en-GB" sz="2200"/>
              <a:t>Gadewch i blant ddefnyddio ac ailstrwythuro'r wybodaeth eu hunain</a:t>
            </a:r>
            <a:endParaRPr lang="en-US" sz="2200"/>
          </a:p>
          <a:p>
            <a:pPr>
              <a:lnSpc>
                <a:spcPct val="90000"/>
              </a:lnSpc>
              <a:spcBef>
                <a:spcPts val="0"/>
              </a:spcBef>
              <a:spcAft>
                <a:spcPts val="600"/>
              </a:spcAft>
            </a:pPr>
            <a:r>
              <a:rPr lang="en-GB" sz="2200"/>
              <a:t>Er mwyn i wybodaeth gael ei storio yn y Cof Tymor Hir, rhaid iddo gael ei ad-alw a'i ddefnyddio'n gyson</a:t>
            </a:r>
          </a:p>
        </p:txBody>
      </p:sp>
      <p:sp>
        <p:nvSpPr>
          <p:cNvPr id="4" name="TextBox 3">
            <a:extLst>
              <a:ext uri="{FF2B5EF4-FFF2-40B4-BE49-F238E27FC236}">
                <a16:creationId xmlns:a16="http://schemas.microsoft.com/office/drawing/2014/main" id="{86656A82-A8A3-4CA1-9FF1-AF5140CE60A7}"/>
              </a:ext>
            </a:extLst>
          </p:cNvPr>
          <p:cNvSpPr txBox="1"/>
          <p:nvPr/>
        </p:nvSpPr>
        <p:spPr>
          <a:xfrm>
            <a:off x="914400" y="208213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ea typeface="Tahoma"/>
              <a:cs typeface="Tahoma"/>
            </a:endParaRPr>
          </a:p>
        </p:txBody>
      </p:sp>
    </p:spTree>
    <p:extLst>
      <p:ext uri="{BB962C8B-B14F-4D97-AF65-F5344CB8AC3E}">
        <p14:creationId xmlns:p14="http://schemas.microsoft.com/office/powerpoint/2010/main" val="2086174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50994-646B-4403-BBB1-802B917811EA}"/>
              </a:ext>
            </a:extLst>
          </p:cNvPr>
          <p:cNvSpPr>
            <a:spLocks noGrp="1"/>
          </p:cNvSpPr>
          <p:nvPr>
            <p:ph type="title"/>
          </p:nvPr>
        </p:nvSpPr>
        <p:spPr>
          <a:xfrm>
            <a:off x="845682" y="519367"/>
            <a:ext cx="10916273" cy="1188720"/>
          </a:xfrm>
        </p:spPr>
        <p:txBody>
          <a:bodyPr/>
          <a:lstStyle/>
          <a:p>
            <a:r>
              <a:rPr lang="en-GB">
                <a:solidFill>
                  <a:srgbClr val="FF0000"/>
                </a:solidFill>
                <a:ea typeface="Tahoma"/>
                <a:cs typeface="Tahoma"/>
              </a:rPr>
              <a:t>Oes unrhyw eithriadau i'r ffordd hyn o feddwl?</a:t>
            </a:r>
            <a:endParaRPr lang="en-GB"/>
          </a:p>
        </p:txBody>
      </p:sp>
      <p:pic>
        <p:nvPicPr>
          <p:cNvPr id="5" name="Picture 4" descr="A picture containing text&#10;&#10;Description automatically generated">
            <a:extLst>
              <a:ext uri="{FF2B5EF4-FFF2-40B4-BE49-F238E27FC236}">
                <a16:creationId xmlns:a16="http://schemas.microsoft.com/office/drawing/2014/main" id="{0DF0AEED-6F83-446B-9734-E502F469476B}"/>
              </a:ext>
            </a:extLst>
          </p:cNvPr>
          <p:cNvPicPr>
            <a:picLocks noChangeAspect="1"/>
          </p:cNvPicPr>
          <p:nvPr/>
        </p:nvPicPr>
        <p:blipFill>
          <a:blip r:embed="rId3"/>
          <a:stretch>
            <a:fillRect/>
          </a:stretch>
        </p:blipFill>
        <p:spPr>
          <a:xfrm>
            <a:off x="4106760" y="2101809"/>
            <a:ext cx="3651910" cy="4307032"/>
          </a:xfrm>
          <a:prstGeom prst="rect">
            <a:avLst/>
          </a:prstGeom>
        </p:spPr>
      </p:pic>
    </p:spTree>
    <p:extLst>
      <p:ext uri="{BB962C8B-B14F-4D97-AF65-F5344CB8AC3E}">
        <p14:creationId xmlns:p14="http://schemas.microsoft.com/office/powerpoint/2010/main" val="3305969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3EFAF-D0E3-4E8C-96C2-4C6EA8E6B37C}"/>
              </a:ext>
            </a:extLst>
          </p:cNvPr>
          <p:cNvSpPr>
            <a:spLocks noGrp="1"/>
          </p:cNvSpPr>
          <p:nvPr>
            <p:ph type="title"/>
          </p:nvPr>
        </p:nvSpPr>
        <p:spPr>
          <a:xfrm>
            <a:off x="1815500" y="469886"/>
            <a:ext cx="8818299" cy="1208512"/>
          </a:xfrm>
        </p:spPr>
        <p:txBody>
          <a:bodyPr/>
          <a:lstStyle/>
          <a:p>
            <a:r>
              <a:rPr lang="en-GB">
                <a:solidFill>
                  <a:srgbClr val="FF0000"/>
                </a:solidFill>
                <a:ea typeface="Tahoma"/>
                <a:cs typeface="Tahoma"/>
              </a:rPr>
              <a:t>Dewch i ni gael edrych yn agosach ar sut rydych CHI yn dysgu.</a:t>
            </a:r>
            <a:endParaRPr lang="en-GB"/>
          </a:p>
        </p:txBody>
      </p:sp>
      <p:pic>
        <p:nvPicPr>
          <p:cNvPr id="3" name="Content Placeholder 2">
            <a:extLst>
              <a:ext uri="{FF2B5EF4-FFF2-40B4-BE49-F238E27FC236}">
                <a16:creationId xmlns:a16="http://schemas.microsoft.com/office/drawing/2014/main" id="{724D1D1C-276B-9849-8777-E2C8DFA044D0}"/>
              </a:ext>
            </a:extLst>
          </p:cNvPr>
          <p:cNvPicPr>
            <a:picLocks noGrp="1" noChangeAspect="1"/>
          </p:cNvPicPr>
          <p:nvPr>
            <p:ph sz="half" idx="4294967295"/>
          </p:nvPr>
        </p:nvPicPr>
        <p:blipFill>
          <a:blip r:embed="rId3"/>
          <a:stretch>
            <a:fillRect/>
          </a:stretch>
        </p:blipFill>
        <p:spPr>
          <a:xfrm>
            <a:off x="3172753" y="1812183"/>
            <a:ext cx="5021221" cy="4845751"/>
          </a:xfrm>
        </p:spPr>
      </p:pic>
    </p:spTree>
    <p:extLst>
      <p:ext uri="{BB962C8B-B14F-4D97-AF65-F5344CB8AC3E}">
        <p14:creationId xmlns:p14="http://schemas.microsoft.com/office/powerpoint/2010/main" val="769428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3D5CFF1-5C34-C442-86A7-C5D7F5FE886F}"/>
              </a:ext>
            </a:extLst>
          </p:cNvPr>
          <p:cNvPicPr>
            <a:picLocks noGrp="1" noChangeAspect="1"/>
          </p:cNvPicPr>
          <p:nvPr>
            <p:ph sz="half" idx="1"/>
          </p:nvPr>
        </p:nvPicPr>
        <p:blipFill>
          <a:blip r:embed="rId3"/>
          <a:stretch>
            <a:fillRect/>
          </a:stretch>
        </p:blipFill>
        <p:spPr>
          <a:xfrm>
            <a:off x="2509527" y="290945"/>
            <a:ext cx="7662788" cy="5623120"/>
          </a:xfrm>
        </p:spPr>
      </p:pic>
      <p:sp>
        <p:nvSpPr>
          <p:cNvPr id="2" name="TextBox 1">
            <a:extLst>
              <a:ext uri="{FF2B5EF4-FFF2-40B4-BE49-F238E27FC236}">
                <a16:creationId xmlns:a16="http://schemas.microsoft.com/office/drawing/2014/main" id="{B06B9EF6-5DE1-4D55-A272-D2D09C0ABB9E}"/>
              </a:ext>
            </a:extLst>
          </p:cNvPr>
          <p:cNvSpPr txBox="1"/>
          <p:nvPr/>
        </p:nvSpPr>
        <p:spPr>
          <a:xfrm>
            <a:off x="2646219" y="4724400"/>
            <a:ext cx="7384472" cy="923330"/>
          </a:xfrm>
          <a:prstGeom prst="rect">
            <a:avLst/>
          </a:prstGeom>
          <a:solidFill>
            <a:srgbClr val="FFC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solidFill>
                  <a:srgbClr val="FF0000"/>
                </a:solidFill>
              </a:rPr>
              <a:t>Dychmygwch</a:t>
            </a:r>
            <a:r>
              <a:rPr lang="en-GB" b="1" dirty="0">
                <a:solidFill>
                  <a:srgbClr val="FF0000"/>
                </a:solidFill>
              </a:rPr>
              <a:t> bod </a:t>
            </a:r>
            <a:r>
              <a:rPr lang="en-GB" b="1" err="1">
                <a:solidFill>
                  <a:srgbClr val="FF0000"/>
                </a:solidFill>
              </a:rPr>
              <a:t>rhaid</a:t>
            </a:r>
            <a:r>
              <a:rPr lang="en-GB" b="1" dirty="0">
                <a:solidFill>
                  <a:srgbClr val="FF0000"/>
                </a:solidFill>
              </a:rPr>
              <a:t> </a:t>
            </a:r>
            <a:r>
              <a:rPr lang="en-GB" b="1" err="1">
                <a:solidFill>
                  <a:srgbClr val="FF0000"/>
                </a:solidFill>
              </a:rPr>
              <a:t>i</a:t>
            </a:r>
            <a:r>
              <a:rPr lang="en-GB" b="1" dirty="0">
                <a:solidFill>
                  <a:srgbClr val="FF0000"/>
                </a:solidFill>
              </a:rPr>
              <a:t> chi </a:t>
            </a:r>
            <a:r>
              <a:rPr lang="en-GB" b="1" err="1">
                <a:solidFill>
                  <a:srgbClr val="FF0000"/>
                </a:solidFill>
              </a:rPr>
              <a:t>deithio</a:t>
            </a:r>
            <a:r>
              <a:rPr lang="en-GB" b="1" dirty="0">
                <a:solidFill>
                  <a:srgbClr val="FF0000"/>
                </a:solidFill>
              </a:rPr>
              <a:t> </a:t>
            </a:r>
            <a:r>
              <a:rPr lang="en-GB" b="1" err="1">
                <a:solidFill>
                  <a:srgbClr val="FF0000"/>
                </a:solidFill>
              </a:rPr>
              <a:t>ar</a:t>
            </a:r>
            <a:r>
              <a:rPr lang="en-GB" b="1" dirty="0">
                <a:solidFill>
                  <a:srgbClr val="FF0000"/>
                </a:solidFill>
              </a:rPr>
              <a:t> </a:t>
            </a:r>
            <a:r>
              <a:rPr lang="en-GB" b="1" err="1">
                <a:solidFill>
                  <a:srgbClr val="FF0000"/>
                </a:solidFill>
              </a:rPr>
              <a:t>eich</a:t>
            </a:r>
            <a:r>
              <a:rPr lang="en-GB" b="1" dirty="0">
                <a:solidFill>
                  <a:srgbClr val="FF0000"/>
                </a:solidFill>
              </a:rPr>
              <a:t> pen </a:t>
            </a:r>
            <a:r>
              <a:rPr lang="en-GB" b="1" err="1">
                <a:solidFill>
                  <a:srgbClr val="FF0000"/>
                </a:solidFill>
              </a:rPr>
              <a:t>eich</a:t>
            </a:r>
            <a:r>
              <a:rPr lang="en-GB" b="1" dirty="0">
                <a:solidFill>
                  <a:srgbClr val="FF0000"/>
                </a:solidFill>
              </a:rPr>
              <a:t> </a:t>
            </a:r>
            <a:r>
              <a:rPr lang="en-GB" b="1" err="1">
                <a:solidFill>
                  <a:srgbClr val="FF0000"/>
                </a:solidFill>
              </a:rPr>
              <a:t>hun</a:t>
            </a:r>
            <a:r>
              <a:rPr lang="en-GB" b="1" dirty="0">
                <a:solidFill>
                  <a:srgbClr val="FF0000"/>
                </a:solidFill>
              </a:rPr>
              <a:t>, </a:t>
            </a:r>
            <a:r>
              <a:rPr lang="en-GB" b="1" err="1">
                <a:solidFill>
                  <a:srgbClr val="FF0000"/>
                </a:solidFill>
              </a:rPr>
              <a:t>mewn</a:t>
            </a:r>
            <a:r>
              <a:rPr lang="en-GB" b="1" dirty="0">
                <a:solidFill>
                  <a:srgbClr val="FF0000"/>
                </a:solidFill>
              </a:rPr>
              <a:t> Land Rover, o A </a:t>
            </a:r>
            <a:r>
              <a:rPr lang="en-GB" b="1" dirty="0" err="1">
                <a:solidFill>
                  <a:srgbClr val="FF0000"/>
                </a:solidFill>
              </a:rPr>
              <a:t>i</a:t>
            </a:r>
            <a:r>
              <a:rPr lang="en-GB" b="1" dirty="0">
                <a:solidFill>
                  <a:srgbClr val="FF0000"/>
                </a:solidFill>
              </a:rPr>
              <a:t> B </a:t>
            </a:r>
            <a:r>
              <a:rPr lang="en-GB" b="1" dirty="0" err="1">
                <a:solidFill>
                  <a:srgbClr val="FF0000"/>
                </a:solidFill>
              </a:rPr>
              <a:t>ar</a:t>
            </a:r>
            <a:r>
              <a:rPr lang="en-GB" b="1" dirty="0">
                <a:solidFill>
                  <a:srgbClr val="FF0000"/>
                </a:solidFill>
              </a:rPr>
              <a:t> y map.  </a:t>
            </a:r>
            <a:r>
              <a:rPr lang="en-GB" b="1" dirty="0" err="1">
                <a:solidFill>
                  <a:srgbClr val="FF0000"/>
                </a:solidFill>
              </a:rPr>
              <a:t>Cannoedd</a:t>
            </a:r>
            <a:r>
              <a:rPr lang="en-GB" b="1" dirty="0">
                <a:solidFill>
                  <a:srgbClr val="FF0000"/>
                </a:solidFill>
              </a:rPr>
              <a:t> o </a:t>
            </a:r>
            <a:r>
              <a:rPr lang="en-GB" b="1" dirty="0" err="1">
                <a:solidFill>
                  <a:srgbClr val="FF0000"/>
                </a:solidFill>
              </a:rPr>
              <a:t>filltiroedd</a:t>
            </a:r>
            <a:r>
              <a:rPr lang="en-GB" b="1" dirty="0">
                <a:solidFill>
                  <a:srgbClr val="FF0000"/>
                </a:solidFill>
              </a:rPr>
              <a:t> </a:t>
            </a:r>
            <a:r>
              <a:rPr lang="en-GB" b="1" dirty="0" err="1">
                <a:solidFill>
                  <a:srgbClr val="FF0000"/>
                </a:solidFill>
              </a:rPr>
              <a:t>ar</a:t>
            </a:r>
            <a:r>
              <a:rPr lang="en-GB" b="1" dirty="0">
                <a:solidFill>
                  <a:srgbClr val="FF0000"/>
                </a:solidFill>
              </a:rPr>
              <a:t> draws </a:t>
            </a:r>
            <a:r>
              <a:rPr lang="en-GB" b="1" dirty="0" err="1">
                <a:solidFill>
                  <a:srgbClr val="FF0000"/>
                </a:solidFill>
              </a:rPr>
              <a:t>Anialwch</a:t>
            </a:r>
            <a:r>
              <a:rPr lang="en-GB" b="1" dirty="0">
                <a:solidFill>
                  <a:srgbClr val="FF0000"/>
                </a:solidFill>
              </a:rPr>
              <a:t> y Sahara</a:t>
            </a:r>
          </a:p>
        </p:txBody>
      </p:sp>
    </p:spTree>
    <p:extLst>
      <p:ext uri="{BB962C8B-B14F-4D97-AF65-F5344CB8AC3E}">
        <p14:creationId xmlns:p14="http://schemas.microsoft.com/office/powerpoint/2010/main" val="1487505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8DBCF1-69DC-4D69-80B8-917C844C3691}"/>
              </a:ext>
            </a:extLst>
          </p:cNvPr>
          <p:cNvSpPr>
            <a:spLocks noGrp="1"/>
          </p:cNvSpPr>
          <p:nvPr>
            <p:ph type="title"/>
          </p:nvPr>
        </p:nvSpPr>
        <p:spPr/>
        <p:txBody>
          <a:bodyPr/>
          <a:lstStyle/>
          <a:p>
            <a:r>
              <a:rPr lang="en-GB">
                <a:ea typeface="Tahoma"/>
                <a:cs typeface="Tahoma"/>
              </a:rPr>
              <a:t>Er mwyn goroesi, rhaid i chi </a:t>
            </a:r>
            <a:r>
              <a:rPr lang="en-GB" dirty="0">
                <a:ea typeface="Tahoma"/>
                <a:cs typeface="Tahoma"/>
              </a:rPr>
              <a:t>ddysgu un sgil</a:t>
            </a:r>
            <a:endParaRPr lang="en-GB" dirty="0"/>
          </a:p>
        </p:txBody>
      </p:sp>
      <p:pic>
        <p:nvPicPr>
          <p:cNvPr id="2" name="Picture 3" descr="A picture containing engine&#10;&#10;Description automatically generated">
            <a:extLst>
              <a:ext uri="{FF2B5EF4-FFF2-40B4-BE49-F238E27FC236}">
                <a16:creationId xmlns:a16="http://schemas.microsoft.com/office/drawing/2014/main" id="{33A8EC0D-99E7-4215-8B5B-6359B1885760}"/>
              </a:ext>
            </a:extLst>
          </p:cNvPr>
          <p:cNvPicPr>
            <a:picLocks noChangeAspect="1"/>
          </p:cNvPicPr>
          <p:nvPr/>
        </p:nvPicPr>
        <p:blipFill>
          <a:blip r:embed="rId3"/>
          <a:stretch>
            <a:fillRect/>
          </a:stretch>
        </p:blipFill>
        <p:spPr>
          <a:xfrm>
            <a:off x="2181101" y="3072078"/>
            <a:ext cx="2743200" cy="2099298"/>
          </a:xfrm>
          <a:prstGeom prst="rect">
            <a:avLst/>
          </a:prstGeom>
        </p:spPr>
      </p:pic>
      <p:sp>
        <p:nvSpPr>
          <p:cNvPr id="5" name="TextBox 4">
            <a:extLst>
              <a:ext uri="{FF2B5EF4-FFF2-40B4-BE49-F238E27FC236}">
                <a16:creationId xmlns:a16="http://schemas.microsoft.com/office/drawing/2014/main" id="{4EB7BCF5-075E-45D6-BE52-8101D508CE2F}"/>
              </a:ext>
            </a:extLst>
          </p:cNvPr>
          <p:cNvSpPr txBox="1"/>
          <p:nvPr/>
        </p:nvSpPr>
        <p:spPr>
          <a:xfrm>
            <a:off x="1884218" y="5061237"/>
            <a:ext cx="33369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dirty="0" err="1">
                <a:ea typeface="Tahoma"/>
                <a:cs typeface="Tahoma"/>
              </a:rPr>
              <a:t>Sgil</a:t>
            </a:r>
            <a:r>
              <a:rPr lang="en-GB" sz="3600" dirty="0">
                <a:ea typeface="Tahoma"/>
                <a:cs typeface="Tahoma"/>
              </a:rPr>
              <a:t> </a:t>
            </a:r>
            <a:r>
              <a:rPr lang="en-GB" sz="3600" dirty="0" err="1">
                <a:ea typeface="Tahoma"/>
                <a:cs typeface="Tahoma"/>
              </a:rPr>
              <a:t>ymarferol</a:t>
            </a:r>
            <a:endParaRPr lang="en-GB" sz="3600" dirty="0">
              <a:ea typeface="Tahoma"/>
              <a:cs typeface="Tahoma"/>
            </a:endParaRPr>
          </a:p>
        </p:txBody>
      </p:sp>
      <p:sp>
        <p:nvSpPr>
          <p:cNvPr id="6" name="TextBox 5">
            <a:extLst>
              <a:ext uri="{FF2B5EF4-FFF2-40B4-BE49-F238E27FC236}">
                <a16:creationId xmlns:a16="http://schemas.microsoft.com/office/drawing/2014/main" id="{5A691354-A47E-4234-A50E-5E7A49E9D522}"/>
              </a:ext>
            </a:extLst>
          </p:cNvPr>
          <p:cNvSpPr txBox="1"/>
          <p:nvPr/>
        </p:nvSpPr>
        <p:spPr>
          <a:xfrm>
            <a:off x="6302210" y="3076079"/>
            <a:ext cx="5187536"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b="1" dirty="0">
                <a:solidFill>
                  <a:srgbClr val="FF0000"/>
                </a:solidFill>
              </a:rPr>
              <a:t>Bydd rhaid i chi </a:t>
            </a:r>
            <a:r>
              <a:rPr lang="en-GB" sz="3600" b="1" dirty="0" err="1">
                <a:solidFill>
                  <a:srgbClr val="FF0000"/>
                </a:solidFill>
              </a:rPr>
              <a:t>allu</a:t>
            </a:r>
            <a:r>
              <a:rPr lang="en-GB" sz="3600" b="1" dirty="0">
                <a:solidFill>
                  <a:srgbClr val="FF0000"/>
                </a:solidFill>
              </a:rPr>
              <a:t> </a:t>
            </a:r>
            <a:r>
              <a:rPr lang="en-GB" sz="3600" b="1" dirty="0" err="1">
                <a:solidFill>
                  <a:srgbClr val="FF0000"/>
                </a:solidFill>
              </a:rPr>
              <a:t>ddatgymalu</a:t>
            </a:r>
            <a:r>
              <a:rPr lang="en-GB" sz="3600" b="1" dirty="0">
                <a:solidFill>
                  <a:srgbClr val="FF0000"/>
                </a:solidFill>
              </a:rPr>
              <a:t>, </a:t>
            </a:r>
            <a:r>
              <a:rPr lang="en-GB" sz="3600" b="1" dirty="0" err="1">
                <a:solidFill>
                  <a:srgbClr val="FF0000"/>
                </a:solidFill>
              </a:rPr>
              <a:t>glanhau</a:t>
            </a:r>
            <a:r>
              <a:rPr lang="en-GB" sz="3600" b="1" dirty="0">
                <a:solidFill>
                  <a:srgbClr val="FF0000"/>
                </a:solidFill>
              </a:rPr>
              <a:t> a </a:t>
            </a:r>
            <a:r>
              <a:rPr lang="en-GB" sz="3600" b="1" dirty="0" err="1">
                <a:solidFill>
                  <a:srgbClr val="FF0000"/>
                </a:solidFill>
              </a:rPr>
              <a:t>rhoi</a:t>
            </a:r>
            <a:r>
              <a:rPr lang="en-GB" sz="3600" b="1" dirty="0">
                <a:solidFill>
                  <a:srgbClr val="FF0000"/>
                </a:solidFill>
              </a:rPr>
              <a:t>''r 'carburettor' </a:t>
            </a:r>
            <a:r>
              <a:rPr lang="en-GB" sz="3600" b="1" dirty="0" err="1">
                <a:solidFill>
                  <a:srgbClr val="FF0000"/>
                </a:solidFill>
              </a:rPr>
              <a:t>nôl</a:t>
            </a:r>
            <a:r>
              <a:rPr lang="en-GB" sz="3600" b="1" dirty="0">
                <a:solidFill>
                  <a:srgbClr val="FF0000"/>
                </a:solidFill>
              </a:rPr>
              <a:t> at </a:t>
            </a:r>
            <a:r>
              <a:rPr lang="en-GB" sz="3600" b="1" dirty="0" err="1">
                <a:solidFill>
                  <a:srgbClr val="FF0000"/>
                </a:solidFill>
              </a:rPr>
              <a:t>ei</a:t>
            </a:r>
            <a:r>
              <a:rPr lang="en-GB" sz="3600" b="1" dirty="0">
                <a:solidFill>
                  <a:srgbClr val="FF0000"/>
                </a:solidFill>
              </a:rPr>
              <a:t> </a:t>
            </a:r>
            <a:r>
              <a:rPr lang="en-GB" sz="3600" b="1" dirty="0" err="1">
                <a:solidFill>
                  <a:srgbClr val="FF0000"/>
                </a:solidFill>
              </a:rPr>
              <a:t>gilydd</a:t>
            </a:r>
            <a:r>
              <a:rPr lang="en-GB" sz="3600" b="1" dirty="0">
                <a:solidFill>
                  <a:srgbClr val="FF0000"/>
                </a:solidFill>
              </a:rPr>
              <a:t>.</a:t>
            </a:r>
            <a:r>
              <a:rPr lang="en-GB" sz="3600" dirty="0">
                <a:solidFill>
                  <a:srgbClr val="FF0000"/>
                </a:solidFill>
              </a:rPr>
              <a:t> </a:t>
            </a:r>
            <a:endParaRPr lang="en-GB" sz="3600" dirty="0">
              <a:solidFill>
                <a:srgbClr val="FF0000"/>
              </a:solidFill>
              <a:ea typeface="Tahoma"/>
              <a:cs typeface="Tahoma"/>
            </a:endParaRPr>
          </a:p>
        </p:txBody>
      </p:sp>
    </p:spTree>
    <p:extLst>
      <p:ext uri="{BB962C8B-B14F-4D97-AF65-F5344CB8AC3E}">
        <p14:creationId xmlns:p14="http://schemas.microsoft.com/office/powerpoint/2010/main" val="20314236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203199"/>
            <a:ext cx="5250180" cy="350012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980252"/>
            <a:ext cx="3356927" cy="2514455"/>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83580" y="203199"/>
            <a:ext cx="1905000" cy="1905000"/>
          </a:xfrm>
          <a:prstGeom prst="rect">
            <a:avLst/>
          </a:prstGeom>
        </p:spPr>
      </p:pic>
      <p:sp>
        <p:nvSpPr>
          <p:cNvPr id="5" name="TextBox 4"/>
          <p:cNvSpPr txBox="1"/>
          <p:nvPr/>
        </p:nvSpPr>
        <p:spPr>
          <a:xfrm>
            <a:off x="5963920" y="2519680"/>
            <a:ext cx="5923280" cy="3046988"/>
          </a:xfrm>
          <a:prstGeom prst="rect">
            <a:avLst/>
          </a:prstGeom>
          <a:noFill/>
        </p:spPr>
        <p:txBody>
          <a:bodyPr wrap="square" rtlCol="0">
            <a:spAutoFit/>
          </a:bodyPr>
          <a:lstStyle/>
          <a:p>
            <a:pPr marL="285750" indent="-285750">
              <a:buFont typeface="Arial" panose="020B0604020202020204" pitchFamily="34" charset="0"/>
              <a:buChar char="•"/>
            </a:pPr>
            <a:r>
              <a:rPr lang="cy-GB" sz="2400" dirty="0"/>
              <a:t>Darllen sut i’w wneud</a:t>
            </a:r>
          </a:p>
          <a:p>
            <a:pPr marL="285750" indent="-285750">
              <a:buFont typeface="Arial" panose="020B0604020202020204" pitchFamily="34" charset="0"/>
              <a:buChar char="•"/>
            </a:pPr>
            <a:r>
              <a:rPr lang="cy-GB" sz="2400" dirty="0"/>
              <a:t>Eglurhad gan rywun ar lafar</a:t>
            </a:r>
          </a:p>
          <a:p>
            <a:pPr marL="285750" indent="-285750">
              <a:buFont typeface="Arial" panose="020B0604020202020204" pitchFamily="34" charset="0"/>
              <a:buChar char="•"/>
            </a:pPr>
            <a:r>
              <a:rPr lang="cy-GB" sz="2400" dirty="0"/>
              <a:t>Cyfarwyddiadau ar bapur</a:t>
            </a:r>
          </a:p>
          <a:p>
            <a:pPr marL="285750" indent="-285750">
              <a:buFont typeface="Arial" panose="020B0604020202020204" pitchFamily="34" charset="0"/>
              <a:buChar char="•"/>
            </a:pPr>
            <a:r>
              <a:rPr lang="cy-GB" sz="2400" dirty="0"/>
              <a:t>Rhywun yn modelu</a:t>
            </a:r>
          </a:p>
          <a:p>
            <a:pPr marL="285750" indent="-285750">
              <a:buFont typeface="Arial" panose="020B0604020202020204" pitchFamily="34" charset="0"/>
              <a:buChar char="•"/>
            </a:pPr>
            <a:r>
              <a:rPr lang="cy-GB" sz="2400" dirty="0"/>
              <a:t>Fidio</a:t>
            </a:r>
          </a:p>
          <a:p>
            <a:pPr marL="285750" indent="-285750">
              <a:buFont typeface="Arial" panose="020B0604020202020204" pitchFamily="34" charset="0"/>
              <a:buChar char="•"/>
            </a:pPr>
            <a:r>
              <a:rPr lang="cy-GB" sz="2400" dirty="0"/>
              <a:t>Cael Prawf</a:t>
            </a:r>
          </a:p>
          <a:p>
            <a:pPr marL="285750" indent="-285750">
              <a:buFont typeface="Arial" panose="020B0604020202020204" pitchFamily="34" charset="0"/>
              <a:buChar char="•"/>
            </a:pPr>
            <a:r>
              <a:rPr lang="cy-GB" sz="2400" dirty="0"/>
              <a:t>Cwis dewis o blith 4</a:t>
            </a:r>
          </a:p>
          <a:p>
            <a:pPr marL="285750" indent="-285750">
              <a:buFont typeface="Arial" panose="020B0604020202020204" pitchFamily="34" charset="0"/>
              <a:buChar char="•"/>
            </a:pPr>
            <a:r>
              <a:rPr lang="cy-GB" sz="2400" dirty="0"/>
              <a:t>Cadw nodiadau wrth wrando/ gwylio</a:t>
            </a:r>
            <a:endParaRPr lang="en-GB" sz="2400" dirty="0"/>
          </a:p>
        </p:txBody>
      </p:sp>
    </p:spTree>
    <p:extLst>
      <p:ext uri="{BB962C8B-B14F-4D97-AF65-F5344CB8AC3E}">
        <p14:creationId xmlns:p14="http://schemas.microsoft.com/office/powerpoint/2010/main" val="3935696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anim calcmode="lin" valueType="num">
                                      <p:cBhvr>
                                        <p:cTn id="23" dur="2000" fill="hold"/>
                                        <p:tgtEl>
                                          <p:spTgt spid="5"/>
                                        </p:tgtEl>
                                        <p:attrNameLst>
                                          <p:attrName>ppt_w</p:attrName>
                                        </p:attrNameLst>
                                      </p:cBhvr>
                                      <p:tavLst>
                                        <p:tav tm="0" fmla="#ppt_w*sin(2.5*pi*$)">
                                          <p:val>
                                            <p:fltVal val="0"/>
                                          </p:val>
                                        </p:tav>
                                        <p:tav tm="100000">
                                          <p:val>
                                            <p:fltVal val="1"/>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07231" y="186482"/>
            <a:ext cx="10601299" cy="6527698"/>
          </a:xfrm>
          <a:prstGeom prst="rect">
            <a:avLst/>
          </a:prstGeom>
        </p:spPr>
      </p:pic>
      <p:sp>
        <p:nvSpPr>
          <p:cNvPr id="3" name="Rectangle 2">
            <a:extLst>
              <a:ext uri="{FF2B5EF4-FFF2-40B4-BE49-F238E27FC236}">
                <a16:creationId xmlns:a16="http://schemas.microsoft.com/office/drawing/2014/main" id="{7C81EF7D-23E8-47E8-A1F5-3AC781F11D52}"/>
              </a:ext>
            </a:extLst>
          </p:cNvPr>
          <p:cNvSpPr/>
          <p:nvPr/>
        </p:nvSpPr>
        <p:spPr>
          <a:xfrm>
            <a:off x="685800" y="309719"/>
            <a:ext cx="507206" cy="6527698"/>
          </a:xfrm>
          <a:prstGeom prst="rect">
            <a:avLst/>
          </a:prstGeom>
          <a:solidFill>
            <a:schemeClr val="bg1"/>
          </a:solidFill>
          <a:ln>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7BA41ACC-96F6-4FD4-8075-7EE5AB7B5774}"/>
              </a:ext>
            </a:extLst>
          </p:cNvPr>
          <p:cNvSpPr/>
          <p:nvPr/>
        </p:nvSpPr>
        <p:spPr>
          <a:xfrm>
            <a:off x="10946607" y="194574"/>
            <a:ext cx="507206" cy="6527698"/>
          </a:xfrm>
          <a:prstGeom prst="rect">
            <a:avLst/>
          </a:prstGeom>
          <a:solidFill>
            <a:schemeClr val="bg1"/>
          </a:solidFill>
          <a:ln>
            <a:solidFill>
              <a:schemeClr val="bg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581472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8720" y="1656080"/>
            <a:ext cx="9144000" cy="923330"/>
          </a:xfrm>
          <a:prstGeom prst="rect">
            <a:avLst/>
          </a:prstGeom>
          <a:noFill/>
        </p:spPr>
        <p:txBody>
          <a:bodyPr wrap="square" rtlCol="0">
            <a:spAutoFit/>
          </a:bodyPr>
          <a:lstStyle/>
          <a:p>
            <a:pPr algn="ctr"/>
            <a:r>
              <a:rPr lang="cy-GB" sz="5400" b="1" dirty="0"/>
              <a:t>Beth ddylem ddysgu?</a:t>
            </a:r>
            <a:endParaRPr lang="en-GB" sz="5400" b="1" dirty="0"/>
          </a:p>
        </p:txBody>
      </p:sp>
    </p:spTree>
    <p:extLst>
      <p:ext uri="{BB962C8B-B14F-4D97-AF65-F5344CB8AC3E}">
        <p14:creationId xmlns:p14="http://schemas.microsoft.com/office/powerpoint/2010/main" val="237558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659" y="487680"/>
            <a:ext cx="4687410" cy="603504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1309" y="741680"/>
            <a:ext cx="5090160" cy="5090160"/>
          </a:xfrm>
          <a:prstGeom prst="rect">
            <a:avLst/>
          </a:prstGeom>
        </p:spPr>
      </p:pic>
    </p:spTree>
    <p:extLst>
      <p:ext uri="{BB962C8B-B14F-4D97-AF65-F5344CB8AC3E}">
        <p14:creationId xmlns:p14="http://schemas.microsoft.com/office/powerpoint/2010/main" val="35739208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5E49F-A8CA-4453-81F7-53C62872F95A}"/>
              </a:ext>
            </a:extLst>
          </p:cNvPr>
          <p:cNvSpPr>
            <a:spLocks noGrp="1"/>
          </p:cNvSpPr>
          <p:nvPr>
            <p:ph type="title"/>
          </p:nvPr>
        </p:nvSpPr>
        <p:spPr>
          <a:xfrm>
            <a:off x="2003526" y="420406"/>
            <a:ext cx="7729728" cy="1188720"/>
          </a:xfrm>
        </p:spPr>
        <p:txBody>
          <a:bodyPr/>
          <a:lstStyle/>
          <a:p>
            <a:r>
              <a:rPr lang="en-GB">
                <a:ea typeface="Tahoma"/>
                <a:cs typeface="Tahoma"/>
              </a:rPr>
              <a:t>Y Triongl Llwyddiant</a:t>
            </a:r>
            <a:endParaRPr lang="en-GB"/>
          </a:p>
        </p:txBody>
      </p:sp>
      <p:pic>
        <p:nvPicPr>
          <p:cNvPr id="3" name="Content Placeholder 2">
            <a:extLst>
              <a:ext uri="{FF2B5EF4-FFF2-40B4-BE49-F238E27FC236}">
                <a16:creationId xmlns:a16="http://schemas.microsoft.com/office/drawing/2014/main" id="{BCA29C53-49E7-C741-A919-C3DFD3263D11}"/>
              </a:ext>
            </a:extLst>
          </p:cNvPr>
          <p:cNvPicPr>
            <a:picLocks noGrp="1" noChangeAspect="1"/>
          </p:cNvPicPr>
          <p:nvPr>
            <p:ph sz="half" idx="4294967295"/>
          </p:nvPr>
        </p:nvPicPr>
        <p:blipFill>
          <a:blip r:embed="rId3"/>
          <a:stretch>
            <a:fillRect/>
          </a:stretch>
        </p:blipFill>
        <p:spPr>
          <a:xfrm>
            <a:off x="2206831" y="1846324"/>
            <a:ext cx="7318375" cy="4522788"/>
          </a:xfrm>
        </p:spPr>
      </p:pic>
    </p:spTree>
    <p:extLst>
      <p:ext uri="{BB962C8B-B14F-4D97-AF65-F5344CB8AC3E}">
        <p14:creationId xmlns:p14="http://schemas.microsoft.com/office/powerpoint/2010/main" val="40274632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997226" y="514773"/>
            <a:ext cx="10321014" cy="6197730"/>
          </a:xfrm>
          <a:prstGeom prst="rect">
            <a:avLst/>
          </a:prstGeom>
        </p:spPr>
      </p:pic>
    </p:spTree>
    <p:extLst>
      <p:ext uri="{BB962C8B-B14F-4D97-AF65-F5344CB8AC3E}">
        <p14:creationId xmlns:p14="http://schemas.microsoft.com/office/powerpoint/2010/main" val="32871460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659E2-0223-4553-8F43-FDF5E9F08838}"/>
              </a:ext>
            </a:extLst>
          </p:cNvPr>
          <p:cNvSpPr>
            <a:spLocks noGrp="1"/>
          </p:cNvSpPr>
          <p:nvPr>
            <p:ph type="title"/>
          </p:nvPr>
        </p:nvSpPr>
        <p:spPr/>
        <p:txBody>
          <a:bodyPr/>
          <a:lstStyle/>
          <a:p>
            <a:r>
              <a:rPr lang="en-GB" b="1">
                <a:solidFill>
                  <a:srgbClr val="FF0000"/>
                </a:solidFill>
                <a:ea typeface="Tahoma"/>
                <a:cs typeface="Tahoma"/>
              </a:rPr>
              <a:t>Arferion y Meddwl</a:t>
            </a:r>
            <a:endParaRPr lang="en-GB"/>
          </a:p>
        </p:txBody>
      </p:sp>
      <p:pic>
        <p:nvPicPr>
          <p:cNvPr id="3" name="Content Placeholder 2">
            <a:extLst>
              <a:ext uri="{FF2B5EF4-FFF2-40B4-BE49-F238E27FC236}">
                <a16:creationId xmlns:a16="http://schemas.microsoft.com/office/drawing/2014/main" id="{3C8C5CA9-C41B-1D45-BF79-021561033B61}"/>
              </a:ext>
            </a:extLst>
          </p:cNvPr>
          <p:cNvPicPr>
            <a:picLocks noGrp="1" noChangeAspect="1"/>
          </p:cNvPicPr>
          <p:nvPr>
            <p:ph sz="half" idx="4294967295"/>
          </p:nvPr>
        </p:nvPicPr>
        <p:blipFill>
          <a:blip r:embed="rId3"/>
          <a:stretch>
            <a:fillRect/>
          </a:stretch>
        </p:blipFill>
        <p:spPr>
          <a:xfrm>
            <a:off x="3493323" y="4198586"/>
            <a:ext cx="4821486" cy="2335894"/>
          </a:xfrm>
        </p:spPr>
      </p:pic>
      <p:sp>
        <p:nvSpPr>
          <p:cNvPr id="4" name="Rectangle 3">
            <a:extLst>
              <a:ext uri="{FF2B5EF4-FFF2-40B4-BE49-F238E27FC236}">
                <a16:creationId xmlns:a16="http://schemas.microsoft.com/office/drawing/2014/main" id="{8E2625F3-69CF-4074-A4E9-E0DB92D2AF27}"/>
              </a:ext>
            </a:extLst>
          </p:cNvPr>
          <p:cNvSpPr/>
          <p:nvPr/>
        </p:nvSpPr>
        <p:spPr>
          <a:xfrm rot="-1020000">
            <a:off x="690748" y="2892630"/>
            <a:ext cx="1973283" cy="9144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3600">
                <a:solidFill>
                  <a:schemeClr val="tx1"/>
                </a:solidFill>
                <a:ea typeface="Tahoma"/>
                <a:cs typeface="Tahoma"/>
              </a:rPr>
              <a:t>Pwy?</a:t>
            </a:r>
          </a:p>
        </p:txBody>
      </p:sp>
      <p:sp>
        <p:nvSpPr>
          <p:cNvPr id="6" name="Rectangle 5">
            <a:extLst>
              <a:ext uri="{FF2B5EF4-FFF2-40B4-BE49-F238E27FC236}">
                <a16:creationId xmlns:a16="http://schemas.microsoft.com/office/drawing/2014/main" id="{61A99733-9906-4F08-96AC-2F981D985B91}"/>
              </a:ext>
            </a:extLst>
          </p:cNvPr>
          <p:cNvSpPr/>
          <p:nvPr/>
        </p:nvSpPr>
        <p:spPr>
          <a:xfrm rot="660000">
            <a:off x="3748643" y="2803565"/>
            <a:ext cx="1973283" cy="9144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lIns="91440" tIns="45720" rIns="91440" bIns="45720" rtlCol="0" anchor="ctr"/>
          <a:lstStyle/>
          <a:p>
            <a:pPr algn="ctr"/>
            <a:r>
              <a:rPr lang="en-GB" sz="3600">
                <a:solidFill>
                  <a:schemeClr val="tx1"/>
                </a:solidFill>
                <a:ea typeface="Tahoma"/>
                <a:cs typeface="Tahoma"/>
              </a:rPr>
              <a:t>Beth?</a:t>
            </a:r>
          </a:p>
        </p:txBody>
      </p:sp>
      <p:sp>
        <p:nvSpPr>
          <p:cNvPr id="7" name="Rectangle 6">
            <a:extLst>
              <a:ext uri="{FF2B5EF4-FFF2-40B4-BE49-F238E27FC236}">
                <a16:creationId xmlns:a16="http://schemas.microsoft.com/office/drawing/2014/main" id="{E656DDA6-E195-46D5-9AAE-1D2B6EA50DE0}"/>
              </a:ext>
            </a:extLst>
          </p:cNvPr>
          <p:cNvSpPr/>
          <p:nvPr/>
        </p:nvSpPr>
        <p:spPr>
          <a:xfrm rot="960000">
            <a:off x="6489864" y="2724395"/>
            <a:ext cx="1973283" cy="9144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lIns="91440" tIns="45720" rIns="91440" bIns="45720" rtlCol="0" anchor="ctr"/>
          <a:lstStyle/>
          <a:p>
            <a:pPr algn="ctr"/>
            <a:r>
              <a:rPr lang="en-GB" sz="3600">
                <a:solidFill>
                  <a:schemeClr val="tx1"/>
                </a:solidFill>
                <a:ea typeface="Tahoma"/>
                <a:cs typeface="Tahoma"/>
              </a:rPr>
              <a:t>Pam?</a:t>
            </a:r>
          </a:p>
        </p:txBody>
      </p:sp>
      <p:sp>
        <p:nvSpPr>
          <p:cNvPr id="8" name="Rectangle 7">
            <a:extLst>
              <a:ext uri="{FF2B5EF4-FFF2-40B4-BE49-F238E27FC236}">
                <a16:creationId xmlns:a16="http://schemas.microsoft.com/office/drawing/2014/main" id="{0BC2A16A-6C6C-4713-ABC3-5597132AFE89}"/>
              </a:ext>
            </a:extLst>
          </p:cNvPr>
          <p:cNvSpPr/>
          <p:nvPr/>
        </p:nvSpPr>
        <p:spPr>
          <a:xfrm rot="-1020000">
            <a:off x="9241797" y="2653740"/>
            <a:ext cx="2388919" cy="91440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lIns="91440" tIns="45720" rIns="91440" bIns="45720" rtlCol="0" anchor="ctr"/>
          <a:lstStyle/>
          <a:p>
            <a:pPr algn="ctr"/>
            <a:r>
              <a:rPr lang="en-GB" sz="3600">
                <a:solidFill>
                  <a:schemeClr val="tx1"/>
                </a:solidFill>
                <a:ea typeface="Tahoma"/>
                <a:cs typeface="Tahoma"/>
              </a:rPr>
              <a:t>Sawl un?</a:t>
            </a:r>
          </a:p>
        </p:txBody>
      </p:sp>
    </p:spTree>
    <p:extLst>
      <p:ext uri="{BB962C8B-B14F-4D97-AF65-F5344CB8AC3E}">
        <p14:creationId xmlns:p14="http://schemas.microsoft.com/office/powerpoint/2010/main" val="13535320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8E3A4538-CED6-CD43-AEE6-BAB026A7FE8E}"/>
              </a:ext>
            </a:extLst>
          </p:cNvPr>
          <p:cNvPicPr>
            <a:picLocks noGrp="1" noChangeAspect="1"/>
          </p:cNvPicPr>
          <p:nvPr>
            <p:ph sz="half" idx="1"/>
          </p:nvPr>
        </p:nvPicPr>
        <p:blipFill>
          <a:blip r:embed="rId3"/>
          <a:stretch>
            <a:fillRect/>
          </a:stretch>
        </p:blipFill>
        <p:spPr>
          <a:xfrm>
            <a:off x="1708802" y="234685"/>
            <a:ext cx="8752170" cy="5420966"/>
          </a:xfrm>
        </p:spPr>
      </p:pic>
      <p:sp>
        <p:nvSpPr>
          <p:cNvPr id="2" name="TextBox 1">
            <a:extLst>
              <a:ext uri="{FF2B5EF4-FFF2-40B4-BE49-F238E27FC236}">
                <a16:creationId xmlns:a16="http://schemas.microsoft.com/office/drawing/2014/main" id="{B91E0E6C-9AB8-4133-A84F-1D841AFA5E69}"/>
              </a:ext>
            </a:extLst>
          </p:cNvPr>
          <p:cNvSpPr txBox="1"/>
          <p:nvPr/>
        </p:nvSpPr>
        <p:spPr>
          <a:xfrm>
            <a:off x="1582454" y="297531"/>
            <a:ext cx="3361022" cy="400110"/>
          </a:xfrm>
          <a:prstGeom prst="rect">
            <a:avLst/>
          </a:prstGeom>
          <a:solidFill>
            <a:schemeClr val="bg1"/>
          </a:solidFill>
        </p:spPr>
        <p:txBody>
          <a:bodyPr wrap="square" rtlCol="0">
            <a:spAutoFit/>
          </a:bodyPr>
          <a:lstStyle/>
          <a:p>
            <a:r>
              <a:rPr lang="cy-GB" sz="2000" b="1" dirty="0"/>
              <a:t>Casgliad o ymagweddau</a:t>
            </a:r>
            <a:endParaRPr lang="en-GB" sz="2000" b="1" dirty="0"/>
          </a:p>
        </p:txBody>
      </p:sp>
      <p:sp>
        <p:nvSpPr>
          <p:cNvPr id="4" name="TextBox 3">
            <a:extLst>
              <a:ext uri="{FF2B5EF4-FFF2-40B4-BE49-F238E27FC236}">
                <a16:creationId xmlns:a16="http://schemas.microsoft.com/office/drawing/2014/main" id="{B104BEBB-3563-45C5-9DD3-198EFC76130C}"/>
              </a:ext>
            </a:extLst>
          </p:cNvPr>
          <p:cNvSpPr txBox="1"/>
          <p:nvPr/>
        </p:nvSpPr>
        <p:spPr>
          <a:xfrm>
            <a:off x="6161087" y="297531"/>
            <a:ext cx="4448459" cy="400110"/>
          </a:xfrm>
          <a:prstGeom prst="rect">
            <a:avLst/>
          </a:prstGeom>
          <a:solidFill>
            <a:schemeClr val="bg1"/>
          </a:solidFill>
        </p:spPr>
        <p:txBody>
          <a:bodyPr wrap="square" rtlCol="0">
            <a:spAutoFit/>
          </a:bodyPr>
          <a:lstStyle/>
          <a:p>
            <a:r>
              <a:rPr lang="cy-GB" sz="2000" b="1" dirty="0"/>
              <a:t>Disgrifiwch meddylwyr effeithiol</a:t>
            </a:r>
            <a:endParaRPr lang="en-GB" sz="2000" b="1" dirty="0"/>
          </a:p>
        </p:txBody>
      </p:sp>
      <p:sp>
        <p:nvSpPr>
          <p:cNvPr id="5" name="TextBox 4">
            <a:extLst>
              <a:ext uri="{FF2B5EF4-FFF2-40B4-BE49-F238E27FC236}">
                <a16:creationId xmlns:a16="http://schemas.microsoft.com/office/drawing/2014/main" id="{D2F7511D-AD77-4B5C-9290-8892DB11946C}"/>
              </a:ext>
            </a:extLst>
          </p:cNvPr>
          <p:cNvSpPr txBox="1"/>
          <p:nvPr/>
        </p:nvSpPr>
        <p:spPr>
          <a:xfrm>
            <a:off x="8560594" y="2159611"/>
            <a:ext cx="2776537" cy="1446550"/>
          </a:xfrm>
          <a:prstGeom prst="rect">
            <a:avLst/>
          </a:prstGeom>
          <a:solidFill>
            <a:schemeClr val="bg1"/>
          </a:solidFill>
        </p:spPr>
        <p:txBody>
          <a:bodyPr wrap="square" rtlCol="0">
            <a:spAutoFit/>
          </a:bodyPr>
          <a:lstStyle/>
          <a:p>
            <a:r>
              <a:rPr lang="cy-GB" sz="2200" b="1" dirty="0"/>
              <a:t>Arwain penderfyniadau</a:t>
            </a:r>
          </a:p>
          <a:p>
            <a:r>
              <a:rPr lang="cy-GB" sz="2200" b="1" dirty="0"/>
              <a:t>ym mywyd o</a:t>
            </a:r>
          </a:p>
          <a:p>
            <a:r>
              <a:rPr lang="cy-GB" sz="2200" b="1" dirty="0"/>
              <a:t>ddydd i ddydd</a:t>
            </a:r>
            <a:endParaRPr lang="en-GB" sz="2200" b="1" dirty="0"/>
          </a:p>
        </p:txBody>
      </p:sp>
      <p:sp>
        <p:nvSpPr>
          <p:cNvPr id="6" name="TextBox 5">
            <a:extLst>
              <a:ext uri="{FF2B5EF4-FFF2-40B4-BE49-F238E27FC236}">
                <a16:creationId xmlns:a16="http://schemas.microsoft.com/office/drawing/2014/main" id="{85D60560-080D-43D2-B3CC-EFE94FF96874}"/>
              </a:ext>
            </a:extLst>
          </p:cNvPr>
          <p:cNvSpPr txBox="1"/>
          <p:nvPr/>
        </p:nvSpPr>
        <p:spPr>
          <a:xfrm>
            <a:off x="5784057" y="4283347"/>
            <a:ext cx="2776537" cy="1631216"/>
          </a:xfrm>
          <a:prstGeom prst="rect">
            <a:avLst/>
          </a:prstGeom>
          <a:solidFill>
            <a:schemeClr val="bg1"/>
          </a:solidFill>
        </p:spPr>
        <p:txBody>
          <a:bodyPr wrap="square" rtlCol="0">
            <a:spAutoFit/>
          </a:bodyPr>
          <a:lstStyle/>
          <a:p>
            <a:r>
              <a:rPr lang="cy-GB" sz="2000" b="1" dirty="0"/>
              <a:t>Y sgiliau a’r strategaethau defnyddir</a:t>
            </a:r>
          </a:p>
          <a:p>
            <a:r>
              <a:rPr lang="cy-GB" sz="2000" b="1" dirty="0"/>
              <a:t>os nad ydym yn gwybod yr ateb </a:t>
            </a:r>
            <a:endParaRPr lang="en-GB" sz="2000" b="1" dirty="0"/>
          </a:p>
        </p:txBody>
      </p:sp>
      <p:sp>
        <p:nvSpPr>
          <p:cNvPr id="7" name="TextBox 6">
            <a:extLst>
              <a:ext uri="{FF2B5EF4-FFF2-40B4-BE49-F238E27FC236}">
                <a16:creationId xmlns:a16="http://schemas.microsoft.com/office/drawing/2014/main" id="{489FD453-3048-4EB4-BAE5-5651BDC32ACA}"/>
              </a:ext>
            </a:extLst>
          </p:cNvPr>
          <p:cNvSpPr txBox="1"/>
          <p:nvPr/>
        </p:nvSpPr>
        <p:spPr>
          <a:xfrm>
            <a:off x="1506254" y="3824629"/>
            <a:ext cx="3361022" cy="400110"/>
          </a:xfrm>
          <a:prstGeom prst="rect">
            <a:avLst/>
          </a:prstGeom>
          <a:solidFill>
            <a:schemeClr val="bg1"/>
          </a:solidFill>
        </p:spPr>
        <p:txBody>
          <a:bodyPr wrap="square" rtlCol="0">
            <a:spAutoFit/>
          </a:bodyPr>
          <a:lstStyle/>
          <a:p>
            <a:r>
              <a:rPr lang="cy-GB" sz="2000" b="1" dirty="0"/>
              <a:t>Cwmpawd mewnol</a:t>
            </a:r>
            <a:endParaRPr lang="en-GB" sz="2000" b="1" dirty="0"/>
          </a:p>
        </p:txBody>
      </p:sp>
      <p:sp>
        <p:nvSpPr>
          <p:cNvPr id="8" name="TextBox 7">
            <a:extLst>
              <a:ext uri="{FF2B5EF4-FFF2-40B4-BE49-F238E27FC236}">
                <a16:creationId xmlns:a16="http://schemas.microsoft.com/office/drawing/2014/main" id="{F8B37E98-4413-40C7-86A1-EAB1C6FA9F36}"/>
              </a:ext>
            </a:extLst>
          </p:cNvPr>
          <p:cNvSpPr txBox="1"/>
          <p:nvPr/>
        </p:nvSpPr>
        <p:spPr>
          <a:xfrm>
            <a:off x="1234792" y="922045"/>
            <a:ext cx="3361022" cy="738664"/>
          </a:xfrm>
          <a:prstGeom prst="rect">
            <a:avLst/>
          </a:prstGeom>
          <a:solidFill>
            <a:schemeClr val="bg1"/>
          </a:solidFill>
        </p:spPr>
        <p:txBody>
          <a:bodyPr wrap="square" rtlCol="0">
            <a:spAutoFit/>
          </a:bodyPr>
          <a:lstStyle/>
          <a:p>
            <a:pPr marL="342900" indent="-342900">
              <a:buFont typeface="Arial" panose="020B0604020202020204" pitchFamily="34" charset="0"/>
              <a:buChar char="•"/>
            </a:pPr>
            <a:r>
              <a:rPr lang="cy-GB" sz="1400" dirty="0"/>
              <a:t>Arbenigwr wrth ddatrys problemau</a:t>
            </a:r>
          </a:p>
          <a:p>
            <a:pPr marL="342900" indent="-342900">
              <a:buFont typeface="Arial" panose="020B0604020202020204" pitchFamily="34" charset="0"/>
              <a:buChar char="•"/>
            </a:pPr>
            <a:r>
              <a:rPr lang="cy-GB" sz="1400" dirty="0"/>
              <a:t>Gwneud penderfyniad meddylgar</a:t>
            </a:r>
          </a:p>
          <a:p>
            <a:pPr marL="342900" indent="-342900">
              <a:buFont typeface="Arial" panose="020B0604020202020204" pitchFamily="34" charset="0"/>
              <a:buChar char="•"/>
            </a:pPr>
            <a:r>
              <a:rPr lang="cy-GB" sz="1400" dirty="0"/>
              <a:t>Meddyliwr creadigol</a:t>
            </a:r>
            <a:endParaRPr lang="en-GB" sz="1400" dirty="0"/>
          </a:p>
        </p:txBody>
      </p:sp>
      <p:sp>
        <p:nvSpPr>
          <p:cNvPr id="9" name="TextBox 8">
            <a:extLst>
              <a:ext uri="{FF2B5EF4-FFF2-40B4-BE49-F238E27FC236}">
                <a16:creationId xmlns:a16="http://schemas.microsoft.com/office/drawing/2014/main" id="{691BE4AC-2D95-4056-89AD-4E2C9D584D27}"/>
              </a:ext>
            </a:extLst>
          </p:cNvPr>
          <p:cNvSpPr txBox="1"/>
          <p:nvPr/>
        </p:nvSpPr>
        <p:spPr>
          <a:xfrm>
            <a:off x="1708802" y="4264477"/>
            <a:ext cx="3361022" cy="523220"/>
          </a:xfrm>
          <a:prstGeom prst="rect">
            <a:avLst/>
          </a:prstGeom>
          <a:solidFill>
            <a:schemeClr val="bg1"/>
          </a:solidFill>
        </p:spPr>
        <p:txBody>
          <a:bodyPr wrap="square" rtlCol="0">
            <a:spAutoFit/>
          </a:bodyPr>
          <a:lstStyle/>
          <a:p>
            <a:pPr marL="342900" indent="-342900">
              <a:buFont typeface="Arial" panose="020B0604020202020204" pitchFamily="34" charset="0"/>
              <a:buChar char="•"/>
            </a:pPr>
            <a:r>
              <a:rPr lang="cy-GB" sz="1400" dirty="0"/>
              <a:t>Datrys problemau</a:t>
            </a:r>
          </a:p>
          <a:p>
            <a:pPr marL="342900" indent="-342900">
              <a:buFont typeface="Arial" panose="020B0604020202020204" pitchFamily="34" charset="0"/>
              <a:buChar char="•"/>
            </a:pPr>
            <a:r>
              <a:rPr lang="cy-GB" sz="1400" dirty="0"/>
              <a:t>Datrys gwrthdaro</a:t>
            </a:r>
            <a:endParaRPr lang="en-GB" sz="1400" dirty="0"/>
          </a:p>
        </p:txBody>
      </p:sp>
    </p:spTree>
    <p:extLst>
      <p:ext uri="{BB962C8B-B14F-4D97-AF65-F5344CB8AC3E}">
        <p14:creationId xmlns:p14="http://schemas.microsoft.com/office/powerpoint/2010/main" val="3858352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extBox 2">
            <a:extLst>
              <a:ext uri="{FF2B5EF4-FFF2-40B4-BE49-F238E27FC236}">
                <a16:creationId xmlns:a16="http://schemas.microsoft.com/office/drawing/2014/main" id="{3EE543A0-5D24-4FD3-BA6B-1EA304EEB4FB}"/>
              </a:ext>
            </a:extLst>
          </p:cNvPr>
          <p:cNvGraphicFramePr/>
          <p:nvPr>
            <p:extLst>
              <p:ext uri="{D42A27DB-BD31-4B8C-83A1-F6EECF244321}">
                <p14:modId xmlns:p14="http://schemas.microsoft.com/office/powerpoint/2010/main" val="2790559509"/>
              </p:ext>
            </p:extLst>
          </p:nvPr>
        </p:nvGraphicFramePr>
        <p:xfrm>
          <a:off x="699108" y="1391344"/>
          <a:ext cx="11259343" cy="50053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28519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11E0B456-A9A3-EB4B-932A-833956EAFB46}"/>
              </a:ext>
            </a:extLst>
          </p:cNvPr>
          <p:cNvPicPr>
            <a:picLocks noGrp="1" noChangeAspect="1"/>
          </p:cNvPicPr>
          <p:nvPr>
            <p:ph sz="half" idx="1"/>
          </p:nvPr>
        </p:nvPicPr>
        <p:blipFill>
          <a:blip r:embed="rId3"/>
          <a:stretch>
            <a:fillRect/>
          </a:stretch>
        </p:blipFill>
        <p:spPr>
          <a:xfrm>
            <a:off x="1859958" y="437490"/>
            <a:ext cx="8908734" cy="6149048"/>
          </a:xfrm>
        </p:spPr>
      </p:pic>
      <p:sp>
        <p:nvSpPr>
          <p:cNvPr id="2" name="TextBox 1">
            <a:extLst>
              <a:ext uri="{FF2B5EF4-FFF2-40B4-BE49-F238E27FC236}">
                <a16:creationId xmlns:a16="http://schemas.microsoft.com/office/drawing/2014/main" id="{41D15143-0B60-42BF-A832-D7F99AC1214F}"/>
              </a:ext>
            </a:extLst>
          </p:cNvPr>
          <p:cNvSpPr txBox="1"/>
          <p:nvPr/>
        </p:nvSpPr>
        <p:spPr>
          <a:xfrm>
            <a:off x="4493419" y="988745"/>
            <a:ext cx="5343525" cy="646331"/>
          </a:xfrm>
          <a:prstGeom prst="rect">
            <a:avLst/>
          </a:prstGeom>
          <a:noFill/>
        </p:spPr>
        <p:txBody>
          <a:bodyPr wrap="square" rtlCol="0">
            <a:spAutoFit/>
          </a:bodyPr>
          <a:lstStyle/>
          <a:p>
            <a:r>
              <a:rPr lang="cy-GB" sz="3600" b="1" dirty="0">
                <a:solidFill>
                  <a:srgbClr val="FFFF00"/>
                </a:solidFill>
                <a:latin typeface="Times New Roman" panose="02020603050405020304" pitchFamily="18" charset="0"/>
                <a:cs typeface="Times New Roman" panose="02020603050405020304" pitchFamily="18" charset="0"/>
              </a:rPr>
              <a:t>Arferion y Meddwl</a:t>
            </a:r>
            <a:endParaRPr lang="en-GB" sz="36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88435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Llun 5">
            <a:extLst>
              <a:ext uri="{FF2B5EF4-FFF2-40B4-BE49-F238E27FC236}">
                <a16:creationId xmlns:a16="http://schemas.microsoft.com/office/drawing/2014/main" id="{B330521E-692C-EF4B-0E48-5E739F61DE52}"/>
              </a:ext>
            </a:extLst>
          </p:cNvPr>
          <p:cNvPicPr>
            <a:picLocks noChangeAspect="1"/>
          </p:cNvPicPr>
          <p:nvPr/>
        </p:nvPicPr>
        <p:blipFill rotWithShape="1">
          <a:blip r:embed="rId3"/>
          <a:srcRect l="12720" t="17051" r="13852" b="5454"/>
          <a:stretch/>
        </p:blipFill>
        <p:spPr>
          <a:xfrm>
            <a:off x="1502474" y="77587"/>
            <a:ext cx="9065773" cy="6378632"/>
          </a:xfrm>
          <a:prstGeom prst="rect">
            <a:avLst/>
          </a:prstGeom>
        </p:spPr>
      </p:pic>
    </p:spTree>
    <p:extLst>
      <p:ext uri="{BB962C8B-B14F-4D97-AF65-F5344CB8AC3E}">
        <p14:creationId xmlns:p14="http://schemas.microsoft.com/office/powerpoint/2010/main" val="41303972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2960" y="1345228"/>
            <a:ext cx="7372584" cy="5187652"/>
          </a:xfrm>
          <a:prstGeom prst="rect">
            <a:avLst/>
          </a:prstGeom>
        </p:spPr>
      </p:pic>
      <p:sp>
        <p:nvSpPr>
          <p:cNvPr id="3" name="TextBox 2"/>
          <p:cNvSpPr txBox="1"/>
          <p:nvPr/>
        </p:nvSpPr>
        <p:spPr>
          <a:xfrm>
            <a:off x="2062196" y="497840"/>
            <a:ext cx="7403348" cy="646331"/>
          </a:xfrm>
          <a:prstGeom prst="rect">
            <a:avLst/>
          </a:prstGeom>
          <a:noFill/>
        </p:spPr>
        <p:txBody>
          <a:bodyPr wrap="square" rtlCol="0">
            <a:spAutoFit/>
          </a:bodyPr>
          <a:lstStyle/>
          <a:p>
            <a:r>
              <a:rPr lang="cy-GB" sz="3600" dirty="0"/>
              <a:t>Arferion y Meddwl / </a:t>
            </a:r>
            <a:r>
              <a:rPr lang="cy-GB" sz="3600" dirty="0" err="1"/>
              <a:t>Habits</a:t>
            </a:r>
            <a:r>
              <a:rPr lang="cy-GB" sz="3600" dirty="0"/>
              <a:t> of </a:t>
            </a:r>
            <a:r>
              <a:rPr lang="cy-GB" sz="3600" dirty="0" err="1"/>
              <a:t>Mind</a:t>
            </a:r>
            <a:endParaRPr lang="en-GB" sz="3600" dirty="0"/>
          </a:p>
        </p:txBody>
      </p:sp>
    </p:spTree>
    <p:extLst>
      <p:ext uri="{BB962C8B-B14F-4D97-AF65-F5344CB8AC3E}">
        <p14:creationId xmlns:p14="http://schemas.microsoft.com/office/powerpoint/2010/main" val="13162286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526A74FB-25CF-45B3-9B8A-2F5F15C352A7}"/>
              </a:ext>
            </a:extLst>
          </p:cNvPr>
          <p:cNvPicPr>
            <a:picLocks noChangeAspect="1"/>
          </p:cNvPicPr>
          <p:nvPr/>
        </p:nvPicPr>
        <p:blipFill>
          <a:blip r:embed="rId3"/>
          <a:stretch>
            <a:fillRect/>
          </a:stretch>
        </p:blipFill>
        <p:spPr>
          <a:xfrm>
            <a:off x="2526405" y="184057"/>
            <a:ext cx="6408047" cy="6673943"/>
          </a:xfrm>
          <a:prstGeom prst="rect">
            <a:avLst/>
          </a:prstGeom>
        </p:spPr>
      </p:pic>
      <p:sp>
        <p:nvSpPr>
          <p:cNvPr id="4" name="TextBox 3">
            <a:extLst>
              <a:ext uri="{FF2B5EF4-FFF2-40B4-BE49-F238E27FC236}">
                <a16:creationId xmlns:a16="http://schemas.microsoft.com/office/drawing/2014/main" id="{6446DA7F-1116-4ABB-BC18-C8D8C3E2BEF4}"/>
              </a:ext>
            </a:extLst>
          </p:cNvPr>
          <p:cNvSpPr txBox="1"/>
          <p:nvPr/>
        </p:nvSpPr>
        <p:spPr>
          <a:xfrm>
            <a:off x="3040858" y="5375977"/>
            <a:ext cx="5893594" cy="1200329"/>
          </a:xfrm>
          <a:prstGeom prst="rect">
            <a:avLst/>
          </a:prstGeom>
          <a:solidFill>
            <a:schemeClr val="bg1"/>
          </a:solidFill>
        </p:spPr>
        <p:txBody>
          <a:bodyPr wrap="square" rtlCol="0">
            <a:spAutoFit/>
          </a:bodyPr>
          <a:lstStyle/>
          <a:p>
            <a:pPr algn="ctr"/>
            <a:r>
              <a:rPr lang="cy-GB" sz="3600" b="1" dirty="0"/>
              <a:t>Mae tair ysgol o ddysgu mewn seicoleg</a:t>
            </a:r>
            <a:endParaRPr lang="en-GB" sz="3600" b="1" dirty="0"/>
          </a:p>
        </p:txBody>
      </p:sp>
      <p:sp>
        <p:nvSpPr>
          <p:cNvPr id="5" name="TextBox 4">
            <a:extLst>
              <a:ext uri="{FF2B5EF4-FFF2-40B4-BE49-F238E27FC236}">
                <a16:creationId xmlns:a16="http://schemas.microsoft.com/office/drawing/2014/main" id="{F77DC867-CD1D-4206-8D7B-133895DDBA14}"/>
              </a:ext>
            </a:extLst>
          </p:cNvPr>
          <p:cNvSpPr txBox="1"/>
          <p:nvPr/>
        </p:nvSpPr>
        <p:spPr>
          <a:xfrm>
            <a:off x="3114675" y="281694"/>
            <a:ext cx="2686050" cy="369332"/>
          </a:xfrm>
          <a:prstGeom prst="rect">
            <a:avLst/>
          </a:prstGeom>
          <a:noFill/>
        </p:spPr>
        <p:txBody>
          <a:bodyPr wrap="square" rtlCol="0">
            <a:spAutoFit/>
          </a:bodyPr>
          <a:lstStyle/>
          <a:p>
            <a:r>
              <a:rPr lang="cy-GB" b="1" dirty="0">
                <a:solidFill>
                  <a:srgbClr val="FF0000"/>
                </a:solidFill>
              </a:rPr>
              <a:t>Ysgol adeileddiaeth</a:t>
            </a:r>
            <a:endParaRPr lang="en-GB" b="1" dirty="0">
              <a:solidFill>
                <a:srgbClr val="FF0000"/>
              </a:solidFill>
            </a:endParaRPr>
          </a:p>
        </p:txBody>
      </p:sp>
      <p:sp>
        <p:nvSpPr>
          <p:cNvPr id="6" name="TextBox 5">
            <a:extLst>
              <a:ext uri="{FF2B5EF4-FFF2-40B4-BE49-F238E27FC236}">
                <a16:creationId xmlns:a16="http://schemas.microsoft.com/office/drawing/2014/main" id="{39A0240B-C22B-442D-B852-3BD32D422C9B}"/>
              </a:ext>
            </a:extLst>
          </p:cNvPr>
          <p:cNvSpPr txBox="1"/>
          <p:nvPr/>
        </p:nvSpPr>
        <p:spPr>
          <a:xfrm>
            <a:off x="5881688" y="281694"/>
            <a:ext cx="3269456" cy="369332"/>
          </a:xfrm>
          <a:prstGeom prst="rect">
            <a:avLst/>
          </a:prstGeom>
          <a:noFill/>
        </p:spPr>
        <p:txBody>
          <a:bodyPr wrap="square" rtlCol="0">
            <a:spAutoFit/>
          </a:bodyPr>
          <a:lstStyle/>
          <a:p>
            <a:r>
              <a:rPr lang="cy-GB" b="1" dirty="0">
                <a:solidFill>
                  <a:srgbClr val="FF0000"/>
                </a:solidFill>
              </a:rPr>
              <a:t>Ysgol </a:t>
            </a:r>
            <a:r>
              <a:rPr lang="cy-GB" b="1" dirty="0" err="1">
                <a:solidFill>
                  <a:srgbClr val="FF0000"/>
                </a:solidFill>
              </a:rPr>
              <a:t>ymddygiadiaeth</a:t>
            </a:r>
            <a:endParaRPr lang="en-GB" b="1" dirty="0">
              <a:solidFill>
                <a:srgbClr val="FF0000"/>
              </a:solidFill>
            </a:endParaRPr>
          </a:p>
        </p:txBody>
      </p:sp>
      <p:sp>
        <p:nvSpPr>
          <p:cNvPr id="7" name="TextBox 6">
            <a:extLst>
              <a:ext uri="{FF2B5EF4-FFF2-40B4-BE49-F238E27FC236}">
                <a16:creationId xmlns:a16="http://schemas.microsoft.com/office/drawing/2014/main" id="{33DE5A4C-9D2D-499B-8F07-679E2B5AB9D7}"/>
              </a:ext>
            </a:extLst>
          </p:cNvPr>
          <p:cNvSpPr txBox="1"/>
          <p:nvPr/>
        </p:nvSpPr>
        <p:spPr>
          <a:xfrm>
            <a:off x="4538663" y="4724951"/>
            <a:ext cx="2686050" cy="369332"/>
          </a:xfrm>
          <a:prstGeom prst="rect">
            <a:avLst/>
          </a:prstGeom>
          <a:noFill/>
        </p:spPr>
        <p:txBody>
          <a:bodyPr wrap="square" rtlCol="0">
            <a:spAutoFit/>
          </a:bodyPr>
          <a:lstStyle/>
          <a:p>
            <a:r>
              <a:rPr lang="cy-GB" b="1" dirty="0">
                <a:solidFill>
                  <a:srgbClr val="FF0000"/>
                </a:solidFill>
              </a:rPr>
              <a:t>Ysgol ddyneiddiol</a:t>
            </a:r>
            <a:endParaRPr lang="en-GB" b="1" dirty="0">
              <a:solidFill>
                <a:srgbClr val="FF0000"/>
              </a:solidFill>
            </a:endParaRPr>
          </a:p>
        </p:txBody>
      </p:sp>
    </p:spTree>
    <p:extLst>
      <p:ext uri="{BB962C8B-B14F-4D97-AF65-F5344CB8AC3E}">
        <p14:creationId xmlns:p14="http://schemas.microsoft.com/office/powerpoint/2010/main" val="18626358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33C7D5-28A9-47D3-87E6-C834B0E6213B}"/>
              </a:ext>
            </a:extLst>
          </p:cNvPr>
          <p:cNvSpPr/>
          <p:nvPr/>
        </p:nvSpPr>
        <p:spPr>
          <a:xfrm>
            <a:off x="1807492" y="1720840"/>
            <a:ext cx="8322345" cy="4247317"/>
          </a:xfrm>
          <a:prstGeom prst="rect">
            <a:avLst/>
          </a:prstGeom>
          <a:noFill/>
        </p:spPr>
        <p:txBody>
          <a:bodyPr wrap="square" lIns="91440" tIns="45720" rIns="91440" bIns="45720">
            <a:spAutoFit/>
          </a:bodyPr>
          <a:lstStyle/>
          <a:p>
            <a:pPr algn="ctr"/>
            <a:r>
              <a:rPr lang="en-US" sz="5400" b="0" cap="none" spc="0" dirty="0">
                <a:ln w="0"/>
                <a:solidFill>
                  <a:srgbClr val="FF0000"/>
                </a:solidFill>
                <a:effectLst>
                  <a:outerShdw blurRad="38100" dist="19050" dir="2700000" algn="tl" rotWithShape="0">
                    <a:schemeClr val="dk1">
                      <a:alpha val="40000"/>
                    </a:schemeClr>
                  </a:outerShdw>
                </a:effectLst>
              </a:rPr>
              <a:t>Ysgol </a:t>
            </a:r>
            <a:r>
              <a:rPr lang="en-US" sz="5400" b="0" cap="none" spc="0" dirty="0" err="1">
                <a:ln w="0"/>
                <a:solidFill>
                  <a:srgbClr val="FF0000"/>
                </a:solidFill>
                <a:effectLst>
                  <a:outerShdw blurRad="38100" dist="19050" dir="2700000" algn="tl" rotWithShape="0">
                    <a:schemeClr val="dk1">
                      <a:alpha val="40000"/>
                    </a:schemeClr>
                  </a:outerShdw>
                </a:effectLst>
              </a:rPr>
              <a:t>Adeileileddiaeth</a:t>
            </a:r>
            <a:endParaRPr lang="en-US" sz="5400" b="0" cap="none" spc="0" dirty="0">
              <a:ln w="0"/>
              <a:solidFill>
                <a:srgbClr val="FF0000"/>
              </a:solidFill>
              <a:effectLst>
                <a:outerShdw blurRad="38100" dist="19050" dir="2700000" algn="tl" rotWithShape="0">
                  <a:schemeClr val="dk1">
                    <a:alpha val="40000"/>
                  </a:schemeClr>
                </a:outerShdw>
              </a:effectLst>
            </a:endParaRPr>
          </a:p>
          <a:p>
            <a:pPr algn="ctr"/>
            <a:endParaRPr lang="en-US" sz="5400" b="0" cap="none" spc="0" dirty="0">
              <a:ln w="0"/>
              <a:solidFill>
                <a:schemeClr val="tx1"/>
              </a:solidFill>
              <a:effectLst>
                <a:outerShdw blurRad="38100" dist="19050" dir="2700000" algn="tl" rotWithShape="0">
                  <a:schemeClr val="dk1">
                    <a:alpha val="40000"/>
                  </a:schemeClr>
                </a:outerShdw>
              </a:effectLst>
            </a:endParaRPr>
          </a:p>
          <a:p>
            <a:pPr algn="ctr"/>
            <a:r>
              <a:rPr lang="en-US" sz="5400" dirty="0" err="1">
                <a:ln w="0"/>
                <a:effectLst>
                  <a:outerShdw blurRad="38100" dist="19050" dir="2700000" algn="tl" rotWithShape="0">
                    <a:schemeClr val="dk1">
                      <a:alpha val="40000"/>
                    </a:schemeClr>
                  </a:outerShdw>
                </a:effectLst>
              </a:rPr>
              <a:t>Rhaid</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i</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ddysgwyr</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adeiladu</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dysgu</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eu</a:t>
            </a:r>
            <a:r>
              <a:rPr lang="en-US" sz="5400" dirty="0">
                <a:ln w="0"/>
                <a:effectLst>
                  <a:outerShdw blurRad="38100" dist="19050" dir="2700000" algn="tl" rotWithShape="0">
                    <a:schemeClr val="dk1">
                      <a:alpha val="40000"/>
                    </a:schemeClr>
                  </a:outerShdw>
                </a:effectLst>
              </a:rPr>
              <a:t> </a:t>
            </a:r>
            <a:r>
              <a:rPr lang="en-US" sz="5400" dirty="0" err="1">
                <a:ln w="0"/>
                <a:effectLst>
                  <a:outerShdw blurRad="38100" dist="19050" dir="2700000" algn="tl" rotWithShape="0">
                    <a:schemeClr val="dk1">
                      <a:alpha val="40000"/>
                    </a:schemeClr>
                  </a:outerShdw>
                </a:effectLst>
              </a:rPr>
              <a:t>hunain</a:t>
            </a:r>
            <a:r>
              <a:rPr lang="en-US" sz="5400" dirty="0">
                <a:ln w="0"/>
                <a:effectLst>
                  <a:outerShdw blurRad="38100" dist="19050" dir="2700000" algn="tl" rotWithShape="0">
                    <a:schemeClr val="dk1">
                      <a:alpha val="40000"/>
                    </a:schemeClr>
                  </a:outerShdw>
                </a:effectLst>
              </a:rPr>
              <a:t> </a:t>
            </a:r>
            <a:endParaRPr lang="en-US" sz="5400" b="0" cap="none" spc="0" dirty="0">
              <a:ln w="0"/>
              <a:solidFill>
                <a:schemeClr val="tx1"/>
              </a:solidFill>
              <a:effectLst>
                <a:outerShdw blurRad="38100" dist="19050" dir="2700000" algn="tl" rotWithShape="0">
                  <a:schemeClr val="dk1">
                    <a:alpha val="40000"/>
                  </a:schemeClr>
                </a:outerShdw>
              </a:effectLst>
            </a:endParaRPr>
          </a:p>
          <a:p>
            <a:pPr algn="ct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8723415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1559"/>
          <a:stretch/>
        </p:blipFill>
        <p:spPr>
          <a:xfrm>
            <a:off x="1400175" y="314864"/>
            <a:ext cx="9166182" cy="6462758"/>
          </a:xfrm>
          <a:prstGeom prst="rect">
            <a:avLst/>
          </a:prstGeom>
        </p:spPr>
      </p:pic>
    </p:spTree>
    <p:extLst>
      <p:ext uri="{BB962C8B-B14F-4D97-AF65-F5344CB8AC3E}">
        <p14:creationId xmlns:p14="http://schemas.microsoft.com/office/powerpoint/2010/main" val="31550401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37DA1734-8EDC-42A2-BA5F-B6C8AA68D2D1}"/>
              </a:ext>
            </a:extLst>
          </p:cNvPr>
          <p:cNvSpPr>
            <a:spLocks noGrp="1"/>
          </p:cNvSpPr>
          <p:nvPr>
            <p:ph type="title"/>
          </p:nvPr>
        </p:nvSpPr>
        <p:spPr>
          <a:xfrm>
            <a:off x="6942215" y="426720"/>
            <a:ext cx="4699941" cy="1188720"/>
          </a:xfrm>
        </p:spPr>
        <p:txBody>
          <a:bodyPr/>
          <a:lstStyle/>
          <a:p>
            <a:r>
              <a:rPr lang="en-US" dirty="0"/>
              <a:t>Y </a:t>
            </a:r>
            <a:r>
              <a:rPr lang="en-US" dirty="0" err="1"/>
              <a:t>cysyniad</a:t>
            </a:r>
            <a:r>
              <a:rPr lang="en-US" dirty="0"/>
              <a:t> o </a:t>
            </a:r>
            <a:r>
              <a:rPr lang="en-US" dirty="0" err="1">
                <a:solidFill>
                  <a:srgbClr val="FF0000"/>
                </a:solidFill>
              </a:rPr>
              <a:t>rannu</a:t>
            </a:r>
            <a:endParaRPr lang="en-US" dirty="0">
              <a:solidFill>
                <a:srgbClr val="FF0000"/>
              </a:solidFill>
            </a:endParaRPr>
          </a:p>
        </p:txBody>
      </p:sp>
      <p:sp>
        <p:nvSpPr>
          <p:cNvPr id="3" name="TextBox 2">
            <a:extLst>
              <a:ext uri="{FF2B5EF4-FFF2-40B4-BE49-F238E27FC236}">
                <a16:creationId xmlns:a16="http://schemas.microsoft.com/office/drawing/2014/main" id="{F3582150-56D1-48C3-9160-581549D21E1B}"/>
              </a:ext>
            </a:extLst>
          </p:cNvPr>
          <p:cNvSpPr txBox="1"/>
          <p:nvPr/>
        </p:nvSpPr>
        <p:spPr>
          <a:xfrm>
            <a:off x="7048876" y="1818152"/>
            <a:ext cx="5002630" cy="4277848"/>
          </a:xfrm>
          <a:prstGeom prst="rect">
            <a:avLst/>
          </a:prstGeom>
          <a:noFill/>
        </p:spPr>
        <p:txBody>
          <a:bodyPr vert="horz" lIns="91440" tIns="45720" rIns="91440" bIns="45720" rtlCol="0">
            <a:normAutofit fontScale="92500"/>
          </a:bodyPr>
          <a:lstStyle/>
          <a:p>
            <a:pPr defTabSz="914400">
              <a:lnSpc>
                <a:spcPct val="90000"/>
              </a:lnSpc>
              <a:spcBef>
                <a:spcPts val="1000"/>
              </a:spcBef>
              <a:buClr>
                <a:schemeClr val="accent2"/>
              </a:buClr>
            </a:pPr>
            <a:endParaRPr lang="en-US" dirty="0"/>
          </a:p>
          <a:p>
            <a:pPr defTabSz="914400">
              <a:lnSpc>
                <a:spcPct val="90000"/>
              </a:lnSpc>
              <a:spcBef>
                <a:spcPts val="1000"/>
              </a:spcBef>
              <a:buClr>
                <a:schemeClr val="accent2"/>
              </a:buClr>
            </a:pPr>
            <a:r>
              <a:rPr lang="en-US" sz="2800" dirty="0"/>
              <a:t>Pan </a:t>
            </a:r>
            <a:r>
              <a:rPr lang="en-US" sz="2800" dirty="0" err="1"/>
              <a:t>yn</a:t>
            </a:r>
            <a:r>
              <a:rPr lang="en-US" sz="2800" dirty="0"/>
              <a:t> </a:t>
            </a:r>
            <a:r>
              <a:rPr lang="en-US" sz="2800" dirty="0" err="1"/>
              <a:t>dysgu</a:t>
            </a:r>
            <a:r>
              <a:rPr lang="en-US" sz="2800" dirty="0"/>
              <a:t> </a:t>
            </a:r>
            <a:r>
              <a:rPr lang="en-US" sz="2800" dirty="0" err="1"/>
              <a:t>rhannu</a:t>
            </a:r>
            <a:r>
              <a:rPr lang="en-US" sz="2800" dirty="0"/>
              <a:t> </a:t>
            </a:r>
            <a:r>
              <a:rPr lang="en-US" sz="2800" dirty="0" err="1"/>
              <a:t>byddwn</a:t>
            </a:r>
            <a:r>
              <a:rPr lang="en-US" sz="2800" dirty="0"/>
              <a:t> </a:t>
            </a:r>
            <a:r>
              <a:rPr lang="en-US" sz="2800" dirty="0" err="1"/>
              <a:t>yn</a:t>
            </a:r>
            <a:r>
              <a:rPr lang="en-US" sz="2800" dirty="0"/>
              <a:t> </a:t>
            </a:r>
            <a:r>
              <a:rPr lang="en-US" sz="2800" dirty="0" err="1"/>
              <a:t>ei</a:t>
            </a:r>
            <a:r>
              <a:rPr lang="en-US" sz="2800" dirty="0"/>
              <a:t> </a:t>
            </a:r>
            <a:r>
              <a:rPr lang="en-US" sz="2800" dirty="0" err="1"/>
              <a:t>egluro</a:t>
            </a:r>
            <a:r>
              <a:rPr lang="en-US" sz="2800" dirty="0"/>
              <a:t> o </a:t>
            </a:r>
            <a:r>
              <a:rPr lang="en-US" sz="2800" dirty="0" err="1"/>
              <a:t>fewn</a:t>
            </a:r>
            <a:r>
              <a:rPr lang="en-US" sz="2800" dirty="0"/>
              <a:t> </a:t>
            </a:r>
            <a:r>
              <a:rPr lang="en-US" sz="2800" dirty="0" err="1"/>
              <a:t>cyd</a:t>
            </a:r>
            <a:r>
              <a:rPr lang="en-US" sz="2800" dirty="0"/>
              <a:t> </a:t>
            </a:r>
            <a:r>
              <a:rPr lang="en-US" sz="2800" dirty="0" err="1"/>
              <a:t>destun</a:t>
            </a:r>
            <a:r>
              <a:rPr lang="en-US" sz="2800" dirty="0"/>
              <a:t> ‘</a:t>
            </a:r>
            <a:r>
              <a:rPr lang="en-US" sz="2800" dirty="0" err="1"/>
              <a:t>shario</a:t>
            </a:r>
            <a:r>
              <a:rPr lang="en-US" sz="2800" dirty="0"/>
              <a:t>’.</a:t>
            </a:r>
          </a:p>
          <a:p>
            <a:pPr defTabSz="914400">
              <a:lnSpc>
                <a:spcPct val="90000"/>
              </a:lnSpc>
              <a:spcBef>
                <a:spcPts val="1000"/>
              </a:spcBef>
              <a:buClr>
                <a:schemeClr val="accent2"/>
              </a:buClr>
            </a:pPr>
            <a:r>
              <a:rPr lang="en-US" sz="2800" dirty="0" err="1"/>
              <a:t>Gwna’r</a:t>
            </a:r>
            <a:r>
              <a:rPr lang="en-US" sz="2800" dirty="0"/>
              <a:t> </a:t>
            </a:r>
            <a:r>
              <a:rPr lang="en-US" sz="2800" dirty="0" err="1"/>
              <a:t>plentyn</a:t>
            </a:r>
            <a:r>
              <a:rPr lang="en-US" sz="2800" dirty="0"/>
              <a:t> </a:t>
            </a:r>
            <a:r>
              <a:rPr lang="en-US" sz="2800" dirty="0" err="1"/>
              <a:t>ddatblygu</a:t>
            </a:r>
            <a:r>
              <a:rPr lang="en-US" sz="2800" dirty="0"/>
              <a:t> </a:t>
            </a:r>
            <a:r>
              <a:rPr lang="en-US" sz="2800" dirty="0" err="1"/>
              <a:t>ei</a:t>
            </a:r>
            <a:r>
              <a:rPr lang="en-US" sz="2800" dirty="0"/>
              <a:t> </a:t>
            </a:r>
            <a:r>
              <a:rPr lang="en-US" sz="2800" dirty="0" err="1"/>
              <a:t>ddealltwriaeth</a:t>
            </a:r>
            <a:r>
              <a:rPr lang="en-US" sz="2800" dirty="0"/>
              <a:t> </a:t>
            </a:r>
            <a:r>
              <a:rPr lang="en-US" sz="2800" dirty="0" err="1"/>
              <a:t>wrth</a:t>
            </a:r>
            <a:r>
              <a:rPr lang="en-US" sz="2800" dirty="0"/>
              <a:t> </a:t>
            </a:r>
            <a:r>
              <a:rPr lang="en-US" sz="2800" dirty="0" err="1"/>
              <a:t>rannu</a:t>
            </a:r>
            <a:r>
              <a:rPr lang="en-US" sz="2800" dirty="0"/>
              <a:t> </a:t>
            </a:r>
            <a:r>
              <a:rPr lang="en-US" sz="2800" dirty="0" err="1"/>
              <a:t>losin</a:t>
            </a:r>
            <a:r>
              <a:rPr lang="en-US" sz="2800" dirty="0"/>
              <a:t>.</a:t>
            </a:r>
          </a:p>
          <a:p>
            <a:pPr defTabSz="914400">
              <a:lnSpc>
                <a:spcPct val="90000"/>
              </a:lnSpc>
              <a:spcBef>
                <a:spcPts val="1000"/>
              </a:spcBef>
              <a:buClr>
                <a:schemeClr val="accent2"/>
              </a:buClr>
            </a:pPr>
            <a:endParaRPr lang="en-US" dirty="0"/>
          </a:p>
          <a:p>
            <a:pPr defTabSz="914400">
              <a:lnSpc>
                <a:spcPct val="90000"/>
              </a:lnSpc>
              <a:spcBef>
                <a:spcPts val="1000"/>
              </a:spcBef>
              <a:buClr>
                <a:schemeClr val="accent2"/>
              </a:buClr>
            </a:pPr>
            <a:endParaRPr lang="en-US" dirty="0"/>
          </a:p>
          <a:p>
            <a:pPr defTabSz="914400">
              <a:lnSpc>
                <a:spcPct val="90000"/>
              </a:lnSpc>
              <a:spcBef>
                <a:spcPts val="1000"/>
              </a:spcBef>
              <a:buClr>
                <a:schemeClr val="accent2"/>
              </a:buClr>
            </a:pPr>
            <a:endParaRPr lang="en-US" dirty="0"/>
          </a:p>
          <a:p>
            <a:pPr defTabSz="914400">
              <a:lnSpc>
                <a:spcPct val="90000"/>
              </a:lnSpc>
              <a:spcBef>
                <a:spcPts val="1000"/>
              </a:spcBef>
              <a:buClr>
                <a:schemeClr val="accent2"/>
              </a:buClr>
            </a:pPr>
            <a:r>
              <a:rPr lang="en-US" sz="2400" b="1" dirty="0" err="1">
                <a:solidFill>
                  <a:srgbClr val="FF0000"/>
                </a:solidFill>
              </a:rPr>
              <a:t>Datblygant</a:t>
            </a:r>
            <a:r>
              <a:rPr lang="en-US" sz="2400" b="1" dirty="0">
                <a:solidFill>
                  <a:srgbClr val="FF0000"/>
                </a:solidFill>
              </a:rPr>
              <a:t> </a:t>
            </a:r>
            <a:r>
              <a:rPr lang="en-US" sz="2400" b="1" dirty="0" err="1">
                <a:solidFill>
                  <a:srgbClr val="FF0000"/>
                </a:solidFill>
              </a:rPr>
              <a:t>eu</a:t>
            </a:r>
            <a:r>
              <a:rPr lang="en-US" sz="2400" b="1" dirty="0">
                <a:solidFill>
                  <a:srgbClr val="FF0000"/>
                </a:solidFill>
              </a:rPr>
              <a:t> </a:t>
            </a:r>
            <a:r>
              <a:rPr lang="en-US" sz="2400" b="1" dirty="0" err="1">
                <a:solidFill>
                  <a:srgbClr val="FF0000"/>
                </a:solidFill>
              </a:rPr>
              <a:t>cysyniadau</a:t>
            </a:r>
            <a:r>
              <a:rPr lang="en-US" sz="2400" b="1" dirty="0">
                <a:solidFill>
                  <a:srgbClr val="FF0000"/>
                </a:solidFill>
              </a:rPr>
              <a:t> ‘</a:t>
            </a:r>
            <a:r>
              <a:rPr lang="en-US" sz="2400" b="1" dirty="0" err="1">
                <a:solidFill>
                  <a:srgbClr val="FF0000"/>
                </a:solidFill>
              </a:rPr>
              <a:t>synhwyrol</a:t>
            </a:r>
            <a:r>
              <a:rPr lang="en-US" sz="2400" b="1" dirty="0">
                <a:solidFill>
                  <a:srgbClr val="FF0000"/>
                </a:solidFill>
              </a:rPr>
              <a:t>’ </a:t>
            </a:r>
            <a:r>
              <a:rPr lang="en-US" sz="2400" b="1" dirty="0" err="1">
                <a:solidFill>
                  <a:srgbClr val="FF0000"/>
                </a:solidFill>
              </a:rPr>
              <a:t>eu</a:t>
            </a:r>
            <a:r>
              <a:rPr lang="en-US" sz="2400" b="1" dirty="0">
                <a:solidFill>
                  <a:srgbClr val="FF0000"/>
                </a:solidFill>
              </a:rPr>
              <a:t> </a:t>
            </a:r>
            <a:r>
              <a:rPr lang="en-US" sz="2400" b="1" dirty="0" err="1">
                <a:solidFill>
                  <a:srgbClr val="FF0000"/>
                </a:solidFill>
              </a:rPr>
              <a:t>hunain</a:t>
            </a:r>
            <a:r>
              <a:rPr lang="en-US" sz="2400" b="1" dirty="0">
                <a:solidFill>
                  <a:srgbClr val="FF0000"/>
                </a:solidFill>
              </a:rPr>
              <a:t>.</a:t>
            </a:r>
          </a:p>
        </p:txBody>
      </p:sp>
      <p:pic>
        <p:nvPicPr>
          <p:cNvPr id="2" name="Picture 1" descr="Graphical user interface, text, application&#10;&#10;Description automatically generated"/>
          <p:cNvPicPr>
            <a:picLocks noChangeAspect="1"/>
          </p:cNvPicPr>
          <p:nvPr/>
        </p:nvPicPr>
        <p:blipFill rotWithShape="1">
          <a:blip r:embed="rId3"/>
          <a:srcRect l="46983" t="3114" r="17719" b="59852"/>
          <a:stretch/>
        </p:blipFill>
        <p:spPr>
          <a:xfrm>
            <a:off x="732155" y="1447541"/>
            <a:ext cx="5927725" cy="3887036"/>
          </a:xfrm>
          <a:prstGeom prst="rect">
            <a:avLst/>
          </a:prstGeom>
          <a:noFill/>
          <a:ln w="38100">
            <a:solidFill>
              <a:schemeClr val="accent2"/>
            </a:solidFill>
          </a:ln>
        </p:spPr>
      </p:pic>
    </p:spTree>
    <p:extLst>
      <p:ext uri="{BB962C8B-B14F-4D97-AF65-F5344CB8AC3E}">
        <p14:creationId xmlns:p14="http://schemas.microsoft.com/office/powerpoint/2010/main" val="42892894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17157"/>
          <a:stretch/>
        </p:blipFill>
        <p:spPr>
          <a:xfrm>
            <a:off x="1605943" y="892969"/>
            <a:ext cx="8980114" cy="1330417"/>
          </a:xfrm>
          <a:prstGeom prst="rect">
            <a:avLst/>
          </a:prstGeom>
        </p:spPr>
      </p:pic>
      <p:pic>
        <p:nvPicPr>
          <p:cNvPr id="3" name="Picture 2"/>
          <p:cNvPicPr>
            <a:picLocks noChangeAspect="1"/>
          </p:cNvPicPr>
          <p:nvPr/>
        </p:nvPicPr>
        <p:blipFill rotWithShape="1">
          <a:blip r:embed="rId3"/>
          <a:srcRect l="1408"/>
          <a:stretch/>
        </p:blipFill>
        <p:spPr>
          <a:xfrm>
            <a:off x="1971675" y="2034326"/>
            <a:ext cx="8308460" cy="2010273"/>
          </a:xfrm>
          <a:prstGeom prst="rect">
            <a:avLst/>
          </a:prstGeom>
        </p:spPr>
      </p:pic>
      <p:sp>
        <p:nvSpPr>
          <p:cNvPr id="5" name="TextBox 4">
            <a:extLst>
              <a:ext uri="{FF2B5EF4-FFF2-40B4-BE49-F238E27FC236}">
                <a16:creationId xmlns:a16="http://schemas.microsoft.com/office/drawing/2014/main" id="{CD54544D-7E6F-44A0-BA33-B8E645469328}"/>
              </a:ext>
            </a:extLst>
          </p:cNvPr>
          <p:cNvSpPr txBox="1"/>
          <p:nvPr/>
        </p:nvSpPr>
        <p:spPr>
          <a:xfrm>
            <a:off x="1657350" y="4299034"/>
            <a:ext cx="8772525" cy="1077218"/>
          </a:xfrm>
          <a:prstGeom prst="rect">
            <a:avLst/>
          </a:prstGeom>
          <a:noFill/>
        </p:spPr>
        <p:txBody>
          <a:bodyPr wrap="square" lIns="91440" tIns="45720" rIns="91440" bIns="45720" rtlCol="0" anchor="t">
            <a:spAutoFit/>
          </a:bodyPr>
          <a:lstStyle/>
          <a:p>
            <a:pPr algn="ctr"/>
            <a:r>
              <a:rPr lang="cy-GB" sz="3200" b="1" dirty="0">
                <a:solidFill>
                  <a:srgbClr val="FF3399"/>
                </a:solidFill>
              </a:rPr>
              <a:t>Mae dysgu newydd wedi ei adeiladu ar ddysgu parod/dysgu blaenorol</a:t>
            </a:r>
            <a:endParaRPr lang="en-GB" sz="3200" b="1" dirty="0">
              <a:solidFill>
                <a:srgbClr val="FF3399"/>
              </a:solidFill>
            </a:endParaRPr>
          </a:p>
        </p:txBody>
      </p:sp>
    </p:spTree>
    <p:extLst>
      <p:ext uri="{BB962C8B-B14F-4D97-AF65-F5344CB8AC3E}">
        <p14:creationId xmlns:p14="http://schemas.microsoft.com/office/powerpoint/2010/main" val="12726616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48970" y="639947"/>
            <a:ext cx="9132905" cy="5585456"/>
          </a:xfrm>
          <a:prstGeom prst="rect">
            <a:avLst/>
          </a:prstGeom>
        </p:spPr>
      </p:pic>
    </p:spTree>
    <p:extLst>
      <p:ext uri="{BB962C8B-B14F-4D97-AF65-F5344CB8AC3E}">
        <p14:creationId xmlns:p14="http://schemas.microsoft.com/office/powerpoint/2010/main" val="5495238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2BC59A-6A4C-4E27-9135-ABF910CFAD4A}"/>
              </a:ext>
            </a:extLst>
          </p:cNvPr>
          <p:cNvSpPr txBox="1"/>
          <p:nvPr/>
        </p:nvSpPr>
        <p:spPr bwMode="black">
          <a:xfrm>
            <a:off x="6942215" y="396239"/>
            <a:ext cx="4699941" cy="2082641"/>
          </a:xfrm>
          <a:prstGeom prst="rect">
            <a:avLst/>
          </a:prstGeom>
          <a:noFill/>
          <a:ln w="31750" cap="sq">
            <a:noFill/>
            <a:miter lim="800000"/>
          </a:ln>
        </p:spPr>
        <p:txBody>
          <a:bodyPr vert="horz" lIns="182880" tIns="182880" rIns="182880" bIns="182880" rtlCol="0" anchor="ctr">
            <a:normAutofit/>
          </a:bodyPr>
          <a:lstStyle/>
          <a:p>
            <a:pPr algn="ctr" defTabSz="914400">
              <a:lnSpc>
                <a:spcPct val="90000"/>
              </a:lnSpc>
              <a:spcBef>
                <a:spcPct val="0"/>
              </a:spcBef>
              <a:spcAft>
                <a:spcPts val="600"/>
              </a:spcAft>
            </a:pPr>
            <a:r>
              <a:rPr lang="en-US" sz="3200" b="1" kern="1200" cap="none" spc="0" baseline="0" err="1">
                <a:latin typeface="+mj-lt"/>
                <a:ea typeface="+mj-ea"/>
                <a:cs typeface="+mj-cs"/>
              </a:rPr>
              <a:t>Damcaniaeth</a:t>
            </a:r>
            <a:r>
              <a:rPr lang="en-US" sz="3200" b="1" kern="1200" cap="none" spc="0" baseline="0" dirty="0">
                <a:latin typeface="+mj-lt"/>
                <a:ea typeface="+mj-ea"/>
                <a:cs typeface="+mj-cs"/>
              </a:rPr>
              <a:t> </a:t>
            </a:r>
            <a:r>
              <a:rPr lang="en-US" sz="3200" b="1" kern="1200" cap="none" spc="0" baseline="0">
                <a:latin typeface="+mj-lt"/>
                <a:ea typeface="+mj-ea"/>
                <a:cs typeface="+mj-cs"/>
              </a:rPr>
              <a:t>‘</a:t>
            </a:r>
            <a:r>
              <a:rPr lang="en-US" sz="3200" b="1">
                <a:latin typeface="+mj-lt"/>
                <a:ea typeface="+mj-ea"/>
                <a:cs typeface="+mj-cs"/>
              </a:rPr>
              <a:t>Adeileddol</a:t>
            </a:r>
            <a:r>
              <a:rPr lang="en-US" sz="3200" b="1" kern="1200" cap="none" spc="0" baseline="0">
                <a:latin typeface="+mj-lt"/>
                <a:ea typeface="+mj-ea"/>
                <a:cs typeface="+mj-cs"/>
              </a:rPr>
              <a:t>’</a:t>
            </a:r>
          </a:p>
          <a:p>
            <a:pPr defTabSz="914400">
              <a:lnSpc>
                <a:spcPct val="90000"/>
              </a:lnSpc>
              <a:spcBef>
                <a:spcPct val="0"/>
              </a:spcBef>
              <a:spcAft>
                <a:spcPts val="600"/>
              </a:spcAft>
            </a:pPr>
            <a:endParaRPr lang="en-US" sz="3200" b="1" kern="1200" cap="none" spc="0" baseline="0" dirty="0">
              <a:latin typeface="+mj-lt"/>
              <a:ea typeface="+mj-ea"/>
              <a:cs typeface="+mj-cs"/>
            </a:endParaRPr>
          </a:p>
          <a:p>
            <a:pPr defTabSz="914400">
              <a:lnSpc>
                <a:spcPct val="90000"/>
              </a:lnSpc>
              <a:spcBef>
                <a:spcPct val="0"/>
              </a:spcBef>
              <a:spcAft>
                <a:spcPts val="600"/>
              </a:spcAft>
            </a:pPr>
            <a:endParaRPr lang="en-US" sz="1000" b="1" kern="1200" cap="none" spc="0" baseline="0" dirty="0">
              <a:latin typeface="+mj-lt"/>
              <a:ea typeface="+mj-ea"/>
              <a:cs typeface="+mj-cs"/>
            </a:endParaRPr>
          </a:p>
          <a:p>
            <a:pPr defTabSz="914400">
              <a:lnSpc>
                <a:spcPct val="90000"/>
              </a:lnSpc>
              <a:spcBef>
                <a:spcPct val="0"/>
              </a:spcBef>
              <a:spcAft>
                <a:spcPts val="600"/>
              </a:spcAft>
            </a:pPr>
            <a:endParaRPr lang="en-US" sz="1000" kern="1200" cap="none" spc="0" baseline="0" dirty="0">
              <a:latin typeface="+mj-lt"/>
              <a:ea typeface="+mj-ea"/>
              <a:cs typeface="+mj-cs"/>
            </a:endParaRPr>
          </a:p>
          <a:p>
            <a:pPr defTabSz="914400">
              <a:lnSpc>
                <a:spcPct val="90000"/>
              </a:lnSpc>
              <a:spcBef>
                <a:spcPct val="0"/>
              </a:spcBef>
              <a:spcAft>
                <a:spcPts val="600"/>
              </a:spcAft>
            </a:pPr>
            <a:endParaRPr lang="en-US" sz="1000" kern="1200" cap="none" spc="0" baseline="0" dirty="0">
              <a:latin typeface="+mj-lt"/>
              <a:ea typeface="+mj-ea"/>
              <a:cs typeface="+mj-cs"/>
            </a:endParaRPr>
          </a:p>
        </p:txBody>
      </p:sp>
      <p:sp>
        <p:nvSpPr>
          <p:cNvPr id="8" name="Text Placeholder 2">
            <a:extLst>
              <a:ext uri="{FF2B5EF4-FFF2-40B4-BE49-F238E27FC236}">
                <a16:creationId xmlns:a16="http://schemas.microsoft.com/office/drawing/2014/main" id="{2585A3A5-256B-4768-A779-84AD0F7A17FD}"/>
              </a:ext>
            </a:extLst>
          </p:cNvPr>
          <p:cNvSpPr>
            <a:spLocks noGrp="1"/>
          </p:cNvSpPr>
          <p:nvPr>
            <p:ph type="body" sz="quarter" idx="17"/>
          </p:nvPr>
        </p:nvSpPr>
        <p:spPr>
          <a:xfrm>
            <a:off x="6829425" y="2700338"/>
            <a:ext cx="5072063" cy="3395662"/>
          </a:xfrm>
        </p:spPr>
        <p:txBody>
          <a:bodyPr/>
          <a:lstStyle/>
          <a:p>
            <a:pPr algn="ctr"/>
            <a:r>
              <a:rPr lang="en-US" dirty="0"/>
              <a:t>Proses </a:t>
            </a:r>
            <a:r>
              <a:rPr lang="en-US" dirty="0" err="1"/>
              <a:t>ffisegol</a:t>
            </a:r>
            <a:r>
              <a:rPr lang="en-US" dirty="0"/>
              <a:t> </a:t>
            </a:r>
            <a:r>
              <a:rPr lang="en-US" dirty="0" err="1"/>
              <a:t>gorfforol</a:t>
            </a:r>
            <a:endParaRPr lang="en-US" dirty="0"/>
          </a:p>
          <a:p>
            <a:pPr algn="ctr"/>
            <a:r>
              <a:rPr lang="en-US" dirty="0"/>
              <a:t>(</a:t>
            </a:r>
            <a:r>
              <a:rPr lang="en-US" dirty="0" err="1"/>
              <a:t>niwronau’n</a:t>
            </a:r>
            <a:r>
              <a:rPr lang="en-US" dirty="0"/>
              <a:t> </a:t>
            </a:r>
            <a:r>
              <a:rPr lang="en-US" dirty="0" err="1"/>
              <a:t>creu</a:t>
            </a:r>
            <a:r>
              <a:rPr lang="en-US" dirty="0"/>
              <a:t> </a:t>
            </a:r>
            <a:r>
              <a:rPr lang="en-US" dirty="0" err="1"/>
              <a:t>cysylltiadau</a:t>
            </a:r>
            <a:r>
              <a:rPr lang="en-US" dirty="0"/>
              <a:t>)</a:t>
            </a:r>
          </a:p>
        </p:txBody>
      </p:sp>
      <p:pic>
        <p:nvPicPr>
          <p:cNvPr id="2" name="Picture 1"/>
          <p:cNvPicPr>
            <a:picLocks noChangeAspect="1"/>
          </p:cNvPicPr>
          <p:nvPr/>
        </p:nvPicPr>
        <p:blipFill rotWithShape="1">
          <a:blip r:embed="rId3"/>
          <a:srcRect l="16422" t="26907" r="21602" b="3068"/>
          <a:stretch/>
        </p:blipFill>
        <p:spPr>
          <a:xfrm>
            <a:off x="830525" y="396240"/>
            <a:ext cx="5730985" cy="5989638"/>
          </a:xfrm>
          <a:prstGeom prst="rect">
            <a:avLst/>
          </a:prstGeom>
          <a:noFill/>
          <a:ln w="38100">
            <a:solidFill>
              <a:schemeClr val="accent2"/>
            </a:solidFill>
          </a:ln>
        </p:spPr>
      </p:pic>
    </p:spTree>
    <p:extLst>
      <p:ext uri="{BB962C8B-B14F-4D97-AF65-F5344CB8AC3E}">
        <p14:creationId xmlns:p14="http://schemas.microsoft.com/office/powerpoint/2010/main" val="30164772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F638DCDC-2D1D-7F48-B8B8-D7C7E2FD035E}"/>
              </a:ext>
            </a:extLst>
          </p:cNvPr>
          <p:cNvPicPr>
            <a:picLocks noGrp="1" noChangeAspect="1"/>
          </p:cNvPicPr>
          <p:nvPr>
            <p:ph sz="half" idx="1"/>
          </p:nvPr>
        </p:nvPicPr>
        <p:blipFill>
          <a:blip r:embed="rId3"/>
          <a:stretch>
            <a:fillRect/>
          </a:stretch>
        </p:blipFill>
        <p:spPr>
          <a:xfrm>
            <a:off x="1669758" y="237068"/>
            <a:ext cx="8998243" cy="4872567"/>
          </a:xfrm>
        </p:spPr>
      </p:pic>
    </p:spTree>
    <p:extLst>
      <p:ext uri="{BB962C8B-B14F-4D97-AF65-F5344CB8AC3E}">
        <p14:creationId xmlns:p14="http://schemas.microsoft.com/office/powerpoint/2010/main" val="986447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FE658AE5-ED70-844D-A35D-61D8E57D348B}"/>
              </a:ext>
            </a:extLst>
          </p:cNvPr>
          <p:cNvPicPr>
            <a:picLocks noGrp="1" noChangeAspect="1"/>
          </p:cNvPicPr>
          <p:nvPr>
            <p:ph sz="half" idx="1"/>
          </p:nvPr>
        </p:nvPicPr>
        <p:blipFill>
          <a:blip r:embed="rId3"/>
          <a:stretch>
            <a:fillRect/>
          </a:stretch>
        </p:blipFill>
        <p:spPr>
          <a:xfrm>
            <a:off x="2640987" y="280066"/>
            <a:ext cx="7739146" cy="4812635"/>
          </a:xfrm>
        </p:spPr>
      </p:pic>
    </p:spTree>
    <p:extLst>
      <p:ext uri="{BB962C8B-B14F-4D97-AF65-F5344CB8AC3E}">
        <p14:creationId xmlns:p14="http://schemas.microsoft.com/office/powerpoint/2010/main" val="16170727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lwch Testun 5">
            <a:extLst>
              <a:ext uri="{FF2B5EF4-FFF2-40B4-BE49-F238E27FC236}">
                <a16:creationId xmlns:a16="http://schemas.microsoft.com/office/drawing/2014/main" id="{622442D8-3391-47FE-F837-76696BBC6BBA}"/>
              </a:ext>
            </a:extLst>
          </p:cNvPr>
          <p:cNvSpPr txBox="1"/>
          <p:nvPr/>
        </p:nvSpPr>
        <p:spPr>
          <a:xfrm>
            <a:off x="1221560" y="413628"/>
            <a:ext cx="9748880" cy="646331"/>
          </a:xfrm>
          <a:prstGeom prst="rect">
            <a:avLst/>
          </a:prstGeom>
          <a:noFill/>
        </p:spPr>
        <p:txBody>
          <a:bodyPr wrap="square">
            <a:spAutoFit/>
          </a:bodyPr>
          <a:lstStyle/>
          <a:p>
            <a:r>
              <a:rPr lang="en-GB" dirty="0">
                <a:hlinkClick r:id="rId2"/>
              </a:rPr>
              <a:t>Schema-building: A blend of experiences and retrieval modes make for deep learning. – </a:t>
            </a:r>
            <a:r>
              <a:rPr lang="en-GB" dirty="0" err="1">
                <a:hlinkClick r:id="rId2"/>
              </a:rPr>
              <a:t>teacherhead</a:t>
            </a:r>
            <a:endParaRPr lang="cy-GB" dirty="0"/>
          </a:p>
        </p:txBody>
      </p:sp>
      <p:pic>
        <p:nvPicPr>
          <p:cNvPr id="1026" name="Picture 2" descr="Screenshot 2020-01-04 at 15.25.46">
            <a:extLst>
              <a:ext uri="{FF2B5EF4-FFF2-40B4-BE49-F238E27FC236}">
                <a16:creationId xmlns:a16="http://schemas.microsoft.com/office/drawing/2014/main" id="{A8A1BE57-0EF8-3332-8FD0-07AA9087C2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4931" y="1059959"/>
            <a:ext cx="4798619" cy="2682168"/>
          </a:xfrm>
          <a:prstGeom prst="rect">
            <a:avLst/>
          </a:prstGeom>
          <a:noFill/>
          <a:extLst>
            <a:ext uri="{909E8E84-426E-40DD-AFC4-6F175D3DCCD1}">
              <a14:hiddenFill xmlns:a14="http://schemas.microsoft.com/office/drawing/2010/main">
                <a:solidFill>
                  <a:srgbClr val="FFFFFF"/>
                </a:solidFill>
              </a14:hiddenFill>
            </a:ext>
          </a:extLst>
        </p:spPr>
      </p:pic>
      <p:sp>
        <p:nvSpPr>
          <p:cNvPr id="9" name="Blwch Testun 8">
            <a:extLst>
              <a:ext uri="{FF2B5EF4-FFF2-40B4-BE49-F238E27FC236}">
                <a16:creationId xmlns:a16="http://schemas.microsoft.com/office/drawing/2014/main" id="{D854C6BB-8F46-997B-2254-EF4C526BEE3C}"/>
              </a:ext>
            </a:extLst>
          </p:cNvPr>
          <p:cNvSpPr txBox="1"/>
          <p:nvPr/>
        </p:nvSpPr>
        <p:spPr>
          <a:xfrm>
            <a:off x="6734596" y="3429000"/>
            <a:ext cx="6105440" cy="369332"/>
          </a:xfrm>
          <a:prstGeom prst="rect">
            <a:avLst/>
          </a:prstGeom>
          <a:noFill/>
        </p:spPr>
        <p:txBody>
          <a:bodyPr wrap="square">
            <a:spAutoFit/>
          </a:bodyPr>
          <a:lstStyle/>
          <a:p>
            <a:r>
              <a:rPr lang="cy-GB" b="0" i="1" dirty="0" err="1">
                <a:solidFill>
                  <a:srgbClr val="404040"/>
                </a:solidFill>
                <a:effectLst/>
                <a:latin typeface="Raleway" pitchFamily="2" charset="0"/>
              </a:rPr>
              <a:t>Image</a:t>
            </a:r>
            <a:r>
              <a:rPr lang="cy-GB" b="0" i="1" dirty="0">
                <a:solidFill>
                  <a:srgbClr val="404040"/>
                </a:solidFill>
                <a:effectLst/>
                <a:latin typeface="Raleway" pitchFamily="2" charset="0"/>
              </a:rPr>
              <a:t> </a:t>
            </a:r>
            <a:r>
              <a:rPr lang="cy-GB" b="0" i="1" dirty="0" err="1">
                <a:solidFill>
                  <a:srgbClr val="404040"/>
                </a:solidFill>
                <a:effectLst/>
                <a:latin typeface="Raleway" pitchFamily="2" charset="0"/>
              </a:rPr>
              <a:t>source</a:t>
            </a:r>
            <a:r>
              <a:rPr lang="cy-GB" b="0" i="1" dirty="0">
                <a:solidFill>
                  <a:srgbClr val="404040"/>
                </a:solidFill>
                <a:effectLst/>
                <a:latin typeface="Raleway" pitchFamily="2" charset="0"/>
              </a:rPr>
              <a:t> </a:t>
            </a:r>
            <a:r>
              <a:rPr lang="cy-GB" b="0" i="1" dirty="0">
                <a:solidFill>
                  <a:srgbClr val="5F7171"/>
                </a:solidFill>
                <a:effectLst/>
                <a:latin typeface="Raleway" pitchFamily="2" charset="0"/>
                <a:hlinkClick r:id="rId4"/>
              </a:rPr>
              <a:t>BURAK ARIKAN</a:t>
            </a:r>
            <a:endParaRPr lang="cy-GB" dirty="0"/>
          </a:p>
        </p:txBody>
      </p:sp>
      <p:sp>
        <p:nvSpPr>
          <p:cNvPr id="7" name="Blwch Testun 6">
            <a:extLst>
              <a:ext uri="{FF2B5EF4-FFF2-40B4-BE49-F238E27FC236}">
                <a16:creationId xmlns:a16="http://schemas.microsoft.com/office/drawing/2014/main" id="{D7F159B3-593B-DFD8-7103-117E80012F3E}"/>
              </a:ext>
            </a:extLst>
          </p:cNvPr>
          <p:cNvSpPr txBox="1"/>
          <p:nvPr/>
        </p:nvSpPr>
        <p:spPr>
          <a:xfrm>
            <a:off x="1444428" y="5459912"/>
            <a:ext cx="6429122" cy="646331"/>
          </a:xfrm>
          <a:prstGeom prst="rect">
            <a:avLst/>
          </a:prstGeom>
          <a:noFill/>
        </p:spPr>
        <p:txBody>
          <a:bodyPr wrap="square">
            <a:spAutoFit/>
          </a:bodyPr>
          <a:lstStyle/>
          <a:p>
            <a:r>
              <a:rPr lang="en-GB" dirty="0">
                <a:hlinkClick r:id="rId5"/>
              </a:rPr>
              <a:t>What Is Schema? How Do We Help Students Build It? (Opinion) (edweek.org)</a:t>
            </a:r>
            <a:endParaRPr lang="cy-GB" dirty="0"/>
          </a:p>
        </p:txBody>
      </p:sp>
    </p:spTree>
    <p:extLst>
      <p:ext uri="{BB962C8B-B14F-4D97-AF65-F5344CB8AC3E}">
        <p14:creationId xmlns:p14="http://schemas.microsoft.com/office/powerpoint/2010/main" val="31501429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1619" t="3987" r="3081" b="2162"/>
          <a:stretch/>
        </p:blipFill>
        <p:spPr>
          <a:xfrm>
            <a:off x="1731169" y="317897"/>
            <a:ext cx="8729662" cy="6222206"/>
          </a:xfrm>
          <a:prstGeom prst="rect">
            <a:avLst/>
          </a:prstGeom>
        </p:spPr>
      </p:pic>
      <p:sp>
        <p:nvSpPr>
          <p:cNvPr id="3" name="TextBox 2">
            <a:extLst>
              <a:ext uri="{FF2B5EF4-FFF2-40B4-BE49-F238E27FC236}">
                <a16:creationId xmlns:a16="http://schemas.microsoft.com/office/drawing/2014/main" id="{58B6365F-D8BC-4651-B9CE-258D4125BEB7}"/>
              </a:ext>
            </a:extLst>
          </p:cNvPr>
          <p:cNvSpPr txBox="1"/>
          <p:nvPr/>
        </p:nvSpPr>
        <p:spPr>
          <a:xfrm>
            <a:off x="6650831" y="1671637"/>
            <a:ext cx="4593431" cy="461665"/>
          </a:xfrm>
          <a:prstGeom prst="rect">
            <a:avLst/>
          </a:prstGeom>
          <a:solidFill>
            <a:schemeClr val="bg1"/>
          </a:solidFill>
        </p:spPr>
        <p:txBody>
          <a:bodyPr wrap="square" rtlCol="0">
            <a:spAutoFit/>
          </a:bodyPr>
          <a:lstStyle/>
          <a:p>
            <a:r>
              <a:rPr lang="cy-GB" sz="2400" dirty="0"/>
              <a:t>Sgiliau meddwl o fewn tasgau</a:t>
            </a:r>
            <a:endParaRPr lang="en-GB" sz="2400" dirty="0"/>
          </a:p>
        </p:txBody>
      </p:sp>
      <p:sp>
        <p:nvSpPr>
          <p:cNvPr id="4" name="TextBox 3">
            <a:extLst>
              <a:ext uri="{FF2B5EF4-FFF2-40B4-BE49-F238E27FC236}">
                <a16:creationId xmlns:a16="http://schemas.microsoft.com/office/drawing/2014/main" id="{B85A804E-300B-4DFC-8AE9-73DCF52B61ED}"/>
              </a:ext>
            </a:extLst>
          </p:cNvPr>
          <p:cNvSpPr txBox="1"/>
          <p:nvPr/>
        </p:nvSpPr>
        <p:spPr>
          <a:xfrm>
            <a:off x="1557338" y="6207919"/>
            <a:ext cx="1435893" cy="521494"/>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13454918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66359"/>
          <a:stretch/>
        </p:blipFill>
        <p:spPr>
          <a:xfrm>
            <a:off x="0" y="1313617"/>
            <a:ext cx="11737673" cy="3508415"/>
          </a:xfrm>
          <a:prstGeom prst="rect">
            <a:avLst/>
          </a:prstGeom>
        </p:spPr>
      </p:pic>
    </p:spTree>
    <p:extLst>
      <p:ext uri="{BB962C8B-B14F-4D97-AF65-F5344CB8AC3E}">
        <p14:creationId xmlns:p14="http://schemas.microsoft.com/office/powerpoint/2010/main" val="29532028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D181F32B-12DD-404A-8C61-F2DCD41F7851}"/>
              </a:ext>
            </a:extLst>
          </p:cNvPr>
          <p:cNvPicPr>
            <a:picLocks noChangeAspect="1"/>
          </p:cNvPicPr>
          <p:nvPr/>
        </p:nvPicPr>
        <p:blipFill>
          <a:blip r:embed="rId3"/>
          <a:stretch>
            <a:fillRect/>
          </a:stretch>
        </p:blipFill>
        <p:spPr>
          <a:xfrm>
            <a:off x="1178720" y="212674"/>
            <a:ext cx="9308306" cy="5899935"/>
          </a:xfrm>
          <a:prstGeom prst="rect">
            <a:avLst/>
          </a:prstGeom>
        </p:spPr>
      </p:pic>
      <p:sp>
        <p:nvSpPr>
          <p:cNvPr id="4" name="TextBox 3">
            <a:extLst>
              <a:ext uri="{FF2B5EF4-FFF2-40B4-BE49-F238E27FC236}">
                <a16:creationId xmlns:a16="http://schemas.microsoft.com/office/drawing/2014/main" id="{0F612E9B-D185-4C7C-B3BD-0F75E5E4689F}"/>
              </a:ext>
            </a:extLst>
          </p:cNvPr>
          <p:cNvSpPr txBox="1"/>
          <p:nvPr/>
        </p:nvSpPr>
        <p:spPr>
          <a:xfrm>
            <a:off x="1178720" y="4050506"/>
            <a:ext cx="5186361" cy="2308324"/>
          </a:xfrm>
          <a:prstGeom prst="rect">
            <a:avLst/>
          </a:prstGeom>
          <a:solidFill>
            <a:schemeClr val="bg1"/>
          </a:solidFill>
        </p:spPr>
        <p:txBody>
          <a:bodyPr wrap="square" rtlCol="0">
            <a:spAutoFit/>
          </a:bodyPr>
          <a:lstStyle/>
          <a:p>
            <a:r>
              <a:rPr lang="cy-GB" sz="3600" dirty="0"/>
              <a:t>Pam fyddai y math yma o brofion clinigol yn ein cynorthwyo fel addysgwyr?</a:t>
            </a:r>
            <a:endParaRPr lang="en-GB" sz="3600" dirty="0"/>
          </a:p>
        </p:txBody>
      </p:sp>
      <p:sp>
        <p:nvSpPr>
          <p:cNvPr id="2" name="TextBox 1">
            <a:extLst>
              <a:ext uri="{FF2B5EF4-FFF2-40B4-BE49-F238E27FC236}">
                <a16:creationId xmlns:a16="http://schemas.microsoft.com/office/drawing/2014/main" id="{12AF8502-371C-4FCC-9071-1D735B4F4B3E}"/>
              </a:ext>
            </a:extLst>
          </p:cNvPr>
          <p:cNvSpPr txBox="1"/>
          <p:nvPr/>
        </p:nvSpPr>
        <p:spPr>
          <a:xfrm>
            <a:off x="828675" y="1014413"/>
            <a:ext cx="4164806" cy="369332"/>
          </a:xfrm>
          <a:prstGeom prst="rect">
            <a:avLst/>
          </a:prstGeom>
          <a:noFill/>
        </p:spPr>
        <p:txBody>
          <a:bodyPr wrap="square" rtlCol="0">
            <a:spAutoFit/>
          </a:bodyPr>
          <a:lstStyle/>
          <a:p>
            <a:r>
              <a:rPr lang="en-GB" dirty="0">
                <a:solidFill>
                  <a:srgbClr val="0070C0"/>
                </a:solidFill>
                <a:hlinkClick r:id="rId4">
                  <a:extLst>
                    <a:ext uri="{A12FA001-AC4F-418D-AE19-62706E023703}">
                      <ahyp:hlinkClr xmlns:ahyp="http://schemas.microsoft.com/office/drawing/2018/hyperlinkcolor" val="tx"/>
                    </a:ext>
                  </a:extLst>
                </a:hlinkClick>
              </a:rPr>
              <a:t>https://youtu.be/Vk6H7Ukp6To</a:t>
            </a:r>
            <a:endParaRPr lang="en-GB" dirty="0">
              <a:solidFill>
                <a:srgbClr val="0070C0"/>
              </a:solidFill>
            </a:endParaRPr>
          </a:p>
        </p:txBody>
      </p:sp>
      <p:sp>
        <p:nvSpPr>
          <p:cNvPr id="5" name="TextBox 4">
            <a:extLst>
              <a:ext uri="{FF2B5EF4-FFF2-40B4-BE49-F238E27FC236}">
                <a16:creationId xmlns:a16="http://schemas.microsoft.com/office/drawing/2014/main" id="{84F20615-AFDA-4E09-8411-2183DA24F4C6}"/>
              </a:ext>
            </a:extLst>
          </p:cNvPr>
          <p:cNvSpPr txBox="1"/>
          <p:nvPr/>
        </p:nvSpPr>
        <p:spPr>
          <a:xfrm>
            <a:off x="9941717" y="4582479"/>
            <a:ext cx="2143125" cy="646331"/>
          </a:xfrm>
          <a:prstGeom prst="rect">
            <a:avLst/>
          </a:prstGeom>
          <a:noFill/>
        </p:spPr>
        <p:txBody>
          <a:bodyPr wrap="square" rtlCol="0">
            <a:spAutoFit/>
          </a:bodyPr>
          <a:lstStyle/>
          <a:p>
            <a:r>
              <a:rPr lang="en-GB" dirty="0">
                <a:solidFill>
                  <a:srgbClr val="0070C0"/>
                </a:solidFill>
                <a:hlinkClick r:id="rId5">
                  <a:extLst>
                    <a:ext uri="{A12FA001-AC4F-418D-AE19-62706E023703}">
                      <ahyp:hlinkClr xmlns:ahyp="http://schemas.microsoft.com/office/drawing/2018/hyperlinkcolor" val="tx"/>
                    </a:ext>
                  </a:extLst>
                </a:hlinkClick>
              </a:rPr>
              <a:t>https://youtu.be/bDWwXdYWqGk</a:t>
            </a:r>
            <a:endParaRPr lang="en-GB" dirty="0">
              <a:solidFill>
                <a:srgbClr val="0070C0"/>
              </a:solidFill>
            </a:endParaRPr>
          </a:p>
        </p:txBody>
      </p:sp>
      <p:sp>
        <p:nvSpPr>
          <p:cNvPr id="6" name="TextBox 5">
            <a:extLst>
              <a:ext uri="{FF2B5EF4-FFF2-40B4-BE49-F238E27FC236}">
                <a16:creationId xmlns:a16="http://schemas.microsoft.com/office/drawing/2014/main" id="{22B4622D-A7CB-4559-AEFA-4FDF9867BDFE}"/>
              </a:ext>
            </a:extLst>
          </p:cNvPr>
          <p:cNvSpPr txBox="1"/>
          <p:nvPr/>
        </p:nvSpPr>
        <p:spPr>
          <a:xfrm>
            <a:off x="9358313" y="1199079"/>
            <a:ext cx="2557462" cy="644009"/>
          </a:xfrm>
          <a:prstGeom prst="rect">
            <a:avLst/>
          </a:prstGeom>
          <a:noFill/>
        </p:spPr>
        <p:txBody>
          <a:bodyPr wrap="square" rtlCol="0">
            <a:spAutoFit/>
          </a:bodyPr>
          <a:lstStyle/>
          <a:p>
            <a:r>
              <a:rPr lang="en-GB" dirty="0">
                <a:solidFill>
                  <a:srgbClr val="0070C0"/>
                </a:solidFill>
                <a:hlinkClick r:id="rId6">
                  <a:extLst>
                    <a:ext uri="{A12FA001-AC4F-418D-AE19-62706E023703}">
                      <ahyp:hlinkClr xmlns:ahyp="http://schemas.microsoft.com/office/drawing/2018/hyperlinkcolor" val="tx"/>
                    </a:ext>
                  </a:extLst>
                </a:hlinkClick>
              </a:rPr>
              <a:t>https://youtu.be/ymkT_C_NWXw</a:t>
            </a:r>
            <a:endParaRPr lang="en-GB" dirty="0">
              <a:solidFill>
                <a:srgbClr val="0070C0"/>
              </a:solidFill>
            </a:endParaRPr>
          </a:p>
        </p:txBody>
      </p:sp>
    </p:spTree>
    <p:extLst>
      <p:ext uri="{BB962C8B-B14F-4D97-AF65-F5344CB8AC3E}">
        <p14:creationId xmlns:p14="http://schemas.microsoft.com/office/powerpoint/2010/main" val="38474725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t="1942" r="3391" b="3187"/>
          <a:stretch/>
        </p:blipFill>
        <p:spPr>
          <a:xfrm>
            <a:off x="2096929" y="241938"/>
            <a:ext cx="8240078" cy="6195267"/>
          </a:xfrm>
          <a:prstGeom prst="rect">
            <a:avLst/>
          </a:prstGeom>
        </p:spPr>
      </p:pic>
      <p:sp>
        <p:nvSpPr>
          <p:cNvPr id="3" name="TextBox 2">
            <a:extLst>
              <a:ext uri="{FF2B5EF4-FFF2-40B4-BE49-F238E27FC236}">
                <a16:creationId xmlns:a16="http://schemas.microsoft.com/office/drawing/2014/main" id="{D16EC265-F83B-4160-B56B-F358BCFA8AEC}"/>
              </a:ext>
            </a:extLst>
          </p:cNvPr>
          <p:cNvSpPr txBox="1"/>
          <p:nvPr/>
        </p:nvSpPr>
        <p:spPr>
          <a:xfrm>
            <a:off x="9472613" y="6257925"/>
            <a:ext cx="1100137" cy="369332"/>
          </a:xfrm>
          <a:prstGeom prst="rect">
            <a:avLst/>
          </a:prstGeom>
          <a:solidFill>
            <a:schemeClr val="bg1"/>
          </a:solidFill>
        </p:spPr>
        <p:txBody>
          <a:bodyPr wrap="square" rtlCol="0">
            <a:spAutoFit/>
          </a:bodyPr>
          <a:lstStyle/>
          <a:p>
            <a:endParaRPr lang="en-GB" dirty="0"/>
          </a:p>
        </p:txBody>
      </p:sp>
      <p:sp>
        <p:nvSpPr>
          <p:cNvPr id="4" name="TextBox 3">
            <a:extLst>
              <a:ext uri="{FF2B5EF4-FFF2-40B4-BE49-F238E27FC236}">
                <a16:creationId xmlns:a16="http://schemas.microsoft.com/office/drawing/2014/main" id="{84D92F60-2AC9-4813-81A8-BC207EFD600D}"/>
              </a:ext>
            </a:extLst>
          </p:cNvPr>
          <p:cNvSpPr txBox="1"/>
          <p:nvPr/>
        </p:nvSpPr>
        <p:spPr>
          <a:xfrm>
            <a:off x="2096929" y="6266703"/>
            <a:ext cx="1100137" cy="369332"/>
          </a:xfrm>
          <a:prstGeom prst="rect">
            <a:avLst/>
          </a:prstGeom>
          <a:solidFill>
            <a:schemeClr val="bg1"/>
          </a:solidFill>
        </p:spPr>
        <p:txBody>
          <a:bodyPr wrap="square" rtlCol="0">
            <a:spAutoFit/>
          </a:bodyPr>
          <a:lstStyle/>
          <a:p>
            <a:endParaRPr lang="en-GB" dirty="0"/>
          </a:p>
        </p:txBody>
      </p:sp>
      <p:sp>
        <p:nvSpPr>
          <p:cNvPr id="5" name="TextBox 4">
            <a:extLst>
              <a:ext uri="{FF2B5EF4-FFF2-40B4-BE49-F238E27FC236}">
                <a16:creationId xmlns:a16="http://schemas.microsoft.com/office/drawing/2014/main" id="{F0831361-9CFC-44FC-B12A-BC8BCFC77097}"/>
              </a:ext>
            </a:extLst>
          </p:cNvPr>
          <p:cNvSpPr txBox="1"/>
          <p:nvPr/>
        </p:nvSpPr>
        <p:spPr>
          <a:xfrm rot="5400000">
            <a:off x="-804372" y="3413894"/>
            <a:ext cx="5688061"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20406915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19912" y="350045"/>
            <a:ext cx="9019178" cy="5984994"/>
          </a:xfrm>
          <a:prstGeom prst="rect">
            <a:avLst/>
          </a:prstGeom>
        </p:spPr>
      </p:pic>
    </p:spTree>
    <p:extLst>
      <p:ext uri="{BB962C8B-B14F-4D97-AF65-F5344CB8AC3E}">
        <p14:creationId xmlns:p14="http://schemas.microsoft.com/office/powerpoint/2010/main" val="33435887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56056"/>
          <a:stretch/>
        </p:blipFill>
        <p:spPr>
          <a:xfrm>
            <a:off x="205739" y="989409"/>
            <a:ext cx="11652886" cy="4879182"/>
          </a:xfrm>
          <a:prstGeom prst="rect">
            <a:avLst/>
          </a:prstGeom>
        </p:spPr>
      </p:pic>
    </p:spTree>
    <p:extLst>
      <p:ext uri="{BB962C8B-B14F-4D97-AF65-F5344CB8AC3E}">
        <p14:creationId xmlns:p14="http://schemas.microsoft.com/office/powerpoint/2010/main" val="1916785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7C4DB6F5-A5C9-0F41-9F81-668F725634A8}"/>
              </a:ext>
            </a:extLst>
          </p:cNvPr>
          <p:cNvPicPr>
            <a:picLocks noGrp="1" noChangeAspect="1"/>
          </p:cNvPicPr>
          <p:nvPr>
            <p:ph sz="half" idx="1"/>
          </p:nvPr>
        </p:nvPicPr>
        <p:blipFill>
          <a:blip r:embed="rId3"/>
          <a:stretch>
            <a:fillRect/>
          </a:stretch>
        </p:blipFill>
        <p:spPr>
          <a:xfrm>
            <a:off x="1668692" y="204736"/>
            <a:ext cx="8999308" cy="5263522"/>
          </a:xfrm>
        </p:spPr>
      </p:pic>
      <p:sp>
        <p:nvSpPr>
          <p:cNvPr id="2" name="TextBox 1">
            <a:extLst>
              <a:ext uri="{FF2B5EF4-FFF2-40B4-BE49-F238E27FC236}">
                <a16:creationId xmlns:a16="http://schemas.microsoft.com/office/drawing/2014/main" id="{EE87BD5E-9E0E-4B78-9F25-A5547DE93124}"/>
              </a:ext>
            </a:extLst>
          </p:cNvPr>
          <p:cNvSpPr txBox="1"/>
          <p:nvPr/>
        </p:nvSpPr>
        <p:spPr>
          <a:xfrm>
            <a:off x="1508166" y="5466606"/>
            <a:ext cx="957151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a:solidFill>
                  <a:srgbClr val="FF0000"/>
                </a:solidFill>
              </a:rPr>
              <a:t>Gall systemau ysgol ddinistrio meddyliau ac emosiynau plant ifanc.</a:t>
            </a:r>
            <a:r>
              <a:rPr lang="en-GB" sz="3600" dirty="0"/>
              <a:t> </a:t>
            </a:r>
          </a:p>
        </p:txBody>
      </p:sp>
    </p:spTree>
    <p:extLst>
      <p:ext uri="{BB962C8B-B14F-4D97-AF65-F5344CB8AC3E}">
        <p14:creationId xmlns:p14="http://schemas.microsoft.com/office/powerpoint/2010/main" val="10382982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BCC0A8-CCBC-46B9-B9F3-0661465A3347}"/>
              </a:ext>
            </a:extLst>
          </p:cNvPr>
          <p:cNvSpPr txBox="1"/>
          <p:nvPr/>
        </p:nvSpPr>
        <p:spPr>
          <a:xfrm>
            <a:off x="2482674" y="278606"/>
            <a:ext cx="7490001" cy="6093976"/>
          </a:xfrm>
          <a:prstGeom prst="rect">
            <a:avLst/>
          </a:prstGeom>
          <a:noFill/>
        </p:spPr>
        <p:txBody>
          <a:bodyPr wrap="square" rtlCol="0">
            <a:spAutoFit/>
          </a:bodyPr>
          <a:lstStyle/>
          <a:p>
            <a:pPr algn="ctr"/>
            <a:r>
              <a:rPr lang="cy-GB" sz="2400" b="1" dirty="0"/>
              <a:t>Credant bod ofn methiant a gwrthod yn creu ymdeimlad o fethu cydymffurfio</a:t>
            </a:r>
          </a:p>
          <a:p>
            <a:pPr algn="ctr"/>
            <a:r>
              <a:rPr lang="cy-GB" sz="2400" b="1" dirty="0"/>
              <a:t> (diffyg gwytnwch)</a:t>
            </a:r>
          </a:p>
          <a:p>
            <a:endParaRPr lang="cy-GB" sz="2000" dirty="0"/>
          </a:p>
          <a:p>
            <a:endParaRPr lang="cy-GB" sz="2000" dirty="0"/>
          </a:p>
          <a:p>
            <a:endParaRPr lang="cy-GB" sz="2000" dirty="0"/>
          </a:p>
          <a:p>
            <a:endParaRPr lang="cy-GB" sz="2000" dirty="0"/>
          </a:p>
          <a:p>
            <a:endParaRPr lang="cy-GB" sz="2000" dirty="0"/>
          </a:p>
          <a:p>
            <a:r>
              <a:rPr lang="cy-GB" sz="2000" dirty="0"/>
              <a:t>Tynnu nôl, peidio                         Gwrthryfela, ansicrwydd,</a:t>
            </a:r>
          </a:p>
          <a:p>
            <a:r>
              <a:rPr lang="cy-GB" sz="2000" dirty="0"/>
              <a:t>cymryd risg, diffyg                       ymddygiad aflonyddgar.</a:t>
            </a:r>
          </a:p>
          <a:p>
            <a:r>
              <a:rPr lang="cy-GB" sz="2000" dirty="0"/>
              <a:t>hunan hyder.</a:t>
            </a:r>
          </a:p>
          <a:p>
            <a:endParaRPr lang="cy-GB" sz="2000" dirty="0"/>
          </a:p>
          <a:p>
            <a:endParaRPr lang="cy-GB" sz="2000" dirty="0"/>
          </a:p>
          <a:p>
            <a:endParaRPr lang="cy-GB" sz="2000" dirty="0"/>
          </a:p>
          <a:p>
            <a:endParaRPr lang="cy-GB" sz="2000" dirty="0"/>
          </a:p>
          <a:p>
            <a:endParaRPr lang="cy-GB" sz="2000" dirty="0"/>
          </a:p>
          <a:p>
            <a:endParaRPr lang="cy-GB" sz="2000" dirty="0"/>
          </a:p>
          <a:p>
            <a:pPr algn="ctr"/>
            <a:r>
              <a:rPr lang="cy-GB" sz="2000" dirty="0"/>
              <a:t>Naill ffordd neu’r llall, mae dysgu yn cael ei ddifrodi</a:t>
            </a:r>
          </a:p>
          <a:p>
            <a:endParaRPr lang="en-GB" dirty="0"/>
          </a:p>
        </p:txBody>
      </p:sp>
      <p:pic>
        <p:nvPicPr>
          <p:cNvPr id="5" name="Graphic 4" descr="Arrow Down with solid fill">
            <a:extLst>
              <a:ext uri="{FF2B5EF4-FFF2-40B4-BE49-F238E27FC236}">
                <a16:creationId xmlns:a16="http://schemas.microsoft.com/office/drawing/2014/main" id="{6D64E972-FEC9-41A2-983B-946420B4D8B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554223">
            <a:off x="3881436" y="1837212"/>
            <a:ext cx="914400" cy="914400"/>
          </a:xfrm>
          <a:prstGeom prst="rect">
            <a:avLst/>
          </a:prstGeom>
        </p:spPr>
      </p:pic>
      <p:pic>
        <p:nvPicPr>
          <p:cNvPr id="6" name="Graphic 5" descr="Arrow Down with solid fill">
            <a:extLst>
              <a:ext uri="{FF2B5EF4-FFF2-40B4-BE49-F238E27FC236}">
                <a16:creationId xmlns:a16="http://schemas.microsoft.com/office/drawing/2014/main" id="{8274D687-FDDE-452F-A415-E88AB632A3EB}"/>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rot="20271611">
            <a:off x="7105450" y="1966000"/>
            <a:ext cx="914400" cy="914400"/>
          </a:xfrm>
          <a:prstGeom prst="rect">
            <a:avLst/>
          </a:prstGeom>
        </p:spPr>
      </p:pic>
      <p:pic>
        <p:nvPicPr>
          <p:cNvPr id="7" name="Graphic 6" descr="Arrow Down with solid fill">
            <a:extLst>
              <a:ext uri="{FF2B5EF4-FFF2-40B4-BE49-F238E27FC236}">
                <a16:creationId xmlns:a16="http://schemas.microsoft.com/office/drawing/2014/main" id="{1F8C43CC-D8E7-4FB5-AD68-7126FA4F116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9203506">
            <a:off x="3822349" y="4236650"/>
            <a:ext cx="914400" cy="914400"/>
          </a:xfrm>
          <a:prstGeom prst="rect">
            <a:avLst/>
          </a:prstGeom>
        </p:spPr>
      </p:pic>
      <p:pic>
        <p:nvPicPr>
          <p:cNvPr id="8" name="Graphic 7" descr="Arrow Down with solid fill">
            <a:extLst>
              <a:ext uri="{FF2B5EF4-FFF2-40B4-BE49-F238E27FC236}">
                <a16:creationId xmlns:a16="http://schemas.microsoft.com/office/drawing/2014/main" id="{52F2CB9D-FC4C-4B17-B0AA-61A1B8CCDD1B}"/>
              </a:ext>
            </a:extLst>
          </p:cNvPr>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rot="2554223">
            <a:off x="7205661" y="4238588"/>
            <a:ext cx="914400" cy="914400"/>
          </a:xfrm>
          <a:prstGeom prst="rect">
            <a:avLst/>
          </a:prstGeom>
        </p:spPr>
      </p:pic>
    </p:spTree>
    <p:extLst>
      <p:ext uri="{BB962C8B-B14F-4D97-AF65-F5344CB8AC3E}">
        <p14:creationId xmlns:p14="http://schemas.microsoft.com/office/powerpoint/2010/main" val="37056727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7F6887D-AA06-405C-8AD3-C4DEA85D124B}"/>
              </a:ext>
            </a:extLst>
          </p:cNvPr>
          <p:cNvSpPr txBox="1"/>
          <p:nvPr/>
        </p:nvSpPr>
        <p:spPr>
          <a:xfrm>
            <a:off x="378620" y="642938"/>
            <a:ext cx="11530012" cy="6186309"/>
          </a:xfrm>
          <a:prstGeom prst="rect">
            <a:avLst/>
          </a:prstGeom>
          <a:noFill/>
        </p:spPr>
        <p:txBody>
          <a:bodyPr wrap="square" rtlCol="0">
            <a:spAutoFit/>
          </a:bodyPr>
          <a:lstStyle/>
          <a:p>
            <a:pPr algn="ctr"/>
            <a:r>
              <a:rPr lang="cy-GB" sz="2400" b="1" dirty="0">
                <a:solidFill>
                  <a:srgbClr val="FF0000"/>
                </a:solidFill>
              </a:rPr>
              <a:t>Ffactorau emosiynol a </a:t>
            </a:r>
            <a:r>
              <a:rPr lang="cy-GB" sz="2400" b="1" dirty="0" err="1">
                <a:solidFill>
                  <a:srgbClr val="FF0000"/>
                </a:solidFill>
              </a:rPr>
              <a:t>phryfiant</a:t>
            </a:r>
            <a:r>
              <a:rPr lang="cy-GB" sz="2400" b="1" dirty="0">
                <a:solidFill>
                  <a:srgbClr val="FF0000"/>
                </a:solidFill>
              </a:rPr>
              <a:t> unigolyn sydd bwysicaf!</a:t>
            </a:r>
          </a:p>
          <a:p>
            <a:pPr algn="ctr"/>
            <a:r>
              <a:rPr lang="cy-GB" sz="2400" b="1" dirty="0">
                <a:solidFill>
                  <a:srgbClr val="FF0000"/>
                </a:solidFill>
              </a:rPr>
              <a:t>Nod ysgolion yw sicrhau cyrraedd anghenion pob unigolyn, nid gorfodi unigolyn i ‘ffitio’ i ddefodau’r ysgol.</a:t>
            </a:r>
          </a:p>
          <a:p>
            <a:endParaRPr lang="cy-GB" dirty="0"/>
          </a:p>
          <a:p>
            <a:r>
              <a:rPr lang="cy-GB" dirty="0"/>
              <a:t>Dylai dysgwyr ddewis beth, pryd a phwy gwnânt o fewn y dosbarth.  </a:t>
            </a:r>
          </a:p>
          <a:p>
            <a:endParaRPr lang="cy-GB" dirty="0"/>
          </a:p>
          <a:p>
            <a:pPr algn="r"/>
            <a:r>
              <a:rPr lang="cy-GB" b="1" dirty="0"/>
              <a:t>Dilyn eu hawydd a’u diddordebau.</a:t>
            </a:r>
          </a:p>
          <a:p>
            <a:endParaRPr lang="cy-GB" dirty="0">
              <a:solidFill>
                <a:srgbClr val="7030A0"/>
              </a:solidFill>
            </a:endParaRPr>
          </a:p>
          <a:p>
            <a:r>
              <a:rPr lang="cy-GB" dirty="0">
                <a:solidFill>
                  <a:srgbClr val="7030A0"/>
                </a:solidFill>
              </a:rPr>
              <a:t>Adnoddau/cyflymder/cynnwys/dulliau wedi eu teilwra at yr unigolyn.</a:t>
            </a:r>
          </a:p>
          <a:p>
            <a:endParaRPr lang="cy-GB" dirty="0"/>
          </a:p>
          <a:p>
            <a:pPr algn="r"/>
            <a:r>
              <a:rPr lang="cy-GB" dirty="0">
                <a:solidFill>
                  <a:schemeClr val="accent6"/>
                </a:solidFill>
              </a:rPr>
              <a:t>Cymhelliant uchel – plentyn sy’n gyfrifol am ei dysgu.</a:t>
            </a:r>
          </a:p>
          <a:p>
            <a:endParaRPr lang="cy-GB" dirty="0">
              <a:solidFill>
                <a:srgbClr val="00B050"/>
              </a:solidFill>
            </a:endParaRPr>
          </a:p>
          <a:p>
            <a:r>
              <a:rPr lang="cy-GB" dirty="0">
                <a:solidFill>
                  <a:srgbClr val="00B050"/>
                </a:solidFill>
              </a:rPr>
              <a:t>Cefnogi gormod = </a:t>
            </a:r>
            <a:r>
              <a:rPr lang="cy-GB" dirty="0" err="1">
                <a:solidFill>
                  <a:srgbClr val="00B050"/>
                </a:solidFill>
              </a:rPr>
              <a:t>gor</a:t>
            </a:r>
            <a:r>
              <a:rPr lang="cy-GB" dirty="0">
                <a:solidFill>
                  <a:srgbClr val="00B050"/>
                </a:solidFill>
              </a:rPr>
              <a:t> ddibyniaeth</a:t>
            </a:r>
          </a:p>
          <a:p>
            <a:endParaRPr lang="cy-GB" dirty="0"/>
          </a:p>
          <a:p>
            <a:pPr algn="r"/>
            <a:r>
              <a:rPr lang="cy-GB" b="1" dirty="0"/>
              <a:t>Hunan asesu yw’r allwedd i ddysgu a </a:t>
            </a:r>
            <a:r>
              <a:rPr lang="cy-GB" b="1" dirty="0" err="1"/>
              <a:t>chofio</a:t>
            </a:r>
            <a:r>
              <a:rPr lang="cy-GB" b="1" dirty="0"/>
              <a:t>.  </a:t>
            </a:r>
          </a:p>
          <a:p>
            <a:pPr algn="r"/>
            <a:r>
              <a:rPr lang="cy-GB" b="1" dirty="0"/>
              <a:t>Nid asesu gan athro gan y gall arwain at ymdeimlad o fethiant.</a:t>
            </a:r>
          </a:p>
          <a:p>
            <a:endParaRPr lang="cy-GB" b="1" dirty="0"/>
          </a:p>
          <a:p>
            <a:r>
              <a:rPr lang="cy-GB" dirty="0">
                <a:solidFill>
                  <a:srgbClr val="002060"/>
                </a:solidFill>
              </a:rPr>
              <a:t>Amser i wella.</a:t>
            </a:r>
          </a:p>
          <a:p>
            <a:endParaRPr lang="cy-GB" dirty="0"/>
          </a:p>
          <a:p>
            <a:pPr algn="ctr"/>
            <a:r>
              <a:rPr lang="cy-GB" dirty="0">
                <a:highlight>
                  <a:srgbClr val="FFFF00"/>
                </a:highlight>
              </a:rPr>
              <a:t>Y plentyn sy’n dewis pryd mae’n barod i gael ei asesu.</a:t>
            </a:r>
          </a:p>
          <a:p>
            <a:endParaRPr lang="en-GB" dirty="0"/>
          </a:p>
        </p:txBody>
      </p:sp>
    </p:spTree>
    <p:extLst>
      <p:ext uri="{BB962C8B-B14F-4D97-AF65-F5344CB8AC3E}">
        <p14:creationId xmlns:p14="http://schemas.microsoft.com/office/powerpoint/2010/main" val="10796238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CE0D462F-3113-904A-9DDD-B02D5F56F8EA}"/>
              </a:ext>
            </a:extLst>
          </p:cNvPr>
          <p:cNvPicPr>
            <a:picLocks noGrp="1" noChangeAspect="1"/>
          </p:cNvPicPr>
          <p:nvPr>
            <p:ph sz="half" idx="1"/>
          </p:nvPr>
        </p:nvPicPr>
        <p:blipFill>
          <a:blip r:embed="rId3"/>
          <a:stretch>
            <a:fillRect/>
          </a:stretch>
        </p:blipFill>
        <p:spPr>
          <a:xfrm>
            <a:off x="1468583" y="2981722"/>
            <a:ext cx="9144000" cy="1977404"/>
          </a:xfrm>
        </p:spPr>
      </p:pic>
      <p:sp>
        <p:nvSpPr>
          <p:cNvPr id="2" name="TextBox 1">
            <a:extLst>
              <a:ext uri="{FF2B5EF4-FFF2-40B4-BE49-F238E27FC236}">
                <a16:creationId xmlns:a16="http://schemas.microsoft.com/office/drawing/2014/main" id="{51D371A4-BB6B-4EC5-BCA1-77F2ED5FE445}"/>
              </a:ext>
            </a:extLst>
          </p:cNvPr>
          <p:cNvSpPr txBox="1"/>
          <p:nvPr/>
        </p:nvSpPr>
        <p:spPr>
          <a:xfrm>
            <a:off x="1174389" y="1320944"/>
            <a:ext cx="6922293" cy="1815882"/>
          </a:xfrm>
          <a:prstGeom prst="rect">
            <a:avLst/>
          </a:prstGeom>
          <a:solidFill>
            <a:schemeClr val="bg1"/>
          </a:solidFill>
        </p:spPr>
        <p:txBody>
          <a:bodyPr wrap="square" rtlCol="0">
            <a:spAutoFit/>
          </a:bodyPr>
          <a:lstStyle/>
          <a:p>
            <a:r>
              <a:rPr lang="cy-GB" sz="2800" dirty="0"/>
              <a:t>Dylai caniatáu dysgwyr i ddilyn eu diddordebau a’u talentau er mwyn datblygu eu hunain cymaint â phosibl ar hyd eu llwybrau unigryw unigol.</a:t>
            </a:r>
            <a:endParaRPr lang="en-GB" sz="2800" dirty="0"/>
          </a:p>
        </p:txBody>
      </p:sp>
    </p:spTree>
    <p:extLst>
      <p:ext uri="{BB962C8B-B14F-4D97-AF65-F5344CB8AC3E}">
        <p14:creationId xmlns:p14="http://schemas.microsoft.com/office/powerpoint/2010/main" val="345711285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4474"/>
          <a:stretch/>
        </p:blipFill>
        <p:spPr>
          <a:xfrm>
            <a:off x="1882512" y="442912"/>
            <a:ext cx="8868832" cy="6251226"/>
          </a:xfrm>
          <a:prstGeom prst="rect">
            <a:avLst/>
          </a:prstGeom>
        </p:spPr>
      </p:pic>
    </p:spTree>
    <p:extLst>
      <p:ext uri="{BB962C8B-B14F-4D97-AF65-F5344CB8AC3E}">
        <p14:creationId xmlns:p14="http://schemas.microsoft.com/office/powerpoint/2010/main" val="2491293498"/>
      </p:ext>
    </p:extLst>
  </p:cSld>
  <p:clrMapOvr>
    <a:masterClrMapping/>
  </p:clrMapOvr>
</p:sld>
</file>

<file path=ppt/theme/theme1.xml><?xml version="1.0" encoding="utf-8"?>
<a:theme xmlns:a="http://schemas.openxmlformats.org/drawingml/2006/main" name="Parcel">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ustom 10">
      <a:majorFont>
        <a:latin typeface="Tahoma"/>
        <a:ea typeface=""/>
        <a:cs typeface=""/>
      </a:majorFont>
      <a:minorFont>
        <a:latin typeface="Tahom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spDef>
      <a:spPr/>
      <a:bodyPr rtlCol="0" anchor="ctr"/>
      <a:lstStyle>
        <a:defPPr algn="ctr">
          <a:defRPr/>
        </a:defPPr>
      </a:lstStyle>
      <a:style>
        <a:lnRef idx="2">
          <a:schemeClr val="accent2">
            <a:shade val="50000"/>
          </a:schemeClr>
        </a:lnRef>
        <a:fillRef idx="1">
          <a:schemeClr val="accent2"/>
        </a:fillRef>
        <a:effectRef idx="0">
          <a:schemeClr val="accent2"/>
        </a:effectRef>
        <a:fontRef idx="minor">
          <a:schemeClr val="lt1"/>
        </a:fontRef>
      </a:style>
    </a:spDef>
  </a:objectDefaults>
  <a:extraClrSchemeLst/>
  <a:extLst>
    <a:ext uri="{05A4C25C-085E-4340-85A3-A5531E510DB2}">
      <thm15:themeFamily xmlns:thm15="http://schemas.microsoft.com/office/thememl/2012/main" name="TF89732948_Virtual field trip_RVA_v4.potx" id="{D5327314-4ABE-4FA3-A970-063A298A971D}" vid="{3433CD16-A6C1-4434-8A42-CCC2BC6B04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92c24619-d6d5-42cf-b618-23d930ad9f2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12" ma:contentTypeDescription="Create a new document." ma:contentTypeScope="" ma:versionID="7614c0d39d68b11413b99ea6b15f897c">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322afc73339f979490dfcc2930f5f197"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0764C4-A3D3-4D44-A5D4-7F16AA0BDF2F}">
  <ds:schemaRefs>
    <ds:schemaRef ds:uri="http://purl.org/dc/terms/"/>
    <ds:schemaRef ds:uri="http://schemas.microsoft.com/office/2006/documentManagement/typ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71af3243-3dd4-4a8d-8c0d-dd76da1f02a5"/>
    <ds:schemaRef ds:uri="http://www.w3.org/XML/1998/namespace"/>
    <ds:schemaRef ds:uri="92c24619-d6d5-42cf-b618-23d930ad9f20"/>
  </ds:schemaRefs>
</ds:datastoreItem>
</file>

<file path=customXml/itemProps2.xml><?xml version="1.0" encoding="utf-8"?>
<ds:datastoreItem xmlns:ds="http://schemas.openxmlformats.org/officeDocument/2006/customXml" ds:itemID="{610BCAE0-0F0E-4D40-98F9-5333DE743022}">
  <ds:schemaRefs>
    <ds:schemaRef ds:uri="http://schemas.microsoft.com/sharepoint/v3/contenttype/forms"/>
  </ds:schemaRefs>
</ds:datastoreItem>
</file>

<file path=customXml/itemProps3.xml><?xml version="1.0" encoding="utf-8"?>
<ds:datastoreItem xmlns:ds="http://schemas.openxmlformats.org/officeDocument/2006/customXml" ds:itemID="{C78EA536-47C2-4948-B395-419332030A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Virtual field trip</Template>
  <TotalTime>0</TotalTime>
  <Words>1357</Words>
  <Application>Microsoft Office PowerPoint</Application>
  <PresentationFormat>Sgrin Lydan</PresentationFormat>
  <Paragraphs>269</Paragraphs>
  <Slides>55</Slides>
  <Notes>41</Notes>
  <HiddenSlides>0</HiddenSlides>
  <MMClips>0</MMClips>
  <ScaleCrop>false</ScaleCrop>
  <HeadingPairs>
    <vt:vector size="6" baseType="variant">
      <vt:variant>
        <vt:lpstr>Ffontiau a Ddefnyddiwyd</vt:lpstr>
      </vt:variant>
      <vt:variant>
        <vt:i4>7</vt:i4>
      </vt:variant>
      <vt:variant>
        <vt:lpstr>Thema</vt:lpstr>
      </vt:variant>
      <vt:variant>
        <vt:i4>1</vt:i4>
      </vt:variant>
      <vt:variant>
        <vt:lpstr>Teitlau Sleidiau</vt:lpstr>
      </vt:variant>
      <vt:variant>
        <vt:i4>55</vt:i4>
      </vt:variant>
    </vt:vector>
  </HeadingPairs>
  <TitlesOfParts>
    <vt:vector size="63" baseType="lpstr">
      <vt:lpstr>American Typewriter</vt:lpstr>
      <vt:lpstr>Arial</vt:lpstr>
      <vt:lpstr>Calibri</vt:lpstr>
      <vt:lpstr>Raleway</vt:lpstr>
      <vt:lpstr>Tahoma</vt:lpstr>
      <vt:lpstr>Times New Roman</vt:lpstr>
      <vt:lpstr>Wingdings</vt:lpstr>
      <vt:lpstr>Parcel</vt:lpstr>
      <vt:lpstr> ECAD6007/C Pwy ydw i'n dysgu? Who am I teaching?</vt:lpstr>
      <vt:lpstr>Cyflwyniad PowerPoint</vt:lpstr>
      <vt:lpstr>Nod y sesiwn</vt:lpstr>
      <vt:lpstr>Cyflwyniad PowerPoint</vt:lpstr>
      <vt:lpstr>Ceisiwch gofio’r geiriau...</vt:lpstr>
      <vt:lpstr>Cyflwyniad PowerPoint</vt:lpstr>
      <vt:lpstr>Cyflwyniad PowerPoint</vt:lpstr>
      <vt:lpstr>Cyflwyniad PowerPoint</vt:lpstr>
      <vt:lpstr>Cyflwyniad PowerPoint</vt:lpstr>
      <vt:lpstr>Cyflwyniad PowerPoint</vt:lpstr>
      <vt:lpstr>Cyflwyniad PowerPoint</vt:lpstr>
      <vt:lpstr>Cyflwyniad PowerPoint</vt:lpstr>
      <vt:lpstr>Anghofio</vt:lpstr>
      <vt:lpstr>Cyflwyniad PowerPoint</vt:lpstr>
      <vt:lpstr>Cyflwyniad PowerPoint</vt:lpstr>
      <vt:lpstr>Cyflwyniad PowerPoint</vt:lpstr>
      <vt:lpstr>Cyflwyniad PowerPoint</vt:lpstr>
      <vt:lpstr>Mae ein gwybodaeth o'r 'cof' yn awgrymu'r canlynol:</vt:lpstr>
      <vt:lpstr>Oes unrhyw eithriadau i'r ffordd hyn o feddwl?</vt:lpstr>
      <vt:lpstr>Dewch i ni gael edrych yn agosach ar sut rydych CHI yn dysgu.</vt:lpstr>
      <vt:lpstr>Cyflwyniad PowerPoint</vt:lpstr>
      <vt:lpstr>Er mwyn goroesi, rhaid i chi ddysgu un sgil</vt:lpstr>
      <vt:lpstr>Cyflwyniad PowerPoint</vt:lpstr>
      <vt:lpstr>Cyflwyniad PowerPoint</vt:lpstr>
      <vt:lpstr>Cyflwyniad PowerPoint</vt:lpstr>
      <vt:lpstr>Cyflwyniad PowerPoint</vt:lpstr>
      <vt:lpstr>Y Triongl Llwyddiant</vt:lpstr>
      <vt:lpstr>Cyflwyniad PowerPoint</vt:lpstr>
      <vt:lpstr>Arferion y Meddwl</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Y cysyniad o rannu</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lpstr>Cyflwyniad PowerPoint</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ECAD6007/C Pwy Yd dysgu? Who am I teaching?</dc:title>
  <dc:creator/>
  <cp:lastModifiedBy/>
  <cp:revision>253</cp:revision>
  <dcterms:created xsi:type="dcterms:W3CDTF">2019-07-18T14:57:39Z</dcterms:created>
  <dcterms:modified xsi:type="dcterms:W3CDTF">2022-09-13T15:08:43Z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ies>
</file>