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sldIdLst>
    <p:sldId id="256" r:id="rId2"/>
    <p:sldId id="257" r:id="rId3"/>
    <p:sldId id="258" r:id="rId4"/>
    <p:sldId id="259" r:id="rId5"/>
    <p:sldId id="361" r:id="rId6"/>
    <p:sldId id="260" r:id="rId7"/>
    <p:sldId id="3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F1878D-9040-9C46-A93E-DBABDC475549}" v="6" dt="2026-06-15T08:03:38.6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223"/>
    <p:restoredTop sz="94658"/>
  </p:normalViewPr>
  <p:slideViewPr>
    <p:cSldViewPr snapToGrid="0">
      <p:cViewPr varScale="1">
        <p:scale>
          <a:sx n="51" d="100"/>
          <a:sy n="51" d="100"/>
        </p:scale>
        <p:origin x="224" y="16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Lunga (2520312)" userId="b5045c24-f6cc-4d87-abd1-cdf9d3b39fdf" providerId="ADAL" clId="{DDCF2A20-88DB-5D11-B7FD-A84835115938}"/>
    <pc:docChg chg="modSld">
      <pc:chgData name="Laura Lunga (2520312)" userId="b5045c24-f6cc-4d87-abd1-cdf9d3b39fdf" providerId="ADAL" clId="{DDCF2A20-88DB-5D11-B7FD-A84835115938}" dt="2026-06-15T08:09:28.426" v="127" actId="1076"/>
      <pc:docMkLst>
        <pc:docMk/>
      </pc:docMkLst>
      <pc:sldChg chg="modSp mod modTransition">
        <pc:chgData name="Laura Lunga (2520312)" userId="b5045c24-f6cc-4d87-abd1-cdf9d3b39fdf" providerId="ADAL" clId="{DDCF2A20-88DB-5D11-B7FD-A84835115938}" dt="2026-06-15T08:09:28.426" v="127" actId="1076"/>
        <pc:sldMkLst>
          <pc:docMk/>
          <pc:sldMk cId="3103472512" sldId="256"/>
        </pc:sldMkLst>
        <pc:spChg chg="mod">
          <ac:chgData name="Laura Lunga (2520312)" userId="b5045c24-f6cc-4d87-abd1-cdf9d3b39fdf" providerId="ADAL" clId="{DDCF2A20-88DB-5D11-B7FD-A84835115938}" dt="2026-06-15T08:09:28.426" v="127" actId="1076"/>
          <ac:spMkLst>
            <pc:docMk/>
            <pc:sldMk cId="3103472512" sldId="256"/>
            <ac:spMk id="3" creationId="{E7FE8153-E921-B2B9-8219-9FC5B930CADE}"/>
          </ac:spMkLst>
        </pc:spChg>
      </pc:sldChg>
      <pc:sldChg chg="modTransition">
        <pc:chgData name="Laura Lunga (2520312)" userId="b5045c24-f6cc-4d87-abd1-cdf9d3b39fdf" providerId="ADAL" clId="{DDCF2A20-88DB-5D11-B7FD-A84835115938}" dt="2026-06-15T01:18:26.463" v="2"/>
        <pc:sldMkLst>
          <pc:docMk/>
          <pc:sldMk cId="2586812395" sldId="257"/>
        </pc:sldMkLst>
      </pc:sldChg>
      <pc:sldChg chg="modTransition">
        <pc:chgData name="Laura Lunga (2520312)" userId="b5045c24-f6cc-4d87-abd1-cdf9d3b39fdf" providerId="ADAL" clId="{DDCF2A20-88DB-5D11-B7FD-A84835115938}" dt="2026-06-15T01:18:29.496" v="3"/>
        <pc:sldMkLst>
          <pc:docMk/>
          <pc:sldMk cId="2402568164" sldId="258"/>
        </pc:sldMkLst>
      </pc:sldChg>
      <pc:sldChg chg="modSp mod modTransition">
        <pc:chgData name="Laura Lunga (2520312)" userId="b5045c24-f6cc-4d87-abd1-cdf9d3b39fdf" providerId="ADAL" clId="{DDCF2A20-88DB-5D11-B7FD-A84835115938}" dt="2026-06-15T08:02:21.127" v="40" actId="255"/>
        <pc:sldMkLst>
          <pc:docMk/>
          <pc:sldMk cId="108136071" sldId="259"/>
        </pc:sldMkLst>
        <pc:graphicFrameChg chg="mod modGraphic">
          <ac:chgData name="Laura Lunga (2520312)" userId="b5045c24-f6cc-4d87-abd1-cdf9d3b39fdf" providerId="ADAL" clId="{DDCF2A20-88DB-5D11-B7FD-A84835115938}" dt="2026-06-15T08:02:21.127" v="40" actId="255"/>
          <ac:graphicFrameMkLst>
            <pc:docMk/>
            <pc:sldMk cId="108136071" sldId="259"/>
            <ac:graphicFrameMk id="4" creationId="{9F62DD12-A37D-B6B2-18B1-C74FCAB7C77B}"/>
          </ac:graphicFrameMkLst>
        </pc:graphicFrameChg>
      </pc:sldChg>
      <pc:sldChg chg="modTransition">
        <pc:chgData name="Laura Lunga (2520312)" userId="b5045c24-f6cc-4d87-abd1-cdf9d3b39fdf" providerId="ADAL" clId="{DDCF2A20-88DB-5D11-B7FD-A84835115938}" dt="2026-06-15T01:19:13.959" v="15"/>
        <pc:sldMkLst>
          <pc:docMk/>
          <pc:sldMk cId="689761554" sldId="260"/>
        </pc:sldMkLst>
      </pc:sldChg>
      <pc:sldChg chg="modTransition">
        <pc:chgData name="Laura Lunga (2520312)" userId="b5045c24-f6cc-4d87-abd1-cdf9d3b39fdf" providerId="ADAL" clId="{DDCF2A20-88DB-5D11-B7FD-A84835115938}" dt="2026-06-15T01:18:49.669" v="8"/>
        <pc:sldMkLst>
          <pc:docMk/>
          <pc:sldMk cId="2194577916" sldId="361"/>
        </pc:sldMkLst>
      </pc:sldChg>
      <pc:sldChg chg="modSp mod">
        <pc:chgData name="Laura Lunga (2520312)" userId="b5045c24-f6cc-4d87-abd1-cdf9d3b39fdf" providerId="ADAL" clId="{DDCF2A20-88DB-5D11-B7FD-A84835115938}" dt="2026-06-15T08:03:17.846" v="56" actId="20577"/>
        <pc:sldMkLst>
          <pc:docMk/>
          <pc:sldMk cId="3081220371" sldId="363"/>
        </pc:sldMkLst>
        <pc:spChg chg="mod">
          <ac:chgData name="Laura Lunga (2520312)" userId="b5045c24-f6cc-4d87-abd1-cdf9d3b39fdf" providerId="ADAL" clId="{DDCF2A20-88DB-5D11-B7FD-A84835115938}" dt="2026-06-15T08:03:17.846" v="56" actId="20577"/>
          <ac:spMkLst>
            <pc:docMk/>
            <pc:sldMk cId="3081220371" sldId="363"/>
            <ac:spMk id="3" creationId="{A89FA9F6-4A5C-3851-72AD-3AD4A8AC086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F7224-55F0-7C44-9667-3829EDC31F63}" type="doc">
      <dgm:prSet loTypeId="urn:microsoft.com/office/officeart/2005/8/layout/StepDownProcess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8563E3F-F645-7E4B-AB66-FE7FDF2543A4}">
      <dgm:prSet phldrT="[Text]"/>
      <dgm:spPr/>
      <dgm:t>
        <a:bodyPr/>
        <a:lstStyle/>
        <a:p>
          <a:r>
            <a:rPr lang="en-GB" dirty="0"/>
            <a:t>2015</a:t>
          </a:r>
        </a:p>
      </dgm:t>
    </dgm:pt>
    <dgm:pt modelId="{0093C163-E050-634B-8378-AD8372471CC7}" type="parTrans" cxnId="{1873E24A-72B9-FB49-BFD6-3F9F06193217}">
      <dgm:prSet/>
      <dgm:spPr/>
      <dgm:t>
        <a:bodyPr/>
        <a:lstStyle/>
        <a:p>
          <a:endParaRPr lang="en-GB"/>
        </a:p>
      </dgm:t>
    </dgm:pt>
    <dgm:pt modelId="{91444139-EE1C-D341-B9CF-AF457E7EDDB6}" type="sibTrans" cxnId="{1873E24A-72B9-FB49-BFD6-3F9F06193217}">
      <dgm:prSet/>
      <dgm:spPr/>
      <dgm:t>
        <a:bodyPr/>
        <a:lstStyle/>
        <a:p>
          <a:endParaRPr lang="en-GB"/>
        </a:p>
      </dgm:t>
    </dgm:pt>
    <dgm:pt modelId="{20C2F5C9-40B8-AE48-8236-D103224ADA1C}">
      <dgm:prSet phldrT="[Text]" custT="1"/>
      <dgm:spPr/>
      <dgm:t>
        <a:bodyPr/>
        <a:lstStyle/>
        <a:p>
          <a:r>
            <a:rPr lang="en-GB" sz="1300" b="1" dirty="0"/>
            <a:t>GROWTH</a:t>
          </a:r>
        </a:p>
      </dgm:t>
    </dgm:pt>
    <dgm:pt modelId="{3C28C228-017F-A94F-B7A2-8E5BEC99D49A}" type="parTrans" cxnId="{04D8E174-E6C2-984C-9653-1195009F9E4A}">
      <dgm:prSet/>
      <dgm:spPr/>
      <dgm:t>
        <a:bodyPr/>
        <a:lstStyle/>
        <a:p>
          <a:endParaRPr lang="en-GB"/>
        </a:p>
      </dgm:t>
    </dgm:pt>
    <dgm:pt modelId="{56222272-D7E3-1849-BE59-8A3CEA5656E1}" type="sibTrans" cxnId="{04D8E174-E6C2-984C-9653-1195009F9E4A}">
      <dgm:prSet/>
      <dgm:spPr/>
      <dgm:t>
        <a:bodyPr/>
        <a:lstStyle/>
        <a:p>
          <a:endParaRPr lang="en-GB"/>
        </a:p>
      </dgm:t>
    </dgm:pt>
    <dgm:pt modelId="{2715FB4C-B572-C746-AD1D-D351CCBE4BEC}">
      <dgm:prSet phldrT="[Text]"/>
      <dgm:spPr/>
      <dgm:t>
        <a:bodyPr/>
        <a:lstStyle/>
        <a:p>
          <a:r>
            <a:rPr lang="en-GB" dirty="0"/>
            <a:t>2025</a:t>
          </a:r>
        </a:p>
      </dgm:t>
    </dgm:pt>
    <dgm:pt modelId="{45899F10-7D4E-9146-95D0-55AD5703B0C4}" type="parTrans" cxnId="{08933D67-A3FF-0546-8CA2-7560FC203637}">
      <dgm:prSet/>
      <dgm:spPr/>
      <dgm:t>
        <a:bodyPr/>
        <a:lstStyle/>
        <a:p>
          <a:endParaRPr lang="en-GB"/>
        </a:p>
      </dgm:t>
    </dgm:pt>
    <dgm:pt modelId="{5B60DA33-854E-C849-9CF1-C24ED78D5C8D}" type="sibTrans" cxnId="{08933D67-A3FF-0546-8CA2-7560FC203637}">
      <dgm:prSet/>
      <dgm:spPr/>
      <dgm:t>
        <a:bodyPr/>
        <a:lstStyle/>
        <a:p>
          <a:endParaRPr lang="en-GB"/>
        </a:p>
      </dgm:t>
    </dgm:pt>
    <dgm:pt modelId="{767DEB06-ADB8-0E41-B971-D965D31CEA13}">
      <dgm:prSet phldrT="[Text]"/>
      <dgm:spPr/>
      <dgm:t>
        <a:bodyPr/>
        <a:lstStyle/>
        <a:p>
          <a:endParaRPr lang="en-GB" b="1" dirty="0"/>
        </a:p>
      </dgm:t>
    </dgm:pt>
    <dgm:pt modelId="{5C7F78DE-6CF2-CB49-9515-32A40E1A072B}" type="parTrans" cxnId="{03710596-2ECF-BD46-B28B-015FD208CF08}">
      <dgm:prSet/>
      <dgm:spPr/>
      <dgm:t>
        <a:bodyPr/>
        <a:lstStyle/>
        <a:p>
          <a:endParaRPr lang="en-GB"/>
        </a:p>
      </dgm:t>
    </dgm:pt>
    <dgm:pt modelId="{461C0C41-FACC-3242-8595-3A051897FF1B}" type="sibTrans" cxnId="{03710596-2ECF-BD46-B28B-015FD208CF08}">
      <dgm:prSet/>
      <dgm:spPr/>
      <dgm:t>
        <a:bodyPr/>
        <a:lstStyle/>
        <a:p>
          <a:endParaRPr lang="en-GB"/>
        </a:p>
      </dgm:t>
    </dgm:pt>
    <dgm:pt modelId="{662ADD58-10CE-0B45-9B28-4790E770AF13}">
      <dgm:prSet/>
      <dgm:spPr/>
      <dgm:t>
        <a:bodyPr/>
        <a:lstStyle/>
        <a:p>
          <a:endParaRPr lang="en-GB"/>
        </a:p>
      </dgm:t>
    </dgm:pt>
    <dgm:pt modelId="{73F9950C-C7BC-AF4C-A318-4CC9CADFD29A}" type="parTrans" cxnId="{0D52368D-951D-414A-881D-A0746ED56EA6}">
      <dgm:prSet/>
      <dgm:spPr/>
      <dgm:t>
        <a:bodyPr/>
        <a:lstStyle/>
        <a:p>
          <a:endParaRPr lang="en-GB"/>
        </a:p>
      </dgm:t>
    </dgm:pt>
    <dgm:pt modelId="{19A95883-B48D-9047-AA7B-46EEFB4275C1}" type="sibTrans" cxnId="{0D52368D-951D-414A-881D-A0746ED56EA6}">
      <dgm:prSet/>
      <dgm:spPr/>
      <dgm:t>
        <a:bodyPr/>
        <a:lstStyle/>
        <a:p>
          <a:endParaRPr lang="en-GB"/>
        </a:p>
      </dgm:t>
    </dgm:pt>
    <dgm:pt modelId="{4315C653-41E2-CD46-8644-08E5FEC14427}">
      <dgm:prSet phldrT="[Text]"/>
      <dgm:spPr/>
      <dgm:t>
        <a:bodyPr/>
        <a:lstStyle/>
        <a:p>
          <a:r>
            <a:rPr lang="en-GB" dirty="0"/>
            <a:t>2020</a:t>
          </a:r>
        </a:p>
      </dgm:t>
    </dgm:pt>
    <dgm:pt modelId="{6202CAAD-A313-AC43-8B9B-EDF9EED3FF41}" type="sibTrans" cxnId="{B7735562-FB6A-984D-964B-4255D0A01081}">
      <dgm:prSet/>
      <dgm:spPr/>
      <dgm:t>
        <a:bodyPr/>
        <a:lstStyle/>
        <a:p>
          <a:endParaRPr lang="en-GB"/>
        </a:p>
      </dgm:t>
    </dgm:pt>
    <dgm:pt modelId="{90C7F098-F06F-284C-B8AE-24DC0F6108A3}" type="parTrans" cxnId="{B7735562-FB6A-984D-964B-4255D0A01081}">
      <dgm:prSet/>
      <dgm:spPr/>
      <dgm:t>
        <a:bodyPr/>
        <a:lstStyle/>
        <a:p>
          <a:endParaRPr lang="en-GB"/>
        </a:p>
      </dgm:t>
    </dgm:pt>
    <dgm:pt modelId="{E16AE5B9-6209-244F-AD34-7A46456A067D}">
      <dgm:prSet phldrT="[Text]" custT="1"/>
      <dgm:spPr/>
      <dgm:t>
        <a:bodyPr/>
        <a:lstStyle/>
        <a:p>
          <a:endParaRPr lang="en-GB" sz="1050" b="1" dirty="0"/>
        </a:p>
      </dgm:t>
    </dgm:pt>
    <dgm:pt modelId="{E97652E6-557D-9545-89F9-8035997C18CD}" type="sibTrans" cxnId="{6E5C7880-76C5-8442-8069-B02B19EE2409}">
      <dgm:prSet/>
      <dgm:spPr/>
      <dgm:t>
        <a:bodyPr/>
        <a:lstStyle/>
        <a:p>
          <a:endParaRPr lang="en-GB"/>
        </a:p>
      </dgm:t>
    </dgm:pt>
    <dgm:pt modelId="{A3B29C6B-94F8-3342-AD9C-3D168CB9B77F}" type="parTrans" cxnId="{6E5C7880-76C5-8442-8069-B02B19EE2409}">
      <dgm:prSet/>
      <dgm:spPr/>
      <dgm:t>
        <a:bodyPr/>
        <a:lstStyle/>
        <a:p>
          <a:endParaRPr lang="en-GB"/>
        </a:p>
      </dgm:t>
    </dgm:pt>
    <dgm:pt modelId="{55EB2B38-1E99-8049-A100-EA5F27DBBD80}" type="pres">
      <dgm:prSet presAssocID="{D14F7224-55F0-7C44-9667-3829EDC31F63}" presName="rootnode" presStyleCnt="0">
        <dgm:presLayoutVars>
          <dgm:chMax/>
          <dgm:chPref/>
          <dgm:dir/>
          <dgm:animLvl val="lvl"/>
        </dgm:presLayoutVars>
      </dgm:prSet>
      <dgm:spPr/>
    </dgm:pt>
    <dgm:pt modelId="{B4A433CF-0443-2B4A-95DA-C8F7E7C33C44}" type="pres">
      <dgm:prSet presAssocID="{28563E3F-F645-7E4B-AB66-FE7FDF2543A4}" presName="composite" presStyleCnt="0"/>
      <dgm:spPr/>
    </dgm:pt>
    <dgm:pt modelId="{D0363532-CB9B-3A4B-A955-C5C4D743FF5C}" type="pres">
      <dgm:prSet presAssocID="{28563E3F-F645-7E4B-AB66-FE7FDF2543A4}" presName="bentUpArrow1" presStyleLbl="alignImgPlace1" presStyleIdx="0" presStyleCnt="3"/>
      <dgm:spPr/>
    </dgm:pt>
    <dgm:pt modelId="{F2592056-4AE1-D949-940D-4D8C5661D059}" type="pres">
      <dgm:prSet presAssocID="{28563E3F-F645-7E4B-AB66-FE7FDF2543A4}" presName="ParentText" presStyleLbl="node1" presStyleIdx="0" presStyleCnt="4">
        <dgm:presLayoutVars>
          <dgm:chMax val="1"/>
          <dgm:chPref val="1"/>
          <dgm:bulletEnabled val="1"/>
        </dgm:presLayoutVars>
      </dgm:prSet>
      <dgm:spPr/>
    </dgm:pt>
    <dgm:pt modelId="{D04E7453-6E9F-7E4F-AFD7-C741A93164CC}" type="pres">
      <dgm:prSet presAssocID="{28563E3F-F645-7E4B-AB66-FE7FDF2543A4}" presName="Child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CD1CE637-2BD1-4C4E-86F2-8F1F42AE3A8B}" type="pres">
      <dgm:prSet presAssocID="{91444139-EE1C-D341-B9CF-AF457E7EDDB6}" presName="sibTrans" presStyleCnt="0"/>
      <dgm:spPr/>
    </dgm:pt>
    <dgm:pt modelId="{35B21BF9-298E-654F-9244-A83F10C7FEC6}" type="pres">
      <dgm:prSet presAssocID="{4315C653-41E2-CD46-8644-08E5FEC14427}" presName="composite" presStyleCnt="0"/>
      <dgm:spPr/>
    </dgm:pt>
    <dgm:pt modelId="{9F149345-2792-5145-B544-70365BEE7E38}" type="pres">
      <dgm:prSet presAssocID="{4315C653-41E2-CD46-8644-08E5FEC14427}" presName="bentUpArrow1" presStyleLbl="alignImgPlace1" presStyleIdx="1" presStyleCnt="3"/>
      <dgm:spPr/>
    </dgm:pt>
    <dgm:pt modelId="{ACBB9FB9-0E2C-BA43-8CE7-B7043CA36743}" type="pres">
      <dgm:prSet presAssocID="{4315C653-41E2-CD46-8644-08E5FEC14427}" presName="ParentText" presStyleLbl="node1" presStyleIdx="1" presStyleCnt="4">
        <dgm:presLayoutVars>
          <dgm:chMax val="1"/>
          <dgm:chPref val="1"/>
          <dgm:bulletEnabled val="1"/>
        </dgm:presLayoutVars>
      </dgm:prSet>
      <dgm:spPr/>
    </dgm:pt>
    <dgm:pt modelId="{0CC3210A-3878-E94F-8832-7AA7C0C3E541}" type="pres">
      <dgm:prSet presAssocID="{4315C653-41E2-CD46-8644-08E5FEC14427}" presName="Child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13B64E68-37DB-324F-9EDE-8FAE98FEAD8E}" type="pres">
      <dgm:prSet presAssocID="{6202CAAD-A313-AC43-8B9B-EDF9EED3FF41}" presName="sibTrans" presStyleCnt="0"/>
      <dgm:spPr/>
    </dgm:pt>
    <dgm:pt modelId="{12C638D6-AACE-6C4F-9C2E-28B63562EC7A}" type="pres">
      <dgm:prSet presAssocID="{662ADD58-10CE-0B45-9B28-4790E770AF13}" presName="composite" presStyleCnt="0"/>
      <dgm:spPr/>
    </dgm:pt>
    <dgm:pt modelId="{10390C3A-ABE7-E244-8F26-B8F9D84F5CD1}" type="pres">
      <dgm:prSet presAssocID="{662ADD58-10CE-0B45-9B28-4790E770AF13}" presName="bentUpArrow1" presStyleLbl="alignImgPlace1" presStyleIdx="2" presStyleCnt="3"/>
      <dgm:spPr/>
    </dgm:pt>
    <dgm:pt modelId="{6DAED6A4-B2DE-9C4E-B913-7B62D553D30B}" type="pres">
      <dgm:prSet presAssocID="{662ADD58-10CE-0B45-9B28-4790E770AF13}" presName="ParentText" presStyleLbl="node1" presStyleIdx="2" presStyleCnt="4">
        <dgm:presLayoutVars>
          <dgm:chMax val="1"/>
          <dgm:chPref val="1"/>
          <dgm:bulletEnabled val="1"/>
        </dgm:presLayoutVars>
      </dgm:prSet>
      <dgm:spPr/>
    </dgm:pt>
    <dgm:pt modelId="{1389023F-3B17-574D-A39B-01EA6FADA6C4}" type="pres">
      <dgm:prSet presAssocID="{662ADD58-10CE-0B45-9B28-4790E770AF13}" presName="Child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D2C1B7D2-8E6D-0540-82BE-FDD60DEAE82B}" type="pres">
      <dgm:prSet presAssocID="{19A95883-B48D-9047-AA7B-46EEFB4275C1}" presName="sibTrans" presStyleCnt="0"/>
      <dgm:spPr/>
    </dgm:pt>
    <dgm:pt modelId="{A1E30BD3-3FC4-6A49-ABDD-053432D19246}" type="pres">
      <dgm:prSet presAssocID="{2715FB4C-B572-C746-AD1D-D351CCBE4BEC}" presName="composite" presStyleCnt="0"/>
      <dgm:spPr/>
    </dgm:pt>
    <dgm:pt modelId="{A11E4D88-E8E9-7140-ABF5-CA3A9AD1691E}" type="pres">
      <dgm:prSet presAssocID="{2715FB4C-B572-C746-AD1D-D351CCBE4BEC}" presName="ParentText" presStyleLbl="node1" presStyleIdx="3" presStyleCnt="4">
        <dgm:presLayoutVars>
          <dgm:chMax val="1"/>
          <dgm:chPref val="1"/>
          <dgm:bulletEnabled val="1"/>
        </dgm:presLayoutVars>
      </dgm:prSet>
      <dgm:spPr/>
    </dgm:pt>
    <dgm:pt modelId="{1B841A48-8AE5-EC4A-AFBB-E7B5B755F8B8}" type="pres">
      <dgm:prSet presAssocID="{2715FB4C-B572-C746-AD1D-D351CCBE4BEC}" presName="FinalChildText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764221D-8715-B34F-858A-D0F02A529FAB}" type="presOf" srcId="{D14F7224-55F0-7C44-9667-3829EDC31F63}" destId="{55EB2B38-1E99-8049-A100-EA5F27DBBD80}" srcOrd="0" destOrd="0" presId="urn:microsoft.com/office/officeart/2005/8/layout/StepDownProcess"/>
    <dgm:cxn modelId="{2C919620-1F63-D248-AD75-B6327A18D04F}" type="presOf" srcId="{20C2F5C9-40B8-AE48-8236-D103224ADA1C}" destId="{D04E7453-6E9F-7E4F-AFD7-C741A93164CC}" srcOrd="0" destOrd="0" presId="urn:microsoft.com/office/officeart/2005/8/layout/StepDownProcess"/>
    <dgm:cxn modelId="{DCB50531-B762-3841-8366-9DE97C12863F}" type="presOf" srcId="{662ADD58-10CE-0B45-9B28-4790E770AF13}" destId="{6DAED6A4-B2DE-9C4E-B913-7B62D553D30B}" srcOrd="0" destOrd="0" presId="urn:microsoft.com/office/officeart/2005/8/layout/StepDownProcess"/>
    <dgm:cxn modelId="{1873E24A-72B9-FB49-BFD6-3F9F06193217}" srcId="{D14F7224-55F0-7C44-9667-3829EDC31F63}" destId="{28563E3F-F645-7E4B-AB66-FE7FDF2543A4}" srcOrd="0" destOrd="0" parTransId="{0093C163-E050-634B-8378-AD8372471CC7}" sibTransId="{91444139-EE1C-D341-B9CF-AF457E7EDDB6}"/>
    <dgm:cxn modelId="{D14A775D-F0DB-D349-B6C2-85E44317BAAD}" type="presOf" srcId="{2715FB4C-B572-C746-AD1D-D351CCBE4BEC}" destId="{A11E4D88-E8E9-7140-ABF5-CA3A9AD1691E}" srcOrd="0" destOrd="0" presId="urn:microsoft.com/office/officeart/2005/8/layout/StepDownProcess"/>
    <dgm:cxn modelId="{B7735562-FB6A-984D-964B-4255D0A01081}" srcId="{D14F7224-55F0-7C44-9667-3829EDC31F63}" destId="{4315C653-41E2-CD46-8644-08E5FEC14427}" srcOrd="1" destOrd="0" parTransId="{90C7F098-F06F-284C-B8AE-24DC0F6108A3}" sibTransId="{6202CAAD-A313-AC43-8B9B-EDF9EED3FF41}"/>
    <dgm:cxn modelId="{08933D67-A3FF-0546-8CA2-7560FC203637}" srcId="{D14F7224-55F0-7C44-9667-3829EDC31F63}" destId="{2715FB4C-B572-C746-AD1D-D351CCBE4BEC}" srcOrd="3" destOrd="0" parTransId="{45899F10-7D4E-9146-95D0-55AD5703B0C4}" sibTransId="{5B60DA33-854E-C849-9CF1-C24ED78D5C8D}"/>
    <dgm:cxn modelId="{B48FD06E-652A-BB46-841D-824E9393C972}" type="presOf" srcId="{E16AE5B9-6209-244F-AD34-7A46456A067D}" destId="{0CC3210A-3878-E94F-8832-7AA7C0C3E541}" srcOrd="0" destOrd="0" presId="urn:microsoft.com/office/officeart/2005/8/layout/StepDownProcess"/>
    <dgm:cxn modelId="{04D8E174-E6C2-984C-9653-1195009F9E4A}" srcId="{28563E3F-F645-7E4B-AB66-FE7FDF2543A4}" destId="{20C2F5C9-40B8-AE48-8236-D103224ADA1C}" srcOrd="0" destOrd="0" parTransId="{3C28C228-017F-A94F-B7A2-8E5BEC99D49A}" sibTransId="{56222272-D7E3-1849-BE59-8A3CEA5656E1}"/>
    <dgm:cxn modelId="{6E5C7880-76C5-8442-8069-B02B19EE2409}" srcId="{4315C653-41E2-CD46-8644-08E5FEC14427}" destId="{E16AE5B9-6209-244F-AD34-7A46456A067D}" srcOrd="0" destOrd="0" parTransId="{A3B29C6B-94F8-3342-AD9C-3D168CB9B77F}" sibTransId="{E97652E6-557D-9545-89F9-8035997C18CD}"/>
    <dgm:cxn modelId="{0D52368D-951D-414A-881D-A0746ED56EA6}" srcId="{D14F7224-55F0-7C44-9667-3829EDC31F63}" destId="{662ADD58-10CE-0B45-9B28-4790E770AF13}" srcOrd="2" destOrd="0" parTransId="{73F9950C-C7BC-AF4C-A318-4CC9CADFD29A}" sibTransId="{19A95883-B48D-9047-AA7B-46EEFB4275C1}"/>
    <dgm:cxn modelId="{03710596-2ECF-BD46-B28B-015FD208CF08}" srcId="{2715FB4C-B572-C746-AD1D-D351CCBE4BEC}" destId="{767DEB06-ADB8-0E41-B971-D965D31CEA13}" srcOrd="0" destOrd="0" parTransId="{5C7F78DE-6CF2-CB49-9515-32A40E1A072B}" sibTransId="{461C0C41-FACC-3242-8595-3A051897FF1B}"/>
    <dgm:cxn modelId="{219C629F-ED5D-1645-9AB7-8F9684F72D82}" type="presOf" srcId="{28563E3F-F645-7E4B-AB66-FE7FDF2543A4}" destId="{F2592056-4AE1-D949-940D-4D8C5661D059}" srcOrd="0" destOrd="0" presId="urn:microsoft.com/office/officeart/2005/8/layout/StepDownProcess"/>
    <dgm:cxn modelId="{1C44A0D7-7A54-D04B-BCAC-B64D5BCAE1FA}" type="presOf" srcId="{4315C653-41E2-CD46-8644-08E5FEC14427}" destId="{ACBB9FB9-0E2C-BA43-8CE7-B7043CA36743}" srcOrd="0" destOrd="0" presId="urn:microsoft.com/office/officeart/2005/8/layout/StepDownProcess"/>
    <dgm:cxn modelId="{069AC6FB-C1C1-1F43-BB1B-D5650F3AEB31}" type="presOf" srcId="{767DEB06-ADB8-0E41-B971-D965D31CEA13}" destId="{1B841A48-8AE5-EC4A-AFBB-E7B5B755F8B8}" srcOrd="0" destOrd="0" presId="urn:microsoft.com/office/officeart/2005/8/layout/StepDownProcess"/>
    <dgm:cxn modelId="{3BAC1C01-7813-E343-BBC8-866BFA2B85E7}" type="presParOf" srcId="{55EB2B38-1E99-8049-A100-EA5F27DBBD80}" destId="{B4A433CF-0443-2B4A-95DA-C8F7E7C33C44}" srcOrd="0" destOrd="0" presId="urn:microsoft.com/office/officeart/2005/8/layout/StepDownProcess"/>
    <dgm:cxn modelId="{17FE1920-26FC-0343-8C9B-089260FE82D5}" type="presParOf" srcId="{B4A433CF-0443-2B4A-95DA-C8F7E7C33C44}" destId="{D0363532-CB9B-3A4B-A955-C5C4D743FF5C}" srcOrd="0" destOrd="0" presId="urn:microsoft.com/office/officeart/2005/8/layout/StepDownProcess"/>
    <dgm:cxn modelId="{C69AB5EB-D54D-CC42-B11A-8E6F759212A7}" type="presParOf" srcId="{B4A433CF-0443-2B4A-95DA-C8F7E7C33C44}" destId="{F2592056-4AE1-D949-940D-4D8C5661D059}" srcOrd="1" destOrd="0" presId="urn:microsoft.com/office/officeart/2005/8/layout/StepDownProcess"/>
    <dgm:cxn modelId="{E7BCD946-6B5B-784C-A770-B329F0D2563E}" type="presParOf" srcId="{B4A433CF-0443-2B4A-95DA-C8F7E7C33C44}" destId="{D04E7453-6E9F-7E4F-AFD7-C741A93164CC}" srcOrd="2" destOrd="0" presId="urn:microsoft.com/office/officeart/2005/8/layout/StepDownProcess"/>
    <dgm:cxn modelId="{3798A887-63B2-8041-8F03-DA80AFF69E99}" type="presParOf" srcId="{55EB2B38-1E99-8049-A100-EA5F27DBBD80}" destId="{CD1CE637-2BD1-4C4E-86F2-8F1F42AE3A8B}" srcOrd="1" destOrd="0" presId="urn:microsoft.com/office/officeart/2005/8/layout/StepDownProcess"/>
    <dgm:cxn modelId="{A2919F9E-ABD0-7A41-B6AE-E6B3A1772304}" type="presParOf" srcId="{55EB2B38-1E99-8049-A100-EA5F27DBBD80}" destId="{35B21BF9-298E-654F-9244-A83F10C7FEC6}" srcOrd="2" destOrd="0" presId="urn:microsoft.com/office/officeart/2005/8/layout/StepDownProcess"/>
    <dgm:cxn modelId="{A6547903-6E36-6143-A8BA-3D196D883A9F}" type="presParOf" srcId="{35B21BF9-298E-654F-9244-A83F10C7FEC6}" destId="{9F149345-2792-5145-B544-70365BEE7E38}" srcOrd="0" destOrd="0" presId="urn:microsoft.com/office/officeart/2005/8/layout/StepDownProcess"/>
    <dgm:cxn modelId="{CF937761-BF26-C245-BA55-0826F0FBB84E}" type="presParOf" srcId="{35B21BF9-298E-654F-9244-A83F10C7FEC6}" destId="{ACBB9FB9-0E2C-BA43-8CE7-B7043CA36743}" srcOrd="1" destOrd="0" presId="urn:microsoft.com/office/officeart/2005/8/layout/StepDownProcess"/>
    <dgm:cxn modelId="{339858FD-59E4-2B4D-B281-1A58CE46A724}" type="presParOf" srcId="{35B21BF9-298E-654F-9244-A83F10C7FEC6}" destId="{0CC3210A-3878-E94F-8832-7AA7C0C3E541}" srcOrd="2" destOrd="0" presId="urn:microsoft.com/office/officeart/2005/8/layout/StepDownProcess"/>
    <dgm:cxn modelId="{7BB5EFA6-5C70-B942-AFF6-D7C1414F384C}" type="presParOf" srcId="{55EB2B38-1E99-8049-A100-EA5F27DBBD80}" destId="{13B64E68-37DB-324F-9EDE-8FAE98FEAD8E}" srcOrd="3" destOrd="0" presId="urn:microsoft.com/office/officeart/2005/8/layout/StepDownProcess"/>
    <dgm:cxn modelId="{9A105607-BC12-5C48-8AD9-F63F228AD3C9}" type="presParOf" srcId="{55EB2B38-1E99-8049-A100-EA5F27DBBD80}" destId="{12C638D6-AACE-6C4F-9C2E-28B63562EC7A}" srcOrd="4" destOrd="0" presId="urn:microsoft.com/office/officeart/2005/8/layout/StepDownProcess"/>
    <dgm:cxn modelId="{7C12BC05-5EE2-E047-9BA1-0EA1EE10E4CA}" type="presParOf" srcId="{12C638D6-AACE-6C4F-9C2E-28B63562EC7A}" destId="{10390C3A-ABE7-E244-8F26-B8F9D84F5CD1}" srcOrd="0" destOrd="0" presId="urn:microsoft.com/office/officeart/2005/8/layout/StepDownProcess"/>
    <dgm:cxn modelId="{ACBF0555-A843-8C45-B5A7-D2A2BDDF3884}" type="presParOf" srcId="{12C638D6-AACE-6C4F-9C2E-28B63562EC7A}" destId="{6DAED6A4-B2DE-9C4E-B913-7B62D553D30B}" srcOrd="1" destOrd="0" presId="urn:microsoft.com/office/officeart/2005/8/layout/StepDownProcess"/>
    <dgm:cxn modelId="{A289DE38-ED32-934E-93F4-97842C28D103}" type="presParOf" srcId="{12C638D6-AACE-6C4F-9C2E-28B63562EC7A}" destId="{1389023F-3B17-574D-A39B-01EA6FADA6C4}" srcOrd="2" destOrd="0" presId="urn:microsoft.com/office/officeart/2005/8/layout/StepDownProcess"/>
    <dgm:cxn modelId="{6284A551-95DA-E24F-9DAC-FBC485648E33}" type="presParOf" srcId="{55EB2B38-1E99-8049-A100-EA5F27DBBD80}" destId="{D2C1B7D2-8E6D-0540-82BE-FDD60DEAE82B}" srcOrd="5" destOrd="0" presId="urn:microsoft.com/office/officeart/2005/8/layout/StepDownProcess"/>
    <dgm:cxn modelId="{DFF63D4F-FAA9-FE4B-B87C-1288BC2C6040}" type="presParOf" srcId="{55EB2B38-1E99-8049-A100-EA5F27DBBD80}" destId="{A1E30BD3-3FC4-6A49-ABDD-053432D19246}" srcOrd="6" destOrd="0" presId="urn:microsoft.com/office/officeart/2005/8/layout/StepDownProcess"/>
    <dgm:cxn modelId="{6026316C-C42A-FA4B-B923-B9AF4A866AEE}" type="presParOf" srcId="{A1E30BD3-3FC4-6A49-ABDD-053432D19246}" destId="{A11E4D88-E8E9-7140-ABF5-CA3A9AD1691E}" srcOrd="0" destOrd="0" presId="urn:microsoft.com/office/officeart/2005/8/layout/StepDownProcess"/>
    <dgm:cxn modelId="{491C9078-C8D6-3F40-9F5A-E0DDFC744C33}" type="presParOf" srcId="{A1E30BD3-3FC4-6A49-ABDD-053432D19246}" destId="{1B841A48-8AE5-EC4A-AFBB-E7B5B755F8B8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60F446-3216-F040-A6AA-D94E6A66E3B4}" type="doc">
      <dgm:prSet loTypeId="urn:microsoft.com/office/officeart/2005/8/layout/cycle6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3BD8C7E-DF8D-5242-ABA9-108C91A0481A}">
      <dgm:prSet phldrT="[Text]" custT="1"/>
      <dgm:spPr/>
      <dgm:t>
        <a:bodyPr/>
        <a:lstStyle/>
        <a:p>
          <a:r>
            <a:rPr lang="en-GB" sz="2000" dirty="0"/>
            <a:t>Decrease in retail shoppers</a:t>
          </a:r>
        </a:p>
      </dgm:t>
    </dgm:pt>
    <dgm:pt modelId="{A431078E-008F-C849-8C1D-D5006592CE7C}" type="parTrans" cxnId="{96EA3B13-369B-6E4C-AA8D-4629D032015A}">
      <dgm:prSet/>
      <dgm:spPr/>
      <dgm:t>
        <a:bodyPr/>
        <a:lstStyle/>
        <a:p>
          <a:endParaRPr lang="en-GB"/>
        </a:p>
      </dgm:t>
    </dgm:pt>
    <dgm:pt modelId="{9D91394C-1B9A-AF49-BF11-087ECEFDAA60}" type="sibTrans" cxnId="{96EA3B13-369B-6E4C-AA8D-4629D032015A}">
      <dgm:prSet/>
      <dgm:spPr/>
      <dgm:t>
        <a:bodyPr/>
        <a:lstStyle/>
        <a:p>
          <a:endParaRPr lang="en-GB"/>
        </a:p>
      </dgm:t>
    </dgm:pt>
    <dgm:pt modelId="{2941EA86-4C17-3145-9B78-19F1DF7CAC8C}">
      <dgm:prSet phldrT="[Text]" custT="1"/>
      <dgm:spPr/>
      <dgm:t>
        <a:bodyPr/>
        <a:lstStyle/>
        <a:p>
          <a:r>
            <a:rPr lang="en-GB" sz="2000" dirty="0"/>
            <a:t>Working from home roles</a:t>
          </a:r>
        </a:p>
      </dgm:t>
    </dgm:pt>
    <dgm:pt modelId="{5680D46C-0276-4949-9553-698F771DD616}" type="parTrans" cxnId="{E0264A0A-ADAE-ED43-BD2E-61C0C71A711E}">
      <dgm:prSet/>
      <dgm:spPr/>
      <dgm:t>
        <a:bodyPr/>
        <a:lstStyle/>
        <a:p>
          <a:endParaRPr lang="en-GB"/>
        </a:p>
      </dgm:t>
    </dgm:pt>
    <dgm:pt modelId="{56F74AD4-C6C0-FB43-AB92-9B7E44CAAD81}" type="sibTrans" cxnId="{E0264A0A-ADAE-ED43-BD2E-61C0C71A711E}">
      <dgm:prSet/>
      <dgm:spPr/>
      <dgm:t>
        <a:bodyPr/>
        <a:lstStyle/>
        <a:p>
          <a:endParaRPr lang="en-GB"/>
        </a:p>
      </dgm:t>
    </dgm:pt>
    <dgm:pt modelId="{4A930CF2-BADA-8F46-B795-73DF26E851CE}">
      <dgm:prSet phldrT="[Text]" custT="1"/>
      <dgm:spPr/>
      <dgm:t>
        <a:bodyPr/>
        <a:lstStyle/>
        <a:p>
          <a:r>
            <a:rPr lang="en-GB" sz="2000" dirty="0"/>
            <a:t>No delivery service</a:t>
          </a:r>
        </a:p>
      </dgm:t>
    </dgm:pt>
    <dgm:pt modelId="{7F0916C2-AE47-7947-A183-BB9C4A75D478}" type="parTrans" cxnId="{44279383-92B3-3C43-BE13-42579DE38488}">
      <dgm:prSet/>
      <dgm:spPr/>
      <dgm:t>
        <a:bodyPr/>
        <a:lstStyle/>
        <a:p>
          <a:endParaRPr lang="en-GB"/>
        </a:p>
      </dgm:t>
    </dgm:pt>
    <dgm:pt modelId="{AF73998C-293A-6F4E-AAF0-F37BAA6C2540}" type="sibTrans" cxnId="{44279383-92B3-3C43-BE13-42579DE38488}">
      <dgm:prSet/>
      <dgm:spPr/>
      <dgm:t>
        <a:bodyPr/>
        <a:lstStyle/>
        <a:p>
          <a:endParaRPr lang="en-GB"/>
        </a:p>
      </dgm:t>
    </dgm:pt>
    <dgm:pt modelId="{94B6BF61-15A9-814A-829F-EC84D5CD5489}">
      <dgm:prSet phldrT="[Text]" custT="1"/>
      <dgm:spPr/>
      <dgm:t>
        <a:bodyPr/>
        <a:lstStyle/>
        <a:p>
          <a:r>
            <a:rPr lang="en-GB" sz="2000" dirty="0"/>
            <a:t>Poor </a:t>
          </a:r>
        </a:p>
        <a:p>
          <a:r>
            <a:rPr lang="en-GB" sz="2000" dirty="0"/>
            <a:t>pre-ordering availability</a:t>
          </a:r>
        </a:p>
      </dgm:t>
    </dgm:pt>
    <dgm:pt modelId="{68D1F05E-B2C2-2649-8882-045E3AC9FCFF}" type="parTrans" cxnId="{ADFFD694-3774-124E-BC58-0357761165C6}">
      <dgm:prSet/>
      <dgm:spPr/>
      <dgm:t>
        <a:bodyPr/>
        <a:lstStyle/>
        <a:p>
          <a:endParaRPr lang="en-GB"/>
        </a:p>
      </dgm:t>
    </dgm:pt>
    <dgm:pt modelId="{F5F14688-756F-0046-8773-F7A0B18331AF}" type="sibTrans" cxnId="{ADFFD694-3774-124E-BC58-0357761165C6}">
      <dgm:prSet/>
      <dgm:spPr/>
      <dgm:t>
        <a:bodyPr/>
        <a:lstStyle/>
        <a:p>
          <a:endParaRPr lang="en-GB"/>
        </a:p>
      </dgm:t>
    </dgm:pt>
    <dgm:pt modelId="{6F574C6A-79DD-B847-88A6-C933D45608C3}">
      <dgm:prSet phldrT="[Text]" custT="1"/>
      <dgm:spPr/>
      <dgm:t>
        <a:bodyPr/>
        <a:lstStyle/>
        <a:p>
          <a:r>
            <a:rPr lang="en-GB" sz="2000" dirty="0"/>
            <a:t>Empty retail units</a:t>
          </a:r>
        </a:p>
      </dgm:t>
    </dgm:pt>
    <dgm:pt modelId="{45786772-9F4D-1847-B2AB-B021A4C2B8AF}" type="parTrans" cxnId="{AD48AA60-F692-5F4F-925E-0A772BD3F958}">
      <dgm:prSet/>
      <dgm:spPr/>
      <dgm:t>
        <a:bodyPr/>
        <a:lstStyle/>
        <a:p>
          <a:endParaRPr lang="en-GB"/>
        </a:p>
      </dgm:t>
    </dgm:pt>
    <dgm:pt modelId="{4AEDD6FE-AC12-C54B-AB27-8FB26BBF589F}" type="sibTrans" cxnId="{AD48AA60-F692-5F4F-925E-0A772BD3F958}">
      <dgm:prSet/>
      <dgm:spPr/>
      <dgm:t>
        <a:bodyPr/>
        <a:lstStyle/>
        <a:p>
          <a:endParaRPr lang="en-GB"/>
        </a:p>
      </dgm:t>
    </dgm:pt>
    <dgm:pt modelId="{DE4A2124-C604-B54F-89A7-67905F4F0A9A}">
      <dgm:prSet custT="1"/>
      <dgm:spPr/>
      <dgm:t>
        <a:bodyPr/>
        <a:lstStyle/>
        <a:p>
          <a:r>
            <a:rPr lang="en-GB" sz="2000" dirty="0"/>
            <a:t>Rising costs</a:t>
          </a:r>
        </a:p>
      </dgm:t>
    </dgm:pt>
    <dgm:pt modelId="{9B09C3A8-F30C-5541-B4C0-6FF81CB0311B}" type="parTrans" cxnId="{24B62CED-E1DA-8144-B8FF-250A4CA8A2BD}">
      <dgm:prSet/>
      <dgm:spPr/>
      <dgm:t>
        <a:bodyPr/>
        <a:lstStyle/>
        <a:p>
          <a:endParaRPr lang="en-GB"/>
        </a:p>
      </dgm:t>
    </dgm:pt>
    <dgm:pt modelId="{08620321-A70E-D54A-8361-FAA319957743}" type="sibTrans" cxnId="{24B62CED-E1DA-8144-B8FF-250A4CA8A2BD}">
      <dgm:prSet/>
      <dgm:spPr/>
      <dgm:t>
        <a:bodyPr/>
        <a:lstStyle/>
        <a:p>
          <a:endParaRPr lang="en-GB"/>
        </a:p>
      </dgm:t>
    </dgm:pt>
    <dgm:pt modelId="{989996D6-C5BA-8548-8127-0E0564003D60}" type="pres">
      <dgm:prSet presAssocID="{4860F446-3216-F040-A6AA-D94E6A66E3B4}" presName="cycle" presStyleCnt="0">
        <dgm:presLayoutVars>
          <dgm:dir/>
          <dgm:resizeHandles val="exact"/>
        </dgm:presLayoutVars>
      </dgm:prSet>
      <dgm:spPr/>
    </dgm:pt>
    <dgm:pt modelId="{80E9CF1C-F412-344C-BBAD-E6B4E759C5D0}" type="pres">
      <dgm:prSet presAssocID="{B3BD8C7E-DF8D-5242-ABA9-108C91A0481A}" presName="node" presStyleLbl="node1" presStyleIdx="0" presStyleCnt="6">
        <dgm:presLayoutVars>
          <dgm:bulletEnabled val="1"/>
        </dgm:presLayoutVars>
      </dgm:prSet>
      <dgm:spPr/>
    </dgm:pt>
    <dgm:pt modelId="{E706D928-740B-1F4B-8D7D-58B102236C06}" type="pres">
      <dgm:prSet presAssocID="{B3BD8C7E-DF8D-5242-ABA9-108C91A0481A}" presName="spNode" presStyleCnt="0"/>
      <dgm:spPr/>
    </dgm:pt>
    <dgm:pt modelId="{55AF8F8B-B432-A346-9B3A-4704D275AE7C}" type="pres">
      <dgm:prSet presAssocID="{9D91394C-1B9A-AF49-BF11-087ECEFDAA60}" presName="sibTrans" presStyleLbl="sibTrans1D1" presStyleIdx="0" presStyleCnt="6"/>
      <dgm:spPr/>
    </dgm:pt>
    <dgm:pt modelId="{1A0A3358-0517-B145-9182-2800AE48A30C}" type="pres">
      <dgm:prSet presAssocID="{2941EA86-4C17-3145-9B78-19F1DF7CAC8C}" presName="node" presStyleLbl="node1" presStyleIdx="1" presStyleCnt="6">
        <dgm:presLayoutVars>
          <dgm:bulletEnabled val="1"/>
        </dgm:presLayoutVars>
      </dgm:prSet>
      <dgm:spPr/>
    </dgm:pt>
    <dgm:pt modelId="{E4B84BA0-CA66-6948-B539-5E7890353266}" type="pres">
      <dgm:prSet presAssocID="{2941EA86-4C17-3145-9B78-19F1DF7CAC8C}" presName="spNode" presStyleCnt="0"/>
      <dgm:spPr/>
    </dgm:pt>
    <dgm:pt modelId="{7B801774-DD11-F048-99A3-EFE7A7F94D00}" type="pres">
      <dgm:prSet presAssocID="{56F74AD4-C6C0-FB43-AB92-9B7E44CAAD81}" presName="sibTrans" presStyleLbl="sibTrans1D1" presStyleIdx="1" presStyleCnt="6"/>
      <dgm:spPr/>
    </dgm:pt>
    <dgm:pt modelId="{C879483D-32AA-B848-9E80-8A82BA08184A}" type="pres">
      <dgm:prSet presAssocID="{4A930CF2-BADA-8F46-B795-73DF26E851CE}" presName="node" presStyleLbl="node1" presStyleIdx="2" presStyleCnt="6">
        <dgm:presLayoutVars>
          <dgm:bulletEnabled val="1"/>
        </dgm:presLayoutVars>
      </dgm:prSet>
      <dgm:spPr/>
    </dgm:pt>
    <dgm:pt modelId="{CE497CCD-2344-9E40-B9D0-1651E56F8480}" type="pres">
      <dgm:prSet presAssocID="{4A930CF2-BADA-8F46-B795-73DF26E851CE}" presName="spNode" presStyleCnt="0"/>
      <dgm:spPr/>
    </dgm:pt>
    <dgm:pt modelId="{B93F3A81-0CEB-E046-B21C-6A29B3581448}" type="pres">
      <dgm:prSet presAssocID="{AF73998C-293A-6F4E-AAF0-F37BAA6C2540}" presName="sibTrans" presStyleLbl="sibTrans1D1" presStyleIdx="2" presStyleCnt="6"/>
      <dgm:spPr/>
    </dgm:pt>
    <dgm:pt modelId="{9F382B21-978C-D148-8B4E-5D53F0161FBE}" type="pres">
      <dgm:prSet presAssocID="{94B6BF61-15A9-814A-829F-EC84D5CD5489}" presName="node" presStyleLbl="node1" presStyleIdx="3" presStyleCnt="6">
        <dgm:presLayoutVars>
          <dgm:bulletEnabled val="1"/>
        </dgm:presLayoutVars>
      </dgm:prSet>
      <dgm:spPr/>
    </dgm:pt>
    <dgm:pt modelId="{9F3EA88B-8CF0-DA46-BAFB-B6869C490D81}" type="pres">
      <dgm:prSet presAssocID="{94B6BF61-15A9-814A-829F-EC84D5CD5489}" presName="spNode" presStyleCnt="0"/>
      <dgm:spPr/>
    </dgm:pt>
    <dgm:pt modelId="{DA69CBAA-13AC-DB44-BDDC-05447E148C6F}" type="pres">
      <dgm:prSet presAssocID="{F5F14688-756F-0046-8773-F7A0B18331AF}" presName="sibTrans" presStyleLbl="sibTrans1D1" presStyleIdx="3" presStyleCnt="6"/>
      <dgm:spPr/>
    </dgm:pt>
    <dgm:pt modelId="{5656047B-175F-ED4E-867E-39DE0D12B8CD}" type="pres">
      <dgm:prSet presAssocID="{DE4A2124-C604-B54F-89A7-67905F4F0A9A}" presName="node" presStyleLbl="node1" presStyleIdx="4" presStyleCnt="6">
        <dgm:presLayoutVars>
          <dgm:bulletEnabled val="1"/>
        </dgm:presLayoutVars>
      </dgm:prSet>
      <dgm:spPr/>
    </dgm:pt>
    <dgm:pt modelId="{7D9125A6-6312-0746-9011-E36A8E4C296E}" type="pres">
      <dgm:prSet presAssocID="{DE4A2124-C604-B54F-89A7-67905F4F0A9A}" presName="spNode" presStyleCnt="0"/>
      <dgm:spPr/>
    </dgm:pt>
    <dgm:pt modelId="{6C74EF6D-C136-EA4A-9F08-9420E01DF2C9}" type="pres">
      <dgm:prSet presAssocID="{08620321-A70E-D54A-8361-FAA319957743}" presName="sibTrans" presStyleLbl="sibTrans1D1" presStyleIdx="4" presStyleCnt="6"/>
      <dgm:spPr/>
    </dgm:pt>
    <dgm:pt modelId="{7B1B82A4-7756-BA42-A9FB-86F17E548F5A}" type="pres">
      <dgm:prSet presAssocID="{6F574C6A-79DD-B847-88A6-C933D45608C3}" presName="node" presStyleLbl="node1" presStyleIdx="5" presStyleCnt="6">
        <dgm:presLayoutVars>
          <dgm:bulletEnabled val="1"/>
        </dgm:presLayoutVars>
      </dgm:prSet>
      <dgm:spPr/>
    </dgm:pt>
    <dgm:pt modelId="{0D15CBE9-21B8-1944-9011-EC0C4BB2C804}" type="pres">
      <dgm:prSet presAssocID="{6F574C6A-79DD-B847-88A6-C933D45608C3}" presName="spNode" presStyleCnt="0"/>
      <dgm:spPr/>
    </dgm:pt>
    <dgm:pt modelId="{A07D8906-7503-D548-875C-216186A66F95}" type="pres">
      <dgm:prSet presAssocID="{4AEDD6FE-AC12-C54B-AB27-8FB26BBF589F}" presName="sibTrans" presStyleLbl="sibTrans1D1" presStyleIdx="5" presStyleCnt="6"/>
      <dgm:spPr/>
    </dgm:pt>
  </dgm:ptLst>
  <dgm:cxnLst>
    <dgm:cxn modelId="{D3F1CC02-F9EC-1147-95FE-7D4C11D74DCD}" type="presOf" srcId="{08620321-A70E-D54A-8361-FAA319957743}" destId="{6C74EF6D-C136-EA4A-9F08-9420E01DF2C9}" srcOrd="0" destOrd="0" presId="urn:microsoft.com/office/officeart/2005/8/layout/cycle6"/>
    <dgm:cxn modelId="{FE25E405-BE1F-C740-84CB-1B7D181EAF10}" type="presOf" srcId="{9D91394C-1B9A-AF49-BF11-087ECEFDAA60}" destId="{55AF8F8B-B432-A346-9B3A-4704D275AE7C}" srcOrd="0" destOrd="0" presId="urn:microsoft.com/office/officeart/2005/8/layout/cycle6"/>
    <dgm:cxn modelId="{9897C706-1BF5-1D4E-AF59-A34A48EA2D5C}" type="presOf" srcId="{56F74AD4-C6C0-FB43-AB92-9B7E44CAAD81}" destId="{7B801774-DD11-F048-99A3-EFE7A7F94D00}" srcOrd="0" destOrd="0" presId="urn:microsoft.com/office/officeart/2005/8/layout/cycle6"/>
    <dgm:cxn modelId="{E0264A0A-ADAE-ED43-BD2E-61C0C71A711E}" srcId="{4860F446-3216-F040-A6AA-D94E6A66E3B4}" destId="{2941EA86-4C17-3145-9B78-19F1DF7CAC8C}" srcOrd="1" destOrd="0" parTransId="{5680D46C-0276-4949-9553-698F771DD616}" sibTransId="{56F74AD4-C6C0-FB43-AB92-9B7E44CAAD81}"/>
    <dgm:cxn modelId="{96EA3B13-369B-6E4C-AA8D-4629D032015A}" srcId="{4860F446-3216-F040-A6AA-D94E6A66E3B4}" destId="{B3BD8C7E-DF8D-5242-ABA9-108C91A0481A}" srcOrd="0" destOrd="0" parTransId="{A431078E-008F-C849-8C1D-D5006592CE7C}" sibTransId="{9D91394C-1B9A-AF49-BF11-087ECEFDAA60}"/>
    <dgm:cxn modelId="{D977B72F-01D2-4E45-BA54-6283FC767D6B}" type="presOf" srcId="{4AEDD6FE-AC12-C54B-AB27-8FB26BBF589F}" destId="{A07D8906-7503-D548-875C-216186A66F95}" srcOrd="0" destOrd="0" presId="urn:microsoft.com/office/officeart/2005/8/layout/cycle6"/>
    <dgm:cxn modelId="{2F89D042-910C-B048-A84A-337321941E7C}" type="presOf" srcId="{94B6BF61-15A9-814A-829F-EC84D5CD5489}" destId="{9F382B21-978C-D148-8B4E-5D53F0161FBE}" srcOrd="0" destOrd="0" presId="urn:microsoft.com/office/officeart/2005/8/layout/cycle6"/>
    <dgm:cxn modelId="{5EEF3747-2119-9E4E-A7E7-6F67F4E841B0}" type="presOf" srcId="{2941EA86-4C17-3145-9B78-19F1DF7CAC8C}" destId="{1A0A3358-0517-B145-9182-2800AE48A30C}" srcOrd="0" destOrd="0" presId="urn:microsoft.com/office/officeart/2005/8/layout/cycle6"/>
    <dgm:cxn modelId="{AD48AA60-F692-5F4F-925E-0A772BD3F958}" srcId="{4860F446-3216-F040-A6AA-D94E6A66E3B4}" destId="{6F574C6A-79DD-B847-88A6-C933D45608C3}" srcOrd="5" destOrd="0" parTransId="{45786772-9F4D-1847-B2AB-B021A4C2B8AF}" sibTransId="{4AEDD6FE-AC12-C54B-AB27-8FB26BBF589F}"/>
    <dgm:cxn modelId="{04CE3669-A93E-F24E-A6CB-4694EF231AF5}" type="presOf" srcId="{4A930CF2-BADA-8F46-B795-73DF26E851CE}" destId="{C879483D-32AA-B848-9E80-8A82BA08184A}" srcOrd="0" destOrd="0" presId="urn:microsoft.com/office/officeart/2005/8/layout/cycle6"/>
    <dgm:cxn modelId="{1E6B2376-CEC8-B24C-A1E8-1E8ABDB884CD}" type="presOf" srcId="{B3BD8C7E-DF8D-5242-ABA9-108C91A0481A}" destId="{80E9CF1C-F412-344C-BBAD-E6B4E759C5D0}" srcOrd="0" destOrd="0" presId="urn:microsoft.com/office/officeart/2005/8/layout/cycle6"/>
    <dgm:cxn modelId="{324FE879-7DB0-424A-BECF-AEF0A7752744}" type="presOf" srcId="{6F574C6A-79DD-B847-88A6-C933D45608C3}" destId="{7B1B82A4-7756-BA42-A9FB-86F17E548F5A}" srcOrd="0" destOrd="0" presId="urn:microsoft.com/office/officeart/2005/8/layout/cycle6"/>
    <dgm:cxn modelId="{44279383-92B3-3C43-BE13-42579DE38488}" srcId="{4860F446-3216-F040-A6AA-D94E6A66E3B4}" destId="{4A930CF2-BADA-8F46-B795-73DF26E851CE}" srcOrd="2" destOrd="0" parTransId="{7F0916C2-AE47-7947-A183-BB9C4A75D478}" sibTransId="{AF73998C-293A-6F4E-AAF0-F37BAA6C2540}"/>
    <dgm:cxn modelId="{0E341C92-D8A1-5A40-A32A-F7EB2E45686C}" type="presOf" srcId="{F5F14688-756F-0046-8773-F7A0B18331AF}" destId="{DA69CBAA-13AC-DB44-BDDC-05447E148C6F}" srcOrd="0" destOrd="0" presId="urn:microsoft.com/office/officeart/2005/8/layout/cycle6"/>
    <dgm:cxn modelId="{ADFFD694-3774-124E-BC58-0357761165C6}" srcId="{4860F446-3216-F040-A6AA-D94E6A66E3B4}" destId="{94B6BF61-15A9-814A-829F-EC84D5CD5489}" srcOrd="3" destOrd="0" parTransId="{68D1F05E-B2C2-2649-8882-045E3AC9FCFF}" sibTransId="{F5F14688-756F-0046-8773-F7A0B18331AF}"/>
    <dgm:cxn modelId="{EEDC8EAA-5B60-534B-B608-672A57E2FE2C}" type="presOf" srcId="{AF73998C-293A-6F4E-AAF0-F37BAA6C2540}" destId="{B93F3A81-0CEB-E046-B21C-6A29B3581448}" srcOrd="0" destOrd="0" presId="urn:microsoft.com/office/officeart/2005/8/layout/cycle6"/>
    <dgm:cxn modelId="{3EA2E9B5-6667-6449-85D4-0A53B85DC4F1}" type="presOf" srcId="{4860F446-3216-F040-A6AA-D94E6A66E3B4}" destId="{989996D6-C5BA-8548-8127-0E0564003D60}" srcOrd="0" destOrd="0" presId="urn:microsoft.com/office/officeart/2005/8/layout/cycle6"/>
    <dgm:cxn modelId="{9031D9C1-F8AF-C241-9664-10AD8A7C1B81}" type="presOf" srcId="{DE4A2124-C604-B54F-89A7-67905F4F0A9A}" destId="{5656047B-175F-ED4E-867E-39DE0D12B8CD}" srcOrd="0" destOrd="0" presId="urn:microsoft.com/office/officeart/2005/8/layout/cycle6"/>
    <dgm:cxn modelId="{24B62CED-E1DA-8144-B8FF-250A4CA8A2BD}" srcId="{4860F446-3216-F040-A6AA-D94E6A66E3B4}" destId="{DE4A2124-C604-B54F-89A7-67905F4F0A9A}" srcOrd="4" destOrd="0" parTransId="{9B09C3A8-F30C-5541-B4C0-6FF81CB0311B}" sibTransId="{08620321-A70E-D54A-8361-FAA319957743}"/>
    <dgm:cxn modelId="{60010692-DB70-6C4D-9A28-AAC77F953073}" type="presParOf" srcId="{989996D6-C5BA-8548-8127-0E0564003D60}" destId="{80E9CF1C-F412-344C-BBAD-E6B4E759C5D0}" srcOrd="0" destOrd="0" presId="urn:microsoft.com/office/officeart/2005/8/layout/cycle6"/>
    <dgm:cxn modelId="{3E090928-9CCC-B344-A042-F7122C1E2F1D}" type="presParOf" srcId="{989996D6-C5BA-8548-8127-0E0564003D60}" destId="{E706D928-740B-1F4B-8D7D-58B102236C06}" srcOrd="1" destOrd="0" presId="urn:microsoft.com/office/officeart/2005/8/layout/cycle6"/>
    <dgm:cxn modelId="{1826920B-1E3F-564F-B6B9-598470A09FED}" type="presParOf" srcId="{989996D6-C5BA-8548-8127-0E0564003D60}" destId="{55AF8F8B-B432-A346-9B3A-4704D275AE7C}" srcOrd="2" destOrd="0" presId="urn:microsoft.com/office/officeart/2005/8/layout/cycle6"/>
    <dgm:cxn modelId="{EB4A4B78-CA3B-2A42-909E-ECCB2D4CA371}" type="presParOf" srcId="{989996D6-C5BA-8548-8127-0E0564003D60}" destId="{1A0A3358-0517-B145-9182-2800AE48A30C}" srcOrd="3" destOrd="0" presId="urn:microsoft.com/office/officeart/2005/8/layout/cycle6"/>
    <dgm:cxn modelId="{A6FC3F5B-4998-8448-A240-02178DA57978}" type="presParOf" srcId="{989996D6-C5BA-8548-8127-0E0564003D60}" destId="{E4B84BA0-CA66-6948-B539-5E7890353266}" srcOrd="4" destOrd="0" presId="urn:microsoft.com/office/officeart/2005/8/layout/cycle6"/>
    <dgm:cxn modelId="{99C2806C-4BAE-AB4B-927A-A3727863D1EB}" type="presParOf" srcId="{989996D6-C5BA-8548-8127-0E0564003D60}" destId="{7B801774-DD11-F048-99A3-EFE7A7F94D00}" srcOrd="5" destOrd="0" presId="urn:microsoft.com/office/officeart/2005/8/layout/cycle6"/>
    <dgm:cxn modelId="{48936D79-0414-344D-8EA4-E19069840D6E}" type="presParOf" srcId="{989996D6-C5BA-8548-8127-0E0564003D60}" destId="{C879483D-32AA-B848-9E80-8A82BA08184A}" srcOrd="6" destOrd="0" presId="urn:microsoft.com/office/officeart/2005/8/layout/cycle6"/>
    <dgm:cxn modelId="{F511477E-78D6-F24B-8B8C-2F68838783B6}" type="presParOf" srcId="{989996D6-C5BA-8548-8127-0E0564003D60}" destId="{CE497CCD-2344-9E40-B9D0-1651E56F8480}" srcOrd="7" destOrd="0" presId="urn:microsoft.com/office/officeart/2005/8/layout/cycle6"/>
    <dgm:cxn modelId="{6BF71C00-8C1F-DA4E-A41F-B932828B45FC}" type="presParOf" srcId="{989996D6-C5BA-8548-8127-0E0564003D60}" destId="{B93F3A81-0CEB-E046-B21C-6A29B3581448}" srcOrd="8" destOrd="0" presId="urn:microsoft.com/office/officeart/2005/8/layout/cycle6"/>
    <dgm:cxn modelId="{5336DA0E-F741-6D4A-9D52-04403213708E}" type="presParOf" srcId="{989996D6-C5BA-8548-8127-0E0564003D60}" destId="{9F382B21-978C-D148-8B4E-5D53F0161FBE}" srcOrd="9" destOrd="0" presId="urn:microsoft.com/office/officeart/2005/8/layout/cycle6"/>
    <dgm:cxn modelId="{E80224AD-844D-3142-88B8-42DEE192447C}" type="presParOf" srcId="{989996D6-C5BA-8548-8127-0E0564003D60}" destId="{9F3EA88B-8CF0-DA46-BAFB-B6869C490D81}" srcOrd="10" destOrd="0" presId="urn:microsoft.com/office/officeart/2005/8/layout/cycle6"/>
    <dgm:cxn modelId="{9318E7FA-2D0D-1747-88DE-90817EC3B0D1}" type="presParOf" srcId="{989996D6-C5BA-8548-8127-0E0564003D60}" destId="{DA69CBAA-13AC-DB44-BDDC-05447E148C6F}" srcOrd="11" destOrd="0" presId="urn:microsoft.com/office/officeart/2005/8/layout/cycle6"/>
    <dgm:cxn modelId="{E262F344-D487-7345-BD3F-D9C327178C9D}" type="presParOf" srcId="{989996D6-C5BA-8548-8127-0E0564003D60}" destId="{5656047B-175F-ED4E-867E-39DE0D12B8CD}" srcOrd="12" destOrd="0" presId="urn:microsoft.com/office/officeart/2005/8/layout/cycle6"/>
    <dgm:cxn modelId="{F799F54B-4129-7B45-89A5-A7455B81181D}" type="presParOf" srcId="{989996D6-C5BA-8548-8127-0E0564003D60}" destId="{7D9125A6-6312-0746-9011-E36A8E4C296E}" srcOrd="13" destOrd="0" presId="urn:microsoft.com/office/officeart/2005/8/layout/cycle6"/>
    <dgm:cxn modelId="{943E33D5-21D8-2242-A016-F0E27A2F293F}" type="presParOf" srcId="{989996D6-C5BA-8548-8127-0E0564003D60}" destId="{6C74EF6D-C136-EA4A-9F08-9420E01DF2C9}" srcOrd="14" destOrd="0" presId="urn:microsoft.com/office/officeart/2005/8/layout/cycle6"/>
    <dgm:cxn modelId="{7DEA5B76-0ED4-2C41-B187-71AEBA509EA9}" type="presParOf" srcId="{989996D6-C5BA-8548-8127-0E0564003D60}" destId="{7B1B82A4-7756-BA42-A9FB-86F17E548F5A}" srcOrd="15" destOrd="0" presId="urn:microsoft.com/office/officeart/2005/8/layout/cycle6"/>
    <dgm:cxn modelId="{662EA865-8432-D445-B2D4-861AE291BE7B}" type="presParOf" srcId="{989996D6-C5BA-8548-8127-0E0564003D60}" destId="{0D15CBE9-21B8-1944-9011-EC0C4BB2C804}" srcOrd="16" destOrd="0" presId="urn:microsoft.com/office/officeart/2005/8/layout/cycle6"/>
    <dgm:cxn modelId="{B9F673D0-4950-7F4D-8A5E-A7672CF1801F}" type="presParOf" srcId="{989996D6-C5BA-8548-8127-0E0564003D60}" destId="{A07D8906-7503-D548-875C-216186A66F95}" srcOrd="17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363532-CB9B-3A4B-A955-C5C4D743FF5C}">
      <dsp:nvSpPr>
        <dsp:cNvPr id="0" name=""/>
        <dsp:cNvSpPr/>
      </dsp:nvSpPr>
      <dsp:spPr>
        <a:xfrm rot="5400000">
          <a:off x="230617" y="2170625"/>
          <a:ext cx="858295" cy="977138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592056-4AE1-D949-940D-4D8C5661D059}">
      <dsp:nvSpPr>
        <dsp:cNvPr id="0" name=""/>
        <dsp:cNvSpPr/>
      </dsp:nvSpPr>
      <dsp:spPr>
        <a:xfrm>
          <a:off x="3221" y="1219188"/>
          <a:ext cx="1444863" cy="1011357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2015</a:t>
          </a:r>
        </a:p>
      </dsp:txBody>
      <dsp:txXfrm>
        <a:off x="52600" y="1268567"/>
        <a:ext cx="1346105" cy="912599"/>
      </dsp:txXfrm>
    </dsp:sp>
    <dsp:sp modelId="{D04E7453-6E9F-7E4F-AFD7-C741A93164CC}">
      <dsp:nvSpPr>
        <dsp:cNvPr id="0" name=""/>
        <dsp:cNvSpPr/>
      </dsp:nvSpPr>
      <dsp:spPr>
        <a:xfrm>
          <a:off x="1448085" y="1315644"/>
          <a:ext cx="1050856" cy="817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 dirty="0"/>
            <a:t>GROWTH</a:t>
          </a:r>
        </a:p>
      </dsp:txBody>
      <dsp:txXfrm>
        <a:off x="1448085" y="1315644"/>
        <a:ext cx="1050856" cy="817424"/>
      </dsp:txXfrm>
    </dsp:sp>
    <dsp:sp modelId="{9F149345-2792-5145-B544-70365BEE7E38}">
      <dsp:nvSpPr>
        <dsp:cNvPr id="0" name=""/>
        <dsp:cNvSpPr/>
      </dsp:nvSpPr>
      <dsp:spPr>
        <a:xfrm rot="5400000">
          <a:off x="1428563" y="3306714"/>
          <a:ext cx="858295" cy="977138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BB9FB9-0E2C-BA43-8CE7-B7043CA36743}">
      <dsp:nvSpPr>
        <dsp:cNvPr id="0" name=""/>
        <dsp:cNvSpPr/>
      </dsp:nvSpPr>
      <dsp:spPr>
        <a:xfrm>
          <a:off x="1201167" y="2355276"/>
          <a:ext cx="1444863" cy="1011357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2020</a:t>
          </a:r>
        </a:p>
      </dsp:txBody>
      <dsp:txXfrm>
        <a:off x="1250546" y="2404655"/>
        <a:ext cx="1346105" cy="912599"/>
      </dsp:txXfrm>
    </dsp:sp>
    <dsp:sp modelId="{0CC3210A-3878-E94F-8832-7AA7C0C3E541}">
      <dsp:nvSpPr>
        <dsp:cNvPr id="0" name=""/>
        <dsp:cNvSpPr/>
      </dsp:nvSpPr>
      <dsp:spPr>
        <a:xfrm>
          <a:off x="2646030" y="2451732"/>
          <a:ext cx="1050856" cy="817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050" b="1" kern="1200" dirty="0"/>
        </a:p>
      </dsp:txBody>
      <dsp:txXfrm>
        <a:off x="2646030" y="2451732"/>
        <a:ext cx="1050856" cy="817424"/>
      </dsp:txXfrm>
    </dsp:sp>
    <dsp:sp modelId="{10390C3A-ABE7-E244-8F26-B8F9D84F5CD1}">
      <dsp:nvSpPr>
        <dsp:cNvPr id="0" name=""/>
        <dsp:cNvSpPr/>
      </dsp:nvSpPr>
      <dsp:spPr>
        <a:xfrm rot="5400000">
          <a:off x="2626508" y="4442802"/>
          <a:ext cx="858295" cy="977138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AED6A4-B2DE-9C4E-B913-7B62D553D30B}">
      <dsp:nvSpPr>
        <dsp:cNvPr id="0" name=""/>
        <dsp:cNvSpPr/>
      </dsp:nvSpPr>
      <dsp:spPr>
        <a:xfrm>
          <a:off x="2399112" y="3491365"/>
          <a:ext cx="1444863" cy="1011357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>
        <a:off x="2448491" y="3540744"/>
        <a:ext cx="1346105" cy="912599"/>
      </dsp:txXfrm>
    </dsp:sp>
    <dsp:sp modelId="{1389023F-3B17-574D-A39B-01EA6FADA6C4}">
      <dsp:nvSpPr>
        <dsp:cNvPr id="0" name=""/>
        <dsp:cNvSpPr/>
      </dsp:nvSpPr>
      <dsp:spPr>
        <a:xfrm>
          <a:off x="3843976" y="3587821"/>
          <a:ext cx="1050856" cy="817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1E4D88-E8E9-7140-ABF5-CA3A9AD1691E}">
      <dsp:nvSpPr>
        <dsp:cNvPr id="0" name=""/>
        <dsp:cNvSpPr/>
      </dsp:nvSpPr>
      <dsp:spPr>
        <a:xfrm>
          <a:off x="3597058" y="4627453"/>
          <a:ext cx="1444863" cy="1011357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2025</a:t>
          </a:r>
        </a:p>
      </dsp:txBody>
      <dsp:txXfrm>
        <a:off x="3646437" y="4676832"/>
        <a:ext cx="1346105" cy="912599"/>
      </dsp:txXfrm>
    </dsp:sp>
    <dsp:sp modelId="{1B841A48-8AE5-EC4A-AFBB-E7B5B755F8B8}">
      <dsp:nvSpPr>
        <dsp:cNvPr id="0" name=""/>
        <dsp:cNvSpPr/>
      </dsp:nvSpPr>
      <dsp:spPr>
        <a:xfrm>
          <a:off x="5041922" y="4723910"/>
          <a:ext cx="1050856" cy="817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800" b="1" kern="1200" dirty="0"/>
        </a:p>
      </dsp:txBody>
      <dsp:txXfrm>
        <a:off x="5041922" y="4723910"/>
        <a:ext cx="1050856" cy="8174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E9CF1C-F412-344C-BBAD-E6B4E759C5D0}">
      <dsp:nvSpPr>
        <dsp:cNvPr id="0" name=""/>
        <dsp:cNvSpPr/>
      </dsp:nvSpPr>
      <dsp:spPr>
        <a:xfrm>
          <a:off x="5173265" y="760"/>
          <a:ext cx="1845468" cy="11995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Decrease in retail shoppers</a:t>
          </a:r>
        </a:p>
      </dsp:txBody>
      <dsp:txXfrm>
        <a:off x="5231822" y="59317"/>
        <a:ext cx="1728354" cy="1082440"/>
      </dsp:txXfrm>
    </dsp:sp>
    <dsp:sp modelId="{55AF8F8B-B432-A346-9B3A-4704D275AE7C}">
      <dsp:nvSpPr>
        <dsp:cNvPr id="0" name=""/>
        <dsp:cNvSpPr/>
      </dsp:nvSpPr>
      <dsp:spPr>
        <a:xfrm>
          <a:off x="3267537" y="600537"/>
          <a:ext cx="5656924" cy="5656924"/>
        </a:xfrm>
        <a:custGeom>
          <a:avLst/>
          <a:gdLst/>
          <a:ahLst/>
          <a:cxnLst/>
          <a:rect l="0" t="0" r="0" b="0"/>
          <a:pathLst>
            <a:path>
              <a:moveTo>
                <a:pt x="3763015" y="158853"/>
              </a:moveTo>
              <a:arcTo wR="2828462" hR="2828462" stAng="17357621" swAng="1503050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0A3358-0517-B145-9182-2800AE48A30C}">
      <dsp:nvSpPr>
        <dsp:cNvPr id="0" name=""/>
        <dsp:cNvSpPr/>
      </dsp:nvSpPr>
      <dsp:spPr>
        <a:xfrm>
          <a:off x="7622785" y="1414991"/>
          <a:ext cx="1845468" cy="11995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Working from home roles</a:t>
          </a:r>
        </a:p>
      </dsp:txBody>
      <dsp:txXfrm>
        <a:off x="7681342" y="1473548"/>
        <a:ext cx="1728354" cy="1082440"/>
      </dsp:txXfrm>
    </dsp:sp>
    <dsp:sp modelId="{7B801774-DD11-F048-99A3-EFE7A7F94D00}">
      <dsp:nvSpPr>
        <dsp:cNvPr id="0" name=""/>
        <dsp:cNvSpPr/>
      </dsp:nvSpPr>
      <dsp:spPr>
        <a:xfrm>
          <a:off x="3267537" y="600537"/>
          <a:ext cx="5656924" cy="5656924"/>
        </a:xfrm>
        <a:custGeom>
          <a:avLst/>
          <a:gdLst/>
          <a:ahLst/>
          <a:cxnLst/>
          <a:rect l="0" t="0" r="0" b="0"/>
          <a:pathLst>
            <a:path>
              <a:moveTo>
                <a:pt x="5541771" y="2029620"/>
              </a:moveTo>
              <a:arcTo wR="2828462" hR="2828462" stAng="20615684" swAng="196863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79483D-32AA-B848-9E80-8A82BA08184A}">
      <dsp:nvSpPr>
        <dsp:cNvPr id="0" name=""/>
        <dsp:cNvSpPr/>
      </dsp:nvSpPr>
      <dsp:spPr>
        <a:xfrm>
          <a:off x="7622785" y="4243453"/>
          <a:ext cx="1845468" cy="11995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No delivery service</a:t>
          </a:r>
        </a:p>
      </dsp:txBody>
      <dsp:txXfrm>
        <a:off x="7681342" y="4302010"/>
        <a:ext cx="1728354" cy="1082440"/>
      </dsp:txXfrm>
    </dsp:sp>
    <dsp:sp modelId="{B93F3A81-0CEB-E046-B21C-6A29B3581448}">
      <dsp:nvSpPr>
        <dsp:cNvPr id="0" name=""/>
        <dsp:cNvSpPr/>
      </dsp:nvSpPr>
      <dsp:spPr>
        <a:xfrm>
          <a:off x="3267537" y="600537"/>
          <a:ext cx="5656924" cy="5656924"/>
        </a:xfrm>
        <a:custGeom>
          <a:avLst/>
          <a:gdLst/>
          <a:ahLst/>
          <a:cxnLst/>
          <a:rect l="0" t="0" r="0" b="0"/>
          <a:pathLst>
            <a:path>
              <a:moveTo>
                <a:pt x="4805475" y="4851235"/>
              </a:moveTo>
              <a:arcTo wR="2828462" hR="2828462" stAng="2739328" swAng="1503050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382B21-978C-D148-8B4E-5D53F0161FBE}">
      <dsp:nvSpPr>
        <dsp:cNvPr id="0" name=""/>
        <dsp:cNvSpPr/>
      </dsp:nvSpPr>
      <dsp:spPr>
        <a:xfrm>
          <a:off x="5173265" y="5657684"/>
          <a:ext cx="1845468" cy="11995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Poor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pre-ordering availability</a:t>
          </a:r>
        </a:p>
      </dsp:txBody>
      <dsp:txXfrm>
        <a:off x="5231822" y="5716241"/>
        <a:ext cx="1728354" cy="1082440"/>
      </dsp:txXfrm>
    </dsp:sp>
    <dsp:sp modelId="{DA69CBAA-13AC-DB44-BDDC-05447E148C6F}">
      <dsp:nvSpPr>
        <dsp:cNvPr id="0" name=""/>
        <dsp:cNvSpPr/>
      </dsp:nvSpPr>
      <dsp:spPr>
        <a:xfrm>
          <a:off x="3267537" y="600537"/>
          <a:ext cx="5656924" cy="5656924"/>
        </a:xfrm>
        <a:custGeom>
          <a:avLst/>
          <a:gdLst/>
          <a:ahLst/>
          <a:cxnLst/>
          <a:rect l="0" t="0" r="0" b="0"/>
          <a:pathLst>
            <a:path>
              <a:moveTo>
                <a:pt x="1893908" y="5498070"/>
              </a:moveTo>
              <a:arcTo wR="2828462" hR="2828462" stAng="6557621" swAng="1503050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656047B-175F-ED4E-867E-39DE0D12B8CD}">
      <dsp:nvSpPr>
        <dsp:cNvPr id="0" name=""/>
        <dsp:cNvSpPr/>
      </dsp:nvSpPr>
      <dsp:spPr>
        <a:xfrm>
          <a:off x="2723745" y="4243453"/>
          <a:ext cx="1845468" cy="11995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Rising costs</a:t>
          </a:r>
        </a:p>
      </dsp:txBody>
      <dsp:txXfrm>
        <a:off x="2782302" y="4302010"/>
        <a:ext cx="1728354" cy="1082440"/>
      </dsp:txXfrm>
    </dsp:sp>
    <dsp:sp modelId="{6C74EF6D-C136-EA4A-9F08-9420E01DF2C9}">
      <dsp:nvSpPr>
        <dsp:cNvPr id="0" name=""/>
        <dsp:cNvSpPr/>
      </dsp:nvSpPr>
      <dsp:spPr>
        <a:xfrm>
          <a:off x="3267537" y="600537"/>
          <a:ext cx="5656924" cy="5656924"/>
        </a:xfrm>
        <a:custGeom>
          <a:avLst/>
          <a:gdLst/>
          <a:ahLst/>
          <a:cxnLst/>
          <a:rect l="0" t="0" r="0" b="0"/>
          <a:pathLst>
            <a:path>
              <a:moveTo>
                <a:pt x="115152" y="3627303"/>
              </a:moveTo>
              <a:arcTo wR="2828462" hR="2828462" stAng="9815684" swAng="196863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1B82A4-7756-BA42-A9FB-86F17E548F5A}">
      <dsp:nvSpPr>
        <dsp:cNvPr id="0" name=""/>
        <dsp:cNvSpPr/>
      </dsp:nvSpPr>
      <dsp:spPr>
        <a:xfrm>
          <a:off x="2723745" y="1414991"/>
          <a:ext cx="1845468" cy="119955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Empty retail units</a:t>
          </a:r>
        </a:p>
      </dsp:txBody>
      <dsp:txXfrm>
        <a:off x="2782302" y="1473548"/>
        <a:ext cx="1728354" cy="1082440"/>
      </dsp:txXfrm>
    </dsp:sp>
    <dsp:sp modelId="{A07D8906-7503-D548-875C-216186A66F95}">
      <dsp:nvSpPr>
        <dsp:cNvPr id="0" name=""/>
        <dsp:cNvSpPr/>
      </dsp:nvSpPr>
      <dsp:spPr>
        <a:xfrm>
          <a:off x="3267537" y="600537"/>
          <a:ext cx="5656924" cy="5656924"/>
        </a:xfrm>
        <a:custGeom>
          <a:avLst/>
          <a:gdLst/>
          <a:ahLst/>
          <a:cxnLst/>
          <a:rect l="0" t="0" r="0" b="0"/>
          <a:pathLst>
            <a:path>
              <a:moveTo>
                <a:pt x="851448" y="805688"/>
              </a:moveTo>
              <a:arcTo wR="2828462" hR="2828462" stAng="13539328" swAng="1503050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006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4239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7458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840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6/15/26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141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6/15/26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918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6/15/26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481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311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235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73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951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069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256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5" r:id="rId6"/>
    <p:sldLayoutId id="2147483680" r:id="rId7"/>
    <p:sldLayoutId id="2147483681" r:id="rId8"/>
    <p:sldLayoutId id="2147483682" r:id="rId9"/>
    <p:sldLayoutId id="2147483684" r:id="rId10"/>
    <p:sldLayoutId id="2147483683" r:id="rId11"/>
    <p:sldLayoutId id="2147483687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12" Type="http://schemas.openxmlformats.org/officeDocument/2006/relationships/image" Target="../media/image9.sv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image" Target="../media/image8.png"/><Relationship Id="rId5" Type="http://schemas.openxmlformats.org/officeDocument/2006/relationships/diagramColors" Target="../diagrams/colors1.xml"/><Relationship Id="rId10" Type="http://schemas.openxmlformats.org/officeDocument/2006/relationships/image" Target="../media/image7.sv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od.gov.uk/business-guidance/general-food-law?utm_source=chatgpt.com" TargetMode="External"/><Relationship Id="rId2" Type="http://schemas.openxmlformats.org/officeDocument/2006/relationships/hyperlink" Target="https://www.gov.uk/government/publications/employment-rights-bill-factshee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k.finance.yahoo.com/news/uk-retail-sales-suffer-sharpest-064715429.html" TargetMode="External"/><Relationship Id="rId5" Type="http://schemas.openxmlformats.org/officeDocument/2006/relationships/hyperlink" Target="https://brc.org.uk/news-and-events/news/corporate-affairs/2026/ungated/mounting-pressure-on-retail-as-footfall-takes-sharp-decline/" TargetMode="External"/><Relationship Id="rId4" Type="http://schemas.openxmlformats.org/officeDocument/2006/relationships/hyperlink" Target="https://www.centreforcities.org/publication/the-impact-of-hybrid-working-on-the-high-stre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1102A8-DFD8-E10D-FCA3-151BC5E9A6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70420" y="1387927"/>
            <a:ext cx="3212502" cy="194277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LAURA LUNGA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C6D0C2-96CA-9B36-E95D-A5CE21BD4A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638" r="25074" b="2"/>
          <a:stretch>
            <a:fillRect/>
          </a:stretch>
        </p:blipFill>
        <p:spPr>
          <a:xfrm>
            <a:off x="20" y="10"/>
            <a:ext cx="7723393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7FE8153-E921-B2B9-8219-9FC5B930CA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70420" y="3429000"/>
            <a:ext cx="3212502" cy="2767366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500" dirty="0"/>
              <a:t>STUDENT NUMBER: 2520312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500" dirty="0"/>
              <a:t> LCLM4004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500" dirty="0"/>
              <a:t>Problem Solving and Decision Making                                                                                                                                            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8A84E5-B38B-CD52-2316-CD5DF0BBEE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4847" y="2101605"/>
            <a:ext cx="5673737" cy="3139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472512"/>
      </p:ext>
    </p:extLst>
  </p:cSld>
  <p:clrMapOvr>
    <a:masterClrMapping/>
  </p:clrMapOvr>
  <p:transition spd="slow">
    <p:cover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EB1E106-3B4E-F66A-7C92-85896F1F3C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4617519"/>
              </p:ext>
            </p:extLst>
          </p:nvPr>
        </p:nvGraphicFramePr>
        <p:xfrm>
          <a:off x="1" y="0"/>
          <a:ext cx="6096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D2A2E291-A4FF-E611-441C-1E4E8C23EA16}"/>
              </a:ext>
            </a:extLst>
          </p:cNvPr>
          <p:cNvSpPr txBox="1"/>
          <p:nvPr/>
        </p:nvSpPr>
        <p:spPr>
          <a:xfrm>
            <a:off x="2315117" y="3470136"/>
            <a:ext cx="16503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POST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</a:rPr>
              <a:t>2020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619F15-FD3F-9103-1F11-0961C84171A1}"/>
              </a:ext>
            </a:extLst>
          </p:cNvPr>
          <p:cNvSpPr txBox="1"/>
          <p:nvPr/>
        </p:nvSpPr>
        <p:spPr>
          <a:xfrm>
            <a:off x="3783360" y="3876169"/>
            <a:ext cx="2312640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b="1" dirty="0"/>
              <a:t>PARTIAL RECOVERY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58D9C2-17B4-5710-43AF-E526DCE65BED}"/>
              </a:ext>
            </a:extLst>
          </p:cNvPr>
          <p:cNvSpPr txBox="1"/>
          <p:nvPr/>
        </p:nvSpPr>
        <p:spPr>
          <a:xfrm>
            <a:off x="7560525" y="1609844"/>
            <a:ext cx="430437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KEY FACTORS</a:t>
            </a:r>
          </a:p>
          <a:p>
            <a:pPr marL="457200" indent="-457200">
              <a:buFont typeface="Wingdings" pitchFamily="2" charset="2"/>
              <a:buChar char="Ø"/>
            </a:pPr>
            <a:endParaRPr lang="en-US" sz="2800" b="1" dirty="0"/>
          </a:p>
        </p:txBody>
      </p:sp>
      <p:pic>
        <p:nvPicPr>
          <p:cNvPr id="12" name="Graphic 11" descr="Marker outline">
            <a:extLst>
              <a:ext uri="{FF2B5EF4-FFF2-40B4-BE49-F238E27FC236}">
                <a16:creationId xmlns:a16="http://schemas.microsoft.com/office/drawing/2014/main" id="{51E528C5-E5AD-1532-C4F0-E13483DF2F0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638691" y="2608155"/>
            <a:ext cx="914400" cy="914400"/>
          </a:xfrm>
          <a:prstGeom prst="rect">
            <a:avLst/>
          </a:prstGeom>
        </p:spPr>
      </p:pic>
      <p:pic>
        <p:nvPicPr>
          <p:cNvPr id="14" name="Graphic 13" descr="Croissant outline">
            <a:extLst>
              <a:ext uri="{FF2B5EF4-FFF2-40B4-BE49-F238E27FC236}">
                <a16:creationId xmlns:a16="http://schemas.microsoft.com/office/drawing/2014/main" id="{5C0DD772-0FC8-1842-6C97-51D5E983C77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638691" y="3680296"/>
            <a:ext cx="914400" cy="914400"/>
          </a:xfrm>
          <a:prstGeom prst="rect">
            <a:avLst/>
          </a:prstGeom>
        </p:spPr>
      </p:pic>
      <p:pic>
        <p:nvPicPr>
          <p:cNvPr id="16" name="Graphic 15" descr="Bar graph with downward trend outline">
            <a:extLst>
              <a:ext uri="{FF2B5EF4-FFF2-40B4-BE49-F238E27FC236}">
                <a16:creationId xmlns:a16="http://schemas.microsoft.com/office/drawing/2014/main" id="{FE49F56B-4890-6065-25CA-DAF156A847F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739053" y="4718080"/>
            <a:ext cx="914400" cy="9144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0DEB8C7-75FF-636D-9506-A828ADF97B1D}"/>
              </a:ext>
            </a:extLst>
          </p:cNvPr>
          <p:cNvSpPr txBox="1"/>
          <p:nvPr/>
        </p:nvSpPr>
        <p:spPr>
          <a:xfrm>
            <a:off x="7553091" y="2789644"/>
            <a:ext cx="41185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COVENTRY RETAIL PARK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C99D376-96DA-5A9B-AA48-C82079DA5D01}"/>
              </a:ext>
            </a:extLst>
          </p:cNvPr>
          <p:cNvSpPr txBox="1"/>
          <p:nvPr/>
        </p:nvSpPr>
        <p:spPr>
          <a:xfrm>
            <a:off x="7649735" y="3919651"/>
            <a:ext cx="4542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ARTISAN ORGANIC BAKERY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654D1AF-016F-3A4E-F7A1-F4B6A0A3BD0F}"/>
              </a:ext>
            </a:extLst>
          </p:cNvPr>
          <p:cNvSpPr txBox="1"/>
          <p:nvPr/>
        </p:nvSpPr>
        <p:spPr>
          <a:xfrm>
            <a:off x="7653453" y="5020835"/>
            <a:ext cx="41185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SALES 25% BELOW 2019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3422B0D-5885-FE00-7CD9-CFC4A909A547}"/>
              </a:ext>
            </a:extLst>
          </p:cNvPr>
          <p:cNvSpPr txBox="1"/>
          <p:nvPr/>
        </p:nvSpPr>
        <p:spPr>
          <a:xfrm>
            <a:off x="2724109" y="2689444"/>
            <a:ext cx="2084039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b="1" dirty="0"/>
              <a:t>LOCKDOWN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013AEED-877D-FEAE-9000-07AD24D4A33C}"/>
              </a:ext>
            </a:extLst>
          </p:cNvPr>
          <p:cNvSpPr txBox="1"/>
          <p:nvPr/>
        </p:nvSpPr>
        <p:spPr>
          <a:xfrm>
            <a:off x="5053980" y="5020835"/>
            <a:ext cx="2084039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b="1" dirty="0"/>
              <a:t>STAGNATION</a:t>
            </a:r>
          </a:p>
        </p:txBody>
      </p:sp>
      <p:sp>
        <p:nvSpPr>
          <p:cNvPr id="23" name="Alternative Process 22">
            <a:extLst>
              <a:ext uri="{FF2B5EF4-FFF2-40B4-BE49-F238E27FC236}">
                <a16:creationId xmlns:a16="http://schemas.microsoft.com/office/drawing/2014/main" id="{43670E3F-4270-BAA9-31B9-1B7EF3071589}"/>
              </a:ext>
            </a:extLst>
          </p:cNvPr>
          <p:cNvSpPr/>
          <p:nvPr/>
        </p:nvSpPr>
        <p:spPr>
          <a:xfrm>
            <a:off x="3758692" y="394075"/>
            <a:ext cx="4167344" cy="950647"/>
          </a:xfrm>
          <a:prstGeom prst="flowChartAlternate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02BCA80-B78B-153F-8BE9-0493E882C303}"/>
              </a:ext>
            </a:extLst>
          </p:cNvPr>
          <p:cNvSpPr txBox="1"/>
          <p:nvPr/>
        </p:nvSpPr>
        <p:spPr>
          <a:xfrm>
            <a:off x="3941391" y="606353"/>
            <a:ext cx="38019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CASE OVERVIEW</a:t>
            </a:r>
          </a:p>
        </p:txBody>
      </p:sp>
    </p:spTree>
    <p:extLst>
      <p:ext uri="{BB962C8B-B14F-4D97-AF65-F5344CB8AC3E}">
        <p14:creationId xmlns:p14="http://schemas.microsoft.com/office/powerpoint/2010/main" val="2586812395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6F7FD84-163D-89C2-3352-BF8A76D69E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7351935"/>
              </p:ext>
            </p:extLst>
          </p:nvPr>
        </p:nvGraphicFramePr>
        <p:xfrm>
          <a:off x="0" y="0"/>
          <a:ext cx="12191999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Alternative Process 4">
            <a:extLst>
              <a:ext uri="{FF2B5EF4-FFF2-40B4-BE49-F238E27FC236}">
                <a16:creationId xmlns:a16="http://schemas.microsoft.com/office/drawing/2014/main" id="{1755E38E-C984-7D00-DC47-766270C60058}"/>
              </a:ext>
            </a:extLst>
          </p:cNvPr>
          <p:cNvSpPr/>
          <p:nvPr/>
        </p:nvSpPr>
        <p:spPr>
          <a:xfrm>
            <a:off x="4760692" y="3580188"/>
            <a:ext cx="2670613" cy="758933"/>
          </a:xfrm>
          <a:prstGeom prst="flowChartAlternate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STAGNATION</a:t>
            </a:r>
          </a:p>
        </p:txBody>
      </p:sp>
      <p:sp>
        <p:nvSpPr>
          <p:cNvPr id="6" name="Alternative Process 5">
            <a:extLst>
              <a:ext uri="{FF2B5EF4-FFF2-40B4-BE49-F238E27FC236}">
                <a16:creationId xmlns:a16="http://schemas.microsoft.com/office/drawing/2014/main" id="{23E8242C-D210-95D5-F52C-8D72F7CACBDE}"/>
              </a:ext>
            </a:extLst>
          </p:cNvPr>
          <p:cNvSpPr/>
          <p:nvPr/>
        </p:nvSpPr>
        <p:spPr>
          <a:xfrm>
            <a:off x="5090208" y="2686050"/>
            <a:ext cx="2011584" cy="591763"/>
          </a:xfrm>
          <a:prstGeom prst="flowChartAlternate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SALES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BED6FC-BABC-B9D9-87FC-C4F6AC67C735}"/>
              </a:ext>
            </a:extLst>
          </p:cNvPr>
          <p:cNvSpPr txBox="1"/>
          <p:nvPr/>
        </p:nvSpPr>
        <p:spPr>
          <a:xfrm>
            <a:off x="9544050" y="300038"/>
            <a:ext cx="290036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1"/>
                </a:solidFill>
              </a:rPr>
              <a:t>REASONS</a:t>
            </a:r>
          </a:p>
          <a:p>
            <a:r>
              <a:rPr lang="en-US" sz="2800" b="1" dirty="0">
                <a:solidFill>
                  <a:schemeClr val="accent1"/>
                </a:solidFill>
              </a:rPr>
              <a:t>FOR </a:t>
            </a:r>
          </a:p>
          <a:p>
            <a:r>
              <a:rPr lang="en-US" sz="2800" b="1" dirty="0">
                <a:solidFill>
                  <a:schemeClr val="accent1"/>
                </a:solidFill>
              </a:rPr>
              <a:t>THE</a:t>
            </a:r>
          </a:p>
          <a:p>
            <a:r>
              <a:rPr lang="en-US" sz="2800" b="1" dirty="0">
                <a:solidFill>
                  <a:schemeClr val="accent1"/>
                </a:solidFill>
              </a:rPr>
              <a:t>PROBLEM</a:t>
            </a:r>
          </a:p>
        </p:txBody>
      </p:sp>
      <p:sp>
        <p:nvSpPr>
          <p:cNvPr id="12" name="Bent Arrow 11">
            <a:extLst>
              <a:ext uri="{FF2B5EF4-FFF2-40B4-BE49-F238E27FC236}">
                <a16:creationId xmlns:a16="http://schemas.microsoft.com/office/drawing/2014/main" id="{CBC5C89E-456D-F9A1-CD54-B35551B11695}"/>
              </a:ext>
            </a:extLst>
          </p:cNvPr>
          <p:cNvSpPr/>
          <p:nvPr/>
        </p:nvSpPr>
        <p:spPr>
          <a:xfrm>
            <a:off x="1300163" y="2915819"/>
            <a:ext cx="1600201" cy="1423302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Action Button: Help 12">
            <a:hlinkClick r:id="" action="ppaction://noaction" highlightClick="1"/>
            <a:extLst>
              <a:ext uri="{FF2B5EF4-FFF2-40B4-BE49-F238E27FC236}">
                <a16:creationId xmlns:a16="http://schemas.microsoft.com/office/drawing/2014/main" id="{C37CC3F7-0689-0721-7FF7-F1534CB71A16}"/>
              </a:ext>
            </a:extLst>
          </p:cNvPr>
          <p:cNvSpPr/>
          <p:nvPr/>
        </p:nvSpPr>
        <p:spPr>
          <a:xfrm rot="19237302">
            <a:off x="239014" y="4613217"/>
            <a:ext cx="1300163" cy="1218717"/>
          </a:xfrm>
          <a:prstGeom prst="actionButtonHelp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568164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DA9942F-A18C-9E9D-BF08-9291C54E1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24EA73F9-9DC8-B614-9620-1239AA03CB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09809" y="353681"/>
            <a:ext cx="6572382" cy="97431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US" altLang="en-US" sz="4000" b="1" dirty="0">
                <a:latin typeface="+mj-lt"/>
                <a:ea typeface="+mj-ea"/>
                <a:cs typeface="+mj-cs"/>
              </a:rPr>
              <a:t>BASILS BAKERY</a:t>
            </a:r>
            <a:r>
              <a:rPr kumimoji="0" lang="en-US" altLang="en-US" sz="4000" b="1" i="0" u="none" strike="noStrike" cap="none" normalizeH="0" baseline="0" dirty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: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F62DD12-A37D-B6B2-18B1-C74FCAB7C7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6478677"/>
              </p:ext>
            </p:extLst>
          </p:nvPr>
        </p:nvGraphicFramePr>
        <p:xfrm>
          <a:off x="843775" y="1384743"/>
          <a:ext cx="10504449" cy="47382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8855">
                  <a:extLst>
                    <a:ext uri="{9D8B030D-6E8A-4147-A177-3AD203B41FA5}">
                      <a16:colId xmlns:a16="http://schemas.microsoft.com/office/drawing/2014/main" val="2819455769"/>
                    </a:ext>
                  </a:extLst>
                </a:gridCol>
                <a:gridCol w="2001082">
                  <a:extLst>
                    <a:ext uri="{9D8B030D-6E8A-4147-A177-3AD203B41FA5}">
                      <a16:colId xmlns:a16="http://schemas.microsoft.com/office/drawing/2014/main" val="1817790096"/>
                    </a:ext>
                  </a:extLst>
                </a:gridCol>
                <a:gridCol w="1233133">
                  <a:extLst>
                    <a:ext uri="{9D8B030D-6E8A-4147-A177-3AD203B41FA5}">
                      <a16:colId xmlns:a16="http://schemas.microsoft.com/office/drawing/2014/main" val="3043323459"/>
                    </a:ext>
                  </a:extLst>
                </a:gridCol>
                <a:gridCol w="2277836">
                  <a:extLst>
                    <a:ext uri="{9D8B030D-6E8A-4147-A177-3AD203B41FA5}">
                      <a16:colId xmlns:a16="http://schemas.microsoft.com/office/drawing/2014/main" val="3042143986"/>
                    </a:ext>
                  </a:extLst>
                </a:gridCol>
                <a:gridCol w="1862719">
                  <a:extLst>
                    <a:ext uri="{9D8B030D-6E8A-4147-A177-3AD203B41FA5}">
                      <a16:colId xmlns:a16="http://schemas.microsoft.com/office/drawing/2014/main" val="3301879095"/>
                    </a:ext>
                  </a:extLst>
                </a:gridCol>
                <a:gridCol w="1670824">
                  <a:extLst>
                    <a:ext uri="{9D8B030D-6E8A-4147-A177-3AD203B41FA5}">
                      <a16:colId xmlns:a16="http://schemas.microsoft.com/office/drawing/2014/main" val="2316520109"/>
                    </a:ext>
                  </a:extLst>
                </a:gridCol>
              </a:tblGrid>
              <a:tr h="80387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300" kern="100">
                          <a:effectLst/>
                        </a:rPr>
                        <a:t>P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316" marR="66316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300" kern="100">
                          <a:effectLst/>
                        </a:rPr>
                        <a:t>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316" marR="66316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300" kern="100">
                          <a:effectLst/>
                        </a:rPr>
                        <a:t>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316" marR="66316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300" kern="100">
                          <a:effectLst/>
                        </a:rPr>
                        <a:t>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316" marR="66316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300" kern="100">
                          <a:effectLst/>
                        </a:rPr>
                        <a:t>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316" marR="66316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300" kern="100">
                          <a:effectLst/>
                        </a:rPr>
                        <a:t>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316" marR="66316" marT="0" marB="0"/>
                </a:tc>
                <a:extLst>
                  <a:ext uri="{0D108BD9-81ED-4DB2-BD59-A6C34878D82A}">
                    <a16:rowId xmlns:a16="http://schemas.microsoft.com/office/drawing/2014/main" val="3906122530"/>
                  </a:ext>
                </a:extLst>
              </a:tr>
              <a:tr h="5587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100">
                          <a:effectLst/>
                        </a:rPr>
                        <a:t>Political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316" marR="66316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100">
                          <a:effectLst/>
                        </a:rPr>
                        <a:t>Economical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316" marR="66316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100">
                          <a:effectLst/>
                        </a:rPr>
                        <a:t>Social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316" marR="66316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100">
                          <a:effectLst/>
                        </a:rPr>
                        <a:t>Technological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316" marR="66316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100">
                          <a:effectLst/>
                        </a:rPr>
                        <a:t>Environmental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316" marR="66316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500" kern="100">
                          <a:effectLst/>
                        </a:rPr>
                        <a:t>Legal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316" marR="66316" marT="0" marB="0"/>
                </a:tc>
                <a:extLst>
                  <a:ext uri="{0D108BD9-81ED-4DB2-BD59-A6C34878D82A}">
                    <a16:rowId xmlns:a16="http://schemas.microsoft.com/office/drawing/2014/main" val="392121943"/>
                  </a:ext>
                </a:extLst>
              </a:tr>
              <a:tr h="337569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 - LOCKDOWN RESTRICTIONS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200" kern="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200" kern="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- BUSINESS RATES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316" marR="6631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 </a:t>
                      </a:r>
                    </a:p>
                    <a:p>
                      <a:pPr marL="171450" indent="-1714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200" b="1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OPERATION COST INCREASE</a:t>
                      </a:r>
                    </a:p>
                    <a:p>
                      <a:pPr marL="171450" indent="-1714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endParaRPr lang="en-GB" sz="12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171450" indent="-1714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endParaRPr lang="en-GB" sz="12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171450" indent="-1714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200" b="1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SALE % REMAIN BELOW 2019 %</a:t>
                      </a:r>
                    </a:p>
                  </a:txBody>
                  <a:tcPr marL="66316" marR="6631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effectLst/>
                        </a:rPr>
                        <a:t> </a:t>
                      </a:r>
                    </a:p>
                    <a:p>
                      <a:pPr marL="171450" indent="-1714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200" b="1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HYBRID WORKING POPULARITY</a:t>
                      </a:r>
                    </a:p>
                    <a:p>
                      <a:pPr marL="171450" indent="-1714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endParaRPr lang="en-GB" sz="12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171450" indent="-1714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100" b="1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ROLE REDUNDANCY IN RETAIL</a:t>
                      </a:r>
                    </a:p>
                  </a:txBody>
                  <a:tcPr marL="66316" marR="6631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effectLst/>
                        </a:rPr>
                        <a:t> </a:t>
                      </a:r>
                    </a:p>
                    <a:p>
                      <a:pPr marL="171450" indent="-1714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200" b="1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NO DELIVERY SERVICE</a:t>
                      </a:r>
                    </a:p>
                    <a:p>
                      <a:pPr marL="171450" indent="-1714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endParaRPr lang="en-GB" sz="12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171450" indent="-1714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endParaRPr lang="en-GB" sz="12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171450" indent="-1714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200" b="1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UNRELIABLE SYSTEMS</a:t>
                      </a:r>
                    </a:p>
                  </a:txBody>
                  <a:tcPr marL="66316" marR="6631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effectLst/>
                        </a:rPr>
                        <a:t> </a:t>
                      </a:r>
                    </a:p>
                    <a:p>
                      <a:pPr marL="171450" indent="-1714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200" b="1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UNRELIABLE CROP SUPPLY</a:t>
                      </a:r>
                    </a:p>
                    <a:p>
                      <a:pPr marL="171450" indent="-1714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endParaRPr lang="en-GB" sz="12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171450" indent="-1714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200" b="1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- UNPREDICTABLE STOCK COSTS</a:t>
                      </a:r>
                    </a:p>
                  </a:txBody>
                  <a:tcPr marL="66316" marR="66316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effectLst/>
                        </a:rPr>
                        <a:t> </a:t>
                      </a:r>
                    </a:p>
                    <a:p>
                      <a:pPr marL="171450" indent="-1714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200" b="1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EXPASION REQUIRES EMPLOYMENT LEGISLATION </a:t>
                      </a:r>
                      <a:r>
                        <a:rPr lang="en-GB" sz="105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(Department for Business and Trade, 2026)</a:t>
                      </a:r>
                      <a:endParaRPr lang="en-GB" sz="105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171450" indent="-1714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FontTx/>
                        <a:buChar char="-"/>
                      </a:pPr>
                      <a:r>
                        <a:rPr lang="en-GB" sz="1200" b="1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FOOD SAFETY IN PRODUCTION GROWTH  </a:t>
                      </a:r>
                      <a:r>
                        <a:rPr lang="en-GB" sz="105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(Food Standards Agency, 2025)</a:t>
                      </a:r>
                      <a:endParaRPr lang="en-GB" sz="1050" b="1" i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6316" marR="66316" marT="0" marB="0"/>
                </a:tc>
                <a:extLst>
                  <a:ext uri="{0D108BD9-81ED-4DB2-BD59-A6C34878D82A}">
                    <a16:rowId xmlns:a16="http://schemas.microsoft.com/office/drawing/2014/main" val="22978445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136071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4616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Decreased sales due to lockdown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BF9A1BC2-6F54-E6D2-2F46-E6E6EFB1E08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88465" y="274320"/>
            <a:ext cx="62043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Fishbone Diagram: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Increased overhead costs (utility)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Retail park closed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Loyal customers made redundant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Increase in work from home employees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Ongoing performance problem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Unpredictable stock costs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online ordering platform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delivery management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Reliant on walk-in sales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Pre-order unreliable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4AEE61-BE19-EF1C-D668-8E9E075D20CB}"/>
              </a:ext>
            </a:extLst>
          </p:cNvPr>
          <p:cNvSpPr txBox="1"/>
          <p:nvPr/>
        </p:nvSpPr>
        <p:spPr>
          <a:xfrm>
            <a:off x="5135462" y="5703748"/>
            <a:ext cx="69549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Adapted from: Super series Solving Problems and Making Decisions (2013, page 31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194577916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4676C-7A36-D0FB-F273-D03066927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FINDING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37BCA-4890-000E-6C1D-95CA35854C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10653579" cy="344701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en-US" b="1" dirty="0">
                <a:solidFill>
                  <a:schemeClr val="accent1"/>
                </a:solidFill>
              </a:rPr>
              <a:t>‘THE IMPACT OF HYRID WORKING ON THE HIGH STREET’</a:t>
            </a:r>
          </a:p>
          <a:p>
            <a:pPr marL="0" indent="0">
              <a:buNone/>
            </a:pPr>
            <a:r>
              <a:rPr lang="en-GB" dirty="0"/>
              <a:t>(Swinney and Selby, 2025)</a:t>
            </a:r>
            <a:endParaRPr lang="en-US" b="1" dirty="0">
              <a:solidFill>
                <a:schemeClr val="accent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en-US" b="1" dirty="0">
                <a:solidFill>
                  <a:schemeClr val="accent1"/>
                </a:solidFill>
              </a:rPr>
              <a:t>’MOUNTING PRESSURE ON RETAIL AS FOOTFALL TAKES SHARP DECLINE’</a:t>
            </a:r>
          </a:p>
          <a:p>
            <a:pPr marL="0" indent="0">
              <a:buNone/>
            </a:pPr>
            <a:r>
              <a:rPr lang="en-GB" dirty="0"/>
              <a:t>(British Retail Consortium, 2026)</a:t>
            </a:r>
            <a:endParaRPr lang="en-US" b="1" dirty="0">
              <a:solidFill>
                <a:schemeClr val="accent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en-US" b="1" dirty="0">
                <a:solidFill>
                  <a:schemeClr val="accent1"/>
                </a:solidFill>
              </a:rPr>
              <a:t>CHANGES IN CUSTOMER EXPECTATIONS</a:t>
            </a:r>
          </a:p>
          <a:p>
            <a:pPr>
              <a:buFont typeface="Wingdings" pitchFamily="2" charset="2"/>
              <a:buChar char="q"/>
            </a:pPr>
            <a:r>
              <a:rPr lang="en-US" b="1" dirty="0">
                <a:solidFill>
                  <a:schemeClr val="accent1"/>
                </a:solidFill>
              </a:rPr>
              <a:t>‘UK RETAIL SALES SUFFER SHARPEST FALL FOR ALMOST A YEAR’</a:t>
            </a:r>
          </a:p>
          <a:p>
            <a:pPr marL="0" indent="0">
              <a:buNone/>
            </a:pPr>
            <a:r>
              <a:rPr lang="en-GB" dirty="0"/>
              <a:t>(Abdulla, 2026)</a:t>
            </a:r>
            <a:endParaRPr lang="en-US" b="1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US" b="1" dirty="0">
              <a:solidFill>
                <a:schemeClr val="accent1"/>
              </a:solidFill>
            </a:endParaRPr>
          </a:p>
          <a:p>
            <a:pPr>
              <a:buFont typeface="Wingdings" pitchFamily="2" charset="2"/>
              <a:buChar char="q"/>
            </a:pPr>
            <a:endParaRPr lang="en-US" b="1" dirty="0">
              <a:solidFill>
                <a:schemeClr val="accent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73A8D8-8644-D546-FA2F-81EE3FD3BB55}"/>
              </a:ext>
            </a:extLst>
          </p:cNvPr>
          <p:cNvSpPr txBox="1"/>
          <p:nvPr/>
        </p:nvSpPr>
        <p:spPr>
          <a:xfrm>
            <a:off x="4270466" y="5386643"/>
            <a:ext cx="36510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ANY FURTHER QUESTIONS ?</a:t>
            </a:r>
          </a:p>
        </p:txBody>
      </p:sp>
    </p:spTree>
    <p:extLst>
      <p:ext uri="{BB962C8B-B14F-4D97-AF65-F5344CB8AC3E}">
        <p14:creationId xmlns:p14="http://schemas.microsoft.com/office/powerpoint/2010/main" val="6897615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4C874-09D1-9140-7412-69695C912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FA9F6-4A5C-3851-72AD-3AD4A8AC0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097" y="1391682"/>
            <a:ext cx="10653579" cy="4593828"/>
          </a:xfrm>
        </p:spPr>
        <p:txBody>
          <a:bodyPr/>
          <a:lstStyle/>
          <a:p>
            <a:pPr>
              <a:buFontTx/>
              <a:buChar char="-"/>
            </a:pPr>
            <a:r>
              <a:rPr lang="en-US" dirty="0"/>
              <a:t>Department for Business and Trade (2026) Employment Rights Act 2025: Factsheets. Available at: </a:t>
            </a:r>
            <a:r>
              <a:rPr lang="en-US" dirty="0">
                <a:hlinkClick r:id="rId2"/>
              </a:rPr>
              <a:t>gov.uk</a:t>
            </a:r>
            <a:endParaRPr lang="en-US" dirty="0"/>
          </a:p>
          <a:p>
            <a:pPr>
              <a:buFontTx/>
              <a:buChar char="-"/>
            </a:pPr>
            <a:r>
              <a:rPr lang="en-US" dirty="0"/>
              <a:t>Food Standards Agency (2025) General food law. Available at: </a:t>
            </a:r>
            <a:r>
              <a:rPr lang="en-US" dirty="0" err="1">
                <a:hlinkClick r:id="rId3"/>
              </a:rPr>
              <a:t>food.gov.uk</a:t>
            </a:r>
            <a:endParaRPr lang="en-US" dirty="0"/>
          </a:p>
          <a:p>
            <a:pPr>
              <a:buFontTx/>
              <a:buChar char="-"/>
            </a:pPr>
            <a:r>
              <a:rPr lang="en-US" dirty="0"/>
              <a:t>Swinney, P. and Selby, O. (2025) The impact of hybrid working on the high street. London: Centre for Cities. Available at: </a:t>
            </a:r>
            <a:r>
              <a:rPr lang="en-US" dirty="0">
                <a:hlinkClick r:id="rId4"/>
              </a:rPr>
              <a:t>Centreforcities.org</a:t>
            </a:r>
            <a:endParaRPr lang="en-US" dirty="0"/>
          </a:p>
          <a:p>
            <a:pPr>
              <a:buFontTx/>
              <a:buChar char="-"/>
            </a:pPr>
            <a:r>
              <a:rPr lang="en-US" dirty="0"/>
              <a:t>British Retail Consortium (2026) Mounting pressure on retail as footfall takes sharp decline. Available at: </a:t>
            </a:r>
            <a:r>
              <a:rPr lang="en-US" dirty="0">
                <a:hlinkClick r:id="rId5"/>
              </a:rPr>
              <a:t>brc.org</a:t>
            </a:r>
            <a:endParaRPr lang="en-US" dirty="0"/>
          </a:p>
          <a:p>
            <a:pPr>
              <a:buFontTx/>
              <a:buChar char="-"/>
            </a:pPr>
            <a:r>
              <a:rPr lang="en-US" dirty="0"/>
              <a:t>Abdulla, S. (2026) ‘UK retail sales drop by most in nearly a year as drivers buy less fuel’, Yahoo Finance UK, 22 May. Available at: </a:t>
            </a:r>
            <a:r>
              <a:rPr lang="en-US" dirty="0" err="1">
                <a:hlinkClick r:id="rId6"/>
              </a:rPr>
              <a:t>uk.finance.yahoo.com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122037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1664</TotalTime>
  <Words>416</Words>
  <Application>Microsoft Macintosh PowerPoint</Application>
  <PresentationFormat>Widescreen</PresentationFormat>
  <Paragraphs>109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Arial</vt:lpstr>
      <vt:lpstr>Neue Haas Grotesk Text Pro</vt:lpstr>
      <vt:lpstr>Wingdings</vt:lpstr>
      <vt:lpstr>VanillaVTI</vt:lpstr>
      <vt:lpstr>LAURA LUNGA</vt:lpstr>
      <vt:lpstr>PowerPoint Presentation</vt:lpstr>
      <vt:lpstr>PowerPoint Presentation</vt:lpstr>
      <vt:lpstr>PowerPoint Presentation</vt:lpstr>
      <vt:lpstr>PowerPoint Presentation</vt:lpstr>
      <vt:lpstr>KEY FINDING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Laura Lunga (2520312)</dc:creator>
  <cp:lastModifiedBy>Laura Lunga (2520312)</cp:lastModifiedBy>
  <cp:revision>2</cp:revision>
  <dcterms:created xsi:type="dcterms:W3CDTF">2026-06-09T17:58:27Z</dcterms:created>
  <dcterms:modified xsi:type="dcterms:W3CDTF">2026-06-15T08:09:33Z</dcterms:modified>
</cp:coreProperties>
</file>