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1" name="Picture 40" descr="Lone person stanging on misty jagged mountain">
            <a:extLst>
              <a:ext uri="{FF2B5EF4-FFF2-40B4-BE49-F238E27FC236}">
                <a16:creationId xmlns:a16="http://schemas.microsoft.com/office/drawing/2014/main" id="{E8CE5AF3-0E58-B837-652F-293E7E1A34C8}"/>
              </a:ext>
            </a:extLst>
          </p:cNvPr>
          <p:cNvPicPr>
            <a:picLocks noChangeAspect="1"/>
          </p:cNvPicPr>
          <p:nvPr/>
        </p:nvPicPr>
        <p:blipFill>
          <a:blip r:embed="rId2">
            <a:alphaModFix amt="60000"/>
          </a:blip>
          <a:srcRect t="12523" r="-2" b="8679"/>
          <a:stretch>
            <a:fillRect/>
          </a:stretch>
        </p:blipFill>
        <p:spPr>
          <a:xfrm>
            <a:off x="-1" y="10"/>
            <a:ext cx="12192001" cy="6857990"/>
          </a:xfrm>
          <a:prstGeom prst="rect">
            <a:avLst/>
          </a:prstGeom>
        </p:spPr>
      </p:pic>
      <p:sp>
        <p:nvSpPr>
          <p:cNvPr id="2" name="Title 1"/>
          <p:cNvSpPr>
            <a:spLocks noGrp="1"/>
          </p:cNvSpPr>
          <p:nvPr>
            <p:ph type="ctrTitle"/>
          </p:nvPr>
        </p:nvSpPr>
        <p:spPr>
          <a:xfrm>
            <a:off x="838200" y="914402"/>
            <a:ext cx="10515600" cy="2985923"/>
          </a:xfrm>
        </p:spPr>
        <p:txBody>
          <a:bodyPr>
            <a:normAutofit/>
          </a:bodyPr>
          <a:lstStyle/>
          <a:p>
            <a:r>
              <a:rPr lang="en-US" sz="5200">
                <a:solidFill>
                  <a:srgbClr val="FFFFFF"/>
                </a:solidFill>
              </a:rPr>
              <a:t>Good morning</a:t>
            </a:r>
            <a:br>
              <a:rPr lang="en-US" sz="5200">
                <a:solidFill>
                  <a:srgbClr val="FFFFFF"/>
                </a:solidFill>
              </a:rPr>
            </a:br>
            <a:r>
              <a:rPr lang="en-US" sz="5200">
                <a:solidFill>
                  <a:srgbClr val="FFFFFF"/>
                </a:solidFill>
              </a:rPr>
              <a:t>my Name is Naseem Ibrahim </a:t>
            </a:r>
            <a:br>
              <a:rPr lang="en-US" sz="5200">
                <a:solidFill>
                  <a:srgbClr val="FFFFFF"/>
                </a:solidFill>
              </a:rPr>
            </a:br>
            <a:r>
              <a:rPr lang="en-US" sz="5200">
                <a:solidFill>
                  <a:srgbClr val="FFFFFF"/>
                </a:solidFill>
              </a:rPr>
              <a:t>Id 2536482</a:t>
            </a:r>
          </a:p>
        </p:txBody>
      </p:sp>
      <p:sp>
        <p:nvSpPr>
          <p:cNvPr id="3" name="Subtitle 2"/>
          <p:cNvSpPr>
            <a:spLocks noGrp="1"/>
          </p:cNvSpPr>
          <p:nvPr>
            <p:ph type="subTitle" idx="1"/>
          </p:nvPr>
        </p:nvSpPr>
        <p:spPr>
          <a:xfrm>
            <a:off x="838200" y="4072040"/>
            <a:ext cx="10515600" cy="1384310"/>
          </a:xfrm>
        </p:spPr>
        <p:txBody>
          <a:bodyPr vert="horz" lIns="91440" tIns="45720" rIns="91440" bIns="45720" rtlCol="0" anchor="t">
            <a:normAutofit/>
          </a:bodyPr>
          <a:lstStyle/>
          <a:p>
            <a:r>
              <a:rPr lang="en-US">
                <a:solidFill>
                  <a:srgbClr val="FFFFFF"/>
                </a:solidFill>
              </a:rPr>
              <a:t>Staff Rota's and schedule</a:t>
            </a:r>
          </a:p>
          <a:p>
            <a:r>
              <a:rPr lang="en-US">
                <a:solidFill>
                  <a:srgbClr val="FFFFFF"/>
                </a:solidFill>
              </a:rPr>
              <a:t>RIVERSIDE NURSING HOME</a:t>
            </a:r>
          </a:p>
        </p:txBody>
      </p:sp>
      <p:sp>
        <p:nvSpPr>
          <p:cNvPr id="5" name="TextBox 4">
            <a:extLst>
              <a:ext uri="{FF2B5EF4-FFF2-40B4-BE49-F238E27FC236}">
                <a16:creationId xmlns:a16="http://schemas.microsoft.com/office/drawing/2014/main" id="{66DE0DFD-3607-9627-C78C-0B0199358290}"/>
              </a:ext>
            </a:extLst>
          </p:cNvPr>
          <p:cNvSpPr txBox="1"/>
          <p:nvPr/>
        </p:nvSpPr>
        <p:spPr>
          <a:xfrm>
            <a:off x="4535488" y="4206875"/>
            <a:ext cx="3121025" cy="317500"/>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0901D-9A41-68C3-BDBC-44899620526E}"/>
              </a:ext>
            </a:extLst>
          </p:cNvPr>
          <p:cNvSpPr>
            <a:spLocks noGrp="1"/>
          </p:cNvSpPr>
          <p:nvPr>
            <p:ph type="title"/>
          </p:nvPr>
        </p:nvSpPr>
        <p:spPr>
          <a:xfrm>
            <a:off x="686834" y="1153572"/>
            <a:ext cx="3200400" cy="4461163"/>
          </a:xfrm>
        </p:spPr>
        <p:txBody>
          <a:bodyPr>
            <a:normAutofit/>
          </a:bodyPr>
          <a:lstStyle/>
          <a:p>
            <a:r>
              <a:rPr lang="en-US">
                <a:solidFill>
                  <a:srgbClr val="FFFFFF"/>
                </a:solidFill>
              </a:rPr>
              <a:t>Rota's and Staff schedule</a:t>
            </a:r>
          </a:p>
        </p:txBody>
      </p:sp>
      <p:sp>
        <p:nvSpPr>
          <p:cNvPr id="66" name="Arc 6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7" name="Content Placeholder 2">
            <a:extLst>
              <a:ext uri="{FF2B5EF4-FFF2-40B4-BE49-F238E27FC236}">
                <a16:creationId xmlns:a16="http://schemas.microsoft.com/office/drawing/2014/main" id="{65B088C4-365F-5AD1-27B0-F5A6BE32F0F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Today I will be talking about Rota's and staff scheduling and how they work . </a:t>
            </a:r>
          </a:p>
          <a:p>
            <a:r>
              <a:rPr lang="en-US"/>
              <a:t>Rota's is schedule which shows which employees are working and what shifts they are assigned to.</a:t>
            </a:r>
          </a:p>
          <a:p>
            <a:r>
              <a:rPr lang="en-US"/>
              <a:t>My tasks is to find suitable solution to make sure all staff know what they are doing and when so that the care of residents is not compromised.</a:t>
            </a:r>
          </a:p>
        </p:txBody>
      </p:sp>
    </p:spTree>
    <p:extLst>
      <p:ext uri="{BB962C8B-B14F-4D97-AF65-F5344CB8AC3E}">
        <p14:creationId xmlns:p14="http://schemas.microsoft.com/office/powerpoint/2010/main" val="1852634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6D3E0-89AA-1542-464E-06B0E2AFC054}"/>
              </a:ext>
            </a:extLst>
          </p:cNvPr>
          <p:cNvSpPr>
            <a:spLocks noGrp="1"/>
          </p:cNvSpPr>
          <p:nvPr>
            <p:ph type="title"/>
          </p:nvPr>
        </p:nvSpPr>
        <p:spPr>
          <a:xfrm>
            <a:off x="640080" y="325369"/>
            <a:ext cx="4368602" cy="1956841"/>
          </a:xfrm>
        </p:spPr>
        <p:txBody>
          <a:bodyPr anchor="b">
            <a:normAutofit/>
          </a:bodyPr>
          <a:lstStyle/>
          <a:p>
            <a:r>
              <a:rPr lang="en-US" sz="5400"/>
              <a:t>Use of Rota's</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F06260-7E04-47AC-DC6C-BD109D7D65D1}"/>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a:t>Staff Rota's</a:t>
            </a:r>
          </a:p>
          <a:p>
            <a:r>
              <a:rPr lang="en-US" sz="2000"/>
              <a:t>Timetable</a:t>
            </a:r>
          </a:p>
          <a:p>
            <a:r>
              <a:rPr lang="en-US" sz="2000"/>
              <a:t>Shift patterns</a:t>
            </a:r>
          </a:p>
          <a:p>
            <a:r>
              <a:rPr lang="en-US" sz="2000"/>
              <a:t>Hours</a:t>
            </a:r>
          </a:p>
          <a:p>
            <a:r>
              <a:rPr lang="en-US" sz="2000"/>
              <a:t>Locations</a:t>
            </a:r>
          </a:p>
          <a:p>
            <a:r>
              <a:rPr lang="en-US" sz="2000"/>
              <a:t>Tasks</a:t>
            </a:r>
          </a:p>
          <a:p>
            <a:r>
              <a:rPr lang="en-US" sz="2000" err="1"/>
              <a:t>Adeqaute</a:t>
            </a:r>
            <a:r>
              <a:rPr lang="en-US" sz="2000"/>
              <a:t> staff coverage</a:t>
            </a:r>
          </a:p>
          <a:p>
            <a:r>
              <a:rPr lang="en-US" sz="2000"/>
              <a:t>Manage </a:t>
            </a:r>
            <a:r>
              <a:rPr lang="en-US" sz="2000" err="1"/>
              <a:t>labour</a:t>
            </a:r>
            <a:r>
              <a:rPr lang="en-US" sz="2000"/>
              <a:t> costs</a:t>
            </a:r>
          </a:p>
        </p:txBody>
      </p:sp>
      <p:pic>
        <p:nvPicPr>
          <p:cNvPr id="18" name="Picture 17" descr="Stock numbers on a digital display">
            <a:extLst>
              <a:ext uri="{FF2B5EF4-FFF2-40B4-BE49-F238E27FC236}">
                <a16:creationId xmlns:a16="http://schemas.microsoft.com/office/drawing/2014/main" id="{89862F48-41B8-9117-2CFD-E51C013C075C}"/>
              </a:ext>
            </a:extLst>
          </p:cNvPr>
          <p:cNvPicPr>
            <a:picLocks noChangeAspect="1"/>
          </p:cNvPicPr>
          <p:nvPr/>
        </p:nvPicPr>
        <p:blipFill>
          <a:blip r:embed="rId2"/>
          <a:srcRect l="32169" r="940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9765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6" name="Rectangle 6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12FE9-B68D-AEF6-FCF6-674C88B016DB}"/>
              </a:ext>
            </a:extLst>
          </p:cNvPr>
          <p:cNvSpPr>
            <a:spLocks noGrp="1"/>
          </p:cNvSpPr>
          <p:nvPr>
            <p:ph type="title"/>
          </p:nvPr>
        </p:nvSpPr>
        <p:spPr>
          <a:xfrm>
            <a:off x="761803" y="350196"/>
            <a:ext cx="4646904" cy="1624520"/>
          </a:xfrm>
        </p:spPr>
        <p:txBody>
          <a:bodyPr anchor="ctr">
            <a:normAutofit fontScale="90000"/>
          </a:bodyPr>
          <a:lstStyle/>
          <a:p>
            <a:r>
              <a:rPr lang="en-US" sz="4000"/>
              <a:t>Microsoft 365</a:t>
            </a:r>
            <a:br>
              <a:rPr lang="en-US" sz="4000"/>
            </a:br>
            <a:r>
              <a:rPr lang="en-US" sz="4000"/>
              <a:t>use's, advantages and disadvantages for Riverdale</a:t>
            </a:r>
          </a:p>
        </p:txBody>
      </p:sp>
      <p:sp>
        <p:nvSpPr>
          <p:cNvPr id="3" name="Content Placeholder 2">
            <a:extLst>
              <a:ext uri="{FF2B5EF4-FFF2-40B4-BE49-F238E27FC236}">
                <a16:creationId xmlns:a16="http://schemas.microsoft.com/office/drawing/2014/main" id="{E5B662A7-4CD1-151C-70D3-AF098164CDAB}"/>
              </a:ext>
            </a:extLst>
          </p:cNvPr>
          <p:cNvSpPr>
            <a:spLocks noGrp="1"/>
          </p:cNvSpPr>
          <p:nvPr>
            <p:ph idx="1"/>
          </p:nvPr>
        </p:nvSpPr>
        <p:spPr>
          <a:xfrm>
            <a:off x="761802" y="2286000"/>
            <a:ext cx="4646905" cy="4070349"/>
          </a:xfrm>
        </p:spPr>
        <p:txBody>
          <a:bodyPr vert="horz" lIns="91440" tIns="45720" rIns="91440" bIns="45720" rtlCol="0" anchor="ctr">
            <a:normAutofit fontScale="77500" lnSpcReduction="20000"/>
          </a:bodyPr>
          <a:lstStyle/>
          <a:p>
            <a:pPr marL="0" indent="0">
              <a:buNone/>
            </a:pPr>
            <a:r>
              <a:rPr lang="en-US" sz="2000"/>
              <a:t>You could use Microsoft Excel or Microsoft Word and Teams. To make the Rota's and send Memo's to staff to keep them up to date on current matters concerning daily tasks.</a:t>
            </a:r>
          </a:p>
          <a:p>
            <a:pPr marL="0" indent="0">
              <a:buNone/>
            </a:pPr>
            <a:r>
              <a:rPr lang="en-US" sz="2000"/>
              <a:t>I believe the above tools will be the best for Riverdale Nursing Home.</a:t>
            </a:r>
          </a:p>
          <a:p>
            <a:pPr marL="0" indent="0">
              <a:buNone/>
            </a:pPr>
            <a:r>
              <a:rPr lang="en-US" sz="2000"/>
              <a:t>Microsoft Excel is </a:t>
            </a:r>
          </a:p>
          <a:p>
            <a:pPr marL="0" indent="0">
              <a:buNone/>
            </a:pPr>
            <a:r>
              <a:rPr lang="en-US" sz="2000"/>
              <a:t>Widely available</a:t>
            </a:r>
          </a:p>
          <a:p>
            <a:pPr marL="0" indent="0">
              <a:buNone/>
            </a:pPr>
            <a:r>
              <a:rPr lang="en-US" sz="2000"/>
              <a:t>Cost effective</a:t>
            </a:r>
          </a:p>
          <a:p>
            <a:pPr marL="0" indent="0">
              <a:buNone/>
            </a:pPr>
            <a:r>
              <a:rPr lang="en-US" sz="2000"/>
              <a:t>Grid structed</a:t>
            </a:r>
          </a:p>
          <a:p>
            <a:pPr marL="0" indent="0">
              <a:buNone/>
            </a:pPr>
            <a:r>
              <a:rPr lang="en-US" sz="2000"/>
              <a:t>Teams</a:t>
            </a:r>
          </a:p>
          <a:p>
            <a:pPr marL="0" indent="0">
              <a:buNone/>
            </a:pPr>
            <a:r>
              <a:rPr lang="en-US" sz="2000"/>
              <a:t>Disadvantage:</a:t>
            </a:r>
          </a:p>
          <a:p>
            <a:pPr marL="0" indent="0">
              <a:buNone/>
            </a:pPr>
            <a:r>
              <a:rPr lang="en-US" sz="2000"/>
              <a:t>Human error</a:t>
            </a:r>
          </a:p>
          <a:p>
            <a:pPr marL="0" indent="0">
              <a:buNone/>
            </a:pPr>
            <a:r>
              <a:rPr lang="en-US" sz="2000"/>
              <a:t>Merging issues</a:t>
            </a:r>
          </a:p>
          <a:p>
            <a:pPr marL="0" indent="0">
              <a:buNone/>
            </a:pPr>
            <a:r>
              <a:rPr lang="en-US" sz="2000"/>
              <a:t>Broken formulas</a:t>
            </a:r>
          </a:p>
        </p:txBody>
      </p:sp>
      <p:pic>
        <p:nvPicPr>
          <p:cNvPr id="67" name="Picture 66">
            <a:extLst>
              <a:ext uri="{FF2B5EF4-FFF2-40B4-BE49-F238E27FC236}">
                <a16:creationId xmlns:a16="http://schemas.microsoft.com/office/drawing/2014/main" id="{9C796E03-BC2B-EAEA-BB43-B314C4FA0257}"/>
              </a:ext>
            </a:extLst>
          </p:cNvPr>
          <p:cNvPicPr>
            <a:picLocks noChangeAspect="1"/>
          </p:cNvPicPr>
          <p:nvPr/>
        </p:nvPicPr>
        <p:blipFill>
          <a:blip r:embed="rId2"/>
          <a:srcRect r="40687" b="-3"/>
          <a:stretch>
            <a:fillRect/>
          </a:stretch>
        </p:blipFill>
        <p:spPr>
          <a:xfrm>
            <a:off x="6084277" y="211016"/>
            <a:ext cx="6102825" cy="6858000"/>
          </a:xfrm>
          <a:prstGeom prst="rect">
            <a:avLst/>
          </a:prstGeom>
        </p:spPr>
      </p:pic>
    </p:spTree>
    <p:extLst>
      <p:ext uri="{BB962C8B-B14F-4D97-AF65-F5344CB8AC3E}">
        <p14:creationId xmlns:p14="http://schemas.microsoft.com/office/powerpoint/2010/main" val="374454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D2C88-8D40-88D5-9FCE-62A8E6AA7D24}"/>
              </a:ext>
            </a:extLst>
          </p:cNvPr>
          <p:cNvSpPr>
            <a:spLocks noGrp="1"/>
          </p:cNvSpPr>
          <p:nvPr>
            <p:ph type="title"/>
          </p:nvPr>
        </p:nvSpPr>
        <p:spPr>
          <a:xfrm>
            <a:off x="838200" y="4669978"/>
            <a:ext cx="4391024" cy="1173700"/>
          </a:xfrm>
        </p:spPr>
        <p:txBody>
          <a:bodyPr anchor="t">
            <a:normAutofit/>
          </a:bodyPr>
          <a:lstStyle/>
          <a:p>
            <a:r>
              <a:rPr lang="en-US" sz="2800">
                <a:solidFill>
                  <a:schemeClr val="bg1"/>
                </a:solidFill>
              </a:rPr>
              <a:t>ThePhoto by PhotoAuthor is licensed under CCYYSA.</a:t>
            </a:r>
          </a:p>
        </p:txBody>
      </p:sp>
      <p:grpSp>
        <p:nvGrpSpPr>
          <p:cNvPr id="8" name="Group 7">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9" name="Freeform: Shape 8">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073DD0A5-66D3-4468-5429-42273CE3D386}"/>
              </a:ext>
            </a:extLst>
          </p:cNvPr>
          <p:cNvSpPr>
            <a:spLocks noGrp="1"/>
          </p:cNvSpPr>
          <p:nvPr>
            <p:ph idx="1"/>
          </p:nvPr>
        </p:nvSpPr>
        <p:spPr>
          <a:xfrm>
            <a:off x="5664201" y="4669978"/>
            <a:ext cx="5692774" cy="1173700"/>
          </a:xfrm>
        </p:spPr>
        <p:txBody>
          <a:bodyPr vert="horz" lIns="91440" tIns="45720" rIns="91440" bIns="45720" rtlCol="0">
            <a:normAutofit/>
          </a:bodyPr>
          <a:lstStyle/>
          <a:p>
            <a:r>
              <a:rPr lang="en-US" sz="800">
                <a:solidFill>
                  <a:schemeClr val="bg1">
                    <a:alpha val="80000"/>
                  </a:schemeClr>
                </a:solidFill>
              </a:rPr>
              <a:t>Referencing</a:t>
            </a:r>
          </a:p>
          <a:p>
            <a:r>
              <a:rPr lang="en-US" sz="800">
                <a:solidFill>
                  <a:schemeClr val="bg1">
                    <a:alpha val="80000"/>
                  </a:schemeClr>
                </a:solidFill>
              </a:rPr>
              <a:t>Havard</a:t>
            </a:r>
          </a:p>
          <a:p>
            <a:r>
              <a:rPr lang="en-US" sz="800">
                <a:solidFill>
                  <a:schemeClr val="bg1">
                    <a:alpha val="80000"/>
                  </a:schemeClr>
                </a:solidFill>
              </a:rPr>
              <a:t>Goggle </a:t>
            </a:r>
          </a:p>
          <a:p>
            <a:r>
              <a:rPr lang="en-US" sz="800">
                <a:solidFill>
                  <a:schemeClr val="bg1">
                    <a:alpha val="80000"/>
                  </a:schemeClr>
                </a:solidFill>
              </a:rPr>
              <a:t>Chat gp</a:t>
            </a:r>
          </a:p>
          <a:p>
            <a:r>
              <a:rPr lang="en-US" sz="800">
                <a:solidFill>
                  <a:schemeClr val="bg1">
                    <a:alpha val="80000"/>
                  </a:schemeClr>
                </a:solidFill>
              </a:rPr>
              <a:t>General knowledge and Experiance</a:t>
            </a:r>
          </a:p>
        </p:txBody>
      </p:sp>
      <p:sp>
        <p:nvSpPr>
          <p:cNvPr id="15" name="TextBox 14">
            <a:extLst>
              <a:ext uri="{FF2B5EF4-FFF2-40B4-BE49-F238E27FC236}">
                <a16:creationId xmlns:a16="http://schemas.microsoft.com/office/drawing/2014/main" id="{3EBC217F-8592-20B1-863B-8C79546064EC}"/>
              </a:ext>
            </a:extLst>
          </p:cNvPr>
          <p:cNvSpPr txBox="1"/>
          <p:nvPr/>
        </p:nvSpPr>
        <p:spPr>
          <a:xfrm>
            <a:off x="2286000" y="5967413"/>
            <a:ext cx="7620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2160865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3" descr="A person holding a tablet&#10;&#10;AI-generated content may be incorrect.">
            <a:extLst>
              <a:ext uri="{FF2B5EF4-FFF2-40B4-BE49-F238E27FC236}">
                <a16:creationId xmlns:a16="http://schemas.microsoft.com/office/drawing/2014/main" id="{724FB3F3-4AD0-39FC-67F8-63FC64C499BA}"/>
              </a:ext>
            </a:extLst>
          </p:cNvPr>
          <p:cNvPicPr>
            <a:picLocks noChangeAspect="1"/>
          </p:cNvPicPr>
          <p:nvPr/>
        </p:nvPicPr>
        <p:blipFill>
          <a:blip r:embed="rId2"/>
          <a:srcRect t="9462" r="1" b="9199"/>
          <a:stretch>
            <a:fillRect/>
          </a:stretch>
        </p:blipFill>
        <p:spPr>
          <a:xfrm>
            <a:off x="626590" y="317578"/>
            <a:ext cx="10851111" cy="3508437"/>
          </a:xfrm>
          <a:prstGeom prst="rect">
            <a:avLst/>
          </a:prstGeom>
        </p:spPr>
      </p:pic>
      <p:grpSp>
        <p:nvGrpSpPr>
          <p:cNvPr id="55" name="Group 5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2" name="Straight Connector 3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1512E90-45A0-6339-F4FB-BD633B8FDB34}"/>
              </a:ext>
            </a:extLst>
          </p:cNvPr>
          <p:cNvSpPr>
            <a:spLocks noGrp="1"/>
          </p:cNvSpPr>
          <p:nvPr>
            <p:ph type="title"/>
          </p:nvPr>
        </p:nvSpPr>
        <p:spPr>
          <a:xfrm>
            <a:off x="630936" y="4018137"/>
            <a:ext cx="4569060" cy="2129586"/>
          </a:xfrm>
          <a:noFill/>
        </p:spPr>
        <p:txBody>
          <a:bodyPr anchor="t">
            <a:normAutofit/>
          </a:bodyPr>
          <a:lstStyle/>
          <a:p>
            <a:r>
              <a:rPr lang="en-US" sz="4800">
                <a:solidFill>
                  <a:schemeClr val="bg1"/>
                </a:solidFill>
              </a:rPr>
              <a:t>Riverdale Nursing Home</a:t>
            </a:r>
          </a:p>
        </p:txBody>
      </p:sp>
      <p:sp>
        <p:nvSpPr>
          <p:cNvPr id="58" name="Content Placeholder 7">
            <a:extLst>
              <a:ext uri="{FF2B5EF4-FFF2-40B4-BE49-F238E27FC236}">
                <a16:creationId xmlns:a16="http://schemas.microsoft.com/office/drawing/2014/main" id="{34ACFAE6-6E8A-4323-5F7F-6CED24DD2081}"/>
              </a:ext>
            </a:extLst>
          </p:cNvPr>
          <p:cNvSpPr>
            <a:spLocks noGrp="1"/>
          </p:cNvSpPr>
          <p:nvPr>
            <p:ph idx="1"/>
          </p:nvPr>
        </p:nvSpPr>
        <p:spPr>
          <a:xfrm>
            <a:off x="5486080" y="4018143"/>
            <a:ext cx="5674105" cy="2129599"/>
          </a:xfrm>
          <a:noFill/>
        </p:spPr>
        <p:txBody>
          <a:bodyPr anchor="t">
            <a:normAutofit/>
          </a:bodyPr>
          <a:lstStyle/>
          <a:p>
            <a:r>
              <a:rPr lang="en-US" sz="1800">
                <a:solidFill>
                  <a:schemeClr val="bg1"/>
                </a:solidFill>
              </a:rPr>
              <a:t>Thank you for listening to my presentation please feel free if you have any questions.</a:t>
            </a:r>
          </a:p>
        </p:txBody>
      </p:sp>
    </p:spTree>
    <p:extLst>
      <p:ext uri="{BB962C8B-B14F-4D97-AF65-F5344CB8AC3E}">
        <p14:creationId xmlns:p14="http://schemas.microsoft.com/office/powerpoint/2010/main" val="1723685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Good morning my Name is Naseem Ibrahim  Id 2536482</vt:lpstr>
      <vt:lpstr>Rota's and Staff schedule</vt:lpstr>
      <vt:lpstr>Use of Rota's</vt:lpstr>
      <vt:lpstr>Microsoft 365 use's, advantages and disadvantages for Riverdale</vt:lpstr>
      <vt:lpstr>ThePhoto by PhotoAuthor is licensed under CCYYSA.</vt:lpstr>
      <vt:lpstr>Riverdale Nursing Home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2026-06-11T07:46:58Z</dcterms:created>
  <dcterms:modified xsi:type="dcterms:W3CDTF">2026-06-15T08:24:01Z</dcterms:modified>
</cp:coreProperties>
</file>