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8" r:id="rId3"/>
    <p:sldId id="259" r:id="rId4"/>
    <p:sldId id="260" r:id="rId5"/>
    <p:sldId id="261" r:id="rId6"/>
    <p:sldId id="263" r:id="rId7"/>
    <p:sldId id="266"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744B88-85E5-874B-9CA1-3617BBF21D83}" v="93" dt="2021-12-07T20:37:16.1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85290"/>
  </p:normalViewPr>
  <p:slideViewPr>
    <p:cSldViewPr snapToGrid="0" snapToObjects="1">
      <p:cViewPr>
        <p:scale>
          <a:sx n="110" d="100"/>
          <a:sy n="110" d="100"/>
        </p:scale>
        <p:origin x="632" y="-5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Ridgway (2004822)" userId="e417900d-a5b2-40fe-9cdd-e77fc1487cfe" providerId="ADAL" clId="{F0744B88-85E5-874B-9CA1-3617BBF21D83}"/>
    <pc:docChg chg="undo custSel addSld delSld modSld">
      <pc:chgData name="Caitlin Ridgway (2004822)" userId="e417900d-a5b2-40fe-9cdd-e77fc1487cfe" providerId="ADAL" clId="{F0744B88-85E5-874B-9CA1-3617BBF21D83}" dt="2021-12-07T20:37:58.450" v="1791" actId="2696"/>
      <pc:docMkLst>
        <pc:docMk/>
      </pc:docMkLst>
      <pc:sldChg chg="modSp mod">
        <pc:chgData name="Caitlin Ridgway (2004822)" userId="e417900d-a5b2-40fe-9cdd-e77fc1487cfe" providerId="ADAL" clId="{F0744B88-85E5-874B-9CA1-3617BBF21D83}" dt="2021-12-06T20:15:21.172" v="685" actId="20577"/>
        <pc:sldMkLst>
          <pc:docMk/>
          <pc:sldMk cId="252298592" sldId="258"/>
        </pc:sldMkLst>
        <pc:spChg chg="mod">
          <ac:chgData name="Caitlin Ridgway (2004822)" userId="e417900d-a5b2-40fe-9cdd-e77fc1487cfe" providerId="ADAL" clId="{F0744B88-85E5-874B-9CA1-3617BBF21D83}" dt="2021-12-06T20:15:21.172" v="685" actId="20577"/>
          <ac:spMkLst>
            <pc:docMk/>
            <pc:sldMk cId="252298592" sldId="258"/>
            <ac:spMk id="3" creationId="{045E38FA-EBE4-C849-8FB1-1246BA24BFED}"/>
          </ac:spMkLst>
        </pc:spChg>
      </pc:sldChg>
      <pc:sldChg chg="addSp delSp mod">
        <pc:chgData name="Caitlin Ridgway (2004822)" userId="e417900d-a5b2-40fe-9cdd-e77fc1487cfe" providerId="ADAL" clId="{F0744B88-85E5-874B-9CA1-3617BBF21D83}" dt="2021-12-06T15:12:58.464" v="98" actId="26606"/>
        <pc:sldMkLst>
          <pc:docMk/>
          <pc:sldMk cId="1790128731" sldId="260"/>
        </pc:sldMkLst>
        <pc:spChg chg="del">
          <ac:chgData name="Caitlin Ridgway (2004822)" userId="e417900d-a5b2-40fe-9cdd-e77fc1487cfe" providerId="ADAL" clId="{F0744B88-85E5-874B-9CA1-3617BBF21D83}" dt="2021-12-06T15:12:58.464" v="98" actId="26606"/>
          <ac:spMkLst>
            <pc:docMk/>
            <pc:sldMk cId="1790128731" sldId="260"/>
            <ac:spMk id="5" creationId="{1E7990CD-386E-6344-A233-90A8F234EBA9}"/>
          </ac:spMkLst>
        </pc:spChg>
        <pc:graphicFrameChg chg="add">
          <ac:chgData name="Caitlin Ridgway (2004822)" userId="e417900d-a5b2-40fe-9cdd-e77fc1487cfe" providerId="ADAL" clId="{F0744B88-85E5-874B-9CA1-3617BBF21D83}" dt="2021-12-06T15:12:58.464" v="98" actId="26606"/>
          <ac:graphicFrameMkLst>
            <pc:docMk/>
            <pc:sldMk cId="1790128731" sldId="260"/>
            <ac:graphicFrameMk id="30" creationId="{D92E8AD3-2605-4F0D-999E-7CAB3262C6A3}"/>
          </ac:graphicFrameMkLst>
        </pc:graphicFrameChg>
      </pc:sldChg>
      <pc:sldChg chg="addSp delSp modSp mod setBg modNotesTx">
        <pc:chgData name="Caitlin Ridgway (2004822)" userId="e417900d-a5b2-40fe-9cdd-e77fc1487cfe" providerId="ADAL" clId="{F0744B88-85E5-874B-9CA1-3617BBF21D83}" dt="2021-12-06T15:19:26.848" v="657" actId="20577"/>
        <pc:sldMkLst>
          <pc:docMk/>
          <pc:sldMk cId="3630746278" sldId="261"/>
        </pc:sldMkLst>
        <pc:spChg chg="mod">
          <ac:chgData name="Caitlin Ridgway (2004822)" userId="e417900d-a5b2-40fe-9cdd-e77fc1487cfe" providerId="ADAL" clId="{F0744B88-85E5-874B-9CA1-3617BBF21D83}" dt="2021-12-06T15:12:41.026" v="97" actId="20577"/>
          <ac:spMkLst>
            <pc:docMk/>
            <pc:sldMk cId="3630746278" sldId="261"/>
            <ac:spMk id="2" creationId="{C55249AD-E0F0-0048-9F5A-5436855A9E9C}"/>
          </ac:spMkLst>
        </pc:spChg>
        <pc:spChg chg="add del mod">
          <ac:chgData name="Caitlin Ridgway (2004822)" userId="e417900d-a5b2-40fe-9cdd-e77fc1487cfe" providerId="ADAL" clId="{F0744B88-85E5-874B-9CA1-3617BBF21D83}" dt="2021-12-06T15:10:28.423" v="51" actId="26606"/>
          <ac:spMkLst>
            <pc:docMk/>
            <pc:sldMk cId="3630746278" sldId="261"/>
            <ac:spMk id="3" creationId="{63DF2BD9-129C-924C-B4B3-1E54C56B78EC}"/>
          </ac:spMkLst>
        </pc:spChg>
        <pc:spChg chg="add del">
          <ac:chgData name="Caitlin Ridgway (2004822)" userId="e417900d-a5b2-40fe-9cdd-e77fc1487cfe" providerId="ADAL" clId="{F0744B88-85E5-874B-9CA1-3617BBF21D83}" dt="2021-12-06T15:10:28.423" v="51" actId="26606"/>
          <ac:spMkLst>
            <pc:docMk/>
            <pc:sldMk cId="3630746278" sldId="261"/>
            <ac:spMk id="17" creationId="{C9A36457-A5F4-4103-A443-02581C09185B}"/>
          </ac:spMkLst>
        </pc:spChg>
        <pc:spChg chg="add del">
          <ac:chgData name="Caitlin Ridgway (2004822)" userId="e417900d-a5b2-40fe-9cdd-e77fc1487cfe" providerId="ADAL" clId="{F0744B88-85E5-874B-9CA1-3617BBF21D83}" dt="2021-12-06T15:10:28.423" v="51" actId="26606"/>
          <ac:spMkLst>
            <pc:docMk/>
            <pc:sldMk cId="3630746278" sldId="261"/>
            <ac:spMk id="19" creationId="{DC5FB7E8-B636-40FA-BE8D-48145C0F5C57}"/>
          </ac:spMkLst>
        </pc:spChg>
        <pc:spChg chg="add del">
          <ac:chgData name="Caitlin Ridgway (2004822)" userId="e417900d-a5b2-40fe-9cdd-e77fc1487cfe" providerId="ADAL" clId="{F0744B88-85E5-874B-9CA1-3617BBF21D83}" dt="2021-12-06T15:10:28.423" v="51" actId="26606"/>
          <ac:spMkLst>
            <pc:docMk/>
            <pc:sldMk cId="3630746278" sldId="261"/>
            <ac:spMk id="21" creationId="{142DCE2C-2863-46FA-9BE7-24365A24D9BA}"/>
          </ac:spMkLst>
        </pc:spChg>
        <pc:spChg chg="add del">
          <ac:chgData name="Caitlin Ridgway (2004822)" userId="e417900d-a5b2-40fe-9cdd-e77fc1487cfe" providerId="ADAL" clId="{F0744B88-85E5-874B-9CA1-3617BBF21D83}" dt="2021-12-06T15:12:15.362" v="93" actId="26606"/>
          <ac:spMkLst>
            <pc:docMk/>
            <pc:sldMk cId="3630746278" sldId="261"/>
            <ac:spMk id="26" creationId="{C9A36457-A5F4-4103-A443-02581C09185B}"/>
          </ac:spMkLst>
        </pc:spChg>
        <pc:spChg chg="add del">
          <ac:chgData name="Caitlin Ridgway (2004822)" userId="e417900d-a5b2-40fe-9cdd-e77fc1487cfe" providerId="ADAL" clId="{F0744B88-85E5-874B-9CA1-3617BBF21D83}" dt="2021-12-06T15:10:28.400" v="50" actId="26606"/>
          <ac:spMkLst>
            <pc:docMk/>
            <pc:sldMk cId="3630746278" sldId="261"/>
            <ac:spMk id="27" creationId="{345A976A-8DE3-4B67-B94B-2044FDD12899}"/>
          </ac:spMkLst>
        </pc:spChg>
        <pc:spChg chg="add del">
          <ac:chgData name="Caitlin Ridgway (2004822)" userId="e417900d-a5b2-40fe-9cdd-e77fc1487cfe" providerId="ADAL" clId="{F0744B88-85E5-874B-9CA1-3617BBF21D83}" dt="2021-12-06T15:12:15.362" v="93" actId="26606"/>
          <ac:spMkLst>
            <pc:docMk/>
            <pc:sldMk cId="3630746278" sldId="261"/>
            <ac:spMk id="28" creationId="{DC5FB7E8-B636-40FA-BE8D-48145C0F5C57}"/>
          </ac:spMkLst>
        </pc:spChg>
        <pc:spChg chg="add del">
          <ac:chgData name="Caitlin Ridgway (2004822)" userId="e417900d-a5b2-40fe-9cdd-e77fc1487cfe" providerId="ADAL" clId="{F0744B88-85E5-874B-9CA1-3617BBF21D83}" dt="2021-12-06T15:10:28.400" v="50" actId="26606"/>
          <ac:spMkLst>
            <pc:docMk/>
            <pc:sldMk cId="3630746278" sldId="261"/>
            <ac:spMk id="29" creationId="{6EAAA1B9-2DDB-49C9-A037-A523D2F13C15}"/>
          </ac:spMkLst>
        </pc:spChg>
        <pc:spChg chg="add del">
          <ac:chgData name="Caitlin Ridgway (2004822)" userId="e417900d-a5b2-40fe-9cdd-e77fc1487cfe" providerId="ADAL" clId="{F0744B88-85E5-874B-9CA1-3617BBF21D83}" dt="2021-12-06T15:12:15.362" v="93" actId="26606"/>
          <ac:spMkLst>
            <pc:docMk/>
            <pc:sldMk cId="3630746278" sldId="261"/>
            <ac:spMk id="30" creationId="{142DCE2C-2863-46FA-9BE7-24365A24D9BA}"/>
          </ac:spMkLst>
        </pc:spChg>
        <pc:spChg chg="add del mod">
          <ac:chgData name="Caitlin Ridgway (2004822)" userId="e417900d-a5b2-40fe-9cdd-e77fc1487cfe" providerId="ADAL" clId="{F0744B88-85E5-874B-9CA1-3617BBF21D83}" dt="2021-12-06T15:12:15.362" v="93" actId="26606"/>
          <ac:spMkLst>
            <pc:docMk/>
            <pc:sldMk cId="3630746278" sldId="261"/>
            <ac:spMk id="43" creationId="{63DF2BD9-129C-924C-B4B3-1E54C56B78EC}"/>
          </ac:spMkLst>
        </pc:spChg>
        <pc:spChg chg="add">
          <ac:chgData name="Caitlin Ridgway (2004822)" userId="e417900d-a5b2-40fe-9cdd-e77fc1487cfe" providerId="ADAL" clId="{F0744B88-85E5-874B-9CA1-3617BBF21D83}" dt="2021-12-06T15:12:15.362" v="93" actId="26606"/>
          <ac:spMkLst>
            <pc:docMk/>
            <pc:sldMk cId="3630746278" sldId="261"/>
            <ac:spMk id="49" creationId="{2659FDB4-FCBE-4A89-B46D-43D4FA54464D}"/>
          </ac:spMkLst>
        </pc:spChg>
        <pc:grpChg chg="add del">
          <ac:chgData name="Caitlin Ridgway (2004822)" userId="e417900d-a5b2-40fe-9cdd-e77fc1487cfe" providerId="ADAL" clId="{F0744B88-85E5-874B-9CA1-3617BBF21D83}" dt="2021-12-06T15:10:28.400" v="50" actId="26606"/>
          <ac:grpSpMkLst>
            <pc:docMk/>
            <pc:sldMk cId="3630746278" sldId="261"/>
            <ac:grpSpMk id="31" creationId="{76566969-F813-4CC5-B3E9-363D85B55C3B}"/>
          </ac:grpSpMkLst>
        </pc:grpChg>
        <pc:grpChg chg="add del">
          <ac:chgData name="Caitlin Ridgway (2004822)" userId="e417900d-a5b2-40fe-9cdd-e77fc1487cfe" providerId="ADAL" clId="{F0744B88-85E5-874B-9CA1-3617BBF21D83}" dt="2021-12-06T15:10:28.400" v="50" actId="26606"/>
          <ac:grpSpMkLst>
            <pc:docMk/>
            <pc:sldMk cId="3630746278" sldId="261"/>
            <ac:grpSpMk id="37" creationId="{0217D733-97B6-4C43-AF0C-5E3CB0EA132A}"/>
          </ac:grpSpMkLst>
        </pc:grpChg>
        <pc:graphicFrameChg chg="add del">
          <ac:chgData name="Caitlin Ridgway (2004822)" userId="e417900d-a5b2-40fe-9cdd-e77fc1487cfe" providerId="ADAL" clId="{F0744B88-85E5-874B-9CA1-3617BBF21D83}" dt="2021-12-06T15:10:28.400" v="50" actId="26606"/>
          <ac:graphicFrameMkLst>
            <pc:docMk/>
            <pc:sldMk cId="3630746278" sldId="261"/>
            <ac:graphicFrameMk id="23" creationId="{5E1DE39C-27AB-494B-BFF5-CAF3C6312DEB}"/>
          </ac:graphicFrameMkLst>
        </pc:graphicFrameChg>
        <pc:graphicFrameChg chg="add">
          <ac:chgData name="Caitlin Ridgway (2004822)" userId="e417900d-a5b2-40fe-9cdd-e77fc1487cfe" providerId="ADAL" clId="{F0744B88-85E5-874B-9CA1-3617BBF21D83}" dt="2021-12-06T15:12:15.362" v="93" actId="26606"/>
          <ac:graphicFrameMkLst>
            <pc:docMk/>
            <pc:sldMk cId="3630746278" sldId="261"/>
            <ac:graphicFrameMk id="45" creationId="{638A165E-361D-4CE8-9ADA-91F2DEED53AA}"/>
          </ac:graphicFrameMkLst>
        </pc:graphicFrameChg>
        <pc:cxnChg chg="add">
          <ac:chgData name="Caitlin Ridgway (2004822)" userId="e417900d-a5b2-40fe-9cdd-e77fc1487cfe" providerId="ADAL" clId="{F0744B88-85E5-874B-9CA1-3617BBF21D83}" dt="2021-12-06T15:12:15.362" v="93" actId="26606"/>
          <ac:cxnSpMkLst>
            <pc:docMk/>
            <pc:sldMk cId="3630746278" sldId="261"/>
            <ac:cxnSpMk id="51" creationId="{C8F51B3F-8331-4E4A-AE96-D47B1006EEAD}"/>
          </ac:cxnSpMkLst>
        </pc:cxnChg>
      </pc:sldChg>
      <pc:sldChg chg="del">
        <pc:chgData name="Caitlin Ridgway (2004822)" userId="e417900d-a5b2-40fe-9cdd-e77fc1487cfe" providerId="ADAL" clId="{F0744B88-85E5-874B-9CA1-3617BBF21D83}" dt="2021-12-06T15:30:19.742" v="658" actId="2696"/>
        <pc:sldMkLst>
          <pc:docMk/>
          <pc:sldMk cId="4276738158" sldId="262"/>
        </pc:sldMkLst>
      </pc:sldChg>
      <pc:sldChg chg="addSp delSp modSp mod modNotesTx">
        <pc:chgData name="Caitlin Ridgway (2004822)" userId="e417900d-a5b2-40fe-9cdd-e77fc1487cfe" providerId="ADAL" clId="{F0744B88-85E5-874B-9CA1-3617BBF21D83}" dt="2021-12-07T20:37:16.189" v="1789" actId="255"/>
        <pc:sldMkLst>
          <pc:docMk/>
          <pc:sldMk cId="2932193108" sldId="263"/>
        </pc:sldMkLst>
        <pc:spChg chg="mod">
          <ac:chgData name="Caitlin Ridgway (2004822)" userId="e417900d-a5b2-40fe-9cdd-e77fc1487cfe" providerId="ADAL" clId="{F0744B88-85E5-874B-9CA1-3617BBF21D83}" dt="2021-12-06T20:36:50.876" v="793" actId="26606"/>
          <ac:spMkLst>
            <pc:docMk/>
            <pc:sldMk cId="2932193108" sldId="263"/>
            <ac:spMk id="2" creationId="{2C9C6C49-E9FC-3B4D-9352-E0DC73D4D576}"/>
          </ac:spMkLst>
        </pc:spChg>
        <pc:spChg chg="add del mod">
          <ac:chgData name="Caitlin Ridgway (2004822)" userId="e417900d-a5b2-40fe-9cdd-e77fc1487cfe" providerId="ADAL" clId="{F0744B88-85E5-874B-9CA1-3617BBF21D83}" dt="2021-12-06T20:36:51.021" v="794" actId="26606"/>
          <ac:spMkLst>
            <pc:docMk/>
            <pc:sldMk cId="2932193108" sldId="263"/>
            <ac:spMk id="3" creationId="{2E781EEF-8B56-8D42-9BD7-E65F7D2C9B24}"/>
          </ac:spMkLst>
        </pc:spChg>
        <pc:spChg chg="add del">
          <ac:chgData name="Caitlin Ridgway (2004822)" userId="e417900d-a5b2-40fe-9cdd-e77fc1487cfe" providerId="ADAL" clId="{F0744B88-85E5-874B-9CA1-3617BBF21D83}" dt="2021-12-06T20:36:51.021" v="794" actId="26606"/>
          <ac:spMkLst>
            <pc:docMk/>
            <pc:sldMk cId="2932193108" sldId="263"/>
            <ac:spMk id="8" creationId="{C9A36457-A5F4-4103-A443-02581C09185B}"/>
          </ac:spMkLst>
        </pc:spChg>
        <pc:spChg chg="add del">
          <ac:chgData name="Caitlin Ridgway (2004822)" userId="e417900d-a5b2-40fe-9cdd-e77fc1487cfe" providerId="ADAL" clId="{F0744B88-85E5-874B-9CA1-3617BBF21D83}" dt="2021-12-06T20:36:51.021" v="794" actId="26606"/>
          <ac:spMkLst>
            <pc:docMk/>
            <pc:sldMk cId="2932193108" sldId="263"/>
            <ac:spMk id="10" creationId="{AA5CF486-D9E5-4A66-898A-F3D62B81B15E}"/>
          </ac:spMkLst>
        </pc:spChg>
        <pc:spChg chg="add del">
          <ac:chgData name="Caitlin Ridgway (2004822)" userId="e417900d-a5b2-40fe-9cdd-e77fc1487cfe" providerId="ADAL" clId="{F0744B88-85E5-874B-9CA1-3617BBF21D83}" dt="2021-12-06T20:36:50.876" v="793" actId="26606"/>
          <ac:spMkLst>
            <pc:docMk/>
            <pc:sldMk cId="2932193108" sldId="263"/>
            <ac:spMk id="16" creationId="{B819A166-7571-4003-A6B8-B62034C3ED30}"/>
          </ac:spMkLst>
        </pc:spChg>
        <pc:spChg chg="add">
          <ac:chgData name="Caitlin Ridgway (2004822)" userId="e417900d-a5b2-40fe-9cdd-e77fc1487cfe" providerId="ADAL" clId="{F0744B88-85E5-874B-9CA1-3617BBF21D83}" dt="2021-12-06T20:36:51.021" v="794" actId="26606"/>
          <ac:spMkLst>
            <pc:docMk/>
            <pc:sldMk cId="2932193108" sldId="263"/>
            <ac:spMk id="18" creationId="{C9A36457-A5F4-4103-A443-02581C09185B}"/>
          </ac:spMkLst>
        </pc:spChg>
        <pc:spChg chg="add">
          <ac:chgData name="Caitlin Ridgway (2004822)" userId="e417900d-a5b2-40fe-9cdd-e77fc1487cfe" providerId="ADAL" clId="{F0744B88-85E5-874B-9CA1-3617BBF21D83}" dt="2021-12-06T20:36:51.021" v="794" actId="26606"/>
          <ac:spMkLst>
            <pc:docMk/>
            <pc:sldMk cId="2932193108" sldId="263"/>
            <ac:spMk id="19" creationId="{AA5CF486-D9E5-4A66-898A-F3D62B81B15E}"/>
          </ac:spMkLst>
        </pc:spChg>
        <pc:graphicFrameChg chg="add del">
          <ac:chgData name="Caitlin Ridgway (2004822)" userId="e417900d-a5b2-40fe-9cdd-e77fc1487cfe" providerId="ADAL" clId="{F0744B88-85E5-874B-9CA1-3617BBF21D83}" dt="2021-12-06T20:36:50.876" v="793" actId="26606"/>
          <ac:graphicFrameMkLst>
            <pc:docMk/>
            <pc:sldMk cId="2932193108" sldId="263"/>
            <ac:graphicFrameMk id="12" creationId="{5CD3DC81-9120-42BC-8B83-7C29540558DE}"/>
          </ac:graphicFrameMkLst>
        </pc:graphicFrameChg>
        <pc:graphicFrameChg chg="add mod modGraphic">
          <ac:chgData name="Caitlin Ridgway (2004822)" userId="e417900d-a5b2-40fe-9cdd-e77fc1487cfe" providerId="ADAL" clId="{F0744B88-85E5-874B-9CA1-3617BBF21D83}" dt="2021-12-07T20:37:16.189" v="1789" actId="255"/>
          <ac:graphicFrameMkLst>
            <pc:docMk/>
            <pc:sldMk cId="2932193108" sldId="263"/>
            <ac:graphicFrameMk id="20" creationId="{2288BC4B-F7F9-4E50-8F1D-21EA684B0D98}"/>
          </ac:graphicFrameMkLst>
        </pc:graphicFrameChg>
      </pc:sldChg>
      <pc:sldChg chg="addSp modSp mod setBg">
        <pc:chgData name="Caitlin Ridgway (2004822)" userId="e417900d-a5b2-40fe-9cdd-e77fc1487cfe" providerId="ADAL" clId="{F0744B88-85E5-874B-9CA1-3617BBF21D83}" dt="2021-12-07T20:36:15.356" v="1719" actId="20577"/>
        <pc:sldMkLst>
          <pc:docMk/>
          <pc:sldMk cId="200632806" sldId="264"/>
        </pc:sldMkLst>
        <pc:spChg chg="mod">
          <ac:chgData name="Caitlin Ridgway (2004822)" userId="e417900d-a5b2-40fe-9cdd-e77fc1487cfe" providerId="ADAL" clId="{F0744B88-85E5-874B-9CA1-3617BBF21D83}" dt="2021-12-07T17:11:33.738" v="1083" actId="26606"/>
          <ac:spMkLst>
            <pc:docMk/>
            <pc:sldMk cId="200632806" sldId="264"/>
            <ac:spMk id="2" creationId="{9E984FBA-9EC3-AF41-B1EC-91B6F438776B}"/>
          </ac:spMkLst>
        </pc:spChg>
        <pc:spChg chg="mod">
          <ac:chgData name="Caitlin Ridgway (2004822)" userId="e417900d-a5b2-40fe-9cdd-e77fc1487cfe" providerId="ADAL" clId="{F0744B88-85E5-874B-9CA1-3617BBF21D83}" dt="2021-12-07T20:36:15.356" v="1719" actId="20577"/>
          <ac:spMkLst>
            <pc:docMk/>
            <pc:sldMk cId="200632806" sldId="264"/>
            <ac:spMk id="3" creationId="{1524881B-EEDB-3643-A74F-16CC19BE4233}"/>
          </ac:spMkLst>
        </pc:spChg>
        <pc:spChg chg="add">
          <ac:chgData name="Caitlin Ridgway (2004822)" userId="e417900d-a5b2-40fe-9cdd-e77fc1487cfe" providerId="ADAL" clId="{F0744B88-85E5-874B-9CA1-3617BBF21D83}" dt="2021-12-07T17:11:33.738" v="1083" actId="26606"/>
          <ac:spMkLst>
            <pc:docMk/>
            <pc:sldMk cId="200632806" sldId="264"/>
            <ac:spMk id="8" creationId="{C9A36457-A5F4-4103-A443-02581C09185B}"/>
          </ac:spMkLst>
        </pc:spChg>
        <pc:spChg chg="add">
          <ac:chgData name="Caitlin Ridgway (2004822)" userId="e417900d-a5b2-40fe-9cdd-e77fc1487cfe" providerId="ADAL" clId="{F0744B88-85E5-874B-9CA1-3617BBF21D83}" dt="2021-12-07T17:11:33.738" v="1083" actId="26606"/>
          <ac:spMkLst>
            <pc:docMk/>
            <pc:sldMk cId="200632806" sldId="264"/>
            <ac:spMk id="10" creationId="{DC5FB7E8-B636-40FA-BE8D-48145C0F5C57}"/>
          </ac:spMkLst>
        </pc:spChg>
        <pc:spChg chg="add">
          <ac:chgData name="Caitlin Ridgway (2004822)" userId="e417900d-a5b2-40fe-9cdd-e77fc1487cfe" providerId="ADAL" clId="{F0744B88-85E5-874B-9CA1-3617BBF21D83}" dt="2021-12-07T17:11:33.738" v="1083" actId="26606"/>
          <ac:spMkLst>
            <pc:docMk/>
            <pc:sldMk cId="200632806" sldId="264"/>
            <ac:spMk id="12" creationId="{142DCE2C-2863-46FA-9BE7-24365A24D9BA}"/>
          </ac:spMkLst>
        </pc:spChg>
      </pc:sldChg>
      <pc:sldChg chg="modSp mod">
        <pc:chgData name="Caitlin Ridgway (2004822)" userId="e417900d-a5b2-40fe-9cdd-e77fc1487cfe" providerId="ADAL" clId="{F0744B88-85E5-874B-9CA1-3617BBF21D83}" dt="2021-12-07T17:16:51.620" v="1084"/>
        <pc:sldMkLst>
          <pc:docMk/>
          <pc:sldMk cId="2049083308" sldId="265"/>
        </pc:sldMkLst>
        <pc:spChg chg="mod">
          <ac:chgData name="Caitlin Ridgway (2004822)" userId="e417900d-a5b2-40fe-9cdd-e77fc1487cfe" providerId="ADAL" clId="{F0744B88-85E5-874B-9CA1-3617BBF21D83}" dt="2021-12-06T20:41:01.444" v="864" actId="5793"/>
          <ac:spMkLst>
            <pc:docMk/>
            <pc:sldMk cId="2049083308" sldId="265"/>
            <ac:spMk id="2" creationId="{ACBDEADE-EB6F-F849-961F-84E4CBE51711}"/>
          </ac:spMkLst>
        </pc:spChg>
        <pc:spChg chg="mod">
          <ac:chgData name="Caitlin Ridgway (2004822)" userId="e417900d-a5b2-40fe-9cdd-e77fc1487cfe" providerId="ADAL" clId="{F0744B88-85E5-874B-9CA1-3617BBF21D83}" dt="2021-12-07T17:16:51.620" v="1084"/>
          <ac:spMkLst>
            <pc:docMk/>
            <pc:sldMk cId="2049083308" sldId="265"/>
            <ac:spMk id="3" creationId="{451BD6FC-EEA9-C94D-95AA-BC8EBB25E875}"/>
          </ac:spMkLst>
        </pc:spChg>
      </pc:sldChg>
      <pc:sldChg chg="addSp delSp modSp new mod setBg">
        <pc:chgData name="Caitlin Ridgway (2004822)" userId="e417900d-a5b2-40fe-9cdd-e77fc1487cfe" providerId="ADAL" clId="{F0744B88-85E5-874B-9CA1-3617BBF21D83}" dt="2021-12-07T17:10:42.660" v="1082" actId="26606"/>
        <pc:sldMkLst>
          <pc:docMk/>
          <pc:sldMk cId="951400389" sldId="266"/>
        </pc:sldMkLst>
        <pc:spChg chg="mod">
          <ac:chgData name="Caitlin Ridgway (2004822)" userId="e417900d-a5b2-40fe-9cdd-e77fc1487cfe" providerId="ADAL" clId="{F0744B88-85E5-874B-9CA1-3617BBF21D83}" dt="2021-12-07T17:10:42.660" v="1082" actId="26606"/>
          <ac:spMkLst>
            <pc:docMk/>
            <pc:sldMk cId="951400389" sldId="266"/>
            <ac:spMk id="2" creationId="{9D4250B7-5997-7241-ACB4-185CC62D9E89}"/>
          </ac:spMkLst>
        </pc:spChg>
        <pc:spChg chg="mod ord">
          <ac:chgData name="Caitlin Ridgway (2004822)" userId="e417900d-a5b2-40fe-9cdd-e77fc1487cfe" providerId="ADAL" clId="{F0744B88-85E5-874B-9CA1-3617BBF21D83}" dt="2021-12-07T17:10:42.660" v="1082" actId="26606"/>
          <ac:spMkLst>
            <pc:docMk/>
            <pc:sldMk cId="951400389" sldId="266"/>
            <ac:spMk id="3" creationId="{FB801342-3C2D-1C41-B114-D0F7B09BCBA1}"/>
          </ac:spMkLst>
        </pc:spChg>
        <pc:spChg chg="add del">
          <ac:chgData name="Caitlin Ridgway (2004822)" userId="e417900d-a5b2-40fe-9cdd-e77fc1487cfe" providerId="ADAL" clId="{F0744B88-85E5-874B-9CA1-3617BBF21D83}" dt="2021-12-07T17:07:35.124" v="952" actId="26606"/>
          <ac:spMkLst>
            <pc:docMk/>
            <pc:sldMk cId="951400389" sldId="266"/>
            <ac:spMk id="8" creationId="{2B566528-1B12-4246-9431-5C2D7D081168}"/>
          </ac:spMkLst>
        </pc:spChg>
        <pc:spChg chg="add del">
          <ac:chgData name="Caitlin Ridgway (2004822)" userId="e417900d-a5b2-40fe-9cdd-e77fc1487cfe" providerId="ADAL" clId="{F0744B88-85E5-874B-9CA1-3617BBF21D83}" dt="2021-12-07T17:07:35.124" v="952" actId="26606"/>
          <ac:spMkLst>
            <pc:docMk/>
            <pc:sldMk cId="951400389" sldId="266"/>
            <ac:spMk id="10" creationId="{2E80C965-DB6D-4F81-9E9E-B027384D0BD6}"/>
          </ac:spMkLst>
        </pc:spChg>
        <pc:spChg chg="add del">
          <ac:chgData name="Caitlin Ridgway (2004822)" userId="e417900d-a5b2-40fe-9cdd-e77fc1487cfe" providerId="ADAL" clId="{F0744B88-85E5-874B-9CA1-3617BBF21D83}" dt="2021-12-07T17:07:35.124" v="952" actId="26606"/>
          <ac:spMkLst>
            <pc:docMk/>
            <pc:sldMk cId="951400389" sldId="266"/>
            <ac:spMk id="12" creationId="{A580F890-B085-4E95-96AA-55AEBEC5CE6E}"/>
          </ac:spMkLst>
        </pc:spChg>
        <pc:spChg chg="add del">
          <ac:chgData name="Caitlin Ridgway (2004822)" userId="e417900d-a5b2-40fe-9cdd-e77fc1487cfe" providerId="ADAL" clId="{F0744B88-85E5-874B-9CA1-3617BBF21D83}" dt="2021-12-07T17:07:35.124" v="952" actId="26606"/>
          <ac:spMkLst>
            <pc:docMk/>
            <pc:sldMk cId="951400389" sldId="266"/>
            <ac:spMk id="14" creationId="{D3F51FEB-38FB-4F6C-9F7B-2F2AFAB65463}"/>
          </ac:spMkLst>
        </pc:spChg>
        <pc:spChg chg="add del">
          <ac:chgData name="Caitlin Ridgway (2004822)" userId="e417900d-a5b2-40fe-9cdd-e77fc1487cfe" providerId="ADAL" clId="{F0744B88-85E5-874B-9CA1-3617BBF21D83}" dt="2021-12-07T17:07:35.124" v="952" actId="26606"/>
          <ac:spMkLst>
            <pc:docMk/>
            <pc:sldMk cId="951400389" sldId="266"/>
            <ac:spMk id="16" creationId="{1E547BA6-BAE0-43BB-A7CA-60F69CE252F0}"/>
          </ac:spMkLst>
        </pc:spChg>
        <pc:spChg chg="add del">
          <ac:chgData name="Caitlin Ridgway (2004822)" userId="e417900d-a5b2-40fe-9cdd-e77fc1487cfe" providerId="ADAL" clId="{F0744B88-85E5-874B-9CA1-3617BBF21D83}" dt="2021-12-07T17:10:42.660" v="1082" actId="26606"/>
          <ac:spMkLst>
            <pc:docMk/>
            <pc:sldMk cId="951400389" sldId="266"/>
            <ac:spMk id="18" creationId="{C9A36457-A5F4-4103-A443-02581C09185B}"/>
          </ac:spMkLst>
        </pc:spChg>
        <pc:spChg chg="add del">
          <ac:chgData name="Caitlin Ridgway (2004822)" userId="e417900d-a5b2-40fe-9cdd-e77fc1487cfe" providerId="ADAL" clId="{F0744B88-85E5-874B-9CA1-3617BBF21D83}" dt="2021-12-07T17:10:42.660" v="1082" actId="26606"/>
          <ac:spMkLst>
            <pc:docMk/>
            <pc:sldMk cId="951400389" sldId="266"/>
            <ac:spMk id="19" creationId="{DC5FB7E8-B636-40FA-BE8D-48145C0F5C57}"/>
          </ac:spMkLst>
        </pc:spChg>
        <pc:spChg chg="add del">
          <ac:chgData name="Caitlin Ridgway (2004822)" userId="e417900d-a5b2-40fe-9cdd-e77fc1487cfe" providerId="ADAL" clId="{F0744B88-85E5-874B-9CA1-3617BBF21D83}" dt="2021-12-07T17:10:42.660" v="1082" actId="26606"/>
          <ac:spMkLst>
            <pc:docMk/>
            <pc:sldMk cId="951400389" sldId="266"/>
            <ac:spMk id="20" creationId="{142DCE2C-2863-46FA-9BE7-24365A24D9BA}"/>
          </ac:spMkLst>
        </pc:spChg>
        <pc:spChg chg="add">
          <ac:chgData name="Caitlin Ridgway (2004822)" userId="e417900d-a5b2-40fe-9cdd-e77fc1487cfe" providerId="ADAL" clId="{F0744B88-85E5-874B-9CA1-3617BBF21D83}" dt="2021-12-07T17:10:42.660" v="1082" actId="26606"/>
          <ac:spMkLst>
            <pc:docMk/>
            <pc:sldMk cId="951400389" sldId="266"/>
            <ac:spMk id="25" creationId="{3CD9DF72-87A3-404E-A828-84CBF11A8303}"/>
          </ac:spMkLst>
        </pc:spChg>
        <pc:spChg chg="add del">
          <ac:chgData name="Caitlin Ridgway (2004822)" userId="e417900d-a5b2-40fe-9cdd-e77fc1487cfe" providerId="ADAL" clId="{F0744B88-85E5-874B-9CA1-3617BBF21D83}" dt="2021-12-07T17:10:11.635" v="1071" actId="26606"/>
          <ac:spMkLst>
            <pc:docMk/>
            <pc:sldMk cId="951400389" sldId="266"/>
            <ac:spMk id="71" creationId="{3CD9DF72-87A3-404E-A828-84CBF11A8303}"/>
          </ac:spMkLst>
        </pc:spChg>
        <pc:spChg chg="add del">
          <ac:chgData name="Caitlin Ridgway (2004822)" userId="e417900d-a5b2-40fe-9cdd-e77fc1487cfe" providerId="ADAL" clId="{F0744B88-85E5-874B-9CA1-3617BBF21D83}" dt="2021-12-07T17:10:12.646" v="1073" actId="26606"/>
          <ac:spMkLst>
            <pc:docMk/>
            <pc:sldMk cId="951400389" sldId="266"/>
            <ac:spMk id="75" creationId="{55D4142C-5077-457F-A6AD-3FECFDB39685}"/>
          </ac:spMkLst>
        </pc:spChg>
        <pc:spChg chg="add del">
          <ac:chgData name="Caitlin Ridgway (2004822)" userId="e417900d-a5b2-40fe-9cdd-e77fc1487cfe" providerId="ADAL" clId="{F0744B88-85E5-874B-9CA1-3617BBF21D83}" dt="2021-12-07T17:10:12.646" v="1073" actId="26606"/>
          <ac:spMkLst>
            <pc:docMk/>
            <pc:sldMk cId="951400389" sldId="266"/>
            <ac:spMk id="77" creationId="{7A5F0580-5EE9-419F-96EE-B6529EF6E7D0}"/>
          </ac:spMkLst>
        </pc:spChg>
        <pc:spChg chg="add del">
          <ac:chgData name="Caitlin Ridgway (2004822)" userId="e417900d-a5b2-40fe-9cdd-e77fc1487cfe" providerId="ADAL" clId="{F0744B88-85E5-874B-9CA1-3617BBF21D83}" dt="2021-12-07T17:10:12.646" v="1073" actId="26606"/>
          <ac:spMkLst>
            <pc:docMk/>
            <pc:sldMk cId="951400389" sldId="266"/>
            <ac:spMk id="1028" creationId="{8FC9BE17-9A7B-462D-AE50-3D8777387304}"/>
          </ac:spMkLst>
        </pc:spChg>
        <pc:spChg chg="add del">
          <ac:chgData name="Caitlin Ridgway (2004822)" userId="e417900d-a5b2-40fe-9cdd-e77fc1487cfe" providerId="ADAL" clId="{F0744B88-85E5-874B-9CA1-3617BBF21D83}" dt="2021-12-07T17:10:12.646" v="1073" actId="26606"/>
          <ac:spMkLst>
            <pc:docMk/>
            <pc:sldMk cId="951400389" sldId="266"/>
            <ac:spMk id="1029" creationId="{3EBE8569-6AEC-4B8C-8D53-2DE337CDBA65}"/>
          </ac:spMkLst>
        </pc:spChg>
        <pc:spChg chg="add del">
          <ac:chgData name="Caitlin Ridgway (2004822)" userId="e417900d-a5b2-40fe-9cdd-e77fc1487cfe" providerId="ADAL" clId="{F0744B88-85E5-874B-9CA1-3617BBF21D83}" dt="2021-12-07T17:10:13.379" v="1075" actId="26606"/>
          <ac:spMkLst>
            <pc:docMk/>
            <pc:sldMk cId="951400389" sldId="266"/>
            <ac:spMk id="1031" creationId="{F13C74B1-5B17-4795-BED0-7140497B445A}"/>
          </ac:spMkLst>
        </pc:spChg>
        <pc:spChg chg="add del">
          <ac:chgData name="Caitlin Ridgway (2004822)" userId="e417900d-a5b2-40fe-9cdd-e77fc1487cfe" providerId="ADAL" clId="{F0744B88-85E5-874B-9CA1-3617BBF21D83}" dt="2021-12-07T17:10:13.379" v="1075" actId="26606"/>
          <ac:spMkLst>
            <pc:docMk/>
            <pc:sldMk cId="951400389" sldId="266"/>
            <ac:spMk id="1032" creationId="{D4974D33-8DC5-464E-8C6D-BE58F0669C17}"/>
          </ac:spMkLst>
        </pc:spChg>
        <pc:spChg chg="add del">
          <ac:chgData name="Caitlin Ridgway (2004822)" userId="e417900d-a5b2-40fe-9cdd-e77fc1487cfe" providerId="ADAL" clId="{F0744B88-85E5-874B-9CA1-3617BBF21D83}" dt="2021-12-07T17:10:15.136" v="1077" actId="26606"/>
          <ac:spMkLst>
            <pc:docMk/>
            <pc:sldMk cId="951400389" sldId="266"/>
            <ac:spMk id="1034" creationId="{4038CB10-1F5C-4D54-9DF7-12586DE5B007}"/>
          </ac:spMkLst>
        </pc:spChg>
        <pc:spChg chg="add del">
          <ac:chgData name="Caitlin Ridgway (2004822)" userId="e417900d-a5b2-40fe-9cdd-e77fc1487cfe" providerId="ADAL" clId="{F0744B88-85E5-874B-9CA1-3617BBF21D83}" dt="2021-12-07T17:10:15.136" v="1077" actId="26606"/>
          <ac:spMkLst>
            <pc:docMk/>
            <pc:sldMk cId="951400389" sldId="266"/>
            <ac:spMk id="1035" creationId="{73ED6512-6858-4552-B699-9A97FE9A4EA2}"/>
          </ac:spMkLst>
        </pc:spChg>
        <pc:spChg chg="add del">
          <ac:chgData name="Caitlin Ridgway (2004822)" userId="e417900d-a5b2-40fe-9cdd-e77fc1487cfe" providerId="ADAL" clId="{F0744B88-85E5-874B-9CA1-3617BBF21D83}" dt="2021-12-07T17:10:22.238" v="1079" actId="26606"/>
          <ac:spMkLst>
            <pc:docMk/>
            <pc:sldMk cId="951400389" sldId="266"/>
            <ac:spMk id="1037" creationId="{04812C46-200A-4DEB-A05E-3ED6C68C2387}"/>
          </ac:spMkLst>
        </pc:spChg>
        <pc:spChg chg="add del">
          <ac:chgData name="Caitlin Ridgway (2004822)" userId="e417900d-a5b2-40fe-9cdd-e77fc1487cfe" providerId="ADAL" clId="{F0744B88-85E5-874B-9CA1-3617BBF21D83}" dt="2021-12-07T17:10:22.238" v="1079" actId="26606"/>
          <ac:spMkLst>
            <pc:docMk/>
            <pc:sldMk cId="951400389" sldId="266"/>
            <ac:spMk id="1038" creationId="{D1EA859B-E555-4109-94F3-6700E046E008}"/>
          </ac:spMkLst>
        </pc:spChg>
        <pc:picChg chg="add mod ord">
          <ac:chgData name="Caitlin Ridgway (2004822)" userId="e417900d-a5b2-40fe-9cdd-e77fc1487cfe" providerId="ADAL" clId="{F0744B88-85E5-874B-9CA1-3617BBF21D83}" dt="2021-12-07T17:10:42.660" v="1082" actId="26606"/>
          <ac:picMkLst>
            <pc:docMk/>
            <pc:sldMk cId="951400389" sldId="266"/>
            <ac:picMk id="4" creationId="{70A8C44D-D2D2-D644-B4B3-C76A849251B0}"/>
          </ac:picMkLst>
        </pc:picChg>
        <pc:picChg chg="add del mod ord">
          <ac:chgData name="Caitlin Ridgway (2004822)" userId="e417900d-a5b2-40fe-9cdd-e77fc1487cfe" providerId="ADAL" clId="{F0744B88-85E5-874B-9CA1-3617BBF21D83}" dt="2021-12-07T17:10:22.737" v="1080"/>
          <ac:picMkLst>
            <pc:docMk/>
            <pc:sldMk cId="951400389" sldId="266"/>
            <ac:picMk id="1026" creationId="{7BBE83E0-3AF5-E943-8ED7-23360D45DCC0}"/>
          </ac:picMkLst>
        </pc:picChg>
        <pc:cxnChg chg="add">
          <ac:chgData name="Caitlin Ridgway (2004822)" userId="e417900d-a5b2-40fe-9cdd-e77fc1487cfe" providerId="ADAL" clId="{F0744B88-85E5-874B-9CA1-3617BBF21D83}" dt="2021-12-07T17:10:42.660" v="1082" actId="26606"/>
          <ac:cxnSpMkLst>
            <pc:docMk/>
            <pc:sldMk cId="951400389" sldId="266"/>
            <ac:cxnSpMk id="27" creationId="{20E3A342-4D61-4E3F-AF90-1AB42AEB96CC}"/>
          </ac:cxnSpMkLst>
        </pc:cxnChg>
        <pc:cxnChg chg="add del">
          <ac:chgData name="Caitlin Ridgway (2004822)" userId="e417900d-a5b2-40fe-9cdd-e77fc1487cfe" providerId="ADAL" clId="{F0744B88-85E5-874B-9CA1-3617BBF21D83}" dt="2021-12-07T17:10:11.635" v="1071" actId="26606"/>
          <ac:cxnSpMkLst>
            <pc:docMk/>
            <pc:sldMk cId="951400389" sldId="266"/>
            <ac:cxnSpMk id="73" creationId="{20E3A342-4D61-4E3F-AF90-1AB42AEB96CC}"/>
          </ac:cxnSpMkLst>
        </pc:cxnChg>
      </pc:sldChg>
      <pc:sldChg chg="addSp delSp modSp new del mod">
        <pc:chgData name="Caitlin Ridgway (2004822)" userId="e417900d-a5b2-40fe-9cdd-e77fc1487cfe" providerId="ADAL" clId="{F0744B88-85E5-874B-9CA1-3617BBF21D83}" dt="2021-12-07T17:07:20.939" v="949" actId="2696"/>
        <pc:sldMkLst>
          <pc:docMk/>
          <pc:sldMk cId="3182620506" sldId="266"/>
        </pc:sldMkLst>
        <pc:spChg chg="mod">
          <ac:chgData name="Caitlin Ridgway (2004822)" userId="e417900d-a5b2-40fe-9cdd-e77fc1487cfe" providerId="ADAL" clId="{F0744B88-85E5-874B-9CA1-3617BBF21D83}" dt="2021-12-07T17:05:39.299" v="945" actId="20577"/>
          <ac:spMkLst>
            <pc:docMk/>
            <pc:sldMk cId="3182620506" sldId="266"/>
            <ac:spMk id="2" creationId="{8028601A-CCFD-3B46-9C8F-DFC4F03A74FB}"/>
          </ac:spMkLst>
        </pc:spChg>
        <pc:spChg chg="mod">
          <ac:chgData name="Caitlin Ridgway (2004822)" userId="e417900d-a5b2-40fe-9cdd-e77fc1487cfe" providerId="ADAL" clId="{F0744B88-85E5-874B-9CA1-3617BBF21D83}" dt="2021-12-07T16:51:07.823" v="869" actId="20577"/>
          <ac:spMkLst>
            <pc:docMk/>
            <pc:sldMk cId="3182620506" sldId="266"/>
            <ac:spMk id="3" creationId="{069C06B3-F52B-0845-95D0-F8385D361A21}"/>
          </ac:spMkLst>
        </pc:spChg>
        <pc:spChg chg="add del mod">
          <ac:chgData name="Caitlin Ridgway (2004822)" userId="e417900d-a5b2-40fe-9cdd-e77fc1487cfe" providerId="ADAL" clId="{F0744B88-85E5-874B-9CA1-3617BBF21D83}" dt="2021-12-07T17:07:17.863" v="948"/>
          <ac:spMkLst>
            <pc:docMk/>
            <pc:sldMk cId="3182620506" sldId="266"/>
            <ac:spMk id="4" creationId="{178042FA-8159-C14D-81B2-B1547ADC3DA7}"/>
          </ac:spMkLst>
        </pc:spChg>
      </pc:sldChg>
      <pc:sldChg chg="new del">
        <pc:chgData name="Caitlin Ridgway (2004822)" userId="e417900d-a5b2-40fe-9cdd-e77fc1487cfe" providerId="ADAL" clId="{F0744B88-85E5-874B-9CA1-3617BBF21D83}" dt="2021-12-07T20:37:58.450" v="1791" actId="2696"/>
        <pc:sldMkLst>
          <pc:docMk/>
          <pc:sldMk cId="4273896457" sldId="267"/>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ata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21DCF4-CA64-4D5D-81A8-2A5C2BA9CA3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5D70B2FE-D131-4011-9868-0E0737E12EEC}">
      <dgm:prSet/>
      <dgm:spPr/>
      <dgm:t>
        <a:bodyPr/>
        <a:lstStyle/>
        <a:p>
          <a:pPr>
            <a:lnSpc>
              <a:spcPct val="100000"/>
            </a:lnSpc>
          </a:pPr>
          <a:r>
            <a:rPr lang="en-US"/>
            <a:t>Lack of confidence </a:t>
          </a:r>
        </a:p>
      </dgm:t>
    </dgm:pt>
    <dgm:pt modelId="{A8DFAC35-CCA3-4D5D-BB57-399229BA9DC1}" type="parTrans" cxnId="{EFC86CC3-BCF4-49DF-9D95-391F0C74935D}">
      <dgm:prSet/>
      <dgm:spPr/>
      <dgm:t>
        <a:bodyPr/>
        <a:lstStyle/>
        <a:p>
          <a:endParaRPr lang="en-US"/>
        </a:p>
      </dgm:t>
    </dgm:pt>
    <dgm:pt modelId="{91E7429A-B46F-4D4B-88EF-9EE4E2AB7B46}" type="sibTrans" cxnId="{EFC86CC3-BCF4-49DF-9D95-391F0C74935D}">
      <dgm:prSet/>
      <dgm:spPr/>
      <dgm:t>
        <a:bodyPr/>
        <a:lstStyle/>
        <a:p>
          <a:pPr>
            <a:lnSpc>
              <a:spcPct val="100000"/>
            </a:lnSpc>
          </a:pPr>
          <a:endParaRPr lang="en-US"/>
        </a:p>
      </dgm:t>
    </dgm:pt>
    <dgm:pt modelId="{D43D9C9A-DC0F-441D-929F-9CD933D44EFD}">
      <dgm:prSet/>
      <dgm:spPr/>
      <dgm:t>
        <a:bodyPr/>
        <a:lstStyle/>
        <a:p>
          <a:pPr>
            <a:lnSpc>
              <a:spcPct val="100000"/>
            </a:lnSpc>
          </a:pPr>
          <a:r>
            <a:rPr lang="en-US"/>
            <a:t>Not educated enough</a:t>
          </a:r>
        </a:p>
      </dgm:t>
    </dgm:pt>
    <dgm:pt modelId="{5F54E0FB-9342-4B0D-9A59-E8FB5765DD42}" type="parTrans" cxnId="{FA0DB763-D7BC-49C8-ACAF-CA9E8708470C}">
      <dgm:prSet/>
      <dgm:spPr/>
      <dgm:t>
        <a:bodyPr/>
        <a:lstStyle/>
        <a:p>
          <a:endParaRPr lang="en-US"/>
        </a:p>
      </dgm:t>
    </dgm:pt>
    <dgm:pt modelId="{DA923DC7-B83F-457E-BD79-D7BCA7780E9B}" type="sibTrans" cxnId="{FA0DB763-D7BC-49C8-ACAF-CA9E8708470C}">
      <dgm:prSet/>
      <dgm:spPr/>
      <dgm:t>
        <a:bodyPr/>
        <a:lstStyle/>
        <a:p>
          <a:pPr>
            <a:lnSpc>
              <a:spcPct val="100000"/>
            </a:lnSpc>
          </a:pPr>
          <a:endParaRPr lang="en-US"/>
        </a:p>
      </dgm:t>
    </dgm:pt>
    <dgm:pt modelId="{6CC7F4E6-3F05-4AF6-AA7B-3550094DD491}">
      <dgm:prSet/>
      <dgm:spPr/>
      <dgm:t>
        <a:bodyPr/>
        <a:lstStyle/>
        <a:p>
          <a:pPr>
            <a:lnSpc>
              <a:spcPct val="100000"/>
            </a:lnSpc>
          </a:pPr>
          <a:r>
            <a:rPr lang="en-US" dirty="0"/>
            <a:t>Nervous to meet different members of the community</a:t>
          </a:r>
        </a:p>
      </dgm:t>
    </dgm:pt>
    <dgm:pt modelId="{95847ADD-E7D6-4888-98DA-41BDD11DAF06}" type="parTrans" cxnId="{94AB0C99-8A03-4301-A62E-8699FDCBB975}">
      <dgm:prSet/>
      <dgm:spPr/>
      <dgm:t>
        <a:bodyPr/>
        <a:lstStyle/>
        <a:p>
          <a:endParaRPr lang="en-US"/>
        </a:p>
      </dgm:t>
    </dgm:pt>
    <dgm:pt modelId="{678E5D92-A45D-4978-ACF4-6C356957DE8C}" type="sibTrans" cxnId="{94AB0C99-8A03-4301-A62E-8699FDCBB975}">
      <dgm:prSet/>
      <dgm:spPr/>
      <dgm:t>
        <a:bodyPr/>
        <a:lstStyle/>
        <a:p>
          <a:pPr>
            <a:lnSpc>
              <a:spcPct val="100000"/>
            </a:lnSpc>
          </a:pPr>
          <a:endParaRPr lang="en-US"/>
        </a:p>
      </dgm:t>
    </dgm:pt>
    <dgm:pt modelId="{3A77BBB2-3204-488D-B4D0-459B3717E5D5}">
      <dgm:prSet/>
      <dgm:spPr/>
      <dgm:t>
        <a:bodyPr/>
        <a:lstStyle/>
        <a:p>
          <a:pPr>
            <a:lnSpc>
              <a:spcPct val="100000"/>
            </a:lnSpc>
          </a:pPr>
          <a:r>
            <a:rPr lang="en-US"/>
            <a:t>Challenging situations I've never been in before. </a:t>
          </a:r>
        </a:p>
      </dgm:t>
    </dgm:pt>
    <dgm:pt modelId="{5C0FD6E9-1359-4E10-AF7C-D54FCACEA745}" type="parTrans" cxnId="{0098F782-64B0-436A-9BE0-3AFA371B4B58}">
      <dgm:prSet/>
      <dgm:spPr/>
      <dgm:t>
        <a:bodyPr/>
        <a:lstStyle/>
        <a:p>
          <a:endParaRPr lang="en-US"/>
        </a:p>
      </dgm:t>
    </dgm:pt>
    <dgm:pt modelId="{C6DB02E7-0C9D-44C4-A80E-FBCB34DB71A6}" type="sibTrans" cxnId="{0098F782-64B0-436A-9BE0-3AFA371B4B58}">
      <dgm:prSet/>
      <dgm:spPr/>
      <dgm:t>
        <a:bodyPr/>
        <a:lstStyle/>
        <a:p>
          <a:endParaRPr lang="en-US"/>
        </a:p>
      </dgm:t>
    </dgm:pt>
    <dgm:pt modelId="{902AD93A-F565-46E6-99F5-63B4616219F7}" type="pres">
      <dgm:prSet presAssocID="{F421DCF4-CA64-4D5D-81A8-2A5C2BA9CA3F}" presName="root" presStyleCnt="0">
        <dgm:presLayoutVars>
          <dgm:dir/>
          <dgm:resizeHandles val="exact"/>
        </dgm:presLayoutVars>
      </dgm:prSet>
      <dgm:spPr/>
    </dgm:pt>
    <dgm:pt modelId="{A0815F9A-31B2-4BD7-BBC5-1E44EC536967}" type="pres">
      <dgm:prSet presAssocID="{F421DCF4-CA64-4D5D-81A8-2A5C2BA9CA3F}" presName="container" presStyleCnt="0">
        <dgm:presLayoutVars>
          <dgm:dir/>
          <dgm:resizeHandles val="exact"/>
        </dgm:presLayoutVars>
      </dgm:prSet>
      <dgm:spPr/>
    </dgm:pt>
    <dgm:pt modelId="{E9473055-23E6-49BB-8D4C-8EAE0720BCD3}" type="pres">
      <dgm:prSet presAssocID="{5D70B2FE-D131-4011-9868-0E0737E12EEC}" presName="compNode" presStyleCnt="0"/>
      <dgm:spPr/>
    </dgm:pt>
    <dgm:pt modelId="{D699B525-8E86-4D0F-93C1-1CA5E01CAC73}" type="pres">
      <dgm:prSet presAssocID="{5D70B2FE-D131-4011-9868-0E0737E12EEC}" presName="iconBgRect" presStyleLbl="bgShp" presStyleIdx="0" presStyleCnt="4"/>
      <dgm:spPr/>
    </dgm:pt>
    <dgm:pt modelId="{F24B24C6-12AC-4F16-A5BB-98FF38D698CC}" type="pres">
      <dgm:prSet presAssocID="{5D70B2FE-D131-4011-9868-0E0737E12EE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ad Face with No Fill"/>
        </a:ext>
      </dgm:extLst>
    </dgm:pt>
    <dgm:pt modelId="{7BFC75FF-6E61-4CBD-BF03-6F7CAFFCC0F5}" type="pres">
      <dgm:prSet presAssocID="{5D70B2FE-D131-4011-9868-0E0737E12EEC}" presName="spaceRect" presStyleCnt="0"/>
      <dgm:spPr/>
    </dgm:pt>
    <dgm:pt modelId="{BFD4F58B-5436-4604-B09F-DAA592A021FC}" type="pres">
      <dgm:prSet presAssocID="{5D70B2FE-D131-4011-9868-0E0737E12EEC}" presName="textRect" presStyleLbl="revTx" presStyleIdx="0" presStyleCnt="4">
        <dgm:presLayoutVars>
          <dgm:chMax val="1"/>
          <dgm:chPref val="1"/>
        </dgm:presLayoutVars>
      </dgm:prSet>
      <dgm:spPr/>
    </dgm:pt>
    <dgm:pt modelId="{5A7D408E-DD3E-4519-B4E5-A1C4E8F09E60}" type="pres">
      <dgm:prSet presAssocID="{91E7429A-B46F-4D4B-88EF-9EE4E2AB7B46}" presName="sibTrans" presStyleLbl="sibTrans2D1" presStyleIdx="0" presStyleCnt="0"/>
      <dgm:spPr/>
    </dgm:pt>
    <dgm:pt modelId="{4536C0E5-41F6-4389-95F9-5500FB6EB1A9}" type="pres">
      <dgm:prSet presAssocID="{D43D9C9A-DC0F-441D-929F-9CD933D44EFD}" presName="compNode" presStyleCnt="0"/>
      <dgm:spPr/>
    </dgm:pt>
    <dgm:pt modelId="{2912C52F-252A-4193-AB24-E081EF44E983}" type="pres">
      <dgm:prSet presAssocID="{D43D9C9A-DC0F-441D-929F-9CD933D44EFD}" presName="iconBgRect" presStyleLbl="bgShp" presStyleIdx="1" presStyleCnt="4"/>
      <dgm:spPr/>
    </dgm:pt>
    <dgm:pt modelId="{578D570D-03BD-4A3F-BA0D-797741E4C78E}" type="pres">
      <dgm:prSet presAssocID="{D43D9C9A-DC0F-441D-929F-9CD933D44EF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A7204F8F-417F-46AD-9DCF-E091C047CFE1}" type="pres">
      <dgm:prSet presAssocID="{D43D9C9A-DC0F-441D-929F-9CD933D44EFD}" presName="spaceRect" presStyleCnt="0"/>
      <dgm:spPr/>
    </dgm:pt>
    <dgm:pt modelId="{A526AC10-204A-45F4-9AB6-4774E1EC6F01}" type="pres">
      <dgm:prSet presAssocID="{D43D9C9A-DC0F-441D-929F-9CD933D44EFD}" presName="textRect" presStyleLbl="revTx" presStyleIdx="1" presStyleCnt="4">
        <dgm:presLayoutVars>
          <dgm:chMax val="1"/>
          <dgm:chPref val="1"/>
        </dgm:presLayoutVars>
      </dgm:prSet>
      <dgm:spPr/>
    </dgm:pt>
    <dgm:pt modelId="{646B58F7-F09F-45BB-9A87-93570BF314C6}" type="pres">
      <dgm:prSet presAssocID="{DA923DC7-B83F-457E-BD79-D7BCA7780E9B}" presName="sibTrans" presStyleLbl="sibTrans2D1" presStyleIdx="0" presStyleCnt="0"/>
      <dgm:spPr/>
    </dgm:pt>
    <dgm:pt modelId="{9527BDCE-36BF-4B5E-8416-5C9075A87424}" type="pres">
      <dgm:prSet presAssocID="{6CC7F4E6-3F05-4AF6-AA7B-3550094DD491}" presName="compNode" presStyleCnt="0"/>
      <dgm:spPr/>
    </dgm:pt>
    <dgm:pt modelId="{0FB4C088-D135-454E-9A4C-91AF75C0B8E9}" type="pres">
      <dgm:prSet presAssocID="{6CC7F4E6-3F05-4AF6-AA7B-3550094DD491}" presName="iconBgRect" presStyleLbl="bgShp" presStyleIdx="2" presStyleCnt="4"/>
      <dgm:spPr/>
    </dgm:pt>
    <dgm:pt modelId="{3AFAD404-1DED-4A64-A659-12762F67CE35}" type="pres">
      <dgm:prSet presAssocID="{6CC7F4E6-3F05-4AF6-AA7B-3550094DD49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in head"/>
        </a:ext>
      </dgm:extLst>
    </dgm:pt>
    <dgm:pt modelId="{66F6BC74-53AA-4F78-9D05-8878A0AF22FD}" type="pres">
      <dgm:prSet presAssocID="{6CC7F4E6-3F05-4AF6-AA7B-3550094DD491}" presName="spaceRect" presStyleCnt="0"/>
      <dgm:spPr/>
    </dgm:pt>
    <dgm:pt modelId="{EF342DB3-7573-4D52-974D-362E2680AE1F}" type="pres">
      <dgm:prSet presAssocID="{6CC7F4E6-3F05-4AF6-AA7B-3550094DD491}" presName="textRect" presStyleLbl="revTx" presStyleIdx="2" presStyleCnt="4">
        <dgm:presLayoutVars>
          <dgm:chMax val="1"/>
          <dgm:chPref val="1"/>
        </dgm:presLayoutVars>
      </dgm:prSet>
      <dgm:spPr/>
    </dgm:pt>
    <dgm:pt modelId="{3342ABCF-F1F4-4C22-972E-4C5B3979329C}" type="pres">
      <dgm:prSet presAssocID="{678E5D92-A45D-4978-ACF4-6C356957DE8C}" presName="sibTrans" presStyleLbl="sibTrans2D1" presStyleIdx="0" presStyleCnt="0"/>
      <dgm:spPr/>
    </dgm:pt>
    <dgm:pt modelId="{ACF2E020-4AE3-4EBB-ABCA-81AE19796BD0}" type="pres">
      <dgm:prSet presAssocID="{3A77BBB2-3204-488D-B4D0-459B3717E5D5}" presName="compNode" presStyleCnt="0"/>
      <dgm:spPr/>
    </dgm:pt>
    <dgm:pt modelId="{A71A71E0-C56F-49D6-B6E3-FDD43AF2ACE3}" type="pres">
      <dgm:prSet presAssocID="{3A77BBB2-3204-488D-B4D0-459B3717E5D5}" presName="iconBgRect" presStyleLbl="bgShp" presStyleIdx="3" presStyleCnt="4"/>
      <dgm:spPr/>
    </dgm:pt>
    <dgm:pt modelId="{1E8EE55A-01DC-4CFA-BE22-39E258C5D8BB}" type="pres">
      <dgm:prSet presAssocID="{3A77BBB2-3204-488D-B4D0-459B3717E5D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ion"/>
        </a:ext>
      </dgm:extLst>
    </dgm:pt>
    <dgm:pt modelId="{8A2BF39A-CE1B-4DF9-B220-84EE5ABF7818}" type="pres">
      <dgm:prSet presAssocID="{3A77BBB2-3204-488D-B4D0-459B3717E5D5}" presName="spaceRect" presStyleCnt="0"/>
      <dgm:spPr/>
    </dgm:pt>
    <dgm:pt modelId="{94A0FE2A-9ECA-43C2-89DB-32930A3FAB15}" type="pres">
      <dgm:prSet presAssocID="{3A77BBB2-3204-488D-B4D0-459B3717E5D5}" presName="textRect" presStyleLbl="revTx" presStyleIdx="3" presStyleCnt="4">
        <dgm:presLayoutVars>
          <dgm:chMax val="1"/>
          <dgm:chPref val="1"/>
        </dgm:presLayoutVars>
      </dgm:prSet>
      <dgm:spPr/>
    </dgm:pt>
  </dgm:ptLst>
  <dgm:cxnLst>
    <dgm:cxn modelId="{4AE9A807-F98F-4C2C-9A4F-863C3CDE79BC}" type="presOf" srcId="{D43D9C9A-DC0F-441D-929F-9CD933D44EFD}" destId="{A526AC10-204A-45F4-9AB6-4774E1EC6F01}" srcOrd="0" destOrd="0" presId="urn:microsoft.com/office/officeart/2018/2/layout/IconCircleList"/>
    <dgm:cxn modelId="{55908155-44EC-4742-9713-9B11E762B900}" type="presOf" srcId="{6CC7F4E6-3F05-4AF6-AA7B-3550094DD491}" destId="{EF342DB3-7573-4D52-974D-362E2680AE1F}" srcOrd="0" destOrd="0" presId="urn:microsoft.com/office/officeart/2018/2/layout/IconCircleList"/>
    <dgm:cxn modelId="{8072235B-1472-459E-BB0F-968413D2C9AC}" type="presOf" srcId="{3A77BBB2-3204-488D-B4D0-459B3717E5D5}" destId="{94A0FE2A-9ECA-43C2-89DB-32930A3FAB15}" srcOrd="0" destOrd="0" presId="urn:microsoft.com/office/officeart/2018/2/layout/IconCircleList"/>
    <dgm:cxn modelId="{FA0DB763-D7BC-49C8-ACAF-CA9E8708470C}" srcId="{F421DCF4-CA64-4D5D-81A8-2A5C2BA9CA3F}" destId="{D43D9C9A-DC0F-441D-929F-9CD933D44EFD}" srcOrd="1" destOrd="0" parTransId="{5F54E0FB-9342-4B0D-9A59-E8FB5765DD42}" sibTransId="{DA923DC7-B83F-457E-BD79-D7BCA7780E9B}"/>
    <dgm:cxn modelId="{9C693468-3730-4E61-BE57-61BBE33F90D8}" type="presOf" srcId="{F421DCF4-CA64-4D5D-81A8-2A5C2BA9CA3F}" destId="{902AD93A-F565-46E6-99F5-63B4616219F7}" srcOrd="0" destOrd="0" presId="urn:microsoft.com/office/officeart/2018/2/layout/IconCircleList"/>
    <dgm:cxn modelId="{0098F782-64B0-436A-9BE0-3AFA371B4B58}" srcId="{F421DCF4-CA64-4D5D-81A8-2A5C2BA9CA3F}" destId="{3A77BBB2-3204-488D-B4D0-459B3717E5D5}" srcOrd="3" destOrd="0" parTransId="{5C0FD6E9-1359-4E10-AF7C-D54FCACEA745}" sibTransId="{C6DB02E7-0C9D-44C4-A80E-FBCB34DB71A6}"/>
    <dgm:cxn modelId="{94AB0C99-8A03-4301-A62E-8699FDCBB975}" srcId="{F421DCF4-CA64-4D5D-81A8-2A5C2BA9CA3F}" destId="{6CC7F4E6-3F05-4AF6-AA7B-3550094DD491}" srcOrd="2" destOrd="0" parTransId="{95847ADD-E7D6-4888-98DA-41BDD11DAF06}" sibTransId="{678E5D92-A45D-4978-ACF4-6C356957DE8C}"/>
    <dgm:cxn modelId="{877D0AB5-E85B-4E51-97D2-F1F14523469E}" type="presOf" srcId="{91E7429A-B46F-4D4B-88EF-9EE4E2AB7B46}" destId="{5A7D408E-DD3E-4519-B4E5-A1C4E8F09E60}" srcOrd="0" destOrd="0" presId="urn:microsoft.com/office/officeart/2018/2/layout/IconCircleList"/>
    <dgm:cxn modelId="{145A6EBA-5C71-4F0A-8B6C-335EEBA6C450}" type="presOf" srcId="{678E5D92-A45D-4978-ACF4-6C356957DE8C}" destId="{3342ABCF-F1F4-4C22-972E-4C5B3979329C}" srcOrd="0" destOrd="0" presId="urn:microsoft.com/office/officeart/2018/2/layout/IconCircleList"/>
    <dgm:cxn modelId="{EFC86CC3-BCF4-49DF-9D95-391F0C74935D}" srcId="{F421DCF4-CA64-4D5D-81A8-2A5C2BA9CA3F}" destId="{5D70B2FE-D131-4011-9868-0E0737E12EEC}" srcOrd="0" destOrd="0" parTransId="{A8DFAC35-CCA3-4D5D-BB57-399229BA9DC1}" sibTransId="{91E7429A-B46F-4D4B-88EF-9EE4E2AB7B46}"/>
    <dgm:cxn modelId="{2A9618E3-454A-423C-93D4-22E4C2D3E678}" type="presOf" srcId="{DA923DC7-B83F-457E-BD79-D7BCA7780E9B}" destId="{646B58F7-F09F-45BB-9A87-93570BF314C6}" srcOrd="0" destOrd="0" presId="urn:microsoft.com/office/officeart/2018/2/layout/IconCircleList"/>
    <dgm:cxn modelId="{7D8563FB-FF26-41FF-8856-A298ED3C54C7}" type="presOf" srcId="{5D70B2FE-D131-4011-9868-0E0737E12EEC}" destId="{BFD4F58B-5436-4604-B09F-DAA592A021FC}" srcOrd="0" destOrd="0" presId="urn:microsoft.com/office/officeart/2018/2/layout/IconCircleList"/>
    <dgm:cxn modelId="{293F1E16-D5CB-411B-9005-F96E25F0484E}" type="presParOf" srcId="{902AD93A-F565-46E6-99F5-63B4616219F7}" destId="{A0815F9A-31B2-4BD7-BBC5-1E44EC536967}" srcOrd="0" destOrd="0" presId="urn:microsoft.com/office/officeart/2018/2/layout/IconCircleList"/>
    <dgm:cxn modelId="{001A1AF6-8692-4C8C-ABAD-2357513BCD19}" type="presParOf" srcId="{A0815F9A-31B2-4BD7-BBC5-1E44EC536967}" destId="{E9473055-23E6-49BB-8D4C-8EAE0720BCD3}" srcOrd="0" destOrd="0" presId="urn:microsoft.com/office/officeart/2018/2/layout/IconCircleList"/>
    <dgm:cxn modelId="{592467E5-8871-4A3B-BB11-A06A6C6DFD35}" type="presParOf" srcId="{E9473055-23E6-49BB-8D4C-8EAE0720BCD3}" destId="{D699B525-8E86-4D0F-93C1-1CA5E01CAC73}" srcOrd="0" destOrd="0" presId="urn:microsoft.com/office/officeart/2018/2/layout/IconCircleList"/>
    <dgm:cxn modelId="{1E679345-F4AA-4863-8C81-7590778EAF36}" type="presParOf" srcId="{E9473055-23E6-49BB-8D4C-8EAE0720BCD3}" destId="{F24B24C6-12AC-4F16-A5BB-98FF38D698CC}" srcOrd="1" destOrd="0" presId="urn:microsoft.com/office/officeart/2018/2/layout/IconCircleList"/>
    <dgm:cxn modelId="{C311B9C6-BCB8-4CE0-B715-24F7EDBA2FDB}" type="presParOf" srcId="{E9473055-23E6-49BB-8D4C-8EAE0720BCD3}" destId="{7BFC75FF-6E61-4CBD-BF03-6F7CAFFCC0F5}" srcOrd="2" destOrd="0" presId="urn:microsoft.com/office/officeart/2018/2/layout/IconCircleList"/>
    <dgm:cxn modelId="{484AC749-448F-42CD-B6FD-E5ADC75B0D9E}" type="presParOf" srcId="{E9473055-23E6-49BB-8D4C-8EAE0720BCD3}" destId="{BFD4F58B-5436-4604-B09F-DAA592A021FC}" srcOrd="3" destOrd="0" presId="urn:microsoft.com/office/officeart/2018/2/layout/IconCircleList"/>
    <dgm:cxn modelId="{CB2CC0B3-CE6D-4D59-A66E-8F112469254D}" type="presParOf" srcId="{A0815F9A-31B2-4BD7-BBC5-1E44EC536967}" destId="{5A7D408E-DD3E-4519-B4E5-A1C4E8F09E60}" srcOrd="1" destOrd="0" presId="urn:microsoft.com/office/officeart/2018/2/layout/IconCircleList"/>
    <dgm:cxn modelId="{43D698D6-32CE-4C9D-9BA3-756C80381A0C}" type="presParOf" srcId="{A0815F9A-31B2-4BD7-BBC5-1E44EC536967}" destId="{4536C0E5-41F6-4389-95F9-5500FB6EB1A9}" srcOrd="2" destOrd="0" presId="urn:microsoft.com/office/officeart/2018/2/layout/IconCircleList"/>
    <dgm:cxn modelId="{632FCB5C-C175-4960-BF09-52E5BAF5DCB7}" type="presParOf" srcId="{4536C0E5-41F6-4389-95F9-5500FB6EB1A9}" destId="{2912C52F-252A-4193-AB24-E081EF44E983}" srcOrd="0" destOrd="0" presId="urn:microsoft.com/office/officeart/2018/2/layout/IconCircleList"/>
    <dgm:cxn modelId="{C489279A-49BF-4C03-8BA9-3F26BB9832E8}" type="presParOf" srcId="{4536C0E5-41F6-4389-95F9-5500FB6EB1A9}" destId="{578D570D-03BD-4A3F-BA0D-797741E4C78E}" srcOrd="1" destOrd="0" presId="urn:microsoft.com/office/officeart/2018/2/layout/IconCircleList"/>
    <dgm:cxn modelId="{C7DD406B-006B-4FE5-8B59-7AEAB80FC4B5}" type="presParOf" srcId="{4536C0E5-41F6-4389-95F9-5500FB6EB1A9}" destId="{A7204F8F-417F-46AD-9DCF-E091C047CFE1}" srcOrd="2" destOrd="0" presId="urn:microsoft.com/office/officeart/2018/2/layout/IconCircleList"/>
    <dgm:cxn modelId="{A139A65F-7741-4F5B-8098-0764F33B8775}" type="presParOf" srcId="{4536C0E5-41F6-4389-95F9-5500FB6EB1A9}" destId="{A526AC10-204A-45F4-9AB6-4774E1EC6F01}" srcOrd="3" destOrd="0" presId="urn:microsoft.com/office/officeart/2018/2/layout/IconCircleList"/>
    <dgm:cxn modelId="{B5EAE4B0-1FBE-4C10-BB22-9E51334172EA}" type="presParOf" srcId="{A0815F9A-31B2-4BD7-BBC5-1E44EC536967}" destId="{646B58F7-F09F-45BB-9A87-93570BF314C6}" srcOrd="3" destOrd="0" presId="urn:microsoft.com/office/officeart/2018/2/layout/IconCircleList"/>
    <dgm:cxn modelId="{FFFDA590-0833-42FC-A0F4-D7CC307BE869}" type="presParOf" srcId="{A0815F9A-31B2-4BD7-BBC5-1E44EC536967}" destId="{9527BDCE-36BF-4B5E-8416-5C9075A87424}" srcOrd="4" destOrd="0" presId="urn:microsoft.com/office/officeart/2018/2/layout/IconCircleList"/>
    <dgm:cxn modelId="{6254308D-9D10-4045-8225-6AB241C28B11}" type="presParOf" srcId="{9527BDCE-36BF-4B5E-8416-5C9075A87424}" destId="{0FB4C088-D135-454E-9A4C-91AF75C0B8E9}" srcOrd="0" destOrd="0" presId="urn:microsoft.com/office/officeart/2018/2/layout/IconCircleList"/>
    <dgm:cxn modelId="{5A7DB0D2-1D7F-46D5-85C3-75071656318D}" type="presParOf" srcId="{9527BDCE-36BF-4B5E-8416-5C9075A87424}" destId="{3AFAD404-1DED-4A64-A659-12762F67CE35}" srcOrd="1" destOrd="0" presId="urn:microsoft.com/office/officeart/2018/2/layout/IconCircleList"/>
    <dgm:cxn modelId="{A3B7D024-D4B3-453D-A374-29F482E219D7}" type="presParOf" srcId="{9527BDCE-36BF-4B5E-8416-5C9075A87424}" destId="{66F6BC74-53AA-4F78-9D05-8878A0AF22FD}" srcOrd="2" destOrd="0" presId="urn:microsoft.com/office/officeart/2018/2/layout/IconCircleList"/>
    <dgm:cxn modelId="{16129B0E-B00A-4C91-834B-6B046E536537}" type="presParOf" srcId="{9527BDCE-36BF-4B5E-8416-5C9075A87424}" destId="{EF342DB3-7573-4D52-974D-362E2680AE1F}" srcOrd="3" destOrd="0" presId="urn:microsoft.com/office/officeart/2018/2/layout/IconCircleList"/>
    <dgm:cxn modelId="{07FED7A6-B7E1-4109-B32A-E3C0615EBC0A}" type="presParOf" srcId="{A0815F9A-31B2-4BD7-BBC5-1E44EC536967}" destId="{3342ABCF-F1F4-4C22-972E-4C5B3979329C}" srcOrd="5" destOrd="0" presId="urn:microsoft.com/office/officeart/2018/2/layout/IconCircleList"/>
    <dgm:cxn modelId="{DF82A0D4-84B7-4E2C-BF89-447E781B2B28}" type="presParOf" srcId="{A0815F9A-31B2-4BD7-BBC5-1E44EC536967}" destId="{ACF2E020-4AE3-4EBB-ABCA-81AE19796BD0}" srcOrd="6" destOrd="0" presId="urn:microsoft.com/office/officeart/2018/2/layout/IconCircleList"/>
    <dgm:cxn modelId="{CECA3181-BC8D-437A-918F-3AF012206CFB}" type="presParOf" srcId="{ACF2E020-4AE3-4EBB-ABCA-81AE19796BD0}" destId="{A71A71E0-C56F-49D6-B6E3-FDD43AF2ACE3}" srcOrd="0" destOrd="0" presId="urn:microsoft.com/office/officeart/2018/2/layout/IconCircleList"/>
    <dgm:cxn modelId="{751A658E-067F-4AD7-A86A-E102CB723ABE}" type="presParOf" srcId="{ACF2E020-4AE3-4EBB-ABCA-81AE19796BD0}" destId="{1E8EE55A-01DC-4CFA-BE22-39E258C5D8BB}" srcOrd="1" destOrd="0" presId="urn:microsoft.com/office/officeart/2018/2/layout/IconCircleList"/>
    <dgm:cxn modelId="{E0C1AE81-C121-492A-B4BA-0F8145FE8A43}" type="presParOf" srcId="{ACF2E020-4AE3-4EBB-ABCA-81AE19796BD0}" destId="{8A2BF39A-CE1B-4DF9-B220-84EE5ABF7818}" srcOrd="2" destOrd="0" presId="urn:microsoft.com/office/officeart/2018/2/layout/IconCircleList"/>
    <dgm:cxn modelId="{60434480-B549-4906-B266-111150860B42}" type="presParOf" srcId="{ACF2E020-4AE3-4EBB-ABCA-81AE19796BD0}" destId="{94A0FE2A-9ECA-43C2-89DB-32930A3FAB15}"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0D26CD-F876-4A44-B783-8AB8A15CE02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6B88F88-7DD9-4065-A88F-1D2872DCAF33}">
      <dgm:prSet/>
      <dgm:spPr/>
      <dgm:t>
        <a:bodyPr/>
        <a:lstStyle/>
        <a:p>
          <a:r>
            <a:rPr lang="en-US"/>
            <a:t>Diversity </a:t>
          </a:r>
        </a:p>
      </dgm:t>
    </dgm:pt>
    <dgm:pt modelId="{FA2FF197-7AD3-4FEA-9422-34D9EA795FD6}" type="parTrans" cxnId="{9601866F-BE58-428C-A523-F9C79AC369A2}">
      <dgm:prSet/>
      <dgm:spPr/>
      <dgm:t>
        <a:bodyPr/>
        <a:lstStyle/>
        <a:p>
          <a:endParaRPr lang="en-US"/>
        </a:p>
      </dgm:t>
    </dgm:pt>
    <dgm:pt modelId="{40AE1C44-677C-40E1-B1AF-B5949470C1D8}" type="sibTrans" cxnId="{9601866F-BE58-428C-A523-F9C79AC369A2}">
      <dgm:prSet/>
      <dgm:spPr/>
      <dgm:t>
        <a:bodyPr/>
        <a:lstStyle/>
        <a:p>
          <a:endParaRPr lang="en-US"/>
        </a:p>
      </dgm:t>
    </dgm:pt>
    <dgm:pt modelId="{97935372-703D-4D8F-B92E-5F8BBFB530D3}">
      <dgm:prSet/>
      <dgm:spPr/>
      <dgm:t>
        <a:bodyPr/>
        <a:lstStyle/>
        <a:p>
          <a:r>
            <a:rPr lang="en-US"/>
            <a:t>Communication </a:t>
          </a:r>
        </a:p>
      </dgm:t>
    </dgm:pt>
    <dgm:pt modelId="{9C245ACA-036D-4667-BAF7-9EE33AC4F71F}" type="parTrans" cxnId="{2792FDE5-571F-4274-B8E8-0F82975F91DD}">
      <dgm:prSet/>
      <dgm:spPr/>
      <dgm:t>
        <a:bodyPr/>
        <a:lstStyle/>
        <a:p>
          <a:endParaRPr lang="en-US"/>
        </a:p>
      </dgm:t>
    </dgm:pt>
    <dgm:pt modelId="{1A7B0EBD-A8DA-446F-A12B-0886667CC5D7}" type="sibTrans" cxnId="{2792FDE5-571F-4274-B8E8-0F82975F91DD}">
      <dgm:prSet/>
      <dgm:spPr/>
      <dgm:t>
        <a:bodyPr/>
        <a:lstStyle/>
        <a:p>
          <a:endParaRPr lang="en-US"/>
        </a:p>
      </dgm:t>
    </dgm:pt>
    <dgm:pt modelId="{29FA726A-9162-4736-8022-5EEAABAD87AD}">
      <dgm:prSet/>
      <dgm:spPr/>
      <dgm:t>
        <a:bodyPr/>
        <a:lstStyle/>
        <a:p>
          <a:r>
            <a:rPr lang="en-US"/>
            <a:t>Professionalism</a:t>
          </a:r>
        </a:p>
      </dgm:t>
    </dgm:pt>
    <dgm:pt modelId="{E63DBB6B-AFBC-474A-8722-CC92639A353F}" type="parTrans" cxnId="{263840EA-F16A-4B8F-81D9-827D47F96E59}">
      <dgm:prSet/>
      <dgm:spPr/>
      <dgm:t>
        <a:bodyPr/>
        <a:lstStyle/>
        <a:p>
          <a:endParaRPr lang="en-US"/>
        </a:p>
      </dgm:t>
    </dgm:pt>
    <dgm:pt modelId="{8FBF30E1-A91E-47C0-837F-BA33BCA5AF73}" type="sibTrans" cxnId="{263840EA-F16A-4B8F-81D9-827D47F96E59}">
      <dgm:prSet/>
      <dgm:spPr/>
      <dgm:t>
        <a:bodyPr/>
        <a:lstStyle/>
        <a:p>
          <a:endParaRPr lang="en-US"/>
        </a:p>
      </dgm:t>
    </dgm:pt>
    <dgm:pt modelId="{370C29FE-20EB-47C1-82B5-813A659C6D89}">
      <dgm:prSet/>
      <dgm:spPr/>
      <dgm:t>
        <a:bodyPr/>
        <a:lstStyle/>
        <a:p>
          <a:r>
            <a:rPr lang="en-US"/>
            <a:t>Empathy </a:t>
          </a:r>
        </a:p>
      </dgm:t>
    </dgm:pt>
    <dgm:pt modelId="{F939C970-2EB9-4AFD-A50C-9DF863E9FFDC}" type="parTrans" cxnId="{613FD07B-BB2D-408D-A643-838BA422A745}">
      <dgm:prSet/>
      <dgm:spPr/>
      <dgm:t>
        <a:bodyPr/>
        <a:lstStyle/>
        <a:p>
          <a:endParaRPr lang="en-US"/>
        </a:p>
      </dgm:t>
    </dgm:pt>
    <dgm:pt modelId="{6C450FD2-BCC6-414F-9C42-C78D4D708D4D}" type="sibTrans" cxnId="{613FD07B-BB2D-408D-A643-838BA422A745}">
      <dgm:prSet/>
      <dgm:spPr/>
      <dgm:t>
        <a:bodyPr/>
        <a:lstStyle/>
        <a:p>
          <a:endParaRPr lang="en-US"/>
        </a:p>
      </dgm:t>
    </dgm:pt>
    <dgm:pt modelId="{A4EADE2C-E53B-408F-8CAC-F183DF801AE5}">
      <dgm:prSet/>
      <dgm:spPr/>
      <dgm:t>
        <a:bodyPr/>
        <a:lstStyle/>
        <a:p>
          <a:r>
            <a:rPr lang="en-US"/>
            <a:t>teamwork/collaboration </a:t>
          </a:r>
        </a:p>
      </dgm:t>
    </dgm:pt>
    <dgm:pt modelId="{3ECCC098-F30D-48C3-9EE7-4912527752C4}" type="parTrans" cxnId="{9653B5E4-F1AF-4671-9296-51117F9A8E1E}">
      <dgm:prSet/>
      <dgm:spPr/>
      <dgm:t>
        <a:bodyPr/>
        <a:lstStyle/>
        <a:p>
          <a:endParaRPr lang="en-US"/>
        </a:p>
      </dgm:t>
    </dgm:pt>
    <dgm:pt modelId="{7E92B1E2-0A31-47BE-BE98-D109F604DD59}" type="sibTrans" cxnId="{9653B5E4-F1AF-4671-9296-51117F9A8E1E}">
      <dgm:prSet/>
      <dgm:spPr/>
      <dgm:t>
        <a:bodyPr/>
        <a:lstStyle/>
        <a:p>
          <a:endParaRPr lang="en-US"/>
        </a:p>
      </dgm:t>
    </dgm:pt>
    <dgm:pt modelId="{59EAEAE5-6533-4A8E-8342-722A0E8AD2B4}" type="pres">
      <dgm:prSet presAssocID="{D00D26CD-F876-4A44-B783-8AB8A15CE02A}" presName="root" presStyleCnt="0">
        <dgm:presLayoutVars>
          <dgm:dir/>
          <dgm:resizeHandles val="exact"/>
        </dgm:presLayoutVars>
      </dgm:prSet>
      <dgm:spPr/>
    </dgm:pt>
    <dgm:pt modelId="{2C4BD717-1AE3-45C8-80CB-D8AB7E30E968}" type="pres">
      <dgm:prSet presAssocID="{56B88F88-7DD9-4065-A88F-1D2872DCAF33}" presName="compNode" presStyleCnt="0"/>
      <dgm:spPr/>
    </dgm:pt>
    <dgm:pt modelId="{96564452-01BC-439E-9477-F7F764C91374}" type="pres">
      <dgm:prSet presAssocID="{56B88F88-7DD9-4065-A88F-1D2872DCAF33}" presName="bgRect" presStyleLbl="bgShp" presStyleIdx="0" presStyleCnt="5"/>
      <dgm:spPr/>
    </dgm:pt>
    <dgm:pt modelId="{0A83F587-0CB6-4BC6-8857-CD9279856B87}" type="pres">
      <dgm:prSet presAssocID="{56B88F88-7DD9-4065-A88F-1D2872DCAF3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671B1923-380C-402D-928F-E81FE69C90DA}" type="pres">
      <dgm:prSet presAssocID="{56B88F88-7DD9-4065-A88F-1D2872DCAF33}" presName="spaceRect" presStyleCnt="0"/>
      <dgm:spPr/>
    </dgm:pt>
    <dgm:pt modelId="{B14B3573-3B98-4457-A802-E312264D1CF9}" type="pres">
      <dgm:prSet presAssocID="{56B88F88-7DD9-4065-A88F-1D2872DCAF33}" presName="parTx" presStyleLbl="revTx" presStyleIdx="0" presStyleCnt="5">
        <dgm:presLayoutVars>
          <dgm:chMax val="0"/>
          <dgm:chPref val="0"/>
        </dgm:presLayoutVars>
      </dgm:prSet>
      <dgm:spPr/>
    </dgm:pt>
    <dgm:pt modelId="{23AA4533-4BBA-4412-8A62-D3C4DB6AE657}" type="pres">
      <dgm:prSet presAssocID="{40AE1C44-677C-40E1-B1AF-B5949470C1D8}" presName="sibTrans" presStyleCnt="0"/>
      <dgm:spPr/>
    </dgm:pt>
    <dgm:pt modelId="{95186295-DE2F-4099-A701-26F8E3270A99}" type="pres">
      <dgm:prSet presAssocID="{97935372-703D-4D8F-B92E-5F8BBFB530D3}" presName="compNode" presStyleCnt="0"/>
      <dgm:spPr/>
    </dgm:pt>
    <dgm:pt modelId="{2D8057FF-3D3F-42D0-A212-1496B71A1181}" type="pres">
      <dgm:prSet presAssocID="{97935372-703D-4D8F-B92E-5F8BBFB530D3}" presName="bgRect" presStyleLbl="bgShp" presStyleIdx="1" presStyleCnt="5"/>
      <dgm:spPr/>
    </dgm:pt>
    <dgm:pt modelId="{89CA5D46-65D6-43B0-8ACF-2E002348EF85}" type="pres">
      <dgm:prSet presAssocID="{97935372-703D-4D8F-B92E-5F8BBFB530D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lephone"/>
        </a:ext>
      </dgm:extLst>
    </dgm:pt>
    <dgm:pt modelId="{7B644B83-6BE6-499B-9C60-8B6D2593AF8C}" type="pres">
      <dgm:prSet presAssocID="{97935372-703D-4D8F-B92E-5F8BBFB530D3}" presName="spaceRect" presStyleCnt="0"/>
      <dgm:spPr/>
    </dgm:pt>
    <dgm:pt modelId="{ABA2EC0D-0B31-41FD-9641-A8252FD40198}" type="pres">
      <dgm:prSet presAssocID="{97935372-703D-4D8F-B92E-5F8BBFB530D3}" presName="parTx" presStyleLbl="revTx" presStyleIdx="1" presStyleCnt="5">
        <dgm:presLayoutVars>
          <dgm:chMax val="0"/>
          <dgm:chPref val="0"/>
        </dgm:presLayoutVars>
      </dgm:prSet>
      <dgm:spPr/>
    </dgm:pt>
    <dgm:pt modelId="{E053538D-2719-417B-98DD-CDEA3F972FDB}" type="pres">
      <dgm:prSet presAssocID="{1A7B0EBD-A8DA-446F-A12B-0886667CC5D7}" presName="sibTrans" presStyleCnt="0"/>
      <dgm:spPr/>
    </dgm:pt>
    <dgm:pt modelId="{EE78823E-3FD2-4B92-85B5-0491CD793D8B}" type="pres">
      <dgm:prSet presAssocID="{29FA726A-9162-4736-8022-5EEAABAD87AD}" presName="compNode" presStyleCnt="0"/>
      <dgm:spPr/>
    </dgm:pt>
    <dgm:pt modelId="{1543AC3A-08E1-4D53-8739-7B4CDB059207}" type="pres">
      <dgm:prSet presAssocID="{29FA726A-9162-4736-8022-5EEAABAD87AD}" presName="bgRect" presStyleLbl="bgShp" presStyleIdx="2" presStyleCnt="5"/>
      <dgm:spPr/>
    </dgm:pt>
    <dgm:pt modelId="{3D3FCF48-88D9-4DEA-BD00-7BEC891726A7}" type="pres">
      <dgm:prSet presAssocID="{29FA726A-9162-4736-8022-5EEAABAD87A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F07035D9-57CF-4882-B100-FEDF9E76A351}" type="pres">
      <dgm:prSet presAssocID="{29FA726A-9162-4736-8022-5EEAABAD87AD}" presName="spaceRect" presStyleCnt="0"/>
      <dgm:spPr/>
    </dgm:pt>
    <dgm:pt modelId="{A52DCBB4-15EF-4345-8A48-9F9A365AE86E}" type="pres">
      <dgm:prSet presAssocID="{29FA726A-9162-4736-8022-5EEAABAD87AD}" presName="parTx" presStyleLbl="revTx" presStyleIdx="2" presStyleCnt="5">
        <dgm:presLayoutVars>
          <dgm:chMax val="0"/>
          <dgm:chPref val="0"/>
        </dgm:presLayoutVars>
      </dgm:prSet>
      <dgm:spPr/>
    </dgm:pt>
    <dgm:pt modelId="{D0F95941-795D-4639-B33E-580BCC2DB6A1}" type="pres">
      <dgm:prSet presAssocID="{8FBF30E1-A91E-47C0-837F-BA33BCA5AF73}" presName="sibTrans" presStyleCnt="0"/>
      <dgm:spPr/>
    </dgm:pt>
    <dgm:pt modelId="{58B84CBF-0333-40B0-955C-74F0075F2E76}" type="pres">
      <dgm:prSet presAssocID="{370C29FE-20EB-47C1-82B5-813A659C6D89}" presName="compNode" presStyleCnt="0"/>
      <dgm:spPr/>
    </dgm:pt>
    <dgm:pt modelId="{65877C77-20B1-4A37-B62A-D0393759AEF7}" type="pres">
      <dgm:prSet presAssocID="{370C29FE-20EB-47C1-82B5-813A659C6D89}" presName="bgRect" presStyleLbl="bgShp" presStyleIdx="3" presStyleCnt="5"/>
      <dgm:spPr/>
    </dgm:pt>
    <dgm:pt modelId="{1157BF9D-05C3-45D7-B3FB-BFE825C71ADE}" type="pres">
      <dgm:prSet presAssocID="{370C29FE-20EB-47C1-82B5-813A659C6D8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rt"/>
        </a:ext>
      </dgm:extLst>
    </dgm:pt>
    <dgm:pt modelId="{30B8D93B-EA16-426B-B6EB-5F71EEA2C24E}" type="pres">
      <dgm:prSet presAssocID="{370C29FE-20EB-47C1-82B5-813A659C6D89}" presName="spaceRect" presStyleCnt="0"/>
      <dgm:spPr/>
    </dgm:pt>
    <dgm:pt modelId="{C53B0920-46A7-491B-8C0A-FFD27D638434}" type="pres">
      <dgm:prSet presAssocID="{370C29FE-20EB-47C1-82B5-813A659C6D89}" presName="parTx" presStyleLbl="revTx" presStyleIdx="3" presStyleCnt="5">
        <dgm:presLayoutVars>
          <dgm:chMax val="0"/>
          <dgm:chPref val="0"/>
        </dgm:presLayoutVars>
      </dgm:prSet>
      <dgm:spPr/>
    </dgm:pt>
    <dgm:pt modelId="{4764F619-C0B1-4A94-9296-DD2A6C01D832}" type="pres">
      <dgm:prSet presAssocID="{6C450FD2-BCC6-414F-9C42-C78D4D708D4D}" presName="sibTrans" presStyleCnt="0"/>
      <dgm:spPr/>
    </dgm:pt>
    <dgm:pt modelId="{2F621A16-A3BF-4AAC-93A3-6AE11860A143}" type="pres">
      <dgm:prSet presAssocID="{A4EADE2C-E53B-408F-8CAC-F183DF801AE5}" presName="compNode" presStyleCnt="0"/>
      <dgm:spPr/>
    </dgm:pt>
    <dgm:pt modelId="{F16726FA-FB37-4BC5-B816-2584F4C25494}" type="pres">
      <dgm:prSet presAssocID="{A4EADE2C-E53B-408F-8CAC-F183DF801AE5}" presName="bgRect" presStyleLbl="bgShp" presStyleIdx="4" presStyleCnt="5"/>
      <dgm:spPr/>
    </dgm:pt>
    <dgm:pt modelId="{0AC69E53-32A4-4421-9726-899C37AF27C1}" type="pres">
      <dgm:prSet presAssocID="{A4EADE2C-E53B-408F-8CAC-F183DF801AE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D47E5397-701C-45CC-B0F9-335EB24B8C1B}" type="pres">
      <dgm:prSet presAssocID="{A4EADE2C-E53B-408F-8CAC-F183DF801AE5}" presName="spaceRect" presStyleCnt="0"/>
      <dgm:spPr/>
    </dgm:pt>
    <dgm:pt modelId="{5A2B0BAE-B73C-42A2-8D5B-743DC598F952}" type="pres">
      <dgm:prSet presAssocID="{A4EADE2C-E53B-408F-8CAC-F183DF801AE5}" presName="parTx" presStyleLbl="revTx" presStyleIdx="4" presStyleCnt="5">
        <dgm:presLayoutVars>
          <dgm:chMax val="0"/>
          <dgm:chPref val="0"/>
        </dgm:presLayoutVars>
      </dgm:prSet>
      <dgm:spPr/>
    </dgm:pt>
  </dgm:ptLst>
  <dgm:cxnLst>
    <dgm:cxn modelId="{25FA6803-89A8-4915-9455-8128FFDE621B}" type="presOf" srcId="{D00D26CD-F876-4A44-B783-8AB8A15CE02A}" destId="{59EAEAE5-6533-4A8E-8342-722A0E8AD2B4}" srcOrd="0" destOrd="0" presId="urn:microsoft.com/office/officeart/2018/2/layout/IconVerticalSolidList"/>
    <dgm:cxn modelId="{2F9C161D-6CE7-4117-B8E3-78B1E3ED10FD}" type="presOf" srcId="{29FA726A-9162-4736-8022-5EEAABAD87AD}" destId="{A52DCBB4-15EF-4345-8A48-9F9A365AE86E}" srcOrd="0" destOrd="0" presId="urn:microsoft.com/office/officeart/2018/2/layout/IconVerticalSolidList"/>
    <dgm:cxn modelId="{00A3F32C-8D29-4EBA-8467-AF18C38C143F}" type="presOf" srcId="{56B88F88-7DD9-4065-A88F-1D2872DCAF33}" destId="{B14B3573-3B98-4457-A802-E312264D1CF9}" srcOrd="0" destOrd="0" presId="urn:microsoft.com/office/officeart/2018/2/layout/IconVerticalSolidList"/>
    <dgm:cxn modelId="{86BA694F-11DA-49BF-9D73-FF8BB360F8FD}" type="presOf" srcId="{A4EADE2C-E53B-408F-8CAC-F183DF801AE5}" destId="{5A2B0BAE-B73C-42A2-8D5B-743DC598F952}" srcOrd="0" destOrd="0" presId="urn:microsoft.com/office/officeart/2018/2/layout/IconVerticalSolidList"/>
    <dgm:cxn modelId="{F94FC052-6FD9-4E7E-82D8-CCB77D0F1B12}" type="presOf" srcId="{370C29FE-20EB-47C1-82B5-813A659C6D89}" destId="{C53B0920-46A7-491B-8C0A-FFD27D638434}" srcOrd="0" destOrd="0" presId="urn:microsoft.com/office/officeart/2018/2/layout/IconVerticalSolidList"/>
    <dgm:cxn modelId="{9601866F-BE58-428C-A523-F9C79AC369A2}" srcId="{D00D26CD-F876-4A44-B783-8AB8A15CE02A}" destId="{56B88F88-7DD9-4065-A88F-1D2872DCAF33}" srcOrd="0" destOrd="0" parTransId="{FA2FF197-7AD3-4FEA-9422-34D9EA795FD6}" sibTransId="{40AE1C44-677C-40E1-B1AF-B5949470C1D8}"/>
    <dgm:cxn modelId="{47E97177-345B-4B09-814A-EC58691B6278}" type="presOf" srcId="{97935372-703D-4D8F-B92E-5F8BBFB530D3}" destId="{ABA2EC0D-0B31-41FD-9641-A8252FD40198}" srcOrd="0" destOrd="0" presId="urn:microsoft.com/office/officeart/2018/2/layout/IconVerticalSolidList"/>
    <dgm:cxn modelId="{613FD07B-BB2D-408D-A643-838BA422A745}" srcId="{D00D26CD-F876-4A44-B783-8AB8A15CE02A}" destId="{370C29FE-20EB-47C1-82B5-813A659C6D89}" srcOrd="3" destOrd="0" parTransId="{F939C970-2EB9-4AFD-A50C-9DF863E9FFDC}" sibTransId="{6C450FD2-BCC6-414F-9C42-C78D4D708D4D}"/>
    <dgm:cxn modelId="{9653B5E4-F1AF-4671-9296-51117F9A8E1E}" srcId="{D00D26CD-F876-4A44-B783-8AB8A15CE02A}" destId="{A4EADE2C-E53B-408F-8CAC-F183DF801AE5}" srcOrd="4" destOrd="0" parTransId="{3ECCC098-F30D-48C3-9EE7-4912527752C4}" sibTransId="{7E92B1E2-0A31-47BE-BE98-D109F604DD59}"/>
    <dgm:cxn modelId="{2792FDE5-571F-4274-B8E8-0F82975F91DD}" srcId="{D00D26CD-F876-4A44-B783-8AB8A15CE02A}" destId="{97935372-703D-4D8F-B92E-5F8BBFB530D3}" srcOrd="1" destOrd="0" parTransId="{9C245ACA-036D-4667-BAF7-9EE33AC4F71F}" sibTransId="{1A7B0EBD-A8DA-446F-A12B-0886667CC5D7}"/>
    <dgm:cxn modelId="{263840EA-F16A-4B8F-81D9-827D47F96E59}" srcId="{D00D26CD-F876-4A44-B783-8AB8A15CE02A}" destId="{29FA726A-9162-4736-8022-5EEAABAD87AD}" srcOrd="2" destOrd="0" parTransId="{E63DBB6B-AFBC-474A-8722-CC92639A353F}" sibTransId="{8FBF30E1-A91E-47C0-837F-BA33BCA5AF73}"/>
    <dgm:cxn modelId="{4D5EFC11-82E5-4021-AE22-009B7CAFC6CA}" type="presParOf" srcId="{59EAEAE5-6533-4A8E-8342-722A0E8AD2B4}" destId="{2C4BD717-1AE3-45C8-80CB-D8AB7E30E968}" srcOrd="0" destOrd="0" presId="urn:microsoft.com/office/officeart/2018/2/layout/IconVerticalSolidList"/>
    <dgm:cxn modelId="{A31EFA7D-1778-4F2C-8B05-126D4C1123B7}" type="presParOf" srcId="{2C4BD717-1AE3-45C8-80CB-D8AB7E30E968}" destId="{96564452-01BC-439E-9477-F7F764C91374}" srcOrd="0" destOrd="0" presId="urn:microsoft.com/office/officeart/2018/2/layout/IconVerticalSolidList"/>
    <dgm:cxn modelId="{57657E47-00E7-4113-96DA-F7695C9E47BE}" type="presParOf" srcId="{2C4BD717-1AE3-45C8-80CB-D8AB7E30E968}" destId="{0A83F587-0CB6-4BC6-8857-CD9279856B87}" srcOrd="1" destOrd="0" presId="urn:microsoft.com/office/officeart/2018/2/layout/IconVerticalSolidList"/>
    <dgm:cxn modelId="{E21C5DFB-3466-4BB0-AE68-CC70C147C079}" type="presParOf" srcId="{2C4BD717-1AE3-45C8-80CB-D8AB7E30E968}" destId="{671B1923-380C-402D-928F-E81FE69C90DA}" srcOrd="2" destOrd="0" presId="urn:microsoft.com/office/officeart/2018/2/layout/IconVerticalSolidList"/>
    <dgm:cxn modelId="{C8A0DFFB-A383-4634-AE11-EB4856841E29}" type="presParOf" srcId="{2C4BD717-1AE3-45C8-80CB-D8AB7E30E968}" destId="{B14B3573-3B98-4457-A802-E312264D1CF9}" srcOrd="3" destOrd="0" presId="urn:microsoft.com/office/officeart/2018/2/layout/IconVerticalSolidList"/>
    <dgm:cxn modelId="{895C12BB-A80F-4E47-8487-3DEA8E1BBA11}" type="presParOf" srcId="{59EAEAE5-6533-4A8E-8342-722A0E8AD2B4}" destId="{23AA4533-4BBA-4412-8A62-D3C4DB6AE657}" srcOrd="1" destOrd="0" presId="urn:microsoft.com/office/officeart/2018/2/layout/IconVerticalSolidList"/>
    <dgm:cxn modelId="{6F3C60F1-FEC1-4E50-8B87-C3D228267BF1}" type="presParOf" srcId="{59EAEAE5-6533-4A8E-8342-722A0E8AD2B4}" destId="{95186295-DE2F-4099-A701-26F8E3270A99}" srcOrd="2" destOrd="0" presId="urn:microsoft.com/office/officeart/2018/2/layout/IconVerticalSolidList"/>
    <dgm:cxn modelId="{86D1C341-D4AF-45A8-A37E-31BBB525433E}" type="presParOf" srcId="{95186295-DE2F-4099-A701-26F8E3270A99}" destId="{2D8057FF-3D3F-42D0-A212-1496B71A1181}" srcOrd="0" destOrd="0" presId="urn:microsoft.com/office/officeart/2018/2/layout/IconVerticalSolidList"/>
    <dgm:cxn modelId="{C3F2C24B-648E-42F2-9EFC-EC1C41CE1AC5}" type="presParOf" srcId="{95186295-DE2F-4099-A701-26F8E3270A99}" destId="{89CA5D46-65D6-43B0-8ACF-2E002348EF85}" srcOrd="1" destOrd="0" presId="urn:microsoft.com/office/officeart/2018/2/layout/IconVerticalSolidList"/>
    <dgm:cxn modelId="{5EF33F29-FA24-4CD8-B16E-9FCCB5430B46}" type="presParOf" srcId="{95186295-DE2F-4099-A701-26F8E3270A99}" destId="{7B644B83-6BE6-499B-9C60-8B6D2593AF8C}" srcOrd="2" destOrd="0" presId="urn:microsoft.com/office/officeart/2018/2/layout/IconVerticalSolidList"/>
    <dgm:cxn modelId="{77106E80-C944-4B68-860A-70FCCEE3D948}" type="presParOf" srcId="{95186295-DE2F-4099-A701-26F8E3270A99}" destId="{ABA2EC0D-0B31-41FD-9641-A8252FD40198}" srcOrd="3" destOrd="0" presId="urn:microsoft.com/office/officeart/2018/2/layout/IconVerticalSolidList"/>
    <dgm:cxn modelId="{CF53EDBE-1063-4623-B7AD-F9457E9DE561}" type="presParOf" srcId="{59EAEAE5-6533-4A8E-8342-722A0E8AD2B4}" destId="{E053538D-2719-417B-98DD-CDEA3F972FDB}" srcOrd="3" destOrd="0" presId="urn:microsoft.com/office/officeart/2018/2/layout/IconVerticalSolidList"/>
    <dgm:cxn modelId="{FD979F0E-3542-4F96-BCB3-6F8E55F2C28E}" type="presParOf" srcId="{59EAEAE5-6533-4A8E-8342-722A0E8AD2B4}" destId="{EE78823E-3FD2-4B92-85B5-0491CD793D8B}" srcOrd="4" destOrd="0" presId="urn:microsoft.com/office/officeart/2018/2/layout/IconVerticalSolidList"/>
    <dgm:cxn modelId="{CA5D2BBA-91D1-4E2E-90E4-4DCF96AC9415}" type="presParOf" srcId="{EE78823E-3FD2-4B92-85B5-0491CD793D8B}" destId="{1543AC3A-08E1-4D53-8739-7B4CDB059207}" srcOrd="0" destOrd="0" presId="urn:microsoft.com/office/officeart/2018/2/layout/IconVerticalSolidList"/>
    <dgm:cxn modelId="{67723A2D-A95A-4A4A-8768-4347764ECEDC}" type="presParOf" srcId="{EE78823E-3FD2-4B92-85B5-0491CD793D8B}" destId="{3D3FCF48-88D9-4DEA-BD00-7BEC891726A7}" srcOrd="1" destOrd="0" presId="urn:microsoft.com/office/officeart/2018/2/layout/IconVerticalSolidList"/>
    <dgm:cxn modelId="{EBBE62AF-F2CD-4EBD-8BF1-3DED5EB185D2}" type="presParOf" srcId="{EE78823E-3FD2-4B92-85B5-0491CD793D8B}" destId="{F07035D9-57CF-4882-B100-FEDF9E76A351}" srcOrd="2" destOrd="0" presId="urn:microsoft.com/office/officeart/2018/2/layout/IconVerticalSolidList"/>
    <dgm:cxn modelId="{A2D0E707-6C75-4C56-896C-1B5C764BD709}" type="presParOf" srcId="{EE78823E-3FD2-4B92-85B5-0491CD793D8B}" destId="{A52DCBB4-15EF-4345-8A48-9F9A365AE86E}" srcOrd="3" destOrd="0" presId="urn:microsoft.com/office/officeart/2018/2/layout/IconVerticalSolidList"/>
    <dgm:cxn modelId="{A92F3881-2DB0-48D2-AAB9-0076C889136B}" type="presParOf" srcId="{59EAEAE5-6533-4A8E-8342-722A0E8AD2B4}" destId="{D0F95941-795D-4639-B33E-580BCC2DB6A1}" srcOrd="5" destOrd="0" presId="urn:microsoft.com/office/officeart/2018/2/layout/IconVerticalSolidList"/>
    <dgm:cxn modelId="{C8F3C56F-1C99-4D4A-B272-0A2989F942BE}" type="presParOf" srcId="{59EAEAE5-6533-4A8E-8342-722A0E8AD2B4}" destId="{58B84CBF-0333-40B0-955C-74F0075F2E76}" srcOrd="6" destOrd="0" presId="urn:microsoft.com/office/officeart/2018/2/layout/IconVerticalSolidList"/>
    <dgm:cxn modelId="{5B88AA13-167E-42C7-8DD4-D8330695351B}" type="presParOf" srcId="{58B84CBF-0333-40B0-955C-74F0075F2E76}" destId="{65877C77-20B1-4A37-B62A-D0393759AEF7}" srcOrd="0" destOrd="0" presId="urn:microsoft.com/office/officeart/2018/2/layout/IconVerticalSolidList"/>
    <dgm:cxn modelId="{51F5EB87-D5B8-4277-8300-981C925655DF}" type="presParOf" srcId="{58B84CBF-0333-40B0-955C-74F0075F2E76}" destId="{1157BF9D-05C3-45D7-B3FB-BFE825C71ADE}" srcOrd="1" destOrd="0" presId="urn:microsoft.com/office/officeart/2018/2/layout/IconVerticalSolidList"/>
    <dgm:cxn modelId="{555D04BC-33E7-41D4-B377-3DAD72061CB7}" type="presParOf" srcId="{58B84CBF-0333-40B0-955C-74F0075F2E76}" destId="{30B8D93B-EA16-426B-B6EB-5F71EEA2C24E}" srcOrd="2" destOrd="0" presId="urn:microsoft.com/office/officeart/2018/2/layout/IconVerticalSolidList"/>
    <dgm:cxn modelId="{661B9319-3D6C-43DD-8771-DFFD9A1E475C}" type="presParOf" srcId="{58B84CBF-0333-40B0-955C-74F0075F2E76}" destId="{C53B0920-46A7-491B-8C0A-FFD27D638434}" srcOrd="3" destOrd="0" presId="urn:microsoft.com/office/officeart/2018/2/layout/IconVerticalSolidList"/>
    <dgm:cxn modelId="{FCDC1A66-D7F3-4F8C-BCE7-E8A360BC5068}" type="presParOf" srcId="{59EAEAE5-6533-4A8E-8342-722A0E8AD2B4}" destId="{4764F619-C0B1-4A94-9296-DD2A6C01D832}" srcOrd="7" destOrd="0" presId="urn:microsoft.com/office/officeart/2018/2/layout/IconVerticalSolidList"/>
    <dgm:cxn modelId="{84312A08-C8A0-4CB8-BE0D-C9E4C7ED14A4}" type="presParOf" srcId="{59EAEAE5-6533-4A8E-8342-722A0E8AD2B4}" destId="{2F621A16-A3BF-4AAC-93A3-6AE11860A143}" srcOrd="8" destOrd="0" presId="urn:microsoft.com/office/officeart/2018/2/layout/IconVerticalSolidList"/>
    <dgm:cxn modelId="{13F98246-9465-4D73-9369-BBAECE5D3ECE}" type="presParOf" srcId="{2F621A16-A3BF-4AAC-93A3-6AE11860A143}" destId="{F16726FA-FB37-4BC5-B816-2584F4C25494}" srcOrd="0" destOrd="0" presId="urn:microsoft.com/office/officeart/2018/2/layout/IconVerticalSolidList"/>
    <dgm:cxn modelId="{78A8CC47-89B2-4E68-AE7B-39B5D4442EB0}" type="presParOf" srcId="{2F621A16-A3BF-4AAC-93A3-6AE11860A143}" destId="{0AC69E53-32A4-4421-9726-899C37AF27C1}" srcOrd="1" destOrd="0" presId="urn:microsoft.com/office/officeart/2018/2/layout/IconVerticalSolidList"/>
    <dgm:cxn modelId="{7E6C28F0-3CF2-4239-88C2-9EF69AB1AD46}" type="presParOf" srcId="{2F621A16-A3BF-4AAC-93A3-6AE11860A143}" destId="{D47E5397-701C-45CC-B0F9-335EB24B8C1B}" srcOrd="2" destOrd="0" presId="urn:microsoft.com/office/officeart/2018/2/layout/IconVerticalSolidList"/>
    <dgm:cxn modelId="{B9BCA329-80E2-4F19-92B6-FCEF6AD640A0}" type="presParOf" srcId="{2F621A16-A3BF-4AAC-93A3-6AE11860A143}" destId="{5A2B0BAE-B73C-42A2-8D5B-743DC598F95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1F31A04-D463-49F7-83BC-8418EAA7D146}"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3CCBD66-FBFF-4105-8063-49D4AFF5F7C1}">
      <dgm:prSet custT="1"/>
      <dgm:spPr/>
      <dgm:t>
        <a:bodyPr/>
        <a:lstStyle/>
        <a:p>
          <a:pPr>
            <a:lnSpc>
              <a:spcPct val="100000"/>
            </a:lnSpc>
          </a:pPr>
          <a:r>
            <a:rPr lang="en-US" sz="2600" dirty="0"/>
            <a:t>Problem solving skills in a diverse number of situations.</a:t>
          </a:r>
        </a:p>
        <a:p>
          <a:pPr>
            <a:lnSpc>
              <a:spcPct val="100000"/>
            </a:lnSpc>
          </a:pPr>
          <a:r>
            <a:rPr lang="en-US" sz="1300" dirty="0"/>
            <a:t> </a:t>
          </a:r>
        </a:p>
      </dgm:t>
    </dgm:pt>
    <dgm:pt modelId="{06AEACC7-7DBD-4A72-B3DB-0353A5320775}" type="parTrans" cxnId="{9EF07043-D9FF-460D-915E-0DD9AC62C49F}">
      <dgm:prSet/>
      <dgm:spPr/>
      <dgm:t>
        <a:bodyPr/>
        <a:lstStyle/>
        <a:p>
          <a:endParaRPr lang="en-US"/>
        </a:p>
      </dgm:t>
    </dgm:pt>
    <dgm:pt modelId="{6F9C3EAD-3498-4A65-8E49-2F40F73ADDA2}" type="sibTrans" cxnId="{9EF07043-D9FF-460D-915E-0DD9AC62C49F}">
      <dgm:prSet/>
      <dgm:spPr/>
      <dgm:t>
        <a:bodyPr/>
        <a:lstStyle/>
        <a:p>
          <a:endParaRPr lang="en-US"/>
        </a:p>
      </dgm:t>
    </dgm:pt>
    <dgm:pt modelId="{EB6E0F93-5659-40B4-9077-5916641CAFE4}">
      <dgm:prSet/>
      <dgm:spPr/>
      <dgm:t>
        <a:bodyPr/>
        <a:lstStyle/>
        <a:p>
          <a:pPr>
            <a:lnSpc>
              <a:spcPct val="100000"/>
            </a:lnSpc>
          </a:pPr>
          <a:r>
            <a:rPr lang="en-US" dirty="0"/>
            <a:t>Using Counselling techniques when in my sessions </a:t>
          </a:r>
        </a:p>
      </dgm:t>
    </dgm:pt>
    <dgm:pt modelId="{6A3EA748-7B9E-4BDD-9926-65A01C5E5DB3}" type="parTrans" cxnId="{A70B01F4-43DB-4106-82E9-BEF5CA2A13C1}">
      <dgm:prSet/>
      <dgm:spPr/>
      <dgm:t>
        <a:bodyPr/>
        <a:lstStyle/>
        <a:p>
          <a:endParaRPr lang="en-US"/>
        </a:p>
      </dgm:t>
    </dgm:pt>
    <dgm:pt modelId="{CB5FB482-DA5F-48D3-BC7C-A1F9DCCCAD52}" type="sibTrans" cxnId="{A70B01F4-43DB-4106-82E9-BEF5CA2A13C1}">
      <dgm:prSet/>
      <dgm:spPr/>
      <dgm:t>
        <a:bodyPr/>
        <a:lstStyle/>
        <a:p>
          <a:endParaRPr lang="en-US"/>
        </a:p>
      </dgm:t>
    </dgm:pt>
    <dgm:pt modelId="{FC74566B-6FAE-45BF-995D-101FEF1229CC}">
      <dgm:prSet/>
      <dgm:spPr/>
      <dgm:t>
        <a:bodyPr/>
        <a:lstStyle/>
        <a:p>
          <a:pPr>
            <a:lnSpc>
              <a:spcPct val="100000"/>
            </a:lnSpc>
          </a:pPr>
          <a:r>
            <a:rPr lang="en-US" dirty="0"/>
            <a:t>Developing my counselling skills further </a:t>
          </a:r>
        </a:p>
      </dgm:t>
    </dgm:pt>
    <dgm:pt modelId="{E8621677-DEEC-4011-B254-FA7DA4D7A4E8}" type="parTrans" cxnId="{07274271-DA27-43E1-865D-520E110D95E6}">
      <dgm:prSet/>
      <dgm:spPr/>
      <dgm:t>
        <a:bodyPr/>
        <a:lstStyle/>
        <a:p>
          <a:endParaRPr lang="en-US"/>
        </a:p>
      </dgm:t>
    </dgm:pt>
    <dgm:pt modelId="{D9C9BCD3-7BB1-4896-8BEA-F521C83BE844}" type="sibTrans" cxnId="{07274271-DA27-43E1-865D-520E110D95E6}">
      <dgm:prSet/>
      <dgm:spPr/>
      <dgm:t>
        <a:bodyPr/>
        <a:lstStyle/>
        <a:p>
          <a:endParaRPr lang="en-US"/>
        </a:p>
      </dgm:t>
    </dgm:pt>
    <dgm:pt modelId="{3DAD02E9-599D-4601-8F8A-BBC51ECD0876}" type="pres">
      <dgm:prSet presAssocID="{E1F31A04-D463-49F7-83BC-8418EAA7D146}" presName="root" presStyleCnt="0">
        <dgm:presLayoutVars>
          <dgm:dir/>
          <dgm:resizeHandles val="exact"/>
        </dgm:presLayoutVars>
      </dgm:prSet>
      <dgm:spPr/>
    </dgm:pt>
    <dgm:pt modelId="{E8562924-9711-47F0-A96C-7E31F9EBEB6B}" type="pres">
      <dgm:prSet presAssocID="{F3CCBD66-FBFF-4105-8063-49D4AFF5F7C1}" presName="compNode" presStyleCnt="0"/>
      <dgm:spPr/>
    </dgm:pt>
    <dgm:pt modelId="{48E3C296-3FD8-429B-9257-1C4576671E92}" type="pres">
      <dgm:prSet presAssocID="{F3CCBD66-FBFF-4105-8063-49D4AFF5F7C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9FEA3289-D593-4E03-97E8-BD666B294117}" type="pres">
      <dgm:prSet presAssocID="{F3CCBD66-FBFF-4105-8063-49D4AFF5F7C1}" presName="spaceRect" presStyleCnt="0"/>
      <dgm:spPr/>
    </dgm:pt>
    <dgm:pt modelId="{CB27B55A-72F1-4313-BCC3-85372EB84376}" type="pres">
      <dgm:prSet presAssocID="{F3CCBD66-FBFF-4105-8063-49D4AFF5F7C1}" presName="textRect" presStyleLbl="revTx" presStyleIdx="0" presStyleCnt="3">
        <dgm:presLayoutVars>
          <dgm:chMax val="1"/>
          <dgm:chPref val="1"/>
        </dgm:presLayoutVars>
      </dgm:prSet>
      <dgm:spPr/>
    </dgm:pt>
    <dgm:pt modelId="{B0D5BB18-1CB7-48FB-806F-E6149FFDEDAE}" type="pres">
      <dgm:prSet presAssocID="{6F9C3EAD-3498-4A65-8E49-2F40F73ADDA2}" presName="sibTrans" presStyleCnt="0"/>
      <dgm:spPr/>
    </dgm:pt>
    <dgm:pt modelId="{F94D3E08-3922-416F-8B0D-774FD3576902}" type="pres">
      <dgm:prSet presAssocID="{EB6E0F93-5659-40B4-9077-5916641CAFE4}" presName="compNode" presStyleCnt="0"/>
      <dgm:spPr/>
    </dgm:pt>
    <dgm:pt modelId="{776CD5CA-FDF9-4095-B8A3-EF7A1AA89625}" type="pres">
      <dgm:prSet presAssocID="{EB6E0F93-5659-40B4-9077-5916641CAFE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0C3683F5-DCDE-4CC3-B15E-56978BBC34CB}" type="pres">
      <dgm:prSet presAssocID="{EB6E0F93-5659-40B4-9077-5916641CAFE4}" presName="spaceRect" presStyleCnt="0"/>
      <dgm:spPr/>
    </dgm:pt>
    <dgm:pt modelId="{E0EC61B7-3E60-4E1E-BABA-061D73723F88}" type="pres">
      <dgm:prSet presAssocID="{EB6E0F93-5659-40B4-9077-5916641CAFE4}" presName="textRect" presStyleLbl="revTx" presStyleIdx="1" presStyleCnt="3">
        <dgm:presLayoutVars>
          <dgm:chMax val="1"/>
          <dgm:chPref val="1"/>
        </dgm:presLayoutVars>
      </dgm:prSet>
      <dgm:spPr/>
    </dgm:pt>
    <dgm:pt modelId="{CCFD267E-E973-4A3E-BA88-277A2304C299}" type="pres">
      <dgm:prSet presAssocID="{CB5FB482-DA5F-48D3-BC7C-A1F9DCCCAD52}" presName="sibTrans" presStyleCnt="0"/>
      <dgm:spPr/>
    </dgm:pt>
    <dgm:pt modelId="{F8964F41-7180-4699-917E-D90DEDA1CF82}" type="pres">
      <dgm:prSet presAssocID="{FC74566B-6FAE-45BF-995D-101FEF1229CC}" presName="compNode" presStyleCnt="0"/>
      <dgm:spPr/>
    </dgm:pt>
    <dgm:pt modelId="{F29D7C24-A00A-46BE-94E4-6EE7E673DA3C}" type="pres">
      <dgm:prSet presAssocID="{FC74566B-6FAE-45BF-995D-101FEF1229C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in head"/>
        </a:ext>
      </dgm:extLst>
    </dgm:pt>
    <dgm:pt modelId="{F676109D-9C00-46C2-B191-E6F03DA7C517}" type="pres">
      <dgm:prSet presAssocID="{FC74566B-6FAE-45BF-995D-101FEF1229CC}" presName="spaceRect" presStyleCnt="0"/>
      <dgm:spPr/>
    </dgm:pt>
    <dgm:pt modelId="{E3AA60C2-1DF8-46A5-88A2-D625C4A7CFCF}" type="pres">
      <dgm:prSet presAssocID="{FC74566B-6FAE-45BF-995D-101FEF1229CC}" presName="textRect" presStyleLbl="revTx" presStyleIdx="2" presStyleCnt="3">
        <dgm:presLayoutVars>
          <dgm:chMax val="1"/>
          <dgm:chPref val="1"/>
        </dgm:presLayoutVars>
      </dgm:prSet>
      <dgm:spPr/>
    </dgm:pt>
  </dgm:ptLst>
  <dgm:cxnLst>
    <dgm:cxn modelId="{80B9913D-5DF4-494E-B988-BD46A2ACA6FB}" type="presOf" srcId="{E1F31A04-D463-49F7-83BC-8418EAA7D146}" destId="{3DAD02E9-599D-4601-8F8A-BBC51ECD0876}" srcOrd="0" destOrd="0" presId="urn:microsoft.com/office/officeart/2018/2/layout/IconLabelList"/>
    <dgm:cxn modelId="{9EF07043-D9FF-460D-915E-0DD9AC62C49F}" srcId="{E1F31A04-D463-49F7-83BC-8418EAA7D146}" destId="{F3CCBD66-FBFF-4105-8063-49D4AFF5F7C1}" srcOrd="0" destOrd="0" parTransId="{06AEACC7-7DBD-4A72-B3DB-0353A5320775}" sibTransId="{6F9C3EAD-3498-4A65-8E49-2F40F73ADDA2}"/>
    <dgm:cxn modelId="{07274271-DA27-43E1-865D-520E110D95E6}" srcId="{E1F31A04-D463-49F7-83BC-8418EAA7D146}" destId="{FC74566B-6FAE-45BF-995D-101FEF1229CC}" srcOrd="2" destOrd="0" parTransId="{E8621677-DEEC-4011-B254-FA7DA4D7A4E8}" sibTransId="{D9C9BCD3-7BB1-4896-8BEA-F521C83BE844}"/>
    <dgm:cxn modelId="{D5CA8372-802F-4DB2-9C5D-7EBF4E5E577C}" type="presOf" srcId="{EB6E0F93-5659-40B4-9077-5916641CAFE4}" destId="{E0EC61B7-3E60-4E1E-BABA-061D73723F88}" srcOrd="0" destOrd="0" presId="urn:microsoft.com/office/officeart/2018/2/layout/IconLabelList"/>
    <dgm:cxn modelId="{0866ED90-4F55-4A02-A7D9-FE4452D7C000}" type="presOf" srcId="{FC74566B-6FAE-45BF-995D-101FEF1229CC}" destId="{E3AA60C2-1DF8-46A5-88A2-D625C4A7CFCF}" srcOrd="0" destOrd="0" presId="urn:microsoft.com/office/officeart/2018/2/layout/IconLabelList"/>
    <dgm:cxn modelId="{FD3B0DD5-8BBF-47F6-9FF5-553EA112897A}" type="presOf" srcId="{F3CCBD66-FBFF-4105-8063-49D4AFF5F7C1}" destId="{CB27B55A-72F1-4313-BCC3-85372EB84376}" srcOrd="0" destOrd="0" presId="urn:microsoft.com/office/officeart/2018/2/layout/IconLabelList"/>
    <dgm:cxn modelId="{A70B01F4-43DB-4106-82E9-BEF5CA2A13C1}" srcId="{E1F31A04-D463-49F7-83BC-8418EAA7D146}" destId="{EB6E0F93-5659-40B4-9077-5916641CAFE4}" srcOrd="1" destOrd="0" parTransId="{6A3EA748-7B9E-4BDD-9926-65A01C5E5DB3}" sibTransId="{CB5FB482-DA5F-48D3-BC7C-A1F9DCCCAD52}"/>
    <dgm:cxn modelId="{6BD01606-D728-4D02-AD1C-5E6CF3EEDD20}" type="presParOf" srcId="{3DAD02E9-599D-4601-8F8A-BBC51ECD0876}" destId="{E8562924-9711-47F0-A96C-7E31F9EBEB6B}" srcOrd="0" destOrd="0" presId="urn:microsoft.com/office/officeart/2018/2/layout/IconLabelList"/>
    <dgm:cxn modelId="{0116C9CD-FD38-4EA7-9120-64E25616CE16}" type="presParOf" srcId="{E8562924-9711-47F0-A96C-7E31F9EBEB6B}" destId="{48E3C296-3FD8-429B-9257-1C4576671E92}" srcOrd="0" destOrd="0" presId="urn:microsoft.com/office/officeart/2018/2/layout/IconLabelList"/>
    <dgm:cxn modelId="{4C28BE0C-21DC-4947-8B6F-E54ECCD537F1}" type="presParOf" srcId="{E8562924-9711-47F0-A96C-7E31F9EBEB6B}" destId="{9FEA3289-D593-4E03-97E8-BD666B294117}" srcOrd="1" destOrd="0" presId="urn:microsoft.com/office/officeart/2018/2/layout/IconLabelList"/>
    <dgm:cxn modelId="{CAD2B2C5-3896-46DD-A97B-AC906AB534C0}" type="presParOf" srcId="{E8562924-9711-47F0-A96C-7E31F9EBEB6B}" destId="{CB27B55A-72F1-4313-BCC3-85372EB84376}" srcOrd="2" destOrd="0" presId="urn:microsoft.com/office/officeart/2018/2/layout/IconLabelList"/>
    <dgm:cxn modelId="{42787A15-E9BD-43F8-A75E-EE64218160D0}" type="presParOf" srcId="{3DAD02E9-599D-4601-8F8A-BBC51ECD0876}" destId="{B0D5BB18-1CB7-48FB-806F-E6149FFDEDAE}" srcOrd="1" destOrd="0" presId="urn:microsoft.com/office/officeart/2018/2/layout/IconLabelList"/>
    <dgm:cxn modelId="{084FE3A6-8A5F-4AF0-818E-C7878F86F134}" type="presParOf" srcId="{3DAD02E9-599D-4601-8F8A-BBC51ECD0876}" destId="{F94D3E08-3922-416F-8B0D-774FD3576902}" srcOrd="2" destOrd="0" presId="urn:microsoft.com/office/officeart/2018/2/layout/IconLabelList"/>
    <dgm:cxn modelId="{4B6C5858-A061-4E75-A68E-A67766819DE3}" type="presParOf" srcId="{F94D3E08-3922-416F-8B0D-774FD3576902}" destId="{776CD5CA-FDF9-4095-B8A3-EF7A1AA89625}" srcOrd="0" destOrd="0" presId="urn:microsoft.com/office/officeart/2018/2/layout/IconLabelList"/>
    <dgm:cxn modelId="{76F664A4-2DEE-416E-B80A-8404C04B1A71}" type="presParOf" srcId="{F94D3E08-3922-416F-8B0D-774FD3576902}" destId="{0C3683F5-DCDE-4CC3-B15E-56978BBC34CB}" srcOrd="1" destOrd="0" presId="urn:microsoft.com/office/officeart/2018/2/layout/IconLabelList"/>
    <dgm:cxn modelId="{BB6A2D5E-A4A6-4DCB-9010-4C7A41DEC555}" type="presParOf" srcId="{F94D3E08-3922-416F-8B0D-774FD3576902}" destId="{E0EC61B7-3E60-4E1E-BABA-061D73723F88}" srcOrd="2" destOrd="0" presId="urn:microsoft.com/office/officeart/2018/2/layout/IconLabelList"/>
    <dgm:cxn modelId="{47FDC63C-E00E-4A3C-A75C-A87507177AFA}" type="presParOf" srcId="{3DAD02E9-599D-4601-8F8A-BBC51ECD0876}" destId="{CCFD267E-E973-4A3E-BA88-277A2304C299}" srcOrd="3" destOrd="0" presId="urn:microsoft.com/office/officeart/2018/2/layout/IconLabelList"/>
    <dgm:cxn modelId="{A0A87F84-DEE3-4735-AC09-60F3B9530351}" type="presParOf" srcId="{3DAD02E9-599D-4601-8F8A-BBC51ECD0876}" destId="{F8964F41-7180-4699-917E-D90DEDA1CF82}" srcOrd="4" destOrd="0" presId="urn:microsoft.com/office/officeart/2018/2/layout/IconLabelList"/>
    <dgm:cxn modelId="{0C3A88AC-A417-49BC-84A4-010FE52D866E}" type="presParOf" srcId="{F8964F41-7180-4699-917E-D90DEDA1CF82}" destId="{F29D7C24-A00A-46BE-94E4-6EE7E673DA3C}" srcOrd="0" destOrd="0" presId="urn:microsoft.com/office/officeart/2018/2/layout/IconLabelList"/>
    <dgm:cxn modelId="{7F472258-5AF7-4FB5-9CB3-7298EFD76F85}" type="presParOf" srcId="{F8964F41-7180-4699-917E-D90DEDA1CF82}" destId="{F676109D-9C00-46C2-B191-E6F03DA7C517}" srcOrd="1" destOrd="0" presId="urn:microsoft.com/office/officeart/2018/2/layout/IconLabelList"/>
    <dgm:cxn modelId="{2F5A1F61-AD83-4DCD-92C0-49C925B60597}" type="presParOf" srcId="{F8964F41-7180-4699-917E-D90DEDA1CF82}" destId="{E3AA60C2-1DF8-46A5-88A2-D625C4A7CFCF}"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99B525-8E86-4D0F-93C1-1CA5E01CAC73}">
      <dsp:nvSpPr>
        <dsp:cNvPr id="0" name=""/>
        <dsp:cNvSpPr/>
      </dsp:nvSpPr>
      <dsp:spPr>
        <a:xfrm>
          <a:off x="144951" y="186323"/>
          <a:ext cx="1129267" cy="112926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4B24C6-12AC-4F16-A5BB-98FF38D698CC}">
      <dsp:nvSpPr>
        <dsp:cNvPr id="0" name=""/>
        <dsp:cNvSpPr/>
      </dsp:nvSpPr>
      <dsp:spPr>
        <a:xfrm>
          <a:off x="382098" y="423469"/>
          <a:ext cx="654975" cy="6549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D4F58B-5436-4604-B09F-DAA592A021FC}">
      <dsp:nvSpPr>
        <dsp:cNvPr id="0" name=""/>
        <dsp:cNvSpPr/>
      </dsp:nvSpPr>
      <dsp:spPr>
        <a:xfrm>
          <a:off x="1516205" y="186323"/>
          <a:ext cx="2661845" cy="1129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Lack of confidence </a:t>
          </a:r>
        </a:p>
      </dsp:txBody>
      <dsp:txXfrm>
        <a:off x="1516205" y="186323"/>
        <a:ext cx="2661845" cy="1129267"/>
      </dsp:txXfrm>
    </dsp:sp>
    <dsp:sp modelId="{2912C52F-252A-4193-AB24-E081EF44E983}">
      <dsp:nvSpPr>
        <dsp:cNvPr id="0" name=""/>
        <dsp:cNvSpPr/>
      </dsp:nvSpPr>
      <dsp:spPr>
        <a:xfrm>
          <a:off x="4641857" y="186323"/>
          <a:ext cx="1129267" cy="112926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8D570D-03BD-4A3F-BA0D-797741E4C78E}">
      <dsp:nvSpPr>
        <dsp:cNvPr id="0" name=""/>
        <dsp:cNvSpPr/>
      </dsp:nvSpPr>
      <dsp:spPr>
        <a:xfrm>
          <a:off x="4879003" y="423469"/>
          <a:ext cx="654975" cy="6549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26AC10-204A-45F4-9AB6-4774E1EC6F01}">
      <dsp:nvSpPr>
        <dsp:cNvPr id="0" name=""/>
        <dsp:cNvSpPr/>
      </dsp:nvSpPr>
      <dsp:spPr>
        <a:xfrm>
          <a:off x="6013111" y="186323"/>
          <a:ext cx="2661845" cy="1129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Not educated enough</a:t>
          </a:r>
        </a:p>
      </dsp:txBody>
      <dsp:txXfrm>
        <a:off x="6013111" y="186323"/>
        <a:ext cx="2661845" cy="1129267"/>
      </dsp:txXfrm>
    </dsp:sp>
    <dsp:sp modelId="{0FB4C088-D135-454E-9A4C-91AF75C0B8E9}">
      <dsp:nvSpPr>
        <dsp:cNvPr id="0" name=""/>
        <dsp:cNvSpPr/>
      </dsp:nvSpPr>
      <dsp:spPr>
        <a:xfrm>
          <a:off x="144951" y="1854507"/>
          <a:ext cx="1129267" cy="112926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FAD404-1DED-4A64-A659-12762F67CE35}">
      <dsp:nvSpPr>
        <dsp:cNvPr id="0" name=""/>
        <dsp:cNvSpPr/>
      </dsp:nvSpPr>
      <dsp:spPr>
        <a:xfrm>
          <a:off x="382098" y="2091654"/>
          <a:ext cx="654975" cy="6549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342DB3-7573-4D52-974D-362E2680AE1F}">
      <dsp:nvSpPr>
        <dsp:cNvPr id="0" name=""/>
        <dsp:cNvSpPr/>
      </dsp:nvSpPr>
      <dsp:spPr>
        <a:xfrm>
          <a:off x="1516205" y="1854507"/>
          <a:ext cx="2661845" cy="1129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Nervous to meet different members of the community</a:t>
          </a:r>
        </a:p>
      </dsp:txBody>
      <dsp:txXfrm>
        <a:off x="1516205" y="1854507"/>
        <a:ext cx="2661845" cy="1129267"/>
      </dsp:txXfrm>
    </dsp:sp>
    <dsp:sp modelId="{A71A71E0-C56F-49D6-B6E3-FDD43AF2ACE3}">
      <dsp:nvSpPr>
        <dsp:cNvPr id="0" name=""/>
        <dsp:cNvSpPr/>
      </dsp:nvSpPr>
      <dsp:spPr>
        <a:xfrm>
          <a:off x="4641857" y="1854507"/>
          <a:ext cx="1129267" cy="112926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8EE55A-01DC-4CFA-BE22-39E258C5D8BB}">
      <dsp:nvSpPr>
        <dsp:cNvPr id="0" name=""/>
        <dsp:cNvSpPr/>
      </dsp:nvSpPr>
      <dsp:spPr>
        <a:xfrm>
          <a:off x="4879003" y="2091654"/>
          <a:ext cx="654975" cy="6549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A0FE2A-9ECA-43C2-89DB-32930A3FAB15}">
      <dsp:nvSpPr>
        <dsp:cNvPr id="0" name=""/>
        <dsp:cNvSpPr/>
      </dsp:nvSpPr>
      <dsp:spPr>
        <a:xfrm>
          <a:off x="6013111" y="1854507"/>
          <a:ext cx="2661845" cy="1129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Challenging situations I've never been in before. </a:t>
          </a:r>
        </a:p>
      </dsp:txBody>
      <dsp:txXfrm>
        <a:off x="6013111" y="1854507"/>
        <a:ext cx="2661845" cy="11292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64452-01BC-439E-9477-F7F764C91374}">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83F587-0CB6-4BC6-8857-CD9279856B87}">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4B3573-3B98-4457-A802-E312264D1CF9}">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a:t>Diversity </a:t>
          </a:r>
        </a:p>
      </dsp:txBody>
      <dsp:txXfrm>
        <a:off x="1074268" y="4366"/>
        <a:ext cx="5170996" cy="930102"/>
      </dsp:txXfrm>
    </dsp:sp>
    <dsp:sp modelId="{2D8057FF-3D3F-42D0-A212-1496B71A1181}">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CA5D46-65D6-43B0-8ACF-2E002348EF85}">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A2EC0D-0B31-41FD-9641-A8252FD40198}">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a:t>Communication </a:t>
          </a:r>
        </a:p>
      </dsp:txBody>
      <dsp:txXfrm>
        <a:off x="1074268" y="1166994"/>
        <a:ext cx="5170996" cy="930102"/>
      </dsp:txXfrm>
    </dsp:sp>
    <dsp:sp modelId="{1543AC3A-08E1-4D53-8739-7B4CDB059207}">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3FCF48-88D9-4DEA-BD00-7BEC891726A7}">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2DCBB4-15EF-4345-8A48-9F9A365AE86E}">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a:t>Professionalism</a:t>
          </a:r>
        </a:p>
      </dsp:txBody>
      <dsp:txXfrm>
        <a:off x="1074268" y="2329622"/>
        <a:ext cx="5170996" cy="930102"/>
      </dsp:txXfrm>
    </dsp:sp>
    <dsp:sp modelId="{65877C77-20B1-4A37-B62A-D0393759AEF7}">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57BF9D-05C3-45D7-B3FB-BFE825C71ADE}">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3B0920-46A7-491B-8C0A-FFD27D638434}">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a:t>Empathy </a:t>
          </a:r>
        </a:p>
      </dsp:txBody>
      <dsp:txXfrm>
        <a:off x="1074268" y="3492250"/>
        <a:ext cx="5170996" cy="930102"/>
      </dsp:txXfrm>
    </dsp:sp>
    <dsp:sp modelId="{F16726FA-FB37-4BC5-B816-2584F4C25494}">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C69E53-32A4-4421-9726-899C37AF27C1}">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2B0BAE-B73C-42A2-8D5B-743DC598F952}">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a:t>teamwork/collaboration </a:t>
          </a:r>
        </a:p>
      </dsp:txBody>
      <dsp:txXfrm>
        <a:off x="1074268" y="4654878"/>
        <a:ext cx="5170996" cy="9301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E3C296-3FD8-429B-9257-1C4576671E92}">
      <dsp:nvSpPr>
        <dsp:cNvPr id="0" name=""/>
        <dsp:cNvSpPr/>
      </dsp:nvSpPr>
      <dsp:spPr>
        <a:xfrm>
          <a:off x="1812427" y="105103"/>
          <a:ext cx="747509" cy="7475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27B55A-72F1-4313-BCC3-85372EB84376}">
      <dsp:nvSpPr>
        <dsp:cNvPr id="0" name=""/>
        <dsp:cNvSpPr/>
      </dsp:nvSpPr>
      <dsp:spPr>
        <a:xfrm>
          <a:off x="1355615" y="1373860"/>
          <a:ext cx="1661132" cy="220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100000"/>
            </a:lnSpc>
            <a:spcBef>
              <a:spcPct val="0"/>
            </a:spcBef>
            <a:spcAft>
              <a:spcPct val="35000"/>
            </a:spcAft>
            <a:buNone/>
          </a:pPr>
          <a:r>
            <a:rPr lang="en-US" sz="2600" kern="1200" dirty="0"/>
            <a:t>Problem solving skills in a diverse number of situations.</a:t>
          </a:r>
        </a:p>
        <a:p>
          <a:pPr marL="0" lvl="0" indent="0" algn="ctr" defTabSz="1155700">
            <a:lnSpc>
              <a:spcPct val="100000"/>
            </a:lnSpc>
            <a:spcBef>
              <a:spcPct val="0"/>
            </a:spcBef>
            <a:spcAft>
              <a:spcPct val="35000"/>
            </a:spcAft>
            <a:buNone/>
          </a:pPr>
          <a:r>
            <a:rPr lang="en-US" sz="1300" kern="1200" dirty="0"/>
            <a:t> </a:t>
          </a:r>
        </a:p>
      </dsp:txBody>
      <dsp:txXfrm>
        <a:off x="1355615" y="1373860"/>
        <a:ext cx="1661132" cy="2206192"/>
      </dsp:txXfrm>
    </dsp:sp>
    <dsp:sp modelId="{776CD5CA-FDF9-4095-B8A3-EF7A1AA89625}">
      <dsp:nvSpPr>
        <dsp:cNvPr id="0" name=""/>
        <dsp:cNvSpPr/>
      </dsp:nvSpPr>
      <dsp:spPr>
        <a:xfrm>
          <a:off x="3764258" y="105103"/>
          <a:ext cx="747509" cy="7475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EC61B7-3E60-4E1E-BABA-061D73723F88}">
      <dsp:nvSpPr>
        <dsp:cNvPr id="0" name=""/>
        <dsp:cNvSpPr/>
      </dsp:nvSpPr>
      <dsp:spPr>
        <a:xfrm>
          <a:off x="3307446" y="1373860"/>
          <a:ext cx="1661132" cy="220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100000"/>
            </a:lnSpc>
            <a:spcBef>
              <a:spcPct val="0"/>
            </a:spcBef>
            <a:spcAft>
              <a:spcPct val="35000"/>
            </a:spcAft>
            <a:buNone/>
          </a:pPr>
          <a:r>
            <a:rPr lang="en-US" sz="2700" kern="1200" dirty="0"/>
            <a:t>Using Counselling techniques when in my sessions </a:t>
          </a:r>
        </a:p>
      </dsp:txBody>
      <dsp:txXfrm>
        <a:off x="3307446" y="1373860"/>
        <a:ext cx="1661132" cy="2206192"/>
      </dsp:txXfrm>
    </dsp:sp>
    <dsp:sp modelId="{F29D7C24-A00A-46BE-94E4-6EE7E673DA3C}">
      <dsp:nvSpPr>
        <dsp:cNvPr id="0" name=""/>
        <dsp:cNvSpPr/>
      </dsp:nvSpPr>
      <dsp:spPr>
        <a:xfrm>
          <a:off x="5716089" y="105103"/>
          <a:ext cx="747509" cy="7475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AA60C2-1DF8-46A5-88A2-D625C4A7CFCF}">
      <dsp:nvSpPr>
        <dsp:cNvPr id="0" name=""/>
        <dsp:cNvSpPr/>
      </dsp:nvSpPr>
      <dsp:spPr>
        <a:xfrm>
          <a:off x="5259277" y="1373860"/>
          <a:ext cx="1661132" cy="220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100000"/>
            </a:lnSpc>
            <a:spcBef>
              <a:spcPct val="0"/>
            </a:spcBef>
            <a:spcAft>
              <a:spcPct val="35000"/>
            </a:spcAft>
            <a:buNone/>
          </a:pPr>
          <a:r>
            <a:rPr lang="en-US" sz="2700" kern="1200" dirty="0"/>
            <a:t>Developing my counselling skills further </a:t>
          </a:r>
        </a:p>
      </dsp:txBody>
      <dsp:txXfrm>
        <a:off x="5259277" y="1373860"/>
        <a:ext cx="1661132" cy="220619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3C35FD-6624-A24B-89D2-F3100536D29C}" type="datetimeFigureOut">
              <a:rPr lang="en-US" smtClean="0"/>
              <a:t>12/5/21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FE4605-6899-1B4D-8B41-C645E738899E}" type="slidenum">
              <a:rPr lang="en-US" smtClean="0"/>
              <a:t>‹#›</a:t>
            </a:fld>
            <a:endParaRPr lang="en-US"/>
          </a:p>
        </p:txBody>
      </p:sp>
    </p:spTree>
    <p:extLst>
      <p:ext uri="{BB962C8B-B14F-4D97-AF65-F5344CB8AC3E}">
        <p14:creationId xmlns:p14="http://schemas.microsoft.com/office/powerpoint/2010/main" val="15454639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err="1">
                <a:solidFill>
                  <a:schemeClr val="tx1"/>
                </a:solidFill>
                <a:effectLst/>
                <a:latin typeface="+mn-lt"/>
                <a:ea typeface="+mn-ea"/>
                <a:cs typeface="+mn-cs"/>
              </a:rPr>
              <a:t>Platfform</a:t>
            </a:r>
            <a:r>
              <a:rPr lang="en-GB" sz="1200" b="0" i="0" u="none" strike="noStrike" kern="1200" dirty="0">
                <a:solidFill>
                  <a:schemeClr val="tx1"/>
                </a:solidFill>
                <a:effectLst/>
                <a:latin typeface="+mn-lt"/>
                <a:ea typeface="+mn-ea"/>
                <a:cs typeface="+mn-cs"/>
              </a:rPr>
              <a:t> is the mental health and social change charity. </a:t>
            </a:r>
          </a:p>
          <a:p>
            <a:r>
              <a:rPr lang="en-GB" sz="1200" b="0" i="0" u="none" strike="noStrike" kern="1200" dirty="0">
                <a:solidFill>
                  <a:schemeClr val="tx1"/>
                </a:solidFill>
                <a:effectLst/>
                <a:latin typeface="+mn-lt"/>
                <a:ea typeface="+mn-ea"/>
                <a:cs typeface="+mn-cs"/>
              </a:rPr>
              <a:t>We are a platform for connection, transformation and social change.</a:t>
            </a:r>
          </a:p>
          <a:p>
            <a:r>
              <a:rPr lang="en-GB" sz="1200" b="0" i="0" u="none" strike="noStrike" kern="1200" dirty="0">
                <a:solidFill>
                  <a:schemeClr val="tx1"/>
                </a:solidFill>
                <a:effectLst/>
                <a:latin typeface="+mn-lt"/>
                <a:ea typeface="+mn-ea"/>
                <a:cs typeface="+mn-cs"/>
              </a:rPr>
              <a:t>Help with crisis prevention and homelessness, supported housing, dementia support, </a:t>
            </a:r>
            <a:r>
              <a:rPr lang="en-GB" sz="1200" b="0" i="0" u="none" strike="noStrike" kern="1200" dirty="0" err="1">
                <a:solidFill>
                  <a:schemeClr val="tx1"/>
                </a:solidFill>
                <a:effectLst/>
                <a:latin typeface="+mn-lt"/>
                <a:ea typeface="+mn-ea"/>
                <a:cs typeface="+mn-cs"/>
              </a:rPr>
              <a:t>practicall</a:t>
            </a:r>
            <a:r>
              <a:rPr lang="en-GB" sz="1200" b="0" i="0" u="none" strike="noStrike" kern="1200" dirty="0">
                <a:solidFill>
                  <a:schemeClr val="tx1"/>
                </a:solidFill>
                <a:effectLst/>
                <a:latin typeface="+mn-lt"/>
                <a:ea typeface="+mn-ea"/>
                <a:cs typeface="+mn-cs"/>
              </a:rPr>
              <a:t> skills such as cooking, cleaning, employment skills, counselling and well being, community projects, qualifications, </a:t>
            </a:r>
          </a:p>
          <a:p>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3FE4605-6899-1B4D-8B41-C645E738899E}" type="slidenum">
              <a:rPr lang="en-US" smtClean="0"/>
              <a:t>2</a:t>
            </a:fld>
            <a:endParaRPr lang="en-US"/>
          </a:p>
        </p:txBody>
      </p:sp>
    </p:spTree>
    <p:extLst>
      <p:ext uri="{BB962C8B-B14F-4D97-AF65-F5344CB8AC3E}">
        <p14:creationId xmlns:p14="http://schemas.microsoft.com/office/powerpoint/2010/main" val="11317882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Gardening with the homeless, picking and planting vegetables in the day then going back to the café to cook meals for everyone to then eat.</a:t>
            </a:r>
          </a:p>
          <a:p>
            <a:endParaRPr lang="en-US" dirty="0"/>
          </a:p>
          <a:p>
            <a:r>
              <a:rPr lang="en-US" dirty="0"/>
              <a:t>Transwomen's coffee morning, discussing everyone's experiences, stories, life stories. Eye opening, educational, brought more awareness, gives you a different perspective. </a:t>
            </a:r>
          </a:p>
          <a:p>
            <a:endParaRPr lang="en-US" dirty="0"/>
          </a:p>
          <a:p>
            <a:r>
              <a:rPr lang="en-US" dirty="0"/>
              <a:t>Working wardrobe, giving the venerable or homeless smart clothing such as suits or dresses for job interviews, so they are offered the same opportunity  as everyone else. As well as learning interview skills. </a:t>
            </a:r>
          </a:p>
          <a:p>
            <a:endParaRPr lang="en-US" dirty="0"/>
          </a:p>
          <a:p>
            <a:r>
              <a:rPr lang="en-US" dirty="0"/>
              <a:t>Cooking session with young people/autistic teens. Picking vegetables, cooking them together, teaching cooking skills like temperatures, how to cut food properly, cleaning up after. </a:t>
            </a:r>
          </a:p>
          <a:p>
            <a:endParaRPr lang="en-US" dirty="0"/>
          </a:p>
          <a:p>
            <a:r>
              <a:rPr lang="en-US" dirty="0"/>
              <a:t>Dementia knitting club in the cafe. </a:t>
            </a:r>
          </a:p>
          <a:p>
            <a:endParaRPr lang="en-US" dirty="0"/>
          </a:p>
          <a:p>
            <a:r>
              <a:rPr lang="en-US" dirty="0"/>
              <a:t>Pottery for mental health.</a:t>
            </a:r>
          </a:p>
          <a:p>
            <a:endParaRPr lang="en-US" dirty="0"/>
          </a:p>
          <a:p>
            <a:r>
              <a:rPr lang="en-US" dirty="0"/>
              <a:t>Young people offered education, qualification and life skills. </a:t>
            </a:r>
          </a:p>
        </p:txBody>
      </p:sp>
      <p:sp>
        <p:nvSpPr>
          <p:cNvPr id="4" name="Slide Number Placeholder 3"/>
          <p:cNvSpPr>
            <a:spLocks noGrp="1"/>
          </p:cNvSpPr>
          <p:nvPr>
            <p:ph type="sldNum" sz="quarter" idx="5"/>
          </p:nvPr>
        </p:nvSpPr>
        <p:spPr/>
        <p:txBody>
          <a:bodyPr/>
          <a:lstStyle/>
          <a:p>
            <a:fld id="{F3FE4605-6899-1B4D-8B41-C645E738899E}" type="slidenum">
              <a:rPr lang="en-US" smtClean="0"/>
              <a:t>3</a:t>
            </a:fld>
            <a:endParaRPr lang="en-US"/>
          </a:p>
        </p:txBody>
      </p:sp>
    </p:spTree>
    <p:extLst>
      <p:ext uri="{BB962C8B-B14F-4D97-AF65-F5344CB8AC3E}">
        <p14:creationId xmlns:p14="http://schemas.microsoft.com/office/powerpoint/2010/main" val="39517600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was very nervous when starting my placement, I have completed many placements before, but I've never been apart of such a diverse and large charity. </a:t>
            </a:r>
          </a:p>
          <a:p>
            <a:r>
              <a:rPr lang="en-US" dirty="0"/>
              <a:t>When starting my placement, I was very surprised at my lack of knowledge I had about different members of the community, such as the homeless, I had never worked so closely with these individuals before, so I found it challenging to know what was appropriate to say or ask, but now participating at my placement for so long I have been able to gain the skills and knowledge. I now know how to appropriately and professionally speak. </a:t>
            </a:r>
          </a:p>
          <a:p>
            <a:endParaRPr lang="en-US" dirty="0"/>
          </a:p>
          <a:p>
            <a:endParaRPr lang="en-US" dirty="0"/>
          </a:p>
        </p:txBody>
      </p:sp>
      <p:sp>
        <p:nvSpPr>
          <p:cNvPr id="4" name="Slide Number Placeholder 3"/>
          <p:cNvSpPr>
            <a:spLocks noGrp="1"/>
          </p:cNvSpPr>
          <p:nvPr>
            <p:ph type="sldNum" sz="quarter" idx="5"/>
          </p:nvPr>
        </p:nvSpPr>
        <p:spPr/>
        <p:txBody>
          <a:bodyPr/>
          <a:lstStyle/>
          <a:p>
            <a:fld id="{F3FE4605-6899-1B4D-8B41-C645E738899E}" type="slidenum">
              <a:rPr lang="en-US" smtClean="0"/>
              <a:t>4</a:t>
            </a:fld>
            <a:endParaRPr lang="en-US"/>
          </a:p>
        </p:txBody>
      </p:sp>
    </p:spTree>
    <p:extLst>
      <p:ext uri="{BB962C8B-B14F-4D97-AF65-F5344CB8AC3E}">
        <p14:creationId xmlns:p14="http://schemas.microsoft.com/office/powerpoint/2010/main" val="20014745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working at my placement, I have been able to learn new skills as well as adapt skills I already have. </a:t>
            </a:r>
          </a:p>
          <a:p>
            <a:r>
              <a:rPr lang="en-US" dirty="0"/>
              <a:t>Most importantly, my placement taught me about diversity, how to communicate, understand and empathies with those from all different backgrounds and areas in life. I am now confidently able to talk and help anyone that I am with with ease and comfortability. </a:t>
            </a:r>
          </a:p>
          <a:p>
            <a:endParaRPr lang="en-US" dirty="0"/>
          </a:p>
        </p:txBody>
      </p:sp>
      <p:sp>
        <p:nvSpPr>
          <p:cNvPr id="4" name="Slide Number Placeholder 3"/>
          <p:cNvSpPr>
            <a:spLocks noGrp="1"/>
          </p:cNvSpPr>
          <p:nvPr>
            <p:ph type="sldNum" sz="quarter" idx="5"/>
          </p:nvPr>
        </p:nvSpPr>
        <p:spPr/>
        <p:txBody>
          <a:bodyPr/>
          <a:lstStyle/>
          <a:p>
            <a:fld id="{F3FE4605-6899-1B4D-8B41-C645E738899E}" type="slidenum">
              <a:rPr lang="en-US" smtClean="0"/>
              <a:t>5</a:t>
            </a:fld>
            <a:endParaRPr lang="en-US"/>
          </a:p>
        </p:txBody>
      </p:sp>
    </p:spTree>
    <p:extLst>
      <p:ext uri="{BB962C8B-B14F-4D97-AF65-F5344CB8AC3E}">
        <p14:creationId xmlns:p14="http://schemas.microsoft.com/office/powerpoint/2010/main" val="2096126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Using previous knowledge to understand what to do in challenging situations </a:t>
            </a:r>
          </a:p>
          <a:p>
            <a:endParaRPr lang="en-US" dirty="0"/>
          </a:p>
          <a:p>
            <a:r>
              <a:rPr lang="en-US" dirty="0"/>
              <a:t>Using my previously taught counselling skills benefitted me as I often participated in coffee mornings, where I would have 1 to 1 interactions, with cancer survivors, venerable individuals and more. Knowing my counselling skills allowed me to appropriately speak to the members of the public.</a:t>
            </a:r>
          </a:p>
        </p:txBody>
      </p:sp>
      <p:sp>
        <p:nvSpPr>
          <p:cNvPr id="4" name="Slide Number Placeholder 3"/>
          <p:cNvSpPr>
            <a:spLocks noGrp="1"/>
          </p:cNvSpPr>
          <p:nvPr>
            <p:ph type="sldNum" sz="quarter" idx="5"/>
          </p:nvPr>
        </p:nvSpPr>
        <p:spPr/>
        <p:txBody>
          <a:bodyPr/>
          <a:lstStyle/>
          <a:p>
            <a:fld id="{F3FE4605-6899-1B4D-8B41-C645E738899E}" type="slidenum">
              <a:rPr lang="en-US" smtClean="0"/>
              <a:t>6</a:t>
            </a:fld>
            <a:endParaRPr lang="en-US"/>
          </a:p>
        </p:txBody>
      </p:sp>
    </p:spTree>
    <p:extLst>
      <p:ext uri="{BB962C8B-B14F-4D97-AF65-F5344CB8AC3E}">
        <p14:creationId xmlns:p14="http://schemas.microsoft.com/office/powerpoint/2010/main" val="18360428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8F7C0-8B3F-1B4B-B5F9-0D1896D4E51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013CE4A-48AF-2A46-A8A3-E941672146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BD8A759-4A05-6342-A2FE-386DBCB85D06}"/>
              </a:ext>
            </a:extLst>
          </p:cNvPr>
          <p:cNvSpPr>
            <a:spLocks noGrp="1"/>
          </p:cNvSpPr>
          <p:nvPr>
            <p:ph type="dt" sz="half" idx="10"/>
          </p:nvPr>
        </p:nvSpPr>
        <p:spPr/>
        <p:txBody>
          <a:bodyPr/>
          <a:lstStyle/>
          <a:p>
            <a:fld id="{FA6F2A29-C3A1-F643-825C-C303DF6661E2}" type="datetimeFigureOut">
              <a:rPr lang="en-US" smtClean="0"/>
              <a:t>12/4/21</a:t>
            </a:fld>
            <a:endParaRPr lang="en-US"/>
          </a:p>
        </p:txBody>
      </p:sp>
      <p:sp>
        <p:nvSpPr>
          <p:cNvPr id="5" name="Footer Placeholder 4">
            <a:extLst>
              <a:ext uri="{FF2B5EF4-FFF2-40B4-BE49-F238E27FC236}">
                <a16:creationId xmlns:a16="http://schemas.microsoft.com/office/drawing/2014/main" id="{15D7FF96-692B-244E-A14C-9707204773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1D7BCD-ECA2-9348-9570-1B80FF858AD9}"/>
              </a:ext>
            </a:extLst>
          </p:cNvPr>
          <p:cNvSpPr>
            <a:spLocks noGrp="1"/>
          </p:cNvSpPr>
          <p:nvPr>
            <p:ph type="sldNum" sz="quarter" idx="12"/>
          </p:nvPr>
        </p:nvSpPr>
        <p:spPr/>
        <p:txBody>
          <a:bodyPr/>
          <a:lstStyle/>
          <a:p>
            <a:fld id="{8722B6D3-0172-964F-B47C-7CBCDCDB3947}" type="slidenum">
              <a:rPr lang="en-US" smtClean="0"/>
              <a:t>‹#›</a:t>
            </a:fld>
            <a:endParaRPr lang="en-US"/>
          </a:p>
        </p:txBody>
      </p:sp>
    </p:spTree>
    <p:extLst>
      <p:ext uri="{BB962C8B-B14F-4D97-AF65-F5344CB8AC3E}">
        <p14:creationId xmlns:p14="http://schemas.microsoft.com/office/powerpoint/2010/main" val="10096268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50911-1569-974C-AACD-9D09FC2D6D1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3E2FFFD-8C61-8E48-9DC0-32BB619A105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B91D423-8BE5-9649-9F93-46E3F0EB64E8}"/>
              </a:ext>
            </a:extLst>
          </p:cNvPr>
          <p:cNvSpPr>
            <a:spLocks noGrp="1"/>
          </p:cNvSpPr>
          <p:nvPr>
            <p:ph type="dt" sz="half" idx="10"/>
          </p:nvPr>
        </p:nvSpPr>
        <p:spPr/>
        <p:txBody>
          <a:bodyPr/>
          <a:lstStyle/>
          <a:p>
            <a:fld id="{FA6F2A29-C3A1-F643-825C-C303DF6661E2}" type="datetimeFigureOut">
              <a:rPr lang="en-US" smtClean="0"/>
              <a:t>12/4/21</a:t>
            </a:fld>
            <a:endParaRPr lang="en-US"/>
          </a:p>
        </p:txBody>
      </p:sp>
      <p:sp>
        <p:nvSpPr>
          <p:cNvPr id="5" name="Footer Placeholder 4">
            <a:extLst>
              <a:ext uri="{FF2B5EF4-FFF2-40B4-BE49-F238E27FC236}">
                <a16:creationId xmlns:a16="http://schemas.microsoft.com/office/drawing/2014/main" id="{537E3DB5-AD68-1248-8481-0B71881C1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A26091-92CD-8A4A-A053-73C1CD226D7D}"/>
              </a:ext>
            </a:extLst>
          </p:cNvPr>
          <p:cNvSpPr>
            <a:spLocks noGrp="1"/>
          </p:cNvSpPr>
          <p:nvPr>
            <p:ph type="sldNum" sz="quarter" idx="12"/>
          </p:nvPr>
        </p:nvSpPr>
        <p:spPr/>
        <p:txBody>
          <a:bodyPr/>
          <a:lstStyle/>
          <a:p>
            <a:fld id="{8722B6D3-0172-964F-B47C-7CBCDCDB3947}" type="slidenum">
              <a:rPr lang="en-US" smtClean="0"/>
              <a:t>‹#›</a:t>
            </a:fld>
            <a:endParaRPr lang="en-US"/>
          </a:p>
        </p:txBody>
      </p:sp>
    </p:spTree>
    <p:extLst>
      <p:ext uri="{BB962C8B-B14F-4D97-AF65-F5344CB8AC3E}">
        <p14:creationId xmlns:p14="http://schemas.microsoft.com/office/powerpoint/2010/main" val="10246222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79802-BDD6-4E40-AB65-8DCCD0BE5D5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DFF9DD7-5A01-6E43-BF0B-36387CB55FE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C146070-005A-8E43-BDCD-3C32C40E0E55}"/>
              </a:ext>
            </a:extLst>
          </p:cNvPr>
          <p:cNvSpPr>
            <a:spLocks noGrp="1"/>
          </p:cNvSpPr>
          <p:nvPr>
            <p:ph type="dt" sz="half" idx="10"/>
          </p:nvPr>
        </p:nvSpPr>
        <p:spPr/>
        <p:txBody>
          <a:bodyPr/>
          <a:lstStyle/>
          <a:p>
            <a:fld id="{FA6F2A29-C3A1-F643-825C-C303DF6661E2}" type="datetimeFigureOut">
              <a:rPr lang="en-US" smtClean="0"/>
              <a:t>12/4/21</a:t>
            </a:fld>
            <a:endParaRPr lang="en-US"/>
          </a:p>
        </p:txBody>
      </p:sp>
      <p:sp>
        <p:nvSpPr>
          <p:cNvPr id="5" name="Footer Placeholder 4">
            <a:extLst>
              <a:ext uri="{FF2B5EF4-FFF2-40B4-BE49-F238E27FC236}">
                <a16:creationId xmlns:a16="http://schemas.microsoft.com/office/drawing/2014/main" id="{7C2D0AE9-5ECC-E244-8AB5-2BB0D3C797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E5D4BD-F401-384E-A9CD-7A1E3A3FAA50}"/>
              </a:ext>
            </a:extLst>
          </p:cNvPr>
          <p:cNvSpPr>
            <a:spLocks noGrp="1"/>
          </p:cNvSpPr>
          <p:nvPr>
            <p:ph type="sldNum" sz="quarter" idx="12"/>
          </p:nvPr>
        </p:nvSpPr>
        <p:spPr/>
        <p:txBody>
          <a:bodyPr/>
          <a:lstStyle/>
          <a:p>
            <a:fld id="{8722B6D3-0172-964F-B47C-7CBCDCDB3947}" type="slidenum">
              <a:rPr lang="en-US" smtClean="0"/>
              <a:t>‹#›</a:t>
            </a:fld>
            <a:endParaRPr lang="en-US"/>
          </a:p>
        </p:txBody>
      </p:sp>
    </p:spTree>
    <p:extLst>
      <p:ext uri="{BB962C8B-B14F-4D97-AF65-F5344CB8AC3E}">
        <p14:creationId xmlns:p14="http://schemas.microsoft.com/office/powerpoint/2010/main" val="408074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F2211-DFD8-0740-AFE3-AADB2004F90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0BB13E5-8BC4-9544-8204-711C8D6161D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48C4055-B088-A94D-85C3-0529EF6CD6C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D0B2A56-00B9-B947-BF56-8CAE22CC01F4}"/>
              </a:ext>
            </a:extLst>
          </p:cNvPr>
          <p:cNvSpPr>
            <a:spLocks noGrp="1"/>
          </p:cNvSpPr>
          <p:nvPr>
            <p:ph type="dt" sz="half" idx="10"/>
          </p:nvPr>
        </p:nvSpPr>
        <p:spPr/>
        <p:txBody>
          <a:bodyPr/>
          <a:lstStyle/>
          <a:p>
            <a:fld id="{FA6F2A29-C3A1-F643-825C-C303DF6661E2}" type="datetimeFigureOut">
              <a:rPr lang="en-US" smtClean="0"/>
              <a:t>12/4/21</a:t>
            </a:fld>
            <a:endParaRPr lang="en-US"/>
          </a:p>
        </p:txBody>
      </p:sp>
      <p:sp>
        <p:nvSpPr>
          <p:cNvPr id="6" name="Footer Placeholder 5">
            <a:extLst>
              <a:ext uri="{FF2B5EF4-FFF2-40B4-BE49-F238E27FC236}">
                <a16:creationId xmlns:a16="http://schemas.microsoft.com/office/drawing/2014/main" id="{172ABB17-BF46-2549-88EE-CF434043FC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70C394D-0BDE-364E-9034-09C5B5DD8261}"/>
              </a:ext>
            </a:extLst>
          </p:cNvPr>
          <p:cNvSpPr>
            <a:spLocks noGrp="1"/>
          </p:cNvSpPr>
          <p:nvPr>
            <p:ph type="sldNum" sz="quarter" idx="12"/>
          </p:nvPr>
        </p:nvSpPr>
        <p:spPr/>
        <p:txBody>
          <a:bodyPr/>
          <a:lstStyle/>
          <a:p>
            <a:fld id="{8722B6D3-0172-964F-B47C-7CBCDCDB3947}" type="slidenum">
              <a:rPr lang="en-US" smtClean="0"/>
              <a:t>‹#›</a:t>
            </a:fld>
            <a:endParaRPr lang="en-US"/>
          </a:p>
        </p:txBody>
      </p:sp>
    </p:spTree>
    <p:extLst>
      <p:ext uri="{BB962C8B-B14F-4D97-AF65-F5344CB8AC3E}">
        <p14:creationId xmlns:p14="http://schemas.microsoft.com/office/powerpoint/2010/main" val="524958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A074E-D2D5-D14E-81CA-BE5CE119A2E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A375BF1-8281-9E4F-9269-0E1CB1458C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BE4A659-ED73-B741-A635-ACE7F439324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E70BCAF-EA24-B441-B323-14E7D131D8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37CB608-BC87-5D48-AEA8-A5B35310997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E85DEFA-2443-AF4D-9226-CE5070FCB0FB}"/>
              </a:ext>
            </a:extLst>
          </p:cNvPr>
          <p:cNvSpPr>
            <a:spLocks noGrp="1"/>
          </p:cNvSpPr>
          <p:nvPr>
            <p:ph type="dt" sz="half" idx="10"/>
          </p:nvPr>
        </p:nvSpPr>
        <p:spPr/>
        <p:txBody>
          <a:bodyPr/>
          <a:lstStyle/>
          <a:p>
            <a:fld id="{FA6F2A29-C3A1-F643-825C-C303DF6661E2}" type="datetimeFigureOut">
              <a:rPr lang="en-US" smtClean="0"/>
              <a:t>12/4/21</a:t>
            </a:fld>
            <a:endParaRPr lang="en-US"/>
          </a:p>
        </p:txBody>
      </p:sp>
      <p:sp>
        <p:nvSpPr>
          <p:cNvPr id="8" name="Footer Placeholder 7">
            <a:extLst>
              <a:ext uri="{FF2B5EF4-FFF2-40B4-BE49-F238E27FC236}">
                <a16:creationId xmlns:a16="http://schemas.microsoft.com/office/drawing/2014/main" id="{A557E1E2-0FA8-CC4C-9312-860DE1AF36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EB2F32F-8C1F-114B-8436-B6B564EC442E}"/>
              </a:ext>
            </a:extLst>
          </p:cNvPr>
          <p:cNvSpPr>
            <a:spLocks noGrp="1"/>
          </p:cNvSpPr>
          <p:nvPr>
            <p:ph type="sldNum" sz="quarter" idx="12"/>
          </p:nvPr>
        </p:nvSpPr>
        <p:spPr/>
        <p:txBody>
          <a:bodyPr/>
          <a:lstStyle/>
          <a:p>
            <a:fld id="{8722B6D3-0172-964F-B47C-7CBCDCDB3947}" type="slidenum">
              <a:rPr lang="en-US" smtClean="0"/>
              <a:t>‹#›</a:t>
            </a:fld>
            <a:endParaRPr lang="en-US"/>
          </a:p>
        </p:txBody>
      </p:sp>
    </p:spTree>
    <p:extLst>
      <p:ext uri="{BB962C8B-B14F-4D97-AF65-F5344CB8AC3E}">
        <p14:creationId xmlns:p14="http://schemas.microsoft.com/office/powerpoint/2010/main" val="590789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8C205-ECDF-DD4F-9253-108294C6CB5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E368F25-DFC4-894C-B5C4-11EE033459B6}"/>
              </a:ext>
            </a:extLst>
          </p:cNvPr>
          <p:cNvSpPr>
            <a:spLocks noGrp="1"/>
          </p:cNvSpPr>
          <p:nvPr>
            <p:ph type="dt" sz="half" idx="10"/>
          </p:nvPr>
        </p:nvSpPr>
        <p:spPr/>
        <p:txBody>
          <a:bodyPr/>
          <a:lstStyle/>
          <a:p>
            <a:fld id="{FA6F2A29-C3A1-F643-825C-C303DF6661E2}" type="datetimeFigureOut">
              <a:rPr lang="en-US" smtClean="0"/>
              <a:t>12/4/21</a:t>
            </a:fld>
            <a:endParaRPr lang="en-US"/>
          </a:p>
        </p:txBody>
      </p:sp>
      <p:sp>
        <p:nvSpPr>
          <p:cNvPr id="4" name="Footer Placeholder 3">
            <a:extLst>
              <a:ext uri="{FF2B5EF4-FFF2-40B4-BE49-F238E27FC236}">
                <a16:creationId xmlns:a16="http://schemas.microsoft.com/office/drawing/2014/main" id="{FFDED7C5-6BD0-EE43-9F68-C629B7E1B72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3D57F0-EA74-C040-BE5C-19362FCCA428}"/>
              </a:ext>
            </a:extLst>
          </p:cNvPr>
          <p:cNvSpPr>
            <a:spLocks noGrp="1"/>
          </p:cNvSpPr>
          <p:nvPr>
            <p:ph type="sldNum" sz="quarter" idx="12"/>
          </p:nvPr>
        </p:nvSpPr>
        <p:spPr/>
        <p:txBody>
          <a:bodyPr/>
          <a:lstStyle/>
          <a:p>
            <a:fld id="{8722B6D3-0172-964F-B47C-7CBCDCDB3947}" type="slidenum">
              <a:rPr lang="en-US" smtClean="0"/>
              <a:t>‹#›</a:t>
            </a:fld>
            <a:endParaRPr lang="en-US"/>
          </a:p>
        </p:txBody>
      </p:sp>
    </p:spTree>
    <p:extLst>
      <p:ext uri="{BB962C8B-B14F-4D97-AF65-F5344CB8AC3E}">
        <p14:creationId xmlns:p14="http://schemas.microsoft.com/office/powerpoint/2010/main" val="4003717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F71B3E-33BF-A54A-A9E6-CA315204EFCA}"/>
              </a:ext>
            </a:extLst>
          </p:cNvPr>
          <p:cNvSpPr>
            <a:spLocks noGrp="1"/>
          </p:cNvSpPr>
          <p:nvPr>
            <p:ph type="dt" sz="half" idx="10"/>
          </p:nvPr>
        </p:nvSpPr>
        <p:spPr/>
        <p:txBody>
          <a:bodyPr/>
          <a:lstStyle/>
          <a:p>
            <a:fld id="{FA6F2A29-C3A1-F643-825C-C303DF6661E2}" type="datetimeFigureOut">
              <a:rPr lang="en-US" smtClean="0"/>
              <a:t>12/4/21</a:t>
            </a:fld>
            <a:endParaRPr lang="en-US"/>
          </a:p>
        </p:txBody>
      </p:sp>
      <p:sp>
        <p:nvSpPr>
          <p:cNvPr id="3" name="Footer Placeholder 2">
            <a:extLst>
              <a:ext uri="{FF2B5EF4-FFF2-40B4-BE49-F238E27FC236}">
                <a16:creationId xmlns:a16="http://schemas.microsoft.com/office/drawing/2014/main" id="{0B9BCF28-F770-E74F-B510-B57B3054A44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B8DFC98-4F37-7C48-8879-68C4EE91FA73}"/>
              </a:ext>
            </a:extLst>
          </p:cNvPr>
          <p:cNvSpPr>
            <a:spLocks noGrp="1"/>
          </p:cNvSpPr>
          <p:nvPr>
            <p:ph type="sldNum" sz="quarter" idx="12"/>
          </p:nvPr>
        </p:nvSpPr>
        <p:spPr/>
        <p:txBody>
          <a:bodyPr/>
          <a:lstStyle/>
          <a:p>
            <a:fld id="{8722B6D3-0172-964F-B47C-7CBCDCDB3947}" type="slidenum">
              <a:rPr lang="en-US" smtClean="0"/>
              <a:t>‹#›</a:t>
            </a:fld>
            <a:endParaRPr lang="en-US"/>
          </a:p>
        </p:txBody>
      </p:sp>
    </p:spTree>
    <p:extLst>
      <p:ext uri="{BB962C8B-B14F-4D97-AF65-F5344CB8AC3E}">
        <p14:creationId xmlns:p14="http://schemas.microsoft.com/office/powerpoint/2010/main" val="2976558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2ED72-8507-A34C-8C26-5E6D9550A8A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9853B44-8159-B548-A26B-8E24AA8BCAB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6423666-A816-CE4F-8D38-F7FB5B07A6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300C41E-153F-2343-AAD5-181BFE4261B6}"/>
              </a:ext>
            </a:extLst>
          </p:cNvPr>
          <p:cNvSpPr>
            <a:spLocks noGrp="1"/>
          </p:cNvSpPr>
          <p:nvPr>
            <p:ph type="dt" sz="half" idx="10"/>
          </p:nvPr>
        </p:nvSpPr>
        <p:spPr/>
        <p:txBody>
          <a:bodyPr/>
          <a:lstStyle/>
          <a:p>
            <a:fld id="{FA6F2A29-C3A1-F643-825C-C303DF6661E2}" type="datetimeFigureOut">
              <a:rPr lang="en-US" smtClean="0"/>
              <a:t>12/4/21</a:t>
            </a:fld>
            <a:endParaRPr lang="en-US"/>
          </a:p>
        </p:txBody>
      </p:sp>
      <p:sp>
        <p:nvSpPr>
          <p:cNvPr id="6" name="Footer Placeholder 5">
            <a:extLst>
              <a:ext uri="{FF2B5EF4-FFF2-40B4-BE49-F238E27FC236}">
                <a16:creationId xmlns:a16="http://schemas.microsoft.com/office/drawing/2014/main" id="{1B3B3976-3869-9F45-B059-61A5D49F0B6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7B1A40-B124-EB43-BA05-807463FD6664}"/>
              </a:ext>
            </a:extLst>
          </p:cNvPr>
          <p:cNvSpPr>
            <a:spLocks noGrp="1"/>
          </p:cNvSpPr>
          <p:nvPr>
            <p:ph type="sldNum" sz="quarter" idx="12"/>
          </p:nvPr>
        </p:nvSpPr>
        <p:spPr/>
        <p:txBody>
          <a:bodyPr/>
          <a:lstStyle/>
          <a:p>
            <a:fld id="{8722B6D3-0172-964F-B47C-7CBCDCDB3947}" type="slidenum">
              <a:rPr lang="en-US" smtClean="0"/>
              <a:t>‹#›</a:t>
            </a:fld>
            <a:endParaRPr lang="en-US"/>
          </a:p>
        </p:txBody>
      </p:sp>
    </p:spTree>
    <p:extLst>
      <p:ext uri="{BB962C8B-B14F-4D97-AF65-F5344CB8AC3E}">
        <p14:creationId xmlns:p14="http://schemas.microsoft.com/office/powerpoint/2010/main" val="1923193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6A1D7-8D21-B04B-93D3-8269BD817A9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693CBE7-51D7-CA43-8E38-FCBDAEDB0E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8FDDCA6-D168-8440-9E32-673D4FF681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E29157E-85B0-4546-9FDE-05473CF3EEE2}"/>
              </a:ext>
            </a:extLst>
          </p:cNvPr>
          <p:cNvSpPr>
            <a:spLocks noGrp="1"/>
          </p:cNvSpPr>
          <p:nvPr>
            <p:ph type="dt" sz="half" idx="10"/>
          </p:nvPr>
        </p:nvSpPr>
        <p:spPr/>
        <p:txBody>
          <a:bodyPr/>
          <a:lstStyle/>
          <a:p>
            <a:fld id="{FA6F2A29-C3A1-F643-825C-C303DF6661E2}" type="datetimeFigureOut">
              <a:rPr lang="en-US" smtClean="0"/>
              <a:t>12/4/21</a:t>
            </a:fld>
            <a:endParaRPr lang="en-US"/>
          </a:p>
        </p:txBody>
      </p:sp>
      <p:sp>
        <p:nvSpPr>
          <p:cNvPr id="6" name="Footer Placeholder 5">
            <a:extLst>
              <a:ext uri="{FF2B5EF4-FFF2-40B4-BE49-F238E27FC236}">
                <a16:creationId xmlns:a16="http://schemas.microsoft.com/office/drawing/2014/main" id="{50D3DE8B-423C-C74A-A113-D8399F5303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80A7D9-A90F-2C45-BD28-AEB4428B72B8}"/>
              </a:ext>
            </a:extLst>
          </p:cNvPr>
          <p:cNvSpPr>
            <a:spLocks noGrp="1"/>
          </p:cNvSpPr>
          <p:nvPr>
            <p:ph type="sldNum" sz="quarter" idx="12"/>
          </p:nvPr>
        </p:nvSpPr>
        <p:spPr/>
        <p:txBody>
          <a:bodyPr/>
          <a:lstStyle/>
          <a:p>
            <a:fld id="{8722B6D3-0172-964F-B47C-7CBCDCDB3947}" type="slidenum">
              <a:rPr lang="en-US" smtClean="0"/>
              <a:t>‹#›</a:t>
            </a:fld>
            <a:endParaRPr lang="en-US"/>
          </a:p>
        </p:txBody>
      </p:sp>
    </p:spTree>
    <p:extLst>
      <p:ext uri="{BB962C8B-B14F-4D97-AF65-F5344CB8AC3E}">
        <p14:creationId xmlns:p14="http://schemas.microsoft.com/office/powerpoint/2010/main" val="87452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FED27-4C08-3F4D-818C-7B38FDFB742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23119FB-1B68-8D45-AE70-DA773E69210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FEE2995-C526-054A-B26B-F4F0BF059853}"/>
              </a:ext>
            </a:extLst>
          </p:cNvPr>
          <p:cNvSpPr>
            <a:spLocks noGrp="1"/>
          </p:cNvSpPr>
          <p:nvPr>
            <p:ph type="dt" sz="half" idx="10"/>
          </p:nvPr>
        </p:nvSpPr>
        <p:spPr/>
        <p:txBody>
          <a:bodyPr/>
          <a:lstStyle/>
          <a:p>
            <a:fld id="{FA6F2A29-C3A1-F643-825C-C303DF6661E2}" type="datetimeFigureOut">
              <a:rPr lang="en-US" smtClean="0"/>
              <a:t>12/4/21</a:t>
            </a:fld>
            <a:endParaRPr lang="en-US"/>
          </a:p>
        </p:txBody>
      </p:sp>
      <p:sp>
        <p:nvSpPr>
          <p:cNvPr id="5" name="Footer Placeholder 4">
            <a:extLst>
              <a:ext uri="{FF2B5EF4-FFF2-40B4-BE49-F238E27FC236}">
                <a16:creationId xmlns:a16="http://schemas.microsoft.com/office/drawing/2014/main" id="{97992370-4D5B-554B-894E-72FC16C9C8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E384C3-0059-D541-8A2A-38C65FAB2878}"/>
              </a:ext>
            </a:extLst>
          </p:cNvPr>
          <p:cNvSpPr>
            <a:spLocks noGrp="1"/>
          </p:cNvSpPr>
          <p:nvPr>
            <p:ph type="sldNum" sz="quarter" idx="12"/>
          </p:nvPr>
        </p:nvSpPr>
        <p:spPr/>
        <p:txBody>
          <a:bodyPr/>
          <a:lstStyle/>
          <a:p>
            <a:fld id="{8722B6D3-0172-964F-B47C-7CBCDCDB3947}" type="slidenum">
              <a:rPr lang="en-US" smtClean="0"/>
              <a:t>‹#›</a:t>
            </a:fld>
            <a:endParaRPr lang="en-US"/>
          </a:p>
        </p:txBody>
      </p:sp>
    </p:spTree>
    <p:extLst>
      <p:ext uri="{BB962C8B-B14F-4D97-AF65-F5344CB8AC3E}">
        <p14:creationId xmlns:p14="http://schemas.microsoft.com/office/powerpoint/2010/main" val="3845797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05F454-0484-2249-8B29-FEDD9947E85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63571EE-FE43-9D44-AC33-F94B1DAC195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2421058-55DC-D244-B7ED-640B2422AB13}"/>
              </a:ext>
            </a:extLst>
          </p:cNvPr>
          <p:cNvSpPr>
            <a:spLocks noGrp="1"/>
          </p:cNvSpPr>
          <p:nvPr>
            <p:ph type="dt" sz="half" idx="10"/>
          </p:nvPr>
        </p:nvSpPr>
        <p:spPr/>
        <p:txBody>
          <a:bodyPr/>
          <a:lstStyle/>
          <a:p>
            <a:fld id="{FA6F2A29-C3A1-F643-825C-C303DF6661E2}" type="datetimeFigureOut">
              <a:rPr lang="en-US" smtClean="0"/>
              <a:t>12/4/21</a:t>
            </a:fld>
            <a:endParaRPr lang="en-US"/>
          </a:p>
        </p:txBody>
      </p:sp>
      <p:sp>
        <p:nvSpPr>
          <p:cNvPr id="5" name="Footer Placeholder 4">
            <a:extLst>
              <a:ext uri="{FF2B5EF4-FFF2-40B4-BE49-F238E27FC236}">
                <a16:creationId xmlns:a16="http://schemas.microsoft.com/office/drawing/2014/main" id="{FA811DB0-1CBA-5C46-9C8C-762FD3F3A2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3D53C1-4BEB-844D-BC58-D203EAB40F62}"/>
              </a:ext>
            </a:extLst>
          </p:cNvPr>
          <p:cNvSpPr>
            <a:spLocks noGrp="1"/>
          </p:cNvSpPr>
          <p:nvPr>
            <p:ph type="sldNum" sz="quarter" idx="12"/>
          </p:nvPr>
        </p:nvSpPr>
        <p:spPr/>
        <p:txBody>
          <a:bodyPr/>
          <a:lstStyle/>
          <a:p>
            <a:fld id="{8722B6D3-0172-964F-B47C-7CBCDCDB3947}" type="slidenum">
              <a:rPr lang="en-US" smtClean="0"/>
              <a:t>‹#›</a:t>
            </a:fld>
            <a:endParaRPr lang="en-US"/>
          </a:p>
        </p:txBody>
      </p:sp>
    </p:spTree>
    <p:extLst>
      <p:ext uri="{BB962C8B-B14F-4D97-AF65-F5344CB8AC3E}">
        <p14:creationId xmlns:p14="http://schemas.microsoft.com/office/powerpoint/2010/main" val="12965537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2B1ACA-E535-574A-A86E-2576454AA4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F674C6A-C37B-3B46-88D0-D4B13C1924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8F0DC7C-3918-E949-80DE-634E5CCA80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6F2A29-C3A1-F643-825C-C303DF6661E2}" type="datetimeFigureOut">
              <a:rPr lang="en-US" smtClean="0"/>
              <a:t>12/4/21</a:t>
            </a:fld>
            <a:endParaRPr lang="en-US"/>
          </a:p>
        </p:txBody>
      </p:sp>
      <p:sp>
        <p:nvSpPr>
          <p:cNvPr id="5" name="Footer Placeholder 4">
            <a:extLst>
              <a:ext uri="{FF2B5EF4-FFF2-40B4-BE49-F238E27FC236}">
                <a16:creationId xmlns:a16="http://schemas.microsoft.com/office/drawing/2014/main" id="{2998249F-EF14-D74A-9219-2F18AF4F23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408EB1F-D48A-B94A-9C2E-71423032CB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22B6D3-0172-964F-B47C-7CBCDCDB3947}" type="slidenum">
              <a:rPr lang="en-US" smtClean="0"/>
              <a:t>‹#›</a:t>
            </a:fld>
            <a:endParaRPr lang="en-US"/>
          </a:p>
        </p:txBody>
      </p:sp>
    </p:spTree>
    <p:extLst>
      <p:ext uri="{BB962C8B-B14F-4D97-AF65-F5344CB8AC3E}">
        <p14:creationId xmlns:p14="http://schemas.microsoft.com/office/powerpoint/2010/main" val="15391973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27" name="Freeform: Shape 26">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Freeform: Shape 27">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5" name="Freeform: Shape 28">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6" name="Freeform: Shape 29">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7" name="Freeform: Shape 30">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48" name="Freeform: Shape 31">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9" name="Freeform: Shape 32">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D1E8F516-0200-164E-834A-FABF803AE460}"/>
              </a:ext>
            </a:extLst>
          </p:cNvPr>
          <p:cNvSpPr>
            <a:spLocks noGrp="1"/>
          </p:cNvSpPr>
          <p:nvPr>
            <p:ph type="ctrTitle"/>
          </p:nvPr>
        </p:nvSpPr>
        <p:spPr>
          <a:xfrm>
            <a:off x="3215729" y="1764407"/>
            <a:ext cx="5760846" cy="2310312"/>
          </a:xfrm>
        </p:spPr>
        <p:txBody>
          <a:bodyPr>
            <a:normAutofit/>
          </a:bodyPr>
          <a:lstStyle/>
          <a:p>
            <a:r>
              <a:rPr lang="en-US" sz="5200">
                <a:solidFill>
                  <a:schemeClr val="tx2"/>
                </a:solidFill>
              </a:rPr>
              <a:t>Placement Presentation</a:t>
            </a:r>
          </a:p>
        </p:txBody>
      </p:sp>
      <p:sp>
        <p:nvSpPr>
          <p:cNvPr id="3" name="Subtitle 2">
            <a:extLst>
              <a:ext uri="{FF2B5EF4-FFF2-40B4-BE49-F238E27FC236}">
                <a16:creationId xmlns:a16="http://schemas.microsoft.com/office/drawing/2014/main" id="{D117EC38-46A8-4041-B160-642639607AF7}"/>
              </a:ext>
            </a:extLst>
          </p:cNvPr>
          <p:cNvSpPr>
            <a:spLocks noGrp="1"/>
          </p:cNvSpPr>
          <p:nvPr>
            <p:ph type="subTitle" idx="1"/>
          </p:nvPr>
        </p:nvSpPr>
        <p:spPr>
          <a:xfrm>
            <a:off x="3215729" y="4165152"/>
            <a:ext cx="5760846" cy="682079"/>
          </a:xfrm>
        </p:spPr>
        <p:txBody>
          <a:bodyPr>
            <a:normAutofit/>
          </a:bodyPr>
          <a:lstStyle/>
          <a:p>
            <a:r>
              <a:rPr lang="en-US">
                <a:solidFill>
                  <a:schemeClr val="tx2"/>
                </a:solidFill>
              </a:rPr>
              <a:t>By Caitlin Ridgway</a:t>
            </a:r>
          </a:p>
        </p:txBody>
      </p:sp>
    </p:spTree>
    <p:extLst>
      <p:ext uri="{BB962C8B-B14F-4D97-AF65-F5344CB8AC3E}">
        <p14:creationId xmlns:p14="http://schemas.microsoft.com/office/powerpoint/2010/main" val="3851331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B6781BD-8B47-A144-9EB6-D273D819B739}"/>
              </a:ext>
            </a:extLst>
          </p:cNvPr>
          <p:cNvSpPr>
            <a:spLocks noGrp="1"/>
          </p:cNvSpPr>
          <p:nvPr>
            <p:ph type="title"/>
          </p:nvPr>
        </p:nvSpPr>
        <p:spPr>
          <a:xfrm>
            <a:off x="838200" y="609600"/>
            <a:ext cx="3739341" cy="1330839"/>
          </a:xfrm>
        </p:spPr>
        <p:txBody>
          <a:bodyPr>
            <a:normAutofit/>
          </a:bodyPr>
          <a:lstStyle/>
          <a:p>
            <a:r>
              <a:rPr lang="en-US"/>
              <a:t>My Placement</a:t>
            </a:r>
          </a:p>
        </p:txBody>
      </p:sp>
      <p:sp>
        <p:nvSpPr>
          <p:cNvPr id="3" name="Content Placeholder 2">
            <a:extLst>
              <a:ext uri="{FF2B5EF4-FFF2-40B4-BE49-F238E27FC236}">
                <a16:creationId xmlns:a16="http://schemas.microsoft.com/office/drawing/2014/main" id="{045E38FA-EBE4-C849-8FB1-1246BA24BFED}"/>
              </a:ext>
            </a:extLst>
          </p:cNvPr>
          <p:cNvSpPr>
            <a:spLocks noGrp="1"/>
          </p:cNvSpPr>
          <p:nvPr>
            <p:ph idx="1"/>
          </p:nvPr>
        </p:nvSpPr>
        <p:spPr>
          <a:xfrm>
            <a:off x="862366" y="2194102"/>
            <a:ext cx="3427001" cy="3908586"/>
          </a:xfrm>
        </p:spPr>
        <p:txBody>
          <a:bodyPr>
            <a:normAutofit fontScale="77500" lnSpcReduction="20000"/>
          </a:bodyPr>
          <a:lstStyle/>
          <a:p>
            <a:r>
              <a:rPr lang="en-US" sz="2400" dirty="0" err="1"/>
              <a:t>Ycei</a:t>
            </a:r>
            <a:r>
              <a:rPr lang="en-US" sz="2400" dirty="0"/>
              <a:t> Café on Swansea Marina- Working with a company called platform </a:t>
            </a:r>
          </a:p>
          <a:p>
            <a:r>
              <a:rPr lang="en-GB" sz="2400" dirty="0"/>
              <a:t>For mental health and social change.</a:t>
            </a:r>
          </a:p>
          <a:p>
            <a:endParaRPr lang="en-GB" sz="2400" dirty="0"/>
          </a:p>
          <a:p>
            <a:r>
              <a:rPr lang="en-GB" sz="2400" dirty="0"/>
              <a:t>Working with venerable members of the community.</a:t>
            </a:r>
          </a:p>
          <a:p>
            <a:pPr marL="0" indent="0">
              <a:buNone/>
            </a:pPr>
            <a:endParaRPr lang="en-GB" sz="2400" dirty="0"/>
          </a:p>
          <a:p>
            <a:r>
              <a:rPr lang="en-GB" sz="2400" dirty="0"/>
              <a:t>Such as the homeless, individuals struggling with mental health, venerable children and young people, single mothers or ex convicts.  </a:t>
            </a:r>
          </a:p>
          <a:p>
            <a:endParaRPr lang="en-GB" sz="1400" dirty="0"/>
          </a:p>
        </p:txBody>
      </p:sp>
      <p:pic>
        <p:nvPicPr>
          <p:cNvPr id="5" name="Picture 4" descr="Timeline&#10;&#10;Description automatically generated">
            <a:extLst>
              <a:ext uri="{FF2B5EF4-FFF2-40B4-BE49-F238E27FC236}">
                <a16:creationId xmlns:a16="http://schemas.microsoft.com/office/drawing/2014/main" id="{352D22C0-852A-A144-88C8-E334839CDBA7}"/>
              </a:ext>
            </a:extLst>
          </p:cNvPr>
          <p:cNvPicPr>
            <a:picLocks noChangeAspect="1"/>
          </p:cNvPicPr>
          <p:nvPr/>
        </p:nvPicPr>
        <p:blipFill>
          <a:blip r:embed="rId3"/>
          <a:stretch>
            <a:fillRect/>
          </a:stretch>
        </p:blipFill>
        <p:spPr>
          <a:xfrm>
            <a:off x="5643282" y="661916"/>
            <a:ext cx="5759491" cy="5557909"/>
          </a:xfrm>
          <a:prstGeom prst="rect">
            <a:avLst/>
          </a:prstGeom>
        </p:spPr>
      </p:pic>
    </p:spTree>
    <p:extLst>
      <p:ext uri="{BB962C8B-B14F-4D97-AF65-F5344CB8AC3E}">
        <p14:creationId xmlns:p14="http://schemas.microsoft.com/office/powerpoint/2010/main" val="2522985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627FF48C-AF46-4D52-998F-ED0BDDEEF2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9000"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830A40A-A40B-2240-9E67-0579D1A1F77A}"/>
              </a:ext>
            </a:extLst>
          </p:cNvPr>
          <p:cNvSpPr>
            <a:spLocks noGrp="1"/>
          </p:cNvSpPr>
          <p:nvPr>
            <p:ph type="title"/>
          </p:nvPr>
        </p:nvSpPr>
        <p:spPr>
          <a:xfrm>
            <a:off x="1137034" y="609599"/>
            <a:ext cx="5338194" cy="1322888"/>
          </a:xfrm>
        </p:spPr>
        <p:txBody>
          <a:bodyPr>
            <a:normAutofit/>
          </a:bodyPr>
          <a:lstStyle/>
          <a:p>
            <a:r>
              <a:rPr lang="en-US"/>
              <a:t>Projects </a:t>
            </a:r>
          </a:p>
        </p:txBody>
      </p:sp>
      <p:sp>
        <p:nvSpPr>
          <p:cNvPr id="3" name="Content Placeholder 2">
            <a:extLst>
              <a:ext uri="{FF2B5EF4-FFF2-40B4-BE49-F238E27FC236}">
                <a16:creationId xmlns:a16="http://schemas.microsoft.com/office/drawing/2014/main" id="{C022A645-ED03-7A4C-A4DF-51ACA75BCAE4}"/>
              </a:ext>
            </a:extLst>
          </p:cNvPr>
          <p:cNvSpPr>
            <a:spLocks noGrp="1"/>
          </p:cNvSpPr>
          <p:nvPr>
            <p:ph idx="1"/>
          </p:nvPr>
        </p:nvSpPr>
        <p:spPr>
          <a:xfrm>
            <a:off x="1137034" y="2194101"/>
            <a:ext cx="4742771" cy="3983415"/>
          </a:xfrm>
        </p:spPr>
        <p:txBody>
          <a:bodyPr>
            <a:normAutofit/>
          </a:bodyPr>
          <a:lstStyle/>
          <a:p>
            <a:r>
              <a:rPr lang="en-US" sz="2000" dirty="0"/>
              <a:t>Gardening project with the homeless</a:t>
            </a:r>
          </a:p>
          <a:p>
            <a:r>
              <a:rPr lang="en-US" sz="2000" dirty="0"/>
              <a:t>Trans awareness week coffee mornings </a:t>
            </a:r>
          </a:p>
          <a:p>
            <a:r>
              <a:rPr lang="en-US" sz="2000" dirty="0"/>
              <a:t>Working wardrobe Wales </a:t>
            </a:r>
          </a:p>
          <a:p>
            <a:r>
              <a:rPr lang="en-US" sz="2000" dirty="0"/>
              <a:t>Mental health flower potting’s</a:t>
            </a:r>
          </a:p>
          <a:p>
            <a:r>
              <a:rPr lang="en-US" sz="2000" dirty="0"/>
              <a:t>Cooking sessions </a:t>
            </a:r>
          </a:p>
          <a:p>
            <a:r>
              <a:rPr lang="en-US" sz="2000" dirty="0"/>
              <a:t>Knitting club </a:t>
            </a:r>
          </a:p>
          <a:p>
            <a:r>
              <a:rPr lang="en-US" sz="2000" dirty="0"/>
              <a:t>Pottery with single mothers/homeless/mental health</a:t>
            </a:r>
          </a:p>
          <a:p>
            <a:r>
              <a:rPr lang="en-US" sz="2000" dirty="0"/>
              <a:t>Young people who aren’t in education.</a:t>
            </a:r>
          </a:p>
        </p:txBody>
      </p:sp>
      <p:pic>
        <p:nvPicPr>
          <p:cNvPr id="5" name="Picture 4" descr="A picture containing text, person, person, indoor&#10;&#10;Description automatically generated">
            <a:extLst>
              <a:ext uri="{FF2B5EF4-FFF2-40B4-BE49-F238E27FC236}">
                <a16:creationId xmlns:a16="http://schemas.microsoft.com/office/drawing/2014/main" id="{AF382F7F-DCAD-D342-8DFC-6D0DB00A58DB}"/>
              </a:ext>
            </a:extLst>
          </p:cNvPr>
          <p:cNvPicPr>
            <a:picLocks noChangeAspect="1"/>
          </p:cNvPicPr>
          <p:nvPr/>
        </p:nvPicPr>
        <p:blipFill>
          <a:blip r:embed="rId3"/>
          <a:stretch>
            <a:fillRect/>
          </a:stretch>
        </p:blipFill>
        <p:spPr>
          <a:xfrm>
            <a:off x="8261734" y="741540"/>
            <a:ext cx="2067176" cy="2633346"/>
          </a:xfrm>
          <a:prstGeom prst="rect">
            <a:avLst/>
          </a:prstGeom>
        </p:spPr>
      </p:pic>
      <p:pic>
        <p:nvPicPr>
          <p:cNvPr id="7" name="Picture 6" descr="A picture containing grass, outdoor, sky&#10;&#10;Description automatically generated">
            <a:extLst>
              <a:ext uri="{FF2B5EF4-FFF2-40B4-BE49-F238E27FC236}">
                <a16:creationId xmlns:a16="http://schemas.microsoft.com/office/drawing/2014/main" id="{77BD4B36-61F1-6E49-ACB9-0493ED205A35}"/>
              </a:ext>
            </a:extLst>
          </p:cNvPr>
          <p:cNvPicPr>
            <a:picLocks noChangeAspect="1"/>
          </p:cNvPicPr>
          <p:nvPr/>
        </p:nvPicPr>
        <p:blipFill>
          <a:blip r:embed="rId4"/>
          <a:stretch>
            <a:fillRect/>
          </a:stretch>
        </p:blipFill>
        <p:spPr>
          <a:xfrm>
            <a:off x="7448682" y="3577856"/>
            <a:ext cx="4069347" cy="2726462"/>
          </a:xfrm>
          <a:prstGeom prst="rect">
            <a:avLst/>
          </a:prstGeom>
        </p:spPr>
      </p:pic>
    </p:spTree>
    <p:extLst>
      <p:ext uri="{BB962C8B-B14F-4D97-AF65-F5344CB8AC3E}">
        <p14:creationId xmlns:p14="http://schemas.microsoft.com/office/powerpoint/2010/main" val="17088714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037A0CA-0D95-BB46-93EC-CED3374E069D}"/>
              </a:ext>
            </a:extLst>
          </p:cNvPr>
          <p:cNvSpPr>
            <a:spLocks noGrp="1"/>
          </p:cNvSpPr>
          <p:nvPr>
            <p:ph type="title"/>
          </p:nvPr>
        </p:nvSpPr>
        <p:spPr>
          <a:xfrm>
            <a:off x="1137036" y="548640"/>
            <a:ext cx="9916632" cy="1188720"/>
          </a:xfrm>
        </p:spPr>
        <p:txBody>
          <a:bodyPr>
            <a:normAutofit/>
          </a:bodyPr>
          <a:lstStyle/>
          <a:p>
            <a:r>
              <a:rPr lang="en-US" dirty="0">
                <a:solidFill>
                  <a:schemeClr val="tx1">
                    <a:lumMod val="85000"/>
                    <a:lumOff val="15000"/>
                  </a:schemeClr>
                </a:solidFill>
              </a:rPr>
              <a:t>Starting My Placement </a:t>
            </a:r>
          </a:p>
        </p:txBody>
      </p:sp>
      <p:sp>
        <p:nvSpPr>
          <p:cNvPr id="3" name="Content Placeholder 2">
            <a:extLst>
              <a:ext uri="{FF2B5EF4-FFF2-40B4-BE49-F238E27FC236}">
                <a16:creationId xmlns:a16="http://schemas.microsoft.com/office/drawing/2014/main" id="{B74D5D52-C7D4-7345-9713-EFC2AB58B81D}"/>
              </a:ext>
            </a:extLst>
          </p:cNvPr>
          <p:cNvSpPr>
            <a:spLocks noGrp="1"/>
          </p:cNvSpPr>
          <p:nvPr>
            <p:ph idx="1"/>
          </p:nvPr>
        </p:nvSpPr>
        <p:spPr>
          <a:xfrm>
            <a:off x="1957987" y="2431767"/>
            <a:ext cx="8276026" cy="3685156"/>
          </a:xfrm>
        </p:spPr>
        <p:txBody>
          <a:bodyPr anchor="ctr">
            <a:normAutofit/>
          </a:bodyPr>
          <a:lstStyle/>
          <a:p>
            <a:pPr marL="0" indent="0">
              <a:buNone/>
            </a:pPr>
            <a:endParaRPr lang="en-US" sz="2000" dirty="0">
              <a:solidFill>
                <a:schemeClr val="tx1">
                  <a:lumMod val="85000"/>
                  <a:lumOff val="15000"/>
                </a:schemeClr>
              </a:solidFill>
            </a:endParaRPr>
          </a:p>
          <a:p>
            <a:endParaRPr lang="en-US" sz="2000" dirty="0">
              <a:solidFill>
                <a:schemeClr val="tx1">
                  <a:lumMod val="85000"/>
                  <a:lumOff val="15000"/>
                </a:schemeClr>
              </a:solidFill>
            </a:endParaRPr>
          </a:p>
        </p:txBody>
      </p:sp>
      <p:graphicFrame>
        <p:nvGraphicFramePr>
          <p:cNvPr id="30" name="TextBox 4">
            <a:extLst>
              <a:ext uri="{FF2B5EF4-FFF2-40B4-BE49-F238E27FC236}">
                <a16:creationId xmlns:a16="http://schemas.microsoft.com/office/drawing/2014/main" id="{D92E8AD3-2605-4F0D-999E-7CAB3262C6A3}"/>
              </a:ext>
            </a:extLst>
          </p:cNvPr>
          <p:cNvGraphicFramePr/>
          <p:nvPr/>
        </p:nvGraphicFramePr>
        <p:xfrm>
          <a:off x="497711" y="2118167"/>
          <a:ext cx="8819909" cy="31700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0128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55249AD-E0F0-0048-9F5A-5436855A9E9C}"/>
              </a:ext>
            </a:extLst>
          </p:cNvPr>
          <p:cNvSpPr>
            <a:spLocks noGrp="1"/>
          </p:cNvSpPr>
          <p:nvPr>
            <p:ph type="title"/>
          </p:nvPr>
        </p:nvSpPr>
        <p:spPr>
          <a:xfrm>
            <a:off x="479394" y="1070800"/>
            <a:ext cx="3939688" cy="5583126"/>
          </a:xfrm>
        </p:spPr>
        <p:txBody>
          <a:bodyPr>
            <a:normAutofit/>
          </a:bodyPr>
          <a:lstStyle/>
          <a:p>
            <a:pPr algn="r"/>
            <a:r>
              <a:rPr lang="en-US" sz="8000" dirty="0"/>
              <a:t>Skills I Have Learnt</a:t>
            </a:r>
          </a:p>
        </p:txBody>
      </p:sp>
      <p:cxnSp>
        <p:nvCxnSpPr>
          <p:cNvPr id="51" name="Straight Connector 5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45" name="Content Placeholder 2">
            <a:extLst>
              <a:ext uri="{FF2B5EF4-FFF2-40B4-BE49-F238E27FC236}">
                <a16:creationId xmlns:a16="http://schemas.microsoft.com/office/drawing/2014/main" id="{638A165E-361D-4CE8-9ADA-91F2DEED53AA}"/>
              </a:ext>
            </a:extLst>
          </p:cNvPr>
          <p:cNvGraphicFramePr>
            <a:graphicFrameLocks noGrp="1"/>
          </p:cNvGraphicFramePr>
          <p:nvPr>
            <p:ph idx="1"/>
            <p:extLst>
              <p:ext uri="{D42A27DB-BD31-4B8C-83A1-F6EECF244321}">
                <p14:modId xmlns:p14="http://schemas.microsoft.com/office/powerpoint/2010/main" val="23676663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307462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C9C6C49-E9FC-3B4D-9352-E0DC73D4D576}"/>
              </a:ext>
            </a:extLst>
          </p:cNvPr>
          <p:cNvSpPr>
            <a:spLocks noGrp="1"/>
          </p:cNvSpPr>
          <p:nvPr>
            <p:ph type="title"/>
          </p:nvPr>
        </p:nvSpPr>
        <p:spPr>
          <a:xfrm>
            <a:off x="1137036" y="548640"/>
            <a:ext cx="9916632" cy="1188720"/>
          </a:xfrm>
        </p:spPr>
        <p:txBody>
          <a:bodyPr>
            <a:normAutofit/>
          </a:bodyPr>
          <a:lstStyle/>
          <a:p>
            <a:r>
              <a:rPr lang="en-US">
                <a:solidFill>
                  <a:schemeClr val="tx1">
                    <a:lumMod val="85000"/>
                    <a:lumOff val="15000"/>
                  </a:schemeClr>
                </a:solidFill>
              </a:rPr>
              <a:t>Skills I have learnt </a:t>
            </a:r>
            <a:endParaRPr lang="en-US" dirty="0">
              <a:solidFill>
                <a:schemeClr val="tx1">
                  <a:lumMod val="85000"/>
                  <a:lumOff val="15000"/>
                </a:schemeClr>
              </a:solidFill>
            </a:endParaRPr>
          </a:p>
        </p:txBody>
      </p:sp>
      <p:graphicFrame>
        <p:nvGraphicFramePr>
          <p:cNvPr id="20" name="Content Placeholder 2">
            <a:extLst>
              <a:ext uri="{FF2B5EF4-FFF2-40B4-BE49-F238E27FC236}">
                <a16:creationId xmlns:a16="http://schemas.microsoft.com/office/drawing/2014/main" id="{2288BC4B-F7F9-4E50-8F1D-21EA684B0D98}"/>
              </a:ext>
            </a:extLst>
          </p:cNvPr>
          <p:cNvGraphicFramePr>
            <a:graphicFrameLocks noGrp="1"/>
          </p:cNvGraphicFramePr>
          <p:nvPr>
            <p:ph idx="1"/>
            <p:extLst>
              <p:ext uri="{D42A27DB-BD31-4B8C-83A1-F6EECF244321}">
                <p14:modId xmlns:p14="http://schemas.microsoft.com/office/powerpoint/2010/main" val="370551270"/>
              </p:ext>
            </p:extLst>
          </p:nvPr>
        </p:nvGraphicFramePr>
        <p:xfrm>
          <a:off x="1957987" y="2431767"/>
          <a:ext cx="8276026" cy="36851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2193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87,366 Counseling Stock Photos, Pictures &amp;amp; Royalty-Free Images - iStock">
            <a:extLst>
              <a:ext uri="{FF2B5EF4-FFF2-40B4-BE49-F238E27FC236}">
                <a16:creationId xmlns:a16="http://schemas.microsoft.com/office/drawing/2014/main" id="{70A8C44D-D2D2-D644-B4B3-C76A849251B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283" b="10448"/>
          <a:stretch/>
        </p:blipFill>
        <p:spPr bwMode="auto">
          <a:xfrm>
            <a:off x="-1" y="10"/>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25"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9D4250B7-5997-7241-ACB4-185CC62D9E89}"/>
              </a:ext>
            </a:extLst>
          </p:cNvPr>
          <p:cNvSpPr>
            <a:spLocks noGrp="1"/>
          </p:cNvSpPr>
          <p:nvPr>
            <p:ph type="title"/>
          </p:nvPr>
        </p:nvSpPr>
        <p:spPr>
          <a:xfrm>
            <a:off x="709448" y="1913950"/>
            <a:ext cx="4204137" cy="1342754"/>
          </a:xfrm>
        </p:spPr>
        <p:txBody>
          <a:bodyPr>
            <a:normAutofit/>
          </a:bodyPr>
          <a:lstStyle/>
          <a:p>
            <a:pPr algn="ctr"/>
            <a:r>
              <a:rPr lang="en-US" sz="3600"/>
              <a:t>Transferring Skills </a:t>
            </a:r>
            <a:br>
              <a:rPr lang="en-US" sz="3600"/>
            </a:br>
            <a:endParaRPr lang="en-US" sz="3600"/>
          </a:p>
        </p:txBody>
      </p:sp>
      <p:cxnSp>
        <p:nvCxnSpPr>
          <p:cNvPr id="27" name="Straight Connector 26">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B801342-3C2D-1C41-B114-D0F7B09BCBA1}"/>
              </a:ext>
            </a:extLst>
          </p:cNvPr>
          <p:cNvSpPr>
            <a:spLocks noGrp="1"/>
          </p:cNvSpPr>
          <p:nvPr>
            <p:ph idx="1"/>
          </p:nvPr>
        </p:nvSpPr>
        <p:spPr>
          <a:xfrm>
            <a:off x="525516" y="3417573"/>
            <a:ext cx="4593021" cy="2619839"/>
          </a:xfrm>
        </p:spPr>
        <p:txBody>
          <a:bodyPr anchor="ctr">
            <a:normAutofit/>
          </a:bodyPr>
          <a:lstStyle/>
          <a:p>
            <a:r>
              <a:rPr lang="en-US" sz="1800"/>
              <a:t>Counselling skills and techniques </a:t>
            </a:r>
          </a:p>
          <a:p>
            <a:endParaRPr lang="en-US" sz="1800"/>
          </a:p>
          <a:p>
            <a:r>
              <a:rPr lang="en-US" sz="1800"/>
              <a:t>Body language </a:t>
            </a:r>
          </a:p>
          <a:p>
            <a:endParaRPr lang="en-US" sz="1800"/>
          </a:p>
          <a:p>
            <a:r>
              <a:rPr lang="en-US" sz="1800"/>
              <a:t>Minimal encouragers</a:t>
            </a:r>
          </a:p>
          <a:p>
            <a:endParaRPr lang="en-US" sz="1800"/>
          </a:p>
          <a:p>
            <a:r>
              <a:rPr lang="en-US" sz="1800"/>
              <a:t>CBT </a:t>
            </a:r>
          </a:p>
        </p:txBody>
      </p:sp>
    </p:spTree>
    <p:extLst>
      <p:ext uri="{BB962C8B-B14F-4D97-AF65-F5344CB8AC3E}">
        <p14:creationId xmlns:p14="http://schemas.microsoft.com/office/powerpoint/2010/main" val="9514003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E984FBA-9EC3-AF41-B1EC-91B6F438776B}"/>
              </a:ext>
            </a:extLst>
          </p:cNvPr>
          <p:cNvSpPr>
            <a:spLocks noGrp="1"/>
          </p:cNvSpPr>
          <p:nvPr>
            <p:ph type="title"/>
          </p:nvPr>
        </p:nvSpPr>
        <p:spPr>
          <a:xfrm>
            <a:off x="1137036" y="548640"/>
            <a:ext cx="9543405" cy="1188720"/>
          </a:xfrm>
        </p:spPr>
        <p:txBody>
          <a:bodyPr>
            <a:normAutofit/>
          </a:bodyPr>
          <a:lstStyle/>
          <a:p>
            <a:r>
              <a:rPr lang="en-US">
                <a:solidFill>
                  <a:schemeClr val="tx1">
                    <a:lumMod val="85000"/>
                    <a:lumOff val="15000"/>
                  </a:schemeClr>
                </a:solidFill>
              </a:rPr>
              <a:t>Future Improvements</a:t>
            </a:r>
          </a:p>
        </p:txBody>
      </p:sp>
      <p:sp>
        <p:nvSpPr>
          <p:cNvPr id="3" name="Content Placeholder 2">
            <a:extLst>
              <a:ext uri="{FF2B5EF4-FFF2-40B4-BE49-F238E27FC236}">
                <a16:creationId xmlns:a16="http://schemas.microsoft.com/office/drawing/2014/main" id="{1524881B-EEDB-3643-A74F-16CC19BE4233}"/>
              </a:ext>
            </a:extLst>
          </p:cNvPr>
          <p:cNvSpPr>
            <a:spLocks noGrp="1"/>
          </p:cNvSpPr>
          <p:nvPr>
            <p:ph idx="1"/>
          </p:nvPr>
        </p:nvSpPr>
        <p:spPr>
          <a:xfrm>
            <a:off x="1957987" y="2431765"/>
            <a:ext cx="8276026" cy="3320031"/>
          </a:xfrm>
        </p:spPr>
        <p:txBody>
          <a:bodyPr anchor="ctr">
            <a:normAutofit/>
          </a:bodyPr>
          <a:lstStyle/>
          <a:p>
            <a:r>
              <a:rPr lang="en-US" sz="2000" dirty="0">
                <a:solidFill>
                  <a:schemeClr val="tx1">
                    <a:lumMod val="85000"/>
                    <a:lumOff val="15000"/>
                  </a:schemeClr>
                </a:solidFill>
              </a:rPr>
              <a:t>To carry on my placement. </a:t>
            </a:r>
          </a:p>
          <a:p>
            <a:endParaRPr lang="en-US" sz="2000" dirty="0">
              <a:solidFill>
                <a:schemeClr val="tx1">
                  <a:lumMod val="85000"/>
                  <a:lumOff val="15000"/>
                </a:schemeClr>
              </a:solidFill>
            </a:endParaRPr>
          </a:p>
          <a:p>
            <a:r>
              <a:rPr lang="en-US" sz="2000" dirty="0">
                <a:solidFill>
                  <a:schemeClr val="tx1">
                    <a:lumMod val="85000"/>
                    <a:lumOff val="15000"/>
                  </a:schemeClr>
                </a:solidFill>
              </a:rPr>
              <a:t>Practicing my professional skills.</a:t>
            </a:r>
          </a:p>
          <a:p>
            <a:endParaRPr lang="en-US" sz="2000" dirty="0">
              <a:solidFill>
                <a:schemeClr val="tx1">
                  <a:lumMod val="85000"/>
                  <a:lumOff val="15000"/>
                </a:schemeClr>
              </a:solidFill>
            </a:endParaRPr>
          </a:p>
          <a:p>
            <a:r>
              <a:rPr lang="en-US" sz="2000" dirty="0">
                <a:solidFill>
                  <a:schemeClr val="tx1">
                    <a:lumMod val="85000"/>
                    <a:lumOff val="15000"/>
                  </a:schemeClr>
                </a:solidFill>
              </a:rPr>
              <a:t>Gain more knowledge when working with different communities</a:t>
            </a:r>
          </a:p>
          <a:p>
            <a:endParaRPr lang="en-US" sz="2000" dirty="0">
              <a:solidFill>
                <a:schemeClr val="tx1">
                  <a:lumMod val="85000"/>
                  <a:lumOff val="15000"/>
                </a:schemeClr>
              </a:solidFill>
            </a:endParaRPr>
          </a:p>
          <a:p>
            <a:r>
              <a:rPr lang="en-US" sz="2000" dirty="0">
                <a:solidFill>
                  <a:schemeClr val="tx1">
                    <a:lumMod val="85000"/>
                    <a:lumOff val="15000"/>
                  </a:schemeClr>
                </a:solidFill>
              </a:rPr>
              <a:t>Using my counselling skills and techniques firsthand.  </a:t>
            </a:r>
          </a:p>
          <a:p>
            <a:endParaRPr lang="en-US" sz="2000" dirty="0">
              <a:solidFill>
                <a:schemeClr val="tx1">
                  <a:lumMod val="85000"/>
                  <a:lumOff val="15000"/>
                </a:schemeClr>
              </a:solidFill>
            </a:endParaRPr>
          </a:p>
          <a:p>
            <a:endParaRPr lang="en-US"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6328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DEADE-EB6F-F849-961F-84E4CBE51711}"/>
              </a:ext>
            </a:extLst>
          </p:cNvPr>
          <p:cNvSpPr>
            <a:spLocks noGrp="1"/>
          </p:cNvSpPr>
          <p:nvPr>
            <p:ph type="title"/>
          </p:nvPr>
        </p:nvSpPr>
        <p:spPr/>
        <p:txBody>
          <a:bodyPr/>
          <a:lstStyle/>
          <a:p>
            <a:r>
              <a:rPr lang="en-US" dirty="0" err="1"/>
              <a:t>Refernces</a:t>
            </a:r>
            <a:r>
              <a:rPr lang="en-US" dirty="0"/>
              <a:t> </a:t>
            </a:r>
          </a:p>
        </p:txBody>
      </p:sp>
      <p:sp>
        <p:nvSpPr>
          <p:cNvPr id="3" name="Content Placeholder 2">
            <a:extLst>
              <a:ext uri="{FF2B5EF4-FFF2-40B4-BE49-F238E27FC236}">
                <a16:creationId xmlns:a16="http://schemas.microsoft.com/office/drawing/2014/main" id="{451BD6FC-EEA9-C94D-95AA-BC8EBB25E875}"/>
              </a:ext>
            </a:extLst>
          </p:cNvPr>
          <p:cNvSpPr>
            <a:spLocks noGrp="1"/>
          </p:cNvSpPr>
          <p:nvPr>
            <p:ph idx="1"/>
          </p:nvPr>
        </p:nvSpPr>
        <p:spPr/>
        <p:txBody>
          <a:bodyPr/>
          <a:lstStyle/>
          <a:p>
            <a:r>
              <a:rPr lang="en-GB" i="1" dirty="0"/>
              <a:t>Young people</a:t>
            </a:r>
            <a:r>
              <a:rPr lang="en-GB" dirty="0"/>
              <a:t>. (n.d.). </a:t>
            </a:r>
            <a:r>
              <a:rPr lang="en-GB" dirty="0" err="1"/>
              <a:t>Platfform</a:t>
            </a:r>
            <a:r>
              <a:rPr lang="en-GB" dirty="0"/>
              <a:t>. Retrieved December 6, 2021, from https://</a:t>
            </a:r>
            <a:r>
              <a:rPr lang="en-GB" dirty="0" err="1"/>
              <a:t>platfform.org</a:t>
            </a:r>
            <a:r>
              <a:rPr lang="en-GB" dirty="0"/>
              <a:t>/projects/life-work-and-wellbeing/young-people/</a:t>
            </a:r>
          </a:p>
          <a:p>
            <a:r>
              <a:rPr lang="en-GB" dirty="0"/>
              <a:t>‌G-</a:t>
            </a:r>
            <a:r>
              <a:rPr lang="en-GB" dirty="0" err="1"/>
              <a:t>stockstudio</a:t>
            </a:r>
            <a:r>
              <a:rPr lang="en-GB" dirty="0"/>
              <a:t>. (2018). </a:t>
            </a:r>
            <a:r>
              <a:rPr lang="en-GB" i="1" dirty="0"/>
              <a:t>Stock Photo/Mental Health Professional</a:t>
            </a:r>
            <a:r>
              <a:rPr lang="en-GB" dirty="0"/>
              <a:t>. https://</a:t>
            </a:r>
            <a:r>
              <a:rPr lang="en-GB" dirty="0" err="1"/>
              <a:t>www.istockphoto.com</a:t>
            </a:r>
            <a:r>
              <a:rPr lang="en-GB" dirty="0"/>
              <a:t>/photo/making-profile-gm1015399630-273263111</a:t>
            </a:r>
          </a:p>
          <a:p>
            <a:r>
              <a:rPr lang="en-GB" dirty="0"/>
              <a:t>‌</a:t>
            </a:r>
            <a:endParaRPr lang="en-US" dirty="0"/>
          </a:p>
        </p:txBody>
      </p:sp>
    </p:spTree>
    <p:extLst>
      <p:ext uri="{BB962C8B-B14F-4D97-AF65-F5344CB8AC3E}">
        <p14:creationId xmlns:p14="http://schemas.microsoft.com/office/powerpoint/2010/main" val="20490833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4702</TotalTime>
  <Words>703</Words>
  <Application>Microsoft Macintosh PowerPoint</Application>
  <PresentationFormat>Widescreen</PresentationFormat>
  <Paragraphs>82</Paragraphs>
  <Slides>9</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Placement Presentation</vt:lpstr>
      <vt:lpstr>My Placement</vt:lpstr>
      <vt:lpstr>Projects </vt:lpstr>
      <vt:lpstr>Starting My Placement </vt:lpstr>
      <vt:lpstr>Skills I Have Learnt</vt:lpstr>
      <vt:lpstr>Skills I have learnt </vt:lpstr>
      <vt:lpstr>Transferring Skills  </vt:lpstr>
      <vt:lpstr>Future Improvements</vt:lpstr>
      <vt:lpstr>Refernces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Placement Presentation</dc:title>
  <dc:creator>Caitlin Ridgway (2004822)</dc:creator>
  <cp:lastModifiedBy>Caitlin Ridgway (2004822)</cp:lastModifiedBy>
  <cp:revision>1</cp:revision>
  <dcterms:created xsi:type="dcterms:W3CDTF">2021-12-04T14:15:38Z</dcterms:created>
  <dcterms:modified xsi:type="dcterms:W3CDTF">2021-12-07T20:38:01Z</dcterms:modified>
</cp:coreProperties>
</file>