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80" r:id="rId17"/>
    <p:sldId id="281" r:id="rId18"/>
    <p:sldId id="282" r:id="rId19"/>
    <p:sldId id="285" r:id="rId20"/>
    <p:sldId id="283" r:id="rId21"/>
    <p:sldId id="284" r:id="rId22"/>
    <p:sldId id="271" r:id="rId23"/>
    <p:sldId id="272" r:id="rId24"/>
    <p:sldId id="273" r:id="rId25"/>
    <p:sldId id="274" r:id="rId26"/>
    <p:sldId id="275" r:id="rId27"/>
    <p:sldId id="276" r:id="rId28"/>
    <p:sldId id="277" r:id="rId29"/>
    <p:sldId id="278" r:id="rId30"/>
    <p:sldId id="279" r:id="rId31"/>
    <p:sldId id="287" r:id="rId32"/>
    <p:sldId id="288" r:id="rId33"/>
    <p:sldId id="289" r:id="rId34"/>
    <p:sldId id="290" r:id="rId35"/>
    <p:sldId id="286" r:id="rId36"/>
    <p:sldId id="294" r:id="rId37"/>
    <p:sldId id="291" r:id="rId38"/>
    <p:sldId id="292" r:id="rId39"/>
    <p:sldId id="29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A17AE-FB3B-47BB-B3E1-4F04B9DC67E9}" v="1" dt="2022-10-21T08:41:27.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4" autoAdjust="0"/>
    <p:restoredTop sz="94660"/>
  </p:normalViewPr>
  <p:slideViewPr>
    <p:cSldViewPr snapToGrid="0">
      <p:cViewPr>
        <p:scale>
          <a:sx n="70" d="100"/>
          <a:sy n="70" d="100"/>
        </p:scale>
        <p:origin x="78" y="990"/>
      </p:cViewPr>
      <p:guideLst/>
    </p:cSldViewPr>
  </p:slideViewPr>
  <p:notesTextViewPr>
    <p:cViewPr>
      <p:scale>
        <a:sx n="1" d="1"/>
        <a:sy n="1" d="1"/>
      </p:scale>
      <p:origin x="0" y="0"/>
    </p:cViewPr>
  </p:notesTextViewPr>
  <p:sorterViewPr>
    <p:cViewPr>
      <p:scale>
        <a:sx n="100" d="100"/>
        <a:sy n="100" d="100"/>
      </p:scale>
      <p:origin x="0" y="-438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242A17AE-FB3B-47BB-B3E1-4F04B9DC67E9}"/>
    <pc:docChg chg="undo custSel addSld modSld">
      <pc:chgData name="Luke Roach" userId="3c173453-1e89-4ab7-a897-c035ad6940d7" providerId="ADAL" clId="{242A17AE-FB3B-47BB-B3E1-4F04B9DC67E9}" dt="2022-10-21T09:16:53.690" v="1033" actId="26606"/>
      <pc:docMkLst>
        <pc:docMk/>
      </pc:docMkLst>
      <pc:sldChg chg="addSp delSp modSp mod setBg">
        <pc:chgData name="Luke Roach" userId="3c173453-1e89-4ab7-a897-c035ad6940d7" providerId="ADAL" clId="{242A17AE-FB3B-47BB-B3E1-4F04B9DC67E9}" dt="2022-10-21T08:51:57.654" v="881" actId="20577"/>
        <pc:sldMkLst>
          <pc:docMk/>
          <pc:sldMk cId="2400731131" sldId="257"/>
        </pc:sldMkLst>
        <pc:spChg chg="mod">
          <ac:chgData name="Luke Roach" userId="3c173453-1e89-4ab7-a897-c035ad6940d7" providerId="ADAL" clId="{242A17AE-FB3B-47BB-B3E1-4F04B9DC67E9}" dt="2022-10-21T08:41:55.700" v="880" actId="26606"/>
          <ac:spMkLst>
            <pc:docMk/>
            <pc:sldMk cId="2400731131" sldId="257"/>
            <ac:spMk id="2" creationId="{A0BB87AD-5A1D-73C6-E4CC-FAC4A61FCE4C}"/>
          </ac:spMkLst>
        </pc:spChg>
        <pc:spChg chg="mod">
          <ac:chgData name="Luke Roach" userId="3c173453-1e89-4ab7-a897-c035ad6940d7" providerId="ADAL" clId="{242A17AE-FB3B-47BB-B3E1-4F04B9DC67E9}" dt="2022-10-21T08:51:57.654" v="881" actId="20577"/>
          <ac:spMkLst>
            <pc:docMk/>
            <pc:sldMk cId="2400731131" sldId="257"/>
            <ac:spMk id="3" creationId="{D2C1D209-9F23-25B2-0CBA-0D6AB0962698}"/>
          </ac:spMkLst>
        </pc:spChg>
        <pc:spChg chg="add del">
          <ac:chgData name="Luke Roach" userId="3c173453-1e89-4ab7-a897-c035ad6940d7" providerId="ADAL" clId="{242A17AE-FB3B-47BB-B3E1-4F04B9DC67E9}" dt="2022-10-21T08:41:55.683" v="879" actId="26606"/>
          <ac:spMkLst>
            <pc:docMk/>
            <pc:sldMk cId="2400731131" sldId="257"/>
            <ac:spMk id="8" creationId="{17718681-A12E-49D6-9925-DD7C68176D61}"/>
          </ac:spMkLst>
        </pc:spChg>
        <pc:spChg chg="add del">
          <ac:chgData name="Luke Roach" userId="3c173453-1e89-4ab7-a897-c035ad6940d7" providerId="ADAL" clId="{242A17AE-FB3B-47BB-B3E1-4F04B9DC67E9}" dt="2022-10-21T08:41:55.683" v="879" actId="26606"/>
          <ac:spMkLst>
            <pc:docMk/>
            <pc:sldMk cId="2400731131" sldId="257"/>
            <ac:spMk id="10" creationId="{FBD77573-9EF2-4C35-8285-A1CF6FBB0EA5}"/>
          </ac:spMkLst>
        </pc:spChg>
        <pc:spChg chg="add">
          <ac:chgData name="Luke Roach" userId="3c173453-1e89-4ab7-a897-c035ad6940d7" providerId="ADAL" clId="{242A17AE-FB3B-47BB-B3E1-4F04B9DC67E9}" dt="2022-10-21T08:41:55.700" v="880" actId="26606"/>
          <ac:spMkLst>
            <pc:docMk/>
            <pc:sldMk cId="2400731131" sldId="257"/>
            <ac:spMk id="13" creationId="{3AD318CC-E2A8-4E27-9548-A047A78999B1}"/>
          </ac:spMkLst>
        </pc:spChg>
        <pc:spChg chg="add">
          <ac:chgData name="Luke Roach" userId="3c173453-1e89-4ab7-a897-c035ad6940d7" providerId="ADAL" clId="{242A17AE-FB3B-47BB-B3E1-4F04B9DC67E9}" dt="2022-10-21T08:41:55.700" v="880" actId="26606"/>
          <ac:spMkLst>
            <pc:docMk/>
            <pc:sldMk cId="2400731131" sldId="257"/>
            <ac:spMk id="14" creationId="{2C1BBA94-3F40-40AA-8BB9-E69E25E537C1}"/>
          </ac:spMkLst>
        </pc:spChg>
        <pc:grpChg chg="add">
          <ac:chgData name="Luke Roach" userId="3c173453-1e89-4ab7-a897-c035ad6940d7" providerId="ADAL" clId="{242A17AE-FB3B-47BB-B3E1-4F04B9DC67E9}" dt="2022-10-21T08:41:55.700" v="880" actId="26606"/>
          <ac:grpSpMkLst>
            <pc:docMk/>
            <pc:sldMk cId="2400731131" sldId="257"/>
            <ac:grpSpMk id="15" creationId="{B14B560F-9DD7-4302-A60B-EBD3EF59B073}"/>
          </ac:grpSpMkLst>
        </pc:grpChg>
      </pc:sldChg>
      <pc:sldChg chg="addSp modSp mod setBg">
        <pc:chgData name="Luke Roach" userId="3c173453-1e89-4ab7-a897-c035ad6940d7" providerId="ADAL" clId="{242A17AE-FB3B-47BB-B3E1-4F04B9DC67E9}" dt="2022-10-21T09:07:19.259" v="882" actId="26606"/>
        <pc:sldMkLst>
          <pc:docMk/>
          <pc:sldMk cId="2213708728" sldId="259"/>
        </pc:sldMkLst>
        <pc:spChg chg="mod">
          <ac:chgData name="Luke Roach" userId="3c173453-1e89-4ab7-a897-c035ad6940d7" providerId="ADAL" clId="{242A17AE-FB3B-47BB-B3E1-4F04B9DC67E9}" dt="2022-10-21T09:07:19.259" v="882" actId="26606"/>
          <ac:spMkLst>
            <pc:docMk/>
            <pc:sldMk cId="2213708728" sldId="259"/>
            <ac:spMk id="2" creationId="{03FE0F89-2BDD-0D33-3209-AC916D38803A}"/>
          </ac:spMkLst>
        </pc:spChg>
        <pc:spChg chg="mod">
          <ac:chgData name="Luke Roach" userId="3c173453-1e89-4ab7-a897-c035ad6940d7" providerId="ADAL" clId="{242A17AE-FB3B-47BB-B3E1-4F04B9DC67E9}" dt="2022-10-21T09:07:19.259" v="882" actId="26606"/>
          <ac:spMkLst>
            <pc:docMk/>
            <pc:sldMk cId="2213708728" sldId="259"/>
            <ac:spMk id="3" creationId="{F9ED7CAC-BDC6-F7EB-4515-564A4B1F9858}"/>
          </ac:spMkLst>
        </pc:spChg>
        <pc:picChg chg="add">
          <ac:chgData name="Luke Roach" userId="3c173453-1e89-4ab7-a897-c035ad6940d7" providerId="ADAL" clId="{242A17AE-FB3B-47BB-B3E1-4F04B9DC67E9}" dt="2022-10-21T09:07:19.259" v="882" actId="26606"/>
          <ac:picMkLst>
            <pc:docMk/>
            <pc:sldMk cId="2213708728" sldId="259"/>
            <ac:picMk id="5" creationId="{3051162E-3B37-E8AB-A433-1819E62B0997}"/>
          </ac:picMkLst>
        </pc:picChg>
        <pc:cxnChg chg="add">
          <ac:chgData name="Luke Roach" userId="3c173453-1e89-4ab7-a897-c035ad6940d7" providerId="ADAL" clId="{242A17AE-FB3B-47BB-B3E1-4F04B9DC67E9}" dt="2022-10-21T09:07:19.259" v="882" actId="26606"/>
          <ac:cxnSpMkLst>
            <pc:docMk/>
            <pc:sldMk cId="2213708728" sldId="259"/>
            <ac:cxnSpMk id="9" creationId="{A7F400EE-A8A5-48AF-B4D6-291B52C6F0B0}"/>
          </ac:cxnSpMkLst>
        </pc:cxnChg>
      </pc:sldChg>
      <pc:sldChg chg="addSp delSp modSp mod setBg">
        <pc:chgData name="Luke Roach" userId="3c173453-1e89-4ab7-a897-c035ad6940d7" providerId="ADAL" clId="{242A17AE-FB3B-47BB-B3E1-4F04B9DC67E9}" dt="2022-10-21T09:07:36.603" v="883" actId="26606"/>
        <pc:sldMkLst>
          <pc:docMk/>
          <pc:sldMk cId="3182886035" sldId="267"/>
        </pc:sldMkLst>
        <pc:spChg chg="mod">
          <ac:chgData name="Luke Roach" userId="3c173453-1e89-4ab7-a897-c035ad6940d7" providerId="ADAL" clId="{242A17AE-FB3B-47BB-B3E1-4F04B9DC67E9}" dt="2022-10-21T09:07:36.603" v="883" actId="26606"/>
          <ac:spMkLst>
            <pc:docMk/>
            <pc:sldMk cId="3182886035" sldId="267"/>
            <ac:spMk id="2" creationId="{A3E1CB9C-DAF1-53F9-C35B-97BD3EEB139D}"/>
          </ac:spMkLst>
        </pc:spChg>
        <pc:spChg chg="del">
          <ac:chgData name="Luke Roach" userId="3c173453-1e89-4ab7-a897-c035ad6940d7" providerId="ADAL" clId="{242A17AE-FB3B-47BB-B3E1-4F04B9DC67E9}" dt="2022-10-21T09:07:36.603" v="883" actId="26606"/>
          <ac:spMkLst>
            <pc:docMk/>
            <pc:sldMk cId="3182886035" sldId="267"/>
            <ac:spMk id="3" creationId="{CCDA5ABF-F5C8-F650-7644-B52268157440}"/>
          </ac:spMkLst>
        </pc:spChg>
        <pc:graphicFrameChg chg="add">
          <ac:chgData name="Luke Roach" userId="3c173453-1e89-4ab7-a897-c035ad6940d7" providerId="ADAL" clId="{242A17AE-FB3B-47BB-B3E1-4F04B9DC67E9}" dt="2022-10-21T09:07:36.603" v="883" actId="26606"/>
          <ac:graphicFrameMkLst>
            <pc:docMk/>
            <pc:sldMk cId="3182886035" sldId="267"/>
            <ac:graphicFrameMk id="5" creationId="{EBB52041-9BFF-E425-F600-495B02634070}"/>
          </ac:graphicFrameMkLst>
        </pc:graphicFrameChg>
        <pc:picChg chg="add">
          <ac:chgData name="Luke Roach" userId="3c173453-1e89-4ab7-a897-c035ad6940d7" providerId="ADAL" clId="{242A17AE-FB3B-47BB-B3E1-4F04B9DC67E9}" dt="2022-10-21T09:07:36.603" v="883" actId="26606"/>
          <ac:picMkLst>
            <pc:docMk/>
            <pc:sldMk cId="3182886035" sldId="267"/>
            <ac:picMk id="6" creationId="{F6EACCD1-A4F2-8053-59B8-FA92371217FE}"/>
          </ac:picMkLst>
        </pc:picChg>
        <pc:cxnChg chg="add">
          <ac:chgData name="Luke Roach" userId="3c173453-1e89-4ab7-a897-c035ad6940d7" providerId="ADAL" clId="{242A17AE-FB3B-47BB-B3E1-4F04B9DC67E9}" dt="2022-10-21T09:07:36.603" v="883" actId="26606"/>
          <ac:cxnSpMkLst>
            <pc:docMk/>
            <pc:sldMk cId="3182886035" sldId="267"/>
            <ac:cxnSpMk id="10" creationId="{A7F400EE-A8A5-48AF-B4D6-291B52C6F0B0}"/>
          </ac:cxnSpMkLst>
        </pc:cxnChg>
      </pc:sldChg>
      <pc:sldChg chg="addSp modSp mod setBg">
        <pc:chgData name="Luke Roach" userId="3c173453-1e89-4ab7-a897-c035ad6940d7" providerId="ADAL" clId="{242A17AE-FB3B-47BB-B3E1-4F04B9DC67E9}" dt="2022-10-21T09:07:51.080" v="884" actId="26606"/>
        <pc:sldMkLst>
          <pc:docMk/>
          <pc:sldMk cId="2356414931" sldId="268"/>
        </pc:sldMkLst>
        <pc:spChg chg="mod">
          <ac:chgData name="Luke Roach" userId="3c173453-1e89-4ab7-a897-c035ad6940d7" providerId="ADAL" clId="{242A17AE-FB3B-47BB-B3E1-4F04B9DC67E9}" dt="2022-10-21T09:07:51.080" v="884" actId="26606"/>
          <ac:spMkLst>
            <pc:docMk/>
            <pc:sldMk cId="2356414931" sldId="268"/>
            <ac:spMk id="2" creationId="{4640FE43-0A10-0010-E440-C75B474EF699}"/>
          </ac:spMkLst>
        </pc:spChg>
        <pc:spChg chg="mod">
          <ac:chgData name="Luke Roach" userId="3c173453-1e89-4ab7-a897-c035ad6940d7" providerId="ADAL" clId="{242A17AE-FB3B-47BB-B3E1-4F04B9DC67E9}" dt="2022-10-21T09:07:51.080" v="884" actId="26606"/>
          <ac:spMkLst>
            <pc:docMk/>
            <pc:sldMk cId="2356414931" sldId="268"/>
            <ac:spMk id="3" creationId="{2FB5E315-3FD2-30F1-4C83-88CB0FDA82CE}"/>
          </ac:spMkLst>
        </pc:spChg>
        <pc:spChg chg="add">
          <ac:chgData name="Luke Roach" userId="3c173453-1e89-4ab7-a897-c035ad6940d7" providerId="ADAL" clId="{242A17AE-FB3B-47BB-B3E1-4F04B9DC67E9}" dt="2022-10-21T09:07:51.080" v="884" actId="26606"/>
          <ac:spMkLst>
            <pc:docMk/>
            <pc:sldMk cId="2356414931" sldId="268"/>
            <ac:spMk id="8" creationId="{1C799903-48D5-4A31-A1A2-541072D9771E}"/>
          </ac:spMkLst>
        </pc:spChg>
        <pc:spChg chg="add">
          <ac:chgData name="Luke Roach" userId="3c173453-1e89-4ab7-a897-c035ad6940d7" providerId="ADAL" clId="{242A17AE-FB3B-47BB-B3E1-4F04B9DC67E9}" dt="2022-10-21T09:07:51.080" v="884" actId="26606"/>
          <ac:spMkLst>
            <pc:docMk/>
            <pc:sldMk cId="2356414931" sldId="268"/>
            <ac:spMk id="10" creationId="{8EFFF109-FC58-4FD3-BE05-9775A1310F55}"/>
          </ac:spMkLst>
        </pc:spChg>
        <pc:spChg chg="add">
          <ac:chgData name="Luke Roach" userId="3c173453-1e89-4ab7-a897-c035ad6940d7" providerId="ADAL" clId="{242A17AE-FB3B-47BB-B3E1-4F04B9DC67E9}" dt="2022-10-21T09:07:51.080" v="884" actId="26606"/>
          <ac:spMkLst>
            <pc:docMk/>
            <pc:sldMk cId="2356414931" sldId="268"/>
            <ac:spMk id="12" creationId="{E1B96AD6-92A9-4273-A62B-96A1C3E0BA95}"/>
          </ac:spMkLst>
        </pc:spChg>
        <pc:spChg chg="add">
          <ac:chgData name="Luke Roach" userId="3c173453-1e89-4ab7-a897-c035ad6940d7" providerId="ADAL" clId="{242A17AE-FB3B-47BB-B3E1-4F04B9DC67E9}" dt="2022-10-21T09:07:51.080" v="884" actId="26606"/>
          <ac:spMkLst>
            <pc:docMk/>
            <pc:sldMk cId="2356414931" sldId="268"/>
            <ac:spMk id="14" creationId="{463EEC44-1BA3-44ED-81FC-A644B04B2A44}"/>
          </ac:spMkLst>
        </pc:spChg>
      </pc:sldChg>
      <pc:sldChg chg="addSp modSp mod setBg">
        <pc:chgData name="Luke Roach" userId="3c173453-1e89-4ab7-a897-c035ad6940d7" providerId="ADAL" clId="{242A17AE-FB3B-47BB-B3E1-4F04B9DC67E9}" dt="2022-10-21T09:08:30.789" v="889" actId="27636"/>
        <pc:sldMkLst>
          <pc:docMk/>
          <pc:sldMk cId="2219101816" sldId="269"/>
        </pc:sldMkLst>
        <pc:spChg chg="mod">
          <ac:chgData name="Luke Roach" userId="3c173453-1e89-4ab7-a897-c035ad6940d7" providerId="ADAL" clId="{242A17AE-FB3B-47BB-B3E1-4F04B9DC67E9}" dt="2022-10-21T09:08:22.315" v="885" actId="26606"/>
          <ac:spMkLst>
            <pc:docMk/>
            <pc:sldMk cId="2219101816" sldId="269"/>
            <ac:spMk id="2" creationId="{2EF7C6B6-1761-15FC-8CD6-0ECB4500BD4E}"/>
          </ac:spMkLst>
        </pc:spChg>
        <pc:spChg chg="mod">
          <ac:chgData name="Luke Roach" userId="3c173453-1e89-4ab7-a897-c035ad6940d7" providerId="ADAL" clId="{242A17AE-FB3B-47BB-B3E1-4F04B9DC67E9}" dt="2022-10-21T09:08:30.789" v="889" actId="27636"/>
          <ac:spMkLst>
            <pc:docMk/>
            <pc:sldMk cId="2219101816" sldId="269"/>
            <ac:spMk id="3" creationId="{6167B602-C069-2D08-2A49-01760F7FC253}"/>
          </ac:spMkLst>
        </pc:spChg>
        <pc:spChg chg="add">
          <ac:chgData name="Luke Roach" userId="3c173453-1e89-4ab7-a897-c035ad6940d7" providerId="ADAL" clId="{242A17AE-FB3B-47BB-B3E1-4F04B9DC67E9}" dt="2022-10-21T09:08:22.315" v="885" actId="26606"/>
          <ac:spMkLst>
            <pc:docMk/>
            <pc:sldMk cId="2219101816" sldId="269"/>
            <ac:spMk id="8" creationId="{8B9AA7C6-5E5A-498E-A6DF-A943376E09BC}"/>
          </ac:spMkLst>
        </pc:spChg>
        <pc:spChg chg="add">
          <ac:chgData name="Luke Roach" userId="3c173453-1e89-4ab7-a897-c035ad6940d7" providerId="ADAL" clId="{242A17AE-FB3B-47BB-B3E1-4F04B9DC67E9}" dt="2022-10-21T09:08:22.315" v="885" actId="26606"/>
          <ac:spMkLst>
            <pc:docMk/>
            <pc:sldMk cId="2219101816" sldId="269"/>
            <ac:spMk id="14" creationId="{81E140AE-0ABF-47C8-BF32-7D2F0CF2BA44}"/>
          </ac:spMkLst>
        </pc:spChg>
        <pc:spChg chg="add">
          <ac:chgData name="Luke Roach" userId="3c173453-1e89-4ab7-a897-c035ad6940d7" providerId="ADAL" clId="{242A17AE-FB3B-47BB-B3E1-4F04B9DC67E9}" dt="2022-10-21T09:08:22.315" v="885" actId="26606"/>
          <ac:spMkLst>
            <pc:docMk/>
            <pc:sldMk cId="2219101816" sldId="269"/>
            <ac:spMk id="16" creationId="{CBC4F608-B4B8-48C3-9572-C0F061B1CD99}"/>
          </ac:spMkLst>
        </pc:spChg>
        <pc:grpChg chg="add">
          <ac:chgData name="Luke Roach" userId="3c173453-1e89-4ab7-a897-c035ad6940d7" providerId="ADAL" clId="{242A17AE-FB3B-47BB-B3E1-4F04B9DC67E9}" dt="2022-10-21T09:08:22.315" v="885" actId="26606"/>
          <ac:grpSpMkLst>
            <pc:docMk/>
            <pc:sldMk cId="2219101816" sldId="269"/>
            <ac:grpSpMk id="10" creationId="{83EAB11A-76F7-48F4-9B4F-5BFDF4BF9670}"/>
          </ac:grpSpMkLst>
        </pc:grpChg>
      </pc:sldChg>
      <pc:sldChg chg="addSp modSp mod setBg">
        <pc:chgData name="Luke Roach" userId="3c173453-1e89-4ab7-a897-c035ad6940d7" providerId="ADAL" clId="{242A17AE-FB3B-47BB-B3E1-4F04B9DC67E9}" dt="2022-10-21T09:08:46.738" v="890" actId="26606"/>
        <pc:sldMkLst>
          <pc:docMk/>
          <pc:sldMk cId="1144764855" sldId="270"/>
        </pc:sldMkLst>
        <pc:spChg chg="mod">
          <ac:chgData name="Luke Roach" userId="3c173453-1e89-4ab7-a897-c035ad6940d7" providerId="ADAL" clId="{242A17AE-FB3B-47BB-B3E1-4F04B9DC67E9}" dt="2022-10-21T09:08:46.738" v="890" actId="26606"/>
          <ac:spMkLst>
            <pc:docMk/>
            <pc:sldMk cId="1144764855" sldId="270"/>
            <ac:spMk id="2" creationId="{E60498FD-86E4-B0F8-DCB5-6B213A3F0020}"/>
          </ac:spMkLst>
        </pc:spChg>
        <pc:spChg chg="mod">
          <ac:chgData name="Luke Roach" userId="3c173453-1e89-4ab7-a897-c035ad6940d7" providerId="ADAL" clId="{242A17AE-FB3B-47BB-B3E1-4F04B9DC67E9}" dt="2022-10-21T09:08:46.738" v="890" actId="26606"/>
          <ac:spMkLst>
            <pc:docMk/>
            <pc:sldMk cId="1144764855" sldId="270"/>
            <ac:spMk id="3" creationId="{6D9BABD2-015D-5B02-EA79-A7549BDE9FEF}"/>
          </ac:spMkLst>
        </pc:spChg>
        <pc:spChg chg="add">
          <ac:chgData name="Luke Roach" userId="3c173453-1e89-4ab7-a897-c035ad6940d7" providerId="ADAL" clId="{242A17AE-FB3B-47BB-B3E1-4F04B9DC67E9}" dt="2022-10-21T09:08:46.738" v="890" actId="26606"/>
          <ac:spMkLst>
            <pc:docMk/>
            <pc:sldMk cId="1144764855" sldId="270"/>
            <ac:spMk id="8" creationId="{081EA652-8C6A-4E69-BEB9-170809474553}"/>
          </ac:spMkLst>
        </pc:spChg>
        <pc:spChg chg="add">
          <ac:chgData name="Luke Roach" userId="3c173453-1e89-4ab7-a897-c035ad6940d7" providerId="ADAL" clId="{242A17AE-FB3B-47BB-B3E1-4F04B9DC67E9}" dt="2022-10-21T09:08:46.738" v="890" actId="26606"/>
          <ac:spMkLst>
            <pc:docMk/>
            <pc:sldMk cId="1144764855" sldId="270"/>
            <ac:spMk id="10" creationId="{A4026A73-1F7F-49F2-B319-8CA3B3D53269}"/>
          </ac:spMkLst>
        </pc:spChg>
        <pc:spChg chg="add">
          <ac:chgData name="Luke Roach" userId="3c173453-1e89-4ab7-a897-c035ad6940d7" providerId="ADAL" clId="{242A17AE-FB3B-47BB-B3E1-4F04B9DC67E9}" dt="2022-10-21T09:08:46.738" v="890" actId="26606"/>
          <ac:spMkLst>
            <pc:docMk/>
            <pc:sldMk cId="1144764855" sldId="270"/>
            <ac:spMk id="12" creationId="{5298780A-33B9-4EA2-8F67-DE68AD62841B}"/>
          </ac:spMkLst>
        </pc:spChg>
        <pc:spChg chg="add">
          <ac:chgData name="Luke Roach" userId="3c173453-1e89-4ab7-a897-c035ad6940d7" providerId="ADAL" clId="{242A17AE-FB3B-47BB-B3E1-4F04B9DC67E9}" dt="2022-10-21T09:08:46.738" v="890" actId="26606"/>
          <ac:spMkLst>
            <pc:docMk/>
            <pc:sldMk cId="1144764855" sldId="270"/>
            <ac:spMk id="14" creationId="{7F488E8B-4E1E-4402-8935-D4E6C02615C7}"/>
          </ac:spMkLst>
        </pc:spChg>
        <pc:cxnChg chg="add">
          <ac:chgData name="Luke Roach" userId="3c173453-1e89-4ab7-a897-c035ad6940d7" providerId="ADAL" clId="{242A17AE-FB3B-47BB-B3E1-4F04B9DC67E9}" dt="2022-10-21T09:08:46.738" v="890" actId="26606"/>
          <ac:cxnSpMkLst>
            <pc:docMk/>
            <pc:sldMk cId="1144764855" sldId="270"/>
            <ac:cxnSpMk id="16" creationId="{23AAC9B5-8015-485C-ACF9-A750390E9A56}"/>
          </ac:cxnSpMkLst>
        </pc:cxnChg>
      </pc:sldChg>
      <pc:sldChg chg="addSp modSp mod setBg">
        <pc:chgData name="Luke Roach" userId="3c173453-1e89-4ab7-a897-c035ad6940d7" providerId="ADAL" clId="{242A17AE-FB3B-47BB-B3E1-4F04B9DC67E9}" dt="2022-10-21T09:11:31.236" v="965" actId="26606"/>
        <pc:sldMkLst>
          <pc:docMk/>
          <pc:sldMk cId="1817442930" sldId="274"/>
        </pc:sldMkLst>
        <pc:spChg chg="mod">
          <ac:chgData name="Luke Roach" userId="3c173453-1e89-4ab7-a897-c035ad6940d7" providerId="ADAL" clId="{242A17AE-FB3B-47BB-B3E1-4F04B9DC67E9}" dt="2022-10-21T09:11:31.236" v="965" actId="26606"/>
          <ac:spMkLst>
            <pc:docMk/>
            <pc:sldMk cId="1817442930" sldId="274"/>
            <ac:spMk id="2" creationId="{78C4CB5C-9F0B-3C75-8663-7CDC5F71BE05}"/>
          </ac:spMkLst>
        </pc:spChg>
        <pc:spChg chg="mod">
          <ac:chgData name="Luke Roach" userId="3c173453-1e89-4ab7-a897-c035ad6940d7" providerId="ADAL" clId="{242A17AE-FB3B-47BB-B3E1-4F04B9DC67E9}" dt="2022-10-21T09:11:31.236" v="965" actId="26606"/>
          <ac:spMkLst>
            <pc:docMk/>
            <pc:sldMk cId="1817442930" sldId="274"/>
            <ac:spMk id="3" creationId="{87717C39-27FB-CD71-DF7C-07C4C6240A2F}"/>
          </ac:spMkLst>
        </pc:spChg>
        <pc:spChg chg="add">
          <ac:chgData name="Luke Roach" userId="3c173453-1e89-4ab7-a897-c035ad6940d7" providerId="ADAL" clId="{242A17AE-FB3B-47BB-B3E1-4F04B9DC67E9}" dt="2022-10-21T09:11:31.236" v="965" actId="26606"/>
          <ac:spMkLst>
            <pc:docMk/>
            <pc:sldMk cId="1817442930" sldId="274"/>
            <ac:spMk id="8" creationId="{081EA652-8C6A-4E69-BEB9-170809474553}"/>
          </ac:spMkLst>
        </pc:spChg>
        <pc:spChg chg="add">
          <ac:chgData name="Luke Roach" userId="3c173453-1e89-4ab7-a897-c035ad6940d7" providerId="ADAL" clId="{242A17AE-FB3B-47BB-B3E1-4F04B9DC67E9}" dt="2022-10-21T09:11:31.236" v="965" actId="26606"/>
          <ac:spMkLst>
            <pc:docMk/>
            <pc:sldMk cId="1817442930" sldId="274"/>
            <ac:spMk id="10" creationId="{A4026A73-1F7F-49F2-B319-8CA3B3D53269}"/>
          </ac:spMkLst>
        </pc:spChg>
        <pc:spChg chg="add">
          <ac:chgData name="Luke Roach" userId="3c173453-1e89-4ab7-a897-c035ad6940d7" providerId="ADAL" clId="{242A17AE-FB3B-47BB-B3E1-4F04B9DC67E9}" dt="2022-10-21T09:11:31.236" v="965" actId="26606"/>
          <ac:spMkLst>
            <pc:docMk/>
            <pc:sldMk cId="1817442930" sldId="274"/>
            <ac:spMk id="12" creationId="{5298780A-33B9-4EA2-8F67-DE68AD62841B}"/>
          </ac:spMkLst>
        </pc:spChg>
        <pc:spChg chg="add">
          <ac:chgData name="Luke Roach" userId="3c173453-1e89-4ab7-a897-c035ad6940d7" providerId="ADAL" clId="{242A17AE-FB3B-47BB-B3E1-4F04B9DC67E9}" dt="2022-10-21T09:11:31.236" v="965" actId="26606"/>
          <ac:spMkLst>
            <pc:docMk/>
            <pc:sldMk cId="1817442930" sldId="274"/>
            <ac:spMk id="14" creationId="{7F488E8B-4E1E-4402-8935-D4E6C02615C7}"/>
          </ac:spMkLst>
        </pc:spChg>
        <pc:cxnChg chg="add">
          <ac:chgData name="Luke Roach" userId="3c173453-1e89-4ab7-a897-c035ad6940d7" providerId="ADAL" clId="{242A17AE-FB3B-47BB-B3E1-4F04B9DC67E9}" dt="2022-10-21T09:11:31.236" v="965" actId="26606"/>
          <ac:cxnSpMkLst>
            <pc:docMk/>
            <pc:sldMk cId="1817442930" sldId="274"/>
            <ac:cxnSpMk id="16" creationId="{23AAC9B5-8015-485C-ACF9-A750390E9A56}"/>
          </ac:cxnSpMkLst>
        </pc:cxnChg>
      </pc:sldChg>
      <pc:sldChg chg="addSp modSp mod setBg">
        <pc:chgData name="Luke Roach" userId="3c173453-1e89-4ab7-a897-c035ad6940d7" providerId="ADAL" clId="{242A17AE-FB3B-47BB-B3E1-4F04B9DC67E9}" dt="2022-10-21T09:12:08.193" v="983" actId="27636"/>
        <pc:sldMkLst>
          <pc:docMk/>
          <pc:sldMk cId="106689382" sldId="275"/>
        </pc:sldMkLst>
        <pc:spChg chg="mod">
          <ac:chgData name="Luke Roach" userId="3c173453-1e89-4ab7-a897-c035ad6940d7" providerId="ADAL" clId="{242A17AE-FB3B-47BB-B3E1-4F04B9DC67E9}" dt="2022-10-21T09:11:35.824" v="966" actId="26606"/>
          <ac:spMkLst>
            <pc:docMk/>
            <pc:sldMk cId="106689382" sldId="275"/>
            <ac:spMk id="2" creationId="{7667F9EA-CE82-5293-32ED-1B56F6ED6A8F}"/>
          </ac:spMkLst>
        </pc:spChg>
        <pc:spChg chg="mod">
          <ac:chgData name="Luke Roach" userId="3c173453-1e89-4ab7-a897-c035ad6940d7" providerId="ADAL" clId="{242A17AE-FB3B-47BB-B3E1-4F04B9DC67E9}" dt="2022-10-21T09:12:08.193" v="983" actId="27636"/>
          <ac:spMkLst>
            <pc:docMk/>
            <pc:sldMk cId="106689382" sldId="275"/>
            <ac:spMk id="3" creationId="{7B0388A5-AD85-AC98-B1B2-C4A6B47680D9}"/>
          </ac:spMkLst>
        </pc:spChg>
        <pc:spChg chg="add">
          <ac:chgData name="Luke Roach" userId="3c173453-1e89-4ab7-a897-c035ad6940d7" providerId="ADAL" clId="{242A17AE-FB3B-47BB-B3E1-4F04B9DC67E9}" dt="2022-10-21T09:11:35.824" v="966" actId="26606"/>
          <ac:spMkLst>
            <pc:docMk/>
            <pc:sldMk cId="106689382" sldId="275"/>
            <ac:spMk id="8" creationId="{081EA652-8C6A-4E69-BEB9-170809474553}"/>
          </ac:spMkLst>
        </pc:spChg>
        <pc:spChg chg="add">
          <ac:chgData name="Luke Roach" userId="3c173453-1e89-4ab7-a897-c035ad6940d7" providerId="ADAL" clId="{242A17AE-FB3B-47BB-B3E1-4F04B9DC67E9}" dt="2022-10-21T09:11:35.824" v="966" actId="26606"/>
          <ac:spMkLst>
            <pc:docMk/>
            <pc:sldMk cId="106689382" sldId="275"/>
            <ac:spMk id="10" creationId="{A4026A73-1F7F-49F2-B319-8CA3B3D53269}"/>
          </ac:spMkLst>
        </pc:spChg>
        <pc:spChg chg="add">
          <ac:chgData name="Luke Roach" userId="3c173453-1e89-4ab7-a897-c035ad6940d7" providerId="ADAL" clId="{242A17AE-FB3B-47BB-B3E1-4F04B9DC67E9}" dt="2022-10-21T09:11:35.824" v="966" actId="26606"/>
          <ac:spMkLst>
            <pc:docMk/>
            <pc:sldMk cId="106689382" sldId="275"/>
            <ac:spMk id="12" creationId="{5298780A-33B9-4EA2-8F67-DE68AD62841B}"/>
          </ac:spMkLst>
        </pc:spChg>
        <pc:spChg chg="add">
          <ac:chgData name="Luke Roach" userId="3c173453-1e89-4ab7-a897-c035ad6940d7" providerId="ADAL" clId="{242A17AE-FB3B-47BB-B3E1-4F04B9DC67E9}" dt="2022-10-21T09:11:35.824" v="966" actId="26606"/>
          <ac:spMkLst>
            <pc:docMk/>
            <pc:sldMk cId="106689382" sldId="275"/>
            <ac:spMk id="14" creationId="{7F488E8B-4E1E-4402-8935-D4E6C02615C7}"/>
          </ac:spMkLst>
        </pc:spChg>
        <pc:cxnChg chg="add">
          <ac:chgData name="Luke Roach" userId="3c173453-1e89-4ab7-a897-c035ad6940d7" providerId="ADAL" clId="{242A17AE-FB3B-47BB-B3E1-4F04B9DC67E9}" dt="2022-10-21T09:11:35.824" v="966" actId="26606"/>
          <ac:cxnSpMkLst>
            <pc:docMk/>
            <pc:sldMk cId="106689382" sldId="275"/>
            <ac:cxnSpMk id="16" creationId="{23AAC9B5-8015-485C-ACF9-A750390E9A56}"/>
          </ac:cxnSpMkLst>
        </pc:cxnChg>
      </pc:sldChg>
      <pc:sldChg chg="addSp modSp mod setBg">
        <pc:chgData name="Luke Roach" userId="3c173453-1e89-4ab7-a897-c035ad6940d7" providerId="ADAL" clId="{242A17AE-FB3B-47BB-B3E1-4F04B9DC67E9}" dt="2022-10-21T09:12:22.590" v="984" actId="26606"/>
        <pc:sldMkLst>
          <pc:docMk/>
          <pc:sldMk cId="166799789" sldId="276"/>
        </pc:sldMkLst>
        <pc:spChg chg="mod">
          <ac:chgData name="Luke Roach" userId="3c173453-1e89-4ab7-a897-c035ad6940d7" providerId="ADAL" clId="{242A17AE-FB3B-47BB-B3E1-4F04B9DC67E9}" dt="2022-10-21T09:12:22.590" v="984" actId="26606"/>
          <ac:spMkLst>
            <pc:docMk/>
            <pc:sldMk cId="166799789" sldId="276"/>
            <ac:spMk id="2" creationId="{38C202B1-62DD-5014-7990-426D6E9EF197}"/>
          </ac:spMkLst>
        </pc:spChg>
        <pc:spChg chg="mod">
          <ac:chgData name="Luke Roach" userId="3c173453-1e89-4ab7-a897-c035ad6940d7" providerId="ADAL" clId="{242A17AE-FB3B-47BB-B3E1-4F04B9DC67E9}" dt="2022-10-21T09:12:22.590" v="984" actId="26606"/>
          <ac:spMkLst>
            <pc:docMk/>
            <pc:sldMk cId="166799789" sldId="276"/>
            <ac:spMk id="3" creationId="{22A1B2ED-13C9-305D-9381-D690835FD673}"/>
          </ac:spMkLst>
        </pc:spChg>
        <pc:spChg chg="add">
          <ac:chgData name="Luke Roach" userId="3c173453-1e89-4ab7-a897-c035ad6940d7" providerId="ADAL" clId="{242A17AE-FB3B-47BB-B3E1-4F04B9DC67E9}" dt="2022-10-21T09:12:22.590" v="984" actId="26606"/>
          <ac:spMkLst>
            <pc:docMk/>
            <pc:sldMk cId="166799789" sldId="276"/>
            <ac:spMk id="8" creationId="{081EA652-8C6A-4E69-BEB9-170809474553}"/>
          </ac:spMkLst>
        </pc:spChg>
        <pc:spChg chg="add">
          <ac:chgData name="Luke Roach" userId="3c173453-1e89-4ab7-a897-c035ad6940d7" providerId="ADAL" clId="{242A17AE-FB3B-47BB-B3E1-4F04B9DC67E9}" dt="2022-10-21T09:12:22.590" v="984" actId="26606"/>
          <ac:spMkLst>
            <pc:docMk/>
            <pc:sldMk cId="166799789" sldId="276"/>
            <ac:spMk id="10" creationId="{5298780A-33B9-4EA2-8F67-DE68AD62841B}"/>
          </ac:spMkLst>
        </pc:spChg>
        <pc:spChg chg="add">
          <ac:chgData name="Luke Roach" userId="3c173453-1e89-4ab7-a897-c035ad6940d7" providerId="ADAL" clId="{242A17AE-FB3B-47BB-B3E1-4F04B9DC67E9}" dt="2022-10-21T09:12:22.590" v="984" actId="26606"/>
          <ac:spMkLst>
            <pc:docMk/>
            <pc:sldMk cId="166799789" sldId="276"/>
            <ac:spMk id="12" creationId="{7F488E8B-4E1E-4402-8935-D4E6C02615C7}"/>
          </ac:spMkLst>
        </pc:spChg>
      </pc:sldChg>
      <pc:sldChg chg="addSp modSp mod setBg">
        <pc:chgData name="Luke Roach" userId="3c173453-1e89-4ab7-a897-c035ad6940d7" providerId="ADAL" clId="{242A17AE-FB3B-47BB-B3E1-4F04B9DC67E9}" dt="2022-10-21T09:12:31.861" v="985" actId="26606"/>
        <pc:sldMkLst>
          <pc:docMk/>
          <pc:sldMk cId="2909924111" sldId="277"/>
        </pc:sldMkLst>
        <pc:spChg chg="mod">
          <ac:chgData name="Luke Roach" userId="3c173453-1e89-4ab7-a897-c035ad6940d7" providerId="ADAL" clId="{242A17AE-FB3B-47BB-B3E1-4F04B9DC67E9}" dt="2022-10-21T09:12:31.861" v="985" actId="26606"/>
          <ac:spMkLst>
            <pc:docMk/>
            <pc:sldMk cId="2909924111" sldId="277"/>
            <ac:spMk id="2" creationId="{C4DAEF73-1C5A-3A9B-B304-A4796C5D2A77}"/>
          </ac:spMkLst>
        </pc:spChg>
        <pc:spChg chg="mod">
          <ac:chgData name="Luke Roach" userId="3c173453-1e89-4ab7-a897-c035ad6940d7" providerId="ADAL" clId="{242A17AE-FB3B-47BB-B3E1-4F04B9DC67E9}" dt="2022-10-21T09:12:31.861" v="985" actId="26606"/>
          <ac:spMkLst>
            <pc:docMk/>
            <pc:sldMk cId="2909924111" sldId="277"/>
            <ac:spMk id="3" creationId="{0745B55F-B585-8DA1-7A78-84F8D3C94062}"/>
          </ac:spMkLst>
        </pc:spChg>
        <pc:spChg chg="add">
          <ac:chgData name="Luke Roach" userId="3c173453-1e89-4ab7-a897-c035ad6940d7" providerId="ADAL" clId="{242A17AE-FB3B-47BB-B3E1-4F04B9DC67E9}" dt="2022-10-21T09:12:31.861" v="985" actId="26606"/>
          <ac:spMkLst>
            <pc:docMk/>
            <pc:sldMk cId="2909924111" sldId="277"/>
            <ac:spMk id="8" creationId="{081EA652-8C6A-4E69-BEB9-170809474553}"/>
          </ac:spMkLst>
        </pc:spChg>
        <pc:spChg chg="add">
          <ac:chgData name="Luke Roach" userId="3c173453-1e89-4ab7-a897-c035ad6940d7" providerId="ADAL" clId="{242A17AE-FB3B-47BB-B3E1-4F04B9DC67E9}" dt="2022-10-21T09:12:31.861" v="985" actId="26606"/>
          <ac:spMkLst>
            <pc:docMk/>
            <pc:sldMk cId="2909924111" sldId="277"/>
            <ac:spMk id="10" creationId="{A4026A73-1F7F-49F2-B319-8CA3B3D53269}"/>
          </ac:spMkLst>
        </pc:spChg>
        <pc:spChg chg="add">
          <ac:chgData name="Luke Roach" userId="3c173453-1e89-4ab7-a897-c035ad6940d7" providerId="ADAL" clId="{242A17AE-FB3B-47BB-B3E1-4F04B9DC67E9}" dt="2022-10-21T09:12:31.861" v="985" actId="26606"/>
          <ac:spMkLst>
            <pc:docMk/>
            <pc:sldMk cId="2909924111" sldId="277"/>
            <ac:spMk id="12" creationId="{5298780A-33B9-4EA2-8F67-DE68AD62841B}"/>
          </ac:spMkLst>
        </pc:spChg>
        <pc:spChg chg="add">
          <ac:chgData name="Luke Roach" userId="3c173453-1e89-4ab7-a897-c035ad6940d7" providerId="ADAL" clId="{242A17AE-FB3B-47BB-B3E1-4F04B9DC67E9}" dt="2022-10-21T09:12:31.861" v="985" actId="26606"/>
          <ac:spMkLst>
            <pc:docMk/>
            <pc:sldMk cId="2909924111" sldId="277"/>
            <ac:spMk id="14" creationId="{7F488E8B-4E1E-4402-8935-D4E6C02615C7}"/>
          </ac:spMkLst>
        </pc:spChg>
        <pc:cxnChg chg="add">
          <ac:chgData name="Luke Roach" userId="3c173453-1e89-4ab7-a897-c035ad6940d7" providerId="ADAL" clId="{242A17AE-FB3B-47BB-B3E1-4F04B9DC67E9}" dt="2022-10-21T09:12:31.861" v="985" actId="26606"/>
          <ac:cxnSpMkLst>
            <pc:docMk/>
            <pc:sldMk cId="2909924111" sldId="277"/>
            <ac:cxnSpMk id="16" creationId="{23AAC9B5-8015-485C-ACF9-A750390E9A56}"/>
          </ac:cxnSpMkLst>
        </pc:cxnChg>
      </pc:sldChg>
      <pc:sldChg chg="addSp modSp mod setBg">
        <pc:chgData name="Luke Roach" userId="3c173453-1e89-4ab7-a897-c035ad6940d7" providerId="ADAL" clId="{242A17AE-FB3B-47BB-B3E1-4F04B9DC67E9}" dt="2022-10-21T09:12:53.327" v="994" actId="403"/>
        <pc:sldMkLst>
          <pc:docMk/>
          <pc:sldMk cId="2216765699" sldId="278"/>
        </pc:sldMkLst>
        <pc:spChg chg="mod">
          <ac:chgData name="Luke Roach" userId="3c173453-1e89-4ab7-a897-c035ad6940d7" providerId="ADAL" clId="{242A17AE-FB3B-47BB-B3E1-4F04B9DC67E9}" dt="2022-10-21T09:12:40.356" v="986" actId="26606"/>
          <ac:spMkLst>
            <pc:docMk/>
            <pc:sldMk cId="2216765699" sldId="278"/>
            <ac:spMk id="2" creationId="{FC72F5D0-A50B-578F-DA4A-EE597B5D83FA}"/>
          </ac:spMkLst>
        </pc:spChg>
        <pc:spChg chg="mod">
          <ac:chgData name="Luke Roach" userId="3c173453-1e89-4ab7-a897-c035ad6940d7" providerId="ADAL" clId="{242A17AE-FB3B-47BB-B3E1-4F04B9DC67E9}" dt="2022-10-21T09:12:53.327" v="994" actId="403"/>
          <ac:spMkLst>
            <pc:docMk/>
            <pc:sldMk cId="2216765699" sldId="278"/>
            <ac:spMk id="3" creationId="{E9CC438D-5B3B-DFB2-0493-64D2341A7822}"/>
          </ac:spMkLst>
        </pc:spChg>
        <pc:spChg chg="add">
          <ac:chgData name="Luke Roach" userId="3c173453-1e89-4ab7-a897-c035ad6940d7" providerId="ADAL" clId="{242A17AE-FB3B-47BB-B3E1-4F04B9DC67E9}" dt="2022-10-21T09:12:40.356" v="986" actId="26606"/>
          <ac:spMkLst>
            <pc:docMk/>
            <pc:sldMk cId="2216765699" sldId="278"/>
            <ac:spMk id="8" creationId="{081EA652-8C6A-4E69-BEB9-170809474553}"/>
          </ac:spMkLst>
        </pc:spChg>
        <pc:spChg chg="add">
          <ac:chgData name="Luke Roach" userId="3c173453-1e89-4ab7-a897-c035ad6940d7" providerId="ADAL" clId="{242A17AE-FB3B-47BB-B3E1-4F04B9DC67E9}" dt="2022-10-21T09:12:40.356" v="986" actId="26606"/>
          <ac:spMkLst>
            <pc:docMk/>
            <pc:sldMk cId="2216765699" sldId="278"/>
            <ac:spMk id="10" creationId="{10B777DF-F6A2-4D53-B6F0-D9700609EE79}"/>
          </ac:spMkLst>
        </pc:spChg>
        <pc:spChg chg="add">
          <ac:chgData name="Luke Roach" userId="3c173453-1e89-4ab7-a897-c035ad6940d7" providerId="ADAL" clId="{242A17AE-FB3B-47BB-B3E1-4F04B9DC67E9}" dt="2022-10-21T09:12:40.356" v="986" actId="26606"/>
          <ac:spMkLst>
            <pc:docMk/>
            <pc:sldMk cId="2216765699" sldId="278"/>
            <ac:spMk id="12" creationId="{5298780A-33B9-4EA2-8F67-DE68AD62841B}"/>
          </ac:spMkLst>
        </pc:spChg>
        <pc:spChg chg="add">
          <ac:chgData name="Luke Roach" userId="3c173453-1e89-4ab7-a897-c035ad6940d7" providerId="ADAL" clId="{242A17AE-FB3B-47BB-B3E1-4F04B9DC67E9}" dt="2022-10-21T09:12:40.356" v="986" actId="26606"/>
          <ac:spMkLst>
            <pc:docMk/>
            <pc:sldMk cId="2216765699" sldId="278"/>
            <ac:spMk id="14" creationId="{7F488E8B-4E1E-4402-8935-D4E6C02615C7}"/>
          </ac:spMkLst>
        </pc:spChg>
      </pc:sldChg>
      <pc:sldChg chg="addSp modSp mod setBg">
        <pc:chgData name="Luke Roach" userId="3c173453-1e89-4ab7-a897-c035ad6940d7" providerId="ADAL" clId="{242A17AE-FB3B-47BB-B3E1-4F04B9DC67E9}" dt="2022-10-21T09:12:58.988" v="995" actId="26606"/>
        <pc:sldMkLst>
          <pc:docMk/>
          <pc:sldMk cId="4198249022" sldId="279"/>
        </pc:sldMkLst>
        <pc:spChg chg="mod">
          <ac:chgData name="Luke Roach" userId="3c173453-1e89-4ab7-a897-c035ad6940d7" providerId="ADAL" clId="{242A17AE-FB3B-47BB-B3E1-4F04B9DC67E9}" dt="2022-10-21T09:12:58.988" v="995" actId="26606"/>
          <ac:spMkLst>
            <pc:docMk/>
            <pc:sldMk cId="4198249022" sldId="279"/>
            <ac:spMk id="2" creationId="{D5D21855-579D-B3A9-EC39-57B3CE2E2239}"/>
          </ac:spMkLst>
        </pc:spChg>
        <pc:spChg chg="mod">
          <ac:chgData name="Luke Roach" userId="3c173453-1e89-4ab7-a897-c035ad6940d7" providerId="ADAL" clId="{242A17AE-FB3B-47BB-B3E1-4F04B9DC67E9}" dt="2022-10-21T09:12:58.988" v="995" actId="26606"/>
          <ac:spMkLst>
            <pc:docMk/>
            <pc:sldMk cId="4198249022" sldId="279"/>
            <ac:spMk id="3" creationId="{04C80C62-B4D2-14B4-B1F0-AE768F8A56A6}"/>
          </ac:spMkLst>
        </pc:spChg>
        <pc:spChg chg="add">
          <ac:chgData name="Luke Roach" userId="3c173453-1e89-4ab7-a897-c035ad6940d7" providerId="ADAL" clId="{242A17AE-FB3B-47BB-B3E1-4F04B9DC67E9}" dt="2022-10-21T09:12:58.988" v="995" actId="26606"/>
          <ac:spMkLst>
            <pc:docMk/>
            <pc:sldMk cId="4198249022" sldId="279"/>
            <ac:spMk id="8" creationId="{081EA652-8C6A-4E69-BEB9-170809474553}"/>
          </ac:spMkLst>
        </pc:spChg>
        <pc:spChg chg="add">
          <ac:chgData name="Luke Roach" userId="3c173453-1e89-4ab7-a897-c035ad6940d7" providerId="ADAL" clId="{242A17AE-FB3B-47BB-B3E1-4F04B9DC67E9}" dt="2022-10-21T09:12:58.988" v="995" actId="26606"/>
          <ac:spMkLst>
            <pc:docMk/>
            <pc:sldMk cId="4198249022" sldId="279"/>
            <ac:spMk id="10" creationId="{A4026A73-1F7F-49F2-B319-8CA3B3D53269}"/>
          </ac:spMkLst>
        </pc:spChg>
        <pc:spChg chg="add">
          <ac:chgData name="Luke Roach" userId="3c173453-1e89-4ab7-a897-c035ad6940d7" providerId="ADAL" clId="{242A17AE-FB3B-47BB-B3E1-4F04B9DC67E9}" dt="2022-10-21T09:12:58.988" v="995" actId="26606"/>
          <ac:spMkLst>
            <pc:docMk/>
            <pc:sldMk cId="4198249022" sldId="279"/>
            <ac:spMk id="12" creationId="{5298780A-33B9-4EA2-8F67-DE68AD62841B}"/>
          </ac:spMkLst>
        </pc:spChg>
        <pc:spChg chg="add">
          <ac:chgData name="Luke Roach" userId="3c173453-1e89-4ab7-a897-c035ad6940d7" providerId="ADAL" clId="{242A17AE-FB3B-47BB-B3E1-4F04B9DC67E9}" dt="2022-10-21T09:12:58.988" v="995" actId="26606"/>
          <ac:spMkLst>
            <pc:docMk/>
            <pc:sldMk cId="4198249022" sldId="279"/>
            <ac:spMk id="14" creationId="{7F488E8B-4E1E-4402-8935-D4E6C02615C7}"/>
          </ac:spMkLst>
        </pc:spChg>
        <pc:cxnChg chg="add">
          <ac:chgData name="Luke Roach" userId="3c173453-1e89-4ab7-a897-c035ad6940d7" providerId="ADAL" clId="{242A17AE-FB3B-47BB-B3E1-4F04B9DC67E9}" dt="2022-10-21T09:12:58.988" v="995" actId="26606"/>
          <ac:cxnSpMkLst>
            <pc:docMk/>
            <pc:sldMk cId="4198249022" sldId="279"/>
            <ac:cxnSpMk id="16" creationId="{23AAC9B5-8015-485C-ACF9-A750390E9A56}"/>
          </ac:cxnSpMkLst>
        </pc:cxnChg>
      </pc:sldChg>
      <pc:sldChg chg="addSp modSp mod setBg">
        <pc:chgData name="Luke Roach" userId="3c173453-1e89-4ab7-a897-c035ad6940d7" providerId="ADAL" clId="{242A17AE-FB3B-47BB-B3E1-4F04B9DC67E9}" dt="2022-10-21T09:09:06.714" v="899" actId="27636"/>
        <pc:sldMkLst>
          <pc:docMk/>
          <pc:sldMk cId="2504079626" sldId="280"/>
        </pc:sldMkLst>
        <pc:spChg chg="mod">
          <ac:chgData name="Luke Roach" userId="3c173453-1e89-4ab7-a897-c035ad6940d7" providerId="ADAL" clId="{242A17AE-FB3B-47BB-B3E1-4F04B9DC67E9}" dt="2022-10-21T09:08:53.912" v="891" actId="26606"/>
          <ac:spMkLst>
            <pc:docMk/>
            <pc:sldMk cId="2504079626" sldId="280"/>
            <ac:spMk id="2" creationId="{48AA8FCF-CB06-2DBC-F201-CBA531E375DB}"/>
          </ac:spMkLst>
        </pc:spChg>
        <pc:spChg chg="mod">
          <ac:chgData name="Luke Roach" userId="3c173453-1e89-4ab7-a897-c035ad6940d7" providerId="ADAL" clId="{242A17AE-FB3B-47BB-B3E1-4F04B9DC67E9}" dt="2022-10-21T09:09:06.714" v="899" actId="27636"/>
          <ac:spMkLst>
            <pc:docMk/>
            <pc:sldMk cId="2504079626" sldId="280"/>
            <ac:spMk id="3" creationId="{BA6CF8EC-6BB1-4AE4-CDD7-955866A5085B}"/>
          </ac:spMkLst>
        </pc:spChg>
        <pc:spChg chg="add">
          <ac:chgData name="Luke Roach" userId="3c173453-1e89-4ab7-a897-c035ad6940d7" providerId="ADAL" clId="{242A17AE-FB3B-47BB-B3E1-4F04B9DC67E9}" dt="2022-10-21T09:08:53.912" v="891" actId="26606"/>
          <ac:spMkLst>
            <pc:docMk/>
            <pc:sldMk cId="2504079626" sldId="280"/>
            <ac:spMk id="8" creationId="{081EA652-8C6A-4E69-BEB9-170809474553}"/>
          </ac:spMkLst>
        </pc:spChg>
        <pc:spChg chg="add">
          <ac:chgData name="Luke Roach" userId="3c173453-1e89-4ab7-a897-c035ad6940d7" providerId="ADAL" clId="{242A17AE-FB3B-47BB-B3E1-4F04B9DC67E9}" dt="2022-10-21T09:08:53.912" v="891" actId="26606"/>
          <ac:spMkLst>
            <pc:docMk/>
            <pc:sldMk cId="2504079626" sldId="280"/>
            <ac:spMk id="10" creationId="{A4026A73-1F7F-49F2-B319-8CA3B3D53269}"/>
          </ac:spMkLst>
        </pc:spChg>
        <pc:spChg chg="add">
          <ac:chgData name="Luke Roach" userId="3c173453-1e89-4ab7-a897-c035ad6940d7" providerId="ADAL" clId="{242A17AE-FB3B-47BB-B3E1-4F04B9DC67E9}" dt="2022-10-21T09:08:53.912" v="891" actId="26606"/>
          <ac:spMkLst>
            <pc:docMk/>
            <pc:sldMk cId="2504079626" sldId="280"/>
            <ac:spMk id="12" creationId="{5298780A-33B9-4EA2-8F67-DE68AD62841B}"/>
          </ac:spMkLst>
        </pc:spChg>
        <pc:spChg chg="add">
          <ac:chgData name="Luke Roach" userId="3c173453-1e89-4ab7-a897-c035ad6940d7" providerId="ADAL" clId="{242A17AE-FB3B-47BB-B3E1-4F04B9DC67E9}" dt="2022-10-21T09:08:53.912" v="891" actId="26606"/>
          <ac:spMkLst>
            <pc:docMk/>
            <pc:sldMk cId="2504079626" sldId="280"/>
            <ac:spMk id="14" creationId="{7F488E8B-4E1E-4402-8935-D4E6C02615C7}"/>
          </ac:spMkLst>
        </pc:spChg>
        <pc:cxnChg chg="add">
          <ac:chgData name="Luke Roach" userId="3c173453-1e89-4ab7-a897-c035ad6940d7" providerId="ADAL" clId="{242A17AE-FB3B-47BB-B3E1-4F04B9DC67E9}" dt="2022-10-21T09:08:53.912" v="891" actId="26606"/>
          <ac:cxnSpMkLst>
            <pc:docMk/>
            <pc:sldMk cId="2504079626" sldId="280"/>
            <ac:cxnSpMk id="16" creationId="{23AAC9B5-8015-485C-ACF9-A750390E9A56}"/>
          </ac:cxnSpMkLst>
        </pc:cxnChg>
      </pc:sldChg>
      <pc:sldChg chg="addSp modSp mod setBg">
        <pc:chgData name="Luke Roach" userId="3c173453-1e89-4ab7-a897-c035ad6940d7" providerId="ADAL" clId="{242A17AE-FB3B-47BB-B3E1-4F04B9DC67E9}" dt="2022-10-21T09:09:32.951" v="910" actId="27636"/>
        <pc:sldMkLst>
          <pc:docMk/>
          <pc:sldMk cId="327315789" sldId="281"/>
        </pc:sldMkLst>
        <pc:spChg chg="mod">
          <ac:chgData name="Luke Roach" userId="3c173453-1e89-4ab7-a897-c035ad6940d7" providerId="ADAL" clId="{242A17AE-FB3B-47BB-B3E1-4F04B9DC67E9}" dt="2022-10-21T09:09:16.422" v="900" actId="26606"/>
          <ac:spMkLst>
            <pc:docMk/>
            <pc:sldMk cId="327315789" sldId="281"/>
            <ac:spMk id="2" creationId="{45D1F3EC-5477-0A60-B702-1DFFABE16793}"/>
          </ac:spMkLst>
        </pc:spChg>
        <pc:spChg chg="mod">
          <ac:chgData name="Luke Roach" userId="3c173453-1e89-4ab7-a897-c035ad6940d7" providerId="ADAL" clId="{242A17AE-FB3B-47BB-B3E1-4F04B9DC67E9}" dt="2022-10-21T09:09:32.951" v="910" actId="27636"/>
          <ac:spMkLst>
            <pc:docMk/>
            <pc:sldMk cId="327315789" sldId="281"/>
            <ac:spMk id="3" creationId="{C0E14734-0D19-A0E7-7D31-56DFD6B0665F}"/>
          </ac:spMkLst>
        </pc:spChg>
        <pc:spChg chg="add">
          <ac:chgData name="Luke Roach" userId="3c173453-1e89-4ab7-a897-c035ad6940d7" providerId="ADAL" clId="{242A17AE-FB3B-47BB-B3E1-4F04B9DC67E9}" dt="2022-10-21T09:09:16.422" v="900" actId="26606"/>
          <ac:spMkLst>
            <pc:docMk/>
            <pc:sldMk cId="327315789" sldId="281"/>
            <ac:spMk id="8" creationId="{081EA652-8C6A-4E69-BEB9-170809474553}"/>
          </ac:spMkLst>
        </pc:spChg>
        <pc:spChg chg="add">
          <ac:chgData name="Luke Roach" userId="3c173453-1e89-4ab7-a897-c035ad6940d7" providerId="ADAL" clId="{242A17AE-FB3B-47BB-B3E1-4F04B9DC67E9}" dt="2022-10-21T09:09:16.422" v="900" actId="26606"/>
          <ac:spMkLst>
            <pc:docMk/>
            <pc:sldMk cId="327315789" sldId="281"/>
            <ac:spMk id="10" creationId="{5298780A-33B9-4EA2-8F67-DE68AD62841B}"/>
          </ac:spMkLst>
        </pc:spChg>
        <pc:spChg chg="add">
          <ac:chgData name="Luke Roach" userId="3c173453-1e89-4ab7-a897-c035ad6940d7" providerId="ADAL" clId="{242A17AE-FB3B-47BB-B3E1-4F04B9DC67E9}" dt="2022-10-21T09:09:16.422" v="900" actId="26606"/>
          <ac:spMkLst>
            <pc:docMk/>
            <pc:sldMk cId="327315789" sldId="281"/>
            <ac:spMk id="12" creationId="{7F488E8B-4E1E-4402-8935-D4E6C02615C7}"/>
          </ac:spMkLst>
        </pc:spChg>
      </pc:sldChg>
      <pc:sldChg chg="addSp modSp mod setBg">
        <pc:chgData name="Luke Roach" userId="3c173453-1e89-4ab7-a897-c035ad6940d7" providerId="ADAL" clId="{242A17AE-FB3B-47BB-B3E1-4F04B9DC67E9}" dt="2022-10-21T09:10:02.119" v="920" actId="313"/>
        <pc:sldMkLst>
          <pc:docMk/>
          <pc:sldMk cId="2167409416" sldId="282"/>
        </pc:sldMkLst>
        <pc:spChg chg="mod">
          <ac:chgData name="Luke Roach" userId="3c173453-1e89-4ab7-a897-c035ad6940d7" providerId="ADAL" clId="{242A17AE-FB3B-47BB-B3E1-4F04B9DC67E9}" dt="2022-10-21T09:09:39.166" v="911" actId="26606"/>
          <ac:spMkLst>
            <pc:docMk/>
            <pc:sldMk cId="2167409416" sldId="282"/>
            <ac:spMk id="2" creationId="{90A7C117-80D5-D053-2DC3-ECFD97DA0AFC}"/>
          </ac:spMkLst>
        </pc:spChg>
        <pc:spChg chg="mod">
          <ac:chgData name="Luke Roach" userId="3c173453-1e89-4ab7-a897-c035ad6940d7" providerId="ADAL" clId="{242A17AE-FB3B-47BB-B3E1-4F04B9DC67E9}" dt="2022-10-21T09:10:02.119" v="920" actId="313"/>
          <ac:spMkLst>
            <pc:docMk/>
            <pc:sldMk cId="2167409416" sldId="282"/>
            <ac:spMk id="3" creationId="{381C32FA-055D-D134-CFFE-C801E017A23A}"/>
          </ac:spMkLst>
        </pc:spChg>
        <pc:spChg chg="add">
          <ac:chgData name="Luke Roach" userId="3c173453-1e89-4ab7-a897-c035ad6940d7" providerId="ADAL" clId="{242A17AE-FB3B-47BB-B3E1-4F04B9DC67E9}" dt="2022-10-21T09:09:39.166" v="911" actId="26606"/>
          <ac:spMkLst>
            <pc:docMk/>
            <pc:sldMk cId="2167409416" sldId="282"/>
            <ac:spMk id="8" creationId="{081EA652-8C6A-4E69-BEB9-170809474553}"/>
          </ac:spMkLst>
        </pc:spChg>
        <pc:spChg chg="add">
          <ac:chgData name="Luke Roach" userId="3c173453-1e89-4ab7-a897-c035ad6940d7" providerId="ADAL" clId="{242A17AE-FB3B-47BB-B3E1-4F04B9DC67E9}" dt="2022-10-21T09:09:39.166" v="911" actId="26606"/>
          <ac:spMkLst>
            <pc:docMk/>
            <pc:sldMk cId="2167409416" sldId="282"/>
            <ac:spMk id="10" creationId="{5298780A-33B9-4EA2-8F67-DE68AD62841B}"/>
          </ac:spMkLst>
        </pc:spChg>
        <pc:spChg chg="add">
          <ac:chgData name="Luke Roach" userId="3c173453-1e89-4ab7-a897-c035ad6940d7" providerId="ADAL" clId="{242A17AE-FB3B-47BB-B3E1-4F04B9DC67E9}" dt="2022-10-21T09:09:39.166" v="911" actId="26606"/>
          <ac:spMkLst>
            <pc:docMk/>
            <pc:sldMk cId="2167409416" sldId="282"/>
            <ac:spMk id="12" creationId="{7F488E8B-4E1E-4402-8935-D4E6C02615C7}"/>
          </ac:spMkLst>
        </pc:spChg>
        <pc:cxnChg chg="add">
          <ac:chgData name="Luke Roach" userId="3c173453-1e89-4ab7-a897-c035ad6940d7" providerId="ADAL" clId="{242A17AE-FB3B-47BB-B3E1-4F04B9DC67E9}" dt="2022-10-21T09:09:39.166" v="911" actId="26606"/>
          <ac:cxnSpMkLst>
            <pc:docMk/>
            <pc:sldMk cId="2167409416" sldId="282"/>
            <ac:cxnSpMk id="14" creationId="{23AAC9B5-8015-485C-ACF9-A750390E9A56}"/>
          </ac:cxnSpMkLst>
        </pc:cxnChg>
      </pc:sldChg>
      <pc:sldChg chg="addSp modSp mod setBg">
        <pc:chgData name="Luke Roach" userId="3c173453-1e89-4ab7-a897-c035ad6940d7" providerId="ADAL" clId="{242A17AE-FB3B-47BB-B3E1-4F04B9DC67E9}" dt="2022-10-21T09:10:46.515" v="945" actId="313"/>
        <pc:sldMkLst>
          <pc:docMk/>
          <pc:sldMk cId="977311827" sldId="283"/>
        </pc:sldMkLst>
        <pc:spChg chg="mod">
          <ac:chgData name="Luke Roach" userId="3c173453-1e89-4ab7-a897-c035ad6940d7" providerId="ADAL" clId="{242A17AE-FB3B-47BB-B3E1-4F04B9DC67E9}" dt="2022-10-21T09:10:33.919" v="935" actId="26606"/>
          <ac:spMkLst>
            <pc:docMk/>
            <pc:sldMk cId="977311827" sldId="283"/>
            <ac:spMk id="2" creationId="{0E2229E4-370F-3BC7-EFAA-65E5AC40257E}"/>
          </ac:spMkLst>
        </pc:spChg>
        <pc:spChg chg="mod">
          <ac:chgData name="Luke Roach" userId="3c173453-1e89-4ab7-a897-c035ad6940d7" providerId="ADAL" clId="{242A17AE-FB3B-47BB-B3E1-4F04B9DC67E9}" dt="2022-10-21T09:10:46.515" v="945" actId="313"/>
          <ac:spMkLst>
            <pc:docMk/>
            <pc:sldMk cId="977311827" sldId="283"/>
            <ac:spMk id="3" creationId="{65038F7E-A371-6549-C7E7-A47F9C1B5C82}"/>
          </ac:spMkLst>
        </pc:spChg>
        <pc:spChg chg="add">
          <ac:chgData name="Luke Roach" userId="3c173453-1e89-4ab7-a897-c035ad6940d7" providerId="ADAL" clId="{242A17AE-FB3B-47BB-B3E1-4F04B9DC67E9}" dt="2022-10-21T09:10:33.919" v="935" actId="26606"/>
          <ac:spMkLst>
            <pc:docMk/>
            <pc:sldMk cId="977311827" sldId="283"/>
            <ac:spMk id="8" creationId="{081EA652-8C6A-4E69-BEB9-170809474553}"/>
          </ac:spMkLst>
        </pc:spChg>
        <pc:spChg chg="add">
          <ac:chgData name="Luke Roach" userId="3c173453-1e89-4ab7-a897-c035ad6940d7" providerId="ADAL" clId="{242A17AE-FB3B-47BB-B3E1-4F04B9DC67E9}" dt="2022-10-21T09:10:33.919" v="935" actId="26606"/>
          <ac:spMkLst>
            <pc:docMk/>
            <pc:sldMk cId="977311827" sldId="283"/>
            <ac:spMk id="10" creationId="{5298780A-33B9-4EA2-8F67-DE68AD62841B}"/>
          </ac:spMkLst>
        </pc:spChg>
        <pc:spChg chg="add">
          <ac:chgData name="Luke Roach" userId="3c173453-1e89-4ab7-a897-c035ad6940d7" providerId="ADAL" clId="{242A17AE-FB3B-47BB-B3E1-4F04B9DC67E9}" dt="2022-10-21T09:10:33.919" v="935" actId="26606"/>
          <ac:spMkLst>
            <pc:docMk/>
            <pc:sldMk cId="977311827" sldId="283"/>
            <ac:spMk id="12" creationId="{7F488E8B-4E1E-4402-8935-D4E6C02615C7}"/>
          </ac:spMkLst>
        </pc:spChg>
      </pc:sldChg>
      <pc:sldChg chg="addSp modSp mod setBg">
        <pc:chgData name="Luke Roach" userId="3c173453-1e89-4ab7-a897-c035ad6940d7" providerId="ADAL" clId="{242A17AE-FB3B-47BB-B3E1-4F04B9DC67E9}" dt="2022-10-21T09:11:18.081" v="964" actId="403"/>
        <pc:sldMkLst>
          <pc:docMk/>
          <pc:sldMk cId="479204075" sldId="284"/>
        </pc:sldMkLst>
        <pc:spChg chg="mod">
          <ac:chgData name="Luke Roach" userId="3c173453-1e89-4ab7-a897-c035ad6940d7" providerId="ADAL" clId="{242A17AE-FB3B-47BB-B3E1-4F04B9DC67E9}" dt="2022-10-21T09:11:10.480" v="958" actId="26606"/>
          <ac:spMkLst>
            <pc:docMk/>
            <pc:sldMk cId="479204075" sldId="284"/>
            <ac:spMk id="2" creationId="{DD5B73BA-EE08-0416-8980-83823349F07C}"/>
          </ac:spMkLst>
        </pc:spChg>
        <pc:spChg chg="mod">
          <ac:chgData name="Luke Roach" userId="3c173453-1e89-4ab7-a897-c035ad6940d7" providerId="ADAL" clId="{242A17AE-FB3B-47BB-B3E1-4F04B9DC67E9}" dt="2022-10-21T09:11:18.081" v="964" actId="403"/>
          <ac:spMkLst>
            <pc:docMk/>
            <pc:sldMk cId="479204075" sldId="284"/>
            <ac:spMk id="3" creationId="{6DFFD948-0720-06E1-2734-09726557AB76}"/>
          </ac:spMkLst>
        </pc:spChg>
        <pc:spChg chg="add">
          <ac:chgData name="Luke Roach" userId="3c173453-1e89-4ab7-a897-c035ad6940d7" providerId="ADAL" clId="{242A17AE-FB3B-47BB-B3E1-4F04B9DC67E9}" dt="2022-10-21T09:11:10.480" v="958" actId="26606"/>
          <ac:spMkLst>
            <pc:docMk/>
            <pc:sldMk cId="479204075" sldId="284"/>
            <ac:spMk id="8" creationId="{081EA652-8C6A-4E69-BEB9-170809474553}"/>
          </ac:spMkLst>
        </pc:spChg>
        <pc:spChg chg="add">
          <ac:chgData name="Luke Roach" userId="3c173453-1e89-4ab7-a897-c035ad6940d7" providerId="ADAL" clId="{242A17AE-FB3B-47BB-B3E1-4F04B9DC67E9}" dt="2022-10-21T09:11:10.480" v="958" actId="26606"/>
          <ac:spMkLst>
            <pc:docMk/>
            <pc:sldMk cId="479204075" sldId="284"/>
            <ac:spMk id="10" creationId="{5298780A-33B9-4EA2-8F67-DE68AD62841B}"/>
          </ac:spMkLst>
        </pc:spChg>
        <pc:spChg chg="add">
          <ac:chgData name="Luke Roach" userId="3c173453-1e89-4ab7-a897-c035ad6940d7" providerId="ADAL" clId="{242A17AE-FB3B-47BB-B3E1-4F04B9DC67E9}" dt="2022-10-21T09:11:10.480" v="958" actId="26606"/>
          <ac:spMkLst>
            <pc:docMk/>
            <pc:sldMk cId="479204075" sldId="284"/>
            <ac:spMk id="12" creationId="{7F488E8B-4E1E-4402-8935-D4E6C02615C7}"/>
          </ac:spMkLst>
        </pc:spChg>
      </pc:sldChg>
      <pc:sldChg chg="addSp modSp mod setBg">
        <pc:chgData name="Luke Roach" userId="3c173453-1e89-4ab7-a897-c035ad6940d7" providerId="ADAL" clId="{242A17AE-FB3B-47BB-B3E1-4F04B9DC67E9}" dt="2022-10-21T09:10:29.128" v="934" actId="27636"/>
        <pc:sldMkLst>
          <pc:docMk/>
          <pc:sldMk cId="3004994388" sldId="285"/>
        </pc:sldMkLst>
        <pc:spChg chg="mod">
          <ac:chgData name="Luke Roach" userId="3c173453-1e89-4ab7-a897-c035ad6940d7" providerId="ADAL" clId="{242A17AE-FB3B-47BB-B3E1-4F04B9DC67E9}" dt="2022-10-21T09:10:17.891" v="925" actId="26606"/>
          <ac:spMkLst>
            <pc:docMk/>
            <pc:sldMk cId="3004994388" sldId="285"/>
            <ac:spMk id="2" creationId="{1ADB663C-134E-E7C2-2C67-60489D0206DD}"/>
          </ac:spMkLst>
        </pc:spChg>
        <pc:spChg chg="mod">
          <ac:chgData name="Luke Roach" userId="3c173453-1e89-4ab7-a897-c035ad6940d7" providerId="ADAL" clId="{242A17AE-FB3B-47BB-B3E1-4F04B9DC67E9}" dt="2022-10-21T09:10:29.128" v="934" actId="27636"/>
          <ac:spMkLst>
            <pc:docMk/>
            <pc:sldMk cId="3004994388" sldId="285"/>
            <ac:spMk id="3" creationId="{B1528A1D-7617-EEAE-0379-42D76AD961E7}"/>
          </ac:spMkLst>
        </pc:spChg>
        <pc:spChg chg="add">
          <ac:chgData name="Luke Roach" userId="3c173453-1e89-4ab7-a897-c035ad6940d7" providerId="ADAL" clId="{242A17AE-FB3B-47BB-B3E1-4F04B9DC67E9}" dt="2022-10-21T09:10:17.891" v="925" actId="26606"/>
          <ac:spMkLst>
            <pc:docMk/>
            <pc:sldMk cId="3004994388" sldId="285"/>
            <ac:spMk id="8" creationId="{081EA652-8C6A-4E69-BEB9-170809474553}"/>
          </ac:spMkLst>
        </pc:spChg>
        <pc:spChg chg="add">
          <ac:chgData name="Luke Roach" userId="3c173453-1e89-4ab7-a897-c035ad6940d7" providerId="ADAL" clId="{242A17AE-FB3B-47BB-B3E1-4F04B9DC67E9}" dt="2022-10-21T09:10:17.891" v="925" actId="26606"/>
          <ac:spMkLst>
            <pc:docMk/>
            <pc:sldMk cId="3004994388" sldId="285"/>
            <ac:spMk id="10" creationId="{5298780A-33B9-4EA2-8F67-DE68AD62841B}"/>
          </ac:spMkLst>
        </pc:spChg>
        <pc:spChg chg="add">
          <ac:chgData name="Luke Roach" userId="3c173453-1e89-4ab7-a897-c035ad6940d7" providerId="ADAL" clId="{242A17AE-FB3B-47BB-B3E1-4F04B9DC67E9}" dt="2022-10-21T09:10:17.891" v="925" actId="26606"/>
          <ac:spMkLst>
            <pc:docMk/>
            <pc:sldMk cId="3004994388" sldId="285"/>
            <ac:spMk id="12" creationId="{7F488E8B-4E1E-4402-8935-D4E6C02615C7}"/>
          </ac:spMkLst>
        </pc:spChg>
        <pc:cxnChg chg="add">
          <ac:chgData name="Luke Roach" userId="3c173453-1e89-4ab7-a897-c035ad6940d7" providerId="ADAL" clId="{242A17AE-FB3B-47BB-B3E1-4F04B9DC67E9}" dt="2022-10-21T09:10:17.891" v="925" actId="26606"/>
          <ac:cxnSpMkLst>
            <pc:docMk/>
            <pc:sldMk cId="3004994388" sldId="285"/>
            <ac:cxnSpMk id="14" creationId="{23AAC9B5-8015-485C-ACF9-A750390E9A56}"/>
          </ac:cxnSpMkLst>
        </pc:cxnChg>
      </pc:sldChg>
      <pc:sldChg chg="addSp modSp new mod setBg">
        <pc:chgData name="Luke Roach" userId="3c173453-1e89-4ab7-a897-c035ad6940d7" providerId="ADAL" clId="{242A17AE-FB3B-47BB-B3E1-4F04B9DC67E9}" dt="2022-10-21T09:16:35.397" v="1030" actId="14100"/>
        <pc:sldMkLst>
          <pc:docMk/>
          <pc:sldMk cId="1233439423" sldId="286"/>
        </pc:sldMkLst>
        <pc:spChg chg="mod">
          <ac:chgData name="Luke Roach" userId="3c173453-1e89-4ab7-a897-c035ad6940d7" providerId="ADAL" clId="{242A17AE-FB3B-47BB-B3E1-4F04B9DC67E9}" dt="2022-10-21T09:16:31.084" v="1029" actId="26606"/>
          <ac:spMkLst>
            <pc:docMk/>
            <pc:sldMk cId="1233439423" sldId="286"/>
            <ac:spMk id="2" creationId="{7274B0AE-2F94-D981-203E-D5CACC061250}"/>
          </ac:spMkLst>
        </pc:spChg>
        <pc:spChg chg="mod">
          <ac:chgData name="Luke Roach" userId="3c173453-1e89-4ab7-a897-c035ad6940d7" providerId="ADAL" clId="{242A17AE-FB3B-47BB-B3E1-4F04B9DC67E9}" dt="2022-10-21T09:16:35.397" v="1030" actId="14100"/>
          <ac:spMkLst>
            <pc:docMk/>
            <pc:sldMk cId="1233439423" sldId="286"/>
            <ac:spMk id="3" creationId="{74FF662A-D0BF-62CE-A41C-717588646142}"/>
          </ac:spMkLst>
        </pc:spChg>
        <pc:spChg chg="add">
          <ac:chgData name="Luke Roach" userId="3c173453-1e89-4ab7-a897-c035ad6940d7" providerId="ADAL" clId="{242A17AE-FB3B-47BB-B3E1-4F04B9DC67E9}" dt="2022-10-21T09:16:31.084" v="1029" actId="26606"/>
          <ac:spMkLst>
            <pc:docMk/>
            <pc:sldMk cId="1233439423" sldId="286"/>
            <ac:spMk id="8" creationId="{081EA652-8C6A-4E69-BEB9-170809474553}"/>
          </ac:spMkLst>
        </pc:spChg>
        <pc:spChg chg="add">
          <ac:chgData name="Luke Roach" userId="3c173453-1e89-4ab7-a897-c035ad6940d7" providerId="ADAL" clId="{242A17AE-FB3B-47BB-B3E1-4F04B9DC67E9}" dt="2022-10-21T09:16:31.084" v="1029" actId="26606"/>
          <ac:spMkLst>
            <pc:docMk/>
            <pc:sldMk cId="1233439423" sldId="286"/>
            <ac:spMk id="10" creationId="{F474090D-CD95-4B41-BE3D-6596953D322D}"/>
          </ac:spMkLst>
        </pc:spChg>
        <pc:spChg chg="add">
          <ac:chgData name="Luke Roach" userId="3c173453-1e89-4ab7-a897-c035ad6940d7" providerId="ADAL" clId="{242A17AE-FB3B-47BB-B3E1-4F04B9DC67E9}" dt="2022-10-21T09:16:31.084" v="1029" actId="26606"/>
          <ac:spMkLst>
            <pc:docMk/>
            <pc:sldMk cId="1233439423" sldId="286"/>
            <ac:spMk id="12" creationId="{5298780A-33B9-4EA2-8F67-DE68AD62841B}"/>
          </ac:spMkLst>
        </pc:spChg>
        <pc:spChg chg="add">
          <ac:chgData name="Luke Roach" userId="3c173453-1e89-4ab7-a897-c035ad6940d7" providerId="ADAL" clId="{242A17AE-FB3B-47BB-B3E1-4F04B9DC67E9}" dt="2022-10-21T09:16:31.084" v="1029" actId="26606"/>
          <ac:spMkLst>
            <pc:docMk/>
            <pc:sldMk cId="1233439423" sldId="286"/>
            <ac:spMk id="14" creationId="{B8F3E811-B104-4DFF-951A-008C860FF1D2}"/>
          </ac:spMkLst>
        </pc:spChg>
      </pc:sldChg>
      <pc:sldChg chg="addSp modSp new mod setBg">
        <pc:chgData name="Luke Roach" userId="3c173453-1e89-4ab7-a897-c035ad6940d7" providerId="ADAL" clId="{242A17AE-FB3B-47BB-B3E1-4F04B9DC67E9}" dt="2022-10-21T09:13:04.586" v="996" actId="26606"/>
        <pc:sldMkLst>
          <pc:docMk/>
          <pc:sldMk cId="3423129822" sldId="287"/>
        </pc:sldMkLst>
        <pc:spChg chg="mod">
          <ac:chgData name="Luke Roach" userId="3c173453-1e89-4ab7-a897-c035ad6940d7" providerId="ADAL" clId="{242A17AE-FB3B-47BB-B3E1-4F04B9DC67E9}" dt="2022-10-21T09:13:04.586" v="996" actId="26606"/>
          <ac:spMkLst>
            <pc:docMk/>
            <pc:sldMk cId="3423129822" sldId="287"/>
            <ac:spMk id="2" creationId="{24CFA829-8371-8C8F-67E8-5DACE00A5C11}"/>
          </ac:spMkLst>
        </pc:spChg>
        <pc:spChg chg="mod">
          <ac:chgData name="Luke Roach" userId="3c173453-1e89-4ab7-a897-c035ad6940d7" providerId="ADAL" clId="{242A17AE-FB3B-47BB-B3E1-4F04B9DC67E9}" dt="2022-10-21T09:13:04.586" v="996" actId="26606"/>
          <ac:spMkLst>
            <pc:docMk/>
            <pc:sldMk cId="3423129822" sldId="287"/>
            <ac:spMk id="3" creationId="{04108425-1AEE-0A8B-F9CB-7391A266AB6C}"/>
          </ac:spMkLst>
        </pc:spChg>
        <pc:spChg chg="add">
          <ac:chgData name="Luke Roach" userId="3c173453-1e89-4ab7-a897-c035ad6940d7" providerId="ADAL" clId="{242A17AE-FB3B-47BB-B3E1-4F04B9DC67E9}" dt="2022-10-21T09:13:04.586" v="996" actId="26606"/>
          <ac:spMkLst>
            <pc:docMk/>
            <pc:sldMk cId="3423129822" sldId="287"/>
            <ac:spMk id="8" creationId="{081EA652-8C6A-4E69-BEB9-170809474553}"/>
          </ac:spMkLst>
        </pc:spChg>
        <pc:spChg chg="add">
          <ac:chgData name="Luke Roach" userId="3c173453-1e89-4ab7-a897-c035ad6940d7" providerId="ADAL" clId="{242A17AE-FB3B-47BB-B3E1-4F04B9DC67E9}" dt="2022-10-21T09:13:04.586" v="996" actId="26606"/>
          <ac:spMkLst>
            <pc:docMk/>
            <pc:sldMk cId="3423129822" sldId="287"/>
            <ac:spMk id="10" creationId="{A4026A73-1F7F-49F2-B319-8CA3B3D53269}"/>
          </ac:spMkLst>
        </pc:spChg>
        <pc:spChg chg="add">
          <ac:chgData name="Luke Roach" userId="3c173453-1e89-4ab7-a897-c035ad6940d7" providerId="ADAL" clId="{242A17AE-FB3B-47BB-B3E1-4F04B9DC67E9}" dt="2022-10-21T09:13:04.586" v="996" actId="26606"/>
          <ac:spMkLst>
            <pc:docMk/>
            <pc:sldMk cId="3423129822" sldId="287"/>
            <ac:spMk id="12" creationId="{5298780A-33B9-4EA2-8F67-DE68AD62841B}"/>
          </ac:spMkLst>
        </pc:spChg>
        <pc:spChg chg="add">
          <ac:chgData name="Luke Roach" userId="3c173453-1e89-4ab7-a897-c035ad6940d7" providerId="ADAL" clId="{242A17AE-FB3B-47BB-B3E1-4F04B9DC67E9}" dt="2022-10-21T09:13:04.586" v="996" actId="26606"/>
          <ac:spMkLst>
            <pc:docMk/>
            <pc:sldMk cId="3423129822" sldId="287"/>
            <ac:spMk id="14" creationId="{7F488E8B-4E1E-4402-8935-D4E6C02615C7}"/>
          </ac:spMkLst>
        </pc:spChg>
        <pc:cxnChg chg="add">
          <ac:chgData name="Luke Roach" userId="3c173453-1e89-4ab7-a897-c035ad6940d7" providerId="ADAL" clId="{242A17AE-FB3B-47BB-B3E1-4F04B9DC67E9}" dt="2022-10-21T09:13:04.586" v="996" actId="26606"/>
          <ac:cxnSpMkLst>
            <pc:docMk/>
            <pc:sldMk cId="3423129822" sldId="287"/>
            <ac:cxnSpMk id="16" creationId="{23AAC9B5-8015-485C-ACF9-A750390E9A56}"/>
          </ac:cxnSpMkLst>
        </pc:cxnChg>
      </pc:sldChg>
      <pc:sldChg chg="addSp modSp new mod setBg">
        <pc:chgData name="Luke Roach" userId="3c173453-1e89-4ab7-a897-c035ad6940d7" providerId="ADAL" clId="{242A17AE-FB3B-47BB-B3E1-4F04B9DC67E9}" dt="2022-10-21T09:13:24.429" v="1008" actId="403"/>
        <pc:sldMkLst>
          <pc:docMk/>
          <pc:sldMk cId="3695016327" sldId="288"/>
        </pc:sldMkLst>
        <pc:spChg chg="mod">
          <ac:chgData name="Luke Roach" userId="3c173453-1e89-4ab7-a897-c035ad6940d7" providerId="ADAL" clId="{242A17AE-FB3B-47BB-B3E1-4F04B9DC67E9}" dt="2022-10-21T09:13:09.217" v="997" actId="26606"/>
          <ac:spMkLst>
            <pc:docMk/>
            <pc:sldMk cId="3695016327" sldId="288"/>
            <ac:spMk id="2" creationId="{7D6E8869-4290-60C4-FECE-A5569B2E959C}"/>
          </ac:spMkLst>
        </pc:spChg>
        <pc:spChg chg="mod">
          <ac:chgData name="Luke Roach" userId="3c173453-1e89-4ab7-a897-c035ad6940d7" providerId="ADAL" clId="{242A17AE-FB3B-47BB-B3E1-4F04B9DC67E9}" dt="2022-10-21T09:13:24.429" v="1008" actId="403"/>
          <ac:spMkLst>
            <pc:docMk/>
            <pc:sldMk cId="3695016327" sldId="288"/>
            <ac:spMk id="3" creationId="{B965EDED-EA26-EFC3-5AEC-00B318B3741B}"/>
          </ac:spMkLst>
        </pc:spChg>
        <pc:spChg chg="add">
          <ac:chgData name="Luke Roach" userId="3c173453-1e89-4ab7-a897-c035ad6940d7" providerId="ADAL" clId="{242A17AE-FB3B-47BB-B3E1-4F04B9DC67E9}" dt="2022-10-21T09:13:09.217" v="997" actId="26606"/>
          <ac:spMkLst>
            <pc:docMk/>
            <pc:sldMk cId="3695016327" sldId="288"/>
            <ac:spMk id="8" creationId="{081EA652-8C6A-4E69-BEB9-170809474553}"/>
          </ac:spMkLst>
        </pc:spChg>
        <pc:spChg chg="add">
          <ac:chgData name="Luke Roach" userId="3c173453-1e89-4ab7-a897-c035ad6940d7" providerId="ADAL" clId="{242A17AE-FB3B-47BB-B3E1-4F04B9DC67E9}" dt="2022-10-21T09:13:09.217" v="997" actId="26606"/>
          <ac:spMkLst>
            <pc:docMk/>
            <pc:sldMk cId="3695016327" sldId="288"/>
            <ac:spMk id="10" creationId="{5298780A-33B9-4EA2-8F67-DE68AD62841B}"/>
          </ac:spMkLst>
        </pc:spChg>
        <pc:spChg chg="add">
          <ac:chgData name="Luke Roach" userId="3c173453-1e89-4ab7-a897-c035ad6940d7" providerId="ADAL" clId="{242A17AE-FB3B-47BB-B3E1-4F04B9DC67E9}" dt="2022-10-21T09:13:09.217" v="997" actId="26606"/>
          <ac:spMkLst>
            <pc:docMk/>
            <pc:sldMk cId="3695016327" sldId="288"/>
            <ac:spMk id="12" creationId="{7F488E8B-4E1E-4402-8935-D4E6C02615C7}"/>
          </ac:spMkLst>
        </pc:spChg>
        <pc:cxnChg chg="add">
          <ac:chgData name="Luke Roach" userId="3c173453-1e89-4ab7-a897-c035ad6940d7" providerId="ADAL" clId="{242A17AE-FB3B-47BB-B3E1-4F04B9DC67E9}" dt="2022-10-21T09:13:09.217" v="997" actId="26606"/>
          <ac:cxnSpMkLst>
            <pc:docMk/>
            <pc:sldMk cId="3695016327" sldId="288"/>
            <ac:cxnSpMk id="14" creationId="{23AAC9B5-8015-485C-ACF9-A750390E9A56}"/>
          </ac:cxnSpMkLst>
        </pc:cxnChg>
      </pc:sldChg>
      <pc:sldChg chg="addSp modSp new mod setBg">
        <pc:chgData name="Luke Roach" userId="3c173453-1e89-4ab7-a897-c035ad6940d7" providerId="ADAL" clId="{242A17AE-FB3B-47BB-B3E1-4F04B9DC67E9}" dt="2022-10-21T09:14:00.445" v="1027" actId="403"/>
        <pc:sldMkLst>
          <pc:docMk/>
          <pc:sldMk cId="4255047642" sldId="289"/>
        </pc:sldMkLst>
        <pc:spChg chg="mod">
          <ac:chgData name="Luke Roach" userId="3c173453-1e89-4ab7-a897-c035ad6940d7" providerId="ADAL" clId="{242A17AE-FB3B-47BB-B3E1-4F04B9DC67E9}" dt="2022-10-21T09:13:30.155" v="1009" actId="26606"/>
          <ac:spMkLst>
            <pc:docMk/>
            <pc:sldMk cId="4255047642" sldId="289"/>
            <ac:spMk id="2" creationId="{3311C764-E66E-2798-9177-4E1012817A46}"/>
          </ac:spMkLst>
        </pc:spChg>
        <pc:spChg chg="mod">
          <ac:chgData name="Luke Roach" userId="3c173453-1e89-4ab7-a897-c035ad6940d7" providerId="ADAL" clId="{242A17AE-FB3B-47BB-B3E1-4F04B9DC67E9}" dt="2022-10-21T09:14:00.445" v="1027" actId="403"/>
          <ac:spMkLst>
            <pc:docMk/>
            <pc:sldMk cId="4255047642" sldId="289"/>
            <ac:spMk id="3" creationId="{514A750E-062A-10AC-FC16-FBC9E5A502A4}"/>
          </ac:spMkLst>
        </pc:spChg>
        <pc:spChg chg="add">
          <ac:chgData name="Luke Roach" userId="3c173453-1e89-4ab7-a897-c035ad6940d7" providerId="ADAL" clId="{242A17AE-FB3B-47BB-B3E1-4F04B9DC67E9}" dt="2022-10-21T09:13:30.155" v="1009" actId="26606"/>
          <ac:spMkLst>
            <pc:docMk/>
            <pc:sldMk cId="4255047642" sldId="289"/>
            <ac:spMk id="8" creationId="{081EA652-8C6A-4E69-BEB9-170809474553}"/>
          </ac:spMkLst>
        </pc:spChg>
        <pc:spChg chg="add">
          <ac:chgData name="Luke Roach" userId="3c173453-1e89-4ab7-a897-c035ad6940d7" providerId="ADAL" clId="{242A17AE-FB3B-47BB-B3E1-4F04B9DC67E9}" dt="2022-10-21T09:13:30.155" v="1009" actId="26606"/>
          <ac:spMkLst>
            <pc:docMk/>
            <pc:sldMk cId="4255047642" sldId="289"/>
            <ac:spMk id="10" creationId="{A4026A73-1F7F-49F2-B319-8CA3B3D53269}"/>
          </ac:spMkLst>
        </pc:spChg>
        <pc:spChg chg="add">
          <ac:chgData name="Luke Roach" userId="3c173453-1e89-4ab7-a897-c035ad6940d7" providerId="ADAL" clId="{242A17AE-FB3B-47BB-B3E1-4F04B9DC67E9}" dt="2022-10-21T09:13:30.155" v="1009" actId="26606"/>
          <ac:spMkLst>
            <pc:docMk/>
            <pc:sldMk cId="4255047642" sldId="289"/>
            <ac:spMk id="12" creationId="{5298780A-33B9-4EA2-8F67-DE68AD62841B}"/>
          </ac:spMkLst>
        </pc:spChg>
        <pc:spChg chg="add">
          <ac:chgData name="Luke Roach" userId="3c173453-1e89-4ab7-a897-c035ad6940d7" providerId="ADAL" clId="{242A17AE-FB3B-47BB-B3E1-4F04B9DC67E9}" dt="2022-10-21T09:13:30.155" v="1009" actId="26606"/>
          <ac:spMkLst>
            <pc:docMk/>
            <pc:sldMk cId="4255047642" sldId="289"/>
            <ac:spMk id="14" creationId="{7F488E8B-4E1E-4402-8935-D4E6C02615C7}"/>
          </ac:spMkLst>
        </pc:spChg>
        <pc:cxnChg chg="add">
          <ac:chgData name="Luke Roach" userId="3c173453-1e89-4ab7-a897-c035ad6940d7" providerId="ADAL" clId="{242A17AE-FB3B-47BB-B3E1-4F04B9DC67E9}" dt="2022-10-21T09:13:30.155" v="1009" actId="26606"/>
          <ac:cxnSpMkLst>
            <pc:docMk/>
            <pc:sldMk cId="4255047642" sldId="289"/>
            <ac:cxnSpMk id="16" creationId="{23AAC9B5-8015-485C-ACF9-A750390E9A56}"/>
          </ac:cxnSpMkLst>
        </pc:cxnChg>
      </pc:sldChg>
      <pc:sldChg chg="addSp modSp new mod setBg">
        <pc:chgData name="Luke Roach" userId="3c173453-1e89-4ab7-a897-c035ad6940d7" providerId="ADAL" clId="{242A17AE-FB3B-47BB-B3E1-4F04B9DC67E9}" dt="2022-10-21T09:16:25.543" v="1028" actId="26606"/>
        <pc:sldMkLst>
          <pc:docMk/>
          <pc:sldMk cId="3189083901" sldId="290"/>
        </pc:sldMkLst>
        <pc:spChg chg="mod">
          <ac:chgData name="Luke Roach" userId="3c173453-1e89-4ab7-a897-c035ad6940d7" providerId="ADAL" clId="{242A17AE-FB3B-47BB-B3E1-4F04B9DC67E9}" dt="2022-10-21T09:16:25.543" v="1028" actId="26606"/>
          <ac:spMkLst>
            <pc:docMk/>
            <pc:sldMk cId="3189083901" sldId="290"/>
            <ac:spMk id="2" creationId="{60D5F1E6-5739-2839-FCF9-88AFDDDBA916}"/>
          </ac:spMkLst>
        </pc:spChg>
        <pc:spChg chg="mod">
          <ac:chgData name="Luke Roach" userId="3c173453-1e89-4ab7-a897-c035ad6940d7" providerId="ADAL" clId="{242A17AE-FB3B-47BB-B3E1-4F04B9DC67E9}" dt="2022-10-21T09:16:25.543" v="1028" actId="26606"/>
          <ac:spMkLst>
            <pc:docMk/>
            <pc:sldMk cId="3189083901" sldId="290"/>
            <ac:spMk id="3" creationId="{9766B0AB-9558-2B27-F0EC-E338EE9BC0E2}"/>
          </ac:spMkLst>
        </pc:spChg>
        <pc:spChg chg="add">
          <ac:chgData name="Luke Roach" userId="3c173453-1e89-4ab7-a897-c035ad6940d7" providerId="ADAL" clId="{242A17AE-FB3B-47BB-B3E1-4F04B9DC67E9}" dt="2022-10-21T09:16:25.543" v="1028" actId="26606"/>
          <ac:spMkLst>
            <pc:docMk/>
            <pc:sldMk cId="3189083901" sldId="290"/>
            <ac:spMk id="8" creationId="{081EA652-8C6A-4E69-BEB9-170809474553}"/>
          </ac:spMkLst>
        </pc:spChg>
        <pc:spChg chg="add">
          <ac:chgData name="Luke Roach" userId="3c173453-1e89-4ab7-a897-c035ad6940d7" providerId="ADAL" clId="{242A17AE-FB3B-47BB-B3E1-4F04B9DC67E9}" dt="2022-10-21T09:16:25.543" v="1028" actId="26606"/>
          <ac:spMkLst>
            <pc:docMk/>
            <pc:sldMk cId="3189083901" sldId="290"/>
            <ac:spMk id="10" creationId="{A4026A73-1F7F-49F2-B319-8CA3B3D53269}"/>
          </ac:spMkLst>
        </pc:spChg>
        <pc:spChg chg="add">
          <ac:chgData name="Luke Roach" userId="3c173453-1e89-4ab7-a897-c035ad6940d7" providerId="ADAL" clId="{242A17AE-FB3B-47BB-B3E1-4F04B9DC67E9}" dt="2022-10-21T09:16:25.543" v="1028" actId="26606"/>
          <ac:spMkLst>
            <pc:docMk/>
            <pc:sldMk cId="3189083901" sldId="290"/>
            <ac:spMk id="12" creationId="{5298780A-33B9-4EA2-8F67-DE68AD62841B}"/>
          </ac:spMkLst>
        </pc:spChg>
        <pc:spChg chg="add">
          <ac:chgData name="Luke Roach" userId="3c173453-1e89-4ab7-a897-c035ad6940d7" providerId="ADAL" clId="{242A17AE-FB3B-47BB-B3E1-4F04B9DC67E9}" dt="2022-10-21T09:16:25.543" v="1028" actId="26606"/>
          <ac:spMkLst>
            <pc:docMk/>
            <pc:sldMk cId="3189083901" sldId="290"/>
            <ac:spMk id="14" creationId="{7F488E8B-4E1E-4402-8935-D4E6C02615C7}"/>
          </ac:spMkLst>
        </pc:spChg>
        <pc:cxnChg chg="add">
          <ac:chgData name="Luke Roach" userId="3c173453-1e89-4ab7-a897-c035ad6940d7" providerId="ADAL" clId="{242A17AE-FB3B-47BB-B3E1-4F04B9DC67E9}" dt="2022-10-21T09:16:25.543" v="1028" actId="26606"/>
          <ac:cxnSpMkLst>
            <pc:docMk/>
            <pc:sldMk cId="3189083901" sldId="290"/>
            <ac:cxnSpMk id="16" creationId="{23AAC9B5-8015-485C-ACF9-A750390E9A56}"/>
          </ac:cxnSpMkLst>
        </pc:cxnChg>
      </pc:sldChg>
      <pc:sldChg chg="addSp modSp new mod setBg">
        <pc:chgData name="Luke Roach" userId="3c173453-1e89-4ab7-a897-c035ad6940d7" providerId="ADAL" clId="{242A17AE-FB3B-47BB-B3E1-4F04B9DC67E9}" dt="2022-10-21T09:16:50.143" v="1032" actId="26606"/>
        <pc:sldMkLst>
          <pc:docMk/>
          <pc:sldMk cId="3007384824" sldId="291"/>
        </pc:sldMkLst>
        <pc:spChg chg="mod">
          <ac:chgData name="Luke Roach" userId="3c173453-1e89-4ab7-a897-c035ad6940d7" providerId="ADAL" clId="{242A17AE-FB3B-47BB-B3E1-4F04B9DC67E9}" dt="2022-10-21T09:16:50.143" v="1032" actId="26606"/>
          <ac:spMkLst>
            <pc:docMk/>
            <pc:sldMk cId="3007384824" sldId="291"/>
            <ac:spMk id="2" creationId="{E73AA3BE-223B-41DF-C244-F7E4DDD9FAD0}"/>
          </ac:spMkLst>
        </pc:spChg>
        <pc:spChg chg="mod">
          <ac:chgData name="Luke Roach" userId="3c173453-1e89-4ab7-a897-c035ad6940d7" providerId="ADAL" clId="{242A17AE-FB3B-47BB-B3E1-4F04B9DC67E9}" dt="2022-10-21T09:16:50.143" v="1032" actId="26606"/>
          <ac:spMkLst>
            <pc:docMk/>
            <pc:sldMk cId="3007384824" sldId="291"/>
            <ac:spMk id="3" creationId="{6B3D2832-2BDB-3B79-E25B-D93F5699D847}"/>
          </ac:spMkLst>
        </pc:spChg>
        <pc:spChg chg="add">
          <ac:chgData name="Luke Roach" userId="3c173453-1e89-4ab7-a897-c035ad6940d7" providerId="ADAL" clId="{242A17AE-FB3B-47BB-B3E1-4F04B9DC67E9}" dt="2022-10-21T09:16:50.143" v="1032" actId="26606"/>
          <ac:spMkLst>
            <pc:docMk/>
            <pc:sldMk cId="3007384824" sldId="291"/>
            <ac:spMk id="8" creationId="{081EA652-8C6A-4E69-BEB9-170809474553}"/>
          </ac:spMkLst>
        </pc:spChg>
        <pc:spChg chg="add">
          <ac:chgData name="Luke Roach" userId="3c173453-1e89-4ab7-a897-c035ad6940d7" providerId="ADAL" clId="{242A17AE-FB3B-47BB-B3E1-4F04B9DC67E9}" dt="2022-10-21T09:16:50.143" v="1032" actId="26606"/>
          <ac:spMkLst>
            <pc:docMk/>
            <pc:sldMk cId="3007384824" sldId="291"/>
            <ac:spMk id="10" creationId="{A4026A73-1F7F-49F2-B319-8CA3B3D53269}"/>
          </ac:spMkLst>
        </pc:spChg>
        <pc:spChg chg="add">
          <ac:chgData name="Luke Roach" userId="3c173453-1e89-4ab7-a897-c035ad6940d7" providerId="ADAL" clId="{242A17AE-FB3B-47BB-B3E1-4F04B9DC67E9}" dt="2022-10-21T09:16:50.143" v="1032" actId="26606"/>
          <ac:spMkLst>
            <pc:docMk/>
            <pc:sldMk cId="3007384824" sldId="291"/>
            <ac:spMk id="12" creationId="{5298780A-33B9-4EA2-8F67-DE68AD62841B}"/>
          </ac:spMkLst>
        </pc:spChg>
        <pc:spChg chg="add">
          <ac:chgData name="Luke Roach" userId="3c173453-1e89-4ab7-a897-c035ad6940d7" providerId="ADAL" clId="{242A17AE-FB3B-47BB-B3E1-4F04B9DC67E9}" dt="2022-10-21T09:16:50.143" v="1032" actId="26606"/>
          <ac:spMkLst>
            <pc:docMk/>
            <pc:sldMk cId="3007384824" sldId="291"/>
            <ac:spMk id="14" creationId="{7F488E8B-4E1E-4402-8935-D4E6C02615C7}"/>
          </ac:spMkLst>
        </pc:spChg>
        <pc:cxnChg chg="add">
          <ac:chgData name="Luke Roach" userId="3c173453-1e89-4ab7-a897-c035ad6940d7" providerId="ADAL" clId="{242A17AE-FB3B-47BB-B3E1-4F04B9DC67E9}" dt="2022-10-21T09:16:50.143" v="1032" actId="26606"/>
          <ac:cxnSpMkLst>
            <pc:docMk/>
            <pc:sldMk cId="3007384824" sldId="291"/>
            <ac:cxnSpMk id="16" creationId="{23AAC9B5-8015-485C-ACF9-A750390E9A56}"/>
          </ac:cxnSpMkLst>
        </pc:cxnChg>
      </pc:sldChg>
      <pc:sldChg chg="addSp modSp new mod setBg">
        <pc:chgData name="Luke Roach" userId="3c173453-1e89-4ab7-a897-c035ad6940d7" providerId="ADAL" clId="{242A17AE-FB3B-47BB-B3E1-4F04B9DC67E9}" dt="2022-10-21T09:16:53.690" v="1033" actId="26606"/>
        <pc:sldMkLst>
          <pc:docMk/>
          <pc:sldMk cId="321059200" sldId="292"/>
        </pc:sldMkLst>
        <pc:spChg chg="mod">
          <ac:chgData name="Luke Roach" userId="3c173453-1e89-4ab7-a897-c035ad6940d7" providerId="ADAL" clId="{242A17AE-FB3B-47BB-B3E1-4F04B9DC67E9}" dt="2022-10-21T09:16:53.690" v="1033" actId="26606"/>
          <ac:spMkLst>
            <pc:docMk/>
            <pc:sldMk cId="321059200" sldId="292"/>
            <ac:spMk id="2" creationId="{DFD35061-6220-C69D-9F0F-142BE68280EB}"/>
          </ac:spMkLst>
        </pc:spChg>
        <pc:spChg chg="mod">
          <ac:chgData name="Luke Roach" userId="3c173453-1e89-4ab7-a897-c035ad6940d7" providerId="ADAL" clId="{242A17AE-FB3B-47BB-B3E1-4F04B9DC67E9}" dt="2022-10-21T09:16:53.690" v="1033" actId="26606"/>
          <ac:spMkLst>
            <pc:docMk/>
            <pc:sldMk cId="321059200" sldId="292"/>
            <ac:spMk id="3" creationId="{F070F420-3383-9332-1C1D-85B2D066DCD4}"/>
          </ac:spMkLst>
        </pc:spChg>
        <pc:spChg chg="add">
          <ac:chgData name="Luke Roach" userId="3c173453-1e89-4ab7-a897-c035ad6940d7" providerId="ADAL" clId="{242A17AE-FB3B-47BB-B3E1-4F04B9DC67E9}" dt="2022-10-21T09:16:53.690" v="1033" actId="26606"/>
          <ac:spMkLst>
            <pc:docMk/>
            <pc:sldMk cId="321059200" sldId="292"/>
            <ac:spMk id="8" creationId="{081EA652-8C6A-4E69-BEB9-170809474553}"/>
          </ac:spMkLst>
        </pc:spChg>
        <pc:spChg chg="add">
          <ac:chgData name="Luke Roach" userId="3c173453-1e89-4ab7-a897-c035ad6940d7" providerId="ADAL" clId="{242A17AE-FB3B-47BB-B3E1-4F04B9DC67E9}" dt="2022-10-21T09:16:53.690" v="1033" actId="26606"/>
          <ac:spMkLst>
            <pc:docMk/>
            <pc:sldMk cId="321059200" sldId="292"/>
            <ac:spMk id="10" creationId="{A4026A73-1F7F-49F2-B319-8CA3B3D53269}"/>
          </ac:spMkLst>
        </pc:spChg>
        <pc:spChg chg="add">
          <ac:chgData name="Luke Roach" userId="3c173453-1e89-4ab7-a897-c035ad6940d7" providerId="ADAL" clId="{242A17AE-FB3B-47BB-B3E1-4F04B9DC67E9}" dt="2022-10-21T09:16:53.690" v="1033" actId="26606"/>
          <ac:spMkLst>
            <pc:docMk/>
            <pc:sldMk cId="321059200" sldId="292"/>
            <ac:spMk id="12" creationId="{5298780A-33B9-4EA2-8F67-DE68AD62841B}"/>
          </ac:spMkLst>
        </pc:spChg>
        <pc:spChg chg="add">
          <ac:chgData name="Luke Roach" userId="3c173453-1e89-4ab7-a897-c035ad6940d7" providerId="ADAL" clId="{242A17AE-FB3B-47BB-B3E1-4F04B9DC67E9}" dt="2022-10-21T09:16:53.690" v="1033" actId="26606"/>
          <ac:spMkLst>
            <pc:docMk/>
            <pc:sldMk cId="321059200" sldId="292"/>
            <ac:spMk id="14" creationId="{7F488E8B-4E1E-4402-8935-D4E6C02615C7}"/>
          </ac:spMkLst>
        </pc:spChg>
        <pc:cxnChg chg="add">
          <ac:chgData name="Luke Roach" userId="3c173453-1e89-4ab7-a897-c035ad6940d7" providerId="ADAL" clId="{242A17AE-FB3B-47BB-B3E1-4F04B9DC67E9}" dt="2022-10-21T09:16:53.690" v="1033" actId="26606"/>
          <ac:cxnSpMkLst>
            <pc:docMk/>
            <pc:sldMk cId="321059200" sldId="292"/>
            <ac:cxnSpMk id="16" creationId="{23AAC9B5-8015-485C-ACF9-A750390E9A56}"/>
          </ac:cxnSpMkLst>
        </pc:cxnChg>
      </pc:sldChg>
      <pc:sldChg chg="addSp modSp new mod setBg">
        <pc:chgData name="Luke Roach" userId="3c173453-1e89-4ab7-a897-c035ad6940d7" providerId="ADAL" clId="{242A17AE-FB3B-47BB-B3E1-4F04B9DC67E9}" dt="2022-10-21T08:41:34.250" v="877" actId="26606"/>
        <pc:sldMkLst>
          <pc:docMk/>
          <pc:sldMk cId="4063845378" sldId="293"/>
        </pc:sldMkLst>
        <pc:spChg chg="mod">
          <ac:chgData name="Luke Roach" userId="3c173453-1e89-4ab7-a897-c035ad6940d7" providerId="ADAL" clId="{242A17AE-FB3B-47BB-B3E1-4F04B9DC67E9}" dt="2022-10-21T08:41:34.250" v="877" actId="26606"/>
          <ac:spMkLst>
            <pc:docMk/>
            <pc:sldMk cId="4063845378" sldId="293"/>
            <ac:spMk id="2" creationId="{0B74AEC3-02FB-92AC-83E2-B9FFBFBD29C4}"/>
          </ac:spMkLst>
        </pc:spChg>
        <pc:spChg chg="mod">
          <ac:chgData name="Luke Roach" userId="3c173453-1e89-4ab7-a897-c035ad6940d7" providerId="ADAL" clId="{242A17AE-FB3B-47BB-B3E1-4F04B9DC67E9}" dt="2022-10-21T08:41:34.250" v="877" actId="26606"/>
          <ac:spMkLst>
            <pc:docMk/>
            <pc:sldMk cId="4063845378" sldId="293"/>
            <ac:spMk id="3" creationId="{83AAE394-4F6B-404C-AB14-3120FA1099F0}"/>
          </ac:spMkLst>
        </pc:spChg>
        <pc:spChg chg="add">
          <ac:chgData name="Luke Roach" userId="3c173453-1e89-4ab7-a897-c035ad6940d7" providerId="ADAL" clId="{242A17AE-FB3B-47BB-B3E1-4F04B9DC67E9}" dt="2022-10-21T08:41:34.250" v="877" actId="26606"/>
          <ac:spMkLst>
            <pc:docMk/>
            <pc:sldMk cId="4063845378" sldId="293"/>
            <ac:spMk id="3079" creationId="{0288C6B4-AFC3-407F-A595-EFFD38D4CCAF}"/>
          </ac:spMkLst>
        </pc:spChg>
        <pc:spChg chg="add">
          <ac:chgData name="Luke Roach" userId="3c173453-1e89-4ab7-a897-c035ad6940d7" providerId="ADAL" clId="{242A17AE-FB3B-47BB-B3E1-4F04B9DC67E9}" dt="2022-10-21T08:41:34.250" v="877" actId="26606"/>
          <ac:spMkLst>
            <pc:docMk/>
            <pc:sldMk cId="4063845378" sldId="293"/>
            <ac:spMk id="3081" creationId="{CF236821-17FE-429B-8D2C-08E13A64EA40}"/>
          </ac:spMkLst>
        </pc:spChg>
        <pc:spChg chg="add">
          <ac:chgData name="Luke Roach" userId="3c173453-1e89-4ab7-a897-c035ad6940d7" providerId="ADAL" clId="{242A17AE-FB3B-47BB-B3E1-4F04B9DC67E9}" dt="2022-10-21T08:41:34.250" v="877" actId="26606"/>
          <ac:spMkLst>
            <pc:docMk/>
            <pc:sldMk cId="4063845378" sldId="293"/>
            <ac:spMk id="3083" creationId="{C0BDBCD2-E081-43AB-9119-C55465E59757}"/>
          </ac:spMkLst>
        </pc:spChg>
        <pc:spChg chg="add">
          <ac:chgData name="Luke Roach" userId="3c173453-1e89-4ab7-a897-c035ad6940d7" providerId="ADAL" clId="{242A17AE-FB3B-47BB-B3E1-4F04B9DC67E9}" dt="2022-10-21T08:41:34.250" v="877" actId="26606"/>
          <ac:spMkLst>
            <pc:docMk/>
            <pc:sldMk cId="4063845378" sldId="293"/>
            <ac:spMk id="3085" creationId="{98E79BE4-34FE-485A-98A5-92CE8F7C4743}"/>
          </ac:spMkLst>
        </pc:spChg>
        <pc:spChg chg="add">
          <ac:chgData name="Luke Roach" userId="3c173453-1e89-4ab7-a897-c035ad6940d7" providerId="ADAL" clId="{242A17AE-FB3B-47BB-B3E1-4F04B9DC67E9}" dt="2022-10-21T08:41:34.250" v="877" actId="26606"/>
          <ac:spMkLst>
            <pc:docMk/>
            <pc:sldMk cId="4063845378" sldId="293"/>
            <ac:spMk id="3087" creationId="{7A5F0580-5EE9-419F-96EE-B6529EF6E7D0}"/>
          </ac:spMkLst>
        </pc:spChg>
        <pc:picChg chg="add mod">
          <ac:chgData name="Luke Roach" userId="3c173453-1e89-4ab7-a897-c035ad6940d7" providerId="ADAL" clId="{242A17AE-FB3B-47BB-B3E1-4F04B9DC67E9}" dt="2022-10-21T08:41:34.250" v="877" actId="26606"/>
          <ac:picMkLst>
            <pc:docMk/>
            <pc:sldMk cId="4063845378" sldId="293"/>
            <ac:picMk id="3074" creationId="{27ADBE8E-4164-D936-ED54-1ECA3B01CB3D}"/>
          </ac:picMkLst>
        </pc:picChg>
      </pc:sldChg>
      <pc:sldChg chg="addSp modSp new mod setBg">
        <pc:chgData name="Luke Roach" userId="3c173453-1e89-4ab7-a897-c035ad6940d7" providerId="ADAL" clId="{242A17AE-FB3B-47BB-B3E1-4F04B9DC67E9}" dt="2022-10-21T09:16:40.959" v="1031" actId="26606"/>
        <pc:sldMkLst>
          <pc:docMk/>
          <pc:sldMk cId="3819642139" sldId="294"/>
        </pc:sldMkLst>
        <pc:spChg chg="mod">
          <ac:chgData name="Luke Roach" userId="3c173453-1e89-4ab7-a897-c035ad6940d7" providerId="ADAL" clId="{242A17AE-FB3B-47BB-B3E1-4F04B9DC67E9}" dt="2022-10-21T09:16:40.959" v="1031" actId="26606"/>
          <ac:spMkLst>
            <pc:docMk/>
            <pc:sldMk cId="3819642139" sldId="294"/>
            <ac:spMk id="2" creationId="{523830A3-3DA7-30D7-04A4-F0D409376921}"/>
          </ac:spMkLst>
        </pc:spChg>
        <pc:spChg chg="mod">
          <ac:chgData name="Luke Roach" userId="3c173453-1e89-4ab7-a897-c035ad6940d7" providerId="ADAL" clId="{242A17AE-FB3B-47BB-B3E1-4F04B9DC67E9}" dt="2022-10-21T09:16:40.959" v="1031" actId="26606"/>
          <ac:spMkLst>
            <pc:docMk/>
            <pc:sldMk cId="3819642139" sldId="294"/>
            <ac:spMk id="3" creationId="{575E4B10-345F-2B1A-732D-D9F339963B79}"/>
          </ac:spMkLst>
        </pc:spChg>
        <pc:spChg chg="add">
          <ac:chgData name="Luke Roach" userId="3c173453-1e89-4ab7-a897-c035ad6940d7" providerId="ADAL" clId="{242A17AE-FB3B-47BB-B3E1-4F04B9DC67E9}" dt="2022-10-21T09:16:40.959" v="1031" actId="26606"/>
          <ac:spMkLst>
            <pc:docMk/>
            <pc:sldMk cId="3819642139" sldId="294"/>
            <ac:spMk id="8" creationId="{081EA652-8C6A-4E69-BEB9-170809474553}"/>
          </ac:spMkLst>
        </pc:spChg>
        <pc:spChg chg="add">
          <ac:chgData name="Luke Roach" userId="3c173453-1e89-4ab7-a897-c035ad6940d7" providerId="ADAL" clId="{242A17AE-FB3B-47BB-B3E1-4F04B9DC67E9}" dt="2022-10-21T09:16:40.959" v="1031" actId="26606"/>
          <ac:spMkLst>
            <pc:docMk/>
            <pc:sldMk cId="3819642139" sldId="294"/>
            <ac:spMk id="10" creationId="{A4026A73-1F7F-49F2-B319-8CA3B3D53269}"/>
          </ac:spMkLst>
        </pc:spChg>
        <pc:spChg chg="add">
          <ac:chgData name="Luke Roach" userId="3c173453-1e89-4ab7-a897-c035ad6940d7" providerId="ADAL" clId="{242A17AE-FB3B-47BB-B3E1-4F04B9DC67E9}" dt="2022-10-21T09:16:40.959" v="1031" actId="26606"/>
          <ac:spMkLst>
            <pc:docMk/>
            <pc:sldMk cId="3819642139" sldId="294"/>
            <ac:spMk id="12" creationId="{5298780A-33B9-4EA2-8F67-DE68AD62841B}"/>
          </ac:spMkLst>
        </pc:spChg>
        <pc:spChg chg="add">
          <ac:chgData name="Luke Roach" userId="3c173453-1e89-4ab7-a897-c035ad6940d7" providerId="ADAL" clId="{242A17AE-FB3B-47BB-B3E1-4F04B9DC67E9}" dt="2022-10-21T09:16:40.959" v="1031" actId="26606"/>
          <ac:spMkLst>
            <pc:docMk/>
            <pc:sldMk cId="3819642139" sldId="294"/>
            <ac:spMk id="14" creationId="{7F488E8B-4E1E-4402-8935-D4E6C02615C7}"/>
          </ac:spMkLst>
        </pc:spChg>
        <pc:cxnChg chg="add">
          <ac:chgData name="Luke Roach" userId="3c173453-1e89-4ab7-a897-c035ad6940d7" providerId="ADAL" clId="{242A17AE-FB3B-47BB-B3E1-4F04B9DC67E9}" dt="2022-10-21T09:16:40.959" v="1031" actId="26606"/>
          <ac:cxnSpMkLst>
            <pc:docMk/>
            <pc:sldMk cId="3819642139" sldId="294"/>
            <ac:cxnSpMk id="16" creationId="{23AAC9B5-8015-485C-ACF9-A750390E9A56}"/>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511BF-B077-457E-8C7A-49EC383619C9}"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64825F12-1996-4529-878B-7EACEF4C39F2}">
      <dgm:prSet/>
      <dgm:spPr/>
      <dgm:t>
        <a:bodyPr/>
        <a:lstStyle/>
        <a:p>
          <a:r>
            <a:rPr lang="en-GB"/>
            <a:t>How does the media and terrorism have a symbiotic relationship?</a:t>
          </a:r>
          <a:endParaRPr lang="en-US"/>
        </a:p>
      </dgm:t>
    </dgm:pt>
    <dgm:pt modelId="{4DEF0D4A-768D-46F9-97EB-1C6C53AA7CE7}" type="parTrans" cxnId="{652EE144-2A7E-4433-BCF8-C0488E6DD76F}">
      <dgm:prSet/>
      <dgm:spPr/>
      <dgm:t>
        <a:bodyPr/>
        <a:lstStyle/>
        <a:p>
          <a:endParaRPr lang="en-US"/>
        </a:p>
      </dgm:t>
    </dgm:pt>
    <dgm:pt modelId="{C2C57CE2-1D71-427D-AD75-2619BE24D563}" type="sibTrans" cxnId="{652EE144-2A7E-4433-BCF8-C0488E6DD76F}">
      <dgm:prSet/>
      <dgm:spPr/>
      <dgm:t>
        <a:bodyPr/>
        <a:lstStyle/>
        <a:p>
          <a:endParaRPr lang="en-US"/>
        </a:p>
      </dgm:t>
    </dgm:pt>
    <dgm:pt modelId="{870B8229-A6AD-4DD2-AF4E-B1F6D9C65AE0}">
      <dgm:prSet/>
      <dgm:spPr/>
      <dgm:t>
        <a:bodyPr/>
        <a:lstStyle/>
        <a:p>
          <a:r>
            <a:rPr lang="en-GB"/>
            <a:t>How is the media a platform for terrorist communication?</a:t>
          </a:r>
          <a:endParaRPr lang="en-US"/>
        </a:p>
      </dgm:t>
    </dgm:pt>
    <dgm:pt modelId="{6E5B2212-EE5D-49BE-8CE3-93D1D421A139}" type="parTrans" cxnId="{E1BF98BA-7469-45A7-8956-D23BB99B1DF2}">
      <dgm:prSet/>
      <dgm:spPr/>
      <dgm:t>
        <a:bodyPr/>
        <a:lstStyle/>
        <a:p>
          <a:endParaRPr lang="en-US"/>
        </a:p>
      </dgm:t>
    </dgm:pt>
    <dgm:pt modelId="{02396F5C-7410-4693-A263-880822EB1DF0}" type="sibTrans" cxnId="{E1BF98BA-7469-45A7-8956-D23BB99B1DF2}">
      <dgm:prSet/>
      <dgm:spPr/>
      <dgm:t>
        <a:bodyPr/>
        <a:lstStyle/>
        <a:p>
          <a:endParaRPr lang="en-US"/>
        </a:p>
      </dgm:t>
    </dgm:pt>
    <dgm:pt modelId="{5ADBDCD0-457B-496C-B5D2-F9BC38E61702}">
      <dgm:prSet/>
      <dgm:spPr/>
      <dgm:t>
        <a:bodyPr/>
        <a:lstStyle/>
        <a:p>
          <a:r>
            <a:rPr lang="en-GB"/>
            <a:t>How does the media distort the threat of terrorism?</a:t>
          </a:r>
          <a:endParaRPr lang="en-US"/>
        </a:p>
      </dgm:t>
    </dgm:pt>
    <dgm:pt modelId="{12FAD994-A1CF-4831-A7FF-E8DDBDED4C2A}" type="parTrans" cxnId="{FB703E8E-E81C-41E8-9D78-43E0A0A22140}">
      <dgm:prSet/>
      <dgm:spPr/>
      <dgm:t>
        <a:bodyPr/>
        <a:lstStyle/>
        <a:p>
          <a:endParaRPr lang="en-US"/>
        </a:p>
      </dgm:t>
    </dgm:pt>
    <dgm:pt modelId="{A95130C6-B7DC-41BD-B515-AF314F49B1CE}" type="sibTrans" cxnId="{FB703E8E-E81C-41E8-9D78-43E0A0A22140}">
      <dgm:prSet/>
      <dgm:spPr/>
      <dgm:t>
        <a:bodyPr/>
        <a:lstStyle/>
        <a:p>
          <a:endParaRPr lang="en-US"/>
        </a:p>
      </dgm:t>
    </dgm:pt>
    <dgm:pt modelId="{120A6423-825B-4AF2-A77E-37737EC97110}">
      <dgm:prSet/>
      <dgm:spPr/>
      <dgm:t>
        <a:bodyPr/>
        <a:lstStyle/>
        <a:p>
          <a:r>
            <a:rPr lang="en-GB"/>
            <a:t>Does media coverage inspire copycat terrorism?</a:t>
          </a:r>
          <a:endParaRPr lang="en-US"/>
        </a:p>
      </dgm:t>
    </dgm:pt>
    <dgm:pt modelId="{D559AE11-AB20-4A87-A397-A0C05D0709A9}" type="parTrans" cxnId="{8739C425-4905-45CA-9B0E-0718A303DCA0}">
      <dgm:prSet/>
      <dgm:spPr/>
      <dgm:t>
        <a:bodyPr/>
        <a:lstStyle/>
        <a:p>
          <a:endParaRPr lang="en-US"/>
        </a:p>
      </dgm:t>
    </dgm:pt>
    <dgm:pt modelId="{33FA034D-F9C6-4C0B-9148-E276B8D8CF58}" type="sibTrans" cxnId="{8739C425-4905-45CA-9B0E-0718A303DCA0}">
      <dgm:prSet/>
      <dgm:spPr/>
      <dgm:t>
        <a:bodyPr/>
        <a:lstStyle/>
        <a:p>
          <a:endParaRPr lang="en-US"/>
        </a:p>
      </dgm:t>
    </dgm:pt>
    <dgm:pt modelId="{CC53A6D7-BF75-4444-AEAE-E8C5B61E5035}">
      <dgm:prSet/>
      <dgm:spPr/>
      <dgm:t>
        <a:bodyPr/>
        <a:lstStyle/>
        <a:p>
          <a:r>
            <a:rPr lang="en-GB"/>
            <a:t>Do you think the media should stop covering terrorism?</a:t>
          </a:r>
          <a:endParaRPr lang="en-US"/>
        </a:p>
      </dgm:t>
    </dgm:pt>
    <dgm:pt modelId="{A0895C24-BCF3-44A2-92BF-3785938AD301}" type="parTrans" cxnId="{C958C64C-094A-48D2-B493-32C0863DCD7D}">
      <dgm:prSet/>
      <dgm:spPr/>
      <dgm:t>
        <a:bodyPr/>
        <a:lstStyle/>
        <a:p>
          <a:endParaRPr lang="en-US"/>
        </a:p>
      </dgm:t>
    </dgm:pt>
    <dgm:pt modelId="{F452AD73-440F-44AA-8765-8FDC5C0CE718}" type="sibTrans" cxnId="{C958C64C-094A-48D2-B493-32C0863DCD7D}">
      <dgm:prSet/>
      <dgm:spPr/>
      <dgm:t>
        <a:bodyPr/>
        <a:lstStyle/>
        <a:p>
          <a:endParaRPr lang="en-US"/>
        </a:p>
      </dgm:t>
    </dgm:pt>
    <dgm:pt modelId="{868DA0C4-C082-4BC1-9A3F-EF87C25AC1B0}" type="pres">
      <dgm:prSet presAssocID="{3BE511BF-B077-457E-8C7A-49EC383619C9}" presName="vert0" presStyleCnt="0">
        <dgm:presLayoutVars>
          <dgm:dir/>
          <dgm:animOne val="branch"/>
          <dgm:animLvl val="lvl"/>
        </dgm:presLayoutVars>
      </dgm:prSet>
      <dgm:spPr/>
    </dgm:pt>
    <dgm:pt modelId="{3466B3C7-71AC-4CC2-9F37-01954410632F}" type="pres">
      <dgm:prSet presAssocID="{64825F12-1996-4529-878B-7EACEF4C39F2}" presName="thickLine" presStyleLbl="alignNode1" presStyleIdx="0" presStyleCnt="5"/>
      <dgm:spPr/>
    </dgm:pt>
    <dgm:pt modelId="{7D5262A6-DA26-43A0-8772-57C572247545}" type="pres">
      <dgm:prSet presAssocID="{64825F12-1996-4529-878B-7EACEF4C39F2}" presName="horz1" presStyleCnt="0"/>
      <dgm:spPr/>
    </dgm:pt>
    <dgm:pt modelId="{FC70F4C2-267B-4B6D-AF89-A44066252750}" type="pres">
      <dgm:prSet presAssocID="{64825F12-1996-4529-878B-7EACEF4C39F2}" presName="tx1" presStyleLbl="revTx" presStyleIdx="0" presStyleCnt="5"/>
      <dgm:spPr/>
    </dgm:pt>
    <dgm:pt modelId="{E50F407D-8EEF-414B-95B5-3149D989158E}" type="pres">
      <dgm:prSet presAssocID="{64825F12-1996-4529-878B-7EACEF4C39F2}" presName="vert1" presStyleCnt="0"/>
      <dgm:spPr/>
    </dgm:pt>
    <dgm:pt modelId="{ABABA52E-F8F1-43FE-B1F3-2016E2BA8CC4}" type="pres">
      <dgm:prSet presAssocID="{870B8229-A6AD-4DD2-AF4E-B1F6D9C65AE0}" presName="thickLine" presStyleLbl="alignNode1" presStyleIdx="1" presStyleCnt="5"/>
      <dgm:spPr/>
    </dgm:pt>
    <dgm:pt modelId="{62DE41E1-9EA3-4988-8782-97EE1B9644B6}" type="pres">
      <dgm:prSet presAssocID="{870B8229-A6AD-4DD2-AF4E-B1F6D9C65AE0}" presName="horz1" presStyleCnt="0"/>
      <dgm:spPr/>
    </dgm:pt>
    <dgm:pt modelId="{D49845B4-8883-4D89-B905-6A72CAB4A55A}" type="pres">
      <dgm:prSet presAssocID="{870B8229-A6AD-4DD2-AF4E-B1F6D9C65AE0}" presName="tx1" presStyleLbl="revTx" presStyleIdx="1" presStyleCnt="5"/>
      <dgm:spPr/>
    </dgm:pt>
    <dgm:pt modelId="{95B9C6BE-7C59-44F1-B38A-9ED106EE73E7}" type="pres">
      <dgm:prSet presAssocID="{870B8229-A6AD-4DD2-AF4E-B1F6D9C65AE0}" presName="vert1" presStyleCnt="0"/>
      <dgm:spPr/>
    </dgm:pt>
    <dgm:pt modelId="{8C1B267D-93DA-4A44-852F-E1A972FA410B}" type="pres">
      <dgm:prSet presAssocID="{5ADBDCD0-457B-496C-B5D2-F9BC38E61702}" presName="thickLine" presStyleLbl="alignNode1" presStyleIdx="2" presStyleCnt="5"/>
      <dgm:spPr/>
    </dgm:pt>
    <dgm:pt modelId="{321361A3-45DA-497D-80FB-71D0EEEBF7E5}" type="pres">
      <dgm:prSet presAssocID="{5ADBDCD0-457B-496C-B5D2-F9BC38E61702}" presName="horz1" presStyleCnt="0"/>
      <dgm:spPr/>
    </dgm:pt>
    <dgm:pt modelId="{A2EDECB4-CEC1-4A13-9EA9-F2A735AEFA0A}" type="pres">
      <dgm:prSet presAssocID="{5ADBDCD0-457B-496C-B5D2-F9BC38E61702}" presName="tx1" presStyleLbl="revTx" presStyleIdx="2" presStyleCnt="5"/>
      <dgm:spPr/>
    </dgm:pt>
    <dgm:pt modelId="{9023B6C7-1C42-4879-A1C3-1667376A3D78}" type="pres">
      <dgm:prSet presAssocID="{5ADBDCD0-457B-496C-B5D2-F9BC38E61702}" presName="vert1" presStyleCnt="0"/>
      <dgm:spPr/>
    </dgm:pt>
    <dgm:pt modelId="{ECF45A5E-8FB8-4554-8E31-17C928A6AFD4}" type="pres">
      <dgm:prSet presAssocID="{120A6423-825B-4AF2-A77E-37737EC97110}" presName="thickLine" presStyleLbl="alignNode1" presStyleIdx="3" presStyleCnt="5"/>
      <dgm:spPr/>
    </dgm:pt>
    <dgm:pt modelId="{00D60D12-5BED-4E68-9D7B-19B6665F8628}" type="pres">
      <dgm:prSet presAssocID="{120A6423-825B-4AF2-A77E-37737EC97110}" presName="horz1" presStyleCnt="0"/>
      <dgm:spPr/>
    </dgm:pt>
    <dgm:pt modelId="{CEEF23C9-2F4D-4662-9165-AB3EC892FBB6}" type="pres">
      <dgm:prSet presAssocID="{120A6423-825B-4AF2-A77E-37737EC97110}" presName="tx1" presStyleLbl="revTx" presStyleIdx="3" presStyleCnt="5"/>
      <dgm:spPr/>
    </dgm:pt>
    <dgm:pt modelId="{3F77ABF9-3830-422F-A7E5-9C24FD0FDB02}" type="pres">
      <dgm:prSet presAssocID="{120A6423-825B-4AF2-A77E-37737EC97110}" presName="vert1" presStyleCnt="0"/>
      <dgm:spPr/>
    </dgm:pt>
    <dgm:pt modelId="{8A6783D0-E29F-4FC3-A98D-3E735772955C}" type="pres">
      <dgm:prSet presAssocID="{CC53A6D7-BF75-4444-AEAE-E8C5B61E5035}" presName="thickLine" presStyleLbl="alignNode1" presStyleIdx="4" presStyleCnt="5"/>
      <dgm:spPr/>
    </dgm:pt>
    <dgm:pt modelId="{50C9C035-9F85-4827-8D8A-EC2981B7929A}" type="pres">
      <dgm:prSet presAssocID="{CC53A6D7-BF75-4444-AEAE-E8C5B61E5035}" presName="horz1" presStyleCnt="0"/>
      <dgm:spPr/>
    </dgm:pt>
    <dgm:pt modelId="{391359E6-B862-44A6-8B18-C335A98D5B1E}" type="pres">
      <dgm:prSet presAssocID="{CC53A6D7-BF75-4444-AEAE-E8C5B61E5035}" presName="tx1" presStyleLbl="revTx" presStyleIdx="4" presStyleCnt="5"/>
      <dgm:spPr/>
    </dgm:pt>
    <dgm:pt modelId="{E99AD1FC-0B15-45C7-8928-824E1EC50C88}" type="pres">
      <dgm:prSet presAssocID="{CC53A6D7-BF75-4444-AEAE-E8C5B61E5035}" presName="vert1" presStyleCnt="0"/>
      <dgm:spPr/>
    </dgm:pt>
  </dgm:ptLst>
  <dgm:cxnLst>
    <dgm:cxn modelId="{5406BE01-1448-4B3E-B8C9-0FF37D296EF1}" type="presOf" srcId="{5ADBDCD0-457B-496C-B5D2-F9BC38E61702}" destId="{A2EDECB4-CEC1-4A13-9EA9-F2A735AEFA0A}" srcOrd="0" destOrd="0" presId="urn:microsoft.com/office/officeart/2008/layout/LinedList"/>
    <dgm:cxn modelId="{8739C425-4905-45CA-9B0E-0718A303DCA0}" srcId="{3BE511BF-B077-457E-8C7A-49EC383619C9}" destId="{120A6423-825B-4AF2-A77E-37737EC97110}" srcOrd="3" destOrd="0" parTransId="{D559AE11-AB20-4A87-A397-A0C05D0709A9}" sibTransId="{33FA034D-F9C6-4C0B-9148-E276B8D8CF58}"/>
    <dgm:cxn modelId="{B168C632-EDDF-4D85-9F23-8433CCAEEBF5}" type="presOf" srcId="{870B8229-A6AD-4DD2-AF4E-B1F6D9C65AE0}" destId="{D49845B4-8883-4D89-B905-6A72CAB4A55A}" srcOrd="0" destOrd="0" presId="urn:microsoft.com/office/officeart/2008/layout/LinedList"/>
    <dgm:cxn modelId="{652EE144-2A7E-4433-BCF8-C0488E6DD76F}" srcId="{3BE511BF-B077-457E-8C7A-49EC383619C9}" destId="{64825F12-1996-4529-878B-7EACEF4C39F2}" srcOrd="0" destOrd="0" parTransId="{4DEF0D4A-768D-46F9-97EB-1C6C53AA7CE7}" sibTransId="{C2C57CE2-1D71-427D-AD75-2619BE24D563}"/>
    <dgm:cxn modelId="{C958C64C-094A-48D2-B493-32C0863DCD7D}" srcId="{3BE511BF-B077-457E-8C7A-49EC383619C9}" destId="{CC53A6D7-BF75-4444-AEAE-E8C5B61E5035}" srcOrd="4" destOrd="0" parTransId="{A0895C24-BCF3-44A2-92BF-3785938AD301}" sibTransId="{F452AD73-440F-44AA-8765-8FDC5C0CE718}"/>
    <dgm:cxn modelId="{85567D89-4F6D-4D6D-B9A7-7DEB04FD2894}" type="presOf" srcId="{CC53A6D7-BF75-4444-AEAE-E8C5B61E5035}" destId="{391359E6-B862-44A6-8B18-C335A98D5B1E}" srcOrd="0" destOrd="0" presId="urn:microsoft.com/office/officeart/2008/layout/LinedList"/>
    <dgm:cxn modelId="{02CCE78A-DF75-4667-81D9-52DC04D155F2}" type="presOf" srcId="{64825F12-1996-4529-878B-7EACEF4C39F2}" destId="{FC70F4C2-267B-4B6D-AF89-A44066252750}" srcOrd="0" destOrd="0" presId="urn:microsoft.com/office/officeart/2008/layout/LinedList"/>
    <dgm:cxn modelId="{6B04508D-E8BC-4332-A1A9-E85C39694D74}" type="presOf" srcId="{3BE511BF-B077-457E-8C7A-49EC383619C9}" destId="{868DA0C4-C082-4BC1-9A3F-EF87C25AC1B0}" srcOrd="0" destOrd="0" presId="urn:microsoft.com/office/officeart/2008/layout/LinedList"/>
    <dgm:cxn modelId="{FB703E8E-E81C-41E8-9D78-43E0A0A22140}" srcId="{3BE511BF-B077-457E-8C7A-49EC383619C9}" destId="{5ADBDCD0-457B-496C-B5D2-F9BC38E61702}" srcOrd="2" destOrd="0" parTransId="{12FAD994-A1CF-4831-A7FF-E8DDBDED4C2A}" sibTransId="{A95130C6-B7DC-41BD-B515-AF314F49B1CE}"/>
    <dgm:cxn modelId="{E1BF98BA-7469-45A7-8956-D23BB99B1DF2}" srcId="{3BE511BF-B077-457E-8C7A-49EC383619C9}" destId="{870B8229-A6AD-4DD2-AF4E-B1F6D9C65AE0}" srcOrd="1" destOrd="0" parTransId="{6E5B2212-EE5D-49BE-8CE3-93D1D421A139}" sibTransId="{02396F5C-7410-4693-A263-880822EB1DF0}"/>
    <dgm:cxn modelId="{91A432FE-8C44-4005-92BA-C47C8E1873F7}" type="presOf" srcId="{120A6423-825B-4AF2-A77E-37737EC97110}" destId="{CEEF23C9-2F4D-4662-9165-AB3EC892FBB6}" srcOrd="0" destOrd="0" presId="urn:microsoft.com/office/officeart/2008/layout/LinedList"/>
    <dgm:cxn modelId="{525B0573-3BD8-4247-9959-CC83D27A44BC}" type="presParOf" srcId="{868DA0C4-C082-4BC1-9A3F-EF87C25AC1B0}" destId="{3466B3C7-71AC-4CC2-9F37-01954410632F}" srcOrd="0" destOrd="0" presId="urn:microsoft.com/office/officeart/2008/layout/LinedList"/>
    <dgm:cxn modelId="{21206E8A-CCA0-482A-AB0D-51973F29DC7A}" type="presParOf" srcId="{868DA0C4-C082-4BC1-9A3F-EF87C25AC1B0}" destId="{7D5262A6-DA26-43A0-8772-57C572247545}" srcOrd="1" destOrd="0" presId="urn:microsoft.com/office/officeart/2008/layout/LinedList"/>
    <dgm:cxn modelId="{7A74EA42-F905-4807-A92E-03F884CD9C08}" type="presParOf" srcId="{7D5262A6-DA26-43A0-8772-57C572247545}" destId="{FC70F4C2-267B-4B6D-AF89-A44066252750}" srcOrd="0" destOrd="0" presId="urn:microsoft.com/office/officeart/2008/layout/LinedList"/>
    <dgm:cxn modelId="{A745A4A2-778A-4EBE-AAEF-0059D5E4329C}" type="presParOf" srcId="{7D5262A6-DA26-43A0-8772-57C572247545}" destId="{E50F407D-8EEF-414B-95B5-3149D989158E}" srcOrd="1" destOrd="0" presId="urn:microsoft.com/office/officeart/2008/layout/LinedList"/>
    <dgm:cxn modelId="{AF655F91-CEA5-4317-BE2E-98812B208D36}" type="presParOf" srcId="{868DA0C4-C082-4BC1-9A3F-EF87C25AC1B0}" destId="{ABABA52E-F8F1-43FE-B1F3-2016E2BA8CC4}" srcOrd="2" destOrd="0" presId="urn:microsoft.com/office/officeart/2008/layout/LinedList"/>
    <dgm:cxn modelId="{82D649DA-F8F5-4DD8-B720-458BBB36B2F7}" type="presParOf" srcId="{868DA0C4-C082-4BC1-9A3F-EF87C25AC1B0}" destId="{62DE41E1-9EA3-4988-8782-97EE1B9644B6}" srcOrd="3" destOrd="0" presId="urn:microsoft.com/office/officeart/2008/layout/LinedList"/>
    <dgm:cxn modelId="{C1898F88-68C6-4691-99EA-4BDE279299D1}" type="presParOf" srcId="{62DE41E1-9EA3-4988-8782-97EE1B9644B6}" destId="{D49845B4-8883-4D89-B905-6A72CAB4A55A}" srcOrd="0" destOrd="0" presId="urn:microsoft.com/office/officeart/2008/layout/LinedList"/>
    <dgm:cxn modelId="{EB408394-1FB8-4449-B2E1-5DE0B66A62FC}" type="presParOf" srcId="{62DE41E1-9EA3-4988-8782-97EE1B9644B6}" destId="{95B9C6BE-7C59-44F1-B38A-9ED106EE73E7}" srcOrd="1" destOrd="0" presId="urn:microsoft.com/office/officeart/2008/layout/LinedList"/>
    <dgm:cxn modelId="{F7329C99-54E5-40DB-BE24-6DA6EBF36AB3}" type="presParOf" srcId="{868DA0C4-C082-4BC1-9A3F-EF87C25AC1B0}" destId="{8C1B267D-93DA-4A44-852F-E1A972FA410B}" srcOrd="4" destOrd="0" presId="urn:microsoft.com/office/officeart/2008/layout/LinedList"/>
    <dgm:cxn modelId="{7B9209DB-FF2C-4965-8E8E-6BF5531FDBE9}" type="presParOf" srcId="{868DA0C4-C082-4BC1-9A3F-EF87C25AC1B0}" destId="{321361A3-45DA-497D-80FB-71D0EEEBF7E5}" srcOrd="5" destOrd="0" presId="urn:microsoft.com/office/officeart/2008/layout/LinedList"/>
    <dgm:cxn modelId="{150AA120-6327-4EB5-9CD3-E64DA54AAE60}" type="presParOf" srcId="{321361A3-45DA-497D-80FB-71D0EEEBF7E5}" destId="{A2EDECB4-CEC1-4A13-9EA9-F2A735AEFA0A}" srcOrd="0" destOrd="0" presId="urn:microsoft.com/office/officeart/2008/layout/LinedList"/>
    <dgm:cxn modelId="{65E89CA6-80FA-44AF-917E-9AF53231E5E6}" type="presParOf" srcId="{321361A3-45DA-497D-80FB-71D0EEEBF7E5}" destId="{9023B6C7-1C42-4879-A1C3-1667376A3D78}" srcOrd="1" destOrd="0" presId="urn:microsoft.com/office/officeart/2008/layout/LinedList"/>
    <dgm:cxn modelId="{F7EEA19C-D4DC-41CB-B959-43082AB45594}" type="presParOf" srcId="{868DA0C4-C082-4BC1-9A3F-EF87C25AC1B0}" destId="{ECF45A5E-8FB8-4554-8E31-17C928A6AFD4}" srcOrd="6" destOrd="0" presId="urn:microsoft.com/office/officeart/2008/layout/LinedList"/>
    <dgm:cxn modelId="{29B3F970-1EA6-4838-9D0C-B8960186E82A}" type="presParOf" srcId="{868DA0C4-C082-4BC1-9A3F-EF87C25AC1B0}" destId="{00D60D12-5BED-4E68-9D7B-19B6665F8628}" srcOrd="7" destOrd="0" presId="urn:microsoft.com/office/officeart/2008/layout/LinedList"/>
    <dgm:cxn modelId="{67A2FC61-389B-467C-87C3-0157E509E8FA}" type="presParOf" srcId="{00D60D12-5BED-4E68-9D7B-19B6665F8628}" destId="{CEEF23C9-2F4D-4662-9165-AB3EC892FBB6}" srcOrd="0" destOrd="0" presId="urn:microsoft.com/office/officeart/2008/layout/LinedList"/>
    <dgm:cxn modelId="{7F8C4297-4CA3-4518-BEA5-6D69BBBCA6B3}" type="presParOf" srcId="{00D60D12-5BED-4E68-9D7B-19B6665F8628}" destId="{3F77ABF9-3830-422F-A7E5-9C24FD0FDB02}" srcOrd="1" destOrd="0" presId="urn:microsoft.com/office/officeart/2008/layout/LinedList"/>
    <dgm:cxn modelId="{4DAA14B7-4128-4D22-85AB-CB9B6948525A}" type="presParOf" srcId="{868DA0C4-C082-4BC1-9A3F-EF87C25AC1B0}" destId="{8A6783D0-E29F-4FC3-A98D-3E735772955C}" srcOrd="8" destOrd="0" presId="urn:microsoft.com/office/officeart/2008/layout/LinedList"/>
    <dgm:cxn modelId="{E5EEE4AB-D352-458A-87E6-A755F4A3065C}" type="presParOf" srcId="{868DA0C4-C082-4BC1-9A3F-EF87C25AC1B0}" destId="{50C9C035-9F85-4827-8D8A-EC2981B7929A}" srcOrd="9" destOrd="0" presId="urn:microsoft.com/office/officeart/2008/layout/LinedList"/>
    <dgm:cxn modelId="{70FCB221-50A7-4A82-A2A1-1ECDC7480674}" type="presParOf" srcId="{50C9C035-9F85-4827-8D8A-EC2981B7929A}" destId="{391359E6-B862-44A6-8B18-C335A98D5B1E}" srcOrd="0" destOrd="0" presId="urn:microsoft.com/office/officeart/2008/layout/LinedList"/>
    <dgm:cxn modelId="{655DB090-A577-4F69-A233-298D0EB2187B}" type="presParOf" srcId="{50C9C035-9F85-4827-8D8A-EC2981B7929A}" destId="{E99AD1FC-0B15-45C7-8928-824E1EC50C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6B3C7-71AC-4CC2-9F37-01954410632F}">
      <dsp:nvSpPr>
        <dsp:cNvPr id="0" name=""/>
        <dsp:cNvSpPr/>
      </dsp:nvSpPr>
      <dsp:spPr>
        <a:xfrm>
          <a:off x="0" y="462"/>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C70F4C2-267B-4B6D-AF89-A44066252750}">
      <dsp:nvSpPr>
        <dsp:cNvPr id="0" name=""/>
        <dsp:cNvSpPr/>
      </dsp:nvSpPr>
      <dsp:spPr>
        <a:xfrm>
          <a:off x="0" y="462"/>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How does the media and terrorism have a symbiotic relationship?</a:t>
          </a:r>
          <a:endParaRPr lang="en-US" sz="2100" kern="1200"/>
        </a:p>
      </dsp:txBody>
      <dsp:txXfrm>
        <a:off x="0" y="462"/>
        <a:ext cx="6586489" cy="756898"/>
      </dsp:txXfrm>
    </dsp:sp>
    <dsp:sp modelId="{ABABA52E-F8F1-43FE-B1F3-2016E2BA8CC4}">
      <dsp:nvSpPr>
        <dsp:cNvPr id="0" name=""/>
        <dsp:cNvSpPr/>
      </dsp:nvSpPr>
      <dsp:spPr>
        <a:xfrm>
          <a:off x="0" y="757361"/>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9845B4-8883-4D89-B905-6A72CAB4A55A}">
      <dsp:nvSpPr>
        <dsp:cNvPr id="0" name=""/>
        <dsp:cNvSpPr/>
      </dsp:nvSpPr>
      <dsp:spPr>
        <a:xfrm>
          <a:off x="0" y="757361"/>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How is the media a platform for terrorist communication?</a:t>
          </a:r>
          <a:endParaRPr lang="en-US" sz="2100" kern="1200"/>
        </a:p>
      </dsp:txBody>
      <dsp:txXfrm>
        <a:off x="0" y="757361"/>
        <a:ext cx="6586489" cy="756898"/>
      </dsp:txXfrm>
    </dsp:sp>
    <dsp:sp modelId="{8C1B267D-93DA-4A44-852F-E1A972FA410B}">
      <dsp:nvSpPr>
        <dsp:cNvPr id="0" name=""/>
        <dsp:cNvSpPr/>
      </dsp:nvSpPr>
      <dsp:spPr>
        <a:xfrm>
          <a:off x="0" y="1514260"/>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EDECB4-CEC1-4A13-9EA9-F2A735AEFA0A}">
      <dsp:nvSpPr>
        <dsp:cNvPr id="0" name=""/>
        <dsp:cNvSpPr/>
      </dsp:nvSpPr>
      <dsp:spPr>
        <a:xfrm>
          <a:off x="0" y="1514260"/>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How does the media distort the threat of terrorism?</a:t>
          </a:r>
          <a:endParaRPr lang="en-US" sz="2100" kern="1200"/>
        </a:p>
      </dsp:txBody>
      <dsp:txXfrm>
        <a:off x="0" y="1514260"/>
        <a:ext cx="6586489" cy="756898"/>
      </dsp:txXfrm>
    </dsp:sp>
    <dsp:sp modelId="{ECF45A5E-8FB8-4554-8E31-17C928A6AFD4}">
      <dsp:nvSpPr>
        <dsp:cNvPr id="0" name=""/>
        <dsp:cNvSpPr/>
      </dsp:nvSpPr>
      <dsp:spPr>
        <a:xfrm>
          <a:off x="0" y="2271158"/>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EF23C9-2F4D-4662-9165-AB3EC892FBB6}">
      <dsp:nvSpPr>
        <dsp:cNvPr id="0" name=""/>
        <dsp:cNvSpPr/>
      </dsp:nvSpPr>
      <dsp:spPr>
        <a:xfrm>
          <a:off x="0" y="2271158"/>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Does media coverage inspire copycat terrorism?</a:t>
          </a:r>
          <a:endParaRPr lang="en-US" sz="2100" kern="1200"/>
        </a:p>
      </dsp:txBody>
      <dsp:txXfrm>
        <a:off x="0" y="2271158"/>
        <a:ext cx="6586489" cy="756898"/>
      </dsp:txXfrm>
    </dsp:sp>
    <dsp:sp modelId="{8A6783D0-E29F-4FC3-A98D-3E735772955C}">
      <dsp:nvSpPr>
        <dsp:cNvPr id="0" name=""/>
        <dsp:cNvSpPr/>
      </dsp:nvSpPr>
      <dsp:spPr>
        <a:xfrm>
          <a:off x="0" y="3028057"/>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91359E6-B862-44A6-8B18-C335A98D5B1E}">
      <dsp:nvSpPr>
        <dsp:cNvPr id="0" name=""/>
        <dsp:cNvSpPr/>
      </dsp:nvSpPr>
      <dsp:spPr>
        <a:xfrm>
          <a:off x="0" y="3028057"/>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Do you think the media should stop covering terrorism?</a:t>
          </a:r>
          <a:endParaRPr lang="en-US" sz="2100" kern="1200"/>
        </a:p>
      </dsp:txBody>
      <dsp:txXfrm>
        <a:off x="0" y="3028057"/>
        <a:ext cx="6586489" cy="7568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5E48-87A1-6970-98A0-6335DE481B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B5DEDC-FCD7-FEFB-A18C-5C5556BF61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1E242F-9F70-FF48-EDC0-EEB490E24CCA}"/>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331B1D1F-4CD3-DC21-6D74-DAE749DFF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5671F-DC64-3280-5B9A-73D094B92942}"/>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638011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9B6F-25B0-8643-7408-88C538930A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3A951A-C9BC-01A7-3C8F-359B13AB80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C023B-17B8-6664-931B-E92625F185E9}"/>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EFFA26DA-EB86-E6EB-7146-46BE9AECC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D186F-42B4-813F-8317-AE882F32B1C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64121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AE7C-4FF0-DB5C-D280-64F3EC8CC3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B7BA40-E8E5-46D7-7A2B-2CE3F6FE70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FE69F3-9A0F-2925-1786-5519172794D2}"/>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F8F393CB-8281-090B-C0B7-B1E36FD45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91B42-B024-FD18-77D1-2E766BEA1F7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767862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B795-F6FD-5822-B43F-17CB295B9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EC6C4-4B8E-058C-0EDC-28972A6381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CF0EEB-FB4C-83B0-1374-C9BFBC9B16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85CDA2-CDB9-CE88-FFA4-78985CD6D12F}"/>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6" name="Footer Placeholder 5">
            <a:extLst>
              <a:ext uri="{FF2B5EF4-FFF2-40B4-BE49-F238E27FC236}">
                <a16:creationId xmlns:a16="http://schemas.microsoft.com/office/drawing/2014/main" id="{4873CF85-6FE4-6F7D-478C-2F62B425B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BBF19-FB6B-FAFE-E107-ED2481BFC69B}"/>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37813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8215-F871-01A7-0225-B141895867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40C190-B9C3-89AC-D158-760A7FFB2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16FD07-893C-A3B1-D37A-27ACECB217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E3763F-43FC-8904-B592-C7BFB9311A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65093C-EDC7-66E1-F01A-64EE22DE5B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84982F-5520-4118-88AF-7A867FB13535}"/>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8" name="Footer Placeholder 7">
            <a:extLst>
              <a:ext uri="{FF2B5EF4-FFF2-40B4-BE49-F238E27FC236}">
                <a16:creationId xmlns:a16="http://schemas.microsoft.com/office/drawing/2014/main" id="{C87337BE-5AE6-7E5A-CD16-F643B66F1A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1DC5F5-CEFD-F3BD-138F-6DC0812B0B2C}"/>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254009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3E06-7523-0598-8455-763489A76D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1C5513-B75D-26DC-E267-CF08F289B400}"/>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4" name="Footer Placeholder 3">
            <a:extLst>
              <a:ext uri="{FF2B5EF4-FFF2-40B4-BE49-F238E27FC236}">
                <a16:creationId xmlns:a16="http://schemas.microsoft.com/office/drawing/2014/main" id="{689C1C33-4A0A-9880-56C7-F99FEA4272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828FE8-935D-0EDB-E3ED-E4F255853EB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2325300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56244-3349-258F-EC5B-345E04C1AB28}"/>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3" name="Footer Placeholder 2">
            <a:extLst>
              <a:ext uri="{FF2B5EF4-FFF2-40B4-BE49-F238E27FC236}">
                <a16:creationId xmlns:a16="http://schemas.microsoft.com/office/drawing/2014/main" id="{892233C5-EC43-16AE-6BC3-90352CFE99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5E00FA-BEBA-06ED-5546-425AF1BEA937}"/>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048611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119E1-5DE8-BB27-C024-DDA6C9AD1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F2D4E8-F7A8-170E-009C-D9A62275CE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80E0F5-BD4A-8C61-62F4-778013ADFD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83A2FD-D49D-AEC9-5003-2629458BD024}"/>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6" name="Footer Placeholder 5">
            <a:extLst>
              <a:ext uri="{FF2B5EF4-FFF2-40B4-BE49-F238E27FC236}">
                <a16:creationId xmlns:a16="http://schemas.microsoft.com/office/drawing/2014/main" id="{F5EE372E-2816-4C31-B5BD-682D63A1E0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261AD-D621-75F4-A253-E334A52B1B88}"/>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933592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426C-6012-C84B-FBEA-DA69AD5440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FBFF3-0B01-0369-AA60-D4F2323C3C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D8958E-DD41-E99B-4BE6-7317925EB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E8CE72-6DFD-D658-B914-464D6E769DE9}"/>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6" name="Footer Placeholder 5">
            <a:extLst>
              <a:ext uri="{FF2B5EF4-FFF2-40B4-BE49-F238E27FC236}">
                <a16:creationId xmlns:a16="http://schemas.microsoft.com/office/drawing/2014/main" id="{ABB0A66B-D64A-5243-E90A-FCD46446F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292AE3-3DF7-7C5B-FFB6-6855E3F1F55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319034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5196-0249-915D-59DA-165D2B5812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1FB96C-654C-9EFB-DD56-E33CB6D657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669707-9F63-0967-C5EA-677565FA24C2}"/>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DF413A70-39F0-A1F2-B8B8-7DDE7BD8C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AE029-D32C-FBA0-1DEA-D598ACC50355}"/>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789661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A62E44-B6EE-5238-EBFB-F8E55E05AA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249DE-7CF8-867E-DCD5-B4C4028794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8A964-178F-4C62-CEBE-03B87540E802}"/>
              </a:ext>
            </a:extLst>
          </p:cNvPr>
          <p:cNvSpPr>
            <a:spLocks noGrp="1"/>
          </p:cNvSpPr>
          <p:nvPr>
            <p:ph type="dt" sz="half" idx="10"/>
          </p:nvPr>
        </p:nvSpPr>
        <p:spPr/>
        <p:txBody>
          <a:body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AB0C2E03-D225-1428-EC43-AF53441BF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8ED28-A5BD-915D-6B92-7F393ACB452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268224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08FB9-BE00-2B7E-0575-21D98AAC06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A212F-EBA7-276A-4D85-89463D708A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A47AF5-03F1-EF75-CA3A-41C141E304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96A52-BD2D-4A89-91E0-2F17F96DC26A}" type="datetimeFigureOut">
              <a:rPr lang="en-GB" smtClean="0"/>
              <a:t>20/10/2022</a:t>
            </a:fld>
            <a:endParaRPr lang="en-GB"/>
          </a:p>
        </p:txBody>
      </p:sp>
      <p:sp>
        <p:nvSpPr>
          <p:cNvPr id="5" name="Footer Placeholder 4">
            <a:extLst>
              <a:ext uri="{FF2B5EF4-FFF2-40B4-BE49-F238E27FC236}">
                <a16:creationId xmlns:a16="http://schemas.microsoft.com/office/drawing/2014/main" id="{CFAED0D8-621F-D3CA-9CE5-66FBF98A4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9CA604-C862-2D17-9345-BF9EDF373C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5D23EB-823D-41D6-8B01-F4D56C26F064}" type="slidenum">
              <a:rPr lang="en-GB" smtClean="0"/>
              <a:t>‹#›</a:t>
            </a:fld>
            <a:endParaRPr lang="en-GB"/>
          </a:p>
        </p:txBody>
      </p:sp>
    </p:spTree>
    <p:extLst>
      <p:ext uri="{BB962C8B-B14F-4D97-AF65-F5344CB8AC3E}">
        <p14:creationId xmlns:p14="http://schemas.microsoft.com/office/powerpoint/2010/main" val="4219864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7ZohjYKGZJM?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e-ir.info/pdf/24311" TargetMode="External"/><Relationship Id="rId7" Type="http://schemas.openxmlformats.org/officeDocument/2006/relationships/hyperlink" Target="https://media.africaportal.org/documents/Thinking_about_symbiotic_relationship.pdf" TargetMode="External"/><Relationship Id="rId2" Type="http://schemas.openxmlformats.org/officeDocument/2006/relationships/hyperlink" Target="https://www.statista.com/statistics/488048/worry-about-terror-attacks-in-britain-uk/" TargetMode="External"/><Relationship Id="rId1" Type="http://schemas.openxmlformats.org/officeDocument/2006/relationships/slideLayout" Target="../slideLayouts/slideLayout2.xml"/><Relationship Id="rId6" Type="http://schemas.openxmlformats.org/officeDocument/2006/relationships/hyperlink" Target="https://theglobalcoalition.org/en/does-media-attention-encourage-terrorism-and-facilitate-recruitment/" TargetMode="External"/><Relationship Id="rId5" Type="http://schemas.openxmlformats.org/officeDocument/2006/relationships/hyperlink" Target="https://researchbriefings.files.parliament.uk/documents/CBP-7613/CBP-7613.pdf" TargetMode="External"/><Relationship Id="rId4" Type="http://schemas.openxmlformats.org/officeDocument/2006/relationships/hyperlink" Target="https://icct.nl/project/mitigating-the-impact-of-media-reporting-of-terrorism/"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www.bbc.co.uk/guidelines/editorialguidelines/advice/"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relationship between terrorism and mass media? RUSI Fellow  Jessica White explores their interactions in her recent literature review -  The Global Coalition Against Daesh">
            <a:extLst>
              <a:ext uri="{FF2B5EF4-FFF2-40B4-BE49-F238E27FC236}">
                <a16:creationId xmlns:a16="http://schemas.microsoft.com/office/drawing/2014/main" id="{CD9DEE16-B310-2EFF-FC30-2C5732B270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36" r="26383"/>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69" name="Rectangle 106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192240-D841-2F4C-4AA0-608F79EF3053}"/>
              </a:ext>
            </a:extLst>
          </p:cNvPr>
          <p:cNvSpPr>
            <a:spLocks noGrp="1"/>
          </p:cNvSpPr>
          <p:nvPr>
            <p:ph type="ctrTitle"/>
          </p:nvPr>
        </p:nvSpPr>
        <p:spPr>
          <a:xfrm>
            <a:off x="477981" y="1122363"/>
            <a:ext cx="4023360" cy="3204134"/>
          </a:xfrm>
        </p:spPr>
        <p:txBody>
          <a:bodyPr anchor="b">
            <a:normAutofit/>
          </a:bodyPr>
          <a:lstStyle/>
          <a:p>
            <a:pPr algn="l"/>
            <a:r>
              <a:rPr lang="en-GB" sz="4800"/>
              <a:t>Terrorism and Cyber Crime</a:t>
            </a:r>
          </a:p>
        </p:txBody>
      </p:sp>
      <p:sp>
        <p:nvSpPr>
          <p:cNvPr id="3" name="Subtitle 2">
            <a:extLst>
              <a:ext uri="{FF2B5EF4-FFF2-40B4-BE49-F238E27FC236}">
                <a16:creationId xmlns:a16="http://schemas.microsoft.com/office/drawing/2014/main" id="{8DAD771E-DE29-5219-812D-4377CAA512E0}"/>
              </a:ext>
            </a:extLst>
          </p:cNvPr>
          <p:cNvSpPr>
            <a:spLocks noGrp="1"/>
          </p:cNvSpPr>
          <p:nvPr>
            <p:ph type="subTitle" idx="1"/>
          </p:nvPr>
        </p:nvSpPr>
        <p:spPr>
          <a:xfrm>
            <a:off x="477980" y="4872922"/>
            <a:ext cx="4023359" cy="1208141"/>
          </a:xfrm>
        </p:spPr>
        <p:txBody>
          <a:bodyPr>
            <a:normAutofit/>
          </a:bodyPr>
          <a:lstStyle/>
          <a:p>
            <a:pPr algn="l"/>
            <a:r>
              <a:rPr lang="en-GB" sz="2000"/>
              <a:t>Week 3 – Terrorism and the Media</a:t>
            </a:r>
          </a:p>
          <a:p>
            <a:pPr algn="l"/>
            <a:r>
              <a:rPr lang="en-GB" sz="2000"/>
              <a:t>Dr. Luke Roach</a:t>
            </a:r>
          </a:p>
          <a:p>
            <a:pPr algn="l"/>
            <a:r>
              <a:rPr lang="en-GB" sz="2000"/>
              <a:t>l.roach@uwtsd.ac.uk</a:t>
            </a:r>
          </a:p>
        </p:txBody>
      </p:sp>
      <p:sp>
        <p:nvSpPr>
          <p:cNvPr id="1071" name="Rectangle 10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73" name="Rectangle 10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04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B87AD-5A1D-73C6-E4CC-FAC4A61FCE4C}"/>
              </a:ext>
            </a:extLst>
          </p:cNvPr>
          <p:cNvSpPr>
            <a:spLocks noGrp="1"/>
          </p:cNvSpPr>
          <p:nvPr>
            <p:ph type="title"/>
          </p:nvPr>
        </p:nvSpPr>
        <p:spPr>
          <a:xfrm>
            <a:off x="645065" y="1463040"/>
            <a:ext cx="3796306" cy="2690949"/>
          </a:xfrm>
        </p:spPr>
        <p:txBody>
          <a:bodyPr anchor="t">
            <a:normAutofit/>
          </a:bodyPr>
          <a:lstStyle/>
          <a:p>
            <a:r>
              <a:rPr lang="en-GB" sz="4800"/>
              <a:t>Objectives</a:t>
            </a:r>
          </a:p>
        </p:txBody>
      </p:sp>
      <p:grpSp>
        <p:nvGrpSpPr>
          <p:cNvPr id="15"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C1D209-9F23-25B2-0CBA-0D6AB0962698}"/>
              </a:ext>
            </a:extLst>
          </p:cNvPr>
          <p:cNvSpPr>
            <a:spLocks noGrp="1"/>
          </p:cNvSpPr>
          <p:nvPr>
            <p:ph idx="1"/>
          </p:nvPr>
        </p:nvSpPr>
        <p:spPr>
          <a:xfrm>
            <a:off x="5656218" y="1463039"/>
            <a:ext cx="5542387" cy="4300447"/>
          </a:xfrm>
        </p:spPr>
        <p:txBody>
          <a:bodyPr anchor="t">
            <a:normAutofit/>
          </a:bodyPr>
          <a:lstStyle/>
          <a:p>
            <a:r>
              <a:rPr lang="en-US" sz="2200" dirty="0"/>
              <a:t>Establish</a:t>
            </a:r>
            <a:r>
              <a:rPr lang="en-GB" sz="2200" dirty="0"/>
              <a:t>: </a:t>
            </a:r>
            <a:r>
              <a:rPr lang="en-US" sz="2200" dirty="0"/>
              <a:t>What is meant by the ‘media’.</a:t>
            </a:r>
          </a:p>
          <a:p>
            <a:r>
              <a:rPr lang="en-US" sz="2200" dirty="0"/>
              <a:t>Distinguish: How media influence the public.</a:t>
            </a:r>
          </a:p>
          <a:p>
            <a:r>
              <a:rPr lang="en-US" sz="2200" dirty="0"/>
              <a:t>Explore: Theories that draw on how the media influences the public.</a:t>
            </a:r>
          </a:p>
          <a:p>
            <a:r>
              <a:rPr lang="en-US" sz="2200" dirty="0"/>
              <a:t>Enquire: Into how the media reports on terrorism and how this can result in public fear.</a:t>
            </a:r>
          </a:p>
          <a:p>
            <a:r>
              <a:rPr lang="en-US" sz="2200" dirty="0"/>
              <a:t>Outline: </a:t>
            </a:r>
            <a:r>
              <a:rPr lang="en-US" sz="2200" dirty="0" err="1"/>
              <a:t>Terrori</a:t>
            </a:r>
            <a:r>
              <a:rPr lang="en-US" sz="2200" dirty="0"/>
              <a:t> </a:t>
            </a:r>
            <a:r>
              <a:rPr lang="en-US" sz="2200" dirty="0" err="1"/>
              <a:t>sm</a:t>
            </a:r>
            <a:r>
              <a:rPr lang="en-US" sz="2200" dirty="0"/>
              <a:t> and social media</a:t>
            </a:r>
          </a:p>
        </p:txBody>
      </p:sp>
    </p:spTree>
    <p:extLst>
      <p:ext uri="{BB962C8B-B14F-4D97-AF65-F5344CB8AC3E}">
        <p14:creationId xmlns:p14="http://schemas.microsoft.com/office/powerpoint/2010/main" val="2400731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CE9C310-5108-3FAF-65E1-9EA4667B04D4}"/>
              </a:ext>
            </a:extLst>
          </p:cNvPr>
          <p:cNvSpPr>
            <a:spLocks noGrp="1"/>
          </p:cNvSpPr>
          <p:nvPr>
            <p:ph type="title"/>
          </p:nvPr>
        </p:nvSpPr>
        <p:spPr>
          <a:xfrm>
            <a:off x="838200" y="713312"/>
            <a:ext cx="4038600" cy="5431376"/>
          </a:xfrm>
        </p:spPr>
        <p:txBody>
          <a:bodyPr>
            <a:normAutofit/>
          </a:bodyPr>
          <a:lstStyle/>
          <a:p>
            <a:r>
              <a:rPr lang="en-GB" dirty="0"/>
              <a:t>What is “the media”?</a:t>
            </a:r>
          </a:p>
        </p:txBody>
      </p:sp>
      <p:sp>
        <p:nvSpPr>
          <p:cNvPr id="3" name="Content Placeholder 2">
            <a:extLst>
              <a:ext uri="{FF2B5EF4-FFF2-40B4-BE49-F238E27FC236}">
                <a16:creationId xmlns:a16="http://schemas.microsoft.com/office/drawing/2014/main" id="{7ECB902E-5ED5-ADF8-3FFA-F5B335B73FDD}"/>
              </a:ext>
            </a:extLst>
          </p:cNvPr>
          <p:cNvSpPr>
            <a:spLocks noGrp="1"/>
          </p:cNvSpPr>
          <p:nvPr>
            <p:ph idx="1"/>
          </p:nvPr>
        </p:nvSpPr>
        <p:spPr>
          <a:xfrm>
            <a:off x="5714999" y="402770"/>
            <a:ext cx="6148755" cy="6150429"/>
          </a:xfrm>
        </p:spPr>
        <p:txBody>
          <a:bodyPr anchor="ctr">
            <a:normAutofit fontScale="92500" lnSpcReduction="20000"/>
          </a:bodyPr>
          <a:lstStyle/>
          <a:p>
            <a:pPr marL="0" indent="0">
              <a:buNone/>
            </a:pPr>
            <a:r>
              <a:rPr lang="en-GB" dirty="0"/>
              <a:t>‘’Media are the vehicles or channels which are used to convey information, entertainment, news… includes every broadcasting and narrowcasting medium such as television, newspapers, billboards, mails, telephone, fax, internet etc’’</a:t>
            </a:r>
            <a:br>
              <a:rPr lang="en-GB" dirty="0"/>
            </a:br>
            <a:endParaRPr lang="en-GB" dirty="0"/>
          </a:p>
          <a:p>
            <a:pPr marL="0" indent="0">
              <a:buNone/>
            </a:pPr>
            <a:r>
              <a:rPr lang="en-GB" dirty="0" err="1"/>
              <a:t>Mehraj</a:t>
            </a:r>
            <a:r>
              <a:rPr lang="en-GB" dirty="0"/>
              <a:t>, Bhat and </a:t>
            </a:r>
            <a:r>
              <a:rPr lang="en-GB" dirty="0" err="1"/>
              <a:t>Mehraj</a:t>
            </a:r>
            <a:r>
              <a:rPr lang="en-GB" dirty="0"/>
              <a:t>, (2014).</a:t>
            </a:r>
          </a:p>
          <a:p>
            <a:endParaRPr lang="en-GB" dirty="0"/>
          </a:p>
          <a:p>
            <a:pPr eaLnBrk="1" hangingPunct="1"/>
            <a:endParaRPr lang="en-GB" altLang="en-US" dirty="0"/>
          </a:p>
          <a:p>
            <a:pPr marL="0" indent="0" eaLnBrk="1" hangingPunct="1">
              <a:buNone/>
            </a:pPr>
            <a:r>
              <a:rPr lang="en-GB" altLang="en-US" dirty="0"/>
              <a:t>“</a:t>
            </a:r>
            <a:r>
              <a:rPr lang="en-GB" altLang="en-US" i="1" dirty="0"/>
              <a:t>For most of the people of the world, for most of the events of the world, what the news system does not transmit did not happen. To that extent, the world and its inhabitants are what the news media say they are”. </a:t>
            </a:r>
          </a:p>
          <a:p>
            <a:pPr marL="0" indent="0" eaLnBrk="1" hangingPunct="1">
              <a:buNone/>
            </a:pPr>
            <a:endParaRPr lang="en-GB" altLang="en-US" i="1" dirty="0"/>
          </a:p>
          <a:p>
            <a:pPr eaLnBrk="1" hangingPunct="1">
              <a:buFont typeface="Wingdings 2" panose="05020102010507070707" pitchFamily="18" charset="2"/>
              <a:buNone/>
            </a:pPr>
            <a:r>
              <a:rPr lang="en-GB" altLang="en-US" dirty="0"/>
              <a:t> Bagdikian (1971).</a:t>
            </a:r>
          </a:p>
        </p:txBody>
      </p:sp>
    </p:spTree>
    <p:extLst>
      <p:ext uri="{BB962C8B-B14F-4D97-AF65-F5344CB8AC3E}">
        <p14:creationId xmlns:p14="http://schemas.microsoft.com/office/powerpoint/2010/main" val="3596995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0F89-2BDD-0D33-3209-AC916D38803A}"/>
              </a:ext>
            </a:extLst>
          </p:cNvPr>
          <p:cNvSpPr>
            <a:spLocks noGrp="1"/>
          </p:cNvSpPr>
          <p:nvPr>
            <p:ph type="title"/>
          </p:nvPr>
        </p:nvSpPr>
        <p:spPr>
          <a:xfrm>
            <a:off x="4965430" y="629268"/>
            <a:ext cx="6586491" cy="1286160"/>
          </a:xfrm>
        </p:spPr>
        <p:txBody>
          <a:bodyPr anchor="b">
            <a:normAutofit/>
          </a:bodyPr>
          <a:lstStyle/>
          <a:p>
            <a:r>
              <a:rPr lang="en-GB" dirty="0"/>
              <a:t>What is “the media”?</a:t>
            </a:r>
          </a:p>
        </p:txBody>
      </p:sp>
      <p:sp>
        <p:nvSpPr>
          <p:cNvPr id="3" name="Content Placeholder 2">
            <a:extLst>
              <a:ext uri="{FF2B5EF4-FFF2-40B4-BE49-F238E27FC236}">
                <a16:creationId xmlns:a16="http://schemas.microsoft.com/office/drawing/2014/main" id="{F9ED7CAC-BDC6-F7EB-4515-564A4B1F9858}"/>
              </a:ext>
            </a:extLst>
          </p:cNvPr>
          <p:cNvSpPr>
            <a:spLocks noGrp="1"/>
          </p:cNvSpPr>
          <p:nvPr>
            <p:ph idx="1"/>
          </p:nvPr>
        </p:nvSpPr>
        <p:spPr>
          <a:xfrm>
            <a:off x="4965431" y="2438400"/>
            <a:ext cx="6586489" cy="3785419"/>
          </a:xfrm>
        </p:spPr>
        <p:txBody>
          <a:bodyPr>
            <a:normAutofit/>
          </a:bodyPr>
          <a:lstStyle/>
          <a:p>
            <a:pPr marL="365125" indent="-282575">
              <a:buFont typeface="Wingdings 2" panose="05020102010507070707" pitchFamily="18" charset="2"/>
              <a:buChar char=""/>
            </a:pPr>
            <a:r>
              <a:rPr lang="en-GB" altLang="en-US" sz="2000"/>
              <a:t>A generic term meaning all methods or channels of information and entertainment, </a:t>
            </a:r>
          </a:p>
          <a:p>
            <a:pPr marL="365125" indent="-282575">
              <a:buFont typeface="Wingdings 2" panose="05020102010507070707" pitchFamily="18" charset="2"/>
              <a:buChar char=""/>
            </a:pPr>
            <a:endParaRPr lang="en-GB" altLang="en-US" sz="2000"/>
          </a:p>
          <a:p>
            <a:pPr marL="365125" indent="-282575">
              <a:buNone/>
            </a:pPr>
            <a:r>
              <a:rPr lang="en-GB" altLang="en-US" sz="2000"/>
              <a:t>    ‘Mass media’</a:t>
            </a:r>
          </a:p>
          <a:p>
            <a:pPr marL="365125" indent="-282575">
              <a:buNone/>
            </a:pPr>
            <a:endParaRPr lang="en-GB" altLang="en-US" sz="2000"/>
          </a:p>
          <a:p>
            <a:pPr marL="365125" indent="-282575">
              <a:buFont typeface="Wingdings 2" panose="05020102010507070707" pitchFamily="18" charset="2"/>
              <a:buChar char=""/>
            </a:pPr>
            <a:r>
              <a:rPr lang="en-GB" altLang="en-US" sz="2000"/>
              <a:t>Includes all forms of communication such as newspapers, books, television, films, social media and ‘gossip’.</a:t>
            </a:r>
          </a:p>
        </p:txBody>
      </p:sp>
      <p:pic>
        <p:nvPicPr>
          <p:cNvPr id="5" name="Picture 4" descr="A stack of newspaper">
            <a:extLst>
              <a:ext uri="{FF2B5EF4-FFF2-40B4-BE49-F238E27FC236}">
                <a16:creationId xmlns:a16="http://schemas.microsoft.com/office/drawing/2014/main" id="{3051162E-3B37-E8AB-A433-1819E62B0997}"/>
              </a:ext>
            </a:extLst>
          </p:cNvPr>
          <p:cNvPicPr>
            <a:picLocks noChangeAspect="1"/>
          </p:cNvPicPr>
          <p:nvPr/>
        </p:nvPicPr>
        <p:blipFill rotWithShape="1">
          <a:blip r:embed="rId2"/>
          <a:srcRect l="41497" r="1017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708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D9D8AC5-5AC7-4751-6ABF-652C42F934F6}"/>
              </a:ext>
            </a:extLst>
          </p:cNvPr>
          <p:cNvSpPr>
            <a:spLocks noGrp="1"/>
          </p:cNvSpPr>
          <p:nvPr>
            <p:ph type="title"/>
          </p:nvPr>
        </p:nvSpPr>
        <p:spPr>
          <a:xfrm>
            <a:off x="838200" y="713312"/>
            <a:ext cx="4038600" cy="2291145"/>
          </a:xfrm>
        </p:spPr>
        <p:txBody>
          <a:bodyPr>
            <a:normAutofit/>
          </a:bodyPr>
          <a:lstStyle/>
          <a:p>
            <a:r>
              <a:rPr lang="en-GB" dirty="0"/>
              <a:t>Old Vs. New</a:t>
            </a:r>
          </a:p>
        </p:txBody>
      </p:sp>
      <p:sp>
        <p:nvSpPr>
          <p:cNvPr id="3" name="Content Placeholder 2">
            <a:extLst>
              <a:ext uri="{FF2B5EF4-FFF2-40B4-BE49-F238E27FC236}">
                <a16:creationId xmlns:a16="http://schemas.microsoft.com/office/drawing/2014/main" id="{B97E4811-E0C9-5EC9-CA40-E27D80DF84D4}"/>
              </a:ext>
            </a:extLst>
          </p:cNvPr>
          <p:cNvSpPr>
            <a:spLocks noGrp="1"/>
          </p:cNvSpPr>
          <p:nvPr>
            <p:ph idx="1"/>
          </p:nvPr>
        </p:nvSpPr>
        <p:spPr>
          <a:xfrm>
            <a:off x="6095999" y="713313"/>
            <a:ext cx="5257801" cy="5589516"/>
          </a:xfrm>
        </p:spPr>
        <p:txBody>
          <a:bodyPr anchor="ctr">
            <a:normAutofit/>
          </a:bodyPr>
          <a:lstStyle/>
          <a:p>
            <a:r>
              <a:rPr lang="en-GB" sz="3200" dirty="0"/>
              <a:t>Old media – ‘’mainstream media’’ – radio, television, newspapers, magazines.</a:t>
            </a:r>
          </a:p>
          <a:p>
            <a:r>
              <a:rPr lang="en-GB" sz="3200" dirty="0"/>
              <a:t>New media – catch all term – social media, blogs, email, networking, forums.</a:t>
            </a:r>
          </a:p>
          <a:p>
            <a:pPr marL="0" indent="0">
              <a:buNone/>
            </a:pPr>
            <a:endParaRPr lang="en-GB" sz="3200" dirty="0"/>
          </a:p>
          <a:p>
            <a:pPr marL="0" indent="0">
              <a:buNone/>
            </a:pPr>
            <a:r>
              <a:rPr lang="en-GB" sz="3200" u="sng" dirty="0"/>
              <a:t>Key Differences:</a:t>
            </a:r>
          </a:p>
          <a:p>
            <a:r>
              <a:rPr lang="en-GB" sz="3200" dirty="0"/>
              <a:t>Old media – non-interactive.</a:t>
            </a:r>
          </a:p>
          <a:p>
            <a:r>
              <a:rPr lang="en-GB" sz="3200" dirty="0"/>
              <a:t>New media – interactive..</a:t>
            </a:r>
          </a:p>
        </p:txBody>
      </p:sp>
      <p:pic>
        <p:nvPicPr>
          <p:cNvPr id="2052" name="Picture 4" descr="The Future Is Now GIFs | Tenor">
            <a:extLst>
              <a:ext uri="{FF2B5EF4-FFF2-40B4-BE49-F238E27FC236}">
                <a16:creationId xmlns:a16="http://schemas.microsoft.com/office/drawing/2014/main" id="{F31654DD-F698-97EB-CC76-C8247A0591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783" y="3429000"/>
            <a:ext cx="3984450" cy="249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720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732D-AD63-0B4D-64AC-10AAAC643627}"/>
              </a:ext>
            </a:extLst>
          </p:cNvPr>
          <p:cNvSpPr>
            <a:spLocks noGrp="1"/>
          </p:cNvSpPr>
          <p:nvPr>
            <p:ph type="title"/>
          </p:nvPr>
        </p:nvSpPr>
        <p:spPr>
          <a:xfrm>
            <a:off x="648929" y="629266"/>
            <a:ext cx="3505495" cy="1622321"/>
          </a:xfrm>
        </p:spPr>
        <p:txBody>
          <a:bodyPr>
            <a:normAutofit/>
          </a:bodyPr>
          <a:lstStyle/>
          <a:p>
            <a:r>
              <a:rPr lang="en-GB" sz="3700"/>
              <a:t>How does the media influence us?</a:t>
            </a:r>
          </a:p>
        </p:txBody>
      </p:sp>
      <p:sp>
        <p:nvSpPr>
          <p:cNvPr id="3" name="Content Placeholder 2">
            <a:extLst>
              <a:ext uri="{FF2B5EF4-FFF2-40B4-BE49-F238E27FC236}">
                <a16:creationId xmlns:a16="http://schemas.microsoft.com/office/drawing/2014/main" id="{95E13D1F-2029-4594-7EA9-60D3BE3AEBD8}"/>
              </a:ext>
            </a:extLst>
          </p:cNvPr>
          <p:cNvSpPr>
            <a:spLocks noGrp="1"/>
          </p:cNvSpPr>
          <p:nvPr>
            <p:ph idx="1"/>
          </p:nvPr>
        </p:nvSpPr>
        <p:spPr>
          <a:xfrm>
            <a:off x="269631" y="2438400"/>
            <a:ext cx="4086832" cy="4223657"/>
          </a:xfrm>
        </p:spPr>
        <p:txBody>
          <a:bodyPr>
            <a:normAutofit fontScale="92500" lnSpcReduction="10000"/>
          </a:bodyPr>
          <a:lstStyle/>
          <a:p>
            <a:endParaRPr lang="en-GB" dirty="0"/>
          </a:p>
          <a:p>
            <a:r>
              <a:rPr lang="en-GB" dirty="0"/>
              <a:t>Provides affirmations on distinguished beliefs and opinions.</a:t>
            </a:r>
          </a:p>
          <a:p>
            <a:r>
              <a:rPr lang="en-GB" dirty="0"/>
              <a:t>Creates fear.</a:t>
            </a:r>
          </a:p>
          <a:p>
            <a:r>
              <a:rPr lang="en-GB" dirty="0"/>
              <a:t>Creation of negative attitudes.</a:t>
            </a:r>
          </a:p>
          <a:p>
            <a:r>
              <a:rPr lang="en-GB" dirty="0"/>
              <a:t>Creation of bias and prejudices.</a:t>
            </a:r>
          </a:p>
          <a:p>
            <a:r>
              <a:rPr lang="en-GB" dirty="0"/>
              <a:t>Influence and change perception of reality.</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The Media - suffering in romania">
            <a:extLst>
              <a:ext uri="{FF2B5EF4-FFF2-40B4-BE49-F238E27FC236}">
                <a16:creationId xmlns:a16="http://schemas.microsoft.com/office/drawing/2014/main" id="{4D10F5ED-4401-034C-EF5B-6AFEB776E4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03377"/>
            <a:ext cx="6019331" cy="404800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14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ADE8494-A081-34D7-1078-5FB8509A9BC9}"/>
              </a:ext>
            </a:extLst>
          </p:cNvPr>
          <p:cNvSpPr>
            <a:spLocks noGrp="1"/>
          </p:cNvSpPr>
          <p:nvPr>
            <p:ph type="title"/>
          </p:nvPr>
        </p:nvSpPr>
        <p:spPr>
          <a:xfrm>
            <a:off x="838200" y="713312"/>
            <a:ext cx="4038600" cy="5431376"/>
          </a:xfrm>
        </p:spPr>
        <p:txBody>
          <a:bodyPr>
            <a:normAutofit/>
          </a:bodyPr>
          <a:lstStyle/>
          <a:p>
            <a:r>
              <a:rPr lang="en-GB" dirty="0"/>
              <a:t>Theories of Newsworthiness</a:t>
            </a:r>
          </a:p>
        </p:txBody>
      </p:sp>
      <p:sp>
        <p:nvSpPr>
          <p:cNvPr id="3" name="Content Placeholder 2">
            <a:extLst>
              <a:ext uri="{FF2B5EF4-FFF2-40B4-BE49-F238E27FC236}">
                <a16:creationId xmlns:a16="http://schemas.microsoft.com/office/drawing/2014/main" id="{F8A4ED5E-B557-A319-49ED-A397CCD09058}"/>
              </a:ext>
            </a:extLst>
          </p:cNvPr>
          <p:cNvSpPr>
            <a:spLocks noGrp="1"/>
          </p:cNvSpPr>
          <p:nvPr>
            <p:ph idx="1"/>
          </p:nvPr>
        </p:nvSpPr>
        <p:spPr>
          <a:xfrm>
            <a:off x="6095999" y="713313"/>
            <a:ext cx="5257801" cy="5431376"/>
          </a:xfrm>
        </p:spPr>
        <p:txBody>
          <a:bodyPr numCol="2" anchor="ctr">
            <a:normAutofit/>
          </a:bodyPr>
          <a:lstStyle/>
          <a:p>
            <a:r>
              <a:rPr lang="en-GB" sz="2000" dirty="0" err="1"/>
              <a:t>Chibnal</a:t>
            </a:r>
            <a:r>
              <a:rPr lang="en-GB" sz="2000" dirty="0"/>
              <a:t> (1977):</a:t>
            </a:r>
          </a:p>
          <a:p>
            <a:pPr marL="822325" lvl="1" indent="-282575">
              <a:buFont typeface="Wingdings 2" panose="05020102010507070707" pitchFamily="18" charset="2"/>
              <a:buChar char=""/>
            </a:pPr>
            <a:r>
              <a:rPr lang="en-GB" altLang="en-US" sz="2000" dirty="0"/>
              <a:t>Immediacy,</a:t>
            </a:r>
          </a:p>
          <a:p>
            <a:pPr marL="822325" lvl="1" indent="-282575">
              <a:buNone/>
            </a:pPr>
            <a:r>
              <a:rPr lang="en-GB" altLang="en-US" sz="2000" dirty="0"/>
              <a:t> </a:t>
            </a:r>
          </a:p>
          <a:p>
            <a:pPr marL="822325" lvl="1" indent="-282575">
              <a:buFont typeface="Wingdings 2" panose="05020102010507070707" pitchFamily="18" charset="2"/>
              <a:buChar char=""/>
            </a:pPr>
            <a:r>
              <a:rPr lang="en-GB" altLang="en-US" sz="2000" dirty="0" err="1"/>
              <a:t>Dramatisation</a:t>
            </a:r>
            <a:r>
              <a:rPr lang="en-GB" altLang="en-US" sz="2000" dirty="0"/>
              <a:t>, </a:t>
            </a:r>
          </a:p>
          <a:p>
            <a:pPr marL="822325" lvl="1" indent="-282575">
              <a:buNone/>
            </a:pPr>
            <a:endParaRPr lang="en-GB" altLang="en-US" sz="2000" dirty="0"/>
          </a:p>
          <a:p>
            <a:pPr marL="822325" lvl="1" indent="-282575">
              <a:buFont typeface="Wingdings 2" panose="05020102010507070707" pitchFamily="18" charset="2"/>
              <a:buChar char=""/>
            </a:pPr>
            <a:r>
              <a:rPr lang="en-GB" altLang="en-US" sz="2000" dirty="0"/>
              <a:t>Personalisation,</a:t>
            </a:r>
          </a:p>
          <a:p>
            <a:pPr marL="822325" lvl="1" indent="-282575">
              <a:buNone/>
            </a:pPr>
            <a:endParaRPr lang="en-GB" altLang="en-US" sz="2000" dirty="0"/>
          </a:p>
          <a:p>
            <a:pPr marL="822325" lvl="1" indent="-282575">
              <a:buFont typeface="Wingdings 2" panose="05020102010507070707" pitchFamily="18" charset="2"/>
              <a:buChar char=""/>
            </a:pPr>
            <a:r>
              <a:rPr lang="en-GB" altLang="en-US" sz="2000" dirty="0"/>
              <a:t>Titillation, and</a:t>
            </a:r>
          </a:p>
          <a:p>
            <a:pPr marL="822325" lvl="1" indent="-282575">
              <a:buNone/>
            </a:pPr>
            <a:endParaRPr lang="en-GB" altLang="en-US" sz="2000" dirty="0"/>
          </a:p>
          <a:p>
            <a:pPr marL="822325" lvl="1" indent="-282575">
              <a:buFont typeface="Wingdings 2" panose="05020102010507070707" pitchFamily="18" charset="2"/>
              <a:buChar char=""/>
            </a:pPr>
            <a:r>
              <a:rPr lang="en-GB" altLang="en-US" sz="2000" dirty="0"/>
              <a:t> Novelty</a:t>
            </a:r>
          </a:p>
          <a:p>
            <a:pPr marL="822325" lvl="1" indent="-282575">
              <a:buFont typeface="Wingdings 2" panose="05020102010507070707" pitchFamily="18" charset="2"/>
              <a:buChar char=""/>
            </a:pPr>
            <a:endParaRPr lang="en-GB" altLang="en-US" sz="2000" dirty="0"/>
          </a:p>
        </p:txBody>
      </p:sp>
    </p:spTree>
    <p:extLst>
      <p:ext uri="{BB962C8B-B14F-4D97-AF65-F5344CB8AC3E}">
        <p14:creationId xmlns:p14="http://schemas.microsoft.com/office/powerpoint/2010/main" val="4000483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D13F5-A46E-5248-5181-98A79D5AAE0C}"/>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Theories of Newsworthiness</a:t>
            </a:r>
          </a:p>
        </p:txBody>
      </p:sp>
      <p:sp>
        <p:nvSpPr>
          <p:cNvPr id="3" name="Content Placeholder 2">
            <a:extLst>
              <a:ext uri="{FF2B5EF4-FFF2-40B4-BE49-F238E27FC236}">
                <a16:creationId xmlns:a16="http://schemas.microsoft.com/office/drawing/2014/main" id="{2CF3087B-AAED-235E-4A03-75883AB5924F}"/>
              </a:ext>
            </a:extLst>
          </p:cNvPr>
          <p:cNvSpPr>
            <a:spLocks noGrp="1"/>
          </p:cNvSpPr>
          <p:nvPr>
            <p:ph idx="1"/>
          </p:nvPr>
        </p:nvSpPr>
        <p:spPr>
          <a:xfrm>
            <a:off x="838199" y="1335726"/>
            <a:ext cx="10515599" cy="420624"/>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Jewkes (2004)</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A6F30D01-DAC5-CA78-B2AF-CE2024EDA594}"/>
              </a:ext>
            </a:extLst>
          </p:cNvPr>
          <p:cNvPicPr>
            <a:picLocks noChangeAspect="1"/>
          </p:cNvPicPr>
          <p:nvPr/>
        </p:nvPicPr>
        <p:blipFill>
          <a:blip r:embed="rId2"/>
          <a:stretch>
            <a:fillRect/>
          </a:stretch>
        </p:blipFill>
        <p:spPr>
          <a:xfrm>
            <a:off x="2200608" y="1863801"/>
            <a:ext cx="7790783" cy="4440746"/>
          </a:xfrm>
          <a:prstGeom prst="rect">
            <a:avLst/>
          </a:prstGeom>
        </p:spPr>
      </p:pic>
    </p:spTree>
    <p:extLst>
      <p:ext uri="{BB962C8B-B14F-4D97-AF65-F5344CB8AC3E}">
        <p14:creationId xmlns:p14="http://schemas.microsoft.com/office/powerpoint/2010/main" val="118429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C49BE-B6B5-4305-0BF0-B5E381BF0550}"/>
              </a:ext>
            </a:extLst>
          </p:cNvPr>
          <p:cNvSpPr>
            <a:spLocks noGrp="1"/>
          </p:cNvSpPr>
          <p:nvPr>
            <p:ph type="title"/>
          </p:nvPr>
        </p:nvSpPr>
        <p:spPr>
          <a:xfrm>
            <a:off x="589560" y="856180"/>
            <a:ext cx="4560584" cy="1128068"/>
          </a:xfrm>
        </p:spPr>
        <p:txBody>
          <a:bodyPr anchor="ctr">
            <a:normAutofit/>
          </a:bodyPr>
          <a:lstStyle/>
          <a:p>
            <a:r>
              <a:rPr lang="en-GB" sz="3700"/>
              <a:t>Framing and Agenda Setting</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B6AB3C-C2B0-1022-EF52-8F68E79627D6}"/>
              </a:ext>
            </a:extLst>
          </p:cNvPr>
          <p:cNvSpPr>
            <a:spLocks noGrp="1"/>
          </p:cNvSpPr>
          <p:nvPr>
            <p:ph idx="1"/>
          </p:nvPr>
        </p:nvSpPr>
        <p:spPr>
          <a:xfrm>
            <a:off x="590719" y="2330505"/>
            <a:ext cx="4559425" cy="3979585"/>
          </a:xfrm>
        </p:spPr>
        <p:txBody>
          <a:bodyPr anchor="ctr">
            <a:normAutofit/>
          </a:bodyPr>
          <a:lstStyle/>
          <a:p>
            <a:pPr marL="0" indent="0">
              <a:buNone/>
            </a:pPr>
            <a:r>
              <a:rPr lang="en-GB" sz="1400" dirty="0"/>
              <a:t>‘’To frame is to select some aspects of a perceived reality and make them more salient in a communicating text, in such a way as to promote a particular problem definition, causal interpretation, moral evaluation, and/or treatment recommendation for the item described.’’</a:t>
            </a:r>
          </a:p>
          <a:p>
            <a:pPr marL="0" indent="0">
              <a:buNone/>
            </a:pPr>
            <a:r>
              <a:rPr lang="en-GB" sz="1400" b="1" dirty="0"/>
              <a:t>(</a:t>
            </a:r>
            <a:r>
              <a:rPr lang="en-GB" sz="1400" b="1" dirty="0" err="1"/>
              <a:t>Entman</a:t>
            </a:r>
            <a:r>
              <a:rPr lang="en-GB" sz="1400" b="1" dirty="0"/>
              <a:t>, 1993, p. 52).</a:t>
            </a:r>
            <a:br>
              <a:rPr lang="en-GB" sz="1400" dirty="0"/>
            </a:br>
            <a:endParaRPr lang="en-GB" sz="1400" dirty="0"/>
          </a:p>
          <a:p>
            <a:pPr marL="0" indent="0">
              <a:buNone/>
            </a:pPr>
            <a:r>
              <a:rPr lang="en-GB" sz="1400" dirty="0"/>
              <a:t>‘’The public uses… salience cues from the media to organize their own agendas and decide which issues are most important. Over time, the issues emphasized in news reports become the issues regarded as most important among the public. The agenda of the news media becomes, to a considerable degree, the agenda of the public.’’</a:t>
            </a:r>
          </a:p>
          <a:p>
            <a:pPr marL="0" indent="0">
              <a:buNone/>
            </a:pPr>
            <a:r>
              <a:rPr lang="en-GB" sz="1400" b="1" dirty="0"/>
              <a:t>(McCombs, 2014, p. 2).</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genda-Setting Theory Model | Download Scientific Diagram">
            <a:extLst>
              <a:ext uri="{FF2B5EF4-FFF2-40B4-BE49-F238E27FC236}">
                <a16:creationId xmlns:a16="http://schemas.microsoft.com/office/drawing/2014/main" id="{0949589D-3B81-887F-6D00-94F0DB544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5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920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40CE6-787E-5299-8AA5-42BFE782CED7}"/>
              </a:ext>
            </a:extLst>
          </p:cNvPr>
          <p:cNvSpPr>
            <a:spLocks noGrp="1"/>
          </p:cNvSpPr>
          <p:nvPr>
            <p:ph type="title"/>
          </p:nvPr>
        </p:nvSpPr>
        <p:spPr>
          <a:xfrm>
            <a:off x="793662" y="386930"/>
            <a:ext cx="10066122" cy="1298448"/>
          </a:xfrm>
        </p:spPr>
        <p:txBody>
          <a:bodyPr anchor="b">
            <a:normAutofit/>
          </a:bodyPr>
          <a:lstStyle/>
          <a:p>
            <a:r>
              <a:rPr lang="en-GB" sz="4800"/>
              <a:t>Moral Panics &amp; Amplification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F7F69-A817-5DEE-54FE-B45FD21997DA}"/>
              </a:ext>
            </a:extLst>
          </p:cNvPr>
          <p:cNvSpPr>
            <a:spLocks noGrp="1"/>
          </p:cNvSpPr>
          <p:nvPr>
            <p:ph idx="1"/>
          </p:nvPr>
        </p:nvSpPr>
        <p:spPr>
          <a:xfrm>
            <a:off x="793661" y="2599509"/>
            <a:ext cx="4530898" cy="3639450"/>
          </a:xfrm>
        </p:spPr>
        <p:txBody>
          <a:bodyPr anchor="ctr">
            <a:normAutofit/>
          </a:bodyPr>
          <a:lstStyle/>
          <a:p>
            <a:r>
              <a:rPr lang="en-GB" sz="1600"/>
              <a:t>Stan Cohen (1972)</a:t>
            </a:r>
          </a:p>
          <a:p>
            <a:pPr lvl="1"/>
            <a:r>
              <a:rPr lang="en-GB" sz="1600"/>
              <a:t>“societies appear to be subject… to periods of moral panics. A condition, episode, person or group of persons emerge to become defined as a threat… its nature is presented in a stylised and stereotypical fashion by the mass media.”</a:t>
            </a:r>
          </a:p>
          <a:p>
            <a:pPr lvl="1"/>
            <a:endParaRPr lang="en-GB" sz="1600"/>
          </a:p>
          <a:p>
            <a:r>
              <a:rPr lang="en-GB" sz="1600"/>
              <a:t>“In these situations, the perceptions of danger can be influenced and amplified by the presence of the mass media, which, voluntarily (or not), contribute to the moral panic process… widespread climate concern and social alarm is linked to the presence of certain groups…”  </a:t>
            </a:r>
            <a:r>
              <a:rPr lang="en-GB" sz="1600" b="1"/>
              <a:t>(Pece, 2018, p. 88).</a:t>
            </a:r>
          </a:p>
          <a:p>
            <a:endParaRPr lang="en-GB" sz="1600"/>
          </a:p>
        </p:txBody>
      </p:sp>
      <p:pic>
        <p:nvPicPr>
          <p:cNvPr id="4" name="Picture 2" descr="Media Culture : Moral Panics">
            <a:extLst>
              <a:ext uri="{FF2B5EF4-FFF2-40B4-BE49-F238E27FC236}">
                <a16:creationId xmlns:a16="http://schemas.microsoft.com/office/drawing/2014/main" id="{A6C49FA5-17C0-0DCF-DB61-A961F8CFFD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506591"/>
            <a:ext cx="5150277" cy="3669572"/>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0262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This is your brain on terrorism">
            <a:hlinkClick r:id="" action="ppaction://media"/>
            <a:extLst>
              <a:ext uri="{FF2B5EF4-FFF2-40B4-BE49-F238E27FC236}">
                <a16:creationId xmlns:a16="http://schemas.microsoft.com/office/drawing/2014/main" id="{E00FBE99-02E9-3F20-E59F-20CF3ABC3EBE}"/>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46626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1CB9C-DAF1-53F9-C35B-97BD3EEB139D}"/>
              </a:ext>
            </a:extLst>
          </p:cNvPr>
          <p:cNvSpPr>
            <a:spLocks noGrp="1"/>
          </p:cNvSpPr>
          <p:nvPr>
            <p:ph type="title"/>
          </p:nvPr>
        </p:nvSpPr>
        <p:spPr>
          <a:xfrm>
            <a:off x="4965430" y="629268"/>
            <a:ext cx="6586491" cy="1286160"/>
          </a:xfrm>
        </p:spPr>
        <p:txBody>
          <a:bodyPr anchor="b">
            <a:normAutofit/>
          </a:bodyPr>
          <a:lstStyle/>
          <a:p>
            <a:r>
              <a:rPr lang="en-GB" dirty="0"/>
              <a:t>Discussion Task</a:t>
            </a:r>
          </a:p>
        </p:txBody>
      </p:sp>
      <p:pic>
        <p:nvPicPr>
          <p:cNvPr id="6" name="Picture 5">
            <a:extLst>
              <a:ext uri="{FF2B5EF4-FFF2-40B4-BE49-F238E27FC236}">
                <a16:creationId xmlns:a16="http://schemas.microsoft.com/office/drawing/2014/main" id="{F6EACCD1-A4F2-8053-59B8-FA92371217FE}"/>
              </a:ext>
            </a:extLst>
          </p:cNvPr>
          <p:cNvPicPr>
            <a:picLocks noChangeAspect="1"/>
          </p:cNvPicPr>
          <p:nvPr/>
        </p:nvPicPr>
        <p:blipFill rotWithShape="1">
          <a:blip r:embed="rId2"/>
          <a:srcRect l="8744" r="46136"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DDC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B52041-9BFF-E425-F600-495B02634070}"/>
              </a:ext>
            </a:extLst>
          </p:cNvPr>
          <p:cNvGraphicFramePr>
            <a:graphicFrameLocks noGrp="1"/>
          </p:cNvGraphicFramePr>
          <p:nvPr>
            <p:ph idx="1"/>
            <p:extLst>
              <p:ext uri="{D42A27DB-BD31-4B8C-83A1-F6EECF244321}">
                <p14:modId xmlns:p14="http://schemas.microsoft.com/office/powerpoint/2010/main" val="2369427582"/>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2886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40FE43-0A10-0010-E440-C75B474EF699}"/>
              </a:ext>
            </a:extLst>
          </p:cNvPr>
          <p:cNvSpPr>
            <a:spLocks noGrp="1"/>
          </p:cNvSpPr>
          <p:nvPr>
            <p:ph type="title"/>
          </p:nvPr>
        </p:nvSpPr>
        <p:spPr>
          <a:xfrm>
            <a:off x="621792" y="1161288"/>
            <a:ext cx="3602736" cy="4526280"/>
          </a:xfrm>
        </p:spPr>
        <p:txBody>
          <a:bodyPr>
            <a:normAutofit/>
          </a:bodyPr>
          <a:lstStyle/>
          <a:p>
            <a:r>
              <a:rPr lang="en-GB" sz="4000"/>
              <a:t>‘Media Oriented Strategy’</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FB5E315-3FD2-30F1-4C83-88CB0FDA82CE}"/>
              </a:ext>
            </a:extLst>
          </p:cNvPr>
          <p:cNvSpPr>
            <a:spLocks noGrp="1"/>
          </p:cNvSpPr>
          <p:nvPr>
            <p:ph idx="1"/>
          </p:nvPr>
        </p:nvSpPr>
        <p:spPr>
          <a:xfrm>
            <a:off x="5434149" y="932688"/>
            <a:ext cx="5916603" cy="4992624"/>
          </a:xfrm>
        </p:spPr>
        <p:txBody>
          <a:bodyPr anchor="ctr">
            <a:normAutofit/>
          </a:bodyPr>
          <a:lstStyle/>
          <a:p>
            <a:pPr eaLnBrk="1" hangingPunct="1"/>
            <a:r>
              <a:rPr lang="en-GB" altLang="en-US" sz="2000"/>
              <a:t>Jenkins (1975) : Terrorist attacks are choreographed to attract the attention of the media.</a:t>
            </a:r>
          </a:p>
          <a:p>
            <a:pPr eaLnBrk="1" hangingPunct="1">
              <a:buFont typeface="Wingdings 2" panose="05020102010507070707" pitchFamily="18" charset="2"/>
              <a:buNone/>
            </a:pPr>
            <a:endParaRPr lang="en-GB" altLang="en-US" sz="2000"/>
          </a:p>
          <a:p>
            <a:pPr eaLnBrk="1" hangingPunct="1"/>
            <a:r>
              <a:rPr lang="en-GB" altLang="en-US" sz="2000"/>
              <a:t>Wilkinson (2006) an instrumental relationship with the media designed to gain publicity through which to communicate the ‘message of the terrorist’.</a:t>
            </a:r>
          </a:p>
        </p:txBody>
      </p:sp>
    </p:spTree>
    <p:extLst>
      <p:ext uri="{BB962C8B-B14F-4D97-AF65-F5344CB8AC3E}">
        <p14:creationId xmlns:p14="http://schemas.microsoft.com/office/powerpoint/2010/main" val="2356414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7C6B6-1761-15FC-8CD6-0ECB4500BD4E}"/>
              </a:ext>
            </a:extLst>
          </p:cNvPr>
          <p:cNvSpPr>
            <a:spLocks noGrp="1"/>
          </p:cNvSpPr>
          <p:nvPr>
            <p:ph type="title"/>
          </p:nvPr>
        </p:nvSpPr>
        <p:spPr>
          <a:xfrm>
            <a:off x="1153618" y="1239927"/>
            <a:ext cx="4008586" cy="4680583"/>
          </a:xfrm>
        </p:spPr>
        <p:txBody>
          <a:bodyPr anchor="ctr">
            <a:normAutofit/>
          </a:bodyPr>
          <a:lstStyle/>
          <a:p>
            <a:r>
              <a:rPr lang="en-GB" sz="5200"/>
              <a:t>Terrorism and the Media</a:t>
            </a:r>
          </a:p>
        </p:txBody>
      </p:sp>
      <p:sp>
        <p:nvSpPr>
          <p:cNvPr id="3" name="Content Placeholder 2">
            <a:extLst>
              <a:ext uri="{FF2B5EF4-FFF2-40B4-BE49-F238E27FC236}">
                <a16:creationId xmlns:a16="http://schemas.microsoft.com/office/drawing/2014/main" id="{6167B602-C069-2D08-2A49-01760F7FC253}"/>
              </a:ext>
            </a:extLst>
          </p:cNvPr>
          <p:cNvSpPr>
            <a:spLocks noGrp="1"/>
          </p:cNvSpPr>
          <p:nvPr>
            <p:ph idx="1"/>
          </p:nvPr>
        </p:nvSpPr>
        <p:spPr>
          <a:xfrm>
            <a:off x="5402119" y="996287"/>
            <a:ext cx="5861628" cy="4924223"/>
          </a:xfrm>
        </p:spPr>
        <p:txBody>
          <a:bodyPr anchor="ctr">
            <a:normAutofit lnSpcReduction="10000"/>
          </a:bodyPr>
          <a:lstStyle/>
          <a:p>
            <a:r>
              <a:rPr lang="en-GB" sz="2400" dirty="0"/>
              <a:t>A double-edge sword – the public has the right to know about events, but they give terrorists what they want by reporting on terrorist acts.</a:t>
            </a:r>
          </a:p>
          <a:p>
            <a:r>
              <a:rPr lang="en-GB" sz="2400" dirty="0"/>
              <a:t>To achieve their goals – terrorist seek to promote their acts to a wide audience.</a:t>
            </a:r>
            <a:endParaRPr lang="en-US" sz="2400" dirty="0"/>
          </a:p>
          <a:p>
            <a:r>
              <a:rPr lang="en-GB" sz="2400" dirty="0"/>
              <a:t>They gain from media coverage of their attacks</a:t>
            </a:r>
          </a:p>
          <a:p>
            <a:r>
              <a:rPr lang="en-GB" sz="2400" dirty="0"/>
              <a:t>Hoffman (2008) argues ‘’without the media’s coverage, the acts impact is arguably wasted, remaining narrowly confined to immediate victim(s) of the attack, rather than reaching the wider ‘target audience’ to whom the terrorists’ violence is actually aimed’’.</a:t>
            </a:r>
            <a:endParaRPr lang="en-US" sz="2400" dirty="0"/>
          </a:p>
        </p:txBody>
      </p:sp>
    </p:spTree>
    <p:extLst>
      <p:ext uri="{BB962C8B-B14F-4D97-AF65-F5344CB8AC3E}">
        <p14:creationId xmlns:p14="http://schemas.microsoft.com/office/powerpoint/2010/main" val="2219101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498FD-86E4-B0F8-DCB5-6B213A3F0020}"/>
              </a:ext>
            </a:extLst>
          </p:cNvPr>
          <p:cNvSpPr>
            <a:spLocks noGrp="1"/>
          </p:cNvSpPr>
          <p:nvPr>
            <p:ph type="title"/>
          </p:nvPr>
        </p:nvSpPr>
        <p:spPr>
          <a:xfrm>
            <a:off x="1006900" y="1188637"/>
            <a:ext cx="3141430" cy="4480726"/>
          </a:xfrm>
        </p:spPr>
        <p:txBody>
          <a:bodyPr>
            <a:normAutofit/>
          </a:bodyPr>
          <a:lstStyle/>
          <a:p>
            <a:pPr algn="r"/>
            <a:r>
              <a:rPr lang="en-GB" sz="6100"/>
              <a:t>Terrorist Coverage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9BABD2-015D-5B02-EA79-A7549BDE9FEF}"/>
              </a:ext>
            </a:extLst>
          </p:cNvPr>
          <p:cNvSpPr>
            <a:spLocks noGrp="1"/>
          </p:cNvSpPr>
          <p:nvPr>
            <p:ph idx="1"/>
          </p:nvPr>
        </p:nvSpPr>
        <p:spPr>
          <a:xfrm>
            <a:off x="5138928" y="1338729"/>
            <a:ext cx="4795584" cy="4180542"/>
          </a:xfrm>
        </p:spPr>
        <p:txBody>
          <a:bodyPr anchor="ctr">
            <a:normAutofit/>
          </a:bodyPr>
          <a:lstStyle/>
          <a:p>
            <a:r>
              <a:rPr lang="en-GB" sz="2400"/>
              <a:t>“</a:t>
            </a:r>
            <a:r>
              <a:rPr lang="en-GB" sz="2400" baseline="0"/>
              <a:t>Media coverage of terrorism amplifies its effects.” (White, 2021).</a:t>
            </a:r>
            <a:endParaRPr lang="en-US" sz="2400"/>
          </a:p>
          <a:p>
            <a:r>
              <a:rPr lang="en-GB" sz="2400" baseline="0"/>
              <a:t>Media reporting on terrorist attacks make view rating surge. </a:t>
            </a:r>
            <a:endParaRPr lang="en-US" sz="2400"/>
          </a:p>
          <a:p>
            <a:r>
              <a:rPr lang="en-GB" sz="2400" baseline="0"/>
              <a:t>Intensifies public anxiety and fear.</a:t>
            </a:r>
            <a:endParaRPr lang="en-US" sz="2400"/>
          </a:p>
          <a:p>
            <a:r>
              <a:rPr lang="en-GB" sz="2400" baseline="0"/>
              <a:t>Coverage is often undifferentiated.</a:t>
            </a:r>
            <a:endParaRPr lang="en-US" sz="2400"/>
          </a:p>
          <a:p>
            <a:r>
              <a:rPr lang="en-GB" sz="2400" baseline="0"/>
              <a:t>Can result in copycat/follow up attacks</a:t>
            </a:r>
            <a:endParaRPr lang="en-US" sz="2400"/>
          </a:p>
        </p:txBody>
      </p:sp>
    </p:spTree>
    <p:extLst>
      <p:ext uri="{BB962C8B-B14F-4D97-AF65-F5344CB8AC3E}">
        <p14:creationId xmlns:p14="http://schemas.microsoft.com/office/powerpoint/2010/main" val="1144764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A8FCF-CB06-2DBC-F201-CBA531E375DB}"/>
              </a:ext>
            </a:extLst>
          </p:cNvPr>
          <p:cNvSpPr>
            <a:spLocks noGrp="1"/>
          </p:cNvSpPr>
          <p:nvPr>
            <p:ph type="title"/>
          </p:nvPr>
        </p:nvSpPr>
        <p:spPr>
          <a:xfrm>
            <a:off x="1006900" y="1188637"/>
            <a:ext cx="3141430" cy="4480726"/>
          </a:xfrm>
        </p:spPr>
        <p:txBody>
          <a:bodyPr>
            <a:normAutofit/>
          </a:bodyPr>
          <a:lstStyle/>
          <a:p>
            <a:pPr algn="r"/>
            <a:r>
              <a:rPr lang="en-GB" sz="5600"/>
              <a:t>Symbiosis between the media and terror</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CF8EC-6BB1-4AE4-CDD7-955866A5085B}"/>
              </a:ext>
            </a:extLst>
          </p:cNvPr>
          <p:cNvSpPr>
            <a:spLocks noGrp="1"/>
          </p:cNvSpPr>
          <p:nvPr>
            <p:ph idx="1"/>
          </p:nvPr>
        </p:nvSpPr>
        <p:spPr>
          <a:xfrm>
            <a:off x="5138927" y="1038545"/>
            <a:ext cx="6046169" cy="4829992"/>
          </a:xfrm>
        </p:spPr>
        <p:txBody>
          <a:bodyPr anchor="ctr">
            <a:normAutofit fontScale="92500" lnSpcReduction="20000"/>
          </a:bodyPr>
          <a:lstStyle/>
          <a:p>
            <a:r>
              <a:rPr lang="en-GB" sz="2400" b="0" i="0" u="none" strike="noStrike" baseline="0" dirty="0"/>
              <a:t>“the media are “naturally drawn to stories that suggest conflict and the potential for what is shocking and sensational,” with an inherent quest for increased audiences. For Lewis and Green, “violence is a central and defining quality in contemporary television culture and is critical to the semiotic and financial momentum of contemporary media organisations.” On the other hand, terrorists achieve mass proliferation of their messages through extensive and prolonged media coverage, as “terrorism has to be [mass] communicated to have effect.”  By implication, it means that whenever there is a terrorist event, the media will provide it robust coverage for longer hours.”</a:t>
            </a:r>
          </a:p>
          <a:p>
            <a:endParaRPr lang="en-GB" sz="1500" dirty="0">
              <a:latin typeface="Times New Roman" panose="02020603050405020304" pitchFamily="18" charset="0"/>
            </a:endParaRPr>
          </a:p>
          <a:p>
            <a:endParaRPr lang="en-GB" sz="1500" dirty="0">
              <a:latin typeface="Times New Roman" panose="02020603050405020304" pitchFamily="18" charset="0"/>
            </a:endParaRPr>
          </a:p>
          <a:p>
            <a:r>
              <a:rPr lang="en-GB" sz="1500" dirty="0"/>
              <a:t>M, Iqbal. (2015) 'The TV-Terrorism Relationship: Investigating the Symbiosis Notion', Strategic Studies, 35(2), pp. 89-112.</a:t>
            </a:r>
          </a:p>
        </p:txBody>
      </p:sp>
    </p:spTree>
    <p:extLst>
      <p:ext uri="{BB962C8B-B14F-4D97-AF65-F5344CB8AC3E}">
        <p14:creationId xmlns:p14="http://schemas.microsoft.com/office/powerpoint/2010/main" val="2504079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1F3EC-5477-0A60-B702-1DFFABE16793}"/>
              </a:ext>
            </a:extLst>
          </p:cNvPr>
          <p:cNvSpPr>
            <a:spLocks noGrp="1"/>
          </p:cNvSpPr>
          <p:nvPr>
            <p:ph type="title"/>
          </p:nvPr>
        </p:nvSpPr>
        <p:spPr>
          <a:xfrm>
            <a:off x="1285240" y="1050595"/>
            <a:ext cx="8074815" cy="1618489"/>
          </a:xfrm>
        </p:spPr>
        <p:txBody>
          <a:bodyPr anchor="ctr">
            <a:normAutofit/>
          </a:bodyPr>
          <a:lstStyle/>
          <a:p>
            <a:r>
              <a:rPr lang="en-GB" sz="5000"/>
              <a:t>Symbiosis between the media and terror</a:t>
            </a:r>
          </a:p>
        </p:txBody>
      </p:sp>
      <p:sp>
        <p:nvSpPr>
          <p:cNvPr id="3" name="Content Placeholder 2">
            <a:extLst>
              <a:ext uri="{FF2B5EF4-FFF2-40B4-BE49-F238E27FC236}">
                <a16:creationId xmlns:a16="http://schemas.microsoft.com/office/drawing/2014/main" id="{C0E14734-0D19-A0E7-7D31-56DFD6B0665F}"/>
              </a:ext>
            </a:extLst>
          </p:cNvPr>
          <p:cNvSpPr>
            <a:spLocks noGrp="1"/>
          </p:cNvSpPr>
          <p:nvPr>
            <p:ph idx="1"/>
          </p:nvPr>
        </p:nvSpPr>
        <p:spPr>
          <a:xfrm>
            <a:off x="1285240" y="2969469"/>
            <a:ext cx="10451835" cy="2800395"/>
          </a:xfrm>
        </p:spPr>
        <p:txBody>
          <a:bodyPr anchor="t">
            <a:normAutofit fontScale="92500" lnSpcReduction="20000"/>
          </a:bodyPr>
          <a:lstStyle/>
          <a:p>
            <a:r>
              <a:rPr lang="en-GB" sz="2200" b="0" i="0" u="none" strike="noStrike" baseline="0" dirty="0"/>
              <a:t>“A close illustration of media framing can be seen in the pre-9/11 presentation of Arabs as the suppliers of oil. However, in the post 9/11 scenario, they are generally dubbed as either potential (sometimes actual) terrorists and/or perpetrators of terrorism. Powell puts it this way: An analysis of episodic news frames of terrorist events since 9/11 demonstrates how thematic coverage of terrorism has developed through frames composed of labels, common themes, and rhetorical associations, which portrayed terrorism as an international threat organized by Muslims /Arabs / Islam.”</a:t>
            </a:r>
          </a:p>
          <a:p>
            <a:endParaRPr lang="en-GB" sz="2200" dirty="0"/>
          </a:p>
          <a:p>
            <a:pPr lvl="1"/>
            <a:r>
              <a:rPr lang="en-GB" sz="2200" dirty="0"/>
              <a:t>What theory can you think of that lines up with this excerpt?</a:t>
            </a:r>
          </a:p>
          <a:p>
            <a:pPr marL="0" indent="0">
              <a:buNone/>
            </a:pPr>
            <a:endParaRPr lang="en-GB" sz="1300" dirty="0">
              <a:latin typeface="Times New Roman" panose="02020603050405020304" pitchFamily="18" charset="0"/>
            </a:endParaRPr>
          </a:p>
          <a:p>
            <a:r>
              <a:rPr lang="en-GB" sz="1300" dirty="0"/>
              <a:t>M, Iqbal. (2015) 'The TV-Terrorism Relationship: Investigating the Symbiosis Notion', Strategic Studies, 35(2), pp. 89-112.</a:t>
            </a:r>
          </a:p>
        </p:txBody>
      </p:sp>
    </p:spTree>
    <p:extLst>
      <p:ext uri="{BB962C8B-B14F-4D97-AF65-F5344CB8AC3E}">
        <p14:creationId xmlns:p14="http://schemas.microsoft.com/office/powerpoint/2010/main" val="327315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7C117-80D5-D053-2DC3-ECFD97DA0AFC}"/>
              </a:ext>
            </a:extLst>
          </p:cNvPr>
          <p:cNvSpPr>
            <a:spLocks noGrp="1"/>
          </p:cNvSpPr>
          <p:nvPr>
            <p:ph type="title"/>
          </p:nvPr>
        </p:nvSpPr>
        <p:spPr>
          <a:xfrm>
            <a:off x="1075767" y="1188637"/>
            <a:ext cx="2988234" cy="4480726"/>
          </a:xfrm>
        </p:spPr>
        <p:txBody>
          <a:bodyPr>
            <a:normAutofit/>
          </a:bodyPr>
          <a:lstStyle/>
          <a:p>
            <a:pPr algn="r"/>
            <a:r>
              <a:rPr lang="en-GB" sz="5100"/>
              <a:t>Symbiosis between the media and terror</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C32FA-055D-D134-CFFE-C801E017A23A}"/>
              </a:ext>
            </a:extLst>
          </p:cNvPr>
          <p:cNvSpPr>
            <a:spLocks noGrp="1"/>
          </p:cNvSpPr>
          <p:nvPr>
            <p:ph idx="1"/>
          </p:nvPr>
        </p:nvSpPr>
        <p:spPr>
          <a:xfrm>
            <a:off x="5255259" y="1188637"/>
            <a:ext cx="5860969" cy="4480725"/>
          </a:xfrm>
        </p:spPr>
        <p:txBody>
          <a:bodyPr anchor="ctr">
            <a:normAutofit/>
          </a:bodyPr>
          <a:lstStyle/>
          <a:p>
            <a:r>
              <a:rPr lang="en-GB" sz="2000" b="0" i="0" u="none" strike="noStrike" baseline="0" dirty="0"/>
              <a:t>“three themes formed the news frame: responsibility for the attacks; defiance, solidarity and anger; and efficient emergency response. With reference to the responsibility for the attacks, as established above, in the immediate aftermath of a terrorist event, there are limited explanations available about the possible attackers. And in most cases, journalists rely on what the official sources are saying. It is also their established right to question what the authorities are saying and to examine other versions….”</a:t>
            </a:r>
          </a:p>
          <a:p>
            <a:endParaRPr lang="en-GB" sz="1500" dirty="0"/>
          </a:p>
          <a:p>
            <a:r>
              <a:rPr lang="en-GB" sz="1500" dirty="0"/>
              <a:t>M, Iqbal. (2015) 'The TV-Terrorism Relationship: Investigating the Symbiosis Notion', Strategic Studies, 35(2), pp. 89-112.</a:t>
            </a:r>
          </a:p>
        </p:txBody>
      </p:sp>
    </p:spTree>
    <p:extLst>
      <p:ext uri="{BB962C8B-B14F-4D97-AF65-F5344CB8AC3E}">
        <p14:creationId xmlns:p14="http://schemas.microsoft.com/office/powerpoint/2010/main" val="2167409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B663C-134E-E7C2-2C67-60489D0206DD}"/>
              </a:ext>
            </a:extLst>
          </p:cNvPr>
          <p:cNvSpPr>
            <a:spLocks noGrp="1"/>
          </p:cNvSpPr>
          <p:nvPr>
            <p:ph type="title"/>
          </p:nvPr>
        </p:nvSpPr>
        <p:spPr>
          <a:xfrm>
            <a:off x="1075767" y="1188637"/>
            <a:ext cx="2988234" cy="4480726"/>
          </a:xfrm>
        </p:spPr>
        <p:txBody>
          <a:bodyPr>
            <a:normAutofit/>
          </a:bodyPr>
          <a:lstStyle/>
          <a:p>
            <a:pPr algn="r"/>
            <a:r>
              <a:rPr lang="en-GB" sz="5100"/>
              <a:t>Symbiosis between the media and terror</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28A1D-7617-EEAE-0379-42D76AD961E7}"/>
              </a:ext>
            </a:extLst>
          </p:cNvPr>
          <p:cNvSpPr>
            <a:spLocks noGrp="1"/>
          </p:cNvSpPr>
          <p:nvPr>
            <p:ph idx="1"/>
          </p:nvPr>
        </p:nvSpPr>
        <p:spPr>
          <a:xfrm>
            <a:off x="5255259" y="1188637"/>
            <a:ext cx="5860969" cy="4480726"/>
          </a:xfrm>
        </p:spPr>
        <p:txBody>
          <a:bodyPr anchor="ctr">
            <a:normAutofit fontScale="85000" lnSpcReduction="10000"/>
          </a:bodyPr>
          <a:lstStyle/>
          <a:p>
            <a:r>
              <a:rPr lang="en-GB" sz="2400" b="0" i="0" u="none" strike="noStrike" baseline="0" dirty="0"/>
              <a:t>“Regarding the solidarity, defiance and anger theme, it may be stated that it was an effort to feature the determination of the British people not to be scared by the sheer scale of horror and destruction. This resilience was mainly showcased by the appearances and statements given by the government officials, particularly Prime Minister Tony Blair. He appeared to be an iconic figure of defiance and anger against the terrorists. In this apparent vein of nationalism the comparison of these attacks with London Blitz during the Second World War sounded like an exaggeration. However, this type of treatment may arguably be desirable to promote the sense of unity and integrity and to discourage panic…”</a:t>
            </a:r>
          </a:p>
          <a:p>
            <a:endParaRPr lang="en-GB" sz="1300" dirty="0"/>
          </a:p>
          <a:p>
            <a:r>
              <a:rPr lang="en-GB" sz="1300" dirty="0"/>
              <a:t>M, Iqbal. (2015) 'The TV-Terrorism Relationship: Investigating the Symbiosis Notion', Strategic Studies, 35(2), pp. 89-112.</a:t>
            </a:r>
          </a:p>
          <a:p>
            <a:pPr marL="0" indent="0">
              <a:buNone/>
            </a:pPr>
            <a:endParaRPr lang="en-GB" sz="1300" b="0" i="0" u="none" strike="noStrike" baseline="0" dirty="0"/>
          </a:p>
          <a:p>
            <a:endParaRPr lang="en-GB" sz="1300" dirty="0"/>
          </a:p>
        </p:txBody>
      </p:sp>
    </p:spTree>
    <p:extLst>
      <p:ext uri="{BB962C8B-B14F-4D97-AF65-F5344CB8AC3E}">
        <p14:creationId xmlns:p14="http://schemas.microsoft.com/office/powerpoint/2010/main" val="3004994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229E4-370F-3BC7-EFAA-65E5AC40257E}"/>
              </a:ext>
            </a:extLst>
          </p:cNvPr>
          <p:cNvSpPr>
            <a:spLocks noGrp="1"/>
          </p:cNvSpPr>
          <p:nvPr>
            <p:ph type="title"/>
          </p:nvPr>
        </p:nvSpPr>
        <p:spPr>
          <a:xfrm>
            <a:off x="1285240" y="1050595"/>
            <a:ext cx="8074815" cy="1618489"/>
          </a:xfrm>
        </p:spPr>
        <p:txBody>
          <a:bodyPr anchor="ctr">
            <a:normAutofit/>
          </a:bodyPr>
          <a:lstStyle/>
          <a:p>
            <a:r>
              <a:rPr lang="en-GB" sz="5000"/>
              <a:t>Symbiosis between the media and terror</a:t>
            </a:r>
          </a:p>
        </p:txBody>
      </p:sp>
      <p:sp>
        <p:nvSpPr>
          <p:cNvPr id="3" name="Content Placeholder 2">
            <a:extLst>
              <a:ext uri="{FF2B5EF4-FFF2-40B4-BE49-F238E27FC236}">
                <a16:creationId xmlns:a16="http://schemas.microsoft.com/office/drawing/2014/main" id="{65038F7E-A371-6549-C7E7-A47F9C1B5C82}"/>
              </a:ext>
            </a:extLst>
          </p:cNvPr>
          <p:cNvSpPr>
            <a:spLocks noGrp="1"/>
          </p:cNvSpPr>
          <p:nvPr>
            <p:ph idx="1"/>
          </p:nvPr>
        </p:nvSpPr>
        <p:spPr>
          <a:xfrm>
            <a:off x="1285240" y="2969469"/>
            <a:ext cx="9701208" cy="2800395"/>
          </a:xfrm>
        </p:spPr>
        <p:txBody>
          <a:bodyPr anchor="t">
            <a:normAutofit fontScale="92500" lnSpcReduction="20000"/>
          </a:bodyPr>
          <a:lstStyle/>
          <a:p>
            <a:r>
              <a:rPr lang="en-GB" sz="2400" b="0" i="0" u="none" strike="noStrike" baseline="0" dirty="0"/>
              <a:t>“In the apparent euphoria it was reported that it was in the DNA of the British people to stand tall and resilient against all odds. The British Muslim community, however, was not seen to be part of this DNA. The British Muslims were singled out as seemingly not sharing the sense of unity with their other countrymen. Apparently, when it was reported that the whole British nation was showing resolve against the terrorists, Muslims were only shown to be either defending themselves in an apologetic manner or as the targets of hate attacks. They were not shown as a part of larger British community…”</a:t>
            </a:r>
            <a:endParaRPr lang="en-GB" sz="2400" dirty="0"/>
          </a:p>
          <a:p>
            <a:endParaRPr lang="en-GB" sz="1500" dirty="0"/>
          </a:p>
          <a:p>
            <a:r>
              <a:rPr lang="en-GB" sz="1500" dirty="0"/>
              <a:t>M, Iqbal. (2015) 'The TV-Terrorism Relationship: Investigating the Symbiosis Notion', Strategic Studies, 35(2), pp. 89-112.</a:t>
            </a:r>
          </a:p>
        </p:txBody>
      </p:sp>
    </p:spTree>
    <p:extLst>
      <p:ext uri="{BB962C8B-B14F-4D97-AF65-F5344CB8AC3E}">
        <p14:creationId xmlns:p14="http://schemas.microsoft.com/office/powerpoint/2010/main" val="977311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B73BA-EE08-0416-8980-83823349F07C}"/>
              </a:ext>
            </a:extLst>
          </p:cNvPr>
          <p:cNvSpPr>
            <a:spLocks noGrp="1"/>
          </p:cNvSpPr>
          <p:nvPr>
            <p:ph type="title"/>
          </p:nvPr>
        </p:nvSpPr>
        <p:spPr>
          <a:xfrm>
            <a:off x="1285240" y="1050595"/>
            <a:ext cx="8074815" cy="1618489"/>
          </a:xfrm>
        </p:spPr>
        <p:txBody>
          <a:bodyPr anchor="ctr">
            <a:normAutofit/>
          </a:bodyPr>
          <a:lstStyle/>
          <a:p>
            <a:r>
              <a:rPr lang="en-GB" sz="5000"/>
              <a:t>Symbiosis between the media and terror</a:t>
            </a:r>
          </a:p>
        </p:txBody>
      </p:sp>
      <p:sp>
        <p:nvSpPr>
          <p:cNvPr id="3" name="Content Placeholder 2">
            <a:extLst>
              <a:ext uri="{FF2B5EF4-FFF2-40B4-BE49-F238E27FC236}">
                <a16:creationId xmlns:a16="http://schemas.microsoft.com/office/drawing/2014/main" id="{6DFFD948-0720-06E1-2734-09726557AB76}"/>
              </a:ext>
            </a:extLst>
          </p:cNvPr>
          <p:cNvSpPr>
            <a:spLocks noGrp="1"/>
          </p:cNvSpPr>
          <p:nvPr>
            <p:ph idx="1"/>
          </p:nvPr>
        </p:nvSpPr>
        <p:spPr>
          <a:xfrm>
            <a:off x="1285240" y="2969469"/>
            <a:ext cx="9728503" cy="2800395"/>
          </a:xfrm>
        </p:spPr>
        <p:txBody>
          <a:bodyPr anchor="t">
            <a:normAutofit fontScale="92500" lnSpcReduction="20000"/>
          </a:bodyPr>
          <a:lstStyle/>
          <a:p>
            <a:r>
              <a:rPr lang="en-GB" sz="2600" b="0" i="0" u="none" strike="noStrike" baseline="0" dirty="0"/>
              <a:t>“As far as the presentation of efficient emergency response theme is concerned, the efficiency of the work of emergency teams was overemphasised. Many aspects of their negligence and lack of efficiency were unearthed and reported by the media during the proceedings of the inquiry commission constituted to examine preparedness and emergency response. Spencer 23 has called for more focus on non-dramatic but socially more desirable aspects during conflict reporting.”</a:t>
            </a:r>
          </a:p>
          <a:p>
            <a:endParaRPr lang="en-GB" sz="1700" dirty="0"/>
          </a:p>
          <a:p>
            <a:r>
              <a:rPr lang="en-GB" sz="1700" dirty="0"/>
              <a:t>M, Iqbal. (2015) 'The TV-Terrorism Relationship: Investigating the Symbiosis Notion', Strategic Studies, 35(2), pp. 89-112.</a:t>
            </a:r>
          </a:p>
        </p:txBody>
      </p:sp>
    </p:spTree>
    <p:extLst>
      <p:ext uri="{BB962C8B-B14F-4D97-AF65-F5344CB8AC3E}">
        <p14:creationId xmlns:p14="http://schemas.microsoft.com/office/powerpoint/2010/main" val="479204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A3E9-960F-B7FE-6BC1-7AD77BA9F21B}"/>
              </a:ext>
            </a:extLst>
          </p:cNvPr>
          <p:cNvSpPr>
            <a:spLocks noGrp="1"/>
          </p:cNvSpPr>
          <p:nvPr>
            <p:ph type="title"/>
          </p:nvPr>
        </p:nvSpPr>
        <p:spPr>
          <a:xfrm>
            <a:off x="6486524" y="629267"/>
            <a:ext cx="5053203" cy="1076704"/>
          </a:xfrm>
        </p:spPr>
        <p:txBody>
          <a:bodyPr>
            <a:normAutofit/>
          </a:bodyPr>
          <a:lstStyle/>
          <a:p>
            <a:r>
              <a:rPr lang="en-GB" dirty="0"/>
              <a:t>9/11 Media</a:t>
            </a:r>
          </a:p>
        </p:txBody>
      </p:sp>
      <p:sp>
        <p:nvSpPr>
          <p:cNvPr id="12" name="Rectangle 11">
            <a:extLst>
              <a:ext uri="{FF2B5EF4-FFF2-40B4-BE49-F238E27FC236}">
                <a16:creationId xmlns:a16="http://schemas.microsoft.com/office/drawing/2014/main" id="{0CFBA2BA-8E71-4F5B-8D9F-B69EE92F3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A034A1A2-571C-4D7C-97E5-1210DBA3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September 11: Newspaper Headlines From the Day After 9/11 Attacks">
            <a:extLst>
              <a:ext uri="{FF2B5EF4-FFF2-40B4-BE49-F238E27FC236}">
                <a16:creationId xmlns:a16="http://schemas.microsoft.com/office/drawing/2014/main" id="{D09BEF45-4FA1-46BD-0CCA-B2C5F6B439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2310"/>
          <a:stretch/>
        </p:blipFill>
        <p:spPr bwMode="auto">
          <a:xfrm>
            <a:off x="822568" y="803049"/>
            <a:ext cx="2144426" cy="24706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ere&amp;#39;s How TV News Is Commemorating the 20th Anniversary of 9/11">
            <a:extLst>
              <a:ext uri="{FF2B5EF4-FFF2-40B4-BE49-F238E27FC236}">
                <a16:creationId xmlns:a16="http://schemas.microsoft.com/office/drawing/2014/main" id="{9BD3AA9E-5107-E010-5DE1-2682EB29C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448" r="30939" b="-1"/>
          <a:stretch/>
        </p:blipFill>
        <p:spPr bwMode="auto">
          <a:xfrm>
            <a:off x="3127860" y="813900"/>
            <a:ext cx="2174175" cy="24598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Newspaper Front Pages Covering 9/11 — 9/11 Newspaper Front Pages Headlines  and Photos">
            <a:extLst>
              <a:ext uri="{FF2B5EF4-FFF2-40B4-BE49-F238E27FC236}">
                <a16:creationId xmlns:a16="http://schemas.microsoft.com/office/drawing/2014/main" id="{9298F67E-8255-580D-DE92-A6B4579994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88" r="5" b="30604"/>
          <a:stretch/>
        </p:blipFill>
        <p:spPr bwMode="auto">
          <a:xfrm>
            <a:off x="819190" y="3434659"/>
            <a:ext cx="2130130" cy="24691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MSNBC should end its annual tradition of replaying hours of unedited 9/11  footage.">
            <a:extLst>
              <a:ext uri="{FF2B5EF4-FFF2-40B4-BE49-F238E27FC236}">
                <a16:creationId xmlns:a16="http://schemas.microsoft.com/office/drawing/2014/main" id="{94AAEB20-5003-9BF8-C4B8-C71E8A7B27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467" r="19797" b="5"/>
          <a:stretch/>
        </p:blipFill>
        <p:spPr bwMode="auto">
          <a:xfrm>
            <a:off x="3127860" y="3434658"/>
            <a:ext cx="2174176" cy="24691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5BBAC9-31EA-BC4E-32DD-F847802CA1AC}"/>
              </a:ext>
            </a:extLst>
          </p:cNvPr>
          <p:cNvSpPr>
            <a:spLocks noGrp="1"/>
          </p:cNvSpPr>
          <p:nvPr>
            <p:ph idx="1"/>
          </p:nvPr>
        </p:nvSpPr>
        <p:spPr>
          <a:xfrm>
            <a:off x="6486524" y="1705972"/>
            <a:ext cx="5414324" cy="4722124"/>
          </a:xfrm>
        </p:spPr>
        <p:txBody>
          <a:bodyPr>
            <a:normAutofit/>
          </a:bodyPr>
          <a:lstStyle/>
          <a:p>
            <a:r>
              <a:rPr lang="en-GB" sz="1800" dirty="0"/>
              <a:t>These are some examples of media coverage following the events of 9/11.</a:t>
            </a:r>
          </a:p>
          <a:p>
            <a:r>
              <a:rPr lang="en-GB" sz="1800" dirty="0"/>
              <a:t>The events of 9/11 unfolded in a city that was one of the most media-saturated in the world and they instantaneously played out the deadly drama on live television. </a:t>
            </a:r>
          </a:p>
          <a:p>
            <a:r>
              <a:rPr lang="en-GB" sz="1800" dirty="0"/>
              <a:t>The images of the planes hitting the world trade centre towers were broadcasted repeatedly and are still broadcast every year on the anniversary of 9/11. </a:t>
            </a:r>
          </a:p>
          <a:p>
            <a:r>
              <a:rPr lang="en-GB" sz="1800" dirty="0" err="1"/>
              <a:t>Nacos</a:t>
            </a:r>
            <a:r>
              <a:rPr lang="en-GB" sz="1800" dirty="0"/>
              <a:t> (2016) states that the events of 9/11 inspired copycat attacks – ‘’While suicide terrorism spread inside and outside the Middle East well before 9/11, it became an even more popular weapon since 9/11’’.</a:t>
            </a:r>
          </a:p>
          <a:p>
            <a:endParaRPr lang="en-GB" sz="1800" dirty="0"/>
          </a:p>
          <a:p>
            <a:r>
              <a:rPr lang="en-GB" sz="1800" b="1" i="1" dirty="0"/>
              <a:t>How do you think the events of 9/11 changed the landscape of terrorism reporting?</a:t>
            </a:r>
          </a:p>
        </p:txBody>
      </p:sp>
    </p:spTree>
    <p:extLst>
      <p:ext uri="{BB962C8B-B14F-4D97-AF65-F5344CB8AC3E}">
        <p14:creationId xmlns:p14="http://schemas.microsoft.com/office/powerpoint/2010/main" val="4007433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F24C-16DD-DF0A-0CD3-B5CF4E3BA7B4}"/>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Media Representation of Terror </a:t>
            </a:r>
          </a:p>
        </p:txBody>
      </p:sp>
      <p:pic>
        <p:nvPicPr>
          <p:cNvPr id="4" name="Content Placeholder 4" descr="Chart, histogram&#10;&#10;Description automatically generated">
            <a:extLst>
              <a:ext uri="{FF2B5EF4-FFF2-40B4-BE49-F238E27FC236}">
                <a16:creationId xmlns:a16="http://schemas.microsoft.com/office/drawing/2014/main" id="{CFBD8107-1423-C868-2284-610F121A9A79}"/>
              </a:ext>
            </a:extLst>
          </p:cNvPr>
          <p:cNvPicPr>
            <a:picLocks noGrp="1" noChangeAspect="1"/>
          </p:cNvPicPr>
          <p:nvPr>
            <p:ph idx="1"/>
          </p:nvPr>
        </p:nvPicPr>
        <p:blipFill rotWithShape="1">
          <a:blip r:embed="rId2"/>
          <a:srcRect t="2384" r="1320" b="2285"/>
          <a:stretch/>
        </p:blipFill>
        <p:spPr>
          <a:xfrm>
            <a:off x="1307720" y="1863801"/>
            <a:ext cx="9576559" cy="4440746"/>
          </a:xfrm>
          <a:prstGeom prst="rect">
            <a:avLst/>
          </a:prstGeom>
        </p:spPr>
      </p:pic>
    </p:spTree>
    <p:extLst>
      <p:ext uri="{BB962C8B-B14F-4D97-AF65-F5344CB8AC3E}">
        <p14:creationId xmlns:p14="http://schemas.microsoft.com/office/powerpoint/2010/main" val="3832983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B669F-6B23-AF81-A0B6-38DB98AEBD1B}"/>
              </a:ext>
            </a:extLst>
          </p:cNvPr>
          <p:cNvSpPr>
            <a:spLocks noGrp="1"/>
          </p:cNvSpPr>
          <p:nvPr>
            <p:ph type="title"/>
          </p:nvPr>
        </p:nvSpPr>
        <p:spPr>
          <a:xfrm>
            <a:off x="429768" y="411480"/>
            <a:ext cx="11201400" cy="1106424"/>
          </a:xfrm>
        </p:spPr>
        <p:txBody>
          <a:bodyPr>
            <a:normAutofit/>
          </a:bodyPr>
          <a:lstStyle/>
          <a:p>
            <a:r>
              <a:rPr lang="en-GB" sz="3600"/>
              <a:t>Media and the Fear of Terrorism</a:t>
            </a:r>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4" descr="Chart, bar chart&#10;&#10;Description automatically generated">
            <a:extLst>
              <a:ext uri="{FF2B5EF4-FFF2-40B4-BE49-F238E27FC236}">
                <a16:creationId xmlns:a16="http://schemas.microsoft.com/office/drawing/2014/main" id="{0E07716A-6DB4-A292-8367-A47B7CCB1671}"/>
              </a:ext>
            </a:extLst>
          </p:cNvPr>
          <p:cNvPicPr>
            <a:picLocks noChangeAspect="1"/>
          </p:cNvPicPr>
          <p:nvPr/>
        </p:nvPicPr>
        <p:blipFill>
          <a:blip r:embed="rId2"/>
          <a:stretch>
            <a:fillRect/>
          </a:stretch>
        </p:blipFill>
        <p:spPr>
          <a:xfrm>
            <a:off x="429768" y="1816067"/>
            <a:ext cx="6702552" cy="4323145"/>
          </a:xfrm>
          <a:prstGeom prst="rect">
            <a:avLst/>
          </a:prstGeom>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D317CAB-0B1D-AB6A-D375-C6320CCFF5E4}"/>
              </a:ext>
            </a:extLst>
          </p:cNvPr>
          <p:cNvSpPr>
            <a:spLocks noGrp="1"/>
          </p:cNvSpPr>
          <p:nvPr>
            <p:ph idx="1"/>
          </p:nvPr>
        </p:nvSpPr>
        <p:spPr>
          <a:xfrm>
            <a:off x="7938752" y="2020824"/>
            <a:ext cx="3455097" cy="3959352"/>
          </a:xfrm>
        </p:spPr>
        <p:txBody>
          <a:bodyPr anchor="ctr">
            <a:normAutofit/>
          </a:bodyPr>
          <a:lstStyle/>
          <a:p>
            <a:r>
              <a:rPr lang="en-GB" sz="1800"/>
              <a:t>“At present how worried, if at all, are you personally about a terrorist attack happening in Britain?”</a:t>
            </a:r>
          </a:p>
        </p:txBody>
      </p:sp>
    </p:spTree>
    <p:extLst>
      <p:ext uri="{BB962C8B-B14F-4D97-AF65-F5344CB8AC3E}">
        <p14:creationId xmlns:p14="http://schemas.microsoft.com/office/powerpoint/2010/main" val="918848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4CB5C-9F0B-3C75-8663-7CDC5F71BE05}"/>
              </a:ext>
            </a:extLst>
          </p:cNvPr>
          <p:cNvSpPr>
            <a:spLocks noGrp="1"/>
          </p:cNvSpPr>
          <p:nvPr>
            <p:ph type="title"/>
          </p:nvPr>
        </p:nvSpPr>
        <p:spPr>
          <a:xfrm>
            <a:off x="1006900" y="1188637"/>
            <a:ext cx="3141430" cy="4480726"/>
          </a:xfrm>
        </p:spPr>
        <p:txBody>
          <a:bodyPr>
            <a:normAutofit/>
          </a:bodyPr>
          <a:lstStyle/>
          <a:p>
            <a:pPr algn="r"/>
            <a:r>
              <a:rPr lang="en-GB" sz="5100"/>
              <a:t>Media reporting on Islamist terrorism compared to far right.</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717C39-27FB-CD71-DF7C-07C4C6240A2F}"/>
              </a:ext>
            </a:extLst>
          </p:cNvPr>
          <p:cNvSpPr>
            <a:spLocks noGrp="1"/>
          </p:cNvSpPr>
          <p:nvPr>
            <p:ph idx="1"/>
          </p:nvPr>
        </p:nvSpPr>
        <p:spPr>
          <a:xfrm>
            <a:off x="5138928" y="1338729"/>
            <a:ext cx="4795584" cy="4180542"/>
          </a:xfrm>
        </p:spPr>
        <p:txBody>
          <a:bodyPr anchor="ctr">
            <a:normAutofit/>
          </a:bodyPr>
          <a:lstStyle/>
          <a:p>
            <a:r>
              <a:rPr lang="en-GB" sz="1900" baseline="0"/>
              <a:t>Undifferentiated coverage of Islamist acts of terrorism activates negative stereotypes.</a:t>
            </a:r>
            <a:endParaRPr lang="en-US" sz="1900"/>
          </a:p>
          <a:p>
            <a:r>
              <a:rPr lang="en-GB" sz="1900" baseline="0"/>
              <a:t>Can result in a rise in Islamophobic and hostile attitudes towards Islam and Muslims.</a:t>
            </a:r>
            <a:endParaRPr lang="en-US" sz="1900"/>
          </a:p>
          <a:p>
            <a:r>
              <a:rPr lang="en-GB" sz="1900" baseline="0"/>
              <a:t>Media draw upon links to terrorist organisations, previous offences and early release from prison when reporting on Islamist terrorists.</a:t>
            </a:r>
            <a:endParaRPr lang="en-US" sz="1900"/>
          </a:p>
          <a:p>
            <a:r>
              <a:rPr lang="en-GB" sz="1900" baseline="0"/>
              <a:t>Compared to drawing upon poor mental health, concerns of immigration and the socio-economic background of far-right terrorists.</a:t>
            </a:r>
            <a:endParaRPr lang="en-US" sz="1900"/>
          </a:p>
        </p:txBody>
      </p:sp>
    </p:spTree>
    <p:extLst>
      <p:ext uri="{BB962C8B-B14F-4D97-AF65-F5344CB8AC3E}">
        <p14:creationId xmlns:p14="http://schemas.microsoft.com/office/powerpoint/2010/main" val="1817442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7F9EA-CE82-5293-32ED-1B56F6ED6A8F}"/>
              </a:ext>
            </a:extLst>
          </p:cNvPr>
          <p:cNvSpPr>
            <a:spLocks noGrp="1"/>
          </p:cNvSpPr>
          <p:nvPr>
            <p:ph type="title"/>
          </p:nvPr>
        </p:nvSpPr>
        <p:spPr>
          <a:xfrm>
            <a:off x="1006900" y="1188637"/>
            <a:ext cx="3141430" cy="4480726"/>
          </a:xfrm>
        </p:spPr>
        <p:txBody>
          <a:bodyPr>
            <a:normAutofit/>
          </a:bodyPr>
          <a:lstStyle/>
          <a:p>
            <a:pPr algn="r"/>
            <a:r>
              <a:rPr lang="en-GB" sz="5100"/>
              <a:t>Media reporting on Islamist terrorism compared to far right.</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0388A5-AD85-AC98-B1B2-C4A6B47680D9}"/>
              </a:ext>
            </a:extLst>
          </p:cNvPr>
          <p:cNvSpPr>
            <a:spLocks noGrp="1"/>
          </p:cNvSpPr>
          <p:nvPr>
            <p:ph idx="1"/>
          </p:nvPr>
        </p:nvSpPr>
        <p:spPr>
          <a:xfrm>
            <a:off x="4974339" y="941696"/>
            <a:ext cx="6339655" cy="5063319"/>
          </a:xfrm>
        </p:spPr>
        <p:txBody>
          <a:bodyPr anchor="ctr">
            <a:normAutofit fontScale="92500" lnSpcReduction="20000"/>
          </a:bodyPr>
          <a:lstStyle/>
          <a:p>
            <a:r>
              <a:rPr lang="en-GB" sz="2000" dirty="0" err="1"/>
              <a:t>Mitnik</a:t>
            </a:r>
            <a:r>
              <a:rPr lang="en-GB" sz="2000" dirty="0"/>
              <a:t> et al (2018) illustrate in their research that news coverage tends to pay more attention to Islamist terrorism than far right extremism as 66.7% of coverage related to Islamist incidents compared to only 40.7% for far right incidents. </a:t>
            </a:r>
          </a:p>
          <a:p>
            <a:endParaRPr lang="en-GB" sz="2000" dirty="0"/>
          </a:p>
          <a:p>
            <a:r>
              <a:rPr lang="en-GB" sz="2000" dirty="0"/>
              <a:t>Sultan (2016) indicates how a ‘’current obsession in mainstream media and academic research pertains Islam/Muslims, terrorism and the West’’. It is suggested by </a:t>
            </a:r>
            <a:r>
              <a:rPr lang="en-GB" sz="2000" dirty="0" err="1"/>
              <a:t>Mitnik</a:t>
            </a:r>
            <a:r>
              <a:rPr lang="en-GB" sz="2000" dirty="0"/>
              <a:t> et al that the media prioritises incidents relating to Islamist terrorism and this over reporting of Islamist terrorism can result in public fear and anxieties being increased. Woods 2011 illustrates that the radical Islamist frame produces the greatest influence on public perceptions of a terrorists threat. </a:t>
            </a:r>
          </a:p>
          <a:p>
            <a:endParaRPr lang="en-GB" sz="2000" dirty="0"/>
          </a:p>
          <a:p>
            <a:r>
              <a:rPr lang="en-GB" sz="2000" dirty="0"/>
              <a:t>Moreover, Von Sikorski et al 2018 found that undifferentiated versus differentiated news coverage on Islamic State’s acts of terrorism activated negative stereotypes and results in a rise in Islamophobic and hostile attitudes towards Muslims as a whole.</a:t>
            </a:r>
          </a:p>
        </p:txBody>
      </p:sp>
    </p:spTree>
    <p:extLst>
      <p:ext uri="{BB962C8B-B14F-4D97-AF65-F5344CB8AC3E}">
        <p14:creationId xmlns:p14="http://schemas.microsoft.com/office/powerpoint/2010/main" val="106689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202B1-62DD-5014-7990-426D6E9EF197}"/>
              </a:ext>
            </a:extLst>
          </p:cNvPr>
          <p:cNvSpPr>
            <a:spLocks noGrp="1"/>
          </p:cNvSpPr>
          <p:nvPr>
            <p:ph type="title"/>
          </p:nvPr>
        </p:nvSpPr>
        <p:spPr>
          <a:xfrm>
            <a:off x="1285240" y="1050595"/>
            <a:ext cx="8074815" cy="1618489"/>
          </a:xfrm>
        </p:spPr>
        <p:txBody>
          <a:bodyPr anchor="ctr">
            <a:normAutofit/>
          </a:bodyPr>
          <a:lstStyle/>
          <a:p>
            <a:r>
              <a:rPr lang="en-GB" sz="6100"/>
              <a:t>Entertainment or News?</a:t>
            </a:r>
          </a:p>
        </p:txBody>
      </p:sp>
      <p:sp>
        <p:nvSpPr>
          <p:cNvPr id="3" name="Content Placeholder 2">
            <a:extLst>
              <a:ext uri="{FF2B5EF4-FFF2-40B4-BE49-F238E27FC236}">
                <a16:creationId xmlns:a16="http://schemas.microsoft.com/office/drawing/2014/main" id="{22A1B2ED-13C9-305D-9381-D690835FD673}"/>
              </a:ext>
            </a:extLst>
          </p:cNvPr>
          <p:cNvSpPr>
            <a:spLocks noGrp="1"/>
          </p:cNvSpPr>
          <p:nvPr>
            <p:ph idx="1"/>
          </p:nvPr>
        </p:nvSpPr>
        <p:spPr>
          <a:xfrm>
            <a:off x="1285240" y="2969469"/>
            <a:ext cx="8074815" cy="2800395"/>
          </a:xfrm>
        </p:spPr>
        <p:txBody>
          <a:bodyPr anchor="t">
            <a:normAutofit/>
          </a:bodyPr>
          <a:lstStyle/>
          <a:p>
            <a:pPr marL="365125" indent="-282575">
              <a:buFont typeface="Wingdings 2" panose="05020102010507070707" pitchFamily="18" charset="2"/>
              <a:buChar char=""/>
            </a:pPr>
            <a:r>
              <a:rPr lang="en-GB" altLang="en-US" sz="2200"/>
              <a:t>In a study conducted by Schmidt 18 of 20 participants agreed that Terrorism carries a high news value,</a:t>
            </a:r>
          </a:p>
          <a:p>
            <a:pPr marL="365125" indent="-282575">
              <a:buFont typeface="Wingdings 2" panose="05020102010507070707" pitchFamily="18" charset="2"/>
              <a:buChar char=""/>
            </a:pPr>
            <a:r>
              <a:rPr lang="en-GB" altLang="en-US" sz="2200"/>
              <a:t>Four described Terrorism as ‘drama’ and three as ‘sensational’,</a:t>
            </a:r>
          </a:p>
          <a:p>
            <a:pPr marL="365125" indent="-282575">
              <a:buFont typeface="Wingdings 2" panose="05020102010507070707" pitchFamily="18" charset="2"/>
              <a:buChar char=""/>
            </a:pPr>
            <a:r>
              <a:rPr lang="en-GB" altLang="en-US" sz="2200"/>
              <a:t>In response to the question “Do you accept the suggestion that terrorists manufacture violent events to gain media access and thereby status?” 18 agreed whilst 15 of the 20 believed that the media had a role to play in Combating Terrorism. </a:t>
            </a:r>
          </a:p>
        </p:txBody>
      </p:sp>
    </p:spTree>
    <p:extLst>
      <p:ext uri="{BB962C8B-B14F-4D97-AF65-F5344CB8AC3E}">
        <p14:creationId xmlns:p14="http://schemas.microsoft.com/office/powerpoint/2010/main" val="166799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AEF73-1C5A-3A9B-B304-A4796C5D2A77}"/>
              </a:ext>
            </a:extLst>
          </p:cNvPr>
          <p:cNvSpPr>
            <a:spLocks noGrp="1"/>
          </p:cNvSpPr>
          <p:nvPr>
            <p:ph type="title"/>
          </p:nvPr>
        </p:nvSpPr>
        <p:spPr>
          <a:xfrm>
            <a:off x="1006900" y="1188637"/>
            <a:ext cx="3141430" cy="4480726"/>
          </a:xfrm>
        </p:spPr>
        <p:txBody>
          <a:bodyPr>
            <a:normAutofit/>
          </a:bodyPr>
          <a:lstStyle/>
          <a:p>
            <a:pPr algn="r"/>
            <a:r>
              <a:rPr lang="en-GB" sz="5600"/>
              <a:t>Social Media and Terrorism</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45B55F-B585-8DA1-7A78-84F8D3C94062}"/>
              </a:ext>
            </a:extLst>
          </p:cNvPr>
          <p:cNvSpPr>
            <a:spLocks noGrp="1"/>
          </p:cNvSpPr>
          <p:nvPr>
            <p:ph idx="1"/>
          </p:nvPr>
        </p:nvSpPr>
        <p:spPr>
          <a:xfrm>
            <a:off x="5138928" y="1338729"/>
            <a:ext cx="4795584" cy="4180542"/>
          </a:xfrm>
        </p:spPr>
        <p:txBody>
          <a:bodyPr anchor="ctr">
            <a:normAutofit/>
          </a:bodyPr>
          <a:lstStyle/>
          <a:p>
            <a:r>
              <a:rPr lang="en-GB" sz="2200" baseline="0" dirty="0"/>
              <a:t>Ever since contemporary terrorism emerged in the 19</a:t>
            </a:r>
            <a:r>
              <a:rPr lang="en-GB" sz="2200" baseline="30000" dirty="0"/>
              <a:t>th</a:t>
            </a:r>
            <a:r>
              <a:rPr lang="en-GB" sz="2200" baseline="0" dirty="0"/>
              <a:t> Century – there has always been some form of coverage of it.</a:t>
            </a:r>
            <a:endParaRPr lang="en-US" sz="2200" dirty="0"/>
          </a:p>
          <a:p>
            <a:r>
              <a:rPr lang="en-GB" sz="2200" baseline="0" dirty="0"/>
              <a:t>Journalists often face criticism for providing an ‘’oxygen of publicity’’.</a:t>
            </a:r>
            <a:endParaRPr lang="en-US" sz="2200" dirty="0"/>
          </a:p>
          <a:p>
            <a:r>
              <a:rPr lang="en-GB" sz="2200" baseline="0" dirty="0"/>
              <a:t>However, since the emergence of social media it is evident terrorists no longer need journalists and news media in the same way.</a:t>
            </a:r>
            <a:endParaRPr lang="en-US" sz="2200" dirty="0"/>
          </a:p>
          <a:p>
            <a:r>
              <a:rPr lang="en-GB" sz="2200" baseline="0" dirty="0"/>
              <a:t>Modern terrorism = media terrorism</a:t>
            </a:r>
            <a:endParaRPr lang="en-US" sz="2200" dirty="0"/>
          </a:p>
        </p:txBody>
      </p:sp>
    </p:spTree>
    <p:extLst>
      <p:ext uri="{BB962C8B-B14F-4D97-AF65-F5344CB8AC3E}">
        <p14:creationId xmlns:p14="http://schemas.microsoft.com/office/powerpoint/2010/main" val="2909924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2F5D0-A50B-578F-DA4A-EE597B5D83FA}"/>
              </a:ext>
            </a:extLst>
          </p:cNvPr>
          <p:cNvSpPr>
            <a:spLocks noGrp="1"/>
          </p:cNvSpPr>
          <p:nvPr>
            <p:ph type="title"/>
          </p:nvPr>
        </p:nvSpPr>
        <p:spPr>
          <a:xfrm>
            <a:off x="1006900" y="1188637"/>
            <a:ext cx="4623363" cy="4480726"/>
          </a:xfrm>
        </p:spPr>
        <p:txBody>
          <a:bodyPr>
            <a:normAutofit/>
          </a:bodyPr>
          <a:lstStyle/>
          <a:p>
            <a:pPr algn="r"/>
            <a:r>
              <a:rPr lang="en-GB" sz="6600">
                <a:solidFill>
                  <a:schemeClr val="tx1">
                    <a:lumMod val="75000"/>
                    <a:lumOff val="25000"/>
                  </a:schemeClr>
                </a:solidFill>
              </a:rPr>
              <a:t>Web 2.0 and Terrorism</a:t>
            </a:r>
          </a:p>
        </p:txBody>
      </p:sp>
      <p:sp>
        <p:nvSpPr>
          <p:cNvPr id="3" name="Content Placeholder 2">
            <a:extLst>
              <a:ext uri="{FF2B5EF4-FFF2-40B4-BE49-F238E27FC236}">
                <a16:creationId xmlns:a16="http://schemas.microsoft.com/office/drawing/2014/main" id="{E9CC438D-5B3B-DFB2-0493-64D2341A7822}"/>
              </a:ext>
            </a:extLst>
          </p:cNvPr>
          <p:cNvSpPr>
            <a:spLocks noGrp="1"/>
          </p:cNvSpPr>
          <p:nvPr>
            <p:ph idx="1"/>
          </p:nvPr>
        </p:nvSpPr>
        <p:spPr>
          <a:xfrm>
            <a:off x="6577584" y="1433014"/>
            <a:ext cx="3953775" cy="3944203"/>
          </a:xfrm>
        </p:spPr>
        <p:txBody>
          <a:bodyPr anchor="ctr">
            <a:normAutofit/>
          </a:bodyPr>
          <a:lstStyle/>
          <a:p>
            <a:r>
              <a:rPr lang="en-GB" sz="2000" dirty="0"/>
              <a:t>Discussion Point:</a:t>
            </a:r>
          </a:p>
          <a:p>
            <a:endParaRPr lang="en-GB" sz="2000" dirty="0"/>
          </a:p>
          <a:p>
            <a:pPr lvl="1"/>
            <a:r>
              <a:rPr lang="en-GB" sz="2000" dirty="0"/>
              <a:t>Facebook</a:t>
            </a:r>
          </a:p>
          <a:p>
            <a:pPr lvl="1"/>
            <a:r>
              <a:rPr lang="en-GB" sz="2000" dirty="0"/>
              <a:t>Twitter</a:t>
            </a:r>
          </a:p>
          <a:p>
            <a:pPr lvl="1"/>
            <a:r>
              <a:rPr lang="en-GB" sz="2000" dirty="0"/>
              <a:t>Reddit</a:t>
            </a:r>
          </a:p>
          <a:p>
            <a:pPr lvl="1"/>
            <a:r>
              <a:rPr lang="en-GB" sz="2000" dirty="0"/>
              <a:t>Instagram</a:t>
            </a:r>
          </a:p>
          <a:p>
            <a:pPr lvl="1"/>
            <a:endParaRPr lang="en-GB" sz="2000" dirty="0"/>
          </a:p>
          <a:p>
            <a:r>
              <a:rPr lang="en-GB" sz="2000" dirty="0"/>
              <a:t>What are the key features of each of these social media platforms which can be employed to spread terrorist propaganda?</a:t>
            </a:r>
          </a:p>
        </p:txBody>
      </p:sp>
    </p:spTree>
    <p:extLst>
      <p:ext uri="{BB962C8B-B14F-4D97-AF65-F5344CB8AC3E}">
        <p14:creationId xmlns:p14="http://schemas.microsoft.com/office/powerpoint/2010/main" val="22167656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21855-579D-B3A9-EC39-57B3CE2E2239}"/>
              </a:ext>
            </a:extLst>
          </p:cNvPr>
          <p:cNvSpPr>
            <a:spLocks noGrp="1"/>
          </p:cNvSpPr>
          <p:nvPr>
            <p:ph type="title"/>
          </p:nvPr>
        </p:nvSpPr>
        <p:spPr>
          <a:xfrm>
            <a:off x="1006900" y="1188637"/>
            <a:ext cx="3141430" cy="4480726"/>
          </a:xfrm>
        </p:spPr>
        <p:txBody>
          <a:bodyPr>
            <a:normAutofit/>
          </a:bodyPr>
          <a:lstStyle/>
          <a:p>
            <a:pPr algn="r"/>
            <a:r>
              <a:rPr lang="en-GB" sz="5600"/>
              <a:t>Social Media and Terrorism</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C80C62-B4D2-14B4-B1F0-AE768F8A56A6}"/>
              </a:ext>
            </a:extLst>
          </p:cNvPr>
          <p:cNvSpPr>
            <a:spLocks noGrp="1"/>
          </p:cNvSpPr>
          <p:nvPr>
            <p:ph idx="1"/>
          </p:nvPr>
        </p:nvSpPr>
        <p:spPr>
          <a:xfrm>
            <a:off x="5138928" y="1338729"/>
            <a:ext cx="4795584" cy="4180542"/>
          </a:xfrm>
        </p:spPr>
        <p:txBody>
          <a:bodyPr anchor="ctr">
            <a:normAutofit/>
          </a:bodyPr>
          <a:lstStyle/>
          <a:p>
            <a:r>
              <a:rPr lang="en-GB" sz="2400" baseline="0" dirty="0"/>
              <a:t>Traditionally, terrorist organisations relied on media outlets to portray their narrative.</a:t>
            </a:r>
            <a:endParaRPr lang="en-US" sz="2400" dirty="0"/>
          </a:p>
          <a:p>
            <a:r>
              <a:rPr lang="en-GB" sz="2400" baseline="0" dirty="0"/>
              <a:t>News media try to turn that narrative on its head and use it against them.</a:t>
            </a:r>
            <a:endParaRPr lang="en-US" sz="2400" dirty="0"/>
          </a:p>
          <a:p>
            <a:r>
              <a:rPr lang="en-GB" sz="2400" baseline="0" dirty="0"/>
              <a:t>Terrorists can utilise social media to create their own narrative.</a:t>
            </a:r>
            <a:endParaRPr lang="en-US" sz="2400" dirty="0"/>
          </a:p>
          <a:p>
            <a:r>
              <a:rPr lang="en-GB" sz="2400" baseline="0" dirty="0"/>
              <a:t>Dissemination of propaganda.</a:t>
            </a:r>
            <a:endParaRPr lang="en-US" sz="2400" dirty="0"/>
          </a:p>
          <a:p>
            <a:endParaRPr lang="en-GB" sz="2400" dirty="0"/>
          </a:p>
        </p:txBody>
      </p:sp>
    </p:spTree>
    <p:extLst>
      <p:ext uri="{BB962C8B-B14F-4D97-AF65-F5344CB8AC3E}">
        <p14:creationId xmlns:p14="http://schemas.microsoft.com/office/powerpoint/2010/main" val="4198249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FA829-8371-8C8F-67E8-5DACE00A5C11}"/>
              </a:ext>
            </a:extLst>
          </p:cNvPr>
          <p:cNvSpPr>
            <a:spLocks noGrp="1"/>
          </p:cNvSpPr>
          <p:nvPr>
            <p:ph type="title"/>
          </p:nvPr>
        </p:nvSpPr>
        <p:spPr>
          <a:xfrm>
            <a:off x="1006900" y="1188637"/>
            <a:ext cx="3141430" cy="4480726"/>
          </a:xfrm>
        </p:spPr>
        <p:txBody>
          <a:bodyPr>
            <a:normAutofit/>
          </a:bodyPr>
          <a:lstStyle/>
          <a:p>
            <a:pPr algn="r"/>
            <a:r>
              <a:rPr lang="en-GB" sz="5600"/>
              <a:t>Using the ‘Media’ to Counter Terrorism</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108425-1AEE-0A8B-F9CB-7391A266AB6C}"/>
              </a:ext>
            </a:extLst>
          </p:cNvPr>
          <p:cNvSpPr>
            <a:spLocks noGrp="1"/>
          </p:cNvSpPr>
          <p:nvPr>
            <p:ph idx="1"/>
          </p:nvPr>
        </p:nvSpPr>
        <p:spPr>
          <a:xfrm>
            <a:off x="5138928" y="1338729"/>
            <a:ext cx="4795584" cy="4180542"/>
          </a:xfrm>
        </p:spPr>
        <p:txBody>
          <a:bodyPr anchor="ctr">
            <a:normAutofit/>
          </a:bodyPr>
          <a:lstStyle/>
          <a:p>
            <a:r>
              <a:rPr lang="en-GB" sz="2400"/>
              <a:t>The Counter Terrorism Internet Referral Unit (CTIRU) removes terrorist and extremist material from the Internet,</a:t>
            </a:r>
          </a:p>
          <a:p>
            <a:r>
              <a:rPr lang="en-GB" sz="2400">
                <a:latin typeface="nta"/>
              </a:rPr>
              <a:t>The unit works closely with the Home Office and with the help of 1,300 referrals from the public this year, has assisted with 400 counter-terrorism investigations across the UK (2018).</a:t>
            </a:r>
          </a:p>
        </p:txBody>
      </p:sp>
    </p:spTree>
    <p:extLst>
      <p:ext uri="{BB962C8B-B14F-4D97-AF65-F5344CB8AC3E}">
        <p14:creationId xmlns:p14="http://schemas.microsoft.com/office/powerpoint/2010/main" val="3423129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E8869-4290-60C4-FECE-A5569B2E959C}"/>
              </a:ext>
            </a:extLst>
          </p:cNvPr>
          <p:cNvSpPr>
            <a:spLocks noGrp="1"/>
          </p:cNvSpPr>
          <p:nvPr>
            <p:ph type="title"/>
          </p:nvPr>
        </p:nvSpPr>
        <p:spPr>
          <a:xfrm>
            <a:off x="1075767" y="1188637"/>
            <a:ext cx="2988234" cy="4480726"/>
          </a:xfrm>
        </p:spPr>
        <p:txBody>
          <a:bodyPr>
            <a:normAutofit/>
          </a:bodyPr>
          <a:lstStyle/>
          <a:p>
            <a:pPr algn="r"/>
            <a:r>
              <a:rPr lang="en-GB" sz="5600"/>
              <a:t>Using the ‘Media’ to Counter Terrorism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65EDED-EA26-EFC3-5AEC-00B318B3741B}"/>
              </a:ext>
            </a:extLst>
          </p:cNvPr>
          <p:cNvSpPr>
            <a:spLocks noGrp="1"/>
          </p:cNvSpPr>
          <p:nvPr>
            <p:ph idx="1"/>
          </p:nvPr>
        </p:nvSpPr>
        <p:spPr>
          <a:xfrm>
            <a:off x="5255260" y="1188637"/>
            <a:ext cx="5731188" cy="4611662"/>
          </a:xfrm>
        </p:spPr>
        <p:txBody>
          <a:bodyPr anchor="ctr">
            <a:normAutofit fontScale="92500" lnSpcReduction="10000"/>
          </a:bodyPr>
          <a:lstStyle/>
          <a:p>
            <a:r>
              <a:rPr lang="en-GB" sz="2000" dirty="0"/>
              <a:t>Global Coalition Against Daesh (2014)</a:t>
            </a:r>
          </a:p>
          <a:p>
            <a:endParaRPr lang="en-GB" sz="2000" dirty="0"/>
          </a:p>
          <a:p>
            <a:r>
              <a:rPr lang="en-GB" sz="2000" dirty="0"/>
              <a:t>Committed to</a:t>
            </a:r>
          </a:p>
          <a:p>
            <a:pPr marL="914400" lvl="1" indent="-457200">
              <a:buFont typeface="+mj-lt"/>
              <a:buAutoNum type="arabicPeriod"/>
            </a:pPr>
            <a:r>
              <a:rPr lang="en-GB" sz="2000" dirty="0"/>
              <a:t>Tackling the threat posed by foreign fighters travelling to join Daesh or travelling from former Daesh held territories to other countries.</a:t>
            </a:r>
          </a:p>
          <a:p>
            <a:pPr marL="914400" lvl="1" indent="-457200">
              <a:buFont typeface="+mj-lt"/>
              <a:buAutoNum type="arabicPeriod"/>
            </a:pPr>
            <a:r>
              <a:rPr lang="en-GB" sz="20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2000" dirty="0"/>
              <a:t>Tackling Daesh’s propaganda, and its destructive and hateful messages.</a:t>
            </a:r>
          </a:p>
          <a:p>
            <a:pPr marL="914400" lvl="1" indent="-457200">
              <a:buFont typeface="+mj-lt"/>
              <a:buAutoNum type="arabicPeriod"/>
            </a:pPr>
            <a:r>
              <a:rPr lang="en-GB" sz="2000" dirty="0"/>
              <a:t>Military processes to defeat and destroy Daesh.</a:t>
            </a:r>
          </a:p>
          <a:p>
            <a:pPr marL="914400" lvl="1" indent="-457200">
              <a:buFont typeface="+mj-lt"/>
              <a:buAutoNum type="arabicPeriod"/>
            </a:pPr>
            <a:r>
              <a:rPr lang="en-GB" sz="2000" dirty="0"/>
              <a:t>Disrupting and preventing Daesh from raising, moving and using funds.</a:t>
            </a:r>
          </a:p>
        </p:txBody>
      </p:sp>
    </p:spTree>
    <p:extLst>
      <p:ext uri="{BB962C8B-B14F-4D97-AF65-F5344CB8AC3E}">
        <p14:creationId xmlns:p14="http://schemas.microsoft.com/office/powerpoint/2010/main" val="3695016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1C764-E66E-2798-9177-4E1012817A46}"/>
              </a:ext>
            </a:extLst>
          </p:cNvPr>
          <p:cNvSpPr>
            <a:spLocks noGrp="1"/>
          </p:cNvSpPr>
          <p:nvPr>
            <p:ph type="title"/>
          </p:nvPr>
        </p:nvSpPr>
        <p:spPr>
          <a:xfrm>
            <a:off x="1006900" y="1188637"/>
            <a:ext cx="3141430" cy="4480726"/>
          </a:xfrm>
        </p:spPr>
        <p:txBody>
          <a:bodyPr>
            <a:normAutofit/>
          </a:bodyPr>
          <a:lstStyle/>
          <a:p>
            <a:pPr algn="r"/>
            <a:r>
              <a:rPr lang="en-GB" sz="5600"/>
              <a:t>Using the ‘Media’ to Counter Terrorism</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4A750E-062A-10AC-FC16-FBC9E5A502A4}"/>
              </a:ext>
            </a:extLst>
          </p:cNvPr>
          <p:cNvSpPr>
            <a:spLocks noGrp="1"/>
          </p:cNvSpPr>
          <p:nvPr>
            <p:ph idx="1"/>
          </p:nvPr>
        </p:nvSpPr>
        <p:spPr>
          <a:xfrm>
            <a:off x="4974339" y="623275"/>
            <a:ext cx="6572487" cy="5607881"/>
          </a:xfrm>
        </p:spPr>
        <p:txBody>
          <a:bodyPr anchor="ctr">
            <a:normAutofit fontScale="92500" lnSpcReduction="20000"/>
          </a:bodyPr>
          <a:lstStyle/>
          <a:p>
            <a:r>
              <a:rPr lang="en-GB" sz="1800" dirty="0"/>
              <a:t>Tech Against Terrorism launched in 2017 – core aim is to support the tech industry in building capacity to tackle the use of the internet for terrorist purposes whilst respecting human rights. They part take in content regulation and removal but its not part of the whole solution – they moderate harmful content through redirection, down—prioritisation and positive counter-narrative messaging and online education.</a:t>
            </a:r>
          </a:p>
          <a:p>
            <a:endParaRPr lang="en-GB" sz="1800" dirty="0"/>
          </a:p>
          <a:p>
            <a:r>
              <a:rPr lang="en-GB" sz="1800" dirty="0"/>
              <a:t>Increasing counternarratives and alternative narratives to terrorist propaganda online is essential – a lot of terrorist narratives focus on victimhood, religious reward, identify crisis’s, belonging, wider purpose and adventure.  Therefore, instead of simply removing videos, filtering words so that they are hidden from searches and hiding materials governments should increase counter messaging activities. </a:t>
            </a:r>
          </a:p>
          <a:p>
            <a:endParaRPr lang="en-GB" sz="1800" dirty="0"/>
          </a:p>
          <a:p>
            <a:r>
              <a:rPr lang="en-GB" sz="1800" dirty="0"/>
              <a:t>Counternarratives – directly deconstruct, discredit and demystify extremist and terrorist messages by challenging ideological narratives through logic, fact and humour.</a:t>
            </a:r>
          </a:p>
          <a:p>
            <a:endParaRPr lang="en-GB" sz="1800" dirty="0"/>
          </a:p>
          <a:p>
            <a:r>
              <a:rPr lang="en-GB" sz="1800" dirty="0"/>
              <a:t>Alternative narratives – undercut ideological narratives by focussing on what we are for rather than focusing on what we are against through positive stories about social values, tolerance, openness, freedom and democracy. </a:t>
            </a:r>
          </a:p>
        </p:txBody>
      </p:sp>
    </p:spTree>
    <p:extLst>
      <p:ext uri="{BB962C8B-B14F-4D97-AF65-F5344CB8AC3E}">
        <p14:creationId xmlns:p14="http://schemas.microsoft.com/office/powerpoint/2010/main" val="4255047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5F1E6-5739-2839-FCF9-88AFDDDBA916}"/>
              </a:ext>
            </a:extLst>
          </p:cNvPr>
          <p:cNvSpPr>
            <a:spLocks noGrp="1"/>
          </p:cNvSpPr>
          <p:nvPr>
            <p:ph type="title"/>
          </p:nvPr>
        </p:nvSpPr>
        <p:spPr>
          <a:xfrm>
            <a:off x="1006900" y="1188637"/>
            <a:ext cx="3141430" cy="4480726"/>
          </a:xfrm>
        </p:spPr>
        <p:txBody>
          <a:bodyPr>
            <a:normAutofit/>
          </a:bodyPr>
          <a:lstStyle/>
          <a:p>
            <a:pPr algn="r"/>
            <a:r>
              <a:rPr lang="en-GB" sz="5600"/>
              <a:t>Using the ‘Media’ to Counter Terrorism</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66B0AB-9558-2B27-F0EC-E338EE9BC0E2}"/>
              </a:ext>
            </a:extLst>
          </p:cNvPr>
          <p:cNvSpPr>
            <a:spLocks noGrp="1"/>
          </p:cNvSpPr>
          <p:nvPr>
            <p:ph idx="1"/>
          </p:nvPr>
        </p:nvSpPr>
        <p:spPr>
          <a:xfrm>
            <a:off x="5138928" y="1338729"/>
            <a:ext cx="4795584" cy="4180542"/>
          </a:xfrm>
        </p:spPr>
        <p:txBody>
          <a:bodyPr anchor="ctr">
            <a:normAutofit/>
          </a:bodyPr>
          <a:lstStyle/>
          <a:p>
            <a:r>
              <a:rPr lang="en-GB" sz="2400"/>
              <a:t>Social media allows communities to help defeat terrorism, allowing the police to maintain a strong relationship between the public and police.</a:t>
            </a:r>
          </a:p>
          <a:p>
            <a:endParaRPr lang="en-GB" sz="2400"/>
          </a:p>
          <a:p>
            <a:r>
              <a:rPr lang="en-GB" sz="2400"/>
              <a:t>How does social media allow us to take counter terrorism into our own hands?</a:t>
            </a:r>
          </a:p>
        </p:txBody>
      </p:sp>
    </p:spTree>
    <p:extLst>
      <p:ext uri="{BB962C8B-B14F-4D97-AF65-F5344CB8AC3E}">
        <p14:creationId xmlns:p14="http://schemas.microsoft.com/office/powerpoint/2010/main" val="3189083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4B0AE-2F94-D981-203E-D5CACC061250}"/>
              </a:ext>
            </a:extLst>
          </p:cNvPr>
          <p:cNvSpPr>
            <a:spLocks noGrp="1"/>
          </p:cNvSpPr>
          <p:nvPr>
            <p:ph type="title"/>
          </p:nvPr>
        </p:nvSpPr>
        <p:spPr>
          <a:xfrm>
            <a:off x="8026203" y="1443390"/>
            <a:ext cx="3268216" cy="3405880"/>
          </a:xfrm>
        </p:spPr>
        <p:txBody>
          <a:bodyPr>
            <a:normAutofit/>
          </a:bodyPr>
          <a:lstStyle/>
          <a:p>
            <a:r>
              <a:rPr lang="en-GB" sz="5100"/>
              <a:t>Conclusion</a:t>
            </a:r>
          </a:p>
        </p:txBody>
      </p:sp>
      <p:sp>
        <p:nvSpPr>
          <p:cNvPr id="3" name="Content Placeholder 2">
            <a:extLst>
              <a:ext uri="{FF2B5EF4-FFF2-40B4-BE49-F238E27FC236}">
                <a16:creationId xmlns:a16="http://schemas.microsoft.com/office/drawing/2014/main" id="{74FF662A-D0BF-62CE-A41C-717588646142}"/>
              </a:ext>
            </a:extLst>
          </p:cNvPr>
          <p:cNvSpPr>
            <a:spLocks noGrp="1"/>
          </p:cNvSpPr>
          <p:nvPr>
            <p:ph idx="1"/>
          </p:nvPr>
        </p:nvSpPr>
        <p:spPr>
          <a:xfrm>
            <a:off x="1289304" y="1266614"/>
            <a:ext cx="5769224" cy="4219786"/>
          </a:xfrm>
        </p:spPr>
        <p:txBody>
          <a:bodyPr anchor="ctr">
            <a:normAutofit/>
          </a:bodyPr>
          <a:lstStyle/>
          <a:p>
            <a:r>
              <a:rPr lang="en-GB" sz="2000" dirty="0"/>
              <a:t>The media, and social media, are a huge factor in the effectiveness and reach of terrorism.</a:t>
            </a:r>
          </a:p>
          <a:p>
            <a:endParaRPr lang="en-GB" sz="2000" dirty="0"/>
          </a:p>
          <a:p>
            <a:r>
              <a:rPr lang="en-GB" sz="2000" dirty="0"/>
              <a:t>It is not only a means of enacting terrorism, but (arguably more importantly) is key in the spread of its propaganda, ideology and visibility.</a:t>
            </a:r>
          </a:p>
          <a:p>
            <a:endParaRPr lang="en-GB" sz="2000" dirty="0"/>
          </a:p>
          <a:p>
            <a:r>
              <a:rPr lang="en-GB" sz="2000" dirty="0"/>
              <a:t>Radicalisation through the media, particularly social media, is paramount to their continued success, and as such is an important avenue through which counter-terrorism must be conducted.</a:t>
            </a:r>
          </a:p>
        </p:txBody>
      </p:sp>
    </p:spTree>
    <p:extLst>
      <p:ext uri="{BB962C8B-B14F-4D97-AF65-F5344CB8AC3E}">
        <p14:creationId xmlns:p14="http://schemas.microsoft.com/office/powerpoint/2010/main" val="1233439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30A3-3DA7-30D7-04A4-F0D409376921}"/>
              </a:ext>
            </a:extLst>
          </p:cNvPr>
          <p:cNvSpPr>
            <a:spLocks noGrp="1"/>
          </p:cNvSpPr>
          <p:nvPr>
            <p:ph type="title"/>
          </p:nvPr>
        </p:nvSpPr>
        <p:spPr>
          <a:xfrm>
            <a:off x="1006900" y="1188637"/>
            <a:ext cx="3141430" cy="4480726"/>
          </a:xfrm>
        </p:spPr>
        <p:txBody>
          <a:bodyPr>
            <a:normAutofit/>
          </a:bodyPr>
          <a:lstStyle/>
          <a:p>
            <a:pPr algn="r"/>
            <a:r>
              <a:rPr lang="en-GB" sz="5100"/>
              <a:t>Any Questions?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E4B10-345F-2B1A-732D-D9F339963B79}"/>
              </a:ext>
            </a:extLst>
          </p:cNvPr>
          <p:cNvSpPr>
            <a:spLocks noGrp="1"/>
          </p:cNvSpPr>
          <p:nvPr>
            <p:ph idx="1"/>
          </p:nvPr>
        </p:nvSpPr>
        <p:spPr>
          <a:xfrm>
            <a:off x="5138928" y="1338729"/>
            <a:ext cx="4795584" cy="4180542"/>
          </a:xfrm>
        </p:spPr>
        <p:txBody>
          <a:bodyPr anchor="ctr">
            <a:normAutofit/>
          </a:bodyPr>
          <a:lstStyle/>
          <a:p>
            <a:r>
              <a:rPr lang="en-GB" sz="2400"/>
              <a:t>About todays content?</a:t>
            </a:r>
          </a:p>
          <a:p>
            <a:endParaRPr lang="en-GB" sz="2400"/>
          </a:p>
          <a:p>
            <a:r>
              <a:rPr lang="en-GB" sz="2400"/>
              <a:t>About the Assignment?</a:t>
            </a:r>
          </a:p>
          <a:p>
            <a:endParaRPr lang="en-GB" sz="2400"/>
          </a:p>
          <a:p>
            <a:r>
              <a:rPr lang="en-GB" sz="2400"/>
              <a:t>About anything else?</a:t>
            </a:r>
          </a:p>
        </p:txBody>
      </p:sp>
    </p:spTree>
    <p:extLst>
      <p:ext uri="{BB962C8B-B14F-4D97-AF65-F5344CB8AC3E}">
        <p14:creationId xmlns:p14="http://schemas.microsoft.com/office/powerpoint/2010/main" val="38196421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AA3BE-223B-41DF-C244-F7E4DDD9FAD0}"/>
              </a:ext>
            </a:extLst>
          </p:cNvPr>
          <p:cNvSpPr>
            <a:spLocks noGrp="1"/>
          </p:cNvSpPr>
          <p:nvPr>
            <p:ph type="title"/>
          </p:nvPr>
        </p:nvSpPr>
        <p:spPr>
          <a:xfrm>
            <a:off x="1006900" y="1188637"/>
            <a:ext cx="3141430" cy="4480726"/>
          </a:xfrm>
        </p:spPr>
        <p:txBody>
          <a:bodyPr>
            <a:normAutofit/>
          </a:bodyPr>
          <a:lstStyle/>
          <a:p>
            <a:pPr algn="r"/>
            <a:r>
              <a:rPr lang="en-GB" sz="5100"/>
              <a:t>References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3D2832-2BDB-3B79-E25B-D93F5699D847}"/>
              </a:ext>
            </a:extLst>
          </p:cNvPr>
          <p:cNvSpPr>
            <a:spLocks noGrp="1"/>
          </p:cNvSpPr>
          <p:nvPr>
            <p:ph idx="1"/>
          </p:nvPr>
        </p:nvSpPr>
        <p:spPr>
          <a:xfrm>
            <a:off x="5138928" y="1338729"/>
            <a:ext cx="4795584" cy="4180542"/>
          </a:xfrm>
        </p:spPr>
        <p:txBody>
          <a:bodyPr anchor="ctr">
            <a:normAutofit/>
          </a:bodyPr>
          <a:lstStyle/>
          <a:p>
            <a:r>
              <a:rPr lang="en-GB" sz="1000"/>
              <a:t>Mehraj, H.K., Bhat, A.N., &amp; Mehraj, H.R. (2014). Impacts OF Media on Society: A Sociological Perspective. </a:t>
            </a:r>
            <a:r>
              <a:rPr lang="en-GB" sz="1000" i="1"/>
              <a:t>International Journal of Humanities and Social Science Invention, </a:t>
            </a:r>
            <a:r>
              <a:rPr lang="en-GB" sz="1000"/>
              <a:t>3(6), 56-64. </a:t>
            </a:r>
          </a:p>
          <a:p>
            <a:r>
              <a:rPr lang="en-GB" sz="1000"/>
              <a:t>Pece, E. (2018). The Representation of Terror and Moral Panics: The Media Frames of the European press. </a:t>
            </a:r>
            <a:r>
              <a:rPr lang="en-GB" sz="1000" i="1"/>
              <a:t>Journal of Mediterranean Knowledge, 3(1), </a:t>
            </a:r>
            <a:r>
              <a:rPr lang="en-GB" sz="1000"/>
              <a:t>87-99. Doi: 10.26409/2018JMK3.1.06</a:t>
            </a:r>
          </a:p>
          <a:p>
            <a:r>
              <a:rPr lang="en-GB" sz="1000"/>
              <a:t>McCombs, M. (Eds.). (2014). </a:t>
            </a:r>
            <a:r>
              <a:rPr lang="en-GB" sz="1000" i="1"/>
              <a:t>Setting the Agenda. </a:t>
            </a:r>
            <a:r>
              <a:rPr lang="en-GB" sz="1000"/>
              <a:t>(2</a:t>
            </a:r>
            <a:r>
              <a:rPr lang="en-GB" sz="1000" baseline="30000"/>
              <a:t>nd</a:t>
            </a:r>
            <a:r>
              <a:rPr lang="en-GB" sz="1000"/>
              <a:t> ed.). Cambridge: Polity Press.</a:t>
            </a:r>
          </a:p>
          <a:p>
            <a:r>
              <a:rPr lang="en-GB" sz="1000"/>
              <a:t>Entman, R.M. (1993). Framing: Toward Clarification of a Fractured Paradigm. </a:t>
            </a:r>
            <a:r>
              <a:rPr lang="en-GB" sz="1000" i="1"/>
              <a:t>Journal of Communication, 43(4), </a:t>
            </a:r>
            <a:r>
              <a:rPr lang="en-GB" sz="1000"/>
              <a:t>51-58.</a:t>
            </a:r>
          </a:p>
          <a:p>
            <a:r>
              <a:rPr lang="en-GB" sz="1000">
                <a:hlinkClick r:id="rId2"/>
              </a:rPr>
              <a:t>https://www.statista.com/statistics/488048/worry-about-terror-attacks-in-britain-uk/</a:t>
            </a:r>
            <a:endParaRPr lang="en-GB" sz="1000"/>
          </a:p>
          <a:p>
            <a:r>
              <a:rPr lang="en-GB" sz="1000">
                <a:hlinkClick r:id="rId3"/>
              </a:rPr>
              <a:t>https://www.e-ir.info/pdf/24311</a:t>
            </a:r>
            <a:endParaRPr lang="en-GB" sz="1000"/>
          </a:p>
          <a:p>
            <a:r>
              <a:rPr lang="en-GB" sz="1000">
                <a:hlinkClick r:id="rId4"/>
              </a:rPr>
              <a:t>https://icct.nl/project/mitigating-the-impact-of-media-reporting-of-terrorism/</a:t>
            </a:r>
            <a:endParaRPr lang="en-GB" sz="1000"/>
          </a:p>
          <a:p>
            <a:r>
              <a:rPr lang="en-GB" sz="1000">
                <a:hlinkClick r:id="rId5"/>
              </a:rPr>
              <a:t>https://researchbriefings.files.parliament.uk/documents/CBP-7613/CBP-7613.pdf</a:t>
            </a:r>
            <a:endParaRPr lang="en-GB" sz="1000"/>
          </a:p>
          <a:p>
            <a:r>
              <a:rPr lang="en-GB" sz="1000">
                <a:hlinkClick r:id="rId6"/>
              </a:rPr>
              <a:t>https://theglobalcoalition.org/en/does-media-attention-encourage-terrorism-and-facilitate-recruitment/</a:t>
            </a:r>
            <a:endParaRPr lang="en-GB" sz="1000"/>
          </a:p>
          <a:p>
            <a:r>
              <a:rPr lang="en-GB" sz="1000">
                <a:hlinkClick r:id="rId7"/>
              </a:rPr>
              <a:t>https://media.africaportal.org/documents/Thinking_about_symbiotic_relationship.pdf</a:t>
            </a:r>
            <a:endParaRPr lang="en-GB" sz="1000"/>
          </a:p>
          <a:p>
            <a:endParaRPr lang="en-GB" sz="1000"/>
          </a:p>
        </p:txBody>
      </p:sp>
    </p:spTree>
    <p:extLst>
      <p:ext uri="{BB962C8B-B14F-4D97-AF65-F5344CB8AC3E}">
        <p14:creationId xmlns:p14="http://schemas.microsoft.com/office/powerpoint/2010/main" val="30073848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35061-6220-C69D-9F0F-142BE68280EB}"/>
              </a:ext>
            </a:extLst>
          </p:cNvPr>
          <p:cNvSpPr>
            <a:spLocks noGrp="1"/>
          </p:cNvSpPr>
          <p:nvPr>
            <p:ph type="title"/>
          </p:nvPr>
        </p:nvSpPr>
        <p:spPr>
          <a:xfrm>
            <a:off x="1006900" y="1188637"/>
            <a:ext cx="3141430" cy="4480726"/>
          </a:xfrm>
        </p:spPr>
        <p:txBody>
          <a:bodyPr>
            <a:normAutofit/>
          </a:bodyPr>
          <a:lstStyle/>
          <a:p>
            <a:pPr algn="r"/>
            <a:r>
              <a:rPr lang="en-GB" sz="5100"/>
              <a:t>References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70F420-3383-9332-1C1D-85B2D066DCD4}"/>
              </a:ext>
            </a:extLst>
          </p:cNvPr>
          <p:cNvSpPr>
            <a:spLocks noGrp="1"/>
          </p:cNvSpPr>
          <p:nvPr>
            <p:ph idx="1"/>
          </p:nvPr>
        </p:nvSpPr>
        <p:spPr>
          <a:xfrm>
            <a:off x="5138928" y="1338729"/>
            <a:ext cx="4795584" cy="4180542"/>
          </a:xfrm>
        </p:spPr>
        <p:txBody>
          <a:bodyPr anchor="ctr">
            <a:normAutofit/>
          </a:bodyPr>
          <a:lstStyle/>
          <a:p>
            <a:pPr marL="365760" indent="-283210">
              <a:buFont typeface="Wingdings 2"/>
              <a:buChar char=""/>
              <a:defRPr/>
            </a:pPr>
            <a:r>
              <a:rPr lang="en-GB" sz="1100"/>
              <a:t>BBC (2005)  Editorial Policy Guidance Note </a:t>
            </a:r>
            <a:r>
              <a:rPr lang="en-GB" sz="1100" i="1"/>
              <a:t>‘The Use of language when reporting terrorism’ </a:t>
            </a:r>
            <a:r>
              <a:rPr lang="en-GB" sz="1100" i="1" u="sng">
                <a:hlinkClick r:id="rId2"/>
              </a:rPr>
              <a:t>www.bbc.co.uk/guidelines/editorialguidelines/advice/</a:t>
            </a:r>
            <a:r>
              <a:rPr lang="en-GB" sz="1100" i="1"/>
              <a:t>.</a:t>
            </a:r>
            <a:endParaRPr lang="en-GB" sz="1100">
              <a:cs typeface="Calibri" panose="020F0502020204030204"/>
            </a:endParaRPr>
          </a:p>
          <a:p>
            <a:pPr marL="365760" indent="-283210">
              <a:buFont typeface="Wingdings 2"/>
              <a:buChar char=""/>
              <a:defRPr/>
            </a:pPr>
            <a:r>
              <a:rPr lang="en-GB" sz="1100">
                <a:cs typeface="Calibri" panose="020F0502020204030204"/>
              </a:rPr>
              <a:t>Chorev H. (2017) Palestine Social media and Lone Wolf Attacks: Subculture, Legitimization, and Epedemic. </a:t>
            </a:r>
            <a:r>
              <a:rPr lang="en-GB" sz="1100" i="1">
                <a:cs typeface="Calibri"/>
              </a:rPr>
              <a:t>Terrorism and Political Violence.</a:t>
            </a:r>
            <a:r>
              <a:rPr lang="en-GB" sz="1100">
                <a:cs typeface="Calibri"/>
              </a:rPr>
              <a:t> (31.6, 1284 – 1306).</a:t>
            </a:r>
          </a:p>
          <a:p>
            <a:pPr marL="365760" indent="-283464">
              <a:buFont typeface="Wingdings 2"/>
              <a:buChar char=""/>
              <a:defRPr/>
            </a:pPr>
            <a:r>
              <a:rPr lang="en-GB" sz="1100"/>
              <a:t>Hoffman B (2006) </a:t>
            </a:r>
            <a:r>
              <a:rPr lang="en-GB" sz="1100" i="1"/>
              <a:t>Inside Terrorism</a:t>
            </a:r>
            <a:r>
              <a:rPr lang="en-GB" sz="1100"/>
              <a:t>. New York: Columbia University Press.</a:t>
            </a:r>
          </a:p>
          <a:p>
            <a:pPr marL="365760" indent="-283210">
              <a:buFont typeface="Wingdings 2"/>
              <a:buChar char=""/>
              <a:defRPr/>
            </a:pPr>
            <a:r>
              <a:rPr lang="en-GB" sz="1100"/>
              <a:t>Nacos B. (2002) Mass-Mediated Terrorism The central role of the media in terrorism and counter terrorism.</a:t>
            </a:r>
            <a:r>
              <a:rPr lang="en-GB" sz="1100" i="1"/>
              <a:t> </a:t>
            </a:r>
            <a:r>
              <a:rPr lang="en-GB" sz="1100"/>
              <a:t>Maryland,  Rowman and Littlewood Publishers, Inc. </a:t>
            </a:r>
            <a:endParaRPr lang="en-GB" sz="1100">
              <a:cs typeface="Calibri"/>
            </a:endParaRPr>
          </a:p>
          <a:p>
            <a:pPr marL="365760" indent="-283210">
              <a:buFont typeface="Wingdings 2"/>
              <a:buChar char=""/>
              <a:defRPr/>
            </a:pPr>
            <a:r>
              <a:rPr lang="en-GB" sz="1100"/>
              <a:t>Richardson L. (2006) What Terrorists Want Understanding the Terrorist Threat. London, John Murray Publishers.</a:t>
            </a:r>
            <a:endParaRPr lang="en-GB" sz="1100">
              <a:cs typeface="Calibri" panose="020F0502020204030204"/>
            </a:endParaRPr>
          </a:p>
          <a:p>
            <a:pPr marL="365760" indent="-283210">
              <a:buFont typeface="Wingdings 2"/>
              <a:buChar char=""/>
              <a:defRPr/>
            </a:pPr>
            <a:r>
              <a:rPr lang="en-GB" sz="1100"/>
              <a:t>Wieviorka M. (1993) (Translated by White DG) </a:t>
            </a:r>
            <a:r>
              <a:rPr lang="en-GB" sz="1100" i="1"/>
              <a:t>T</a:t>
            </a:r>
            <a:r>
              <a:rPr lang="en-GB" sz="1100"/>
              <a:t>he Making of Terrorism. Chicago, The University of Chicago Press Ltd.</a:t>
            </a:r>
            <a:endParaRPr lang="en-GB" sz="1100">
              <a:cs typeface="Calibri"/>
            </a:endParaRPr>
          </a:p>
          <a:p>
            <a:pPr marL="365760" indent="-283210">
              <a:buFont typeface="Wingdings 2"/>
              <a:buChar char=""/>
              <a:defRPr/>
            </a:pPr>
            <a:r>
              <a:rPr lang="en-GB" sz="1100"/>
              <a:t>Wilkinson P. (1997) The media and Terrorism: a reassessment </a:t>
            </a:r>
            <a:r>
              <a:rPr lang="en-GB" sz="1100" i="1"/>
              <a:t>Terrorism and Political Violence (9.2,51 – 64).</a:t>
            </a:r>
            <a:endParaRPr lang="en-GB" sz="1100" i="1">
              <a:cs typeface="Calibri"/>
            </a:endParaRPr>
          </a:p>
          <a:p>
            <a:pPr marL="365760" indent="-283210">
              <a:buFont typeface="Wingdings 2"/>
              <a:buChar char=""/>
              <a:defRPr/>
            </a:pPr>
            <a:r>
              <a:rPr lang="en-GB" sz="1100">
                <a:cs typeface="Calibri" panose="020F0502020204030204"/>
              </a:rPr>
              <a:t>Wilkinson P. (2006) Terrorism versus democracy. The Liberal state response. London. Routledge.</a:t>
            </a:r>
          </a:p>
        </p:txBody>
      </p:sp>
    </p:spTree>
    <p:extLst>
      <p:ext uri="{BB962C8B-B14F-4D97-AF65-F5344CB8AC3E}">
        <p14:creationId xmlns:p14="http://schemas.microsoft.com/office/powerpoint/2010/main" val="3210592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1" name="Freeform: Shape 308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3" name="Freeform: Shape 308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74AEC3-02FB-92AC-83E2-B9FFBFBD29C4}"/>
              </a:ext>
            </a:extLst>
          </p:cNvPr>
          <p:cNvSpPr>
            <a:spLocks noGrp="1"/>
          </p:cNvSpPr>
          <p:nvPr>
            <p:ph type="title"/>
          </p:nvPr>
        </p:nvSpPr>
        <p:spPr>
          <a:xfrm>
            <a:off x="371094" y="1161288"/>
            <a:ext cx="3438144" cy="1239012"/>
          </a:xfrm>
        </p:spPr>
        <p:txBody>
          <a:bodyPr anchor="ctr">
            <a:normAutofit/>
          </a:bodyPr>
          <a:lstStyle/>
          <a:p>
            <a:r>
              <a:rPr lang="en-GB" sz="2800"/>
              <a:t>Week 3 complete!</a:t>
            </a:r>
          </a:p>
        </p:txBody>
      </p:sp>
      <p:sp>
        <p:nvSpPr>
          <p:cNvPr id="3085" name="Rectangle 308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7" name="Rectangle 308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AAE394-4F6B-404C-AB14-3120FA1099F0}"/>
              </a:ext>
            </a:extLst>
          </p:cNvPr>
          <p:cNvSpPr>
            <a:spLocks noGrp="1"/>
          </p:cNvSpPr>
          <p:nvPr>
            <p:ph idx="1"/>
          </p:nvPr>
        </p:nvSpPr>
        <p:spPr>
          <a:xfrm>
            <a:off x="371094" y="2718054"/>
            <a:ext cx="3438906" cy="3207258"/>
          </a:xfrm>
        </p:spPr>
        <p:txBody>
          <a:bodyPr anchor="t">
            <a:normAutofit/>
          </a:bodyPr>
          <a:lstStyle/>
          <a:p>
            <a:r>
              <a:rPr lang="en-GB" sz="1700"/>
              <a:t>Thanks for listening</a:t>
            </a:r>
          </a:p>
          <a:p>
            <a:endParaRPr lang="en-GB" sz="1700"/>
          </a:p>
          <a:p>
            <a:r>
              <a:rPr lang="en-GB" sz="1700"/>
              <a:t>See you all next week</a:t>
            </a:r>
          </a:p>
        </p:txBody>
      </p:sp>
      <p:pic>
        <p:nvPicPr>
          <p:cNvPr id="3074" name="Picture 2" descr="Absolutely Killing It GIFs - Get the best GIF on GIPHY">
            <a:extLst>
              <a:ext uri="{FF2B5EF4-FFF2-40B4-BE49-F238E27FC236}">
                <a16:creationId xmlns:a16="http://schemas.microsoft.com/office/drawing/2014/main" id="{27ADBE8E-4164-D936-ED54-1ECA3B01CB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01184" y="1556512"/>
            <a:ext cx="6922008" cy="3845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45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3206</Words>
  <Application>Microsoft Office PowerPoint</Application>
  <PresentationFormat>Widescreen</PresentationFormat>
  <Paragraphs>213</Paragraphs>
  <Slides>39</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nta</vt:lpstr>
      <vt:lpstr>Arial</vt:lpstr>
      <vt:lpstr>Calibri</vt:lpstr>
      <vt:lpstr>Calibri Light</vt:lpstr>
      <vt:lpstr>Times New Roman</vt:lpstr>
      <vt:lpstr>Wingdings 2</vt:lpstr>
      <vt:lpstr>Office Theme</vt:lpstr>
      <vt:lpstr>Terrorism and Cyber Crime</vt:lpstr>
      <vt:lpstr>Objectives</vt:lpstr>
      <vt:lpstr>What is “the media”?</vt:lpstr>
      <vt:lpstr>What is “the media”?</vt:lpstr>
      <vt:lpstr>Old Vs. New</vt:lpstr>
      <vt:lpstr>How does the media influence us?</vt:lpstr>
      <vt:lpstr>Theories of Newsworthiness</vt:lpstr>
      <vt:lpstr>Theories of Newsworthiness</vt:lpstr>
      <vt:lpstr>Framing and Agenda Setting</vt:lpstr>
      <vt:lpstr>Moral Panics &amp; Amplification</vt:lpstr>
      <vt:lpstr>PowerPoint Presentation</vt:lpstr>
      <vt:lpstr>Discussion Task</vt:lpstr>
      <vt:lpstr>‘Media Oriented Strategy’</vt:lpstr>
      <vt:lpstr>Terrorism and the Media</vt:lpstr>
      <vt:lpstr>Terrorist Coverage</vt:lpstr>
      <vt:lpstr>Symbiosis between the media and terror</vt:lpstr>
      <vt:lpstr>Symbiosis between the media and terror</vt:lpstr>
      <vt:lpstr>Symbiosis between the media and terror</vt:lpstr>
      <vt:lpstr>Symbiosis between the media and terror</vt:lpstr>
      <vt:lpstr>Symbiosis between the media and terror</vt:lpstr>
      <vt:lpstr>Symbiosis between the media and terror</vt:lpstr>
      <vt:lpstr>9/11 Media</vt:lpstr>
      <vt:lpstr>Media Representation of Terror </vt:lpstr>
      <vt:lpstr>Media and the Fear of Terrorism</vt:lpstr>
      <vt:lpstr>Media reporting on Islamist terrorism compared to far right.</vt:lpstr>
      <vt:lpstr>Media reporting on Islamist terrorism compared to far right.</vt:lpstr>
      <vt:lpstr>Entertainment or News?</vt:lpstr>
      <vt:lpstr>Social Media and Terrorism</vt:lpstr>
      <vt:lpstr>Web 2.0 and Terrorism</vt:lpstr>
      <vt:lpstr>Social Media and Terrorism</vt:lpstr>
      <vt:lpstr>Using the ‘Media’ to Counter Terrorism</vt:lpstr>
      <vt:lpstr>Using the ‘Media’ to Counter Terrorism</vt:lpstr>
      <vt:lpstr>Using the ‘Media’ to Counter Terrorism</vt:lpstr>
      <vt:lpstr>Using the ‘Media’ to Counter Terrorism</vt:lpstr>
      <vt:lpstr>Conclusion</vt:lpstr>
      <vt:lpstr>Any Questions?</vt:lpstr>
      <vt:lpstr>References</vt:lpstr>
      <vt:lpstr>References</vt:lpstr>
      <vt:lpstr>Week 3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 Crime</dc:title>
  <dc:creator>Luke Roach</dc:creator>
  <cp:lastModifiedBy>Luke Roach</cp:lastModifiedBy>
  <cp:revision>1</cp:revision>
  <dcterms:created xsi:type="dcterms:W3CDTF">2022-10-20T14:00:15Z</dcterms:created>
  <dcterms:modified xsi:type="dcterms:W3CDTF">2022-10-21T09:17:02Z</dcterms:modified>
</cp:coreProperties>
</file>