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4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_rels/slideLayout9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37.xml.rels" ContentType="application/vnd.openxmlformats-package.relationships+xml"/>
  <Override PartName="/ppt/slideLayouts/_rels/slideLayout38.xml.rels" ContentType="application/vnd.openxmlformats-package.relationships+xml"/>
  <Override PartName="/ppt/slideLayouts/_rels/slideLayout39.xml.rels" ContentType="application/vnd.openxmlformats-package.relationships+xml"/>
  <Override PartName="/ppt/slideLayouts/_rels/slideLayout40.xml.rels" ContentType="application/vnd.openxmlformats-package.relationships+xml"/>
  <Override PartName="/ppt/slideLayouts/_rels/slideLayout41.xml.rels" ContentType="application/vnd.openxmlformats-package.relationships+xml"/>
  <Override PartName="/ppt/slideLayouts/_rels/slideLayout42.xml.rels" ContentType="application/vnd.openxmlformats-package.relationships+xml"/>
  <Override PartName="/ppt/slideLayouts/_rels/slideLayout43.xml.rels" ContentType="application/vnd.openxmlformats-package.relationships+xml"/>
  <Override PartName="/ppt/slideLayouts/_rels/slideLayout44.xml.rels" ContentType="application/vnd.openxmlformats-package.relationships+xml"/>
  <Override PartName="/ppt/slideLayouts/_rels/slideLayout45.xml.rels" ContentType="application/vnd.openxmlformats-package.relationships+xml"/>
  <Override PartName="/ppt/slideLayouts/_rels/slideLayout46.xml.rels" ContentType="application/vnd.openxmlformats-package.relationships+xml"/>
  <Override PartName="/ppt/slideLayouts/_rels/slideLayout47.xml.rels" ContentType="application/vnd.openxmlformats-package.relationships+xml"/>
  <Override PartName="/ppt/slideLayouts/_rels/slideLayout48.xml.rels" ContentType="application/vnd.openxmlformats-package.relationships+xml"/>
  <Override PartName="/ppt/_rels/presentation.xml.rels" ContentType="application/vnd.openxmlformats-package.relationships+xml"/>
  <Override PartName="/ppt/slides/slide9.xml" ContentType="application/vnd.openxmlformats-officedocument.presentationml.sl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_rels/slide9.xml.rels" ContentType="application/vnd.openxmlformats-package.relationships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_rels/slide7.xml.rels" ContentType="application/vnd.openxmlformats-package.relationships+xml"/>
  <Override PartName="/ppt/slides/_rels/slide8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media/image1.wmf" ContentType="image/x-wmf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  <p:sldMasterId id="2147483674" r:id="rId4"/>
    <p:sldMasterId id="2147483687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9144000" cy="685800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
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roundedCorners val="0"/>
  <c:chart>
    <c:plotArea>
      <c:layout>
        <c:manualLayout>
          <c:layoutTarget val="inner"/>
          <c:xMode val="edge"/>
          <c:yMode val="edge"/>
          <c:x val="0.0855060274740678"/>
          <c:y val="0.0263825859549265"/>
          <c:w val="0.711055041584899"/>
          <c:h val="0.69748480886085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label 0</c:f>
              <c:strCache>
                <c:ptCount val="1"/>
                <c:pt idx="0">
                  <c:v>Male students</c:v>
                </c:pt>
              </c:strCache>
            </c:strRef>
          </c:tx>
          <c:spPr>
            <a:solidFill>
              <a:srgbClr val="ed7d31"/>
            </a:solidFill>
            <a:ln>
              <a:noFill/>
            </a:ln>
          </c:spPr>
          <c:invertIfNegative val="0"/>
          <c:dLbls>
            <c:numFmt formatCode="General" sourceLinked="1"/>
            <c:txPr>
              <a:bodyPr/>
              <a:lstStyle/>
              <a:p>
                <a:pPr>
                  <a:defRPr b="1" sz="1200" spc="-1" strike="noStrike">
                    <a:solidFill>
                      <a:srgbClr val="000000"/>
                    </a:solidFill>
                    <a:latin typeface="Calibri"/>
                  </a:defRPr>
                </a:pPr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eparator>; </c:separator>
            <c:showLeaderLines val="0"/>
          </c:dLbls>
          <c:cat>
            <c:strRef>
              <c:f>categories</c:f>
              <c:strCache>
                <c:ptCount val="5"/>
                <c:pt idx="0">
                  <c:v>Enjoyable</c:v>
                </c:pt>
                <c:pt idx="1">
                  <c:v>Organised</c:v>
                </c:pt>
                <c:pt idx="2">
                  <c:v>Interesting</c:v>
                </c:pt>
                <c:pt idx="3">
                  <c:v>Satisfying</c:v>
                </c:pt>
                <c:pt idx="4">
                  <c:v>Notsatisfying</c:v>
                </c:pt>
              </c:strCache>
            </c:strRef>
          </c:cat>
          <c:val>
            <c:numRef>
              <c:f>0</c:f>
              <c:numCache>
                <c:formatCode>General</c:formatCode>
                <c:ptCount val="5"/>
                <c:pt idx="0">
                  <c:v>30</c:v>
                </c:pt>
                <c:pt idx="1">
                  <c:v>6</c:v>
                </c:pt>
                <c:pt idx="2">
                  <c:v>1</c:v>
                </c:pt>
                <c:pt idx="3">
                  <c:v>2</c:v>
                </c:pt>
                <c:pt idx="4">
                  <c:v>1</c:v>
                </c:pt>
              </c:numCache>
            </c:numRef>
          </c:val>
        </c:ser>
        <c:ser>
          <c:idx val="1"/>
          <c:order val="1"/>
          <c:tx>
            <c:strRef>
              <c:f>label 1</c:f>
              <c:strCache>
                <c:ptCount val="1"/>
                <c:pt idx="0">
                  <c:v>Female students</c:v>
                </c:pt>
              </c:strCache>
            </c:strRef>
          </c:tx>
          <c:spPr>
            <a:solidFill>
              <a:srgbClr val="a5a5a5"/>
            </a:solidFill>
            <a:ln>
              <a:noFill/>
            </a:ln>
          </c:spPr>
          <c:invertIfNegative val="0"/>
          <c:dLbls>
            <c:numFmt formatCode="General" sourceLinked="1"/>
            <c:txPr>
              <a:bodyPr/>
              <a:lstStyle/>
              <a:p>
                <a:pPr>
                  <a:defRPr b="1" sz="1200" spc="-1" strike="noStrike">
                    <a:solidFill>
                      <a:srgbClr val="000000"/>
                    </a:solidFill>
                    <a:latin typeface="Calibri"/>
                  </a:defRPr>
                </a:pPr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eparator>; </c:separator>
            <c:showLeaderLines val="0"/>
          </c:dLbls>
          <c:cat>
            <c:strRef>
              <c:f>categories</c:f>
              <c:strCache>
                <c:ptCount val="5"/>
                <c:pt idx="0">
                  <c:v>Enjoyable</c:v>
                </c:pt>
                <c:pt idx="1">
                  <c:v>Organised</c:v>
                </c:pt>
                <c:pt idx="2">
                  <c:v>Interesting</c:v>
                </c:pt>
                <c:pt idx="3">
                  <c:v>Satisfying</c:v>
                </c:pt>
                <c:pt idx="4">
                  <c:v>Notsatisfying</c:v>
                </c:pt>
              </c:strCache>
            </c:strRef>
          </c:cat>
          <c:val>
            <c:numRef>
              <c:f>1</c:f>
              <c:numCache>
                <c:formatCode>General</c:formatCode>
                <c:ptCount val="5"/>
                <c:pt idx="0">
                  <c:v>4</c:v>
                </c:pt>
                <c:pt idx="1">
                  <c:v>10</c:v>
                </c:pt>
                <c:pt idx="2">
                  <c:v>0</c:v>
                </c:pt>
                <c:pt idx="3">
                  <c:v>3</c:v>
                </c:pt>
                <c:pt idx="4">
                  <c:v>3</c:v>
                </c:pt>
              </c:numCache>
            </c:numRef>
          </c:val>
        </c:ser>
        <c:gapWidth val="150"/>
        <c:overlap val="0"/>
        <c:axId val="26276602"/>
        <c:axId val="55441175"/>
      </c:barChart>
      <c:catAx>
        <c:axId val="26276602"/>
        <c:scaling>
          <c:orientation val="minMax"/>
        </c:scaling>
        <c:delete val="0"/>
        <c:axPos val="b"/>
        <c:numFmt formatCode="[$-809]DD/MM/YYYY" sourceLinked="1"/>
        <c:majorTickMark val="out"/>
        <c:minorTickMark val="none"/>
        <c:tickLblPos val="nextTo"/>
        <c:spPr>
          <a:ln w="6480">
            <a:solidFill>
              <a:srgbClr val="898989"/>
            </a:solidFill>
            <a:round/>
          </a:ln>
        </c:spPr>
        <c:txPr>
          <a:bodyPr/>
          <a:lstStyle/>
          <a:p>
            <a:pPr>
              <a:defRPr b="1" sz="1200" spc="-1" strike="noStrike">
                <a:solidFill>
                  <a:srgbClr val="000000"/>
                </a:solidFill>
                <a:latin typeface="Calibri"/>
              </a:defRPr>
            </a:pPr>
          </a:p>
        </c:txPr>
        <c:crossAx val="55441175"/>
        <c:crosses val="autoZero"/>
        <c:auto val="1"/>
        <c:lblAlgn val="ctr"/>
        <c:lblOffset val="100"/>
      </c:catAx>
      <c:valAx>
        <c:axId val="55441175"/>
        <c:scaling>
          <c:orientation val="minMax"/>
        </c:scaling>
        <c:delete val="0"/>
        <c:axPos val="l"/>
        <c:majorGridlines>
          <c:spPr>
            <a:ln w="6480">
              <a:solidFill>
                <a:srgbClr val="898989"/>
              </a:solidFill>
              <a:round/>
            </a:ln>
          </c:spPr>
        </c:majorGridlines>
        <c:title>
          <c:tx>
            <c:rich>
              <a:bodyPr rot="-5400000"/>
              <a:lstStyle/>
              <a:p>
                <a:pPr>
                  <a:defRPr b="1" sz="1200" spc="-1" strike="noStrike">
                    <a:solidFill>
                      <a:srgbClr val="000000"/>
                    </a:solidFill>
                    <a:latin typeface="Calibri"/>
                  </a:defRPr>
                </a:pPr>
                <a:r>
                  <a:rPr b="1" sz="1200" spc="-1" strike="noStrike">
                    <a:solidFill>
                      <a:srgbClr val="000000"/>
                    </a:solidFill>
                    <a:latin typeface="Calibri"/>
                  </a:rPr>
                  <a:t>Students' Number
</a:t>
                </a:r>
              </a:p>
            </c:rich>
          </c:tx>
          <c:layout>
            <c:manualLayout>
              <c:xMode val="edge"/>
              <c:yMode val="edge"/>
              <c:x val="0.000233623025885431"/>
              <c:y val="0.241289131605261"/>
            </c:manualLayout>
          </c:layout>
          <c:overlay val="0"/>
          <c:spPr>
            <a:noFill/>
            <a:ln>
              <a:noFill/>
            </a:ln>
          </c:spPr>
        </c:title>
        <c:numFmt formatCode="General" sourceLinked="0"/>
        <c:majorTickMark val="out"/>
        <c:minorTickMark val="none"/>
        <c:tickLblPos val="nextTo"/>
        <c:spPr>
          <a:ln w="6480">
            <a:solidFill>
              <a:srgbClr val="898989"/>
            </a:solidFill>
            <a:round/>
          </a:ln>
        </c:spPr>
        <c:txPr>
          <a:bodyPr/>
          <a:lstStyle/>
          <a:p>
            <a:pPr>
              <a:defRPr b="1" sz="1200" spc="-1" strike="noStrike">
                <a:solidFill>
                  <a:srgbClr val="000000"/>
                </a:solidFill>
                <a:latin typeface="Calibri"/>
              </a:defRPr>
            </a:pPr>
          </a:p>
        </c:txPr>
        <c:crossAx val="26276602"/>
        <c:crosses val="autoZero"/>
      </c:valAx>
      <c:spPr>
        <a:solidFill>
          <a:srgbClr val="ffffff"/>
        </a:solidFill>
        <a:ln>
          <a:noFill/>
        </a:ln>
      </c:spPr>
    </c:plotArea>
    <c:legend>
      <c:legendPos val="r"/>
      <c:layout>
        <c:manualLayout>
          <c:xMode val="edge"/>
          <c:yMode val="edge"/>
          <c:x val="0.767333484233839"/>
          <c:y val="0.419475480775497"/>
          <c:w val="0.215846473963952"/>
          <c:h val="0.106358688903847"/>
        </c:manualLayout>
      </c:layout>
      <c:overlay val="0"/>
      <c:spPr>
        <a:noFill/>
        <a:ln>
          <a:noFill/>
        </a:ln>
      </c:spPr>
      <c:txPr>
        <a:bodyPr/>
        <a:lstStyle/>
        <a:p>
          <a:pPr>
            <a:defRPr b="1" sz="1200" spc="-1" strike="noStrike">
              <a:solidFill>
                <a:srgbClr val="000000"/>
              </a:solidFill>
              <a:latin typeface="Calibri"/>
            </a:defRPr>
          </a:pPr>
        </a:p>
      </c:txPr>
    </c:legend>
    <c:plotVisOnly val="1"/>
    <c:dispBlanksAs val="gap"/>
  </c:chart>
  <c:spPr>
    <a:solidFill>
      <a:srgbClr val="ffffff"/>
    </a:solidFill>
    <a:ln w="6480">
      <a:solidFill>
        <a:srgbClr val="898989"/>
      </a:solidFill>
      <a:round/>
    </a:ln>
  </c:spPr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roundedCorners val="0"/>
  <c:chart>
    <c:plotArea>
      <c:layout>
        <c:manualLayout>
          <c:layoutTarget val="inner"/>
          <c:xMode val="edge"/>
          <c:yMode val="edge"/>
          <c:x val="0.106672273619288"/>
          <c:y val="0.0234635381949073"/>
          <c:w val="0.669563592187646"/>
          <c:h val="0.66684442074390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label 0</c:f>
              <c:strCache>
                <c:ptCount val="1"/>
                <c:pt idx="0">
                  <c:v>Male students</c:v>
                </c:pt>
              </c:strCache>
            </c:strRef>
          </c:tx>
          <c:spPr>
            <a:solidFill>
              <a:srgbClr val="ed7d31"/>
            </a:solidFill>
            <a:ln>
              <a:noFill/>
            </a:ln>
          </c:spPr>
          <c:invertIfNegative val="0"/>
          <c:dLbls>
            <c:numFmt formatCode="General" sourceLinked="1"/>
            <c:txPr>
              <a:bodyPr/>
              <a:lstStyle/>
              <a:p>
                <a:pPr>
                  <a:defRPr b="0" sz="1000" spc="-1" strike="noStrike">
                    <a:solidFill>
                      <a:srgbClr val="000000"/>
                    </a:solidFill>
                    <a:latin typeface="Calibri"/>
                  </a:defRPr>
                </a:pPr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eparator>; </c:separator>
            <c:showLeaderLines val="0"/>
          </c:dLbls>
          <c:cat>
            <c:strRef>
              <c:f>categories</c:f>
              <c:strCache>
                <c:ptCount val="5"/>
                <c:pt idx="0">
                  <c:v>Reading lab Sheets</c:v>
                </c:pt>
                <c:pt idx="1">
                  <c:v>Reading notes</c:v>
                </c:pt>
                <c:pt idx="2">
                  <c:v>Asking tutor</c:v>
                </c:pt>
                <c:pt idx="3">
                  <c:v>Depending on peer</c:v>
                </c:pt>
                <c:pt idx="4">
                  <c:v>No preprations</c:v>
                </c:pt>
              </c:strCache>
            </c:strRef>
          </c:cat>
          <c:val>
            <c:numRef>
              <c:f>0</c:f>
              <c:numCache>
                <c:formatCode>General</c:formatCode>
                <c:ptCount val="5"/>
                <c:pt idx="0">
                  <c:v>30</c:v>
                </c:pt>
                <c:pt idx="1">
                  <c:v>20</c:v>
                </c:pt>
                <c:pt idx="2">
                  <c:v>7</c:v>
                </c:pt>
                <c:pt idx="3">
                  <c:v>1</c:v>
                </c:pt>
                <c:pt idx="4">
                  <c:v>4</c:v>
                </c:pt>
              </c:numCache>
            </c:numRef>
          </c:val>
        </c:ser>
        <c:ser>
          <c:idx val="1"/>
          <c:order val="1"/>
          <c:tx>
            <c:strRef>
              <c:f>label 1</c:f>
              <c:strCache>
                <c:ptCount val="1"/>
                <c:pt idx="0">
                  <c:v>Female students</c:v>
                </c:pt>
              </c:strCache>
            </c:strRef>
          </c:tx>
          <c:spPr>
            <a:solidFill>
              <a:srgbClr val="a5a5a5"/>
            </a:solidFill>
            <a:ln>
              <a:noFill/>
            </a:ln>
          </c:spPr>
          <c:invertIfNegative val="0"/>
          <c:dLbls>
            <c:numFmt formatCode="General" sourceLinked="1"/>
            <c:txPr>
              <a:bodyPr/>
              <a:lstStyle/>
              <a:p>
                <a:pPr>
                  <a:defRPr b="0" sz="1000" spc="-1" strike="noStrike">
                    <a:solidFill>
                      <a:srgbClr val="000000"/>
                    </a:solidFill>
                    <a:latin typeface="Calibri"/>
                  </a:defRPr>
                </a:pPr>
              </a:p>
            </c:txPr>
            <c:dLblPos val="outEnd"/>
            <c:showLegendKey val="0"/>
            <c:showVal val="0"/>
            <c:showCatName val="0"/>
            <c:showSerName val="0"/>
            <c:showPercent val="0"/>
            <c:separator>; </c:separator>
            <c:showLeaderLines val="0"/>
          </c:dLbls>
          <c:cat>
            <c:strRef>
              <c:f>categories</c:f>
              <c:strCache>
                <c:ptCount val="5"/>
                <c:pt idx="0">
                  <c:v>Reading lab Sheets</c:v>
                </c:pt>
                <c:pt idx="1">
                  <c:v>Reading notes</c:v>
                </c:pt>
                <c:pt idx="2">
                  <c:v>Asking tutor</c:v>
                </c:pt>
                <c:pt idx="3">
                  <c:v>Depending on peer</c:v>
                </c:pt>
                <c:pt idx="4">
                  <c:v>No preprations</c:v>
                </c:pt>
              </c:strCache>
            </c:strRef>
          </c:cat>
          <c:val>
            <c:numRef>
              <c:f>1</c:f>
              <c:numCache>
                <c:formatCode>General</c:formatCode>
                <c:ptCount val="5"/>
                <c:pt idx="0">
                  <c:v>9</c:v>
                </c:pt>
                <c:pt idx="1">
                  <c:v>10</c:v>
                </c:pt>
                <c:pt idx="2">
                  <c:v>5</c:v>
                </c:pt>
                <c:pt idx="3">
                  <c:v>3</c:v>
                </c:pt>
                <c:pt idx="4">
                  <c:v>6</c:v>
                </c:pt>
              </c:numCache>
            </c:numRef>
          </c:val>
        </c:ser>
        <c:gapWidth val="150"/>
        <c:overlap val="0"/>
        <c:axId val="62902981"/>
        <c:axId val="73226451"/>
      </c:barChart>
      <c:catAx>
        <c:axId val="62902981"/>
        <c:scaling>
          <c:orientation val="minMax"/>
        </c:scaling>
        <c:delete val="0"/>
        <c:axPos val="b"/>
        <c:numFmt formatCode="[$-809]DD/MM/YYYY" sourceLinked="1"/>
        <c:majorTickMark val="none"/>
        <c:minorTickMark val="none"/>
        <c:tickLblPos val="nextTo"/>
        <c:spPr>
          <a:ln w="6480">
            <a:solidFill>
              <a:srgbClr val="8b8b8b"/>
            </a:solidFill>
            <a:round/>
          </a:ln>
        </c:spPr>
        <c:txPr>
          <a:bodyPr/>
          <a:lstStyle/>
          <a:p>
            <a:pPr>
              <a:defRPr b="1" sz="1050" spc="-1" strike="noStrike">
                <a:solidFill>
                  <a:srgbClr val="000000"/>
                </a:solidFill>
                <a:latin typeface="Calibri"/>
              </a:defRPr>
            </a:pPr>
          </a:p>
        </c:txPr>
        <c:crossAx val="73226451"/>
        <c:crosses val="autoZero"/>
        <c:auto val="1"/>
        <c:lblAlgn val="ctr"/>
        <c:lblOffset val="100"/>
      </c:catAx>
      <c:valAx>
        <c:axId val="73226451"/>
        <c:scaling>
          <c:orientation val="minMax"/>
        </c:scaling>
        <c:delete val="0"/>
        <c:axPos val="l"/>
        <c:majorGridlines>
          <c:spPr>
            <a:ln w="6480">
              <a:solidFill>
                <a:srgbClr val="8b8b8b"/>
              </a:solidFill>
              <a:round/>
            </a:ln>
          </c:spPr>
        </c:majorGridlines>
        <c:title>
          <c:tx>
            <c:rich>
              <a:bodyPr rot="-5400000"/>
              <a:lstStyle/>
              <a:p>
                <a:pPr>
                  <a:defRPr b="1" sz="1200" spc="-1" strike="noStrike">
                    <a:solidFill>
                      <a:srgbClr val="000000"/>
                    </a:solidFill>
                    <a:latin typeface="Calibri"/>
                  </a:defRPr>
                </a:pPr>
                <a:r>
                  <a:rPr b="1" sz="1200" spc="-1" strike="noStrike">
                    <a:solidFill>
                      <a:srgbClr val="000000"/>
                    </a:solidFill>
                    <a:latin typeface="Calibri"/>
                  </a:rPr>
                  <a:t>Students' Number</a:t>
                </a:r>
              </a:p>
            </c:rich>
          </c:tx>
          <c:overlay val="0"/>
          <c:spPr>
            <a:noFill/>
            <a:ln>
              <a:noFill/>
            </a:ln>
          </c:spPr>
        </c:title>
        <c:numFmt formatCode="General" sourceLinked="0"/>
        <c:majorTickMark val="none"/>
        <c:minorTickMark val="none"/>
        <c:tickLblPos val="nextTo"/>
        <c:spPr>
          <a:ln w="6480">
            <a:solidFill>
              <a:srgbClr val="8b8b8b"/>
            </a:solidFill>
            <a:round/>
          </a:ln>
        </c:spPr>
        <c:txPr>
          <a:bodyPr/>
          <a:lstStyle/>
          <a:p>
            <a:pPr>
              <a:defRPr b="1" sz="1200" spc="-1" strike="noStrike">
                <a:solidFill>
                  <a:srgbClr val="000000"/>
                </a:solidFill>
                <a:latin typeface="Calibri"/>
              </a:defRPr>
            </a:pPr>
          </a:p>
        </c:txPr>
        <c:crossAx val="62902981"/>
        <c:crossesAt val="0"/>
      </c:valAx>
      <c:spPr>
        <a:solidFill>
          <a:srgbClr val="ffffff"/>
        </a:solidFill>
        <a:ln>
          <a:noFill/>
        </a:ln>
      </c:spPr>
    </c:plotArea>
    <c:legend>
      <c:legendPos val="r"/>
      <c:layout>
        <c:manualLayout>
          <c:xMode val="edge"/>
          <c:yMode val="edge"/>
          <c:x val="0.753491337841895"/>
          <c:y val="0.419261610155873"/>
          <c:w val="0.225058622328016"/>
          <c:h val="0.116651465249381"/>
        </c:manualLayout>
      </c:layout>
      <c:overlay val="0"/>
      <c:spPr>
        <a:noFill/>
        <a:ln>
          <a:noFill/>
        </a:ln>
      </c:spPr>
      <c:txPr>
        <a:bodyPr/>
        <a:lstStyle/>
        <a:p>
          <a:pPr>
            <a:defRPr b="1" sz="1200" spc="-1" strike="noStrike">
              <a:solidFill>
                <a:srgbClr val="000000"/>
              </a:solidFill>
              <a:latin typeface="Calibri"/>
            </a:defRPr>
          </a:pPr>
        </a:p>
      </c:txPr>
    </c:legend>
    <c:plotVisOnly val="1"/>
    <c:dispBlanksAs val="gap"/>
  </c:chart>
  <c:spPr>
    <a:solidFill>
      <a:srgbClr val="ffffff"/>
    </a:solidFill>
    <a:ln>
      <a:noFill/>
    </a:ln>
  </c:spPr>
</c:chartSpace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628560" y="1825560"/>
            <a:ext cx="7886520" cy="43509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788652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628560" y="365040"/>
            <a:ext cx="7886520" cy="61441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628560" y="409824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69920" y="409824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628560" y="4098240"/>
            <a:ext cx="78865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78865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628560" y="4098240"/>
            <a:ext cx="78865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628560" y="409824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669920" y="409824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3295080" y="182556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37" name="PlaceHolder 4"/>
          <p:cNvSpPr>
            <a:spLocks noGrp="1"/>
          </p:cNvSpPr>
          <p:nvPr>
            <p:ph type="body"/>
          </p:nvPr>
        </p:nvSpPr>
        <p:spPr>
          <a:xfrm>
            <a:off x="5961240" y="182556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38" name="PlaceHolder 5"/>
          <p:cNvSpPr>
            <a:spLocks noGrp="1"/>
          </p:cNvSpPr>
          <p:nvPr>
            <p:ph type="body"/>
          </p:nvPr>
        </p:nvSpPr>
        <p:spPr>
          <a:xfrm>
            <a:off x="628560" y="409824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39" name="PlaceHolder 6"/>
          <p:cNvSpPr>
            <a:spLocks noGrp="1"/>
          </p:cNvSpPr>
          <p:nvPr>
            <p:ph type="body"/>
          </p:nvPr>
        </p:nvSpPr>
        <p:spPr>
          <a:xfrm>
            <a:off x="3295080" y="409824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0" name="PlaceHolder 7"/>
          <p:cNvSpPr>
            <a:spLocks noGrp="1"/>
          </p:cNvSpPr>
          <p:nvPr>
            <p:ph type="body"/>
          </p:nvPr>
        </p:nvSpPr>
        <p:spPr>
          <a:xfrm>
            <a:off x="5961240" y="409824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subTitle"/>
          </p:nvPr>
        </p:nvSpPr>
        <p:spPr>
          <a:xfrm>
            <a:off x="628560" y="1825560"/>
            <a:ext cx="7886520" cy="43509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788652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subTitle"/>
          </p:nvPr>
        </p:nvSpPr>
        <p:spPr>
          <a:xfrm>
            <a:off x="628560" y="365040"/>
            <a:ext cx="7886520" cy="61441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628560" y="409824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669920" y="409824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6" name="PlaceHolder 4"/>
          <p:cNvSpPr>
            <a:spLocks noGrp="1"/>
          </p:cNvSpPr>
          <p:nvPr>
            <p:ph type="body"/>
          </p:nvPr>
        </p:nvSpPr>
        <p:spPr>
          <a:xfrm>
            <a:off x="628560" y="4098240"/>
            <a:ext cx="78865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78865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628560" y="4098240"/>
            <a:ext cx="78865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71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72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73" name="PlaceHolder 4"/>
          <p:cNvSpPr>
            <a:spLocks noGrp="1"/>
          </p:cNvSpPr>
          <p:nvPr>
            <p:ph type="body"/>
          </p:nvPr>
        </p:nvSpPr>
        <p:spPr>
          <a:xfrm>
            <a:off x="628560" y="409824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74" name="PlaceHolder 5"/>
          <p:cNvSpPr>
            <a:spLocks noGrp="1"/>
          </p:cNvSpPr>
          <p:nvPr>
            <p:ph type="body"/>
          </p:nvPr>
        </p:nvSpPr>
        <p:spPr>
          <a:xfrm>
            <a:off x="4669920" y="409824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77" name="PlaceHolder 3"/>
          <p:cNvSpPr>
            <a:spLocks noGrp="1"/>
          </p:cNvSpPr>
          <p:nvPr>
            <p:ph type="body"/>
          </p:nvPr>
        </p:nvSpPr>
        <p:spPr>
          <a:xfrm>
            <a:off x="3295080" y="182556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78" name="PlaceHolder 4"/>
          <p:cNvSpPr>
            <a:spLocks noGrp="1"/>
          </p:cNvSpPr>
          <p:nvPr>
            <p:ph type="body"/>
          </p:nvPr>
        </p:nvSpPr>
        <p:spPr>
          <a:xfrm>
            <a:off x="5961240" y="182556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79" name="PlaceHolder 5"/>
          <p:cNvSpPr>
            <a:spLocks noGrp="1"/>
          </p:cNvSpPr>
          <p:nvPr>
            <p:ph type="body"/>
          </p:nvPr>
        </p:nvSpPr>
        <p:spPr>
          <a:xfrm>
            <a:off x="628560" y="409824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80" name="PlaceHolder 6"/>
          <p:cNvSpPr>
            <a:spLocks noGrp="1"/>
          </p:cNvSpPr>
          <p:nvPr>
            <p:ph type="body"/>
          </p:nvPr>
        </p:nvSpPr>
        <p:spPr>
          <a:xfrm>
            <a:off x="3295080" y="409824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81" name="PlaceHolder 7"/>
          <p:cNvSpPr>
            <a:spLocks noGrp="1"/>
          </p:cNvSpPr>
          <p:nvPr>
            <p:ph type="body"/>
          </p:nvPr>
        </p:nvSpPr>
        <p:spPr>
          <a:xfrm>
            <a:off x="5961240" y="409824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subTitle"/>
          </p:nvPr>
        </p:nvSpPr>
        <p:spPr>
          <a:xfrm>
            <a:off x="628560" y="1825560"/>
            <a:ext cx="7886520" cy="43509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788652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93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subTitle"/>
          </p:nvPr>
        </p:nvSpPr>
        <p:spPr>
          <a:xfrm>
            <a:off x="628560" y="365040"/>
            <a:ext cx="7886520" cy="61441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98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99" name="PlaceHolder 4"/>
          <p:cNvSpPr>
            <a:spLocks noGrp="1"/>
          </p:cNvSpPr>
          <p:nvPr>
            <p:ph type="body"/>
          </p:nvPr>
        </p:nvSpPr>
        <p:spPr>
          <a:xfrm>
            <a:off x="628560" y="409824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03" name="PlaceHolder 4"/>
          <p:cNvSpPr>
            <a:spLocks noGrp="1"/>
          </p:cNvSpPr>
          <p:nvPr>
            <p:ph type="body"/>
          </p:nvPr>
        </p:nvSpPr>
        <p:spPr>
          <a:xfrm>
            <a:off x="4669920" y="409824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05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06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07" name="PlaceHolder 4"/>
          <p:cNvSpPr>
            <a:spLocks noGrp="1"/>
          </p:cNvSpPr>
          <p:nvPr>
            <p:ph type="body"/>
          </p:nvPr>
        </p:nvSpPr>
        <p:spPr>
          <a:xfrm>
            <a:off x="628560" y="4098240"/>
            <a:ext cx="78865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78865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10" name="PlaceHolder 3"/>
          <p:cNvSpPr>
            <a:spLocks noGrp="1"/>
          </p:cNvSpPr>
          <p:nvPr>
            <p:ph type="body"/>
          </p:nvPr>
        </p:nvSpPr>
        <p:spPr>
          <a:xfrm>
            <a:off x="628560" y="4098240"/>
            <a:ext cx="78865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12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13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14" name="PlaceHolder 4"/>
          <p:cNvSpPr>
            <a:spLocks noGrp="1"/>
          </p:cNvSpPr>
          <p:nvPr>
            <p:ph type="body"/>
          </p:nvPr>
        </p:nvSpPr>
        <p:spPr>
          <a:xfrm>
            <a:off x="628560" y="409824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15" name="PlaceHolder 5"/>
          <p:cNvSpPr>
            <a:spLocks noGrp="1"/>
          </p:cNvSpPr>
          <p:nvPr>
            <p:ph type="body"/>
          </p:nvPr>
        </p:nvSpPr>
        <p:spPr>
          <a:xfrm>
            <a:off x="4669920" y="409824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18" name="PlaceHolder 3"/>
          <p:cNvSpPr>
            <a:spLocks noGrp="1"/>
          </p:cNvSpPr>
          <p:nvPr>
            <p:ph type="body"/>
          </p:nvPr>
        </p:nvSpPr>
        <p:spPr>
          <a:xfrm>
            <a:off x="3295080" y="182556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19" name="PlaceHolder 4"/>
          <p:cNvSpPr>
            <a:spLocks noGrp="1"/>
          </p:cNvSpPr>
          <p:nvPr>
            <p:ph type="body"/>
          </p:nvPr>
        </p:nvSpPr>
        <p:spPr>
          <a:xfrm>
            <a:off x="5961240" y="182556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20" name="PlaceHolder 5"/>
          <p:cNvSpPr>
            <a:spLocks noGrp="1"/>
          </p:cNvSpPr>
          <p:nvPr>
            <p:ph type="body"/>
          </p:nvPr>
        </p:nvSpPr>
        <p:spPr>
          <a:xfrm>
            <a:off x="628560" y="409824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21" name="PlaceHolder 6"/>
          <p:cNvSpPr>
            <a:spLocks noGrp="1"/>
          </p:cNvSpPr>
          <p:nvPr>
            <p:ph type="body"/>
          </p:nvPr>
        </p:nvSpPr>
        <p:spPr>
          <a:xfrm>
            <a:off x="3295080" y="409824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22" name="PlaceHolder 7"/>
          <p:cNvSpPr>
            <a:spLocks noGrp="1"/>
          </p:cNvSpPr>
          <p:nvPr>
            <p:ph type="body"/>
          </p:nvPr>
        </p:nvSpPr>
        <p:spPr>
          <a:xfrm>
            <a:off x="5961240" y="409824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3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3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subTitle"/>
          </p:nvPr>
        </p:nvSpPr>
        <p:spPr>
          <a:xfrm>
            <a:off x="628560" y="1825560"/>
            <a:ext cx="7886520" cy="43509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31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788652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4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33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34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4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4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PlaceHolder 1"/>
          <p:cNvSpPr>
            <a:spLocks noGrp="1"/>
          </p:cNvSpPr>
          <p:nvPr>
            <p:ph type="subTitle"/>
          </p:nvPr>
        </p:nvSpPr>
        <p:spPr>
          <a:xfrm>
            <a:off x="628560" y="365040"/>
            <a:ext cx="7886520" cy="61441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38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39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40" name="PlaceHolder 4"/>
          <p:cNvSpPr>
            <a:spLocks noGrp="1"/>
          </p:cNvSpPr>
          <p:nvPr>
            <p:ph type="body"/>
          </p:nvPr>
        </p:nvSpPr>
        <p:spPr>
          <a:xfrm>
            <a:off x="628560" y="409824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4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43509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43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44" name="PlaceHolder 4"/>
          <p:cNvSpPr>
            <a:spLocks noGrp="1"/>
          </p:cNvSpPr>
          <p:nvPr>
            <p:ph type="body"/>
          </p:nvPr>
        </p:nvSpPr>
        <p:spPr>
          <a:xfrm>
            <a:off x="4669920" y="409824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4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47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48" name="PlaceHolder 4"/>
          <p:cNvSpPr>
            <a:spLocks noGrp="1"/>
          </p:cNvSpPr>
          <p:nvPr>
            <p:ph type="body"/>
          </p:nvPr>
        </p:nvSpPr>
        <p:spPr>
          <a:xfrm>
            <a:off x="628560" y="4098240"/>
            <a:ext cx="78865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4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78865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51" name="PlaceHolder 3"/>
          <p:cNvSpPr>
            <a:spLocks noGrp="1"/>
          </p:cNvSpPr>
          <p:nvPr>
            <p:ph type="body"/>
          </p:nvPr>
        </p:nvSpPr>
        <p:spPr>
          <a:xfrm>
            <a:off x="628560" y="4098240"/>
            <a:ext cx="788652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4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54" name="PlaceHolder 3"/>
          <p:cNvSpPr>
            <a:spLocks noGrp="1"/>
          </p:cNvSpPr>
          <p:nvPr>
            <p:ph type="body"/>
          </p:nvPr>
        </p:nvSpPr>
        <p:spPr>
          <a:xfrm>
            <a:off x="4669920" y="182556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55" name="PlaceHolder 4"/>
          <p:cNvSpPr>
            <a:spLocks noGrp="1"/>
          </p:cNvSpPr>
          <p:nvPr>
            <p:ph type="body"/>
          </p:nvPr>
        </p:nvSpPr>
        <p:spPr>
          <a:xfrm>
            <a:off x="628560" y="409824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56" name="PlaceHolder 5"/>
          <p:cNvSpPr>
            <a:spLocks noGrp="1"/>
          </p:cNvSpPr>
          <p:nvPr>
            <p:ph type="body"/>
          </p:nvPr>
        </p:nvSpPr>
        <p:spPr>
          <a:xfrm>
            <a:off x="4669920" y="4098240"/>
            <a:ext cx="384840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Layouts/slideLayout4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59" name="PlaceHolder 3"/>
          <p:cNvSpPr>
            <a:spLocks noGrp="1"/>
          </p:cNvSpPr>
          <p:nvPr>
            <p:ph type="body"/>
          </p:nvPr>
        </p:nvSpPr>
        <p:spPr>
          <a:xfrm>
            <a:off x="3295080" y="182556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60" name="PlaceHolder 4"/>
          <p:cNvSpPr>
            <a:spLocks noGrp="1"/>
          </p:cNvSpPr>
          <p:nvPr>
            <p:ph type="body"/>
          </p:nvPr>
        </p:nvSpPr>
        <p:spPr>
          <a:xfrm>
            <a:off x="5961240" y="182556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61" name="PlaceHolder 5"/>
          <p:cNvSpPr>
            <a:spLocks noGrp="1"/>
          </p:cNvSpPr>
          <p:nvPr>
            <p:ph type="body"/>
          </p:nvPr>
        </p:nvSpPr>
        <p:spPr>
          <a:xfrm>
            <a:off x="628560" y="409824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62" name="PlaceHolder 6"/>
          <p:cNvSpPr>
            <a:spLocks noGrp="1"/>
          </p:cNvSpPr>
          <p:nvPr>
            <p:ph type="body"/>
          </p:nvPr>
        </p:nvSpPr>
        <p:spPr>
          <a:xfrm>
            <a:off x="3295080" y="409824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63" name="PlaceHolder 7"/>
          <p:cNvSpPr>
            <a:spLocks noGrp="1"/>
          </p:cNvSpPr>
          <p:nvPr>
            <p:ph type="body"/>
          </p:nvPr>
        </p:nvSpPr>
        <p:spPr>
          <a:xfrm>
            <a:off x="5961240" y="4098240"/>
            <a:ext cx="2539080" cy="20750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6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9.xml"/><Relationship Id="rId5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2.xml"/><Relationship Id="rId8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47.xml"/><Relationship Id="rId13" Type="http://schemas.openxmlformats.org/officeDocument/2006/relationships/slideLayout" Target="../slideLayouts/slideLayout48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685800" y="1122480"/>
            <a:ext cx="7772040" cy="2387160"/>
          </a:xfrm>
          <a:prstGeom prst="rect">
            <a:avLst/>
          </a:prstGeom>
        </p:spPr>
        <p:txBody>
          <a:bodyPr anchor="b">
            <a:noAutofit/>
          </a:bodyPr>
          <a:p>
            <a:pPr algn="ctr">
              <a:lnSpc>
                <a:spcPct val="90000"/>
              </a:lnSpc>
            </a:pPr>
            <a:r>
              <a:rPr b="0" lang="en-US" sz="6000" spc="-1" strike="noStrike">
                <a:solidFill>
                  <a:srgbClr val="ffffff"/>
                </a:solidFill>
                <a:latin typeface="Calibri Light"/>
              </a:rPr>
              <a:t>Click to edit Master title style</a:t>
            </a:r>
            <a:endParaRPr b="0" lang="en-US" sz="60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dt"/>
          </p:nvPr>
        </p:nvSpPr>
        <p:spPr>
          <a:xfrm>
            <a:off x="628560" y="6356520"/>
            <a:ext cx="2057040" cy="364680"/>
          </a:xfrm>
          <a:prstGeom prst="rect">
            <a:avLst/>
          </a:prstGeom>
        </p:spPr>
        <p:txBody>
          <a:bodyPr anchor="ctr">
            <a:noAutofit/>
          </a:bodyPr>
          <a:p>
            <a:pPr>
              <a:lnSpc>
                <a:spcPct val="100000"/>
              </a:lnSpc>
            </a:pPr>
            <a:fld id="{1ABCE748-5CEF-4FFA-A9B6-8074AFCED459}" type="datetime">
              <a:rPr b="0" lang="en-GB" sz="1200" spc="-1" strike="noStrike">
                <a:solidFill>
                  <a:srgbClr val="ffffff"/>
                </a:solidFill>
                <a:latin typeface="Calibri"/>
              </a:rPr>
              <a:t>23/04/21</a:t>
            </a:fld>
            <a:endParaRPr b="0" lang="en-GB" sz="1200" spc="-1" strike="noStrike"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/>
          </p:nvPr>
        </p:nvSpPr>
        <p:spPr>
          <a:xfrm>
            <a:off x="3029040" y="6356520"/>
            <a:ext cx="3085920" cy="364680"/>
          </a:xfrm>
          <a:prstGeom prst="rect">
            <a:avLst/>
          </a:prstGeom>
        </p:spPr>
        <p:txBody>
          <a:bodyPr anchor="ctr">
            <a:noAutofit/>
          </a:bodyPr>
          <a:p>
            <a:endParaRPr b="0" lang="en-GB" sz="2400" spc="-1" strike="noStrike"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/>
          </p:nvPr>
        </p:nvSpPr>
        <p:spPr>
          <a:xfrm>
            <a:off x="6458040" y="6356520"/>
            <a:ext cx="2057040" cy="36468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DDC0DF46-DC12-42DE-B98E-15669398A45A}" type="slidenum">
              <a:rPr b="0" lang="en-GB" sz="1200" spc="-1" strike="noStrike">
                <a:solidFill>
                  <a:srgbClr val="ffffff"/>
                </a:solidFill>
                <a:latin typeface="Calibri"/>
              </a:rPr>
              <a:t>&lt;number&gt;</a:t>
            </a:fld>
            <a:endParaRPr b="0" lang="en-GB" sz="1200" spc="-1" strike="noStrike"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800" spc="-1" strike="noStrike">
                <a:solidFill>
                  <a:srgbClr val="ffffff"/>
                </a:solidFill>
                <a:latin typeface="Calibri"/>
              </a:rPr>
              <a:t>Click to edit the outline text format</a:t>
            </a:r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solidFill>
                  <a:srgbClr val="ffffff"/>
                </a:solidFill>
                <a:latin typeface="Calibri"/>
              </a:rPr>
              <a:t>Second Outline Level</a:t>
            </a:r>
            <a:endParaRPr b="0" lang="en-US" sz="2000" spc="-1" strike="noStrike">
              <a:solidFill>
                <a:srgbClr val="ffffff"/>
              </a:solidFill>
              <a:latin typeface="Calibri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ffffff"/>
                </a:solidFill>
                <a:latin typeface="Calibri"/>
              </a:rPr>
              <a:t>Third Outline Level</a:t>
            </a:r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ffffff"/>
                </a:solidFill>
                <a:latin typeface="Calibri"/>
              </a:rPr>
              <a:t>Fourth Outline Level</a:t>
            </a:r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ffffff"/>
                </a:solidFill>
                <a:latin typeface="Calibri"/>
              </a:rPr>
              <a:t>Fifth Outline Level</a:t>
            </a:r>
            <a:endParaRPr b="0" lang="en-US" sz="2000" spc="-1" strike="noStrike">
              <a:solidFill>
                <a:srgbClr val="ffffff"/>
              </a:solidFill>
              <a:latin typeface="Calibri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ffffff"/>
                </a:solidFill>
                <a:latin typeface="Calibri"/>
              </a:rPr>
              <a:t>Sixth Outline Level</a:t>
            </a:r>
            <a:endParaRPr b="0" lang="en-US" sz="2000" spc="-1" strike="noStrike">
              <a:solidFill>
                <a:srgbClr val="ffffff"/>
              </a:solidFill>
              <a:latin typeface="Calibri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ffffff"/>
                </a:solidFill>
                <a:latin typeface="Calibri"/>
              </a:rPr>
              <a:t>Seventh Outline Level</a:t>
            </a:r>
            <a:endParaRPr b="0" lang="en-US" sz="20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anchor="ctr">
            <a:noAutofit/>
          </a:bodyPr>
          <a:p>
            <a:pPr>
              <a:lnSpc>
                <a:spcPct val="90000"/>
              </a:lnSpc>
            </a:pPr>
            <a:r>
              <a:rPr b="0" lang="en-US" sz="4400" spc="-1" strike="noStrike">
                <a:solidFill>
                  <a:srgbClr val="ffffff"/>
                </a:solidFill>
                <a:latin typeface="Calibri Light"/>
              </a:rPr>
              <a:t>Click to edit Master title style</a:t>
            </a:r>
            <a:endParaRPr b="0" lang="en-US" sz="44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2" name="PlaceHolder 2"/>
          <p:cNvSpPr>
            <a:spLocks noGrp="1"/>
          </p:cNvSpPr>
          <p:nvPr>
            <p:ph type="body"/>
          </p:nvPr>
        </p:nvSpPr>
        <p:spPr>
          <a:xfrm>
            <a:off x="628560" y="1825560"/>
            <a:ext cx="7886520" cy="4350960"/>
          </a:xfrm>
          <a:prstGeom prst="rect">
            <a:avLst/>
          </a:prstGeom>
        </p:spPr>
        <p:txBody>
          <a:bodyPr>
            <a:noAutofit/>
          </a:bodyPr>
          <a:p>
            <a:pPr marL="228600" indent="-22824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US" sz="2800" spc="-1" strike="noStrike">
                <a:solidFill>
                  <a:srgbClr val="ffffff"/>
                </a:solidFill>
                <a:latin typeface="Calibri"/>
              </a:rPr>
              <a:t>Click to edit Master text styles</a:t>
            </a:r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  <a:p>
            <a:pPr lvl="1" marL="685800" indent="-228240">
              <a:lnSpc>
                <a:spcPct val="90000"/>
              </a:lnSpc>
              <a:spcBef>
                <a:spcPts val="499"/>
              </a:spcBef>
              <a:buClr>
                <a:srgbClr val="ffffff"/>
              </a:buClr>
              <a:buFont typeface="Arial"/>
              <a:buChar char="•"/>
            </a:pPr>
            <a:r>
              <a:rPr b="0" lang="en-US" sz="2400" spc="-1" strike="noStrike">
                <a:solidFill>
                  <a:srgbClr val="ffffff"/>
                </a:solidFill>
                <a:latin typeface="Calibri"/>
              </a:rPr>
              <a:t>Second level</a:t>
            </a:r>
            <a:endParaRPr b="0" lang="en-US" sz="2400" spc="-1" strike="noStrike">
              <a:solidFill>
                <a:srgbClr val="ffffff"/>
              </a:solidFill>
              <a:latin typeface="Calibri"/>
            </a:endParaRPr>
          </a:p>
          <a:p>
            <a:pPr lvl="2" marL="1143000" indent="-228240">
              <a:lnSpc>
                <a:spcPct val="90000"/>
              </a:lnSpc>
              <a:spcBef>
                <a:spcPts val="499"/>
              </a:spcBef>
              <a:buClr>
                <a:srgbClr val="ffffff"/>
              </a:buClr>
              <a:buFont typeface="Arial"/>
              <a:buChar char="•"/>
            </a:pPr>
            <a:r>
              <a:rPr b="0" lang="en-US" sz="2000" spc="-1" strike="noStrike">
                <a:solidFill>
                  <a:srgbClr val="ffffff"/>
                </a:solidFill>
                <a:latin typeface="Calibri"/>
              </a:rPr>
              <a:t>Third level</a:t>
            </a:r>
            <a:endParaRPr b="0" lang="en-US" sz="2000" spc="-1" strike="noStrike">
              <a:solidFill>
                <a:srgbClr val="ffffff"/>
              </a:solidFill>
              <a:latin typeface="Calibri"/>
            </a:endParaRPr>
          </a:p>
          <a:p>
            <a:pPr lvl="3" marL="1600200" indent="-228240">
              <a:lnSpc>
                <a:spcPct val="90000"/>
              </a:lnSpc>
              <a:spcBef>
                <a:spcPts val="499"/>
              </a:spcBef>
              <a:buClr>
                <a:srgbClr val="ffffff"/>
              </a:buClr>
              <a:buFont typeface="Arial"/>
              <a:buChar char="•"/>
            </a:pPr>
            <a:r>
              <a:rPr b="0" lang="en-US" sz="1800" spc="-1" strike="noStrike">
                <a:solidFill>
                  <a:srgbClr val="ffffff"/>
                </a:solidFill>
                <a:latin typeface="Calibri"/>
              </a:rPr>
              <a:t>Fourth level</a:t>
            </a:r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  <a:p>
            <a:pPr lvl="4" marL="2057400" indent="-228240">
              <a:lnSpc>
                <a:spcPct val="90000"/>
              </a:lnSpc>
              <a:spcBef>
                <a:spcPts val="499"/>
              </a:spcBef>
              <a:buClr>
                <a:srgbClr val="ffffff"/>
              </a:buClr>
              <a:buFont typeface="Arial"/>
              <a:buChar char="•"/>
            </a:pPr>
            <a:r>
              <a:rPr b="0" lang="en-US" sz="1800" spc="-1" strike="noStrike">
                <a:solidFill>
                  <a:srgbClr val="ffffff"/>
                </a:solidFill>
                <a:latin typeface="Calibri"/>
              </a:rPr>
              <a:t>Fifth level</a:t>
            </a:r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43" name="PlaceHolder 3"/>
          <p:cNvSpPr>
            <a:spLocks noGrp="1"/>
          </p:cNvSpPr>
          <p:nvPr>
            <p:ph type="dt"/>
          </p:nvPr>
        </p:nvSpPr>
        <p:spPr>
          <a:xfrm>
            <a:off x="628560" y="6356520"/>
            <a:ext cx="2057040" cy="364680"/>
          </a:xfrm>
          <a:prstGeom prst="rect">
            <a:avLst/>
          </a:prstGeom>
        </p:spPr>
        <p:txBody>
          <a:bodyPr anchor="ctr">
            <a:noAutofit/>
          </a:bodyPr>
          <a:p>
            <a:pPr>
              <a:lnSpc>
                <a:spcPct val="100000"/>
              </a:lnSpc>
            </a:pPr>
            <a:fld id="{1778FE86-6D60-45B3-A219-2399CF51236F}" type="datetime">
              <a:rPr b="0" lang="en-GB" sz="1200" spc="-1" strike="noStrike">
                <a:solidFill>
                  <a:srgbClr val="ffffff"/>
                </a:solidFill>
                <a:latin typeface="Calibri"/>
              </a:rPr>
              <a:t>23/04/21</a:t>
            </a:fld>
            <a:endParaRPr b="0" lang="en-GB" sz="1200" spc="-1" strike="noStrike">
              <a:latin typeface="Times New Roman"/>
            </a:endParaRPr>
          </a:p>
        </p:txBody>
      </p:sp>
      <p:sp>
        <p:nvSpPr>
          <p:cNvPr id="44" name="PlaceHolder 4"/>
          <p:cNvSpPr>
            <a:spLocks noGrp="1"/>
          </p:cNvSpPr>
          <p:nvPr>
            <p:ph type="ftr"/>
          </p:nvPr>
        </p:nvSpPr>
        <p:spPr>
          <a:xfrm>
            <a:off x="3029040" y="6356520"/>
            <a:ext cx="3085920" cy="364680"/>
          </a:xfrm>
          <a:prstGeom prst="rect">
            <a:avLst/>
          </a:prstGeom>
        </p:spPr>
        <p:txBody>
          <a:bodyPr anchor="ctr">
            <a:noAutofit/>
          </a:bodyPr>
          <a:p>
            <a:endParaRPr b="0" lang="en-GB" sz="2400" spc="-1" strike="noStrike">
              <a:latin typeface="Times New Roman"/>
            </a:endParaRPr>
          </a:p>
        </p:txBody>
      </p:sp>
      <p:sp>
        <p:nvSpPr>
          <p:cNvPr id="45" name="PlaceHolder 5"/>
          <p:cNvSpPr>
            <a:spLocks noGrp="1"/>
          </p:cNvSpPr>
          <p:nvPr>
            <p:ph type="sldNum"/>
          </p:nvPr>
        </p:nvSpPr>
        <p:spPr>
          <a:xfrm>
            <a:off x="6458040" y="6356520"/>
            <a:ext cx="2057040" cy="36468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669F5161-8291-47F7-81F3-0328388AF475}" type="slidenum">
              <a:rPr b="0" lang="en-GB" sz="1200" spc="-1" strike="noStrike">
                <a:solidFill>
                  <a:srgbClr val="ffffff"/>
                </a:solidFill>
                <a:latin typeface="Calibri"/>
              </a:rPr>
              <a:t>&lt;number&gt;</a:t>
            </a:fld>
            <a:endParaRPr b="0" lang="en-GB" sz="1200" spc="-1" strike="noStrike"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628560" y="365040"/>
            <a:ext cx="7886520" cy="1325160"/>
          </a:xfrm>
          <a:prstGeom prst="rect">
            <a:avLst/>
          </a:prstGeom>
        </p:spPr>
        <p:txBody>
          <a:bodyPr anchor="ctr">
            <a:noAutofit/>
          </a:bodyPr>
          <a:p>
            <a:pPr>
              <a:lnSpc>
                <a:spcPct val="90000"/>
              </a:lnSpc>
            </a:pPr>
            <a:r>
              <a:rPr b="0" lang="en-US" sz="4400" spc="-1" strike="noStrike">
                <a:solidFill>
                  <a:srgbClr val="ffffff"/>
                </a:solidFill>
                <a:latin typeface="Calibri Light"/>
              </a:rPr>
              <a:t>Click to edit Master title style</a:t>
            </a:r>
            <a:endParaRPr b="0" lang="en-US" sz="44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dt"/>
          </p:nvPr>
        </p:nvSpPr>
        <p:spPr>
          <a:xfrm>
            <a:off x="628560" y="6356520"/>
            <a:ext cx="2057040" cy="364680"/>
          </a:xfrm>
          <a:prstGeom prst="rect">
            <a:avLst/>
          </a:prstGeom>
        </p:spPr>
        <p:txBody>
          <a:bodyPr anchor="ctr">
            <a:noAutofit/>
          </a:bodyPr>
          <a:p>
            <a:pPr>
              <a:lnSpc>
                <a:spcPct val="100000"/>
              </a:lnSpc>
            </a:pPr>
            <a:fld id="{5978BC06-B1E8-4C31-9C92-A0A9C76D44A6}" type="datetime">
              <a:rPr b="0" lang="en-GB" sz="1200" spc="-1" strike="noStrike">
                <a:solidFill>
                  <a:srgbClr val="ffffff"/>
                </a:solidFill>
                <a:latin typeface="Calibri"/>
              </a:rPr>
              <a:t>23/04/21</a:t>
            </a:fld>
            <a:endParaRPr b="0" lang="en-GB" sz="1200" spc="-1" strike="noStrike">
              <a:latin typeface="Times New Roman"/>
            </a:endParaRPr>
          </a:p>
        </p:txBody>
      </p:sp>
      <p:sp>
        <p:nvSpPr>
          <p:cNvPr id="84" name="PlaceHolder 3"/>
          <p:cNvSpPr>
            <a:spLocks noGrp="1"/>
          </p:cNvSpPr>
          <p:nvPr>
            <p:ph type="ftr"/>
          </p:nvPr>
        </p:nvSpPr>
        <p:spPr>
          <a:xfrm>
            <a:off x="3029040" y="6356520"/>
            <a:ext cx="3085920" cy="364680"/>
          </a:xfrm>
          <a:prstGeom prst="rect">
            <a:avLst/>
          </a:prstGeom>
        </p:spPr>
        <p:txBody>
          <a:bodyPr anchor="ctr">
            <a:noAutofit/>
          </a:bodyPr>
          <a:p>
            <a:endParaRPr b="0" lang="en-GB" sz="2400" spc="-1" strike="noStrike">
              <a:latin typeface="Times New Roman"/>
            </a:endParaRPr>
          </a:p>
        </p:txBody>
      </p:sp>
      <p:sp>
        <p:nvSpPr>
          <p:cNvPr id="85" name="PlaceHolder 4"/>
          <p:cNvSpPr>
            <a:spLocks noGrp="1"/>
          </p:cNvSpPr>
          <p:nvPr>
            <p:ph type="sldNum"/>
          </p:nvPr>
        </p:nvSpPr>
        <p:spPr>
          <a:xfrm>
            <a:off x="6458040" y="6356520"/>
            <a:ext cx="2057040" cy="36468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C9AFD8DC-A883-4E2A-9EED-EA4005E8CD04}" type="slidenum">
              <a:rPr b="0" lang="en-GB" sz="1200" spc="-1" strike="noStrike">
                <a:solidFill>
                  <a:srgbClr val="ffffff"/>
                </a:solidFill>
                <a:latin typeface="Calibri"/>
              </a:rPr>
              <a:t>&lt;number&gt;</a:t>
            </a:fld>
            <a:endParaRPr b="0" lang="en-GB" sz="1200" spc="-1" strike="noStrike">
              <a:latin typeface="Times New Roman"/>
            </a:endParaRPr>
          </a:p>
        </p:txBody>
      </p:sp>
      <p:sp>
        <p:nvSpPr>
          <p:cNvPr id="86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800" spc="-1" strike="noStrike">
                <a:solidFill>
                  <a:srgbClr val="ffffff"/>
                </a:solidFill>
                <a:latin typeface="Calibri"/>
              </a:rPr>
              <a:t>Click to edit the outline text format</a:t>
            </a:r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solidFill>
                  <a:srgbClr val="ffffff"/>
                </a:solidFill>
                <a:latin typeface="Calibri"/>
              </a:rPr>
              <a:t>Second Outline Level</a:t>
            </a:r>
            <a:endParaRPr b="0" lang="en-US" sz="2000" spc="-1" strike="noStrike">
              <a:solidFill>
                <a:srgbClr val="ffffff"/>
              </a:solidFill>
              <a:latin typeface="Calibri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ffffff"/>
                </a:solidFill>
                <a:latin typeface="Calibri"/>
              </a:rPr>
              <a:t>Third Outline Level</a:t>
            </a:r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ffffff"/>
                </a:solidFill>
                <a:latin typeface="Calibri"/>
              </a:rPr>
              <a:t>Fourth Outline Level</a:t>
            </a:r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ffffff"/>
                </a:solidFill>
                <a:latin typeface="Calibri"/>
              </a:rPr>
              <a:t>Fifth Outline Level</a:t>
            </a:r>
            <a:endParaRPr b="0" lang="en-US" sz="2000" spc="-1" strike="noStrike">
              <a:solidFill>
                <a:srgbClr val="ffffff"/>
              </a:solidFill>
              <a:latin typeface="Calibri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ffffff"/>
                </a:solidFill>
                <a:latin typeface="Calibri"/>
              </a:rPr>
              <a:t>Sixth Outline Level</a:t>
            </a:r>
            <a:endParaRPr b="0" lang="en-US" sz="2000" spc="-1" strike="noStrike">
              <a:solidFill>
                <a:srgbClr val="ffffff"/>
              </a:solidFill>
              <a:latin typeface="Calibri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ffffff"/>
                </a:solidFill>
                <a:latin typeface="Calibri"/>
              </a:rPr>
              <a:t>Seventh Outline Level</a:t>
            </a:r>
            <a:endParaRPr b="0" lang="en-US" sz="20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 type="dt"/>
          </p:nvPr>
        </p:nvSpPr>
        <p:spPr>
          <a:xfrm>
            <a:off x="628560" y="6356520"/>
            <a:ext cx="2057040" cy="364680"/>
          </a:xfrm>
          <a:prstGeom prst="rect">
            <a:avLst/>
          </a:prstGeom>
        </p:spPr>
        <p:txBody>
          <a:bodyPr anchor="ctr">
            <a:noAutofit/>
          </a:bodyPr>
          <a:p>
            <a:pPr>
              <a:lnSpc>
                <a:spcPct val="100000"/>
              </a:lnSpc>
            </a:pPr>
            <a:fld id="{486578DA-8646-4FAA-BC75-6C39C15FE928}" type="datetime">
              <a:rPr b="0" lang="en-GB" sz="1200" spc="-1" strike="noStrike">
                <a:solidFill>
                  <a:srgbClr val="ffffff"/>
                </a:solidFill>
                <a:latin typeface="Calibri"/>
              </a:rPr>
              <a:t>23/04/21</a:t>
            </a:fld>
            <a:endParaRPr b="0" lang="en-GB" sz="1200" spc="-1" strike="noStrike">
              <a:latin typeface="Times New Roman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ftr"/>
          </p:nvPr>
        </p:nvSpPr>
        <p:spPr>
          <a:xfrm>
            <a:off x="3029040" y="6356520"/>
            <a:ext cx="3085920" cy="364680"/>
          </a:xfrm>
          <a:prstGeom prst="rect">
            <a:avLst/>
          </a:prstGeom>
        </p:spPr>
        <p:txBody>
          <a:bodyPr anchor="ctr">
            <a:noAutofit/>
          </a:bodyPr>
          <a:p>
            <a:endParaRPr b="0" lang="en-GB" sz="2400" spc="-1" strike="noStrike">
              <a:latin typeface="Times New Roman"/>
            </a:endParaRPr>
          </a:p>
        </p:txBody>
      </p:sp>
      <p:sp>
        <p:nvSpPr>
          <p:cNvPr id="125" name="PlaceHolder 3"/>
          <p:cNvSpPr>
            <a:spLocks noGrp="1"/>
          </p:cNvSpPr>
          <p:nvPr>
            <p:ph type="sldNum"/>
          </p:nvPr>
        </p:nvSpPr>
        <p:spPr>
          <a:xfrm>
            <a:off x="6458040" y="6356520"/>
            <a:ext cx="2057040" cy="36468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58DCBBA0-953D-48AC-85E1-53B18A748269}" type="slidenum">
              <a:rPr b="0" lang="en-GB" sz="1200" spc="-1" strike="noStrike">
                <a:solidFill>
                  <a:srgbClr val="ffffff"/>
                </a:solidFill>
                <a:latin typeface="Calibri"/>
              </a:rPr>
              <a:t>&lt;number&gt;</a:t>
            </a:fld>
            <a:endParaRPr b="0" lang="en-GB" sz="1200" spc="-1" strike="noStrike">
              <a:latin typeface="Times New Roman"/>
            </a:endParaRPr>
          </a:p>
        </p:txBody>
      </p:sp>
      <p:sp>
        <p:nvSpPr>
          <p:cNvPr id="126" name="PlaceHolder 4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r>
              <a:rPr b="0" lang="en-US" sz="1800" spc="-1" strike="noStrike">
                <a:solidFill>
                  <a:srgbClr val="ffffff"/>
                </a:solidFill>
                <a:latin typeface="Calibri"/>
              </a:rPr>
              <a:t>Click to edit the title text format</a:t>
            </a:r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27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800" spc="-1" strike="noStrike">
                <a:solidFill>
                  <a:srgbClr val="ffffff"/>
                </a:solidFill>
                <a:latin typeface="Calibri"/>
              </a:rPr>
              <a:t>Click to edit the outline text format</a:t>
            </a:r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solidFill>
                  <a:srgbClr val="ffffff"/>
                </a:solidFill>
                <a:latin typeface="Calibri"/>
              </a:rPr>
              <a:t>Second Outline Level</a:t>
            </a:r>
            <a:endParaRPr b="0" lang="en-US" sz="2000" spc="-1" strike="noStrike">
              <a:solidFill>
                <a:srgbClr val="ffffff"/>
              </a:solidFill>
              <a:latin typeface="Calibri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ffffff"/>
                </a:solidFill>
                <a:latin typeface="Calibri"/>
              </a:rPr>
              <a:t>Third Outline Level</a:t>
            </a:r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ffffff"/>
                </a:solidFill>
                <a:latin typeface="Calibri"/>
              </a:rPr>
              <a:t>Fourth Outline Level</a:t>
            </a:r>
            <a:endParaRPr b="0" lang="en-US" sz="1800" spc="-1" strike="noStrike">
              <a:solidFill>
                <a:srgbClr val="ffffff"/>
              </a:solidFill>
              <a:latin typeface="Calibri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ffffff"/>
                </a:solidFill>
                <a:latin typeface="Calibri"/>
              </a:rPr>
              <a:t>Fifth Outline Level</a:t>
            </a:r>
            <a:endParaRPr b="0" lang="en-US" sz="2000" spc="-1" strike="noStrike">
              <a:solidFill>
                <a:srgbClr val="ffffff"/>
              </a:solidFill>
              <a:latin typeface="Calibri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ffffff"/>
                </a:solidFill>
                <a:latin typeface="Calibri"/>
              </a:rPr>
              <a:t>Sixth Outline Level</a:t>
            </a:r>
            <a:endParaRPr b="0" lang="en-US" sz="2000" spc="-1" strike="noStrike">
              <a:solidFill>
                <a:srgbClr val="ffffff"/>
              </a:solidFill>
              <a:latin typeface="Calibri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ffffff"/>
                </a:solidFill>
                <a:latin typeface="Calibri"/>
              </a:rPr>
              <a:t>Seventh Outline Level</a:t>
            </a:r>
            <a:endParaRPr b="0" lang="en-US" sz="20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9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chart" Target="../charts/chart1.xml"/><Relationship Id="rId2" Type="http://schemas.openxmlformats.org/officeDocument/2006/relationships/image" Target="../media/image1.wmf"/><Relationship Id="rId3" Type="http://schemas.openxmlformats.org/officeDocument/2006/relationships/slideLayout" Target="../slideLayouts/slideLayout37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chart" Target="../charts/chart2.xml"/><Relationship Id="rId2" Type="http://schemas.openxmlformats.org/officeDocument/2006/relationships/slideLayout" Target="../slideLayouts/slideLayout2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TextShape 1"/>
          <p:cNvSpPr txBox="1"/>
          <p:nvPr/>
        </p:nvSpPr>
        <p:spPr>
          <a:xfrm>
            <a:off x="685800" y="0"/>
            <a:ext cx="7772040" cy="2708640"/>
          </a:xfrm>
          <a:prstGeom prst="rect">
            <a:avLst/>
          </a:prstGeom>
          <a:noFill/>
          <a:ln>
            <a:noFill/>
          </a:ln>
        </p:spPr>
        <p:txBody>
          <a:bodyPr anchor="b">
            <a:normAutofit fontScale="74000"/>
          </a:bodyPr>
          <a:p>
            <a:pPr algn="ctr">
              <a:lnSpc>
                <a:spcPct val="90000"/>
              </a:lnSpc>
            </a:pPr>
            <a:r>
              <a:rPr b="1" lang="en-US" sz="6000" spc="-1" strike="noStrike">
                <a:solidFill>
                  <a:srgbClr val="ffffff"/>
                </a:solidFill>
                <a:latin typeface="Calibri Light"/>
              </a:rPr>
              <a:t> </a:t>
            </a:r>
            <a:br/>
            <a:r>
              <a:rPr b="0" lang="en-US" sz="4000" spc="-1" strike="noStrike">
                <a:solidFill>
                  <a:srgbClr val="ffffff"/>
                </a:solidFill>
                <a:latin typeface="Arial"/>
              </a:rPr>
              <a:t>  </a:t>
            </a:r>
            <a:r>
              <a:rPr b="0" lang="en-US" sz="4000" spc="-1" strike="noStrike">
                <a:solidFill>
                  <a:srgbClr val="ffffff"/>
                </a:solidFill>
                <a:latin typeface="Arial"/>
              </a:rPr>
              <a:t>Students’ Feedback in Laboratory’s Learning Experience</a:t>
            </a:r>
            <a:br/>
            <a:r>
              <a:rPr b="1" lang="en-US" sz="6000" spc="-1" strike="noStrike">
                <a:solidFill>
                  <a:srgbClr val="ffffff"/>
                </a:solidFill>
                <a:latin typeface="Calibri Light"/>
              </a:rPr>
              <a:t> </a:t>
            </a:r>
            <a:br/>
            <a:endParaRPr b="0" lang="en-US" sz="60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65" name="TextShape 2"/>
          <p:cNvSpPr txBox="1"/>
          <p:nvPr/>
        </p:nvSpPr>
        <p:spPr>
          <a:xfrm>
            <a:off x="685800" y="2133000"/>
            <a:ext cx="7630200" cy="453600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 algn="ctr">
              <a:lnSpc>
                <a:spcPct val="90000"/>
              </a:lnSpc>
              <a:spcBef>
                <a:spcPts val="1001"/>
              </a:spcBef>
            </a:pPr>
            <a:r>
              <a:rPr b="0" lang="en-GB" sz="2400" spc="-1" strike="noStrike">
                <a:solidFill>
                  <a:srgbClr val="ffffff"/>
                </a:solidFill>
                <a:latin typeface="Arial"/>
              </a:rPr>
              <a:t>Samia  Mohammed ( 2024620)</a:t>
            </a:r>
            <a:endParaRPr b="0" lang="en-GB" sz="2400" spc="-1" strike="noStrike">
              <a:latin typeface="Arial"/>
            </a:endParaRPr>
          </a:p>
          <a:p>
            <a:pPr algn="ctr">
              <a:lnSpc>
                <a:spcPct val="90000"/>
              </a:lnSpc>
              <a:spcBef>
                <a:spcPts val="1001"/>
              </a:spcBef>
            </a:pPr>
            <a:br/>
            <a:r>
              <a:rPr b="0" i="1" lang="en-GB" sz="2000" spc="-1" strike="noStrike">
                <a:solidFill>
                  <a:srgbClr val="ffffff"/>
                </a:solidFill>
                <a:latin typeface="Arial"/>
              </a:rPr>
              <a:t>April 19, 2021</a:t>
            </a:r>
            <a:br/>
            <a:r>
              <a:rPr b="1" lang="en-GB" sz="2400" spc="-1" strike="noStrike">
                <a:solidFill>
                  <a:srgbClr val="ffffff"/>
                </a:solidFill>
                <a:latin typeface="Calibri"/>
              </a:rPr>
              <a:t> </a:t>
            </a:r>
            <a:br/>
            <a:r>
              <a:rPr b="1" lang="en-GB" sz="2400" spc="-1" strike="noStrike">
                <a:solidFill>
                  <a:srgbClr val="3d9ccc"/>
                </a:solidFill>
                <a:latin typeface="Arial"/>
              </a:rPr>
              <a:t>Digital Skills Engineering / UWTSD</a:t>
            </a:r>
            <a:br/>
            <a:r>
              <a:rPr b="1" lang="en-GB" sz="2400" spc="-1" strike="noStrike">
                <a:solidFill>
                  <a:srgbClr val="3d9ccc"/>
                </a:solidFill>
                <a:latin typeface="Calibri"/>
              </a:rPr>
              <a:t>       </a:t>
            </a:r>
            <a:r>
              <a:rPr b="1" lang="en-GB" sz="1600" spc="-1" strike="noStrike">
                <a:solidFill>
                  <a:srgbClr val="3d9ccc"/>
                </a:solidFill>
                <a:latin typeface="Arial"/>
              </a:rPr>
              <a:t>Module:  ACCA4031 Software Application for Business</a:t>
            </a:r>
            <a:endParaRPr b="0" lang="en-GB" sz="1600" spc="-1" strike="noStrike">
              <a:latin typeface="Arial"/>
            </a:endParaRPr>
          </a:p>
          <a:p>
            <a:pPr algn="ctr">
              <a:lnSpc>
                <a:spcPct val="90000"/>
              </a:lnSpc>
              <a:spcBef>
                <a:spcPts val="1001"/>
              </a:spcBef>
            </a:pPr>
            <a:br/>
            <a:r>
              <a:rPr b="1" lang="en-GB" sz="1800" spc="-1" strike="noStrike">
                <a:solidFill>
                  <a:srgbClr val="3d9ccc"/>
                </a:solidFill>
                <a:latin typeface="Arial"/>
              </a:rPr>
              <a:t>Supervisor:  David Williams</a:t>
            </a:r>
            <a:br/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TextShape 1"/>
          <p:cNvSpPr txBox="1"/>
          <p:nvPr/>
        </p:nvSpPr>
        <p:spPr>
          <a:xfrm>
            <a:off x="685800" y="0"/>
            <a:ext cx="7772040" cy="1268280"/>
          </a:xfrm>
          <a:prstGeom prst="rect">
            <a:avLst/>
          </a:prstGeom>
          <a:noFill/>
          <a:ln>
            <a:noFill/>
          </a:ln>
        </p:spPr>
        <p:txBody>
          <a:bodyPr anchor="b">
            <a:normAutofit/>
          </a:bodyPr>
          <a:p>
            <a:pPr algn="ctr">
              <a:lnSpc>
                <a:spcPct val="90000"/>
              </a:lnSpc>
            </a:pPr>
            <a:r>
              <a:rPr b="1" lang="en-US" sz="4000" spc="-1" strike="noStrike">
                <a:solidFill>
                  <a:srgbClr val="ffffff"/>
                </a:solidFill>
                <a:latin typeface="바탕"/>
                <a:ea typeface="바탕"/>
              </a:rPr>
              <a:t>Outlines</a:t>
            </a:r>
            <a:endParaRPr b="0" lang="en-US" sz="40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67" name="TextShape 2"/>
          <p:cNvSpPr txBox="1"/>
          <p:nvPr/>
        </p:nvSpPr>
        <p:spPr>
          <a:xfrm>
            <a:off x="1331640" y="1700640"/>
            <a:ext cx="6400440" cy="4608000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14000"/>
          </a:bodyPr>
          <a:p>
            <a:pPr marL="1143000" indent="-11426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1" lang="en-GB" sz="11200" spc="-1" strike="noStrike">
                <a:solidFill>
                  <a:srgbClr val="3d9ccc"/>
                </a:solidFill>
                <a:latin typeface="Arial"/>
                <a:ea typeface="바탕"/>
              </a:rPr>
              <a:t>Introduction </a:t>
            </a:r>
            <a:endParaRPr b="0" lang="en-GB" sz="11200" spc="-1" strike="noStrike">
              <a:latin typeface="Arial"/>
            </a:endParaRPr>
          </a:p>
          <a:p>
            <a:pPr marL="1143000" indent="-11426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1" lang="en-GB" sz="11200" spc="-1" strike="noStrike">
                <a:solidFill>
                  <a:srgbClr val="3d9ccc"/>
                </a:solidFill>
                <a:latin typeface="Arial"/>
                <a:ea typeface="바탕"/>
              </a:rPr>
              <a:t>Background </a:t>
            </a:r>
            <a:endParaRPr b="0" lang="en-GB" sz="11200" spc="-1" strike="noStrike">
              <a:latin typeface="Arial"/>
            </a:endParaRPr>
          </a:p>
          <a:p>
            <a:pPr marL="1143000" indent="-11426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1" lang="en-GB" sz="11200" spc="-1" strike="noStrike">
                <a:solidFill>
                  <a:srgbClr val="3d9ccc"/>
                </a:solidFill>
                <a:latin typeface="Arial"/>
                <a:ea typeface="바탕"/>
              </a:rPr>
              <a:t> </a:t>
            </a:r>
            <a:r>
              <a:rPr b="1" lang="en-GB" sz="11200" spc="-1" strike="noStrike">
                <a:solidFill>
                  <a:srgbClr val="3d9ccc"/>
                </a:solidFill>
                <a:latin typeface="Arial"/>
                <a:ea typeface="바탕"/>
              </a:rPr>
              <a:t>Aims</a:t>
            </a:r>
            <a:endParaRPr b="0" lang="en-GB" sz="11200" spc="-1" strike="noStrike">
              <a:latin typeface="Arial"/>
            </a:endParaRPr>
          </a:p>
          <a:p>
            <a:pPr marL="1143000" indent="-11426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1" lang="en-GB" sz="11200" spc="-1" strike="noStrike">
                <a:solidFill>
                  <a:srgbClr val="3d9ccc"/>
                </a:solidFill>
                <a:latin typeface="Arial"/>
                <a:ea typeface="바탕"/>
              </a:rPr>
              <a:t>Methodology</a:t>
            </a:r>
            <a:endParaRPr b="0" lang="en-GB" sz="11200" spc="-1" strike="noStrike">
              <a:latin typeface="Arial"/>
            </a:endParaRPr>
          </a:p>
          <a:p>
            <a:pPr marL="1143000" indent="-11426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1" lang="en-GB" sz="11200" spc="-1" strike="noStrike">
                <a:solidFill>
                  <a:srgbClr val="3d9ccc"/>
                </a:solidFill>
                <a:latin typeface="Arial"/>
                <a:ea typeface="바탕"/>
              </a:rPr>
              <a:t>Discussion</a:t>
            </a:r>
            <a:endParaRPr b="0" lang="en-GB" sz="11200" spc="-1" strike="noStrike">
              <a:latin typeface="Arial"/>
            </a:endParaRPr>
          </a:p>
          <a:p>
            <a:pPr marL="1143000" indent="-11426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1" lang="en-GB" sz="11200" spc="-1" strike="noStrike">
                <a:solidFill>
                  <a:srgbClr val="3d9ccc"/>
                </a:solidFill>
                <a:latin typeface="Arial"/>
                <a:ea typeface="바탕"/>
              </a:rPr>
              <a:t>Conclusions</a:t>
            </a:r>
            <a:endParaRPr b="0" lang="en-GB" sz="11200" spc="-1" strike="noStrike"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b="0" lang="en-GB" sz="11200" spc="-1" strike="noStrike">
              <a:latin typeface="Arial"/>
            </a:endParaRPr>
          </a:p>
          <a:p>
            <a:pPr algn="ctr">
              <a:lnSpc>
                <a:spcPct val="90000"/>
              </a:lnSpc>
              <a:spcBef>
                <a:spcPts val="1001"/>
              </a:spcBef>
            </a:pPr>
            <a:endParaRPr b="0" lang="en-GB" sz="11200" spc="-1" strike="noStrike">
              <a:latin typeface="Arial"/>
            </a:endParaRPr>
          </a:p>
          <a:p>
            <a:pPr algn="ctr">
              <a:lnSpc>
                <a:spcPct val="90000"/>
              </a:lnSpc>
              <a:spcBef>
                <a:spcPts val="1001"/>
              </a:spcBef>
            </a:pPr>
            <a:endParaRPr b="0" lang="en-GB" sz="11200" spc="-1" strike="noStrike">
              <a:latin typeface="Arial"/>
            </a:endParaRPr>
          </a:p>
          <a:p>
            <a:pPr algn="ctr">
              <a:lnSpc>
                <a:spcPct val="90000"/>
              </a:lnSpc>
              <a:spcBef>
                <a:spcPts val="1001"/>
              </a:spcBef>
            </a:pPr>
            <a:endParaRPr b="0" lang="en-GB" sz="11200" spc="-1" strike="noStrike">
              <a:latin typeface="Arial"/>
            </a:endParaRPr>
          </a:p>
          <a:p>
            <a:pPr algn="ctr">
              <a:lnSpc>
                <a:spcPct val="90000"/>
              </a:lnSpc>
              <a:spcBef>
                <a:spcPts val="1001"/>
              </a:spcBef>
            </a:pPr>
            <a:endParaRPr b="0" lang="en-GB" sz="11200" spc="-1" strike="noStrike">
              <a:latin typeface="Arial"/>
            </a:endParaRPr>
          </a:p>
          <a:p>
            <a:pPr algn="ctr">
              <a:lnSpc>
                <a:spcPct val="90000"/>
              </a:lnSpc>
              <a:spcBef>
                <a:spcPts val="1001"/>
              </a:spcBef>
            </a:pPr>
            <a:endParaRPr b="0" lang="en-GB" sz="11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TextShape 1"/>
          <p:cNvSpPr txBox="1"/>
          <p:nvPr/>
        </p:nvSpPr>
        <p:spPr>
          <a:xfrm>
            <a:off x="457200" y="116640"/>
            <a:ext cx="8229240" cy="1007640"/>
          </a:xfrm>
          <a:prstGeom prst="rect">
            <a:avLst/>
          </a:prstGeom>
          <a:noFill/>
          <a:ln>
            <a:noFill/>
          </a:ln>
        </p:spPr>
        <p:txBody>
          <a:bodyPr anchor="ctr">
            <a:noAutofit/>
          </a:bodyPr>
          <a:p>
            <a:pPr>
              <a:lnSpc>
                <a:spcPct val="90000"/>
              </a:lnSpc>
            </a:pPr>
            <a:r>
              <a:rPr b="0" lang="en-US" sz="4400" spc="-1" strike="noStrike">
                <a:solidFill>
                  <a:srgbClr val="ffffff"/>
                </a:solidFill>
                <a:latin typeface="바탕"/>
              </a:rPr>
              <a:t>I</a:t>
            </a:r>
            <a:r>
              <a:rPr b="0" lang="en-US" sz="4000" spc="-1" strike="noStrike">
                <a:solidFill>
                  <a:srgbClr val="ffffff"/>
                </a:solidFill>
                <a:latin typeface="바탕"/>
              </a:rPr>
              <a:t>ntroduc</a:t>
            </a:r>
            <a:r>
              <a:rPr b="0" lang="en-US" sz="4400" spc="-1" strike="noStrike">
                <a:solidFill>
                  <a:srgbClr val="ffffff"/>
                </a:solidFill>
                <a:latin typeface="바탕"/>
              </a:rPr>
              <a:t>tion</a:t>
            </a:r>
            <a:endParaRPr b="0" lang="en-US" sz="44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69" name="TextShape 2"/>
          <p:cNvSpPr txBox="1"/>
          <p:nvPr/>
        </p:nvSpPr>
        <p:spPr>
          <a:xfrm>
            <a:off x="457200" y="1600200"/>
            <a:ext cx="8229240" cy="485280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 marL="228600" indent="-2282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0" lang="en-US" sz="2800" spc="-1" strike="noStrike">
                <a:solidFill>
                  <a:srgbClr val="3d9ccc"/>
                </a:solidFill>
                <a:latin typeface="바탕"/>
              </a:rPr>
              <a:t> </a:t>
            </a:r>
            <a:r>
              <a:rPr b="0" lang="en-US" sz="3000" spc="-1" strike="noStrike">
                <a:solidFill>
                  <a:srgbClr val="3d9ccc"/>
                </a:solidFill>
                <a:latin typeface="Arial"/>
              </a:rPr>
              <a:t>Laboratory’s experience based teaching methods are well known</a:t>
            </a:r>
            <a:endParaRPr b="0" lang="en-US" sz="3000" spc="-1" strike="noStrike">
              <a:solidFill>
                <a:srgbClr val="ffffff"/>
              </a:solidFill>
              <a:latin typeface="Calibri"/>
            </a:endParaRP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0" lang="en-US" sz="3000" spc="-1" strike="noStrike">
                <a:solidFill>
                  <a:srgbClr val="3d9ccc"/>
                </a:solidFill>
                <a:latin typeface="Arial"/>
              </a:rPr>
              <a:t> </a:t>
            </a:r>
            <a:r>
              <a:rPr b="0" lang="en-US" sz="3000" spc="-1" strike="noStrike">
                <a:solidFill>
                  <a:srgbClr val="3d9ccc"/>
                </a:solidFill>
                <a:latin typeface="Arial"/>
              </a:rPr>
              <a:t>Feedback is an efficient method of learning in laboratories</a:t>
            </a:r>
            <a:endParaRPr b="0" lang="en-US" sz="3000" spc="-1" strike="noStrike">
              <a:solidFill>
                <a:srgbClr val="ffffff"/>
              </a:solidFill>
              <a:latin typeface="Calibri"/>
            </a:endParaRP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0" lang="en-US" sz="3000" spc="-1" strike="noStrike">
                <a:solidFill>
                  <a:srgbClr val="3d9ccc"/>
                </a:solidFill>
                <a:latin typeface="Arial"/>
              </a:rPr>
              <a:t> </a:t>
            </a:r>
            <a:r>
              <a:rPr b="0" lang="en-US" sz="3000" spc="-1" strike="noStrike">
                <a:solidFill>
                  <a:srgbClr val="3d9ccc"/>
                </a:solidFill>
                <a:latin typeface="Arial"/>
                <a:ea typeface="바탕"/>
              </a:rPr>
              <a:t>Prior theoretical knowledge integrated with practical concepts allowed students to learn from observation and analysis</a:t>
            </a:r>
            <a:endParaRPr b="0" lang="en-US" sz="3000" spc="-1" strike="noStrike">
              <a:solidFill>
                <a:srgbClr val="ffffff"/>
              </a:solidFill>
              <a:latin typeface="Calibri"/>
            </a:endParaRP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0" lang="en-US" sz="3000" spc="-1" strike="noStrike">
                <a:solidFill>
                  <a:srgbClr val="3d9ccc"/>
                </a:solidFill>
                <a:latin typeface="Arial"/>
                <a:ea typeface="바탕"/>
              </a:rPr>
              <a:t>The best way to find out good results from experiments is through critical thinking and deep analysis</a:t>
            </a:r>
            <a:endParaRPr b="0" lang="en-US" sz="30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TextShape 1"/>
          <p:cNvSpPr txBox="1"/>
          <p:nvPr/>
        </p:nvSpPr>
        <p:spPr>
          <a:xfrm>
            <a:off x="611640" y="0"/>
            <a:ext cx="7992360" cy="105228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/>
          </a:bodyPr>
          <a:p>
            <a:pPr>
              <a:lnSpc>
                <a:spcPct val="90000"/>
              </a:lnSpc>
            </a:pPr>
            <a:r>
              <a:rPr b="1" lang="en-US" sz="4000" spc="-1" strike="noStrike">
                <a:solidFill>
                  <a:srgbClr val="ffffff"/>
                </a:solidFill>
                <a:latin typeface="바탕"/>
                <a:ea typeface="바탕"/>
              </a:rPr>
              <a:t>Background</a:t>
            </a:r>
            <a:endParaRPr b="0" lang="en-US" sz="40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71" name="TextShape 2"/>
          <p:cNvSpPr txBox="1"/>
          <p:nvPr/>
        </p:nvSpPr>
        <p:spPr>
          <a:xfrm>
            <a:off x="457200" y="1268640"/>
            <a:ext cx="8229240" cy="511236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 marL="228600" indent="-2282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0" lang="en-US" sz="2800" spc="-1" strike="noStrike">
                <a:solidFill>
                  <a:srgbClr val="3d9ccc"/>
                </a:solidFill>
                <a:latin typeface="Calibri"/>
              </a:rPr>
              <a:t> </a:t>
            </a:r>
            <a:r>
              <a:rPr b="0" lang="en-US" sz="3000" spc="-1" strike="noStrike">
                <a:solidFill>
                  <a:srgbClr val="3d9ccc"/>
                </a:solidFill>
                <a:latin typeface="Arial"/>
                <a:ea typeface="바탕"/>
              </a:rPr>
              <a:t>In the 18th century laboratory was introduced in education mainly at Universities, high schools and  colleges </a:t>
            </a:r>
            <a:endParaRPr b="0" lang="en-US" sz="3000" spc="-1" strike="noStrike">
              <a:solidFill>
                <a:srgbClr val="ffffff"/>
              </a:solidFill>
              <a:latin typeface="Calibri"/>
            </a:endParaRP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0" lang="en-US" sz="3000" spc="-1" strike="noStrike">
                <a:solidFill>
                  <a:srgbClr val="3d9ccc"/>
                </a:solidFill>
                <a:latin typeface="Arial"/>
                <a:ea typeface="바탕"/>
              </a:rPr>
              <a:t>In the 19th century laboratories- based class faced huge demand from the industry to obey the advances in manufacturing and technology</a:t>
            </a:r>
            <a:endParaRPr b="0" lang="en-US" sz="3000" spc="-1" strike="noStrike">
              <a:solidFill>
                <a:srgbClr val="ffffff"/>
              </a:solidFill>
              <a:latin typeface="Calibri"/>
            </a:endParaRP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0" lang="en-US" sz="3000" spc="-1" strike="noStrike">
                <a:solidFill>
                  <a:srgbClr val="3d9ccc"/>
                </a:solidFill>
                <a:latin typeface="Arial"/>
                <a:ea typeface="바탕"/>
              </a:rPr>
              <a:t>In the 20</a:t>
            </a:r>
            <a:r>
              <a:rPr b="0" lang="en-US" sz="3000" spc="-1" strike="noStrike" baseline="30000">
                <a:solidFill>
                  <a:srgbClr val="3d9ccc"/>
                </a:solidFill>
                <a:latin typeface="Arial"/>
                <a:ea typeface="바탕"/>
              </a:rPr>
              <a:t>th</a:t>
            </a:r>
            <a:r>
              <a:rPr b="0" lang="en-US" sz="3000" spc="-1" strike="noStrike">
                <a:solidFill>
                  <a:srgbClr val="3d9ccc"/>
                </a:solidFill>
                <a:latin typeface="Arial"/>
                <a:ea typeface="바탕"/>
              </a:rPr>
              <a:t> century laboratories became the pack bond of applied science and engineering education curriculum and also became the horse power of the industry </a:t>
            </a:r>
            <a:endParaRPr b="0" lang="en-US" sz="30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TextShape 1"/>
          <p:cNvSpPr txBox="1"/>
          <p:nvPr/>
        </p:nvSpPr>
        <p:spPr>
          <a:xfrm>
            <a:off x="467640" y="-154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/>
          </a:bodyPr>
          <a:p>
            <a:pPr>
              <a:lnSpc>
                <a:spcPct val="90000"/>
              </a:lnSpc>
            </a:pPr>
            <a:r>
              <a:rPr b="1" lang="en-US" sz="4000" spc="-1" strike="noStrike">
                <a:solidFill>
                  <a:srgbClr val="ffffff"/>
                </a:solidFill>
                <a:latin typeface="바탕"/>
                <a:ea typeface="바탕"/>
              </a:rPr>
              <a:t>Aims</a:t>
            </a:r>
            <a:endParaRPr b="0" lang="en-US" sz="40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73" name="TextShape 2"/>
          <p:cNvSpPr txBox="1"/>
          <p:nvPr/>
        </p:nvSpPr>
        <p:spPr>
          <a:xfrm>
            <a:off x="628560" y="1825560"/>
            <a:ext cx="7886520" cy="435096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 marL="228600" indent="-2282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0" lang="en-US" sz="2800" spc="-1" strike="noStrike">
                <a:solidFill>
                  <a:srgbClr val="3d9ccc"/>
                </a:solidFill>
                <a:latin typeface="Calibri"/>
                <a:ea typeface="바탕"/>
              </a:rPr>
              <a:t>  </a:t>
            </a:r>
            <a:r>
              <a:rPr b="0" lang="en-US" sz="2800" spc="-1" strike="noStrike">
                <a:solidFill>
                  <a:srgbClr val="3d9ccc"/>
                </a:solidFill>
                <a:latin typeface="Arial"/>
                <a:ea typeface="바탕"/>
              </a:rPr>
              <a:t>Is to find out how laboratory teaching approach is popular  among first year digital skills engineering</a:t>
            </a:r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0" lang="en-US" sz="2800" spc="-1" strike="noStrike">
                <a:solidFill>
                  <a:srgbClr val="3d9ccc"/>
                </a:solidFill>
                <a:latin typeface="Arial"/>
                <a:ea typeface="바탕"/>
              </a:rPr>
              <a:t> </a:t>
            </a:r>
            <a:r>
              <a:rPr b="0" lang="en-US" sz="2800" spc="-1" strike="noStrike">
                <a:solidFill>
                  <a:srgbClr val="3d9ccc"/>
                </a:solidFill>
                <a:latin typeface="Arial"/>
                <a:ea typeface="바탕"/>
              </a:rPr>
              <a:t>What are the suggestions that could improve laboratory sessions</a:t>
            </a:r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TextShape 1"/>
          <p:cNvSpPr txBox="1"/>
          <p:nvPr/>
        </p:nvSpPr>
        <p:spPr>
          <a:xfrm>
            <a:off x="457200" y="0"/>
            <a:ext cx="8229240" cy="105228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/>
          </a:bodyPr>
          <a:p>
            <a:pPr>
              <a:lnSpc>
                <a:spcPct val="90000"/>
              </a:lnSpc>
            </a:pPr>
            <a:r>
              <a:rPr b="1" lang="en-US" sz="4000" spc="-1" strike="noStrike">
                <a:solidFill>
                  <a:srgbClr val="ffffff"/>
                </a:solidFill>
                <a:latin typeface="바탕"/>
                <a:ea typeface="바탕"/>
              </a:rPr>
              <a:t>Methodology </a:t>
            </a:r>
            <a:endParaRPr b="0" lang="en-US" sz="40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75" name="TextShape 2"/>
          <p:cNvSpPr txBox="1"/>
          <p:nvPr/>
        </p:nvSpPr>
        <p:spPr>
          <a:xfrm>
            <a:off x="457200" y="1340640"/>
            <a:ext cx="8229240" cy="478512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 marL="228600" indent="-228240">
              <a:lnSpc>
                <a:spcPct val="90000"/>
              </a:lnSpc>
              <a:spcBef>
                <a:spcPts val="1001"/>
              </a:spcBef>
              <a:buClr>
                <a:srgbClr val="0070c0"/>
              </a:buClr>
              <a:buFont typeface="Wingdings" charset="2"/>
              <a:buChar char=""/>
            </a:pPr>
            <a:r>
              <a:rPr b="0" lang="en-US" sz="3600" spc="-1" strike="noStrike">
                <a:solidFill>
                  <a:srgbClr val="0070c0"/>
                </a:solidFill>
                <a:latin typeface="Arial"/>
              </a:rPr>
              <a:t>Students were invited to give feedback via questionnaires to participate in a survey </a:t>
            </a:r>
            <a:endParaRPr b="0" lang="en-US" sz="3600" spc="-1" strike="noStrike">
              <a:solidFill>
                <a:srgbClr val="ffffff"/>
              </a:solidFill>
              <a:latin typeface="Calibri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b="0" lang="en-US" sz="3600" spc="-1" strike="noStrike">
              <a:solidFill>
                <a:srgbClr val="ffffff"/>
              </a:solidFill>
              <a:latin typeface="Calibri"/>
            </a:endParaRP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buClr>
                <a:srgbClr val="0070c0"/>
              </a:buClr>
              <a:buFont typeface="Wingdings" charset="2"/>
              <a:buChar char=""/>
            </a:pPr>
            <a:r>
              <a:rPr b="0" lang="en-US" sz="3600" spc="-1" strike="noStrike">
                <a:solidFill>
                  <a:srgbClr val="0070c0"/>
                </a:solidFill>
                <a:latin typeface="Arial"/>
              </a:rPr>
              <a:t>Feedback from male and female students in regard to their opinion in laboratory’s experience in Digital Skills</a:t>
            </a:r>
            <a:endParaRPr b="0" lang="en-US" sz="36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TextShape 1"/>
          <p:cNvSpPr txBox="1"/>
          <p:nvPr/>
        </p:nvSpPr>
        <p:spPr>
          <a:xfrm>
            <a:off x="457200" y="476640"/>
            <a:ext cx="8229240" cy="5544360"/>
          </a:xfrm>
          <a:prstGeom prst="rect">
            <a:avLst/>
          </a:prstGeom>
          <a:noFill/>
          <a:ln>
            <a:noFill/>
          </a:ln>
        </p:spPr>
        <p:txBody>
          <a:bodyPr anchor="ctr">
            <a:noAutofit/>
          </a:bodyPr>
          <a:p>
            <a:pPr>
              <a:lnSpc>
                <a:spcPct val="90000"/>
              </a:lnSpc>
            </a:pPr>
            <a:r>
              <a:rPr b="0" lang="en-US" sz="4400" spc="-1" strike="noStrike">
                <a:solidFill>
                  <a:srgbClr val="ffffff"/>
                </a:solidFill>
                <a:latin typeface="바탕"/>
              </a:rPr>
              <a:t>         </a:t>
            </a:r>
            <a:r>
              <a:rPr b="0" lang="en-US" sz="8800" spc="-1" strike="noStrike">
                <a:solidFill>
                  <a:srgbClr val="ffffff"/>
                </a:solidFill>
                <a:latin typeface="바탕"/>
              </a:rPr>
              <a:t>Discussion</a:t>
            </a:r>
            <a:endParaRPr b="0" lang="en-US" sz="8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7" name="Group 1"/>
          <p:cNvGrpSpPr/>
          <p:nvPr/>
        </p:nvGrpSpPr>
        <p:grpSpPr>
          <a:xfrm>
            <a:off x="959400" y="332640"/>
            <a:ext cx="7704360" cy="4680000"/>
            <a:chOff x="959400" y="332640"/>
            <a:chExt cx="7704360" cy="4680000"/>
          </a:xfrm>
        </p:grpSpPr>
        <p:graphicFrame>
          <p:nvGraphicFramePr>
            <p:cNvPr id="178" name="Chart 2"/>
            <p:cNvGraphicFramePr/>
            <p:nvPr/>
          </p:nvGraphicFramePr>
          <p:xfrm>
            <a:off x="959400" y="332640"/>
            <a:ext cx="7704360" cy="4680000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1"/>
            </a:graphicData>
          </a:graphic>
        </p:graphicFrame>
        <p:pic>
          <p:nvPicPr>
            <p:cNvPr id="179" name="chart" descr=""/>
            <p:cNvPicPr/>
            <p:nvPr/>
          </p:nvPicPr>
          <p:blipFill>
            <a:blip r:embed="rId2"/>
            <a:stretch/>
          </p:blipFill>
          <p:spPr>
            <a:xfrm>
              <a:off x="3060000" y="524520"/>
              <a:ext cx="5603760" cy="606240"/>
            </a:xfrm>
            <a:prstGeom prst="rect">
              <a:avLst/>
            </a:prstGeom>
            <a:ln>
              <a:noFill/>
            </a:ln>
          </p:spPr>
        </p:pic>
      </p:grp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TextShape 1"/>
          <p:cNvSpPr txBox="1"/>
          <p:nvPr/>
        </p:nvSpPr>
        <p:spPr>
          <a:xfrm>
            <a:off x="685800" y="188640"/>
            <a:ext cx="7772040" cy="1079640"/>
          </a:xfrm>
          <a:prstGeom prst="rect">
            <a:avLst/>
          </a:prstGeom>
          <a:noFill/>
          <a:ln>
            <a:noFill/>
          </a:ln>
        </p:spPr>
        <p:txBody>
          <a:bodyPr anchor="b">
            <a:normAutofit/>
          </a:bodyPr>
          <a:p>
            <a:pPr algn="ctr">
              <a:lnSpc>
                <a:spcPct val="90000"/>
              </a:lnSpc>
            </a:pPr>
            <a:r>
              <a:rPr b="1" lang="en-US" sz="2000" spc="-1" strike="noStrike">
                <a:solidFill>
                  <a:srgbClr val="ffffff"/>
                </a:solidFill>
                <a:latin typeface="Calibri Light"/>
              </a:rPr>
              <a:t>Students’ Opinion about laboratory’s experiment pre-preparations</a:t>
            </a:r>
            <a:endParaRPr b="0" lang="en-US" sz="20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81" name="TextShape 2"/>
          <p:cNvSpPr txBox="1"/>
          <p:nvPr/>
        </p:nvSpPr>
        <p:spPr>
          <a:xfrm>
            <a:off x="539640" y="1340640"/>
            <a:ext cx="7704360" cy="5400360"/>
          </a:xfrm>
          <a:prstGeom prst="rect">
            <a:avLst/>
          </a:prstGeom>
          <a:noFill/>
          <a:ln>
            <a:noFill/>
          </a:ln>
        </p:spPr>
        <p:txBody>
          <a:bodyPr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  <p:graphicFrame>
        <p:nvGraphicFramePr>
          <p:cNvPr id="182" name="Chart 3"/>
          <p:cNvGraphicFramePr/>
          <p:nvPr/>
        </p:nvGraphicFramePr>
        <p:xfrm>
          <a:off x="539640" y="1340640"/>
          <a:ext cx="7704360" cy="54003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"/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TextShape 1"/>
          <p:cNvSpPr txBox="1"/>
          <p:nvPr/>
        </p:nvSpPr>
        <p:spPr>
          <a:xfrm>
            <a:off x="467640" y="0"/>
            <a:ext cx="8229240" cy="162828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/>
          </a:bodyPr>
          <a:p>
            <a:pPr>
              <a:lnSpc>
                <a:spcPct val="90000"/>
              </a:lnSpc>
            </a:pPr>
            <a:r>
              <a:rPr b="1" lang="en-US" sz="4000" spc="-1" strike="noStrike">
                <a:solidFill>
                  <a:srgbClr val="ffffff"/>
                </a:solidFill>
                <a:latin typeface="바탕"/>
                <a:ea typeface="바탕"/>
              </a:rPr>
              <a:t>Conclusions</a:t>
            </a:r>
            <a:endParaRPr b="0" lang="en-US" sz="4000" spc="-1" strike="noStrike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84" name="TextShape 2"/>
          <p:cNvSpPr txBox="1"/>
          <p:nvPr/>
        </p:nvSpPr>
        <p:spPr>
          <a:xfrm>
            <a:off x="827640" y="1340640"/>
            <a:ext cx="8002800" cy="5184360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1000"/>
          </a:bodyPr>
          <a:p>
            <a:pPr marL="228600" indent="-2282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0" lang="en-US" sz="2800" spc="-1" strike="noStrike">
                <a:solidFill>
                  <a:srgbClr val="3d9ccc"/>
                </a:solidFill>
                <a:latin typeface="Times New Roman"/>
              </a:rPr>
              <a:t> </a:t>
            </a:r>
            <a:r>
              <a:rPr b="0" lang="en-US" sz="2800" spc="-1" strike="noStrike">
                <a:solidFill>
                  <a:srgbClr val="3d9ccc"/>
                </a:solidFill>
                <a:latin typeface="Arial"/>
              </a:rPr>
              <a:t>Literature review has been carried out to see if previous investigations in this field have been done.</a:t>
            </a:r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0" lang="en-US" sz="2800" spc="-1" strike="noStrike">
                <a:solidFill>
                  <a:srgbClr val="3d9ccc"/>
                </a:solidFill>
                <a:latin typeface="Arial"/>
                <a:ea typeface="바탕"/>
              </a:rPr>
              <a:t>The students’ feedback reflects that there are some students who had previous practical work experience prior to their enrolment in the university </a:t>
            </a:r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0" lang="en-US" sz="2800" spc="-1" strike="noStrike">
                <a:solidFill>
                  <a:srgbClr val="3d9ccc"/>
                </a:solidFill>
                <a:latin typeface="Arial"/>
                <a:ea typeface="바탕"/>
              </a:rPr>
              <a:t>The survey also proved that male students are positive and interested in laboratories sessions than female students</a:t>
            </a:r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buClr>
                <a:srgbClr val="3d9ccc"/>
              </a:buClr>
              <a:buFont typeface="Wingdings" charset="2"/>
              <a:buChar char=""/>
            </a:pPr>
            <a:r>
              <a:rPr b="0" lang="en-US" sz="2800" spc="-1" strike="noStrike">
                <a:solidFill>
                  <a:srgbClr val="3d9ccc"/>
                </a:solidFill>
                <a:latin typeface="Arial"/>
                <a:ea typeface="바탕"/>
              </a:rPr>
              <a:t>Students feedback reflect that they are completely convinced that laboratories learning are useful to improve students understanding of a particular subject</a:t>
            </a:r>
            <a:endParaRPr b="0" lang="en-US" sz="28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TextShape 1"/>
          <p:cNvSpPr txBox="1"/>
          <p:nvPr/>
        </p:nvSpPr>
        <p:spPr>
          <a:xfrm>
            <a:off x="628560" y="1825560"/>
            <a:ext cx="7886520" cy="4350960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63000"/>
          </a:bodyPr>
          <a:p>
            <a:pPr algn="ctr">
              <a:lnSpc>
                <a:spcPct val="90000"/>
              </a:lnSpc>
              <a:spcBef>
                <a:spcPts val="1001"/>
              </a:spcBef>
            </a:pPr>
            <a:r>
              <a:rPr b="0" lang="en-US" sz="9600" spc="-1" strike="noStrike">
                <a:solidFill>
                  <a:srgbClr val="0070c0"/>
                </a:solidFill>
                <a:latin typeface="바탕"/>
                <a:ea typeface="바탕"/>
              </a:rPr>
              <a:t>Thank you for listening</a:t>
            </a:r>
            <a:endParaRPr b="0" lang="en-US" sz="9600" spc="-1" strike="noStrike">
              <a:solidFill>
                <a:srgbClr val="ffffff"/>
              </a:solidFill>
              <a:latin typeface="Calibri"/>
            </a:endParaRPr>
          </a:p>
          <a:p>
            <a:pPr algn="ctr">
              <a:lnSpc>
                <a:spcPct val="90000"/>
              </a:lnSpc>
              <a:spcBef>
                <a:spcPts val="1001"/>
              </a:spcBef>
            </a:pPr>
            <a:endParaRPr b="0" lang="en-US" sz="9600" spc="-1" strike="noStrike">
              <a:solidFill>
                <a:srgbClr val="ffffff"/>
              </a:solidFill>
              <a:latin typeface="Calibri"/>
            </a:endParaRPr>
          </a:p>
          <a:p>
            <a:pPr algn="ctr">
              <a:lnSpc>
                <a:spcPct val="90000"/>
              </a:lnSpc>
              <a:spcBef>
                <a:spcPts val="1001"/>
              </a:spcBef>
            </a:pPr>
            <a:r>
              <a:rPr b="0" lang="en-US" sz="9600" spc="-1" strike="noStrike">
                <a:solidFill>
                  <a:srgbClr val="0070c0"/>
                </a:solidFill>
                <a:latin typeface="바탕"/>
                <a:ea typeface="바탕"/>
              </a:rPr>
              <a:t>Any questions?</a:t>
            </a:r>
            <a:endParaRPr b="0" lang="en-US" sz="9600" spc="-1" strike="noStrike">
              <a:solidFill>
                <a:srgbClr val="ffffff"/>
              </a:solidFill>
              <a:latin typeface="Calibri"/>
            </a:endParaRPr>
          </a:p>
          <a:p>
            <a:pPr algn="ctr">
              <a:lnSpc>
                <a:spcPct val="90000"/>
              </a:lnSpc>
              <a:spcBef>
                <a:spcPts val="1001"/>
              </a:spcBef>
            </a:pPr>
            <a:endParaRPr b="0" lang="en-US" sz="9600" spc="-1" strike="noStrike">
              <a:solidFill>
                <a:srgbClr val="ffffff"/>
              </a:solidFill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5150</TotalTime>
  <Application>Trio_Office/6.2.8.2$Windows_x86 LibreOffice_project/</Application>
  <Words>293</Words>
  <Paragraphs>45</Paragraphs>
  <Company>Liverpool John Moores University</Company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2014-09-17T15:56:48Z</dcterms:created>
  <dc:creator>Ibrahim, Elsiddig</dc:creator>
  <dc:description/>
  <dc:language>en-GB</dc:language>
  <cp:lastModifiedBy>HP EliteBook</cp:lastModifiedBy>
  <dcterms:modified xsi:type="dcterms:W3CDTF">2021-04-23T21:48:24Z</dcterms:modified>
  <cp:revision>499</cp:revision>
  <dc:subject/>
  <dc:title>Outlines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15.0000</vt:lpwstr>
  </property>
  <property fmtid="{D5CDD505-2E9C-101B-9397-08002B2CF9AE}" pid="3" name="Company">
    <vt:lpwstr>Liverpool John Moores University</vt:lpwstr>
  </property>
  <property fmtid="{D5CDD505-2E9C-101B-9397-08002B2CF9AE}" pid="4" name="HiddenSlides">
    <vt:i4>0</vt:i4>
  </property>
  <property fmtid="{D5CDD505-2E9C-101B-9397-08002B2CF9AE}" pid="5" name="HyperlinksChanged">
    <vt:bool>0</vt:bool>
  </property>
  <property fmtid="{D5CDD505-2E9C-101B-9397-08002B2CF9AE}" pid="6" name="LinksUpToDate">
    <vt:bool>0</vt:bool>
  </property>
  <property fmtid="{D5CDD505-2E9C-101B-9397-08002B2CF9AE}" pid="7" name="MMClips">
    <vt:i4>0</vt:i4>
  </property>
  <property fmtid="{D5CDD505-2E9C-101B-9397-08002B2CF9AE}" pid="8" name="Notes">
    <vt:i4>0</vt:i4>
  </property>
  <property fmtid="{D5CDD505-2E9C-101B-9397-08002B2CF9AE}" pid="9" name="PresentationFormat">
    <vt:lpwstr>On-screen Show (4:3)</vt:lpwstr>
  </property>
  <property fmtid="{D5CDD505-2E9C-101B-9397-08002B2CF9AE}" pid="10" name="ScaleCrop">
    <vt:bool>0</vt:bool>
  </property>
  <property fmtid="{D5CDD505-2E9C-101B-9397-08002B2CF9AE}" pid="11" name="ShareDoc">
    <vt:bool>0</vt:bool>
  </property>
  <property fmtid="{D5CDD505-2E9C-101B-9397-08002B2CF9AE}" pid="12" name="Slides">
    <vt:i4>11</vt:i4>
  </property>
</Properties>
</file>