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59" r:id="rId1"/>
  </p:sldMasterIdLst>
  <p:sldIdLst>
    <p:sldId id="256" r:id="rId2"/>
    <p:sldId id="275" r:id="rId3"/>
    <p:sldId id="268" r:id="rId4"/>
    <p:sldId id="260" r:id="rId5"/>
    <p:sldId id="261" r:id="rId6"/>
    <p:sldId id="270" r:id="rId7"/>
    <p:sldId id="267" r:id="rId8"/>
    <p:sldId id="269" r:id="rId9"/>
    <p:sldId id="272" r:id="rId10"/>
    <p:sldId id="273" r:id="rId11"/>
    <p:sldId id="274" r:id="rId12"/>
    <p:sldId id="271" r:id="rId13"/>
    <p:sldId id="27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svg"/><Relationship Id="rId13" Type="http://schemas.openxmlformats.org/officeDocument/2006/relationships/image" Target="../media/image15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svg"/><Relationship Id="rId2" Type="http://schemas.openxmlformats.org/officeDocument/2006/relationships/image" Target="../media/image4.svg"/><Relationship Id="rId1" Type="http://schemas.openxmlformats.org/officeDocument/2006/relationships/image" Target="../media/image3.png"/><Relationship Id="rId6" Type="http://schemas.openxmlformats.org/officeDocument/2006/relationships/image" Target="../media/image8.sv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svg"/><Relationship Id="rId4" Type="http://schemas.openxmlformats.org/officeDocument/2006/relationships/image" Target="../media/image6.svg"/><Relationship Id="rId9" Type="http://schemas.openxmlformats.org/officeDocument/2006/relationships/image" Target="../media/image11.png"/><Relationship Id="rId14" Type="http://schemas.openxmlformats.org/officeDocument/2006/relationships/image" Target="../media/image16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svg"/><Relationship Id="rId1" Type="http://schemas.openxmlformats.org/officeDocument/2006/relationships/image" Target="../media/image21.png"/><Relationship Id="rId4" Type="http://schemas.openxmlformats.org/officeDocument/2006/relationships/image" Target="../media/image24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icon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4_2">
  <dgm:title val=""/>
  <dgm:desc val=""/>
  <dgm:catLst>
    <dgm:cat type="accent4" pri="14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B6E9EF-AED8-4D4E-8838-9D50BFE253E7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icon_colorful1" csCatId="colorful" phldr="1"/>
      <dgm:spPr/>
      <dgm:t>
        <a:bodyPr/>
        <a:lstStyle/>
        <a:p>
          <a:endParaRPr lang="en-US"/>
        </a:p>
      </dgm:t>
    </dgm:pt>
    <dgm:pt modelId="{2BFC71D0-CB02-4C44-AC00-045A10AA7AC7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In the next few slides you will be able to follow how the successful leadership' strategy and methods improve the company Google.</a:t>
          </a:r>
          <a:endParaRPr lang="en-US"/>
        </a:p>
      </dgm:t>
    </dgm:pt>
    <dgm:pt modelId="{1037D9A1-6F7A-4181-A2E7-FC02755F132E}" type="parTrans" cxnId="{9F35B778-BD1A-4201-8DAF-56C354E6A1F6}">
      <dgm:prSet/>
      <dgm:spPr/>
      <dgm:t>
        <a:bodyPr/>
        <a:lstStyle/>
        <a:p>
          <a:endParaRPr lang="en-US"/>
        </a:p>
      </dgm:t>
    </dgm:pt>
    <dgm:pt modelId="{0A9D4A0A-4E95-4BDE-9FA0-DEC35FCCFC51}" type="sibTrans" cxnId="{9F35B778-BD1A-4201-8DAF-56C354E6A1F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50980A2-C4B0-4486-B2E8-5764A451735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How innovative thinking and freedom of staff create  and develop Google like one of the best company in our times, but also expansion to whole culture.</a:t>
          </a:r>
          <a:endParaRPr lang="en-US"/>
        </a:p>
      </dgm:t>
    </dgm:pt>
    <dgm:pt modelId="{423B693A-C609-484E-A1E1-50FED41BA4FB}" type="parTrans" cxnId="{DACEA4EA-6CB3-4C84-A70C-06FB660F68BB}">
      <dgm:prSet/>
      <dgm:spPr/>
      <dgm:t>
        <a:bodyPr/>
        <a:lstStyle/>
        <a:p>
          <a:endParaRPr lang="en-US"/>
        </a:p>
      </dgm:t>
    </dgm:pt>
    <dgm:pt modelId="{1C80AA4B-00A3-4588-B97D-980E81E1193E}" type="sibTrans" cxnId="{DACEA4EA-6CB3-4C84-A70C-06FB660F68BB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D59928F-32FB-4E0D-B84A-9A0D920FDDD6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We will take a deep look at the structure of  management style of Google's leader-Eric Schmidt.</a:t>
          </a:r>
          <a:endParaRPr lang="en-US"/>
        </a:p>
      </dgm:t>
    </dgm:pt>
    <dgm:pt modelId="{2CF713DA-0403-42BB-BD18-984C94FCAF96}" type="parTrans" cxnId="{01657394-ED8B-432D-A5C1-A5F2C8E7D8EE}">
      <dgm:prSet/>
      <dgm:spPr/>
      <dgm:t>
        <a:bodyPr/>
        <a:lstStyle/>
        <a:p>
          <a:endParaRPr lang="en-US"/>
        </a:p>
      </dgm:t>
    </dgm:pt>
    <dgm:pt modelId="{47790CC7-C17D-420A-A47F-887290312A36}" type="sibTrans" cxnId="{01657394-ED8B-432D-A5C1-A5F2C8E7D8E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7233FAC4-D1CF-425C-B553-27178D2619A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Examples and lessons for improvement in management in our time</a:t>
          </a:r>
          <a:endParaRPr lang="en-US"/>
        </a:p>
      </dgm:t>
    </dgm:pt>
    <dgm:pt modelId="{0A7766BA-D528-4BE5-8512-9FB1BB9BB6CA}" type="parTrans" cxnId="{C526F93B-29AB-4380-8C9B-D8BB4C098E89}">
      <dgm:prSet/>
      <dgm:spPr/>
      <dgm:t>
        <a:bodyPr/>
        <a:lstStyle/>
        <a:p>
          <a:endParaRPr lang="en-US"/>
        </a:p>
      </dgm:t>
    </dgm:pt>
    <dgm:pt modelId="{550837C4-E5DE-419C-8D00-5AD3C0605172}" type="sibTrans" cxnId="{C526F93B-29AB-4380-8C9B-D8BB4C098E8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D6520B81-F066-4986-A4DD-2A68C492952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Conclusion</a:t>
          </a:r>
          <a:endParaRPr lang="en-US"/>
        </a:p>
      </dgm:t>
    </dgm:pt>
    <dgm:pt modelId="{E4316804-8836-4F1C-988E-7274A1DE8129}" type="parTrans" cxnId="{90C1168E-EB96-4DFB-ADDD-60944A8D5D1E}">
      <dgm:prSet/>
      <dgm:spPr/>
      <dgm:t>
        <a:bodyPr/>
        <a:lstStyle/>
        <a:p>
          <a:endParaRPr lang="en-US"/>
        </a:p>
      </dgm:t>
    </dgm:pt>
    <dgm:pt modelId="{5F838954-5AD7-40E3-9277-29881ABC9DD0}" type="sibTrans" cxnId="{90C1168E-EB96-4DFB-ADDD-60944A8D5D1E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3510FDB0-80DE-47A6-9281-14D621F7E9E8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Questions </a:t>
          </a:r>
          <a:endParaRPr lang="en-US"/>
        </a:p>
      </dgm:t>
    </dgm:pt>
    <dgm:pt modelId="{D4AAF53E-1581-47BF-827B-71D00CC8BC10}" type="parTrans" cxnId="{17BEDD23-9740-4C37-817E-6226C3345B51}">
      <dgm:prSet/>
      <dgm:spPr/>
      <dgm:t>
        <a:bodyPr/>
        <a:lstStyle/>
        <a:p>
          <a:endParaRPr lang="en-US"/>
        </a:p>
      </dgm:t>
    </dgm:pt>
    <dgm:pt modelId="{34ECBBFF-097B-407B-AFC0-7AFCF0D0760E}" type="sibTrans" cxnId="{17BEDD23-9740-4C37-817E-6226C3345B5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3950882-DA1F-48BD-BD2A-ADD5DCD3862C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GB"/>
            <a:t>References </a:t>
          </a:r>
          <a:br>
            <a:rPr lang="en-GB"/>
          </a:br>
          <a:endParaRPr lang="en-US"/>
        </a:p>
      </dgm:t>
    </dgm:pt>
    <dgm:pt modelId="{B0ED493E-29F8-4637-B8C9-A4C96F6E9906}" type="parTrans" cxnId="{DAB6F568-F580-4ED7-846C-BEDF890B9809}">
      <dgm:prSet/>
      <dgm:spPr/>
      <dgm:t>
        <a:bodyPr/>
        <a:lstStyle/>
        <a:p>
          <a:endParaRPr lang="en-US"/>
        </a:p>
      </dgm:t>
    </dgm:pt>
    <dgm:pt modelId="{2A9E346F-A504-40C8-9A8C-E5EF3C785836}" type="sibTrans" cxnId="{DAB6F568-F580-4ED7-846C-BEDF890B9809}">
      <dgm:prSet/>
      <dgm:spPr/>
      <dgm:t>
        <a:bodyPr/>
        <a:lstStyle/>
        <a:p>
          <a:endParaRPr lang="en-US"/>
        </a:p>
      </dgm:t>
    </dgm:pt>
    <dgm:pt modelId="{E9F56224-7E9B-4D47-A565-7FAD6E1C2A5A}" type="pres">
      <dgm:prSet presAssocID="{24B6E9EF-AED8-4D4E-8838-9D50BFE253E7}" presName="root" presStyleCnt="0">
        <dgm:presLayoutVars>
          <dgm:dir/>
          <dgm:resizeHandles val="exact"/>
        </dgm:presLayoutVars>
      </dgm:prSet>
      <dgm:spPr/>
    </dgm:pt>
    <dgm:pt modelId="{3301C4E9-1FBC-47CD-B9C5-7797A94E1970}" type="pres">
      <dgm:prSet presAssocID="{2BFC71D0-CB02-4C44-AC00-045A10AA7AC7}" presName="compNode" presStyleCnt="0"/>
      <dgm:spPr/>
    </dgm:pt>
    <dgm:pt modelId="{B0313368-95A4-418D-9F44-61FBD7160B45}" type="pres">
      <dgm:prSet presAssocID="{2BFC71D0-CB02-4C44-AC00-045A10AA7AC7}" presName="iconBgRect" presStyleLbl="bgShp" presStyleIdx="0" presStyleCnt="7"/>
      <dgm:spPr/>
    </dgm:pt>
    <dgm:pt modelId="{CD73D858-3031-4113-BDD6-3DB5A770F43E}" type="pres">
      <dgm:prSet presAssocID="{2BFC71D0-CB02-4C44-AC00-045A10AA7AC7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7C3DAA99-2E80-4002-B12F-3B83430C5F9C}" type="pres">
      <dgm:prSet presAssocID="{2BFC71D0-CB02-4C44-AC00-045A10AA7AC7}" presName="spaceRect" presStyleCnt="0"/>
      <dgm:spPr/>
    </dgm:pt>
    <dgm:pt modelId="{20DB74F8-90D1-4D73-911D-5857DD113622}" type="pres">
      <dgm:prSet presAssocID="{2BFC71D0-CB02-4C44-AC00-045A10AA7AC7}" presName="textRect" presStyleLbl="revTx" presStyleIdx="0" presStyleCnt="7">
        <dgm:presLayoutVars>
          <dgm:chMax val="1"/>
          <dgm:chPref val="1"/>
        </dgm:presLayoutVars>
      </dgm:prSet>
      <dgm:spPr/>
    </dgm:pt>
    <dgm:pt modelId="{E0E9839B-578E-4DD2-ACF3-56547968F09F}" type="pres">
      <dgm:prSet presAssocID="{0A9D4A0A-4E95-4BDE-9FA0-DEC35FCCFC51}" presName="sibTrans" presStyleCnt="0"/>
      <dgm:spPr/>
    </dgm:pt>
    <dgm:pt modelId="{3963D0A9-9904-4D5C-A936-0A984C180CDD}" type="pres">
      <dgm:prSet presAssocID="{D50980A2-C4B0-4486-B2E8-5764A4517354}" presName="compNode" presStyleCnt="0"/>
      <dgm:spPr/>
    </dgm:pt>
    <dgm:pt modelId="{0CAB08A2-06AB-4779-8CDC-7CFAFC4B8617}" type="pres">
      <dgm:prSet presAssocID="{D50980A2-C4B0-4486-B2E8-5764A4517354}" presName="iconBgRect" presStyleLbl="bgShp" presStyleIdx="1" presStyleCnt="7"/>
      <dgm:spPr/>
    </dgm:pt>
    <dgm:pt modelId="{759CD917-3BC9-453F-8711-6662BE812801}" type="pres">
      <dgm:prSet presAssocID="{D50980A2-C4B0-4486-B2E8-5764A4517354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onnections"/>
        </a:ext>
      </dgm:extLst>
    </dgm:pt>
    <dgm:pt modelId="{1A797AF1-1B01-4326-92B3-8FC52247A15C}" type="pres">
      <dgm:prSet presAssocID="{D50980A2-C4B0-4486-B2E8-5764A4517354}" presName="spaceRect" presStyleCnt="0"/>
      <dgm:spPr/>
    </dgm:pt>
    <dgm:pt modelId="{BAC028B7-286D-47D1-BDC5-595845E11439}" type="pres">
      <dgm:prSet presAssocID="{D50980A2-C4B0-4486-B2E8-5764A4517354}" presName="textRect" presStyleLbl="revTx" presStyleIdx="1" presStyleCnt="7">
        <dgm:presLayoutVars>
          <dgm:chMax val="1"/>
          <dgm:chPref val="1"/>
        </dgm:presLayoutVars>
      </dgm:prSet>
      <dgm:spPr/>
    </dgm:pt>
    <dgm:pt modelId="{F6C8C812-5667-489E-8BB0-F23BF8757769}" type="pres">
      <dgm:prSet presAssocID="{1C80AA4B-00A3-4588-B97D-980E81E1193E}" presName="sibTrans" presStyleCnt="0"/>
      <dgm:spPr/>
    </dgm:pt>
    <dgm:pt modelId="{16413711-686D-4EF0-87E4-BECD79825DFD}" type="pres">
      <dgm:prSet presAssocID="{ED59928F-32FB-4E0D-B84A-9A0D920FDDD6}" presName="compNode" presStyleCnt="0"/>
      <dgm:spPr/>
    </dgm:pt>
    <dgm:pt modelId="{2F12DC36-B062-43D8-B51D-34CB55CEEE97}" type="pres">
      <dgm:prSet presAssocID="{ED59928F-32FB-4E0D-B84A-9A0D920FDDD6}" presName="iconBgRect" presStyleLbl="bgShp" presStyleIdx="2" presStyleCnt="7"/>
      <dgm:spPr/>
    </dgm:pt>
    <dgm:pt modelId="{782FBDAD-ED2E-40DA-8666-5A951BAC8DC0}" type="pres">
      <dgm:prSet presAssocID="{ED59928F-32FB-4E0D-B84A-9A0D920FDDD6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ptain"/>
        </a:ext>
      </dgm:extLst>
    </dgm:pt>
    <dgm:pt modelId="{254504F2-1685-4995-9BBE-1BA3A6FF2D85}" type="pres">
      <dgm:prSet presAssocID="{ED59928F-32FB-4E0D-B84A-9A0D920FDDD6}" presName="spaceRect" presStyleCnt="0"/>
      <dgm:spPr/>
    </dgm:pt>
    <dgm:pt modelId="{FDDA4CEF-1AB9-47A7-A16E-BDA6377A0591}" type="pres">
      <dgm:prSet presAssocID="{ED59928F-32FB-4E0D-B84A-9A0D920FDDD6}" presName="textRect" presStyleLbl="revTx" presStyleIdx="2" presStyleCnt="7">
        <dgm:presLayoutVars>
          <dgm:chMax val="1"/>
          <dgm:chPref val="1"/>
        </dgm:presLayoutVars>
      </dgm:prSet>
      <dgm:spPr/>
    </dgm:pt>
    <dgm:pt modelId="{73C71F72-1D3E-494C-8704-7FC3E44F7483}" type="pres">
      <dgm:prSet presAssocID="{47790CC7-C17D-420A-A47F-887290312A36}" presName="sibTrans" presStyleCnt="0"/>
      <dgm:spPr/>
    </dgm:pt>
    <dgm:pt modelId="{5857ED55-5E65-4593-AEDF-F898D40C6B95}" type="pres">
      <dgm:prSet presAssocID="{7233FAC4-D1CF-425C-B553-27178D2619AB}" presName="compNode" presStyleCnt="0"/>
      <dgm:spPr/>
    </dgm:pt>
    <dgm:pt modelId="{2AABDBCD-A1BB-4ABD-AF85-98E4528ED17E}" type="pres">
      <dgm:prSet presAssocID="{7233FAC4-D1CF-425C-B553-27178D2619AB}" presName="iconBgRect" presStyleLbl="bgShp" presStyleIdx="3" presStyleCnt="7"/>
      <dgm:spPr/>
    </dgm:pt>
    <dgm:pt modelId="{7391B3C2-19F4-43AD-8CFD-6292F5F438CF}" type="pres">
      <dgm:prSet presAssocID="{7233FAC4-D1CF-425C-B553-27178D2619AB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C6B7AE13-446A-4341-92F0-B2B81AA3A1C2}" type="pres">
      <dgm:prSet presAssocID="{7233FAC4-D1CF-425C-B553-27178D2619AB}" presName="spaceRect" presStyleCnt="0"/>
      <dgm:spPr/>
    </dgm:pt>
    <dgm:pt modelId="{1A03E684-DEDE-431A-99FA-850DCF901E01}" type="pres">
      <dgm:prSet presAssocID="{7233FAC4-D1CF-425C-B553-27178D2619AB}" presName="textRect" presStyleLbl="revTx" presStyleIdx="3" presStyleCnt="7">
        <dgm:presLayoutVars>
          <dgm:chMax val="1"/>
          <dgm:chPref val="1"/>
        </dgm:presLayoutVars>
      </dgm:prSet>
      <dgm:spPr/>
    </dgm:pt>
    <dgm:pt modelId="{6D5FA0ED-DF60-4916-A8D7-24A3EC4079B0}" type="pres">
      <dgm:prSet presAssocID="{550837C4-E5DE-419C-8D00-5AD3C0605172}" presName="sibTrans" presStyleCnt="0"/>
      <dgm:spPr/>
    </dgm:pt>
    <dgm:pt modelId="{E0BCFD1F-5E4F-4D48-9B98-FAFA4C247473}" type="pres">
      <dgm:prSet presAssocID="{D6520B81-F066-4986-A4DD-2A68C492952A}" presName="compNode" presStyleCnt="0"/>
      <dgm:spPr/>
    </dgm:pt>
    <dgm:pt modelId="{222A0DA3-5D9A-47B9-8BA0-9A4331FEA4D3}" type="pres">
      <dgm:prSet presAssocID="{D6520B81-F066-4986-A4DD-2A68C492952A}" presName="iconBgRect" presStyleLbl="bgShp" presStyleIdx="4" presStyleCnt="7"/>
      <dgm:spPr/>
    </dgm:pt>
    <dgm:pt modelId="{AC840795-1459-4C54-810B-B18A8DA404ED}" type="pres">
      <dgm:prSet presAssocID="{D6520B81-F066-4986-A4DD-2A68C492952A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EA071F3C-5C5A-4FDA-803A-283BDCB71573}" type="pres">
      <dgm:prSet presAssocID="{D6520B81-F066-4986-A4DD-2A68C492952A}" presName="spaceRect" presStyleCnt="0"/>
      <dgm:spPr/>
    </dgm:pt>
    <dgm:pt modelId="{D86B564D-E794-4E06-AC35-4B4F4C222120}" type="pres">
      <dgm:prSet presAssocID="{D6520B81-F066-4986-A4DD-2A68C492952A}" presName="textRect" presStyleLbl="revTx" presStyleIdx="4" presStyleCnt="7">
        <dgm:presLayoutVars>
          <dgm:chMax val="1"/>
          <dgm:chPref val="1"/>
        </dgm:presLayoutVars>
      </dgm:prSet>
      <dgm:spPr/>
    </dgm:pt>
    <dgm:pt modelId="{151B452D-BE21-464C-A8ED-E143E04C1325}" type="pres">
      <dgm:prSet presAssocID="{5F838954-5AD7-40E3-9277-29881ABC9DD0}" presName="sibTrans" presStyleCnt="0"/>
      <dgm:spPr/>
    </dgm:pt>
    <dgm:pt modelId="{316EC604-1727-4B67-9154-1D9AFBF330E0}" type="pres">
      <dgm:prSet presAssocID="{3510FDB0-80DE-47A6-9281-14D621F7E9E8}" presName="compNode" presStyleCnt="0"/>
      <dgm:spPr/>
    </dgm:pt>
    <dgm:pt modelId="{C4E7E67F-7D48-440D-BF80-A504D4FDAB6D}" type="pres">
      <dgm:prSet presAssocID="{3510FDB0-80DE-47A6-9281-14D621F7E9E8}" presName="iconBgRect" presStyleLbl="bgShp" presStyleIdx="5" presStyleCnt="7"/>
      <dgm:spPr/>
    </dgm:pt>
    <dgm:pt modelId="{328355FF-D864-467D-AD50-0913C7F1630A}" type="pres">
      <dgm:prSet presAssocID="{3510FDB0-80DE-47A6-9281-14D621F7E9E8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lp"/>
        </a:ext>
      </dgm:extLst>
    </dgm:pt>
    <dgm:pt modelId="{ACA96D27-44F3-468E-AFBD-B187B6CE5EF8}" type="pres">
      <dgm:prSet presAssocID="{3510FDB0-80DE-47A6-9281-14D621F7E9E8}" presName="spaceRect" presStyleCnt="0"/>
      <dgm:spPr/>
    </dgm:pt>
    <dgm:pt modelId="{62A29CB0-6DAC-4064-BEB9-9E52B8F0E12A}" type="pres">
      <dgm:prSet presAssocID="{3510FDB0-80DE-47A6-9281-14D621F7E9E8}" presName="textRect" presStyleLbl="revTx" presStyleIdx="5" presStyleCnt="7">
        <dgm:presLayoutVars>
          <dgm:chMax val="1"/>
          <dgm:chPref val="1"/>
        </dgm:presLayoutVars>
      </dgm:prSet>
      <dgm:spPr/>
    </dgm:pt>
    <dgm:pt modelId="{353FD0AD-353F-4D2E-91D6-B31C39F075B1}" type="pres">
      <dgm:prSet presAssocID="{34ECBBFF-097B-407B-AFC0-7AFCF0D0760E}" presName="sibTrans" presStyleCnt="0"/>
      <dgm:spPr/>
    </dgm:pt>
    <dgm:pt modelId="{BB3005D2-4C8D-405F-9FB6-625DBC3E5A1B}" type="pres">
      <dgm:prSet presAssocID="{53950882-DA1F-48BD-BD2A-ADD5DCD3862C}" presName="compNode" presStyleCnt="0"/>
      <dgm:spPr/>
    </dgm:pt>
    <dgm:pt modelId="{73C125C1-8418-4E92-A48B-A7E07DE57F84}" type="pres">
      <dgm:prSet presAssocID="{53950882-DA1F-48BD-BD2A-ADD5DCD3862C}" presName="iconBgRect" presStyleLbl="bgShp" presStyleIdx="6" presStyleCnt="7"/>
      <dgm:spPr/>
    </dgm:pt>
    <dgm:pt modelId="{C0E282F3-DA60-422A-8355-42454EF95ACA}" type="pres">
      <dgm:prSet presAssocID="{53950882-DA1F-48BD-BD2A-ADD5DCD3862C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0CFD685A-0D3B-403F-A40F-5235352CC694}" type="pres">
      <dgm:prSet presAssocID="{53950882-DA1F-48BD-BD2A-ADD5DCD3862C}" presName="spaceRect" presStyleCnt="0"/>
      <dgm:spPr/>
    </dgm:pt>
    <dgm:pt modelId="{210191C1-2A61-46B5-B7A7-D98F5192C02B}" type="pres">
      <dgm:prSet presAssocID="{53950882-DA1F-48BD-BD2A-ADD5DCD3862C}" presName="textRect" presStyleLbl="revTx" presStyleIdx="6" presStyleCnt="7">
        <dgm:presLayoutVars>
          <dgm:chMax val="1"/>
          <dgm:chPref val="1"/>
        </dgm:presLayoutVars>
      </dgm:prSet>
      <dgm:spPr/>
    </dgm:pt>
  </dgm:ptLst>
  <dgm:cxnLst>
    <dgm:cxn modelId="{17BEDD23-9740-4C37-817E-6226C3345B51}" srcId="{24B6E9EF-AED8-4D4E-8838-9D50BFE253E7}" destId="{3510FDB0-80DE-47A6-9281-14D621F7E9E8}" srcOrd="5" destOrd="0" parTransId="{D4AAF53E-1581-47BF-827B-71D00CC8BC10}" sibTransId="{34ECBBFF-097B-407B-AFC0-7AFCF0D0760E}"/>
    <dgm:cxn modelId="{C526F93B-29AB-4380-8C9B-D8BB4C098E89}" srcId="{24B6E9EF-AED8-4D4E-8838-9D50BFE253E7}" destId="{7233FAC4-D1CF-425C-B553-27178D2619AB}" srcOrd="3" destOrd="0" parTransId="{0A7766BA-D528-4BE5-8512-9FB1BB9BB6CA}" sibTransId="{550837C4-E5DE-419C-8D00-5AD3C0605172}"/>
    <dgm:cxn modelId="{4B81455D-CC7E-4768-AE59-6A10780803B6}" type="presOf" srcId="{ED59928F-32FB-4E0D-B84A-9A0D920FDDD6}" destId="{FDDA4CEF-1AB9-47A7-A16E-BDA6377A0591}" srcOrd="0" destOrd="0" presId="urn:microsoft.com/office/officeart/2018/5/layout/IconCircleLabelList"/>
    <dgm:cxn modelId="{F2EACC60-265C-487D-B919-152012823EB3}" type="presOf" srcId="{2BFC71D0-CB02-4C44-AC00-045A10AA7AC7}" destId="{20DB74F8-90D1-4D73-911D-5857DD113622}" srcOrd="0" destOrd="0" presId="urn:microsoft.com/office/officeart/2018/5/layout/IconCircleLabelList"/>
    <dgm:cxn modelId="{DAB6F568-F580-4ED7-846C-BEDF890B9809}" srcId="{24B6E9EF-AED8-4D4E-8838-9D50BFE253E7}" destId="{53950882-DA1F-48BD-BD2A-ADD5DCD3862C}" srcOrd="6" destOrd="0" parTransId="{B0ED493E-29F8-4637-B8C9-A4C96F6E9906}" sibTransId="{2A9E346F-A504-40C8-9A8C-E5EF3C785836}"/>
    <dgm:cxn modelId="{9F35B778-BD1A-4201-8DAF-56C354E6A1F6}" srcId="{24B6E9EF-AED8-4D4E-8838-9D50BFE253E7}" destId="{2BFC71D0-CB02-4C44-AC00-045A10AA7AC7}" srcOrd="0" destOrd="0" parTransId="{1037D9A1-6F7A-4181-A2E7-FC02755F132E}" sibTransId="{0A9D4A0A-4E95-4BDE-9FA0-DEC35FCCFC51}"/>
    <dgm:cxn modelId="{BE5E9982-5EA1-4C95-8D27-FDB310F85677}" type="presOf" srcId="{24B6E9EF-AED8-4D4E-8838-9D50BFE253E7}" destId="{E9F56224-7E9B-4D47-A565-7FAD6E1C2A5A}" srcOrd="0" destOrd="0" presId="urn:microsoft.com/office/officeart/2018/5/layout/IconCircleLabelList"/>
    <dgm:cxn modelId="{439F4683-18B0-4847-B79F-10802770739B}" type="presOf" srcId="{3510FDB0-80DE-47A6-9281-14D621F7E9E8}" destId="{62A29CB0-6DAC-4064-BEB9-9E52B8F0E12A}" srcOrd="0" destOrd="0" presId="urn:microsoft.com/office/officeart/2018/5/layout/IconCircleLabelList"/>
    <dgm:cxn modelId="{90C1168E-EB96-4DFB-ADDD-60944A8D5D1E}" srcId="{24B6E9EF-AED8-4D4E-8838-9D50BFE253E7}" destId="{D6520B81-F066-4986-A4DD-2A68C492952A}" srcOrd="4" destOrd="0" parTransId="{E4316804-8836-4F1C-988E-7274A1DE8129}" sibTransId="{5F838954-5AD7-40E3-9277-29881ABC9DD0}"/>
    <dgm:cxn modelId="{01657394-ED8B-432D-A5C1-A5F2C8E7D8EE}" srcId="{24B6E9EF-AED8-4D4E-8838-9D50BFE253E7}" destId="{ED59928F-32FB-4E0D-B84A-9A0D920FDDD6}" srcOrd="2" destOrd="0" parTransId="{2CF713DA-0403-42BB-BD18-984C94FCAF96}" sibTransId="{47790CC7-C17D-420A-A47F-887290312A36}"/>
    <dgm:cxn modelId="{EF9AEDA5-FAAB-40EB-ABC1-B6BDFBE7FF4D}" type="presOf" srcId="{53950882-DA1F-48BD-BD2A-ADD5DCD3862C}" destId="{210191C1-2A61-46B5-B7A7-D98F5192C02B}" srcOrd="0" destOrd="0" presId="urn:microsoft.com/office/officeart/2018/5/layout/IconCircleLabelList"/>
    <dgm:cxn modelId="{5A4F82AC-658F-4798-A76E-34A014CAC869}" type="presOf" srcId="{D50980A2-C4B0-4486-B2E8-5764A4517354}" destId="{BAC028B7-286D-47D1-BDC5-595845E11439}" srcOrd="0" destOrd="0" presId="urn:microsoft.com/office/officeart/2018/5/layout/IconCircleLabelList"/>
    <dgm:cxn modelId="{D23CEBD0-7E61-413F-862A-A61B0D90991E}" type="presOf" srcId="{D6520B81-F066-4986-A4DD-2A68C492952A}" destId="{D86B564D-E794-4E06-AC35-4B4F4C222120}" srcOrd="0" destOrd="0" presId="urn:microsoft.com/office/officeart/2018/5/layout/IconCircleLabelList"/>
    <dgm:cxn modelId="{AB460AE1-E5CC-4626-84AF-8C0270213FB2}" type="presOf" srcId="{7233FAC4-D1CF-425C-B553-27178D2619AB}" destId="{1A03E684-DEDE-431A-99FA-850DCF901E01}" srcOrd="0" destOrd="0" presId="urn:microsoft.com/office/officeart/2018/5/layout/IconCircleLabelList"/>
    <dgm:cxn modelId="{DACEA4EA-6CB3-4C84-A70C-06FB660F68BB}" srcId="{24B6E9EF-AED8-4D4E-8838-9D50BFE253E7}" destId="{D50980A2-C4B0-4486-B2E8-5764A4517354}" srcOrd="1" destOrd="0" parTransId="{423B693A-C609-484E-A1E1-50FED41BA4FB}" sibTransId="{1C80AA4B-00A3-4588-B97D-980E81E1193E}"/>
    <dgm:cxn modelId="{E46FB1AA-063C-4608-A814-C50C66014073}" type="presParOf" srcId="{E9F56224-7E9B-4D47-A565-7FAD6E1C2A5A}" destId="{3301C4E9-1FBC-47CD-B9C5-7797A94E1970}" srcOrd="0" destOrd="0" presId="urn:microsoft.com/office/officeart/2018/5/layout/IconCircleLabelList"/>
    <dgm:cxn modelId="{F9CC40A2-B63F-431E-807F-F9B87FA153BB}" type="presParOf" srcId="{3301C4E9-1FBC-47CD-B9C5-7797A94E1970}" destId="{B0313368-95A4-418D-9F44-61FBD7160B45}" srcOrd="0" destOrd="0" presId="urn:microsoft.com/office/officeart/2018/5/layout/IconCircleLabelList"/>
    <dgm:cxn modelId="{556839E2-A334-448B-964D-F43CC412057B}" type="presParOf" srcId="{3301C4E9-1FBC-47CD-B9C5-7797A94E1970}" destId="{CD73D858-3031-4113-BDD6-3DB5A770F43E}" srcOrd="1" destOrd="0" presId="urn:microsoft.com/office/officeart/2018/5/layout/IconCircleLabelList"/>
    <dgm:cxn modelId="{6A7D8A39-FC53-435E-93CE-E735D3EDCA61}" type="presParOf" srcId="{3301C4E9-1FBC-47CD-B9C5-7797A94E1970}" destId="{7C3DAA99-2E80-4002-B12F-3B83430C5F9C}" srcOrd="2" destOrd="0" presId="urn:microsoft.com/office/officeart/2018/5/layout/IconCircleLabelList"/>
    <dgm:cxn modelId="{4A20D35E-C991-4E9A-9A11-99B5C189A272}" type="presParOf" srcId="{3301C4E9-1FBC-47CD-B9C5-7797A94E1970}" destId="{20DB74F8-90D1-4D73-911D-5857DD113622}" srcOrd="3" destOrd="0" presId="urn:microsoft.com/office/officeart/2018/5/layout/IconCircleLabelList"/>
    <dgm:cxn modelId="{61CBF534-C26C-4D5C-A52C-575A9E612537}" type="presParOf" srcId="{E9F56224-7E9B-4D47-A565-7FAD6E1C2A5A}" destId="{E0E9839B-578E-4DD2-ACF3-56547968F09F}" srcOrd="1" destOrd="0" presId="urn:microsoft.com/office/officeart/2018/5/layout/IconCircleLabelList"/>
    <dgm:cxn modelId="{183F5252-C0DF-4EEB-9A3F-4618053E8A82}" type="presParOf" srcId="{E9F56224-7E9B-4D47-A565-7FAD6E1C2A5A}" destId="{3963D0A9-9904-4D5C-A936-0A984C180CDD}" srcOrd="2" destOrd="0" presId="urn:microsoft.com/office/officeart/2018/5/layout/IconCircleLabelList"/>
    <dgm:cxn modelId="{268904C2-4314-4B9A-8CB7-070A75504D75}" type="presParOf" srcId="{3963D0A9-9904-4D5C-A936-0A984C180CDD}" destId="{0CAB08A2-06AB-4779-8CDC-7CFAFC4B8617}" srcOrd="0" destOrd="0" presId="urn:microsoft.com/office/officeart/2018/5/layout/IconCircleLabelList"/>
    <dgm:cxn modelId="{D367F1FE-6937-47E2-9ADD-2A28ED6B377C}" type="presParOf" srcId="{3963D0A9-9904-4D5C-A936-0A984C180CDD}" destId="{759CD917-3BC9-453F-8711-6662BE812801}" srcOrd="1" destOrd="0" presId="urn:microsoft.com/office/officeart/2018/5/layout/IconCircleLabelList"/>
    <dgm:cxn modelId="{D775D8C7-5FEE-4160-9FAF-A2AAB86ECA5C}" type="presParOf" srcId="{3963D0A9-9904-4D5C-A936-0A984C180CDD}" destId="{1A797AF1-1B01-4326-92B3-8FC52247A15C}" srcOrd="2" destOrd="0" presId="urn:microsoft.com/office/officeart/2018/5/layout/IconCircleLabelList"/>
    <dgm:cxn modelId="{F7DC2A0C-F3DF-4D08-A0FB-43DD02FBB03D}" type="presParOf" srcId="{3963D0A9-9904-4D5C-A936-0A984C180CDD}" destId="{BAC028B7-286D-47D1-BDC5-595845E11439}" srcOrd="3" destOrd="0" presId="urn:microsoft.com/office/officeart/2018/5/layout/IconCircleLabelList"/>
    <dgm:cxn modelId="{1C02F76F-DCCE-40AF-8291-A43AE28D4B45}" type="presParOf" srcId="{E9F56224-7E9B-4D47-A565-7FAD6E1C2A5A}" destId="{F6C8C812-5667-489E-8BB0-F23BF8757769}" srcOrd="3" destOrd="0" presId="urn:microsoft.com/office/officeart/2018/5/layout/IconCircleLabelList"/>
    <dgm:cxn modelId="{CF5B73A6-5239-47D8-8FFB-A88DF5A26F66}" type="presParOf" srcId="{E9F56224-7E9B-4D47-A565-7FAD6E1C2A5A}" destId="{16413711-686D-4EF0-87E4-BECD79825DFD}" srcOrd="4" destOrd="0" presId="urn:microsoft.com/office/officeart/2018/5/layout/IconCircleLabelList"/>
    <dgm:cxn modelId="{D498F12D-EF4B-4442-A4DB-C89051C02D1B}" type="presParOf" srcId="{16413711-686D-4EF0-87E4-BECD79825DFD}" destId="{2F12DC36-B062-43D8-B51D-34CB55CEEE97}" srcOrd="0" destOrd="0" presId="urn:microsoft.com/office/officeart/2018/5/layout/IconCircleLabelList"/>
    <dgm:cxn modelId="{ACF59847-0BBF-49FF-A1AD-93EBA19280D6}" type="presParOf" srcId="{16413711-686D-4EF0-87E4-BECD79825DFD}" destId="{782FBDAD-ED2E-40DA-8666-5A951BAC8DC0}" srcOrd="1" destOrd="0" presId="urn:microsoft.com/office/officeart/2018/5/layout/IconCircleLabelList"/>
    <dgm:cxn modelId="{CBADC972-756C-4171-96FA-579AB08533D8}" type="presParOf" srcId="{16413711-686D-4EF0-87E4-BECD79825DFD}" destId="{254504F2-1685-4995-9BBE-1BA3A6FF2D85}" srcOrd="2" destOrd="0" presId="urn:microsoft.com/office/officeart/2018/5/layout/IconCircleLabelList"/>
    <dgm:cxn modelId="{C4992F33-ABCF-4DCF-8400-CB74260F1AC8}" type="presParOf" srcId="{16413711-686D-4EF0-87E4-BECD79825DFD}" destId="{FDDA4CEF-1AB9-47A7-A16E-BDA6377A0591}" srcOrd="3" destOrd="0" presId="urn:microsoft.com/office/officeart/2018/5/layout/IconCircleLabelList"/>
    <dgm:cxn modelId="{A9A47E79-04C8-48DB-A19F-55BCE3D98DCC}" type="presParOf" srcId="{E9F56224-7E9B-4D47-A565-7FAD6E1C2A5A}" destId="{73C71F72-1D3E-494C-8704-7FC3E44F7483}" srcOrd="5" destOrd="0" presId="urn:microsoft.com/office/officeart/2018/5/layout/IconCircleLabelList"/>
    <dgm:cxn modelId="{EB76EF27-6A32-4213-A54B-D12144613FE3}" type="presParOf" srcId="{E9F56224-7E9B-4D47-A565-7FAD6E1C2A5A}" destId="{5857ED55-5E65-4593-AEDF-F898D40C6B95}" srcOrd="6" destOrd="0" presId="urn:microsoft.com/office/officeart/2018/5/layout/IconCircleLabelList"/>
    <dgm:cxn modelId="{A8572E0D-D7A0-440F-BC43-CE5E0922C202}" type="presParOf" srcId="{5857ED55-5E65-4593-AEDF-F898D40C6B95}" destId="{2AABDBCD-A1BB-4ABD-AF85-98E4528ED17E}" srcOrd="0" destOrd="0" presId="urn:microsoft.com/office/officeart/2018/5/layout/IconCircleLabelList"/>
    <dgm:cxn modelId="{CE5BD5A6-E694-4A49-9585-002B4C631A51}" type="presParOf" srcId="{5857ED55-5E65-4593-AEDF-F898D40C6B95}" destId="{7391B3C2-19F4-43AD-8CFD-6292F5F438CF}" srcOrd="1" destOrd="0" presId="urn:microsoft.com/office/officeart/2018/5/layout/IconCircleLabelList"/>
    <dgm:cxn modelId="{B144BE8B-CBD3-4C42-B959-4D38D6D7456F}" type="presParOf" srcId="{5857ED55-5E65-4593-AEDF-F898D40C6B95}" destId="{C6B7AE13-446A-4341-92F0-B2B81AA3A1C2}" srcOrd="2" destOrd="0" presId="urn:microsoft.com/office/officeart/2018/5/layout/IconCircleLabelList"/>
    <dgm:cxn modelId="{D0F121A5-AC9C-4F27-B902-9DB0B43F13DA}" type="presParOf" srcId="{5857ED55-5E65-4593-AEDF-F898D40C6B95}" destId="{1A03E684-DEDE-431A-99FA-850DCF901E01}" srcOrd="3" destOrd="0" presId="urn:microsoft.com/office/officeart/2018/5/layout/IconCircleLabelList"/>
    <dgm:cxn modelId="{C76E448F-F87F-401B-85FF-875CD10ED20F}" type="presParOf" srcId="{E9F56224-7E9B-4D47-A565-7FAD6E1C2A5A}" destId="{6D5FA0ED-DF60-4916-A8D7-24A3EC4079B0}" srcOrd="7" destOrd="0" presId="urn:microsoft.com/office/officeart/2018/5/layout/IconCircleLabelList"/>
    <dgm:cxn modelId="{72762DDC-FEFB-4499-B26B-6F6A72C23132}" type="presParOf" srcId="{E9F56224-7E9B-4D47-A565-7FAD6E1C2A5A}" destId="{E0BCFD1F-5E4F-4D48-9B98-FAFA4C247473}" srcOrd="8" destOrd="0" presId="urn:microsoft.com/office/officeart/2018/5/layout/IconCircleLabelList"/>
    <dgm:cxn modelId="{13056D0C-77D1-4928-AC48-A4C594D8B132}" type="presParOf" srcId="{E0BCFD1F-5E4F-4D48-9B98-FAFA4C247473}" destId="{222A0DA3-5D9A-47B9-8BA0-9A4331FEA4D3}" srcOrd="0" destOrd="0" presId="urn:microsoft.com/office/officeart/2018/5/layout/IconCircleLabelList"/>
    <dgm:cxn modelId="{42F6CB22-9BB6-4920-BC33-7AC6B3ACBDE7}" type="presParOf" srcId="{E0BCFD1F-5E4F-4D48-9B98-FAFA4C247473}" destId="{AC840795-1459-4C54-810B-B18A8DA404ED}" srcOrd="1" destOrd="0" presId="urn:microsoft.com/office/officeart/2018/5/layout/IconCircleLabelList"/>
    <dgm:cxn modelId="{16F61A26-113E-4BAD-BA56-3F023505625A}" type="presParOf" srcId="{E0BCFD1F-5E4F-4D48-9B98-FAFA4C247473}" destId="{EA071F3C-5C5A-4FDA-803A-283BDCB71573}" srcOrd="2" destOrd="0" presId="urn:microsoft.com/office/officeart/2018/5/layout/IconCircleLabelList"/>
    <dgm:cxn modelId="{BC11122E-2A85-4D9C-918C-187C20B85688}" type="presParOf" srcId="{E0BCFD1F-5E4F-4D48-9B98-FAFA4C247473}" destId="{D86B564D-E794-4E06-AC35-4B4F4C222120}" srcOrd="3" destOrd="0" presId="urn:microsoft.com/office/officeart/2018/5/layout/IconCircleLabelList"/>
    <dgm:cxn modelId="{ECFDD3F3-04B1-44FA-8565-A841AB8678D3}" type="presParOf" srcId="{E9F56224-7E9B-4D47-A565-7FAD6E1C2A5A}" destId="{151B452D-BE21-464C-A8ED-E143E04C1325}" srcOrd="9" destOrd="0" presId="urn:microsoft.com/office/officeart/2018/5/layout/IconCircleLabelList"/>
    <dgm:cxn modelId="{893717F3-4468-4B89-8EC2-913B4AAE011F}" type="presParOf" srcId="{E9F56224-7E9B-4D47-A565-7FAD6E1C2A5A}" destId="{316EC604-1727-4B67-9154-1D9AFBF330E0}" srcOrd="10" destOrd="0" presId="urn:microsoft.com/office/officeart/2018/5/layout/IconCircleLabelList"/>
    <dgm:cxn modelId="{8F8134C5-E9D7-408B-BC53-A9CE0B06D1B3}" type="presParOf" srcId="{316EC604-1727-4B67-9154-1D9AFBF330E0}" destId="{C4E7E67F-7D48-440D-BF80-A504D4FDAB6D}" srcOrd="0" destOrd="0" presId="urn:microsoft.com/office/officeart/2018/5/layout/IconCircleLabelList"/>
    <dgm:cxn modelId="{6BD52D54-B4E1-4C17-9B87-4ADC767C386C}" type="presParOf" srcId="{316EC604-1727-4B67-9154-1D9AFBF330E0}" destId="{328355FF-D864-467D-AD50-0913C7F1630A}" srcOrd="1" destOrd="0" presId="urn:microsoft.com/office/officeart/2018/5/layout/IconCircleLabelList"/>
    <dgm:cxn modelId="{9E77154E-2EF1-47DA-AC73-DD0C1FBD9FDC}" type="presParOf" srcId="{316EC604-1727-4B67-9154-1D9AFBF330E0}" destId="{ACA96D27-44F3-468E-AFBD-B187B6CE5EF8}" srcOrd="2" destOrd="0" presId="urn:microsoft.com/office/officeart/2018/5/layout/IconCircleLabelList"/>
    <dgm:cxn modelId="{99DD9763-A968-43EE-BCAA-321C166B3A0C}" type="presParOf" srcId="{316EC604-1727-4B67-9154-1D9AFBF330E0}" destId="{62A29CB0-6DAC-4064-BEB9-9E52B8F0E12A}" srcOrd="3" destOrd="0" presId="urn:microsoft.com/office/officeart/2018/5/layout/IconCircleLabelList"/>
    <dgm:cxn modelId="{2757D500-B357-4312-A636-B7AACE532AB5}" type="presParOf" srcId="{E9F56224-7E9B-4D47-A565-7FAD6E1C2A5A}" destId="{353FD0AD-353F-4D2E-91D6-B31C39F075B1}" srcOrd="11" destOrd="0" presId="urn:microsoft.com/office/officeart/2018/5/layout/IconCircleLabelList"/>
    <dgm:cxn modelId="{36999BB5-102E-4B10-8503-5C40F9C4E349}" type="presParOf" srcId="{E9F56224-7E9B-4D47-A565-7FAD6E1C2A5A}" destId="{BB3005D2-4C8D-405F-9FB6-625DBC3E5A1B}" srcOrd="12" destOrd="0" presId="urn:microsoft.com/office/officeart/2018/5/layout/IconCircleLabelList"/>
    <dgm:cxn modelId="{B7991772-EC1E-41E9-A0EC-4F2E342475D3}" type="presParOf" srcId="{BB3005D2-4C8D-405F-9FB6-625DBC3E5A1B}" destId="{73C125C1-8418-4E92-A48B-A7E07DE57F84}" srcOrd="0" destOrd="0" presId="urn:microsoft.com/office/officeart/2018/5/layout/IconCircleLabelList"/>
    <dgm:cxn modelId="{EBF10083-F9DD-42B8-B2E5-17C247E6B0F0}" type="presParOf" srcId="{BB3005D2-4C8D-405F-9FB6-625DBC3E5A1B}" destId="{C0E282F3-DA60-422A-8355-42454EF95ACA}" srcOrd="1" destOrd="0" presId="urn:microsoft.com/office/officeart/2018/5/layout/IconCircleLabelList"/>
    <dgm:cxn modelId="{5F193FE3-5BD4-4632-99FF-C6749B0978D9}" type="presParOf" srcId="{BB3005D2-4C8D-405F-9FB6-625DBC3E5A1B}" destId="{0CFD685A-0D3B-403F-A40F-5235352CC694}" srcOrd="2" destOrd="0" presId="urn:microsoft.com/office/officeart/2018/5/layout/IconCircleLabelList"/>
    <dgm:cxn modelId="{629D5B8F-DB10-46BD-9587-A64ABF2AFD9B}" type="presParOf" srcId="{BB3005D2-4C8D-405F-9FB6-625DBC3E5A1B}" destId="{210191C1-2A61-46B5-B7A7-D98F5192C02B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3F35970-0F16-4214-86A5-A88C0C0A1524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neutralbg_accent4_2" csCatId="accent4" phldr="1"/>
      <dgm:spPr/>
      <dgm:t>
        <a:bodyPr/>
        <a:lstStyle/>
        <a:p>
          <a:endParaRPr lang="en-US"/>
        </a:p>
      </dgm:t>
    </dgm:pt>
    <dgm:pt modelId="{4C037DB5-BCDC-4B41-9ACF-E79AD86D95AC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Schmidt's own inclinations for independent thinking and research has a powerful impact on his leaderhip style </a:t>
          </a:r>
          <a:endParaRPr lang="en-US"/>
        </a:p>
      </dgm:t>
    </dgm:pt>
    <dgm:pt modelId="{0E9B3E84-ABBD-4814-9CDE-909768F313CA}" type="parTrans" cxnId="{43F6D38B-8F02-454D-B0F5-9E2314D6F2B1}">
      <dgm:prSet/>
      <dgm:spPr/>
      <dgm:t>
        <a:bodyPr/>
        <a:lstStyle/>
        <a:p>
          <a:endParaRPr lang="en-US"/>
        </a:p>
      </dgm:t>
    </dgm:pt>
    <dgm:pt modelId="{DBF22F28-7E67-4180-8211-C08804598A1E}" type="sibTrans" cxnId="{43F6D38B-8F02-454D-B0F5-9E2314D6F2B1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15E957C-91F3-48B1-AD42-7ACCF066B306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“I would suggest that persistence is the single biggest predictor of future success,”Schmidt says . “And so we would look for persistence.”</a:t>
          </a:r>
          <a:endParaRPr lang="en-US"/>
        </a:p>
      </dgm:t>
    </dgm:pt>
    <dgm:pt modelId="{319A1254-AC4B-4938-BC2A-0D0A082BADE0}" type="parTrans" cxnId="{20F0B390-5536-4265-AB2A-D628E27B7DD9}">
      <dgm:prSet/>
      <dgm:spPr/>
      <dgm:t>
        <a:bodyPr/>
        <a:lstStyle/>
        <a:p>
          <a:endParaRPr lang="en-US"/>
        </a:p>
      </dgm:t>
    </dgm:pt>
    <dgm:pt modelId="{191D477F-B1BE-4DFE-A7D9-12AA744EA533}" type="sibTrans" cxnId="{20F0B390-5536-4265-AB2A-D628E27B7DD9}">
      <dgm:prSet/>
      <dgm:spPr/>
      <dgm:t>
        <a:bodyPr/>
        <a:lstStyle/>
        <a:p>
          <a:endParaRPr lang="en-US"/>
        </a:p>
      </dgm:t>
    </dgm:pt>
    <dgm:pt modelId="{355278DB-7966-4466-9DFE-6C5622A2D85B}" type="pres">
      <dgm:prSet presAssocID="{13F35970-0F16-4214-86A5-A88C0C0A1524}" presName="root" presStyleCnt="0">
        <dgm:presLayoutVars>
          <dgm:dir/>
          <dgm:resizeHandles val="exact"/>
        </dgm:presLayoutVars>
      </dgm:prSet>
      <dgm:spPr/>
    </dgm:pt>
    <dgm:pt modelId="{9EB643F4-422A-4452-9187-6DD3B9BBFD0A}" type="pres">
      <dgm:prSet presAssocID="{13F35970-0F16-4214-86A5-A88C0C0A1524}" presName="container" presStyleCnt="0">
        <dgm:presLayoutVars>
          <dgm:dir/>
          <dgm:resizeHandles val="exact"/>
        </dgm:presLayoutVars>
      </dgm:prSet>
      <dgm:spPr/>
    </dgm:pt>
    <dgm:pt modelId="{EBDADB95-A6C7-49CB-8BF3-EACFD47CFB47}" type="pres">
      <dgm:prSet presAssocID="{4C037DB5-BCDC-4B41-9ACF-E79AD86D95AC}" presName="compNode" presStyleCnt="0"/>
      <dgm:spPr/>
    </dgm:pt>
    <dgm:pt modelId="{5F6B5421-0905-4AC2-9A01-C2ADF069AE19}" type="pres">
      <dgm:prSet presAssocID="{4C037DB5-BCDC-4B41-9ACF-E79AD86D95AC}" presName="iconBgRect" presStyleLbl="bgShp" presStyleIdx="0" presStyleCnt="2"/>
      <dgm:spPr/>
    </dgm:pt>
    <dgm:pt modelId="{309EEB74-C971-484D-BD51-9D59189E39B2}" type="pres">
      <dgm:prSet presAssocID="{4C037DB5-BCDC-4B41-9ACF-E79AD86D95A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EE47B0EF-02B6-49BC-AC49-AC5EDC268C3C}" type="pres">
      <dgm:prSet presAssocID="{4C037DB5-BCDC-4B41-9ACF-E79AD86D95AC}" presName="spaceRect" presStyleCnt="0"/>
      <dgm:spPr/>
    </dgm:pt>
    <dgm:pt modelId="{93BF4D73-C917-4578-A8E1-F633993D5C5A}" type="pres">
      <dgm:prSet presAssocID="{4C037DB5-BCDC-4B41-9ACF-E79AD86D95AC}" presName="textRect" presStyleLbl="revTx" presStyleIdx="0" presStyleCnt="2">
        <dgm:presLayoutVars>
          <dgm:chMax val="1"/>
          <dgm:chPref val="1"/>
        </dgm:presLayoutVars>
      </dgm:prSet>
      <dgm:spPr/>
    </dgm:pt>
    <dgm:pt modelId="{5D5C6EE4-D0E5-46D8-97ED-A198513FE84C}" type="pres">
      <dgm:prSet presAssocID="{DBF22F28-7E67-4180-8211-C08804598A1E}" presName="sibTrans" presStyleLbl="sibTrans2D1" presStyleIdx="0" presStyleCnt="0"/>
      <dgm:spPr/>
    </dgm:pt>
    <dgm:pt modelId="{8BD576C2-1B72-4229-A0E3-DEB231602C48}" type="pres">
      <dgm:prSet presAssocID="{C15E957C-91F3-48B1-AD42-7ACCF066B306}" presName="compNode" presStyleCnt="0"/>
      <dgm:spPr/>
    </dgm:pt>
    <dgm:pt modelId="{CF0C5C9F-BDFD-4088-A49F-1BEB063FA4AC}" type="pres">
      <dgm:prSet presAssocID="{C15E957C-91F3-48B1-AD42-7ACCF066B306}" presName="iconBgRect" presStyleLbl="bgShp" presStyleIdx="1" presStyleCnt="2"/>
      <dgm:spPr/>
    </dgm:pt>
    <dgm:pt modelId="{84E58D72-6F14-496D-A9E1-C9D1A7883DAF}" type="pres">
      <dgm:prSet presAssocID="{C15E957C-91F3-48B1-AD42-7ACCF066B306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ss Pieces"/>
        </a:ext>
      </dgm:extLst>
    </dgm:pt>
    <dgm:pt modelId="{D3591BBE-F430-4BDB-AF74-767175237566}" type="pres">
      <dgm:prSet presAssocID="{C15E957C-91F3-48B1-AD42-7ACCF066B306}" presName="spaceRect" presStyleCnt="0"/>
      <dgm:spPr/>
    </dgm:pt>
    <dgm:pt modelId="{EF7E5B1E-31D8-403F-929E-FA834FC39171}" type="pres">
      <dgm:prSet presAssocID="{C15E957C-91F3-48B1-AD42-7ACCF066B306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72432226-4DBA-4E7F-861A-9A15BA6C3383}" type="presOf" srcId="{4C037DB5-BCDC-4B41-9ACF-E79AD86D95AC}" destId="{93BF4D73-C917-4578-A8E1-F633993D5C5A}" srcOrd="0" destOrd="0" presId="urn:microsoft.com/office/officeart/2018/2/layout/IconCircleList"/>
    <dgm:cxn modelId="{F23E9D83-300E-4F73-86A1-BC696EAE796D}" type="presOf" srcId="{DBF22F28-7E67-4180-8211-C08804598A1E}" destId="{5D5C6EE4-D0E5-46D8-97ED-A198513FE84C}" srcOrd="0" destOrd="0" presId="urn:microsoft.com/office/officeart/2018/2/layout/IconCircleList"/>
    <dgm:cxn modelId="{10DE0D8A-1CAF-498D-9795-3400145CDE35}" type="presOf" srcId="{13F35970-0F16-4214-86A5-A88C0C0A1524}" destId="{355278DB-7966-4466-9DFE-6C5622A2D85B}" srcOrd="0" destOrd="0" presId="urn:microsoft.com/office/officeart/2018/2/layout/IconCircleList"/>
    <dgm:cxn modelId="{43F6D38B-8F02-454D-B0F5-9E2314D6F2B1}" srcId="{13F35970-0F16-4214-86A5-A88C0C0A1524}" destId="{4C037DB5-BCDC-4B41-9ACF-E79AD86D95AC}" srcOrd="0" destOrd="0" parTransId="{0E9B3E84-ABBD-4814-9CDE-909768F313CA}" sibTransId="{DBF22F28-7E67-4180-8211-C08804598A1E}"/>
    <dgm:cxn modelId="{20F0B390-5536-4265-AB2A-D628E27B7DD9}" srcId="{13F35970-0F16-4214-86A5-A88C0C0A1524}" destId="{C15E957C-91F3-48B1-AD42-7ACCF066B306}" srcOrd="1" destOrd="0" parTransId="{319A1254-AC4B-4938-BC2A-0D0A082BADE0}" sibTransId="{191D477F-B1BE-4DFE-A7D9-12AA744EA533}"/>
    <dgm:cxn modelId="{84E6149E-7AE1-49CB-9D63-01720464C72A}" type="presOf" srcId="{C15E957C-91F3-48B1-AD42-7ACCF066B306}" destId="{EF7E5B1E-31D8-403F-929E-FA834FC39171}" srcOrd="0" destOrd="0" presId="urn:microsoft.com/office/officeart/2018/2/layout/IconCircleList"/>
    <dgm:cxn modelId="{DF09B352-D50A-40C5-8B36-82AC8E084BB7}" type="presParOf" srcId="{355278DB-7966-4466-9DFE-6C5622A2D85B}" destId="{9EB643F4-422A-4452-9187-6DD3B9BBFD0A}" srcOrd="0" destOrd="0" presId="urn:microsoft.com/office/officeart/2018/2/layout/IconCircleList"/>
    <dgm:cxn modelId="{BC4E8C78-02FD-4C7C-8004-DFC42A5BEAD6}" type="presParOf" srcId="{9EB643F4-422A-4452-9187-6DD3B9BBFD0A}" destId="{EBDADB95-A6C7-49CB-8BF3-EACFD47CFB47}" srcOrd="0" destOrd="0" presId="urn:microsoft.com/office/officeart/2018/2/layout/IconCircleList"/>
    <dgm:cxn modelId="{AAD97F15-0C7A-4E43-A1DB-19C8328DD941}" type="presParOf" srcId="{EBDADB95-A6C7-49CB-8BF3-EACFD47CFB47}" destId="{5F6B5421-0905-4AC2-9A01-C2ADF069AE19}" srcOrd="0" destOrd="0" presId="urn:microsoft.com/office/officeart/2018/2/layout/IconCircleList"/>
    <dgm:cxn modelId="{86A7E149-CA45-4BD7-BE83-3BFD217FA3BA}" type="presParOf" srcId="{EBDADB95-A6C7-49CB-8BF3-EACFD47CFB47}" destId="{309EEB74-C971-484D-BD51-9D59189E39B2}" srcOrd="1" destOrd="0" presId="urn:microsoft.com/office/officeart/2018/2/layout/IconCircleList"/>
    <dgm:cxn modelId="{76AD3D1D-5B88-40E5-9DB4-9EEFC85CC6FD}" type="presParOf" srcId="{EBDADB95-A6C7-49CB-8BF3-EACFD47CFB47}" destId="{EE47B0EF-02B6-49BC-AC49-AC5EDC268C3C}" srcOrd="2" destOrd="0" presId="urn:microsoft.com/office/officeart/2018/2/layout/IconCircleList"/>
    <dgm:cxn modelId="{DF74E8DB-F006-460E-8528-EBB7E9886C78}" type="presParOf" srcId="{EBDADB95-A6C7-49CB-8BF3-EACFD47CFB47}" destId="{93BF4D73-C917-4578-A8E1-F633993D5C5A}" srcOrd="3" destOrd="0" presId="urn:microsoft.com/office/officeart/2018/2/layout/IconCircleList"/>
    <dgm:cxn modelId="{5D3B6A93-066A-4F5A-A720-F5629FB82F63}" type="presParOf" srcId="{9EB643F4-422A-4452-9187-6DD3B9BBFD0A}" destId="{5D5C6EE4-D0E5-46D8-97ED-A198513FE84C}" srcOrd="1" destOrd="0" presId="urn:microsoft.com/office/officeart/2018/2/layout/IconCircleList"/>
    <dgm:cxn modelId="{B8136D75-6F61-408C-8593-921006CBEBFE}" type="presParOf" srcId="{9EB643F4-422A-4452-9187-6DD3B9BBFD0A}" destId="{8BD576C2-1B72-4229-A0E3-DEB231602C48}" srcOrd="2" destOrd="0" presId="urn:microsoft.com/office/officeart/2018/2/layout/IconCircleList"/>
    <dgm:cxn modelId="{8C67676D-D27E-4D63-AAE5-ADB9CC040E64}" type="presParOf" srcId="{8BD576C2-1B72-4229-A0E3-DEB231602C48}" destId="{CF0C5C9F-BDFD-4088-A49F-1BEB063FA4AC}" srcOrd="0" destOrd="0" presId="urn:microsoft.com/office/officeart/2018/2/layout/IconCircleList"/>
    <dgm:cxn modelId="{4A60AFCF-D5A4-4E09-BDD9-DD0542830E8A}" type="presParOf" srcId="{8BD576C2-1B72-4229-A0E3-DEB231602C48}" destId="{84E58D72-6F14-496D-A9E1-C9D1A7883DAF}" srcOrd="1" destOrd="0" presId="urn:microsoft.com/office/officeart/2018/2/layout/IconCircleList"/>
    <dgm:cxn modelId="{753C748C-B62E-4164-9CD6-4CC13FBC6A20}" type="presParOf" srcId="{8BD576C2-1B72-4229-A0E3-DEB231602C48}" destId="{D3591BBE-F430-4BDB-AF74-767175237566}" srcOrd="2" destOrd="0" presId="urn:microsoft.com/office/officeart/2018/2/layout/IconCircleList"/>
    <dgm:cxn modelId="{2DBB52A2-B65C-4F19-8A03-3A7092F1E715}" type="presParOf" srcId="{8BD576C2-1B72-4229-A0E3-DEB231602C48}" destId="{EF7E5B1E-31D8-403F-929E-FA834FC39171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ABC4B64-6A85-49E4-8BC6-2A7CEFF09285}" type="doc">
      <dgm:prSet loTypeId="urn:microsoft.com/office/officeart/2005/8/layout/hierarchy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85C31EC5-ED43-4833-919B-F9FF67237439}">
      <dgm:prSet/>
      <dgm:spPr/>
      <dgm:t>
        <a:bodyPr/>
        <a:lstStyle/>
        <a:p>
          <a:r>
            <a:rPr lang="ro-RO"/>
            <a:t>Your title makes you a manager, your people make you a leader</a:t>
          </a:r>
          <a:endParaRPr lang="en-US"/>
        </a:p>
      </dgm:t>
    </dgm:pt>
    <dgm:pt modelId="{7D50D1D8-7A8E-420A-A16F-31B29D100821}" type="parTrans" cxnId="{5A50887D-1DC6-40EE-AB57-F548E0DA0880}">
      <dgm:prSet/>
      <dgm:spPr/>
      <dgm:t>
        <a:bodyPr/>
        <a:lstStyle/>
        <a:p>
          <a:endParaRPr lang="en-US"/>
        </a:p>
      </dgm:t>
    </dgm:pt>
    <dgm:pt modelId="{59C9CD94-ED55-4025-9227-A433C1812DE9}" type="sibTrans" cxnId="{5A50887D-1DC6-40EE-AB57-F548E0DA0880}">
      <dgm:prSet/>
      <dgm:spPr/>
      <dgm:t>
        <a:bodyPr/>
        <a:lstStyle/>
        <a:p>
          <a:endParaRPr lang="en-US"/>
        </a:p>
      </dgm:t>
    </dgm:pt>
    <dgm:pt modelId="{5B2134FA-6D71-4794-A3E9-C36487026B1B}">
      <dgm:prSet/>
      <dgm:spPr/>
      <dgm:t>
        <a:bodyPr/>
        <a:lstStyle/>
        <a:p>
          <a:r>
            <a:rPr lang="ro-RO"/>
            <a:t>Leadership plays a vital role within an organzation</a:t>
          </a:r>
          <a:endParaRPr lang="en-US"/>
        </a:p>
      </dgm:t>
    </dgm:pt>
    <dgm:pt modelId="{39516A35-AA15-49B2-AD86-DF01614E5A47}" type="parTrans" cxnId="{740CC25B-9E8D-4D44-ACC8-450E4155995D}">
      <dgm:prSet/>
      <dgm:spPr/>
      <dgm:t>
        <a:bodyPr/>
        <a:lstStyle/>
        <a:p>
          <a:endParaRPr lang="en-US"/>
        </a:p>
      </dgm:t>
    </dgm:pt>
    <dgm:pt modelId="{AAC745AF-2D07-41AA-8C75-9339A9B60932}" type="sibTrans" cxnId="{740CC25B-9E8D-4D44-ACC8-450E4155995D}">
      <dgm:prSet/>
      <dgm:spPr/>
      <dgm:t>
        <a:bodyPr/>
        <a:lstStyle/>
        <a:p>
          <a:endParaRPr lang="en-US"/>
        </a:p>
      </dgm:t>
    </dgm:pt>
    <dgm:pt modelId="{A5A4B35B-8574-4621-BB58-CB3D9EF88462}">
      <dgm:prSet/>
      <dgm:spPr/>
      <dgm:t>
        <a:bodyPr/>
        <a:lstStyle/>
        <a:p>
          <a:r>
            <a:rPr lang="ro-RO"/>
            <a:t>Eric Schmidt's leadership provided the innovative outcomes of the company</a:t>
          </a:r>
          <a:endParaRPr lang="en-US"/>
        </a:p>
      </dgm:t>
    </dgm:pt>
    <dgm:pt modelId="{E54EB9C9-74F4-40B5-BE50-280E44780C4F}" type="parTrans" cxnId="{653A6B33-530B-4277-B82F-F334F574D00B}">
      <dgm:prSet/>
      <dgm:spPr/>
      <dgm:t>
        <a:bodyPr/>
        <a:lstStyle/>
        <a:p>
          <a:endParaRPr lang="en-US"/>
        </a:p>
      </dgm:t>
    </dgm:pt>
    <dgm:pt modelId="{B6628196-EBA8-49B8-ACC3-FA780C1FC035}" type="sibTrans" cxnId="{653A6B33-530B-4277-B82F-F334F574D00B}">
      <dgm:prSet/>
      <dgm:spPr/>
      <dgm:t>
        <a:bodyPr/>
        <a:lstStyle/>
        <a:p>
          <a:endParaRPr lang="en-US"/>
        </a:p>
      </dgm:t>
    </dgm:pt>
    <dgm:pt modelId="{6CC83C96-9404-4590-BED0-2C95A47FF902}">
      <dgm:prSet/>
      <dgm:spPr/>
      <dgm:t>
        <a:bodyPr/>
        <a:lstStyle/>
        <a:p>
          <a:r>
            <a:rPr lang="ro-RO"/>
            <a:t>Google is the best example of network-based organization.</a:t>
          </a:r>
          <a:endParaRPr lang="en-US"/>
        </a:p>
      </dgm:t>
    </dgm:pt>
    <dgm:pt modelId="{7B7E15DA-9353-4B4A-9957-B192A6E7954E}" type="parTrans" cxnId="{7DA757C2-AC98-4BE8-8BDF-A25183EB7273}">
      <dgm:prSet/>
      <dgm:spPr/>
      <dgm:t>
        <a:bodyPr/>
        <a:lstStyle/>
        <a:p>
          <a:endParaRPr lang="en-US"/>
        </a:p>
      </dgm:t>
    </dgm:pt>
    <dgm:pt modelId="{1C603067-E9CE-4A38-B596-D899BF7487B6}" type="sibTrans" cxnId="{7DA757C2-AC98-4BE8-8BDF-A25183EB7273}">
      <dgm:prSet/>
      <dgm:spPr/>
      <dgm:t>
        <a:bodyPr/>
        <a:lstStyle/>
        <a:p>
          <a:endParaRPr lang="en-US"/>
        </a:p>
      </dgm:t>
    </dgm:pt>
    <dgm:pt modelId="{6408C8B6-28D7-43F6-AF02-8B35F612A466}" type="pres">
      <dgm:prSet presAssocID="{FABC4B64-6A85-49E4-8BC6-2A7CEFF0928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828E0DD6-610C-4F39-A217-D5D67E47485D}" type="pres">
      <dgm:prSet presAssocID="{85C31EC5-ED43-4833-919B-F9FF67237439}" presName="hierRoot1" presStyleCnt="0"/>
      <dgm:spPr/>
    </dgm:pt>
    <dgm:pt modelId="{A3C709A4-4349-4290-8D78-5449C9649CCD}" type="pres">
      <dgm:prSet presAssocID="{85C31EC5-ED43-4833-919B-F9FF67237439}" presName="composite" presStyleCnt="0"/>
      <dgm:spPr/>
    </dgm:pt>
    <dgm:pt modelId="{8EF429F0-CB1C-41B5-9AC7-6E0D3FD56478}" type="pres">
      <dgm:prSet presAssocID="{85C31EC5-ED43-4833-919B-F9FF67237439}" presName="background" presStyleLbl="node0" presStyleIdx="0" presStyleCnt="4"/>
      <dgm:spPr/>
    </dgm:pt>
    <dgm:pt modelId="{91EC7618-F885-4215-B914-B6A5AF81BF02}" type="pres">
      <dgm:prSet presAssocID="{85C31EC5-ED43-4833-919B-F9FF67237439}" presName="text" presStyleLbl="fgAcc0" presStyleIdx="0" presStyleCnt="4">
        <dgm:presLayoutVars>
          <dgm:chPref val="3"/>
        </dgm:presLayoutVars>
      </dgm:prSet>
      <dgm:spPr/>
    </dgm:pt>
    <dgm:pt modelId="{C32E3EA4-91C6-4ACC-95BD-CC76DE22D5B9}" type="pres">
      <dgm:prSet presAssocID="{85C31EC5-ED43-4833-919B-F9FF67237439}" presName="hierChild2" presStyleCnt="0"/>
      <dgm:spPr/>
    </dgm:pt>
    <dgm:pt modelId="{F54078DA-0E15-454C-83F5-93E5C141174B}" type="pres">
      <dgm:prSet presAssocID="{5B2134FA-6D71-4794-A3E9-C36487026B1B}" presName="hierRoot1" presStyleCnt="0"/>
      <dgm:spPr/>
    </dgm:pt>
    <dgm:pt modelId="{E5D1DA09-B92B-424A-A825-EBE96E06A5E5}" type="pres">
      <dgm:prSet presAssocID="{5B2134FA-6D71-4794-A3E9-C36487026B1B}" presName="composite" presStyleCnt="0"/>
      <dgm:spPr/>
    </dgm:pt>
    <dgm:pt modelId="{D5462756-6E92-49B3-90B0-F8B2BB6FFA00}" type="pres">
      <dgm:prSet presAssocID="{5B2134FA-6D71-4794-A3E9-C36487026B1B}" presName="background" presStyleLbl="node0" presStyleIdx="1" presStyleCnt="4"/>
      <dgm:spPr/>
    </dgm:pt>
    <dgm:pt modelId="{79AAF247-F270-4A02-B8C5-2E4A96596E41}" type="pres">
      <dgm:prSet presAssocID="{5B2134FA-6D71-4794-A3E9-C36487026B1B}" presName="text" presStyleLbl="fgAcc0" presStyleIdx="1" presStyleCnt="4">
        <dgm:presLayoutVars>
          <dgm:chPref val="3"/>
        </dgm:presLayoutVars>
      </dgm:prSet>
      <dgm:spPr/>
    </dgm:pt>
    <dgm:pt modelId="{4E548338-CAA2-4963-9328-AE602F78FC89}" type="pres">
      <dgm:prSet presAssocID="{5B2134FA-6D71-4794-A3E9-C36487026B1B}" presName="hierChild2" presStyleCnt="0"/>
      <dgm:spPr/>
    </dgm:pt>
    <dgm:pt modelId="{2D254F91-D4F0-428E-AAA8-1621663C1345}" type="pres">
      <dgm:prSet presAssocID="{A5A4B35B-8574-4621-BB58-CB3D9EF88462}" presName="hierRoot1" presStyleCnt="0"/>
      <dgm:spPr/>
    </dgm:pt>
    <dgm:pt modelId="{B291B00D-FD91-4816-A871-103A64FC65CD}" type="pres">
      <dgm:prSet presAssocID="{A5A4B35B-8574-4621-BB58-CB3D9EF88462}" presName="composite" presStyleCnt="0"/>
      <dgm:spPr/>
    </dgm:pt>
    <dgm:pt modelId="{0A84E8AB-43E8-40DD-B041-7D7F6FDAAD30}" type="pres">
      <dgm:prSet presAssocID="{A5A4B35B-8574-4621-BB58-CB3D9EF88462}" presName="background" presStyleLbl="node0" presStyleIdx="2" presStyleCnt="4"/>
      <dgm:spPr/>
    </dgm:pt>
    <dgm:pt modelId="{4404E076-4E89-462D-AB9A-3042B64E55FC}" type="pres">
      <dgm:prSet presAssocID="{A5A4B35B-8574-4621-BB58-CB3D9EF88462}" presName="text" presStyleLbl="fgAcc0" presStyleIdx="2" presStyleCnt="4">
        <dgm:presLayoutVars>
          <dgm:chPref val="3"/>
        </dgm:presLayoutVars>
      </dgm:prSet>
      <dgm:spPr/>
    </dgm:pt>
    <dgm:pt modelId="{138AB45A-1379-412C-8C6B-DA0512DD7F72}" type="pres">
      <dgm:prSet presAssocID="{A5A4B35B-8574-4621-BB58-CB3D9EF88462}" presName="hierChild2" presStyleCnt="0"/>
      <dgm:spPr/>
    </dgm:pt>
    <dgm:pt modelId="{4DB35C78-2BD3-45FD-9B57-A2F2B45D4791}" type="pres">
      <dgm:prSet presAssocID="{6CC83C96-9404-4590-BED0-2C95A47FF902}" presName="hierRoot1" presStyleCnt="0"/>
      <dgm:spPr/>
    </dgm:pt>
    <dgm:pt modelId="{D350054A-17CC-4E78-8E2F-28FBD5918AE6}" type="pres">
      <dgm:prSet presAssocID="{6CC83C96-9404-4590-BED0-2C95A47FF902}" presName="composite" presStyleCnt="0"/>
      <dgm:spPr/>
    </dgm:pt>
    <dgm:pt modelId="{42CB27D1-F279-4150-8125-B2AE810B0D27}" type="pres">
      <dgm:prSet presAssocID="{6CC83C96-9404-4590-BED0-2C95A47FF902}" presName="background" presStyleLbl="node0" presStyleIdx="3" presStyleCnt="4"/>
      <dgm:spPr/>
    </dgm:pt>
    <dgm:pt modelId="{D8DD775D-B833-447A-8955-5DF0CEEF3321}" type="pres">
      <dgm:prSet presAssocID="{6CC83C96-9404-4590-BED0-2C95A47FF902}" presName="text" presStyleLbl="fgAcc0" presStyleIdx="3" presStyleCnt="4">
        <dgm:presLayoutVars>
          <dgm:chPref val="3"/>
        </dgm:presLayoutVars>
      </dgm:prSet>
      <dgm:spPr/>
    </dgm:pt>
    <dgm:pt modelId="{B128A7B9-E44F-4E2B-A45F-8DD6FB3C0825}" type="pres">
      <dgm:prSet presAssocID="{6CC83C96-9404-4590-BED0-2C95A47FF902}" presName="hierChild2" presStyleCnt="0"/>
      <dgm:spPr/>
    </dgm:pt>
  </dgm:ptLst>
  <dgm:cxnLst>
    <dgm:cxn modelId="{51D88304-496F-4090-9FF4-49DD6DB7A93B}" type="presOf" srcId="{85C31EC5-ED43-4833-919B-F9FF67237439}" destId="{91EC7618-F885-4215-B914-B6A5AF81BF02}" srcOrd="0" destOrd="0" presId="urn:microsoft.com/office/officeart/2005/8/layout/hierarchy1"/>
    <dgm:cxn modelId="{78D4672E-4B1E-4C25-B89C-64770563DF04}" type="presOf" srcId="{FABC4B64-6A85-49E4-8BC6-2A7CEFF09285}" destId="{6408C8B6-28D7-43F6-AF02-8B35F612A466}" srcOrd="0" destOrd="0" presId="urn:microsoft.com/office/officeart/2005/8/layout/hierarchy1"/>
    <dgm:cxn modelId="{653A6B33-530B-4277-B82F-F334F574D00B}" srcId="{FABC4B64-6A85-49E4-8BC6-2A7CEFF09285}" destId="{A5A4B35B-8574-4621-BB58-CB3D9EF88462}" srcOrd="2" destOrd="0" parTransId="{E54EB9C9-74F4-40B5-BE50-280E44780C4F}" sibTransId="{B6628196-EBA8-49B8-ACC3-FA780C1FC035}"/>
    <dgm:cxn modelId="{6C47894B-1C08-4E6A-A6F1-9913FCF31CC0}" type="presOf" srcId="{A5A4B35B-8574-4621-BB58-CB3D9EF88462}" destId="{4404E076-4E89-462D-AB9A-3042B64E55FC}" srcOrd="0" destOrd="0" presId="urn:microsoft.com/office/officeart/2005/8/layout/hierarchy1"/>
    <dgm:cxn modelId="{740CC25B-9E8D-4D44-ACC8-450E4155995D}" srcId="{FABC4B64-6A85-49E4-8BC6-2A7CEFF09285}" destId="{5B2134FA-6D71-4794-A3E9-C36487026B1B}" srcOrd="1" destOrd="0" parTransId="{39516A35-AA15-49B2-AD86-DF01614E5A47}" sibTransId="{AAC745AF-2D07-41AA-8C75-9339A9B60932}"/>
    <dgm:cxn modelId="{965F2877-7358-4EC4-8FC4-0350D46E9333}" type="presOf" srcId="{6CC83C96-9404-4590-BED0-2C95A47FF902}" destId="{D8DD775D-B833-447A-8955-5DF0CEEF3321}" srcOrd="0" destOrd="0" presId="urn:microsoft.com/office/officeart/2005/8/layout/hierarchy1"/>
    <dgm:cxn modelId="{5A50887D-1DC6-40EE-AB57-F548E0DA0880}" srcId="{FABC4B64-6A85-49E4-8BC6-2A7CEFF09285}" destId="{85C31EC5-ED43-4833-919B-F9FF67237439}" srcOrd="0" destOrd="0" parTransId="{7D50D1D8-7A8E-420A-A16F-31B29D100821}" sibTransId="{59C9CD94-ED55-4025-9227-A433C1812DE9}"/>
    <dgm:cxn modelId="{7DA757C2-AC98-4BE8-8BDF-A25183EB7273}" srcId="{FABC4B64-6A85-49E4-8BC6-2A7CEFF09285}" destId="{6CC83C96-9404-4590-BED0-2C95A47FF902}" srcOrd="3" destOrd="0" parTransId="{7B7E15DA-9353-4B4A-9957-B192A6E7954E}" sibTransId="{1C603067-E9CE-4A38-B596-D899BF7487B6}"/>
    <dgm:cxn modelId="{1A4DBED2-7F05-4610-951C-DA939BCAD6D8}" type="presOf" srcId="{5B2134FA-6D71-4794-A3E9-C36487026B1B}" destId="{79AAF247-F270-4A02-B8C5-2E4A96596E41}" srcOrd="0" destOrd="0" presId="urn:microsoft.com/office/officeart/2005/8/layout/hierarchy1"/>
    <dgm:cxn modelId="{E8A72504-720F-49C6-81D4-FE7F359AF4B6}" type="presParOf" srcId="{6408C8B6-28D7-43F6-AF02-8B35F612A466}" destId="{828E0DD6-610C-4F39-A217-D5D67E47485D}" srcOrd="0" destOrd="0" presId="urn:microsoft.com/office/officeart/2005/8/layout/hierarchy1"/>
    <dgm:cxn modelId="{D2680530-875F-4E1E-AB38-0116FFCF3D50}" type="presParOf" srcId="{828E0DD6-610C-4F39-A217-D5D67E47485D}" destId="{A3C709A4-4349-4290-8D78-5449C9649CCD}" srcOrd="0" destOrd="0" presId="urn:microsoft.com/office/officeart/2005/8/layout/hierarchy1"/>
    <dgm:cxn modelId="{F4B04515-0708-47B0-8F9F-3FAA29444251}" type="presParOf" srcId="{A3C709A4-4349-4290-8D78-5449C9649CCD}" destId="{8EF429F0-CB1C-41B5-9AC7-6E0D3FD56478}" srcOrd="0" destOrd="0" presId="urn:microsoft.com/office/officeart/2005/8/layout/hierarchy1"/>
    <dgm:cxn modelId="{66DF7888-C593-47E2-97F2-7B72B5D74FBC}" type="presParOf" srcId="{A3C709A4-4349-4290-8D78-5449C9649CCD}" destId="{91EC7618-F885-4215-B914-B6A5AF81BF02}" srcOrd="1" destOrd="0" presId="urn:microsoft.com/office/officeart/2005/8/layout/hierarchy1"/>
    <dgm:cxn modelId="{C57415F5-C9AD-4EF0-A56A-48B5DD3BDE67}" type="presParOf" srcId="{828E0DD6-610C-4F39-A217-D5D67E47485D}" destId="{C32E3EA4-91C6-4ACC-95BD-CC76DE22D5B9}" srcOrd="1" destOrd="0" presId="urn:microsoft.com/office/officeart/2005/8/layout/hierarchy1"/>
    <dgm:cxn modelId="{043C04BA-7BB3-47B0-B806-7264AC6A2E10}" type="presParOf" srcId="{6408C8B6-28D7-43F6-AF02-8B35F612A466}" destId="{F54078DA-0E15-454C-83F5-93E5C141174B}" srcOrd="1" destOrd="0" presId="urn:microsoft.com/office/officeart/2005/8/layout/hierarchy1"/>
    <dgm:cxn modelId="{7AAEBFBF-81CD-4DCF-9859-94588451DBA5}" type="presParOf" srcId="{F54078DA-0E15-454C-83F5-93E5C141174B}" destId="{E5D1DA09-B92B-424A-A825-EBE96E06A5E5}" srcOrd="0" destOrd="0" presId="urn:microsoft.com/office/officeart/2005/8/layout/hierarchy1"/>
    <dgm:cxn modelId="{BCE5C7FD-84F8-4E10-A6DA-6B1B5898BAA5}" type="presParOf" srcId="{E5D1DA09-B92B-424A-A825-EBE96E06A5E5}" destId="{D5462756-6E92-49B3-90B0-F8B2BB6FFA00}" srcOrd="0" destOrd="0" presId="urn:microsoft.com/office/officeart/2005/8/layout/hierarchy1"/>
    <dgm:cxn modelId="{2BFB7107-25A6-4722-BF73-924DFDBDE6A4}" type="presParOf" srcId="{E5D1DA09-B92B-424A-A825-EBE96E06A5E5}" destId="{79AAF247-F270-4A02-B8C5-2E4A96596E41}" srcOrd="1" destOrd="0" presId="urn:microsoft.com/office/officeart/2005/8/layout/hierarchy1"/>
    <dgm:cxn modelId="{9F8FB6B6-5E71-4276-A64F-3B8C3338D36D}" type="presParOf" srcId="{F54078DA-0E15-454C-83F5-93E5C141174B}" destId="{4E548338-CAA2-4963-9328-AE602F78FC89}" srcOrd="1" destOrd="0" presId="urn:microsoft.com/office/officeart/2005/8/layout/hierarchy1"/>
    <dgm:cxn modelId="{6B5D77A2-E17B-4AB3-96CC-BC72FCEC0355}" type="presParOf" srcId="{6408C8B6-28D7-43F6-AF02-8B35F612A466}" destId="{2D254F91-D4F0-428E-AAA8-1621663C1345}" srcOrd="2" destOrd="0" presId="urn:microsoft.com/office/officeart/2005/8/layout/hierarchy1"/>
    <dgm:cxn modelId="{7C93AB95-B931-48E7-AF6E-121FFA65F7FC}" type="presParOf" srcId="{2D254F91-D4F0-428E-AAA8-1621663C1345}" destId="{B291B00D-FD91-4816-A871-103A64FC65CD}" srcOrd="0" destOrd="0" presId="urn:microsoft.com/office/officeart/2005/8/layout/hierarchy1"/>
    <dgm:cxn modelId="{81DCABB0-A12E-4A2D-8C15-88D01D68079A}" type="presParOf" srcId="{B291B00D-FD91-4816-A871-103A64FC65CD}" destId="{0A84E8AB-43E8-40DD-B041-7D7F6FDAAD30}" srcOrd="0" destOrd="0" presId="urn:microsoft.com/office/officeart/2005/8/layout/hierarchy1"/>
    <dgm:cxn modelId="{DA680F7C-60F8-4F52-98FE-E361D3A6703D}" type="presParOf" srcId="{B291B00D-FD91-4816-A871-103A64FC65CD}" destId="{4404E076-4E89-462D-AB9A-3042B64E55FC}" srcOrd="1" destOrd="0" presId="urn:microsoft.com/office/officeart/2005/8/layout/hierarchy1"/>
    <dgm:cxn modelId="{C605E55C-4912-4A51-AD38-B9CEC6B52977}" type="presParOf" srcId="{2D254F91-D4F0-428E-AAA8-1621663C1345}" destId="{138AB45A-1379-412C-8C6B-DA0512DD7F72}" srcOrd="1" destOrd="0" presId="urn:microsoft.com/office/officeart/2005/8/layout/hierarchy1"/>
    <dgm:cxn modelId="{FAC757D6-E5F2-45D2-8C59-DE6F1DA0C8B5}" type="presParOf" srcId="{6408C8B6-28D7-43F6-AF02-8B35F612A466}" destId="{4DB35C78-2BD3-45FD-9B57-A2F2B45D4791}" srcOrd="3" destOrd="0" presId="urn:microsoft.com/office/officeart/2005/8/layout/hierarchy1"/>
    <dgm:cxn modelId="{77D7D75A-57F7-4A65-AB4D-89B132A37D8F}" type="presParOf" srcId="{4DB35C78-2BD3-45FD-9B57-A2F2B45D4791}" destId="{D350054A-17CC-4E78-8E2F-28FBD5918AE6}" srcOrd="0" destOrd="0" presId="urn:microsoft.com/office/officeart/2005/8/layout/hierarchy1"/>
    <dgm:cxn modelId="{5E28DEB6-6F3E-474D-B7F4-52340C4F8959}" type="presParOf" srcId="{D350054A-17CC-4E78-8E2F-28FBD5918AE6}" destId="{42CB27D1-F279-4150-8125-B2AE810B0D27}" srcOrd="0" destOrd="0" presId="urn:microsoft.com/office/officeart/2005/8/layout/hierarchy1"/>
    <dgm:cxn modelId="{5D6D1B9F-3EC7-4D51-998D-08BB7BFBFF97}" type="presParOf" srcId="{D350054A-17CC-4E78-8E2F-28FBD5918AE6}" destId="{D8DD775D-B833-447A-8955-5DF0CEEF3321}" srcOrd="1" destOrd="0" presId="urn:microsoft.com/office/officeart/2005/8/layout/hierarchy1"/>
    <dgm:cxn modelId="{EDEA3DC4-21FC-4057-9B3F-9D062F6220B1}" type="presParOf" srcId="{4DB35C78-2BD3-45FD-9B57-A2F2B45D4791}" destId="{B128A7B9-E44F-4E2B-A45F-8DD6FB3C082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313368-95A4-418D-9F44-61FBD7160B45}">
      <dsp:nvSpPr>
        <dsp:cNvPr id="0" name=""/>
        <dsp:cNvSpPr/>
      </dsp:nvSpPr>
      <dsp:spPr>
        <a:xfrm>
          <a:off x="655663" y="1276"/>
          <a:ext cx="831005" cy="8310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73D858-3031-4113-BDD6-3DB5A770F43E}">
      <dsp:nvSpPr>
        <dsp:cNvPr id="0" name=""/>
        <dsp:cNvSpPr/>
      </dsp:nvSpPr>
      <dsp:spPr>
        <a:xfrm>
          <a:off x="832762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DB74F8-90D1-4D73-911D-5857DD113622}">
      <dsp:nvSpPr>
        <dsp:cNvPr id="0" name=""/>
        <dsp:cNvSpPr/>
      </dsp:nvSpPr>
      <dsp:spPr>
        <a:xfrm>
          <a:off x="390013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In the next few slides you will be able to follow how the successful leadership' strategy and methods improve the company Google.</a:t>
          </a:r>
          <a:endParaRPr lang="en-US" sz="1100" kern="1200"/>
        </a:p>
      </dsp:txBody>
      <dsp:txXfrm>
        <a:off x="390013" y="1091120"/>
        <a:ext cx="1362304" cy="905719"/>
      </dsp:txXfrm>
    </dsp:sp>
    <dsp:sp modelId="{0CAB08A2-06AB-4779-8CDC-7CFAFC4B8617}">
      <dsp:nvSpPr>
        <dsp:cNvPr id="0" name=""/>
        <dsp:cNvSpPr/>
      </dsp:nvSpPr>
      <dsp:spPr>
        <a:xfrm>
          <a:off x="2256371" y="1276"/>
          <a:ext cx="831005" cy="8310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9CD917-3BC9-453F-8711-6662BE812801}">
      <dsp:nvSpPr>
        <dsp:cNvPr id="0" name=""/>
        <dsp:cNvSpPr/>
      </dsp:nvSpPr>
      <dsp:spPr>
        <a:xfrm>
          <a:off x="2433470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C028B7-286D-47D1-BDC5-595845E11439}">
      <dsp:nvSpPr>
        <dsp:cNvPr id="0" name=""/>
        <dsp:cNvSpPr/>
      </dsp:nvSpPr>
      <dsp:spPr>
        <a:xfrm>
          <a:off x="1990721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How innovative thinking and freedom of staff create  and develop Google like one of the best company in our times, but also expansion to whole culture.</a:t>
          </a:r>
          <a:endParaRPr lang="en-US" sz="1100" kern="1200"/>
        </a:p>
      </dsp:txBody>
      <dsp:txXfrm>
        <a:off x="1990721" y="1091120"/>
        <a:ext cx="1362304" cy="905719"/>
      </dsp:txXfrm>
    </dsp:sp>
    <dsp:sp modelId="{2F12DC36-B062-43D8-B51D-34CB55CEEE97}">
      <dsp:nvSpPr>
        <dsp:cNvPr id="0" name=""/>
        <dsp:cNvSpPr/>
      </dsp:nvSpPr>
      <dsp:spPr>
        <a:xfrm>
          <a:off x="3857079" y="1276"/>
          <a:ext cx="831005" cy="83100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82FBDAD-ED2E-40DA-8666-5A951BAC8DC0}">
      <dsp:nvSpPr>
        <dsp:cNvPr id="0" name=""/>
        <dsp:cNvSpPr/>
      </dsp:nvSpPr>
      <dsp:spPr>
        <a:xfrm>
          <a:off x="4034178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DA4CEF-1AB9-47A7-A16E-BDA6377A0591}">
      <dsp:nvSpPr>
        <dsp:cNvPr id="0" name=""/>
        <dsp:cNvSpPr/>
      </dsp:nvSpPr>
      <dsp:spPr>
        <a:xfrm>
          <a:off x="3591429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We will take a deep look at the structure of  management style of Google's leader-Eric Schmidt.</a:t>
          </a:r>
          <a:endParaRPr lang="en-US" sz="1100" kern="1200"/>
        </a:p>
      </dsp:txBody>
      <dsp:txXfrm>
        <a:off x="3591429" y="1091120"/>
        <a:ext cx="1362304" cy="905719"/>
      </dsp:txXfrm>
    </dsp:sp>
    <dsp:sp modelId="{2AABDBCD-A1BB-4ABD-AF85-98E4528ED17E}">
      <dsp:nvSpPr>
        <dsp:cNvPr id="0" name=""/>
        <dsp:cNvSpPr/>
      </dsp:nvSpPr>
      <dsp:spPr>
        <a:xfrm>
          <a:off x="5457787" y="1276"/>
          <a:ext cx="831005" cy="83100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91B3C2-19F4-43AD-8CFD-6292F5F438CF}">
      <dsp:nvSpPr>
        <dsp:cNvPr id="0" name=""/>
        <dsp:cNvSpPr/>
      </dsp:nvSpPr>
      <dsp:spPr>
        <a:xfrm>
          <a:off x="5634886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03E684-DEDE-431A-99FA-850DCF901E01}">
      <dsp:nvSpPr>
        <dsp:cNvPr id="0" name=""/>
        <dsp:cNvSpPr/>
      </dsp:nvSpPr>
      <dsp:spPr>
        <a:xfrm>
          <a:off x="5192137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Examples and lessons for improvement in management in our time</a:t>
          </a:r>
          <a:endParaRPr lang="en-US" sz="1100" kern="1200"/>
        </a:p>
      </dsp:txBody>
      <dsp:txXfrm>
        <a:off x="5192137" y="1091120"/>
        <a:ext cx="1362304" cy="905719"/>
      </dsp:txXfrm>
    </dsp:sp>
    <dsp:sp modelId="{222A0DA3-5D9A-47B9-8BA0-9A4331FEA4D3}">
      <dsp:nvSpPr>
        <dsp:cNvPr id="0" name=""/>
        <dsp:cNvSpPr/>
      </dsp:nvSpPr>
      <dsp:spPr>
        <a:xfrm>
          <a:off x="7058495" y="1276"/>
          <a:ext cx="831005" cy="831005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C840795-1459-4C54-810B-B18A8DA404ED}">
      <dsp:nvSpPr>
        <dsp:cNvPr id="0" name=""/>
        <dsp:cNvSpPr/>
      </dsp:nvSpPr>
      <dsp:spPr>
        <a:xfrm>
          <a:off x="7235594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6B564D-E794-4E06-AC35-4B4F4C222120}">
      <dsp:nvSpPr>
        <dsp:cNvPr id="0" name=""/>
        <dsp:cNvSpPr/>
      </dsp:nvSpPr>
      <dsp:spPr>
        <a:xfrm>
          <a:off x="6792845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Conclusion</a:t>
          </a:r>
          <a:endParaRPr lang="en-US" sz="1100" kern="1200"/>
        </a:p>
      </dsp:txBody>
      <dsp:txXfrm>
        <a:off x="6792845" y="1091120"/>
        <a:ext cx="1362304" cy="905719"/>
      </dsp:txXfrm>
    </dsp:sp>
    <dsp:sp modelId="{C4E7E67F-7D48-440D-BF80-A504D4FDAB6D}">
      <dsp:nvSpPr>
        <dsp:cNvPr id="0" name=""/>
        <dsp:cNvSpPr/>
      </dsp:nvSpPr>
      <dsp:spPr>
        <a:xfrm>
          <a:off x="8659203" y="1276"/>
          <a:ext cx="831005" cy="83100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8355FF-D864-467D-AD50-0913C7F1630A}">
      <dsp:nvSpPr>
        <dsp:cNvPr id="0" name=""/>
        <dsp:cNvSpPr/>
      </dsp:nvSpPr>
      <dsp:spPr>
        <a:xfrm>
          <a:off x="8836302" y="178376"/>
          <a:ext cx="476806" cy="476806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2A29CB0-6DAC-4064-BEB9-9E52B8F0E12A}">
      <dsp:nvSpPr>
        <dsp:cNvPr id="0" name=""/>
        <dsp:cNvSpPr/>
      </dsp:nvSpPr>
      <dsp:spPr>
        <a:xfrm>
          <a:off x="8393553" y="1091120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Questions </a:t>
          </a:r>
          <a:endParaRPr lang="en-US" sz="1100" kern="1200"/>
        </a:p>
      </dsp:txBody>
      <dsp:txXfrm>
        <a:off x="8393553" y="1091120"/>
        <a:ext cx="1362304" cy="905719"/>
      </dsp:txXfrm>
    </dsp:sp>
    <dsp:sp modelId="{73C125C1-8418-4E92-A48B-A7E07DE57F84}">
      <dsp:nvSpPr>
        <dsp:cNvPr id="0" name=""/>
        <dsp:cNvSpPr/>
      </dsp:nvSpPr>
      <dsp:spPr>
        <a:xfrm>
          <a:off x="4657433" y="2337416"/>
          <a:ext cx="831005" cy="83100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E282F3-DA60-422A-8355-42454EF95ACA}">
      <dsp:nvSpPr>
        <dsp:cNvPr id="0" name=""/>
        <dsp:cNvSpPr/>
      </dsp:nvSpPr>
      <dsp:spPr>
        <a:xfrm>
          <a:off x="4834532" y="2514515"/>
          <a:ext cx="476806" cy="476806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10191C1-2A61-46B5-B7A7-D98F5192C02B}">
      <dsp:nvSpPr>
        <dsp:cNvPr id="0" name=""/>
        <dsp:cNvSpPr/>
      </dsp:nvSpPr>
      <dsp:spPr>
        <a:xfrm>
          <a:off x="4391783" y="3427259"/>
          <a:ext cx="1362304" cy="9057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GB" sz="1100" kern="1200"/>
            <a:t>References </a:t>
          </a:r>
          <a:br>
            <a:rPr lang="en-GB" sz="1100" kern="1200"/>
          </a:br>
          <a:endParaRPr lang="en-US" sz="1100" kern="1200"/>
        </a:p>
      </dsp:txBody>
      <dsp:txXfrm>
        <a:off x="4391783" y="3427259"/>
        <a:ext cx="1362304" cy="90571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6B5421-0905-4AC2-9A01-C2ADF069AE19}">
      <dsp:nvSpPr>
        <dsp:cNvPr id="0" name=""/>
        <dsp:cNvSpPr/>
      </dsp:nvSpPr>
      <dsp:spPr>
        <a:xfrm>
          <a:off x="212335" y="1507711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9EEB74-C971-484D-BD51-9D59189E39B2}">
      <dsp:nvSpPr>
        <dsp:cNvPr id="0" name=""/>
        <dsp:cNvSpPr/>
      </dsp:nvSpPr>
      <dsp:spPr>
        <a:xfrm>
          <a:off x="492877" y="1788253"/>
          <a:ext cx="774830" cy="77483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3BF4D73-C917-4578-A8E1-F633993D5C5A}">
      <dsp:nvSpPr>
        <dsp:cNvPr id="0" name=""/>
        <dsp:cNvSpPr/>
      </dsp:nvSpPr>
      <dsp:spPr>
        <a:xfrm>
          <a:off x="1834517" y="1507711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Schmidt's own inclinations for independent thinking and research has a powerful impact on his leaderhip style </a:t>
          </a:r>
          <a:endParaRPr lang="en-US" sz="1700" kern="1200"/>
        </a:p>
      </dsp:txBody>
      <dsp:txXfrm>
        <a:off x="1834517" y="1507711"/>
        <a:ext cx="3148942" cy="1335915"/>
      </dsp:txXfrm>
    </dsp:sp>
    <dsp:sp modelId="{CF0C5C9F-BDFD-4088-A49F-1BEB063FA4AC}">
      <dsp:nvSpPr>
        <dsp:cNvPr id="0" name=""/>
        <dsp:cNvSpPr/>
      </dsp:nvSpPr>
      <dsp:spPr>
        <a:xfrm>
          <a:off x="5532139" y="1507711"/>
          <a:ext cx="1335915" cy="1335915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E58D72-6F14-496D-A9E1-C9D1A7883DAF}">
      <dsp:nvSpPr>
        <dsp:cNvPr id="0" name=""/>
        <dsp:cNvSpPr/>
      </dsp:nvSpPr>
      <dsp:spPr>
        <a:xfrm>
          <a:off x="5812681" y="1788253"/>
          <a:ext cx="774830" cy="77483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E5B1E-31D8-403F-929E-FA834FC39171}">
      <dsp:nvSpPr>
        <dsp:cNvPr id="0" name=""/>
        <dsp:cNvSpPr/>
      </dsp:nvSpPr>
      <dsp:spPr>
        <a:xfrm>
          <a:off x="7154322" y="1507711"/>
          <a:ext cx="3148942" cy="133591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7556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“I would suggest that persistence is the single biggest predictor of future success,”Schmidt says . “And so we would look for persistence.”</a:t>
          </a:r>
          <a:endParaRPr lang="en-US" sz="1700" kern="1200"/>
        </a:p>
      </dsp:txBody>
      <dsp:txXfrm>
        <a:off x="7154322" y="1507711"/>
        <a:ext cx="3148942" cy="133591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F429F0-CB1C-41B5-9AC7-6E0D3FD56478}">
      <dsp:nvSpPr>
        <dsp:cNvPr id="0" name=""/>
        <dsp:cNvSpPr/>
      </dsp:nvSpPr>
      <dsp:spPr>
        <a:xfrm>
          <a:off x="3040" y="801093"/>
          <a:ext cx="2170958" cy="13785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EC7618-F885-4215-B914-B6A5AF81BF02}">
      <dsp:nvSpPr>
        <dsp:cNvPr id="0" name=""/>
        <dsp:cNvSpPr/>
      </dsp:nvSpPr>
      <dsp:spPr>
        <a:xfrm>
          <a:off x="244258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/>
            <a:t>Your title makes you a manager, your people make you a leader</a:t>
          </a:r>
          <a:endParaRPr lang="en-US" sz="1600" kern="1200"/>
        </a:p>
      </dsp:txBody>
      <dsp:txXfrm>
        <a:off x="284635" y="1070626"/>
        <a:ext cx="2090204" cy="1297804"/>
      </dsp:txXfrm>
    </dsp:sp>
    <dsp:sp modelId="{D5462756-6E92-49B3-90B0-F8B2BB6FFA00}">
      <dsp:nvSpPr>
        <dsp:cNvPr id="0" name=""/>
        <dsp:cNvSpPr/>
      </dsp:nvSpPr>
      <dsp:spPr>
        <a:xfrm>
          <a:off x="2656434" y="801093"/>
          <a:ext cx="2170958" cy="13785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AAF247-F270-4A02-B8C5-2E4A96596E41}">
      <dsp:nvSpPr>
        <dsp:cNvPr id="0" name=""/>
        <dsp:cNvSpPr/>
      </dsp:nvSpPr>
      <dsp:spPr>
        <a:xfrm>
          <a:off x="2897652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/>
            <a:t>Leadership plays a vital role within an organzation</a:t>
          </a:r>
          <a:endParaRPr lang="en-US" sz="1600" kern="1200"/>
        </a:p>
      </dsp:txBody>
      <dsp:txXfrm>
        <a:off x="2938029" y="1070626"/>
        <a:ext cx="2090204" cy="1297804"/>
      </dsp:txXfrm>
    </dsp:sp>
    <dsp:sp modelId="{0A84E8AB-43E8-40DD-B041-7D7F6FDAAD30}">
      <dsp:nvSpPr>
        <dsp:cNvPr id="0" name=""/>
        <dsp:cNvSpPr/>
      </dsp:nvSpPr>
      <dsp:spPr>
        <a:xfrm>
          <a:off x="5309828" y="801093"/>
          <a:ext cx="2170958" cy="13785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04E076-4E89-462D-AB9A-3042B64E55FC}">
      <dsp:nvSpPr>
        <dsp:cNvPr id="0" name=""/>
        <dsp:cNvSpPr/>
      </dsp:nvSpPr>
      <dsp:spPr>
        <a:xfrm>
          <a:off x="5551046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/>
            <a:t>Eric Schmidt's leadership provided the innovative outcomes of the company</a:t>
          </a:r>
          <a:endParaRPr lang="en-US" sz="1600" kern="1200"/>
        </a:p>
      </dsp:txBody>
      <dsp:txXfrm>
        <a:off x="5591423" y="1070626"/>
        <a:ext cx="2090204" cy="1297804"/>
      </dsp:txXfrm>
    </dsp:sp>
    <dsp:sp modelId="{42CB27D1-F279-4150-8125-B2AE810B0D27}">
      <dsp:nvSpPr>
        <dsp:cNvPr id="0" name=""/>
        <dsp:cNvSpPr/>
      </dsp:nvSpPr>
      <dsp:spPr>
        <a:xfrm>
          <a:off x="7963222" y="801093"/>
          <a:ext cx="2170958" cy="137855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DD775D-B833-447A-8955-5DF0CEEF3321}">
      <dsp:nvSpPr>
        <dsp:cNvPr id="0" name=""/>
        <dsp:cNvSpPr/>
      </dsp:nvSpPr>
      <dsp:spPr>
        <a:xfrm>
          <a:off x="8204440" y="1030249"/>
          <a:ext cx="2170958" cy="1378558"/>
        </a:xfrm>
        <a:prstGeom prst="roundRect">
          <a:avLst>
            <a:gd name="adj" fmla="val 10000"/>
          </a:avLst>
        </a:prstGeom>
        <a:solidFill>
          <a:schemeClr val="lt2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600" kern="1200"/>
            <a:t>Google is the best example of network-based organization.</a:t>
          </a:r>
          <a:endParaRPr lang="en-US" sz="1600" kern="1200"/>
        </a:p>
      </dsp:txBody>
      <dsp:txXfrm>
        <a:off x="8244817" y="1070626"/>
        <a:ext cx="2090204" cy="129780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33979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059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0104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032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955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573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3322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051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5972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11298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7639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dirty="0"/>
              <a:t>7/11/20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6388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60" r:id="rId1"/>
    <p:sldLayoutId id="2147484261" r:id="rId2"/>
    <p:sldLayoutId id="2147484262" r:id="rId3"/>
    <p:sldLayoutId id="2147484263" r:id="rId4"/>
    <p:sldLayoutId id="2147484264" r:id="rId5"/>
    <p:sldLayoutId id="2147484265" r:id="rId6"/>
    <p:sldLayoutId id="2147484266" r:id="rId7"/>
    <p:sldLayoutId id="2147484267" r:id="rId8"/>
    <p:sldLayoutId id="2147484268" r:id="rId9"/>
    <p:sldLayoutId id="2147484269" r:id="rId10"/>
    <p:sldLayoutId id="214748427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ritannica.com/biography/Eric-Schmidt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1013" y="4155415"/>
            <a:ext cx="2687038" cy="2050121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3200" i="1"/>
              <a:t>University of Wales Trinity Saint David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174435" y="3867869"/>
            <a:ext cx="3373490" cy="2625215"/>
          </a:xfrm>
        </p:spPr>
        <p:txBody>
          <a:bodyPr vert="horz" lIns="91440" tIns="45720" rIns="91440" bIns="45720" rtlCol="0" anchor="ctr">
            <a:noAutofit/>
          </a:bodyPr>
          <a:lstStyle/>
          <a:p>
            <a:pPr algn="l"/>
            <a:r>
              <a:rPr lang="en-US" sz="1400" b="1"/>
              <a:t>Introducing the Modern Workplace LCBB4003</a:t>
            </a:r>
            <a:endParaRPr lang="en-US" sz="1400" b="1">
              <a:cs typeface="Calibri"/>
            </a:endParaRPr>
          </a:p>
          <a:p>
            <a:pPr algn="l"/>
            <a:r>
              <a:rPr lang="en-US" sz="1400" b="1"/>
              <a:t>Lecturer : </a:t>
            </a:r>
            <a:r>
              <a:rPr lang="en-US" sz="1400" b="1" err="1"/>
              <a:t>Uju</a:t>
            </a:r>
            <a:r>
              <a:rPr lang="en-US" sz="1400" b="1"/>
              <a:t> </a:t>
            </a:r>
            <a:r>
              <a:rPr lang="en-US" sz="1400" b="1" err="1"/>
              <a:t>Ugochuku</a:t>
            </a:r>
            <a:endParaRPr lang="en-US" sz="1400" b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 b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400" b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/>
              <a:t>Anca –Diana Gog (1918426)</a:t>
            </a:r>
            <a:endParaRPr lang="en-US" sz="1400" b="1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err="1"/>
              <a:t>Diegis</a:t>
            </a:r>
            <a:r>
              <a:rPr lang="en-US" sz="1400"/>
              <a:t> Florea (1919249)</a:t>
            </a:r>
            <a:endParaRPr lang="en-US" sz="14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/>
              <a:t>Ioana </a:t>
            </a:r>
            <a:r>
              <a:rPr lang="en-US" sz="1400" err="1"/>
              <a:t>Ienea</a:t>
            </a:r>
            <a:r>
              <a:rPr lang="en-US" sz="1400"/>
              <a:t> (1918148)</a:t>
            </a:r>
            <a:endParaRPr lang="en-US" sz="14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400" err="1"/>
              <a:t>Zlatina</a:t>
            </a:r>
            <a:r>
              <a:rPr lang="en-US" sz="1400"/>
              <a:t> </a:t>
            </a:r>
            <a:r>
              <a:rPr lang="en-US" sz="1400" err="1"/>
              <a:t>Kircheva</a:t>
            </a:r>
            <a:r>
              <a:rPr lang="en-US" sz="1400"/>
              <a:t> (1918147)</a:t>
            </a:r>
            <a:endParaRPr lang="en-US" sz="1400">
              <a:cs typeface="Calibri"/>
            </a:endParaRPr>
          </a:p>
        </p:txBody>
      </p:sp>
      <p:pic>
        <p:nvPicPr>
          <p:cNvPr id="8" name="Picture 8" descr="A person sitting in front of a sign&#10;&#10;Description automatically generated">
            <a:extLst>
              <a:ext uri="{FF2B5EF4-FFF2-40B4-BE49-F238E27FC236}">
                <a16:creationId xmlns:a16="http://schemas.microsoft.com/office/drawing/2014/main" id="{349E5EB4-AAAC-4833-BC97-A7EB1ECCA1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4611" b="14611"/>
          <a:stretch/>
        </p:blipFill>
        <p:spPr>
          <a:xfrm>
            <a:off x="129416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pic>
        <p:nvPicPr>
          <p:cNvPr id="4" name="Picture 4" descr="A screenshot of a cell phone&#10;&#10;Description automatically generated">
            <a:extLst>
              <a:ext uri="{FF2B5EF4-FFF2-40B4-BE49-F238E27FC236}">
                <a16:creationId xmlns:a16="http://schemas.microsoft.com/office/drawing/2014/main" id="{B68EBC37-0CCE-44AD-9F81-94F63C8F5F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0361" y="5993920"/>
            <a:ext cx="1305465" cy="76487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2126F3-0794-4716-9A3A-FA1868C27F93}"/>
              </a:ext>
            </a:extLst>
          </p:cNvPr>
          <p:cNvSpPr txBox="1"/>
          <p:nvPr/>
        </p:nvSpPr>
        <p:spPr>
          <a:xfrm>
            <a:off x="6924137" y="4767534"/>
            <a:ext cx="4971690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b="1"/>
              <a:t>Eric Schmidt –CEO of Google</a:t>
            </a:r>
            <a:endParaRPr lang="en-GB" sz="2800" b="1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68470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D6A555-1A79-4280-95A4-65F9B177E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09521"/>
            <a:ext cx="10232136" cy="1014984"/>
          </a:xfrm>
        </p:spPr>
        <p:txBody>
          <a:bodyPr>
            <a:normAutofit/>
          </a:bodyPr>
          <a:lstStyle/>
          <a:p>
            <a:r>
              <a:rPr lang="en-GB" sz="4000">
                <a:cs typeface="Calibri Light"/>
              </a:rPr>
              <a:t>Table of contents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3A652FC-FD64-4B2B-8F4C-CF0CA9DB4E7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9210552"/>
              </p:ext>
            </p:extLst>
          </p:nvPr>
        </p:nvGraphicFramePr>
        <p:xfrm>
          <a:off x="1158700" y="1960899"/>
          <a:ext cx="10145872" cy="433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95822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750933-6586-4559-A0CB-269CEFFEB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5092194" cy="3215527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1800"/>
              <a:t>Google was launched in 1998 by Larry Page and Sergey Brin.</a:t>
            </a:r>
            <a:endParaRPr lang="en-GB" sz="1800">
              <a:cs typeface="Calibri"/>
            </a:endParaRPr>
          </a:p>
          <a:p>
            <a:endParaRPr lang="en-GB" sz="1800">
              <a:cs typeface="Calibri"/>
            </a:endParaRPr>
          </a:p>
          <a:p>
            <a:r>
              <a:rPr lang="en-GB" sz="1800"/>
              <a:t>Google started as a web search engine.</a:t>
            </a:r>
            <a:endParaRPr lang="en-GB" sz="1800">
              <a:cs typeface="Calibri"/>
            </a:endParaRPr>
          </a:p>
          <a:p>
            <a:endParaRPr lang="en-GB" sz="1800">
              <a:cs typeface="Calibri"/>
            </a:endParaRPr>
          </a:p>
          <a:p>
            <a:r>
              <a:rPr lang="en-GB" sz="1800"/>
              <a:t>Now they are one of the largest media companies.</a:t>
            </a:r>
            <a:endParaRPr lang="en-GB" sz="1800">
              <a:cs typeface="Calibri"/>
            </a:endParaRPr>
          </a:p>
          <a:p>
            <a:endParaRPr lang="en-GB" sz="1800">
              <a:cs typeface="Calibri"/>
            </a:endParaRPr>
          </a:p>
          <a:p>
            <a:r>
              <a:rPr lang="en-GB" sz="1800"/>
              <a:t>They crated - Google Maps, Gmail, Google news, Google Chrome, etc.</a:t>
            </a:r>
            <a:endParaRPr lang="en-GB" sz="1800">
              <a:cs typeface="Calibri"/>
            </a:endParaRPr>
          </a:p>
          <a:p>
            <a:pPr marL="1370965" lvl="5" indent="0">
              <a:buNone/>
            </a:pPr>
            <a:endParaRPr lang="en-GB" spc="10">
              <a:cs typeface="Calibri"/>
            </a:endParaRPr>
          </a:p>
        </p:txBody>
      </p:sp>
      <p:pic>
        <p:nvPicPr>
          <p:cNvPr id="4" name="Picture 4" descr="A person standing in front of a store&#10;&#10;Description automatically generated">
            <a:extLst>
              <a:ext uri="{FF2B5EF4-FFF2-40B4-BE49-F238E27FC236}">
                <a16:creationId xmlns:a16="http://schemas.microsoft.com/office/drawing/2014/main" id="{5D78098E-F38A-433E-8BD6-C6240C0EB49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309" r="9779" b="3"/>
          <a:stretch/>
        </p:blipFill>
        <p:spPr>
          <a:xfrm>
            <a:off x="7901259" y="2727729"/>
            <a:ext cx="4290741" cy="4130271"/>
          </a:xfrm>
          <a:custGeom>
            <a:avLst/>
            <a:gdLst/>
            <a:ahLst/>
            <a:cxnLst/>
            <a:rect l="l" t="t" r="r" b="b"/>
            <a:pathLst>
              <a:path w="4290741" h="4130271">
                <a:moveTo>
                  <a:pt x="2503809" y="0"/>
                </a:moveTo>
                <a:cubicBezTo>
                  <a:pt x="3157405" y="0"/>
                  <a:pt x="3752509" y="250434"/>
                  <a:pt x="4198398" y="660580"/>
                </a:cubicBezTo>
                <a:lnTo>
                  <a:pt x="4290741" y="751286"/>
                </a:lnTo>
                <a:lnTo>
                  <a:pt x="4290741" y="4130271"/>
                </a:lnTo>
                <a:lnTo>
                  <a:pt x="604508" y="4130271"/>
                </a:lnTo>
                <a:lnTo>
                  <a:pt x="461940" y="3953232"/>
                </a:lnTo>
                <a:cubicBezTo>
                  <a:pt x="171051" y="3544183"/>
                  <a:pt x="0" y="3043971"/>
                  <a:pt x="0" y="2503809"/>
                </a:cubicBezTo>
                <a:cubicBezTo>
                  <a:pt x="0" y="1120992"/>
                  <a:pt x="1120992" y="0"/>
                  <a:pt x="2503809" y="0"/>
                </a:cubicBezTo>
                <a:close/>
              </a:path>
            </a:pathLst>
          </a:custGeom>
        </p:spPr>
      </p:pic>
      <p:pic>
        <p:nvPicPr>
          <p:cNvPr id="4098" name="Picture 2" descr="Google's return to China won't be easy | VentureBeat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3" r="17205" b="-1"/>
          <a:stretch/>
        </p:blipFill>
        <p:spPr bwMode="auto">
          <a:xfrm>
            <a:off x="6261607" y="1"/>
            <a:ext cx="3519312" cy="3007909"/>
          </a:xfrm>
          <a:custGeom>
            <a:avLst/>
            <a:gdLst/>
            <a:ahLst/>
            <a:cxnLst/>
            <a:rect l="l" t="t" r="r" b="b"/>
            <a:pathLst>
              <a:path w="3519312" h="3007909">
                <a:moveTo>
                  <a:pt x="519780" y="0"/>
                </a:moveTo>
                <a:lnTo>
                  <a:pt x="2999532" y="0"/>
                </a:lnTo>
                <a:lnTo>
                  <a:pt x="3003921" y="3989"/>
                </a:lnTo>
                <a:cubicBezTo>
                  <a:pt x="3322356" y="322424"/>
                  <a:pt x="3519312" y="762338"/>
                  <a:pt x="3519312" y="1248253"/>
                </a:cubicBezTo>
                <a:cubicBezTo>
                  <a:pt x="3519312" y="2220084"/>
                  <a:pt x="2731487" y="3007909"/>
                  <a:pt x="1759656" y="3007909"/>
                </a:cubicBezTo>
                <a:cubicBezTo>
                  <a:pt x="787826" y="3007909"/>
                  <a:pt x="0" y="2220084"/>
                  <a:pt x="0" y="1248253"/>
                </a:cubicBezTo>
                <a:cubicBezTo>
                  <a:pt x="0" y="762338"/>
                  <a:pt x="196957" y="322424"/>
                  <a:pt x="515392" y="3989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6083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en-US" sz="3300"/>
              <a:t>     </a:t>
            </a:r>
            <a:br>
              <a:rPr lang="en-US" sz="3300"/>
            </a:br>
            <a:br>
              <a:rPr lang="en-US" sz="3300"/>
            </a:br>
            <a:r>
              <a:rPr lang="en-US" sz="3300">
                <a:latin typeface="Calibri"/>
                <a:cs typeface="Calibri"/>
              </a:rPr>
              <a:t>Eric Schmidt</a:t>
            </a:r>
            <a:br>
              <a:rPr lang="en-US" sz="3300"/>
            </a:br>
            <a:br>
              <a:rPr lang="en-US" sz="3300"/>
            </a:br>
            <a:endParaRPr lang="en-US" sz="33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4FC60C-ACD2-424C-A167-1FF5CA147D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1800"/>
              <a:t>Born on 27th April 1955.</a:t>
            </a:r>
          </a:p>
          <a:p>
            <a:r>
              <a:rPr lang="en-GB" sz="1800"/>
              <a:t>Businessman and software engineer.</a:t>
            </a:r>
          </a:p>
          <a:p>
            <a:r>
              <a:rPr lang="en-GB" sz="1800"/>
              <a:t>Google CEO 2001-2011.</a:t>
            </a:r>
          </a:p>
          <a:p>
            <a:r>
              <a:rPr lang="en-GB" sz="1800"/>
              <a:t>Executive Chairman of Google 2011-2015.</a:t>
            </a:r>
          </a:p>
          <a:p>
            <a:r>
              <a:rPr lang="en-GB" sz="1800"/>
              <a:t>Executive Chairman of Alphabet Inc. 2015-2017.</a:t>
            </a:r>
          </a:p>
          <a:p>
            <a:r>
              <a:rPr lang="en-GB" sz="1800"/>
              <a:t>Technical advisor of Alphabet Inc. 2017-2020.</a:t>
            </a:r>
          </a:p>
          <a:p>
            <a:endParaRPr lang="en-GB" sz="1800"/>
          </a:p>
        </p:txBody>
      </p:sp>
      <p:pic>
        <p:nvPicPr>
          <p:cNvPr id="6" name="Picture 6" descr="A person wearing a suit and tie&#10;&#10;Description automatically generated">
            <a:extLst>
              <a:ext uri="{FF2B5EF4-FFF2-40B4-BE49-F238E27FC236}">
                <a16:creationId xmlns:a16="http://schemas.microsoft.com/office/drawing/2014/main" id="{DEE5F2AA-F7B3-400C-BEDD-964BA1DC27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4868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297387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1792" y="1161288"/>
            <a:ext cx="3602736" cy="4526280"/>
          </a:xfrm>
        </p:spPr>
        <p:txBody>
          <a:bodyPr>
            <a:normAutofit/>
          </a:bodyPr>
          <a:lstStyle/>
          <a:p>
            <a:r>
              <a:rPr lang="en-GB" sz="4000"/>
              <a:t>Eric Schmidt's rise to success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63C56E-35D7-4534-9994-2A21D16EDE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30941" y="-260633"/>
            <a:ext cx="5916603" cy="4992624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000"/>
              <a:t>Led Google's transformation into a global titan </a:t>
            </a:r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During Schmidt's tenure, Google expanded beyond its roots as a search engine to tackle other technologies, including mobile phones and online video.</a:t>
            </a:r>
            <a:endParaRPr lang="en-GB" sz="2000"/>
          </a:p>
          <a:p>
            <a:endParaRPr lang="en-GB" sz="2000"/>
          </a:p>
        </p:txBody>
      </p:sp>
      <p:pic>
        <p:nvPicPr>
          <p:cNvPr id="6" name="Picture 6" descr="A close up of a logo&#10;&#10;Description automatically generated">
            <a:extLst>
              <a:ext uri="{FF2B5EF4-FFF2-40B4-BE49-F238E27FC236}">
                <a16:creationId xmlns:a16="http://schemas.microsoft.com/office/drawing/2014/main" id="{A006B402-1793-46B8-9E0A-99660CE407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250" y="3589072"/>
            <a:ext cx="5403010" cy="2770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66305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Content Placeholder 2">
            <a:extLst>
              <a:ext uri="{FF2B5EF4-FFF2-40B4-BE49-F238E27FC236}">
                <a16:creationId xmlns:a16="http://schemas.microsoft.com/office/drawing/2014/main" id="{732120FE-370F-409A-A560-B2251BD7141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5804611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53227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0EA0A-5D18-42F2-9B59-5B35079D0A3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759079" y="-704031"/>
            <a:ext cx="4061891" cy="2483257"/>
          </a:xfrm>
        </p:spPr>
        <p:txBody>
          <a:bodyPr vert="horz" lIns="91440" tIns="45720" rIns="91440" bIns="45720" rtlCol="0">
            <a:normAutofit/>
          </a:bodyPr>
          <a:lstStyle/>
          <a:p>
            <a:pPr algn="l"/>
            <a:r>
              <a:rPr lang="en-US" sz="4000"/>
              <a:t>      Eric Schmidt leading Google</a:t>
            </a:r>
            <a:endParaRPr lang="en-US">
              <a:cs typeface="Calibri Light" panose="020F03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subTitle" idx="1"/>
          </p:nvPr>
        </p:nvSpPr>
        <p:spPr>
          <a:xfrm>
            <a:off x="8827871" y="1087735"/>
            <a:ext cx="3156117" cy="689365"/>
          </a:xfrm>
        </p:spPr>
        <p:txBody>
          <a:bodyPr vert="horz" lIns="91440" tIns="45720" rIns="91440" bIns="45720" rtlCol="0" anchor="t">
            <a:no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Focused on steady growth and expansion.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His main goal at Google was to make Google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        "A systematic innovator at scale"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Introduced Gmail and Chrome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Eric Schmidt a Laissez-Faire leader.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2000"/>
              <a:t>Empowering employees.</a:t>
            </a:r>
            <a:endParaRPr lang="en-US" sz="2000">
              <a:cs typeface="Calibri"/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5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458EA46-9F11-466D-8440-3AC38F465C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" r="1" b="8050"/>
          <a:stretch/>
        </p:blipFill>
        <p:spPr>
          <a:xfrm>
            <a:off x="174288" y="1227243"/>
            <a:ext cx="7287472" cy="5343065"/>
          </a:xfrm>
          <a:custGeom>
            <a:avLst/>
            <a:gdLst/>
            <a:ahLst/>
            <a:cxnLst/>
            <a:rect l="l" t="t" r="r" b="b"/>
            <a:pathLst>
              <a:path w="7761924" h="5343065">
                <a:moveTo>
                  <a:pt x="3025687" y="76"/>
                </a:moveTo>
                <a:cubicBezTo>
                  <a:pt x="3140786" y="756"/>
                  <a:pt x="3256631" y="6055"/>
                  <a:pt x="3372722" y="16088"/>
                </a:cubicBezTo>
                <a:cubicBezTo>
                  <a:pt x="5230178" y="176616"/>
                  <a:pt x="7761924" y="1424594"/>
                  <a:pt x="7761924" y="3316816"/>
                </a:cubicBezTo>
                <a:cubicBezTo>
                  <a:pt x="7646022" y="5237647"/>
                  <a:pt x="4988715" y="5423921"/>
                  <a:pt x="3701109" y="5320611"/>
                </a:cubicBezTo>
                <a:cubicBezTo>
                  <a:pt x="2413504" y="5217301"/>
                  <a:pt x="351800" y="4486992"/>
                  <a:pt x="36290" y="2696959"/>
                </a:cubicBezTo>
                <a:cubicBezTo>
                  <a:pt x="-259500" y="1018804"/>
                  <a:pt x="1299198" y="-10133"/>
                  <a:pt x="3025687" y="76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1628677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9">
            <a:extLst>
              <a:ext uri="{FF2B5EF4-FFF2-40B4-BE49-F238E27FC236}">
                <a16:creationId xmlns:a16="http://schemas.microsoft.com/office/drawing/2014/main" id="{117AB3D3-3C9C-4DED-809A-78734805B8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A8ED3A3-CAA9-41A7-9E4C-E7FC51006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3662" y="386930"/>
            <a:ext cx="10066122" cy="1298448"/>
          </a:xfrm>
        </p:spPr>
        <p:txBody>
          <a:bodyPr anchor="b">
            <a:normAutofit/>
          </a:bodyPr>
          <a:lstStyle/>
          <a:p>
            <a:r>
              <a:rPr lang="en-GB" sz="4800"/>
              <a:t>Eric Schmidt innovation focused</a:t>
            </a:r>
          </a:p>
        </p:txBody>
      </p:sp>
      <p:sp>
        <p:nvSpPr>
          <p:cNvPr id="46" name="Rectangle 11">
            <a:extLst>
              <a:ext uri="{FF2B5EF4-FFF2-40B4-BE49-F238E27FC236}">
                <a16:creationId xmlns:a16="http://schemas.microsoft.com/office/drawing/2014/main" id="{3A9A4357-BD1D-4622-A4FE-766E6AB8DE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-2" y="1998845"/>
            <a:ext cx="11454595" cy="7816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ectangle 13">
            <a:extLst>
              <a:ext uri="{FF2B5EF4-FFF2-40B4-BE49-F238E27FC236}">
                <a16:creationId xmlns:a16="http://schemas.microsoft.com/office/drawing/2014/main" id="{E659831F-0D9A-4C63-9EBB-8435B85A4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3079"/>
            <a:ext cx="11383362" cy="42679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9B95FB-373D-47E8-B96A-795D71F46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3661" y="2599509"/>
            <a:ext cx="4530898" cy="36394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  <a:p>
            <a:r>
              <a:rPr lang="en-GB" sz="2000"/>
              <a:t>Gave staff time to work on their own projects.</a:t>
            </a:r>
          </a:p>
          <a:p>
            <a:endParaRPr lang="en-GB" sz="2000"/>
          </a:p>
          <a:p>
            <a:r>
              <a:rPr lang="en-GB" sz="2000">
                <a:ea typeface="+mn-lt"/>
                <a:cs typeface="+mn-lt"/>
              </a:rPr>
              <a:t>Organised Google into small undirected teams.</a:t>
            </a:r>
            <a:endParaRPr lang="en-US" sz="2000">
              <a:ea typeface="+mn-lt"/>
              <a:cs typeface="+mn-lt"/>
            </a:endParaRPr>
          </a:p>
          <a:p>
            <a:endParaRPr lang="en-GB" sz="2000">
              <a:ea typeface="+mn-lt"/>
              <a:cs typeface="+mn-lt"/>
            </a:endParaRPr>
          </a:p>
          <a:p>
            <a:r>
              <a:rPr lang="en-GB" sz="2000"/>
              <a:t>Acquired small companies with innovative ideas.</a:t>
            </a:r>
          </a:p>
        </p:txBody>
      </p:sp>
      <p:pic>
        <p:nvPicPr>
          <p:cNvPr id="5" name="Picture 5" descr="A close up of food on a table&#10;&#10;Description automatically generated">
            <a:extLst>
              <a:ext uri="{FF2B5EF4-FFF2-40B4-BE49-F238E27FC236}">
                <a16:creationId xmlns:a16="http://schemas.microsoft.com/office/drawing/2014/main" id="{A7B02AB1-D85F-4390-A3D8-FA44503D7A5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65" r="23249" b="-2"/>
          <a:stretch/>
        </p:blipFill>
        <p:spPr>
          <a:xfrm>
            <a:off x="5911532" y="2484255"/>
            <a:ext cx="5150277" cy="3714244"/>
          </a:xfrm>
          <a:prstGeom prst="rect">
            <a:avLst/>
          </a:prstGeom>
        </p:spPr>
      </p:pic>
      <p:sp>
        <p:nvSpPr>
          <p:cNvPr id="57" name="Rectangle 15">
            <a:extLst>
              <a:ext uri="{FF2B5EF4-FFF2-40B4-BE49-F238E27FC236}">
                <a16:creationId xmlns:a16="http://schemas.microsoft.com/office/drawing/2014/main" id="{E6995CE5-F890-4ABA-82A2-26507CE8D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1228040" y="2313027"/>
            <a:ext cx="781700" cy="15238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4388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60D8143-1665-45A2-A50E-C082122A1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1257" y="254537"/>
            <a:ext cx="10918166" cy="1656242"/>
          </a:xfrm>
        </p:spPr>
        <p:txBody>
          <a:bodyPr>
            <a:normAutofit/>
          </a:bodyPr>
          <a:lstStyle/>
          <a:p>
            <a:r>
              <a:rPr lang="en-GB">
                <a:cs typeface="Calibri Light"/>
              </a:rPr>
              <a:t>Lessons  to  learn from Eric Schmidt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8B48D22-8EDF-4F0D-8B62-DEDD7E794E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46848" y="2516777"/>
            <a:ext cx="3803904" cy="366018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 sz="2000">
                <a:cs typeface="Calibri"/>
              </a:rPr>
              <a:t>T</a:t>
            </a:r>
            <a:r>
              <a:rPr lang="en-GB" sz="2000">
                <a:cs typeface="Calibri"/>
              </a:rPr>
              <a:t>he importance of diversity at work </a:t>
            </a:r>
          </a:p>
          <a:p>
            <a:endParaRPr lang="en-GB" sz="2000">
              <a:cs typeface="Calibri"/>
            </a:endParaRPr>
          </a:p>
          <a:p>
            <a:r>
              <a:rPr lang="en-GB" sz="2000">
                <a:cs typeface="Calibri"/>
              </a:rPr>
              <a:t>Groups make better decisions than individuals (</a:t>
            </a:r>
            <a:r>
              <a:rPr lang="en-GB" sz="2000" err="1">
                <a:cs typeface="Calibri"/>
              </a:rPr>
              <a:t>Manyika</a:t>
            </a:r>
            <a:r>
              <a:rPr lang="en-GB" sz="2000">
                <a:cs typeface="Calibri"/>
              </a:rPr>
              <a:t>, 2008)</a:t>
            </a:r>
          </a:p>
          <a:p>
            <a:pPr marL="0" indent="0">
              <a:buNone/>
            </a:pPr>
            <a:endParaRPr lang="en-GB" sz="2000">
              <a:ea typeface="+mn-lt"/>
              <a:cs typeface="+mn-lt"/>
            </a:endParaRPr>
          </a:p>
          <a:p>
            <a:r>
              <a:rPr lang="en-GB" sz="2000">
                <a:ea typeface="+mn-lt"/>
                <a:cs typeface="+mn-lt"/>
              </a:rPr>
              <a:t>Need for well-rounded leaders</a:t>
            </a:r>
          </a:p>
          <a:p>
            <a:pPr marL="0" indent="0">
              <a:buNone/>
            </a:pPr>
            <a:endParaRPr lang="en-GB" sz="2000">
              <a:cs typeface="Calibri"/>
            </a:endParaRPr>
          </a:p>
          <a:p>
            <a:r>
              <a:rPr lang="en-GB" sz="2000">
                <a:cs typeface="Calibri"/>
              </a:rPr>
              <a:t>Leaders can start over and win again </a:t>
            </a:r>
          </a:p>
        </p:txBody>
      </p:sp>
      <p:pic>
        <p:nvPicPr>
          <p:cNvPr id="4" name="Picture 4" descr="A picture containing sitting, holding, computer, phone&#10;&#10;Description automatically generated">
            <a:extLst>
              <a:ext uri="{FF2B5EF4-FFF2-40B4-BE49-F238E27FC236}">
                <a16:creationId xmlns:a16="http://schemas.microsoft.com/office/drawing/2014/main" id="{045AA3E8-F5B2-4868-AAD9-F09AB0F9F21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0977" b="1"/>
          <a:stretch/>
        </p:blipFill>
        <p:spPr>
          <a:xfrm>
            <a:off x="841248" y="2516777"/>
            <a:ext cx="6236208" cy="3660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569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2531855-D64F-47D2-9A93-5C7ECA8768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10173010" cy="1554480"/>
          </a:xfrm>
        </p:spPr>
        <p:txBody>
          <a:bodyPr anchor="ctr">
            <a:normAutofit/>
          </a:bodyPr>
          <a:lstStyle/>
          <a:p>
            <a:r>
              <a:rPr lang="en-GB" sz="4800">
                <a:cs typeface="Calibri Light"/>
              </a:rPr>
              <a:t>Conclusions </a:t>
            </a:r>
            <a:endParaRPr lang="en-GB" sz="4800"/>
          </a:p>
        </p:txBody>
      </p:sp>
      <p:graphicFrame>
        <p:nvGraphicFramePr>
          <p:cNvPr id="5" name="Substituent conținut 2">
            <a:extLst>
              <a:ext uri="{FF2B5EF4-FFF2-40B4-BE49-F238E27FC236}">
                <a16:creationId xmlns:a16="http://schemas.microsoft.com/office/drawing/2014/main" id="{89981BC4-8528-4A17-A75A-576AE78DC8F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31971"/>
              </p:ext>
            </p:extLst>
          </p:nvPr>
        </p:nvGraphicFramePr>
        <p:xfrm>
          <a:off x="904602" y="3017519"/>
          <a:ext cx="10378440" cy="32099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903489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3958D632-BD07-4358-A3FB-8463120D68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3612" y="643466"/>
            <a:ext cx="10364775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3345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6383CE-6A71-4804-9813-607A2B23C1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8537" y="-153385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GB" sz="480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50F5E7-84E2-4DC0-AB8E-285C6C9F2E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9897" y="990316"/>
            <a:ext cx="10746450" cy="5439411"/>
          </a:xfrm>
        </p:spPr>
        <p:txBody>
          <a:bodyPr vert="horz" lIns="91440" tIns="45720" rIns="91440" bIns="45720" rtlCol="0" anchor="ctr">
            <a:noAutofit/>
          </a:bodyPr>
          <a:lstStyle/>
          <a:p>
            <a:endParaRPr lang="en-GB" sz="2000">
              <a:ea typeface="+mn-lt"/>
              <a:cs typeface="+mn-lt"/>
            </a:endParaRPr>
          </a:p>
          <a:p>
            <a:r>
              <a:rPr lang="en-GB" sz="2400">
                <a:latin typeface="Calibri"/>
                <a:ea typeface="+mn-lt"/>
                <a:cs typeface="Calibri"/>
              </a:rPr>
              <a:t>Alastair R Agutter,</a:t>
            </a:r>
            <a:r>
              <a:rPr lang="en-GB" sz="2400">
                <a:ea typeface="+mn-lt"/>
                <a:cs typeface="+mn-lt"/>
              </a:rPr>
              <a:t>G</a:t>
            </a:r>
            <a:r>
              <a:rPr lang="en-GB" sz="2400" i="1">
                <a:ea typeface="+mn-lt"/>
                <a:cs typeface="+mn-lt"/>
              </a:rPr>
              <a:t>etting Inside Google's Head Book:The 13 Key Elements to Successful to Web Side Optimization Success(2014)</a:t>
            </a:r>
            <a:endParaRPr lang="en-GB" sz="2400">
              <a:ea typeface="+mn-lt"/>
              <a:cs typeface="+mn-lt"/>
            </a:endParaRPr>
          </a:p>
          <a:p>
            <a:r>
              <a:rPr lang="en-GB" sz="2400">
                <a:latin typeface="Calibri"/>
                <a:ea typeface="+mn-lt"/>
                <a:cs typeface="Calibri"/>
              </a:rPr>
              <a:t>Ferguson, C.H., 2005. What’s next for Google. </a:t>
            </a:r>
            <a:r>
              <a:rPr lang="en-GB" sz="2400" i="1">
                <a:latin typeface="Calibri"/>
                <a:ea typeface="+mn-lt"/>
                <a:cs typeface="Calibri"/>
              </a:rPr>
              <a:t>Technology Review</a:t>
            </a:r>
            <a:r>
              <a:rPr lang="en-GB" sz="2400">
                <a:latin typeface="Calibri"/>
                <a:ea typeface="+mn-lt"/>
                <a:cs typeface="Calibri"/>
              </a:rPr>
              <a:t>, </a:t>
            </a:r>
            <a:r>
              <a:rPr lang="en-GB" sz="2400" i="1">
                <a:latin typeface="Calibri"/>
                <a:ea typeface="+mn-lt"/>
                <a:cs typeface="Calibri"/>
              </a:rPr>
              <a:t>108</a:t>
            </a:r>
            <a:r>
              <a:rPr lang="en-GB" sz="2400">
                <a:latin typeface="Calibri"/>
                <a:ea typeface="+mn-lt"/>
                <a:cs typeface="Calibri"/>
              </a:rPr>
              <a:t>(1), pp.38-46.</a:t>
            </a:r>
            <a:endParaRPr lang="en-GB" sz="2400">
              <a:ea typeface="+mn-lt"/>
              <a:cs typeface="+mn-lt"/>
            </a:endParaRPr>
          </a:p>
          <a:p>
            <a:r>
              <a:rPr lang="en-GB" sz="2400">
                <a:latin typeface="Calibri"/>
                <a:ea typeface="+mn-lt"/>
                <a:cs typeface="Calibri"/>
              </a:rPr>
              <a:t>Herman, J.L., McCausland, T.C. and </a:t>
            </a:r>
            <a:r>
              <a:rPr lang="en-GB" sz="2400" err="1">
                <a:latin typeface="Calibri"/>
                <a:ea typeface="+mn-lt"/>
                <a:cs typeface="Calibri"/>
              </a:rPr>
              <a:t>Bliton</a:t>
            </a:r>
            <a:r>
              <a:rPr lang="en-GB" sz="2400">
                <a:latin typeface="Calibri"/>
                <a:ea typeface="+mn-lt"/>
                <a:cs typeface="Calibri"/>
              </a:rPr>
              <a:t>, D., 2020. Making a difference in the digital age: global leadership and multiteam systems. In </a:t>
            </a:r>
            <a:r>
              <a:rPr lang="en-GB" sz="2400" i="1">
                <a:latin typeface="Calibri"/>
                <a:ea typeface="+mn-lt"/>
                <a:cs typeface="Calibri"/>
              </a:rPr>
              <a:t>Research Handbook of Global Leadership</a:t>
            </a:r>
            <a:r>
              <a:rPr lang="en-GB" sz="2400">
                <a:latin typeface="Calibri"/>
                <a:ea typeface="+mn-lt"/>
                <a:cs typeface="Calibri"/>
              </a:rPr>
              <a:t>. Edward Elgar Publishing.</a:t>
            </a:r>
            <a:endParaRPr lang="en-GB" sz="2400">
              <a:ea typeface="+mn-lt"/>
              <a:cs typeface="+mn-lt"/>
            </a:endParaRPr>
          </a:p>
          <a:p>
            <a:r>
              <a:rPr lang="en-GB" sz="2400" err="1">
                <a:latin typeface="Calibri"/>
                <a:ea typeface="+mn-lt"/>
                <a:cs typeface="Calibri"/>
              </a:rPr>
              <a:t>Landeweerd</a:t>
            </a:r>
            <a:r>
              <a:rPr lang="en-GB" sz="2400">
                <a:latin typeface="Calibri"/>
                <a:ea typeface="+mn-lt"/>
                <a:cs typeface="Calibri"/>
              </a:rPr>
              <a:t> , M., </a:t>
            </a:r>
            <a:r>
              <a:rPr lang="en-GB" sz="2400" err="1">
                <a:latin typeface="Calibri"/>
                <a:ea typeface="+mn-lt"/>
                <a:cs typeface="Calibri"/>
              </a:rPr>
              <a:t>Spil</a:t>
            </a:r>
            <a:r>
              <a:rPr lang="en-GB" sz="2400">
                <a:latin typeface="Calibri"/>
                <a:ea typeface="+mn-lt"/>
                <a:cs typeface="Calibri"/>
              </a:rPr>
              <a:t>, T. and Klein, R., 2013, June. The success of Google search, the failure of Google health and the future of Google plus. In </a:t>
            </a:r>
            <a:r>
              <a:rPr lang="en-GB" sz="2400" i="1">
                <a:latin typeface="Calibri"/>
                <a:ea typeface="+mn-lt"/>
                <a:cs typeface="Calibri"/>
              </a:rPr>
              <a:t>International Working Conference on Transfer and Diffusion of IT</a:t>
            </a:r>
            <a:r>
              <a:rPr lang="en-GB" sz="2400">
                <a:latin typeface="Calibri"/>
                <a:ea typeface="+mn-lt"/>
                <a:cs typeface="Calibri"/>
              </a:rPr>
              <a:t> (pp. 221-239). Springer, Berlin, Heidelberg.</a:t>
            </a:r>
          </a:p>
          <a:p>
            <a:r>
              <a:rPr lang="en-GB" sz="2400">
                <a:ea typeface="+mn-lt"/>
                <a:cs typeface="+mn-lt"/>
              </a:rPr>
              <a:t>Lewis R. ,Eric Schmidt American engineer and executive, available at :</a:t>
            </a:r>
            <a:r>
              <a:rPr lang="en-GB" sz="2400" dirty="0">
                <a:latin typeface="Calibri"/>
                <a:ea typeface="+mn-lt"/>
                <a:cs typeface="Calibri"/>
                <a:hlinkClick r:id="rId2"/>
              </a:rPr>
              <a:t>https://www.britannica.com/biography/Eric-Schmidt</a:t>
            </a:r>
            <a:endParaRPr lang="en-GB" sz="24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8922245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5E7A6-B5F6-4F79-984B-EADB510D1D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887" y="497499"/>
            <a:ext cx="12155915" cy="526510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endParaRPr lang="en-GB" sz="2000" dirty="0">
              <a:cs typeface="Calibri"/>
            </a:endParaRPr>
          </a:p>
          <a:p>
            <a:r>
              <a:rPr lang="en-GB" sz="2400">
                <a:cs typeface="Calibri"/>
              </a:rPr>
              <a:t>Manyika , J., 2008. Google’s view on the future of business: An interview with CEO Eric Schmidt. </a:t>
            </a:r>
            <a:r>
              <a:rPr lang="en-GB" sz="2400" i="1">
                <a:cs typeface="Calibri"/>
              </a:rPr>
              <a:t>McKinsey Quarterly</a:t>
            </a:r>
            <a:r>
              <a:rPr lang="en-GB" sz="2400">
                <a:cs typeface="Calibri"/>
              </a:rPr>
              <a:t>.</a:t>
            </a:r>
            <a:endParaRPr lang="en-GB" sz="2400">
              <a:ea typeface="+mn-lt"/>
              <a:cs typeface="+mn-lt"/>
            </a:endParaRPr>
          </a:p>
          <a:p>
            <a:r>
              <a:rPr lang="en-GB" sz="2400">
                <a:cs typeface="Calibri"/>
              </a:rPr>
              <a:t>Oke, Adegoke, Natasha Munshi, and Fred O. Walumbwa. "The influence of leadership on innovation processes and activities." </a:t>
            </a:r>
            <a:r>
              <a:rPr lang="en-GB" sz="2400" i="1">
                <a:cs typeface="Calibri"/>
              </a:rPr>
              <a:t>Organizational Dynamics</a:t>
            </a:r>
            <a:r>
              <a:rPr lang="en-GB" sz="2400">
                <a:cs typeface="Calibri"/>
              </a:rPr>
              <a:t> 38.1 (2009): 64-72.</a:t>
            </a:r>
            <a:endParaRPr lang="en-GB" sz="2400">
              <a:ea typeface="+mn-lt"/>
              <a:cs typeface="+mn-lt"/>
            </a:endParaRPr>
          </a:p>
          <a:p>
            <a:r>
              <a:rPr lang="en-GB" sz="2400">
                <a:cs typeface="Calibri"/>
              </a:rPr>
              <a:t> Schermerhorn, J.,</a:t>
            </a:r>
            <a:r>
              <a:rPr lang="en-GB" sz="2400" i="1">
                <a:cs typeface="Calibri"/>
              </a:rPr>
              <a:t>Introduction to Management(2011),student version, 11 edition, John Wiley and Sons(Asia)</a:t>
            </a:r>
            <a:endParaRPr lang="en-GB" sz="2400">
              <a:ea typeface="+mn-lt"/>
              <a:cs typeface="+mn-lt"/>
            </a:endParaRPr>
          </a:p>
          <a:p>
            <a:r>
              <a:rPr lang="en-GB" sz="2400">
                <a:ea typeface="+mn-lt"/>
                <a:cs typeface="+mn-lt"/>
              </a:rPr>
              <a:t>Schmidt, E. and Rosenberg, J., 2014. </a:t>
            </a:r>
            <a:r>
              <a:rPr lang="en-GB" sz="2400" i="1">
                <a:ea typeface="+mn-lt"/>
                <a:cs typeface="+mn-lt"/>
              </a:rPr>
              <a:t>How google works</a:t>
            </a:r>
            <a:r>
              <a:rPr lang="en-GB" sz="2400">
                <a:ea typeface="+mn-lt"/>
                <a:cs typeface="+mn-lt"/>
              </a:rPr>
              <a:t>. Hachette UK.</a:t>
            </a:r>
          </a:p>
          <a:p>
            <a:r>
              <a:rPr lang="en-GB" sz="2400">
                <a:ea typeface="+mn-lt"/>
                <a:cs typeface="+mn-lt"/>
              </a:rPr>
              <a:t>Trippe, S.,</a:t>
            </a:r>
            <a:r>
              <a:rPr lang="en-GB" sz="2400" i="1">
                <a:ea typeface="+mn-lt"/>
                <a:cs typeface="+mn-lt"/>
              </a:rPr>
              <a:t>An analysis of Big Companies and their Menagement Styles(</a:t>
            </a:r>
            <a:r>
              <a:rPr lang="en-GB" sz="2400">
                <a:ea typeface="+mn-lt"/>
                <a:cs typeface="+mn-lt"/>
              </a:rPr>
              <a:t>20.10.2015), Anchor Academic Publishing,Hamburg</a:t>
            </a:r>
          </a:p>
          <a:p>
            <a:r>
              <a:rPr lang="en-GB" sz="2400">
                <a:cs typeface="Calibri"/>
              </a:rPr>
              <a:t>Walter, F., Humphrey, R.H. and Cole, M.S., 2012. Unleashing leadership potential:: Toward an evidence-based management of emotional intelligence. </a:t>
            </a:r>
            <a:r>
              <a:rPr lang="en-GB" sz="2400" i="1">
                <a:cs typeface="Calibri"/>
              </a:rPr>
              <a:t>Organizational Dynamics</a:t>
            </a:r>
            <a:r>
              <a:rPr lang="en-GB" sz="2400">
                <a:cs typeface="Calibri"/>
              </a:rPr>
              <a:t>, </a:t>
            </a:r>
            <a:r>
              <a:rPr lang="en-GB" sz="2400" i="1">
                <a:cs typeface="Calibri"/>
              </a:rPr>
              <a:t>41</a:t>
            </a:r>
            <a:r>
              <a:rPr lang="en-GB" sz="2400">
                <a:cs typeface="Calibri"/>
              </a:rPr>
              <a:t>(3), pp.212-219.</a:t>
            </a:r>
            <a:endParaRPr lang="en-GB" sz="2400">
              <a:ea typeface="+mn-lt"/>
              <a:cs typeface="+mn-lt"/>
            </a:endParaRPr>
          </a:p>
          <a:p>
            <a:endParaRPr lang="en-GB" sz="2400" i="1" dirty="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784442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Application>Microsoft Office PowerPoint</Application>
  <PresentationFormat>Ecran lat</PresentationFormat>
  <Slides>13</Slides>
  <Notes>0</Notes>
  <HiddenSlides>0</HiddenSlides>
  <ScaleCrop>false</ScaleCrop>
  <HeadingPairs>
    <vt:vector size="4" baseType="variant">
      <vt:variant>
        <vt:lpstr>Temă</vt:lpstr>
      </vt:variant>
      <vt:variant>
        <vt:i4>1</vt:i4>
      </vt:variant>
      <vt:variant>
        <vt:lpstr>Titluri diapozitive</vt:lpstr>
      </vt:variant>
      <vt:variant>
        <vt:i4>13</vt:i4>
      </vt:variant>
    </vt:vector>
  </HeadingPairs>
  <TitlesOfParts>
    <vt:vector size="14" baseType="lpstr">
      <vt:lpstr>Office Theme</vt:lpstr>
      <vt:lpstr>University of Wales Trinity Saint David</vt:lpstr>
      <vt:lpstr>Table of contents</vt:lpstr>
      <vt:lpstr>Prezentare PowerPoint</vt:lpstr>
      <vt:lpstr>       Eric Schmidt  </vt:lpstr>
      <vt:lpstr>Eric Schmidt's rise to success</vt:lpstr>
      <vt:lpstr>Prezentare PowerPoint</vt:lpstr>
      <vt:lpstr>      Eric Schmidt leading Google</vt:lpstr>
      <vt:lpstr>Eric Schmidt innovation focused</vt:lpstr>
      <vt:lpstr>Lessons  to  learn from Eric Schmidt</vt:lpstr>
      <vt:lpstr>Conclusions </vt:lpstr>
      <vt:lpstr>Prezentare PowerPoint</vt:lpstr>
      <vt:lpstr>References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University of Wales Trinity Saint David</dc:title>
  <dc:creator>repai2020@outlook.com</dc:creator>
  <cp:lastModifiedBy>Ioana Ienea (1918148)</cp:lastModifiedBy>
  <cp:revision>2</cp:revision>
  <dcterms:created xsi:type="dcterms:W3CDTF">2020-07-01T17:43:24Z</dcterms:created>
  <dcterms:modified xsi:type="dcterms:W3CDTF">2020-07-11T20:41:20Z</dcterms:modified>
</cp:coreProperties>
</file>