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59" r:id="rId3"/>
    <p:sldId id="260" r:id="rId4"/>
    <p:sldId id="262" r:id="rId5"/>
    <p:sldId id="263" r:id="rId6"/>
    <p:sldId id="264" r:id="rId7"/>
    <p:sldId id="266" r:id="rId8"/>
    <p:sldId id="267" r:id="rId9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F936AB-07C4-466D-B3BF-7124E1D54E98}" v="786" dt="2022-07-21T13:25:03.246"/>
    <p1510:client id="{1B5C8F71-75F0-68D2-011A-CA7235900241}" v="911" dt="2022-08-02T11:38:19.386"/>
    <p1510:client id="{3B96E247-16B9-195A-EEA1-3DE3E43ADD34}" v="25" dt="2022-07-25T13:38:23.998"/>
    <p1510:client id="{5DA1670A-5BA4-58FD-CEA6-EFC6FDA7DC8D}" v="184" dt="2022-08-02T13:00:35.743"/>
    <p1510:client id="{61F09FE4-5F0C-673C-F5B2-A1E03DCEAC68}" v="1208" dt="2022-08-06T07:12:48.311"/>
    <p1510:client id="{8BD43315-F1AA-91F6-0C51-576586795DA7}" v="4" dt="2022-08-06T11:37:23.987"/>
    <p1510:client id="{D0D5304E-C5AC-3324-E808-39B73967EDD1}" v="2389" dt="2022-08-02T12:53:09.3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yoka Natasha Sterling (2133789)" userId="S::2133789@student.uwtsd.ac.uk::c32457a0-7bed-46e0-ac18-24297ded8757" providerId="AD" clId="Web-{D0D5304E-C5AC-3324-E808-39B73967EDD1}"/>
    <pc:docChg chg="addSld delSld modSld">
      <pc:chgData name="Nyoka Natasha Sterling (2133789)" userId="S::2133789@student.uwtsd.ac.uk::c32457a0-7bed-46e0-ac18-24297ded8757" providerId="AD" clId="Web-{D0D5304E-C5AC-3324-E808-39B73967EDD1}" dt="2022-08-02T12:53:09.361" v="1399" actId="20577"/>
      <pc:docMkLst>
        <pc:docMk/>
      </pc:docMkLst>
      <pc:sldChg chg="modSp">
        <pc:chgData name="Nyoka Natasha Sterling (2133789)" userId="S::2133789@student.uwtsd.ac.uk::c32457a0-7bed-46e0-ac18-24297ded8757" providerId="AD" clId="Web-{D0D5304E-C5AC-3324-E808-39B73967EDD1}" dt="2022-08-02T11:40:53.832" v="26" actId="20577"/>
        <pc:sldMkLst>
          <pc:docMk/>
          <pc:sldMk cId="2984052158" sldId="259"/>
        </pc:sldMkLst>
        <pc:spChg chg="mod">
          <ac:chgData name="Nyoka Natasha Sterling (2133789)" userId="S::2133789@student.uwtsd.ac.uk::c32457a0-7bed-46e0-ac18-24297ded8757" providerId="AD" clId="Web-{D0D5304E-C5AC-3324-E808-39B73967EDD1}" dt="2022-08-02T11:40:53.832" v="26" actId="20577"/>
          <ac:spMkLst>
            <pc:docMk/>
            <pc:sldMk cId="2984052158" sldId="259"/>
            <ac:spMk id="3" creationId="{B0E396EC-DA07-A532-8690-943FA08F8EF6}"/>
          </ac:spMkLst>
        </pc:spChg>
      </pc:sldChg>
      <pc:sldChg chg="addSp delSp modSp new">
        <pc:chgData name="Nyoka Natasha Sterling (2133789)" userId="S::2133789@student.uwtsd.ac.uk::c32457a0-7bed-46e0-ac18-24297ded8757" providerId="AD" clId="Web-{D0D5304E-C5AC-3324-E808-39B73967EDD1}" dt="2022-08-02T12:14:53.941" v="813" actId="1076"/>
        <pc:sldMkLst>
          <pc:docMk/>
          <pc:sldMk cId="2258371310" sldId="263"/>
        </pc:sldMkLst>
        <pc:spChg chg="del mod">
          <ac:chgData name="Nyoka Natasha Sterling (2133789)" userId="S::2133789@student.uwtsd.ac.uk::c32457a0-7bed-46e0-ac18-24297ded8757" providerId="AD" clId="Web-{D0D5304E-C5AC-3324-E808-39B73967EDD1}" dt="2022-08-02T11:44:10.769" v="46"/>
          <ac:spMkLst>
            <pc:docMk/>
            <pc:sldMk cId="2258371310" sldId="263"/>
            <ac:spMk id="2" creationId="{9ADCF300-966C-6F52-2620-E553B3A7B2A2}"/>
          </ac:spMkLst>
        </pc:spChg>
        <pc:spChg chg="add mod">
          <ac:chgData name="Nyoka Natasha Sterling (2133789)" userId="S::2133789@student.uwtsd.ac.uk::c32457a0-7bed-46e0-ac18-24297ded8757" providerId="AD" clId="Web-{D0D5304E-C5AC-3324-E808-39B73967EDD1}" dt="2022-08-02T12:09:41.449" v="760" actId="20577"/>
          <ac:spMkLst>
            <pc:docMk/>
            <pc:sldMk cId="2258371310" sldId="263"/>
            <ac:spMk id="4" creationId="{40A75B61-9991-5207-3396-FF7EAD0FB24C}"/>
          </ac:spMkLst>
        </pc:spChg>
        <pc:spChg chg="add mod">
          <ac:chgData name="Nyoka Natasha Sterling (2133789)" userId="S::2133789@student.uwtsd.ac.uk::c32457a0-7bed-46e0-ac18-24297ded8757" providerId="AD" clId="Web-{D0D5304E-C5AC-3324-E808-39B73967EDD1}" dt="2022-08-02T11:59:58.046" v="477" actId="1076"/>
          <ac:spMkLst>
            <pc:docMk/>
            <pc:sldMk cId="2258371310" sldId="263"/>
            <ac:spMk id="5" creationId="{AE37268A-9B4B-94AE-C6C9-839F4E975E65}"/>
          </ac:spMkLst>
        </pc:spChg>
        <pc:spChg chg="add mod">
          <ac:chgData name="Nyoka Natasha Sterling (2133789)" userId="S::2133789@student.uwtsd.ac.uk::c32457a0-7bed-46e0-ac18-24297ded8757" providerId="AD" clId="Web-{D0D5304E-C5AC-3324-E808-39B73967EDD1}" dt="2022-08-02T12:08:26.224" v="749" actId="20577"/>
          <ac:spMkLst>
            <pc:docMk/>
            <pc:sldMk cId="2258371310" sldId="263"/>
            <ac:spMk id="6" creationId="{2A225C94-4FD4-20B7-0112-D1A081A77AC5}"/>
          </ac:spMkLst>
        </pc:spChg>
        <pc:spChg chg="add mod">
          <ac:chgData name="Nyoka Natasha Sterling (2133789)" userId="S::2133789@student.uwtsd.ac.uk::c32457a0-7bed-46e0-ac18-24297ded8757" providerId="AD" clId="Web-{D0D5304E-C5AC-3324-E808-39B73967EDD1}" dt="2022-08-02T12:12:08.772" v="809" actId="20577"/>
          <ac:spMkLst>
            <pc:docMk/>
            <pc:sldMk cId="2258371310" sldId="263"/>
            <ac:spMk id="7" creationId="{26476D51-BE3C-5C0F-91EF-480985AB3DF9}"/>
          </ac:spMkLst>
        </pc:spChg>
        <pc:spChg chg="add mod">
          <ac:chgData name="Nyoka Natasha Sterling (2133789)" userId="S::2133789@student.uwtsd.ac.uk::c32457a0-7bed-46e0-ac18-24297ded8757" providerId="AD" clId="Web-{D0D5304E-C5AC-3324-E808-39B73967EDD1}" dt="2022-08-02T12:10:15.857" v="765" actId="20577"/>
          <ac:spMkLst>
            <pc:docMk/>
            <pc:sldMk cId="2258371310" sldId="263"/>
            <ac:spMk id="8" creationId="{DAE8202B-B253-701C-2FBF-B816D716A33D}"/>
          </ac:spMkLst>
        </pc:spChg>
        <pc:spChg chg="add mod">
          <ac:chgData name="Nyoka Natasha Sterling (2133789)" userId="S::2133789@student.uwtsd.ac.uk::c32457a0-7bed-46e0-ac18-24297ded8757" providerId="AD" clId="Web-{D0D5304E-C5AC-3324-E808-39B73967EDD1}" dt="2022-08-02T12:05:55.666" v="727" actId="1076"/>
          <ac:spMkLst>
            <pc:docMk/>
            <pc:sldMk cId="2258371310" sldId="263"/>
            <ac:spMk id="9" creationId="{DAFA2258-D09A-2B79-F24A-E88DC43E1F11}"/>
          </ac:spMkLst>
        </pc:spChg>
        <pc:spChg chg="add mod">
          <ac:chgData name="Nyoka Natasha Sterling (2133789)" userId="S::2133789@student.uwtsd.ac.uk::c32457a0-7bed-46e0-ac18-24297ded8757" providerId="AD" clId="Web-{D0D5304E-C5AC-3324-E808-39B73967EDD1}" dt="2022-08-02T12:14:53.941" v="813" actId="1076"/>
          <ac:spMkLst>
            <pc:docMk/>
            <pc:sldMk cId="2258371310" sldId="263"/>
            <ac:spMk id="10" creationId="{63D818F3-5BE0-A609-35D2-B466D2130186}"/>
          </ac:spMkLst>
        </pc:spChg>
        <pc:spChg chg="add mod">
          <ac:chgData name="Nyoka Natasha Sterling (2133789)" userId="S::2133789@student.uwtsd.ac.uk::c32457a0-7bed-46e0-ac18-24297ded8757" providerId="AD" clId="Web-{D0D5304E-C5AC-3324-E808-39B73967EDD1}" dt="2022-08-02T12:14:47.659" v="812" actId="1076"/>
          <ac:spMkLst>
            <pc:docMk/>
            <pc:sldMk cId="2258371310" sldId="263"/>
            <ac:spMk id="11" creationId="{A8C61B85-F0AA-9A5B-4D93-2C7FE983A310}"/>
          </ac:spMkLst>
        </pc:spChg>
      </pc:sldChg>
      <pc:sldChg chg="del">
        <pc:chgData name="Nyoka Natasha Sterling (2133789)" userId="S::2133789@student.uwtsd.ac.uk::c32457a0-7bed-46e0-ac18-24297ded8757" providerId="AD" clId="Web-{D0D5304E-C5AC-3324-E808-39B73967EDD1}" dt="2022-08-02T11:40:15.611" v="19"/>
        <pc:sldMkLst>
          <pc:docMk/>
          <pc:sldMk cId="4119284419" sldId="263"/>
        </pc:sldMkLst>
      </pc:sldChg>
      <pc:sldChg chg="addSp delSp modSp new mod modClrScheme chgLayout">
        <pc:chgData name="Nyoka Natasha Sterling (2133789)" userId="S::2133789@student.uwtsd.ac.uk::c32457a0-7bed-46e0-ac18-24297ded8757" providerId="AD" clId="Web-{D0D5304E-C5AC-3324-E808-39B73967EDD1}" dt="2022-08-02T12:53:09.361" v="1399" actId="20577"/>
        <pc:sldMkLst>
          <pc:docMk/>
          <pc:sldMk cId="3316573970" sldId="264"/>
        </pc:sldMkLst>
        <pc:spChg chg="del">
          <ac:chgData name="Nyoka Natasha Sterling (2133789)" userId="S::2133789@student.uwtsd.ac.uk::c32457a0-7bed-46e0-ac18-24297ded8757" providerId="AD" clId="Web-{D0D5304E-C5AC-3324-E808-39B73967EDD1}" dt="2022-08-02T12:17:09.357" v="815"/>
          <ac:spMkLst>
            <pc:docMk/>
            <pc:sldMk cId="3316573970" sldId="264"/>
            <ac:spMk id="2" creationId="{4123B75D-1306-2621-8A67-6EAAD80FA778}"/>
          </ac:spMkLst>
        </pc:spChg>
        <pc:spChg chg="mod ord">
          <ac:chgData name="Nyoka Natasha Sterling (2133789)" userId="S::2133789@student.uwtsd.ac.uk::c32457a0-7bed-46e0-ac18-24297ded8757" providerId="AD" clId="Web-{D0D5304E-C5AC-3324-E808-39B73967EDD1}" dt="2022-08-02T12:32:47.051" v="1232"/>
          <ac:spMkLst>
            <pc:docMk/>
            <pc:sldMk cId="3316573970" sldId="264"/>
            <ac:spMk id="3" creationId="{0FCB3FF5-F20A-01EF-54DE-B4B3845A32F6}"/>
          </ac:spMkLst>
        </pc:spChg>
        <pc:spChg chg="add del mod">
          <ac:chgData name="Nyoka Natasha Sterling (2133789)" userId="S::2133789@student.uwtsd.ac.uk::c32457a0-7bed-46e0-ac18-24297ded8757" providerId="AD" clId="Web-{D0D5304E-C5AC-3324-E808-39B73967EDD1}" dt="2022-08-02T12:39:28.065" v="1298"/>
          <ac:spMkLst>
            <pc:docMk/>
            <pc:sldMk cId="3316573970" sldId="264"/>
            <ac:spMk id="4" creationId="{3BEED262-117D-9DA9-346D-20C82E3200E4}"/>
          </ac:spMkLst>
        </pc:spChg>
        <pc:spChg chg="add del mod">
          <ac:chgData name="Nyoka Natasha Sterling (2133789)" userId="S::2133789@student.uwtsd.ac.uk::c32457a0-7bed-46e0-ac18-24297ded8757" providerId="AD" clId="Web-{D0D5304E-C5AC-3324-E808-39B73967EDD1}" dt="2022-08-02T12:38:35.890" v="1295"/>
          <ac:spMkLst>
            <pc:docMk/>
            <pc:sldMk cId="3316573970" sldId="264"/>
            <ac:spMk id="5" creationId="{85C6D84B-2EA9-E695-7A09-A525C4FE405F}"/>
          </ac:spMkLst>
        </pc:spChg>
        <pc:spChg chg="add del mod ord">
          <ac:chgData name="Nyoka Natasha Sterling (2133789)" userId="S::2133789@student.uwtsd.ac.uk::c32457a0-7bed-46e0-ac18-24297ded8757" providerId="AD" clId="Web-{D0D5304E-C5AC-3324-E808-39B73967EDD1}" dt="2022-08-02T12:47:40.008" v="1347"/>
          <ac:spMkLst>
            <pc:docMk/>
            <pc:sldMk cId="3316573970" sldId="264"/>
            <ac:spMk id="6" creationId="{FDA3F101-1340-4241-A280-854322D3F17B}"/>
          </ac:spMkLst>
        </pc:spChg>
        <pc:spChg chg="add mod ord">
          <ac:chgData name="Nyoka Natasha Sterling (2133789)" userId="S::2133789@student.uwtsd.ac.uk::c32457a0-7bed-46e0-ac18-24297ded8757" providerId="AD" clId="Web-{D0D5304E-C5AC-3324-E808-39B73967EDD1}" dt="2022-08-02T12:48:16.683" v="1353" actId="1076"/>
          <ac:spMkLst>
            <pc:docMk/>
            <pc:sldMk cId="3316573970" sldId="264"/>
            <ac:spMk id="7" creationId="{04E36D26-5C95-668E-0E29-D70727E6A739}"/>
          </ac:spMkLst>
        </pc:spChg>
        <pc:spChg chg="add mod ord">
          <ac:chgData name="Nyoka Natasha Sterling (2133789)" userId="S::2133789@student.uwtsd.ac.uk::c32457a0-7bed-46e0-ac18-24297ded8757" providerId="AD" clId="Web-{D0D5304E-C5AC-3324-E808-39B73967EDD1}" dt="2022-08-02T12:53:09.361" v="1399" actId="20577"/>
          <ac:spMkLst>
            <pc:docMk/>
            <pc:sldMk cId="3316573970" sldId="264"/>
            <ac:spMk id="8" creationId="{4BE24515-5D73-A636-E669-C0312027AB84}"/>
          </ac:spMkLst>
        </pc:spChg>
        <pc:spChg chg="add mod ord">
          <ac:chgData name="Nyoka Natasha Sterling (2133789)" userId="S::2133789@student.uwtsd.ac.uk::c32457a0-7bed-46e0-ac18-24297ded8757" providerId="AD" clId="Web-{D0D5304E-C5AC-3324-E808-39B73967EDD1}" dt="2022-08-02T12:47:59.306" v="1349" actId="14100"/>
          <ac:spMkLst>
            <pc:docMk/>
            <pc:sldMk cId="3316573970" sldId="264"/>
            <ac:spMk id="9" creationId="{A3F07CCE-9799-84BD-B31B-442CBF68BC06}"/>
          </ac:spMkLst>
        </pc:spChg>
        <pc:spChg chg="add mod ord">
          <ac:chgData name="Nyoka Natasha Sterling (2133789)" userId="S::2133789@student.uwtsd.ac.uk::c32457a0-7bed-46e0-ac18-24297ded8757" providerId="AD" clId="Web-{D0D5304E-C5AC-3324-E808-39B73967EDD1}" dt="2022-08-02T12:52:25.326" v="1396" actId="20577"/>
          <ac:spMkLst>
            <pc:docMk/>
            <pc:sldMk cId="3316573970" sldId="264"/>
            <ac:spMk id="10" creationId="{87EFEAF9-0245-65C7-5BBB-067A125FF04F}"/>
          </ac:spMkLst>
        </pc:spChg>
      </pc:sldChg>
    </pc:docChg>
  </pc:docChgLst>
  <pc:docChgLst>
    <pc:chgData name="Nyoka Natasha Sterling (2133789)" userId="S::2133789@student.uwtsd.ac.uk::c32457a0-7bed-46e0-ac18-24297ded8757" providerId="AD" clId="Web-{5DA1670A-5BA4-58FD-CEA6-EFC6FDA7DC8D}"/>
    <pc:docChg chg="modSld">
      <pc:chgData name="Nyoka Natasha Sterling (2133789)" userId="S::2133789@student.uwtsd.ac.uk::c32457a0-7bed-46e0-ac18-24297ded8757" providerId="AD" clId="Web-{5DA1670A-5BA4-58FD-CEA6-EFC6FDA7DC8D}" dt="2022-08-02T13:00:35.040" v="188" actId="20577"/>
      <pc:docMkLst>
        <pc:docMk/>
      </pc:docMkLst>
      <pc:sldChg chg="modSp">
        <pc:chgData name="Nyoka Natasha Sterling (2133789)" userId="S::2133789@student.uwtsd.ac.uk::c32457a0-7bed-46e0-ac18-24297ded8757" providerId="AD" clId="Web-{5DA1670A-5BA4-58FD-CEA6-EFC6FDA7DC8D}" dt="2022-08-02T13:00:35.040" v="188" actId="20577"/>
        <pc:sldMkLst>
          <pc:docMk/>
          <pc:sldMk cId="3316573970" sldId="264"/>
        </pc:sldMkLst>
        <pc:spChg chg="mod">
          <ac:chgData name="Nyoka Natasha Sterling (2133789)" userId="S::2133789@student.uwtsd.ac.uk::c32457a0-7bed-46e0-ac18-24297ded8757" providerId="AD" clId="Web-{5DA1670A-5BA4-58FD-CEA6-EFC6FDA7DC8D}" dt="2022-08-02T13:00:35.040" v="188" actId="20577"/>
          <ac:spMkLst>
            <pc:docMk/>
            <pc:sldMk cId="3316573970" sldId="264"/>
            <ac:spMk id="8" creationId="{4BE24515-5D73-A636-E669-C0312027AB84}"/>
          </ac:spMkLst>
        </pc:spChg>
        <pc:spChg chg="mod">
          <ac:chgData name="Nyoka Natasha Sterling (2133789)" userId="S::2133789@student.uwtsd.ac.uk::c32457a0-7bed-46e0-ac18-24297ded8757" providerId="AD" clId="Web-{5DA1670A-5BA4-58FD-CEA6-EFC6FDA7DC8D}" dt="2022-08-02T12:58:19.943" v="137" actId="20577"/>
          <ac:spMkLst>
            <pc:docMk/>
            <pc:sldMk cId="3316573970" sldId="264"/>
            <ac:spMk id="10" creationId="{87EFEAF9-0245-65C7-5BBB-067A125FF04F}"/>
          </ac:spMkLst>
        </pc:spChg>
      </pc:sldChg>
    </pc:docChg>
  </pc:docChgLst>
  <pc:docChgLst>
    <pc:chgData name="Nyoka Natasha Sterling (2133789)" userId="S::2133789@student.uwtsd.ac.uk::c32457a0-7bed-46e0-ac18-24297ded8757" providerId="AD" clId="Web-{8BD43315-F1AA-91F6-0C51-576586795DA7}"/>
    <pc:docChg chg="addSld delSld">
      <pc:chgData name="Nyoka Natasha Sterling (2133789)" userId="S::2133789@student.uwtsd.ac.uk::c32457a0-7bed-46e0-ac18-24297ded8757" providerId="AD" clId="Web-{8BD43315-F1AA-91F6-0C51-576586795DA7}" dt="2022-08-06T11:37:23.987" v="3"/>
      <pc:docMkLst>
        <pc:docMk/>
      </pc:docMkLst>
      <pc:sldChg chg="new del">
        <pc:chgData name="Nyoka Natasha Sterling (2133789)" userId="S::2133789@student.uwtsd.ac.uk::c32457a0-7bed-46e0-ac18-24297ded8757" providerId="AD" clId="Web-{8BD43315-F1AA-91F6-0C51-576586795DA7}" dt="2022-08-06T11:37:23.972" v="2"/>
        <pc:sldMkLst>
          <pc:docMk/>
          <pc:sldMk cId="3989370905" sldId="268"/>
        </pc:sldMkLst>
      </pc:sldChg>
      <pc:sldChg chg="new del">
        <pc:chgData name="Nyoka Natasha Sterling (2133789)" userId="S::2133789@student.uwtsd.ac.uk::c32457a0-7bed-46e0-ac18-24297ded8757" providerId="AD" clId="Web-{8BD43315-F1AA-91F6-0C51-576586795DA7}" dt="2022-08-06T11:37:23.987" v="3"/>
        <pc:sldMkLst>
          <pc:docMk/>
          <pc:sldMk cId="3178104552" sldId="269"/>
        </pc:sldMkLst>
      </pc:sldChg>
    </pc:docChg>
  </pc:docChgLst>
  <pc:docChgLst>
    <pc:chgData name="Nyoka Natasha Sterling (2133789)" userId="S::2133789@student.uwtsd.ac.uk::c32457a0-7bed-46e0-ac18-24297ded8757" providerId="AD" clId="Web-{61F09FE4-5F0C-673C-F5B2-A1E03DCEAC68}"/>
    <pc:docChg chg="addSld delSld modSld">
      <pc:chgData name="Nyoka Natasha Sterling (2133789)" userId="S::2133789@student.uwtsd.ac.uk::c32457a0-7bed-46e0-ac18-24297ded8757" providerId="AD" clId="Web-{61F09FE4-5F0C-673C-F5B2-A1E03DCEAC68}" dt="2022-08-06T07:12:48.311" v="1166"/>
      <pc:docMkLst>
        <pc:docMk/>
      </pc:docMkLst>
      <pc:sldChg chg="modSp">
        <pc:chgData name="Nyoka Natasha Sterling (2133789)" userId="S::2133789@student.uwtsd.ac.uk::c32457a0-7bed-46e0-ac18-24297ded8757" providerId="AD" clId="Web-{61F09FE4-5F0C-673C-F5B2-A1E03DCEAC68}" dt="2022-08-05T11:23:02.341" v="6" actId="20577"/>
        <pc:sldMkLst>
          <pc:docMk/>
          <pc:sldMk cId="3601082625" sldId="256"/>
        </pc:sldMkLst>
        <pc:spChg chg="mod">
          <ac:chgData name="Nyoka Natasha Sterling (2133789)" userId="S::2133789@student.uwtsd.ac.uk::c32457a0-7bed-46e0-ac18-24297ded8757" providerId="AD" clId="Web-{61F09FE4-5F0C-673C-F5B2-A1E03DCEAC68}" dt="2022-08-05T11:23:02.341" v="6" actId="20577"/>
          <ac:spMkLst>
            <pc:docMk/>
            <pc:sldMk cId="3601082625" sldId="256"/>
            <ac:spMk id="3" creationId="{00000000-0000-0000-0000-000000000000}"/>
          </ac:spMkLst>
        </pc:spChg>
      </pc:sldChg>
      <pc:sldChg chg="modSp">
        <pc:chgData name="Nyoka Natasha Sterling (2133789)" userId="S::2133789@student.uwtsd.ac.uk::c32457a0-7bed-46e0-ac18-24297ded8757" providerId="AD" clId="Web-{61F09FE4-5F0C-673C-F5B2-A1E03DCEAC68}" dt="2022-08-06T06:11:45.958" v="994" actId="20577"/>
        <pc:sldMkLst>
          <pc:docMk/>
          <pc:sldMk cId="2984052158" sldId="259"/>
        </pc:sldMkLst>
        <pc:spChg chg="mod">
          <ac:chgData name="Nyoka Natasha Sterling (2133789)" userId="S::2133789@student.uwtsd.ac.uk::c32457a0-7bed-46e0-ac18-24297ded8757" providerId="AD" clId="Web-{61F09FE4-5F0C-673C-F5B2-A1E03DCEAC68}" dt="2022-08-06T06:11:45.958" v="994" actId="20577"/>
          <ac:spMkLst>
            <pc:docMk/>
            <pc:sldMk cId="2984052158" sldId="259"/>
            <ac:spMk id="3" creationId="{B0E396EC-DA07-A532-8690-943FA08F8EF6}"/>
          </ac:spMkLst>
        </pc:spChg>
      </pc:sldChg>
      <pc:sldChg chg="addSp modSp">
        <pc:chgData name="Nyoka Natasha Sterling (2133789)" userId="S::2133789@student.uwtsd.ac.uk::c32457a0-7bed-46e0-ac18-24297ded8757" providerId="AD" clId="Web-{61F09FE4-5F0C-673C-F5B2-A1E03DCEAC68}" dt="2022-08-06T05:26:06.378" v="665" actId="20577"/>
        <pc:sldMkLst>
          <pc:docMk/>
          <pc:sldMk cId="4002322510" sldId="260"/>
        </pc:sldMkLst>
        <pc:spChg chg="add mod">
          <ac:chgData name="Nyoka Natasha Sterling (2133789)" userId="S::2133789@student.uwtsd.ac.uk::c32457a0-7bed-46e0-ac18-24297ded8757" providerId="AD" clId="Web-{61F09FE4-5F0C-673C-F5B2-A1E03DCEAC68}" dt="2022-08-06T05:26:06.378" v="665" actId="20577"/>
          <ac:spMkLst>
            <pc:docMk/>
            <pc:sldMk cId="4002322510" sldId="260"/>
            <ac:spMk id="17" creationId="{B2E062CF-4E6D-874B-0AAE-0DCF55CEF40D}"/>
          </ac:spMkLst>
        </pc:spChg>
      </pc:sldChg>
      <pc:sldChg chg="addSp modSp">
        <pc:chgData name="Nyoka Natasha Sterling (2133789)" userId="S::2133789@student.uwtsd.ac.uk::c32457a0-7bed-46e0-ac18-24297ded8757" providerId="AD" clId="Web-{61F09FE4-5F0C-673C-F5B2-A1E03DCEAC68}" dt="2022-08-06T06:07:03.794" v="919" actId="20577"/>
        <pc:sldMkLst>
          <pc:docMk/>
          <pc:sldMk cId="583318446" sldId="262"/>
        </pc:sldMkLst>
        <pc:spChg chg="mod">
          <ac:chgData name="Nyoka Natasha Sterling (2133789)" userId="S::2133789@student.uwtsd.ac.uk::c32457a0-7bed-46e0-ac18-24297ded8757" providerId="AD" clId="Web-{61F09FE4-5F0C-673C-F5B2-A1E03DCEAC68}" dt="2022-08-06T04:40:05.845" v="558" actId="20577"/>
          <ac:spMkLst>
            <pc:docMk/>
            <pc:sldMk cId="583318446" sldId="262"/>
            <ac:spMk id="10" creationId="{CF1835E5-E807-5CF0-8E5C-25A9FE509C18}"/>
          </ac:spMkLst>
        </pc:spChg>
        <pc:spChg chg="add">
          <ac:chgData name="Nyoka Natasha Sterling (2133789)" userId="S::2133789@student.uwtsd.ac.uk::c32457a0-7bed-46e0-ac18-24297ded8757" providerId="AD" clId="Web-{61F09FE4-5F0C-673C-F5B2-A1E03DCEAC68}" dt="2022-08-06T04:40:16.987" v="559"/>
          <ac:spMkLst>
            <pc:docMk/>
            <pc:sldMk cId="583318446" sldId="262"/>
            <ac:spMk id="11" creationId="{C55146B6-44F2-FDF5-15F3-978D0106D7AB}"/>
          </ac:spMkLst>
        </pc:spChg>
        <pc:spChg chg="add mod">
          <ac:chgData name="Nyoka Natasha Sterling (2133789)" userId="S::2133789@student.uwtsd.ac.uk::c32457a0-7bed-46e0-ac18-24297ded8757" providerId="AD" clId="Web-{61F09FE4-5F0C-673C-F5B2-A1E03DCEAC68}" dt="2022-08-06T06:07:03.794" v="919" actId="20577"/>
          <ac:spMkLst>
            <pc:docMk/>
            <pc:sldMk cId="583318446" sldId="262"/>
            <ac:spMk id="12" creationId="{2ACBEF2A-F6E2-EF91-0AC8-B230264AB32D}"/>
          </ac:spMkLst>
        </pc:spChg>
      </pc:sldChg>
      <pc:sldChg chg="addSp delSp modSp new mod setBg addAnim">
        <pc:chgData name="Nyoka Natasha Sterling (2133789)" userId="S::2133789@student.uwtsd.ac.uk::c32457a0-7bed-46e0-ac18-24297ded8757" providerId="AD" clId="Web-{61F09FE4-5F0C-673C-F5B2-A1E03DCEAC68}" dt="2022-08-06T06:04:42.962" v="907" actId="20577"/>
        <pc:sldMkLst>
          <pc:docMk/>
          <pc:sldMk cId="1242844004" sldId="264"/>
        </pc:sldMkLst>
        <pc:spChg chg="mod">
          <ac:chgData name="Nyoka Natasha Sterling (2133789)" userId="S::2133789@student.uwtsd.ac.uk::c32457a0-7bed-46e0-ac18-24297ded8757" providerId="AD" clId="Web-{61F09FE4-5F0C-673C-F5B2-A1E03DCEAC68}" dt="2022-08-05T11:46:22.848" v="317" actId="20577"/>
          <ac:spMkLst>
            <pc:docMk/>
            <pc:sldMk cId="1242844004" sldId="264"/>
            <ac:spMk id="2" creationId="{12CC2284-CE13-54CC-80E8-F7950D999209}"/>
          </ac:spMkLst>
        </pc:spChg>
        <pc:spChg chg="del mod">
          <ac:chgData name="Nyoka Natasha Sterling (2133789)" userId="S::2133789@student.uwtsd.ac.uk::c32457a0-7bed-46e0-ac18-24297ded8757" providerId="AD" clId="Web-{61F09FE4-5F0C-673C-F5B2-A1E03DCEAC68}" dt="2022-08-05T11:31:45.011" v="127"/>
          <ac:spMkLst>
            <pc:docMk/>
            <pc:sldMk cId="1242844004" sldId="264"/>
            <ac:spMk id="3" creationId="{4357BE60-CB39-8051-D5B4-42012D03E565}"/>
          </ac:spMkLst>
        </pc:spChg>
        <pc:spChg chg="add mod">
          <ac:chgData name="Nyoka Natasha Sterling (2133789)" userId="S::2133789@student.uwtsd.ac.uk::c32457a0-7bed-46e0-ac18-24297ded8757" providerId="AD" clId="Web-{61F09FE4-5F0C-673C-F5B2-A1E03DCEAC68}" dt="2022-08-06T06:04:42.962" v="907" actId="20577"/>
          <ac:spMkLst>
            <pc:docMk/>
            <pc:sldMk cId="1242844004" sldId="264"/>
            <ac:spMk id="3" creationId="{4810F7FF-BDC9-BB08-3938-A007893EA3A0}"/>
          </ac:spMkLst>
        </pc:spChg>
        <pc:spChg chg="mod">
          <ac:chgData name="Nyoka Natasha Sterling (2133789)" userId="S::2133789@student.uwtsd.ac.uk::c32457a0-7bed-46e0-ac18-24297ded8757" providerId="AD" clId="Web-{61F09FE4-5F0C-673C-F5B2-A1E03DCEAC68}" dt="2022-08-05T11:40:23.072" v="209"/>
          <ac:spMkLst>
            <pc:docMk/>
            <pc:sldMk cId="1242844004" sldId="264"/>
            <ac:spMk id="4" creationId="{90F1325B-0326-88B3-D51B-C8158EF87763}"/>
          </ac:spMkLst>
        </pc:spChg>
        <pc:spChg chg="add">
          <ac:chgData name="Nyoka Natasha Sterling (2133789)" userId="S::2133789@student.uwtsd.ac.uk::c32457a0-7bed-46e0-ac18-24297ded8757" providerId="AD" clId="Web-{61F09FE4-5F0C-673C-F5B2-A1E03DCEAC68}" dt="2022-08-05T11:30:36.994" v="114"/>
          <ac:spMkLst>
            <pc:docMk/>
            <pc:sldMk cId="1242844004" sldId="264"/>
            <ac:spMk id="5" creationId="{7E056087-F2C9-CFD8-E911-7302F7625163}"/>
          </ac:spMkLst>
        </pc:spChg>
        <pc:spChg chg="add del mod">
          <ac:chgData name="Nyoka Natasha Sterling (2133789)" userId="S::2133789@student.uwtsd.ac.uk::c32457a0-7bed-46e0-ac18-24297ded8757" providerId="AD" clId="Web-{61F09FE4-5F0C-673C-F5B2-A1E03DCEAC68}" dt="2022-08-05T11:31:30.917" v="126"/>
          <ac:spMkLst>
            <pc:docMk/>
            <pc:sldMk cId="1242844004" sldId="264"/>
            <ac:spMk id="6" creationId="{B777F621-83B1-4ED1-971D-1A50D7C7AFAD}"/>
          </ac:spMkLst>
        </pc:spChg>
        <pc:spChg chg="add mod ord">
          <ac:chgData name="Nyoka Natasha Sterling (2133789)" userId="S::2133789@student.uwtsd.ac.uk::c32457a0-7bed-46e0-ac18-24297ded8757" providerId="AD" clId="Web-{61F09FE4-5F0C-673C-F5B2-A1E03DCEAC68}" dt="2022-08-06T05:57:12.562" v="841" actId="20577"/>
          <ac:spMkLst>
            <pc:docMk/>
            <pc:sldMk cId="1242844004" sldId="264"/>
            <ac:spMk id="8" creationId="{D72FE264-93BF-1BC9-742E-8A9A6369DABF}"/>
          </ac:spMkLst>
        </pc:spChg>
        <pc:spChg chg="add del">
          <ac:chgData name="Nyoka Natasha Sterling (2133789)" userId="S::2133789@student.uwtsd.ac.uk::c32457a0-7bed-46e0-ac18-24297ded8757" providerId="AD" clId="Web-{61F09FE4-5F0C-673C-F5B2-A1E03DCEAC68}" dt="2022-08-05T11:40:23.072" v="209"/>
          <ac:spMkLst>
            <pc:docMk/>
            <pc:sldMk cId="1242844004" sldId="264"/>
            <ac:spMk id="14" creationId="{F33867FC-EB8E-4B00-B7D5-7967D9DF1C62}"/>
          </ac:spMkLst>
        </pc:spChg>
        <pc:spChg chg="add del">
          <ac:chgData name="Nyoka Natasha Sterling (2133789)" userId="S::2133789@student.uwtsd.ac.uk::c32457a0-7bed-46e0-ac18-24297ded8757" providerId="AD" clId="Web-{61F09FE4-5F0C-673C-F5B2-A1E03DCEAC68}" dt="2022-08-05T11:40:23.072" v="209"/>
          <ac:spMkLst>
            <pc:docMk/>
            <pc:sldMk cId="1242844004" sldId="264"/>
            <ac:spMk id="16" creationId="{D69E00ED-B0F1-4570-A74E-E05D0E9A86C9}"/>
          </ac:spMkLst>
        </pc:spChg>
        <pc:spChg chg="add del">
          <ac:chgData name="Nyoka Natasha Sterling (2133789)" userId="S::2133789@student.uwtsd.ac.uk::c32457a0-7bed-46e0-ac18-24297ded8757" providerId="AD" clId="Web-{61F09FE4-5F0C-673C-F5B2-A1E03DCEAC68}" dt="2022-08-05T11:40:23.072" v="209"/>
          <ac:spMkLst>
            <pc:docMk/>
            <pc:sldMk cId="1242844004" sldId="264"/>
            <ac:spMk id="18" creationId="{074D0BE7-DDD8-46AB-A2C1-5B7FFD921AE2}"/>
          </ac:spMkLst>
        </pc:spChg>
        <pc:spChg chg="add">
          <ac:chgData name="Nyoka Natasha Sterling (2133789)" userId="S::2133789@student.uwtsd.ac.uk::c32457a0-7bed-46e0-ac18-24297ded8757" providerId="AD" clId="Web-{61F09FE4-5F0C-673C-F5B2-A1E03DCEAC68}" dt="2022-08-05T11:40:23.072" v="209"/>
          <ac:spMkLst>
            <pc:docMk/>
            <pc:sldMk cId="1242844004" sldId="264"/>
            <ac:spMk id="20" creationId="{0E807223-DF88-4D6D-970E-08919E5E02EB}"/>
          </ac:spMkLst>
        </pc:spChg>
        <pc:spChg chg="add">
          <ac:chgData name="Nyoka Natasha Sterling (2133789)" userId="S::2133789@student.uwtsd.ac.uk::c32457a0-7bed-46e0-ac18-24297ded8757" providerId="AD" clId="Web-{61F09FE4-5F0C-673C-F5B2-A1E03DCEAC68}" dt="2022-08-05T11:40:23.072" v="209"/>
          <ac:spMkLst>
            <pc:docMk/>
            <pc:sldMk cId="1242844004" sldId="264"/>
            <ac:spMk id="21" creationId="{83B91B61-BFCA-4647-957E-A8269BE46F39}"/>
          </ac:spMkLst>
        </pc:spChg>
        <pc:spChg chg="add">
          <ac:chgData name="Nyoka Natasha Sterling (2133789)" userId="S::2133789@student.uwtsd.ac.uk::c32457a0-7bed-46e0-ac18-24297ded8757" providerId="AD" clId="Web-{61F09FE4-5F0C-673C-F5B2-A1E03DCEAC68}" dt="2022-08-05T11:40:23.072" v="209"/>
          <ac:spMkLst>
            <pc:docMk/>
            <pc:sldMk cId="1242844004" sldId="264"/>
            <ac:spMk id="22" creationId="{92D1D7C6-1C89-420C-8D35-483654167118}"/>
          </ac:spMkLst>
        </pc:spChg>
        <pc:spChg chg="add del">
          <ac:chgData name="Nyoka Natasha Sterling (2133789)" userId="S::2133789@student.uwtsd.ac.uk::c32457a0-7bed-46e0-ac18-24297ded8757" providerId="AD" clId="Web-{61F09FE4-5F0C-673C-F5B2-A1E03DCEAC68}" dt="2022-08-05T11:40:05.463" v="208"/>
          <ac:spMkLst>
            <pc:docMk/>
            <pc:sldMk cId="1242844004" sldId="264"/>
            <ac:spMk id="23" creationId="{0E807223-DF88-4D6D-970E-08919E5E02EB}"/>
          </ac:spMkLst>
        </pc:spChg>
        <pc:spChg chg="add del">
          <ac:chgData name="Nyoka Natasha Sterling (2133789)" userId="S::2133789@student.uwtsd.ac.uk::c32457a0-7bed-46e0-ac18-24297ded8757" providerId="AD" clId="Web-{61F09FE4-5F0C-673C-F5B2-A1E03DCEAC68}" dt="2022-08-05T11:40:05.463" v="208"/>
          <ac:spMkLst>
            <pc:docMk/>
            <pc:sldMk cId="1242844004" sldId="264"/>
            <ac:spMk id="25" creationId="{BC46CD03-D076-40A3-9AA4-2B7BB288B160}"/>
          </ac:spMkLst>
        </pc:spChg>
        <pc:spChg chg="add del">
          <ac:chgData name="Nyoka Natasha Sterling (2133789)" userId="S::2133789@student.uwtsd.ac.uk::c32457a0-7bed-46e0-ac18-24297ded8757" providerId="AD" clId="Web-{61F09FE4-5F0C-673C-F5B2-A1E03DCEAC68}" dt="2022-08-05T11:40:05.463" v="208"/>
          <ac:spMkLst>
            <pc:docMk/>
            <pc:sldMk cId="1242844004" sldId="264"/>
            <ac:spMk id="27" creationId="{88D28697-83F7-4C09-A9B2-6CAA58855626}"/>
          </ac:spMkLst>
        </pc:spChg>
        <pc:picChg chg="add mod ord">
          <ac:chgData name="Nyoka Natasha Sterling (2133789)" userId="S::2133789@student.uwtsd.ac.uk::c32457a0-7bed-46e0-ac18-24297ded8757" providerId="AD" clId="Web-{61F09FE4-5F0C-673C-F5B2-A1E03DCEAC68}" dt="2022-08-05T11:40:23.072" v="209"/>
          <ac:picMkLst>
            <pc:docMk/>
            <pc:sldMk cId="1242844004" sldId="264"/>
            <ac:picMk id="10" creationId="{48257B50-ABB8-3FB0-A8AB-32C61ECC1A74}"/>
          </ac:picMkLst>
        </pc:picChg>
      </pc:sldChg>
      <pc:sldChg chg="addSp delSp modSp del">
        <pc:chgData name="Nyoka Natasha Sterling (2133789)" userId="S::2133789@student.uwtsd.ac.uk::c32457a0-7bed-46e0-ac18-24297ded8757" providerId="AD" clId="Web-{61F09FE4-5F0C-673C-F5B2-A1E03DCEAC68}" dt="2022-08-05T11:26:31.190" v="37"/>
        <pc:sldMkLst>
          <pc:docMk/>
          <pc:sldMk cId="3316573970" sldId="264"/>
        </pc:sldMkLst>
        <pc:spChg chg="add mod">
          <ac:chgData name="Nyoka Natasha Sterling (2133789)" userId="S::2133789@student.uwtsd.ac.uk::c32457a0-7bed-46e0-ac18-24297ded8757" providerId="AD" clId="Web-{61F09FE4-5F0C-673C-F5B2-A1E03DCEAC68}" dt="2022-08-05T11:25:13.719" v="34"/>
          <ac:spMkLst>
            <pc:docMk/>
            <pc:sldMk cId="3316573970" sldId="264"/>
            <ac:spMk id="4" creationId="{2A676D6E-11EB-C89A-3D8F-861F42935A13}"/>
          </ac:spMkLst>
        </pc:spChg>
        <pc:spChg chg="add mod">
          <ac:chgData name="Nyoka Natasha Sterling (2133789)" userId="S::2133789@student.uwtsd.ac.uk::c32457a0-7bed-46e0-ac18-24297ded8757" providerId="AD" clId="Web-{61F09FE4-5F0C-673C-F5B2-A1E03DCEAC68}" dt="2022-08-05T11:25:52.392" v="36"/>
          <ac:spMkLst>
            <pc:docMk/>
            <pc:sldMk cId="3316573970" sldId="264"/>
            <ac:spMk id="5" creationId="{9FE54F35-BDCB-E7A4-3AB4-36624A1A1E0B}"/>
          </ac:spMkLst>
        </pc:spChg>
        <pc:spChg chg="mod">
          <ac:chgData name="Nyoka Natasha Sterling (2133789)" userId="S::2133789@student.uwtsd.ac.uk::c32457a0-7bed-46e0-ac18-24297ded8757" providerId="AD" clId="Web-{61F09FE4-5F0C-673C-F5B2-A1E03DCEAC68}" dt="2022-08-05T11:24:35.171" v="7" actId="20577"/>
          <ac:spMkLst>
            <pc:docMk/>
            <pc:sldMk cId="3316573970" sldId="264"/>
            <ac:spMk id="7" creationId="{04E36D26-5C95-668E-0E29-D70727E6A739}"/>
          </ac:spMkLst>
        </pc:spChg>
        <pc:spChg chg="del mod">
          <ac:chgData name="Nyoka Natasha Sterling (2133789)" userId="S::2133789@student.uwtsd.ac.uk::c32457a0-7bed-46e0-ac18-24297ded8757" providerId="AD" clId="Web-{61F09FE4-5F0C-673C-F5B2-A1E03DCEAC68}" dt="2022-08-05T11:25:13.719" v="34"/>
          <ac:spMkLst>
            <pc:docMk/>
            <pc:sldMk cId="3316573970" sldId="264"/>
            <ac:spMk id="8" creationId="{4BE24515-5D73-A636-E669-C0312027AB84}"/>
          </ac:spMkLst>
        </pc:spChg>
        <pc:spChg chg="mod">
          <ac:chgData name="Nyoka Natasha Sterling (2133789)" userId="S::2133789@student.uwtsd.ac.uk::c32457a0-7bed-46e0-ac18-24297ded8757" providerId="AD" clId="Web-{61F09FE4-5F0C-673C-F5B2-A1E03DCEAC68}" dt="2022-08-05T11:24:47.953" v="11" actId="20577"/>
          <ac:spMkLst>
            <pc:docMk/>
            <pc:sldMk cId="3316573970" sldId="264"/>
            <ac:spMk id="9" creationId="{A3F07CCE-9799-84BD-B31B-442CBF68BC06}"/>
          </ac:spMkLst>
        </pc:spChg>
        <pc:spChg chg="mod">
          <ac:chgData name="Nyoka Natasha Sterling (2133789)" userId="S::2133789@student.uwtsd.ac.uk::c32457a0-7bed-46e0-ac18-24297ded8757" providerId="AD" clId="Web-{61F09FE4-5F0C-673C-F5B2-A1E03DCEAC68}" dt="2022-08-05T11:25:06.875" v="32" actId="20577"/>
          <ac:spMkLst>
            <pc:docMk/>
            <pc:sldMk cId="3316573970" sldId="264"/>
            <ac:spMk id="10" creationId="{87EFEAF9-0245-65C7-5BBB-067A125FF04F}"/>
          </ac:spMkLst>
        </pc:spChg>
      </pc:sldChg>
      <pc:sldChg chg="addSp delSp modSp new del mod setBg chgLayout">
        <pc:chgData name="Nyoka Natasha Sterling (2133789)" userId="S::2133789@student.uwtsd.ac.uk::c32457a0-7bed-46e0-ac18-24297ded8757" providerId="AD" clId="Web-{61F09FE4-5F0C-673C-F5B2-A1E03DCEAC68}" dt="2022-08-06T07:12:24.576" v="1165"/>
        <pc:sldMkLst>
          <pc:docMk/>
          <pc:sldMk cId="2976974830" sldId="265"/>
        </pc:sldMkLst>
        <pc:spChg chg="del mod ord">
          <ac:chgData name="Nyoka Natasha Sterling (2133789)" userId="S::2133789@student.uwtsd.ac.uk::c32457a0-7bed-46e0-ac18-24297ded8757" providerId="AD" clId="Web-{61F09FE4-5F0C-673C-F5B2-A1E03DCEAC68}" dt="2022-08-06T07:05:25.814" v="1159"/>
          <ac:spMkLst>
            <pc:docMk/>
            <pc:sldMk cId="2976974830" sldId="265"/>
            <ac:spMk id="2" creationId="{DDEE15F7-5AB7-1C80-2DAC-AFEF5F27CA46}"/>
          </ac:spMkLst>
        </pc:spChg>
        <pc:spChg chg="del mod ord">
          <ac:chgData name="Nyoka Natasha Sterling (2133789)" userId="S::2133789@student.uwtsd.ac.uk::c32457a0-7bed-46e0-ac18-24297ded8757" providerId="AD" clId="Web-{61F09FE4-5F0C-673C-F5B2-A1E03DCEAC68}" dt="2022-08-06T06:16:25.091" v="997"/>
          <ac:spMkLst>
            <pc:docMk/>
            <pc:sldMk cId="2976974830" sldId="265"/>
            <ac:spMk id="3" creationId="{A8CE9461-C21E-CA4A-F0D2-984D4294C137}"/>
          </ac:spMkLst>
        </pc:spChg>
        <pc:spChg chg="mod ord">
          <ac:chgData name="Nyoka Natasha Sterling (2133789)" userId="S::2133789@student.uwtsd.ac.uk::c32457a0-7bed-46e0-ac18-24297ded8757" providerId="AD" clId="Web-{61F09FE4-5F0C-673C-F5B2-A1E03DCEAC68}" dt="2022-08-06T06:18:37.345" v="1057"/>
          <ac:spMkLst>
            <pc:docMk/>
            <pc:sldMk cId="2976974830" sldId="265"/>
            <ac:spMk id="4" creationId="{803656CB-FE0E-D08B-23CC-7DA47697AA6F}"/>
          </ac:spMkLst>
        </pc:spChg>
        <pc:spChg chg="add del mod ord">
          <ac:chgData name="Nyoka Natasha Sterling (2133789)" userId="S::2133789@student.uwtsd.ac.uk::c32457a0-7bed-46e0-ac18-24297ded8757" providerId="AD" clId="Web-{61F09FE4-5F0C-673C-F5B2-A1E03DCEAC68}" dt="2022-08-06T06:15:57.512" v="996"/>
          <ac:spMkLst>
            <pc:docMk/>
            <pc:sldMk cId="2976974830" sldId="265"/>
            <ac:spMk id="5" creationId="{8B2D2069-65F8-24C9-08CF-51A6AC077430}"/>
          </ac:spMkLst>
        </pc:spChg>
        <pc:spChg chg="add del mod">
          <ac:chgData name="Nyoka Natasha Sterling (2133789)" userId="S::2133789@student.uwtsd.ac.uk::c32457a0-7bed-46e0-ac18-24297ded8757" providerId="AD" clId="Web-{61F09FE4-5F0C-673C-F5B2-A1E03DCEAC68}" dt="2022-08-06T06:38:33.971" v="1153"/>
          <ac:spMkLst>
            <pc:docMk/>
            <pc:sldMk cId="2976974830" sldId="265"/>
            <ac:spMk id="6" creationId="{429107CB-CD20-31EE-12C7-1E29F1556DBA}"/>
          </ac:spMkLst>
        </pc:spChg>
        <pc:spChg chg="add del mod">
          <ac:chgData name="Nyoka Natasha Sterling (2133789)" userId="S::2133789@student.uwtsd.ac.uk::c32457a0-7bed-46e0-ac18-24297ded8757" providerId="AD" clId="Web-{61F09FE4-5F0C-673C-F5B2-A1E03DCEAC68}" dt="2022-08-06T06:38:38.518" v="1154"/>
          <ac:spMkLst>
            <pc:docMk/>
            <pc:sldMk cId="2976974830" sldId="265"/>
            <ac:spMk id="7" creationId="{977AABBC-5919-5791-89A6-698F19E2234E}"/>
          </ac:spMkLst>
        </pc:spChg>
        <pc:spChg chg="add mod">
          <ac:chgData name="Nyoka Natasha Sterling (2133789)" userId="S::2133789@student.uwtsd.ac.uk::c32457a0-7bed-46e0-ac18-24297ded8757" providerId="AD" clId="Web-{61F09FE4-5F0C-673C-F5B2-A1E03DCEAC68}" dt="2022-08-06T07:02:47.310" v="1158" actId="14100"/>
          <ac:spMkLst>
            <pc:docMk/>
            <pc:sldMk cId="2976974830" sldId="265"/>
            <ac:spMk id="8" creationId="{791F1C08-03FB-3A20-4F23-7AF48FD7A6CA}"/>
          </ac:spMkLst>
        </pc:spChg>
        <pc:spChg chg="add">
          <ac:chgData name="Nyoka Natasha Sterling (2133789)" userId="S::2133789@student.uwtsd.ac.uk::c32457a0-7bed-46e0-ac18-24297ded8757" providerId="AD" clId="Web-{61F09FE4-5F0C-673C-F5B2-A1E03DCEAC68}" dt="2022-08-06T06:18:37.345" v="1057"/>
          <ac:spMkLst>
            <pc:docMk/>
            <pc:sldMk cId="2976974830" sldId="265"/>
            <ac:spMk id="13" creationId="{EC2B4A13-0632-456F-A66A-2D0CDB9D30AE}"/>
          </ac:spMkLst>
        </pc:spChg>
        <pc:spChg chg="add">
          <ac:chgData name="Nyoka Natasha Sterling (2133789)" userId="S::2133789@student.uwtsd.ac.uk::c32457a0-7bed-46e0-ac18-24297ded8757" providerId="AD" clId="Web-{61F09FE4-5F0C-673C-F5B2-A1E03DCEAC68}" dt="2022-08-06T06:18:37.345" v="1057"/>
          <ac:spMkLst>
            <pc:docMk/>
            <pc:sldMk cId="2976974830" sldId="265"/>
            <ac:spMk id="15" creationId="{1568A552-34C4-41D2-A36B-9E86EC569E10}"/>
          </ac:spMkLst>
        </pc:spChg>
        <pc:spChg chg="add">
          <ac:chgData name="Nyoka Natasha Sterling (2133789)" userId="S::2133789@student.uwtsd.ac.uk::c32457a0-7bed-46e0-ac18-24297ded8757" providerId="AD" clId="Web-{61F09FE4-5F0C-673C-F5B2-A1E03DCEAC68}" dt="2022-08-06T06:18:37.345" v="1057"/>
          <ac:spMkLst>
            <pc:docMk/>
            <pc:sldMk cId="2976974830" sldId="265"/>
            <ac:spMk id="17" creationId="{B8BE655E-142C-41C9-895E-54D55EDDAF85}"/>
          </ac:spMkLst>
        </pc:spChg>
        <pc:spChg chg="add">
          <ac:chgData name="Nyoka Natasha Sterling (2133789)" userId="S::2133789@student.uwtsd.ac.uk::c32457a0-7bed-46e0-ac18-24297ded8757" providerId="AD" clId="Web-{61F09FE4-5F0C-673C-F5B2-A1E03DCEAC68}" dt="2022-08-06T06:18:37.345" v="1057"/>
          <ac:spMkLst>
            <pc:docMk/>
            <pc:sldMk cId="2976974830" sldId="265"/>
            <ac:spMk id="19" creationId="{198CC593-9FF4-46EF-81AE-2D26922F154C}"/>
          </ac:spMkLst>
        </pc:spChg>
        <pc:grpChg chg="add">
          <ac:chgData name="Nyoka Natasha Sterling (2133789)" userId="S::2133789@student.uwtsd.ac.uk::c32457a0-7bed-46e0-ac18-24297ded8757" providerId="AD" clId="Web-{61F09FE4-5F0C-673C-F5B2-A1E03DCEAC68}" dt="2022-08-06T06:18:37.345" v="1057"/>
          <ac:grpSpMkLst>
            <pc:docMk/>
            <pc:sldMk cId="2976974830" sldId="265"/>
            <ac:grpSpMk id="9" creationId="{8C89EA62-F38E-4285-A105-C5E1BD360093}"/>
          </ac:grpSpMkLst>
        </pc:grpChg>
        <pc:graphicFrameChg chg="add del mod modGraphic">
          <ac:chgData name="Nyoka Natasha Sterling (2133789)" userId="S::2133789@student.uwtsd.ac.uk::c32457a0-7bed-46e0-ac18-24297ded8757" providerId="AD" clId="Web-{61F09FE4-5F0C-673C-F5B2-A1E03DCEAC68}" dt="2022-08-05T12:07:27.320" v="519"/>
          <ac:graphicFrameMkLst>
            <pc:docMk/>
            <pc:sldMk cId="2976974830" sldId="265"/>
            <ac:graphicFrameMk id="5" creationId="{4EA097C4-A838-5036-F5EC-A49F7F49CD7F}"/>
          </ac:graphicFrameMkLst>
        </pc:graphicFrameChg>
        <pc:graphicFrameChg chg="add del mod modGraphic">
          <ac:chgData name="Nyoka Natasha Sterling (2133789)" userId="S::2133789@student.uwtsd.ac.uk::c32457a0-7bed-46e0-ac18-24297ded8757" providerId="AD" clId="Web-{61F09FE4-5F0C-673C-F5B2-A1E03DCEAC68}" dt="2022-08-05T12:10:09.903" v="538"/>
          <ac:graphicFrameMkLst>
            <pc:docMk/>
            <pc:sldMk cId="2976974830" sldId="265"/>
            <ac:graphicFrameMk id="6" creationId="{713BE02D-9B5F-8F98-66F8-75DB4E603DFD}"/>
          </ac:graphicFrameMkLst>
        </pc:graphicFrameChg>
        <pc:graphicFrameChg chg="add del">
          <ac:chgData name="Nyoka Natasha Sterling (2133789)" userId="S::2133789@student.uwtsd.ac.uk::c32457a0-7bed-46e0-ac18-24297ded8757" providerId="AD" clId="Web-{61F09FE4-5F0C-673C-F5B2-A1E03DCEAC68}" dt="2022-08-05T12:12:13.360" v="540"/>
          <ac:graphicFrameMkLst>
            <pc:docMk/>
            <pc:sldMk cId="2976974830" sldId="265"/>
            <ac:graphicFrameMk id="7" creationId="{FD1095C4-4EF8-C5C5-3E7F-6C04D1A2D646}"/>
          </ac:graphicFrameMkLst>
        </pc:graphicFrameChg>
      </pc:sldChg>
      <pc:sldChg chg="modSp add replId">
        <pc:chgData name="Nyoka Natasha Sterling (2133789)" userId="S::2133789@student.uwtsd.ac.uk::c32457a0-7bed-46e0-ac18-24297ded8757" providerId="AD" clId="Web-{61F09FE4-5F0C-673C-F5B2-A1E03DCEAC68}" dt="2022-08-05T11:55:17.159" v="453" actId="20577"/>
        <pc:sldMkLst>
          <pc:docMk/>
          <pc:sldMk cId="2892328438" sldId="266"/>
        </pc:sldMkLst>
        <pc:spChg chg="mod">
          <ac:chgData name="Nyoka Natasha Sterling (2133789)" userId="S::2133789@student.uwtsd.ac.uk::c32457a0-7bed-46e0-ac18-24297ded8757" providerId="AD" clId="Web-{61F09FE4-5F0C-673C-F5B2-A1E03DCEAC68}" dt="2022-08-05T11:51:54.654" v="393" actId="20577"/>
          <ac:spMkLst>
            <pc:docMk/>
            <pc:sldMk cId="2892328438" sldId="266"/>
            <ac:spMk id="2" creationId="{12CC2284-CE13-54CC-80E8-F7950D999209}"/>
          </ac:spMkLst>
        </pc:spChg>
        <pc:spChg chg="mod">
          <ac:chgData name="Nyoka Natasha Sterling (2133789)" userId="S::2133789@student.uwtsd.ac.uk::c32457a0-7bed-46e0-ac18-24297ded8757" providerId="AD" clId="Web-{61F09FE4-5F0C-673C-F5B2-A1E03DCEAC68}" dt="2022-08-05T11:55:17.159" v="453" actId="20577"/>
          <ac:spMkLst>
            <pc:docMk/>
            <pc:sldMk cId="2892328438" sldId="266"/>
            <ac:spMk id="8" creationId="{D72FE264-93BF-1BC9-742E-8A9A6369DABF}"/>
          </ac:spMkLst>
        </pc:spChg>
      </pc:sldChg>
      <pc:sldChg chg="addSp modSp new mod setBg">
        <pc:chgData name="Nyoka Natasha Sterling (2133789)" userId="S::2133789@student.uwtsd.ac.uk::c32457a0-7bed-46e0-ac18-24297ded8757" providerId="AD" clId="Web-{61F09FE4-5F0C-673C-F5B2-A1E03DCEAC68}" dt="2022-08-06T07:10:02.197" v="1162" actId="20577"/>
        <pc:sldMkLst>
          <pc:docMk/>
          <pc:sldMk cId="2264038741" sldId="267"/>
        </pc:sldMkLst>
        <pc:spChg chg="mod">
          <ac:chgData name="Nyoka Natasha Sterling (2133789)" userId="S::2133789@student.uwtsd.ac.uk::c32457a0-7bed-46e0-ac18-24297ded8757" providerId="AD" clId="Web-{61F09FE4-5F0C-673C-F5B2-A1E03DCEAC68}" dt="2022-08-06T06:10:39.659" v="980" actId="20577"/>
          <ac:spMkLst>
            <pc:docMk/>
            <pc:sldMk cId="2264038741" sldId="267"/>
            <ac:spMk id="2" creationId="{1A094A82-C13E-AB40-B2CD-BFD01A082426}"/>
          </ac:spMkLst>
        </pc:spChg>
        <pc:spChg chg="mod">
          <ac:chgData name="Nyoka Natasha Sterling (2133789)" userId="S::2133789@student.uwtsd.ac.uk::c32457a0-7bed-46e0-ac18-24297ded8757" providerId="AD" clId="Web-{61F09FE4-5F0C-673C-F5B2-A1E03DCEAC68}" dt="2022-08-06T07:10:02.197" v="1162" actId="20577"/>
          <ac:spMkLst>
            <pc:docMk/>
            <pc:sldMk cId="2264038741" sldId="267"/>
            <ac:spMk id="3" creationId="{66B26D71-FB63-6E2E-6C34-A001CFA373AA}"/>
          </ac:spMkLst>
        </pc:spChg>
        <pc:spChg chg="mod">
          <ac:chgData name="Nyoka Natasha Sterling (2133789)" userId="S::2133789@student.uwtsd.ac.uk::c32457a0-7bed-46e0-ac18-24297ded8757" providerId="AD" clId="Web-{61F09FE4-5F0C-673C-F5B2-A1E03DCEAC68}" dt="2022-08-06T06:01:04.424" v="905"/>
          <ac:spMkLst>
            <pc:docMk/>
            <pc:sldMk cId="2264038741" sldId="267"/>
            <ac:spMk id="4" creationId="{814CEC72-E214-D509-66B2-0B200EB634FE}"/>
          </ac:spMkLst>
        </pc:spChg>
        <pc:spChg chg="add">
          <ac:chgData name="Nyoka Natasha Sterling (2133789)" userId="S::2133789@student.uwtsd.ac.uk::c32457a0-7bed-46e0-ac18-24297ded8757" providerId="AD" clId="Web-{61F09FE4-5F0C-673C-F5B2-A1E03DCEAC68}" dt="2022-08-06T06:01:04.424" v="905"/>
          <ac:spMkLst>
            <pc:docMk/>
            <pc:sldMk cId="2264038741" sldId="267"/>
            <ac:spMk id="9" creationId="{32812C54-7AEF-4ABB-826E-221F51CB0F30}"/>
          </ac:spMkLst>
        </pc:spChg>
        <pc:spChg chg="add">
          <ac:chgData name="Nyoka Natasha Sterling (2133789)" userId="S::2133789@student.uwtsd.ac.uk::c32457a0-7bed-46e0-ac18-24297ded8757" providerId="AD" clId="Web-{61F09FE4-5F0C-673C-F5B2-A1E03DCEAC68}" dt="2022-08-06T06:01:04.424" v="905"/>
          <ac:spMkLst>
            <pc:docMk/>
            <pc:sldMk cId="2264038741" sldId="267"/>
            <ac:spMk id="11" creationId="{891F40E4-8A76-44CF-91EC-907367352626}"/>
          </ac:spMkLst>
        </pc:spChg>
        <pc:spChg chg="add">
          <ac:chgData name="Nyoka Natasha Sterling (2133789)" userId="S::2133789@student.uwtsd.ac.uk::c32457a0-7bed-46e0-ac18-24297ded8757" providerId="AD" clId="Web-{61F09FE4-5F0C-673C-F5B2-A1E03DCEAC68}" dt="2022-08-06T06:01:04.424" v="905"/>
          <ac:spMkLst>
            <pc:docMk/>
            <pc:sldMk cId="2264038741" sldId="267"/>
            <ac:spMk id="13" creationId="{72171013-D973-4187-9CF2-EE098EEF8194}"/>
          </ac:spMkLst>
        </pc:spChg>
      </pc:sldChg>
      <pc:sldChg chg="new add del">
        <pc:chgData name="Nyoka Natasha Sterling (2133789)" userId="S::2133789@student.uwtsd.ac.uk::c32457a0-7bed-46e0-ac18-24297ded8757" providerId="AD" clId="Web-{61F09FE4-5F0C-673C-F5B2-A1E03DCEAC68}" dt="2022-08-06T07:12:48.311" v="1166"/>
        <pc:sldMkLst>
          <pc:docMk/>
          <pc:sldMk cId="3115922361" sldId="268"/>
        </pc:sldMkLst>
      </pc:sldChg>
    </pc:docChg>
  </pc:docChgLst>
  <pc:docChgLst>
    <pc:chgData name="Nyoka Natasha Sterling (2133789)" userId="S::2133789@student.uwtsd.ac.uk::c32457a0-7bed-46e0-ac18-24297ded8757" providerId="AD" clId="Web-{07F936AB-07C4-466D-B3BF-7124E1D54E98}"/>
    <pc:docChg chg="addSld delSld modSld modMainMaster">
      <pc:chgData name="Nyoka Natasha Sterling (2133789)" userId="S::2133789@student.uwtsd.ac.uk::c32457a0-7bed-46e0-ac18-24297ded8757" providerId="AD" clId="Web-{07F936AB-07C4-466D-B3BF-7124E1D54E98}" dt="2022-07-21T13:25:02.527" v="780" actId="20577"/>
      <pc:docMkLst>
        <pc:docMk/>
      </pc:docMkLst>
      <pc:sldChg chg="addSp modSp">
        <pc:chgData name="Nyoka Natasha Sterling (2133789)" userId="S::2133789@student.uwtsd.ac.uk::c32457a0-7bed-46e0-ac18-24297ded8757" providerId="AD" clId="Web-{07F936AB-07C4-466D-B3BF-7124E1D54E98}" dt="2022-07-20T15:51:45.248" v="171"/>
        <pc:sldMkLst>
          <pc:docMk/>
          <pc:sldMk cId="3601082625" sldId="256"/>
        </pc:sldMkLst>
        <pc:spChg chg="mod">
          <ac:chgData name="Nyoka Natasha Sterling (2133789)" userId="S::2133789@student.uwtsd.ac.uk::c32457a0-7bed-46e0-ac18-24297ded8757" providerId="AD" clId="Web-{07F936AB-07C4-466D-B3BF-7124E1D54E98}" dt="2022-07-20T15:33:19.664" v="69" actId="20577"/>
          <ac:spMkLst>
            <pc:docMk/>
            <pc:sldMk cId="3601082625" sldId="256"/>
            <ac:spMk id="2" creationId="{00000000-0000-0000-0000-000000000000}"/>
          </ac:spMkLst>
        </pc:spChg>
        <pc:spChg chg="mod">
          <ac:chgData name="Nyoka Natasha Sterling (2133789)" userId="S::2133789@student.uwtsd.ac.uk::c32457a0-7bed-46e0-ac18-24297ded8757" providerId="AD" clId="Web-{07F936AB-07C4-466D-B3BF-7124E1D54E98}" dt="2022-07-20T15:38:34.971" v="85" actId="20577"/>
          <ac:spMkLst>
            <pc:docMk/>
            <pc:sldMk cId="3601082625" sldId="256"/>
            <ac:spMk id="3" creationId="{00000000-0000-0000-0000-000000000000}"/>
          </ac:spMkLst>
        </pc:spChg>
        <pc:spChg chg="add">
          <ac:chgData name="Nyoka Natasha Sterling (2133789)" userId="S::2133789@student.uwtsd.ac.uk::c32457a0-7bed-46e0-ac18-24297ded8757" providerId="AD" clId="Web-{07F936AB-07C4-466D-B3BF-7124E1D54E98}" dt="2022-07-20T15:38:54.675" v="86"/>
          <ac:spMkLst>
            <pc:docMk/>
            <pc:sldMk cId="3601082625" sldId="256"/>
            <ac:spMk id="4" creationId="{A1490D23-CDE6-0B27-E237-54028732F2E5}"/>
          </ac:spMkLst>
        </pc:spChg>
        <pc:spChg chg="add mod">
          <ac:chgData name="Nyoka Natasha Sterling (2133789)" userId="S::2133789@student.uwtsd.ac.uk::c32457a0-7bed-46e0-ac18-24297ded8757" providerId="AD" clId="Web-{07F936AB-07C4-466D-B3BF-7124E1D54E98}" dt="2022-07-20T15:40:10.615" v="102" actId="20577"/>
          <ac:spMkLst>
            <pc:docMk/>
            <pc:sldMk cId="3601082625" sldId="256"/>
            <ac:spMk id="5" creationId="{12E4EED9-8061-4FAA-5EFF-21E64E3A0CCF}"/>
          </ac:spMkLst>
        </pc:spChg>
        <pc:spChg chg="add mod">
          <ac:chgData name="Nyoka Natasha Sterling (2133789)" userId="S::2133789@student.uwtsd.ac.uk::c32457a0-7bed-46e0-ac18-24297ded8757" providerId="AD" clId="Web-{07F936AB-07C4-466D-B3BF-7124E1D54E98}" dt="2022-07-20T15:51:45.248" v="171"/>
          <ac:spMkLst>
            <pc:docMk/>
            <pc:sldMk cId="3601082625" sldId="256"/>
            <ac:spMk id="6" creationId="{A1334D80-3F22-CF94-6AA7-D91221DE384A}"/>
          </ac:spMkLst>
        </pc:spChg>
      </pc:sldChg>
      <pc:sldChg chg="addSp delSp modSp new del mod setBg addAnim">
        <pc:chgData name="Nyoka Natasha Sterling (2133789)" userId="S::2133789@student.uwtsd.ac.uk::c32457a0-7bed-46e0-ac18-24297ded8757" providerId="AD" clId="Web-{07F936AB-07C4-466D-B3BF-7124E1D54E98}" dt="2022-07-20T15:53:10.673" v="175"/>
        <pc:sldMkLst>
          <pc:docMk/>
          <pc:sldMk cId="712514701" sldId="257"/>
        </pc:sldMkLst>
        <pc:spChg chg="mod">
          <ac:chgData name="Nyoka Natasha Sterling (2133789)" userId="S::2133789@student.uwtsd.ac.uk::c32457a0-7bed-46e0-ac18-24297ded8757" providerId="AD" clId="Web-{07F936AB-07C4-466D-B3BF-7124E1D54E98}" dt="2022-07-20T15:42:50.511" v="130"/>
          <ac:spMkLst>
            <pc:docMk/>
            <pc:sldMk cId="712514701" sldId="257"/>
            <ac:spMk id="2" creationId="{161049DC-3737-4860-557F-77A6723E6E04}"/>
          </ac:spMkLst>
        </pc:spChg>
        <pc:spChg chg="mod">
          <ac:chgData name="Nyoka Natasha Sterling (2133789)" userId="S::2133789@student.uwtsd.ac.uk::c32457a0-7bed-46e0-ac18-24297ded8757" providerId="AD" clId="Web-{07F936AB-07C4-466D-B3BF-7124E1D54E98}" dt="2022-07-20T15:53:01.063" v="174" actId="20577"/>
          <ac:spMkLst>
            <pc:docMk/>
            <pc:sldMk cId="712514701" sldId="257"/>
            <ac:spMk id="3" creationId="{9D6796B5-2226-5CEF-836D-36FD9B705EE8}"/>
          </ac:spMkLst>
        </pc:spChg>
        <pc:spChg chg="add del mod">
          <ac:chgData name="Nyoka Natasha Sterling (2133789)" userId="S::2133789@student.uwtsd.ac.uk::c32457a0-7bed-46e0-ac18-24297ded8757" providerId="AD" clId="Web-{07F936AB-07C4-466D-B3BF-7124E1D54E98}" dt="2022-07-20T15:41:22.664" v="119"/>
          <ac:spMkLst>
            <pc:docMk/>
            <pc:sldMk cId="712514701" sldId="257"/>
            <ac:spMk id="4" creationId="{714D2EF7-290D-D1E7-A12E-BC250D6E9058}"/>
          </ac:spMkLst>
        </pc:spChg>
        <pc:spChg chg="add mod">
          <ac:chgData name="Nyoka Natasha Sterling (2133789)" userId="S::2133789@student.uwtsd.ac.uk::c32457a0-7bed-46e0-ac18-24297ded8757" providerId="AD" clId="Web-{07F936AB-07C4-466D-B3BF-7124E1D54E98}" dt="2022-07-20T15:51:51.123" v="172"/>
          <ac:spMkLst>
            <pc:docMk/>
            <pc:sldMk cId="712514701" sldId="257"/>
            <ac:spMk id="5" creationId="{780243D5-0B06-FC7B-AB5C-D459F0AD619C}"/>
          </ac:spMkLst>
        </pc:spChg>
        <pc:spChg chg="add del">
          <ac:chgData name="Nyoka Natasha Sterling (2133789)" userId="S::2133789@student.uwtsd.ac.uk::c32457a0-7bed-46e0-ac18-24297ded8757" providerId="AD" clId="Web-{07F936AB-07C4-466D-B3BF-7124E1D54E98}" dt="2022-07-20T15:42:50.511" v="130"/>
          <ac:spMkLst>
            <pc:docMk/>
            <pc:sldMk cId="712514701" sldId="257"/>
            <ac:spMk id="8" creationId="{BA75F4A0-FEAF-4F1B-9C48-7688BF9D4148}"/>
          </ac:spMkLst>
        </pc:spChg>
        <pc:spChg chg="add del">
          <ac:chgData name="Nyoka Natasha Sterling (2133789)" userId="S::2133789@student.uwtsd.ac.uk::c32457a0-7bed-46e0-ac18-24297ded8757" providerId="AD" clId="Web-{07F936AB-07C4-466D-B3BF-7124E1D54E98}" dt="2022-07-20T15:42:50.511" v="130"/>
          <ac:spMkLst>
            <pc:docMk/>
            <pc:sldMk cId="712514701" sldId="257"/>
            <ac:spMk id="10" creationId="{F1EC79F3-0DE6-47BA-9C5C-039C54F4AC27}"/>
          </ac:spMkLst>
        </pc:spChg>
        <pc:spChg chg="add del">
          <ac:chgData name="Nyoka Natasha Sterling (2133789)" userId="S::2133789@student.uwtsd.ac.uk::c32457a0-7bed-46e0-ac18-24297ded8757" providerId="AD" clId="Web-{07F936AB-07C4-466D-B3BF-7124E1D54E98}" dt="2022-07-20T15:42:50.511" v="130"/>
          <ac:spMkLst>
            <pc:docMk/>
            <pc:sldMk cId="712514701" sldId="257"/>
            <ac:spMk id="12" creationId="{C86C2B07-2A41-4CB1-9C51-F037AF41765C}"/>
          </ac:spMkLst>
        </pc:spChg>
        <pc:spChg chg="add del">
          <ac:chgData name="Nyoka Natasha Sterling (2133789)" userId="S::2133789@student.uwtsd.ac.uk::c32457a0-7bed-46e0-ac18-24297ded8757" providerId="AD" clId="Web-{07F936AB-07C4-466D-B3BF-7124E1D54E98}" dt="2022-07-20T15:42:50.511" v="130"/>
          <ac:spMkLst>
            <pc:docMk/>
            <pc:sldMk cId="712514701" sldId="257"/>
            <ac:spMk id="14" creationId="{A3F67AAC-C977-4759-A5C8-6BC998F963D3}"/>
          </ac:spMkLst>
        </pc:spChg>
        <pc:spChg chg="add del">
          <ac:chgData name="Nyoka Natasha Sterling (2133789)" userId="S::2133789@student.uwtsd.ac.uk::c32457a0-7bed-46e0-ac18-24297ded8757" providerId="AD" clId="Web-{07F936AB-07C4-466D-B3BF-7124E1D54E98}" dt="2022-07-20T15:42:20.041" v="127"/>
          <ac:spMkLst>
            <pc:docMk/>
            <pc:sldMk cId="712514701" sldId="257"/>
            <ac:spMk id="23" creationId="{EC2B4A13-0632-456F-A66A-2D0CDB9D30AE}"/>
          </ac:spMkLst>
        </pc:spChg>
        <pc:spChg chg="add del">
          <ac:chgData name="Nyoka Natasha Sterling (2133789)" userId="S::2133789@student.uwtsd.ac.uk::c32457a0-7bed-46e0-ac18-24297ded8757" providerId="AD" clId="Web-{07F936AB-07C4-466D-B3BF-7124E1D54E98}" dt="2022-07-20T15:43:18.121" v="132"/>
          <ac:spMkLst>
            <pc:docMk/>
            <pc:sldMk cId="712514701" sldId="257"/>
            <ac:spMk id="24" creationId="{F33867FC-EB8E-4B00-B7D5-7967D9DF1C62}"/>
          </ac:spMkLst>
        </pc:spChg>
        <pc:spChg chg="add del">
          <ac:chgData name="Nyoka Natasha Sterling (2133789)" userId="S::2133789@student.uwtsd.ac.uk::c32457a0-7bed-46e0-ac18-24297ded8757" providerId="AD" clId="Web-{07F936AB-07C4-466D-B3BF-7124E1D54E98}" dt="2022-07-20T15:42:20.041" v="127"/>
          <ac:spMkLst>
            <pc:docMk/>
            <pc:sldMk cId="712514701" sldId="257"/>
            <ac:spMk id="25" creationId="{1568A552-34C4-41D2-A36B-9E86EC569E10}"/>
          </ac:spMkLst>
        </pc:spChg>
        <pc:spChg chg="add del">
          <ac:chgData name="Nyoka Natasha Sterling (2133789)" userId="S::2133789@student.uwtsd.ac.uk::c32457a0-7bed-46e0-ac18-24297ded8757" providerId="AD" clId="Web-{07F936AB-07C4-466D-B3BF-7124E1D54E98}" dt="2022-07-20T15:43:18.121" v="132"/>
          <ac:spMkLst>
            <pc:docMk/>
            <pc:sldMk cId="712514701" sldId="257"/>
            <ac:spMk id="26" creationId="{D69E00ED-B0F1-4570-A74E-E05D0E9A86C9}"/>
          </ac:spMkLst>
        </pc:spChg>
        <pc:spChg chg="add del">
          <ac:chgData name="Nyoka Natasha Sterling (2133789)" userId="S::2133789@student.uwtsd.ac.uk::c32457a0-7bed-46e0-ac18-24297ded8757" providerId="AD" clId="Web-{07F936AB-07C4-466D-B3BF-7124E1D54E98}" dt="2022-07-20T15:42:20.041" v="127"/>
          <ac:spMkLst>
            <pc:docMk/>
            <pc:sldMk cId="712514701" sldId="257"/>
            <ac:spMk id="27" creationId="{B8BE655E-142C-41C9-895E-54D55EDDAF85}"/>
          </ac:spMkLst>
        </pc:spChg>
        <pc:spChg chg="add del">
          <ac:chgData name="Nyoka Natasha Sterling (2133789)" userId="S::2133789@student.uwtsd.ac.uk::c32457a0-7bed-46e0-ac18-24297ded8757" providerId="AD" clId="Web-{07F936AB-07C4-466D-B3BF-7124E1D54E98}" dt="2022-07-20T15:43:18.121" v="132"/>
          <ac:spMkLst>
            <pc:docMk/>
            <pc:sldMk cId="712514701" sldId="257"/>
            <ac:spMk id="28" creationId="{074D0BE7-DDD8-46AB-A2C1-5B7FFD921AE2}"/>
          </ac:spMkLst>
        </pc:spChg>
        <pc:spChg chg="add del">
          <ac:chgData name="Nyoka Natasha Sterling (2133789)" userId="S::2133789@student.uwtsd.ac.uk::c32457a0-7bed-46e0-ac18-24297ded8757" providerId="AD" clId="Web-{07F936AB-07C4-466D-B3BF-7124E1D54E98}" dt="2022-07-20T15:42:20.041" v="127"/>
          <ac:spMkLst>
            <pc:docMk/>
            <pc:sldMk cId="712514701" sldId="257"/>
            <ac:spMk id="29" creationId="{198CC593-9FF4-46EF-81AE-2D26922F154C}"/>
          </ac:spMkLst>
        </pc:spChg>
        <pc:spChg chg="add del">
          <ac:chgData name="Nyoka Natasha Sterling (2133789)" userId="S::2133789@student.uwtsd.ac.uk::c32457a0-7bed-46e0-ac18-24297ded8757" providerId="AD" clId="Web-{07F936AB-07C4-466D-B3BF-7124E1D54E98}" dt="2022-07-20T15:42:50.496" v="129"/>
          <ac:spMkLst>
            <pc:docMk/>
            <pc:sldMk cId="712514701" sldId="257"/>
            <ac:spMk id="32" creationId="{9ECB0E0D-AC1B-4E83-84EA-237BFA20636D}"/>
          </ac:spMkLst>
        </pc:spChg>
        <pc:spChg chg="add">
          <ac:chgData name="Nyoka Natasha Sterling (2133789)" userId="S::2133789@student.uwtsd.ac.uk::c32457a0-7bed-46e0-ac18-24297ded8757" providerId="AD" clId="Web-{07F936AB-07C4-466D-B3BF-7124E1D54E98}" dt="2022-07-20T15:43:18.121" v="132"/>
          <ac:spMkLst>
            <pc:docMk/>
            <pc:sldMk cId="712514701" sldId="257"/>
            <ac:spMk id="37" creationId="{EF1A96B9-F717-4812-9DB0-C99D994623B8}"/>
          </ac:spMkLst>
        </pc:spChg>
        <pc:spChg chg="add">
          <ac:chgData name="Nyoka Natasha Sterling (2133789)" userId="S::2133789@student.uwtsd.ac.uk::c32457a0-7bed-46e0-ac18-24297ded8757" providerId="AD" clId="Web-{07F936AB-07C4-466D-B3BF-7124E1D54E98}" dt="2022-07-20T15:43:18.121" v="132"/>
          <ac:spMkLst>
            <pc:docMk/>
            <pc:sldMk cId="712514701" sldId="257"/>
            <ac:spMk id="39" creationId="{226038F9-8CE0-4A41-9EF0-3A27023DEF39}"/>
          </ac:spMkLst>
        </pc:spChg>
        <pc:spChg chg="add">
          <ac:chgData name="Nyoka Natasha Sterling (2133789)" userId="S::2133789@student.uwtsd.ac.uk::c32457a0-7bed-46e0-ac18-24297ded8757" providerId="AD" clId="Web-{07F936AB-07C4-466D-B3BF-7124E1D54E98}" dt="2022-07-20T15:43:18.121" v="132"/>
          <ac:spMkLst>
            <pc:docMk/>
            <pc:sldMk cId="712514701" sldId="257"/>
            <ac:spMk id="41" creationId="{BB5C5996-5C1E-4768-90AE-87BED835C607}"/>
          </ac:spMkLst>
        </pc:spChg>
        <pc:grpChg chg="add del">
          <ac:chgData name="Nyoka Natasha Sterling (2133789)" userId="S::2133789@student.uwtsd.ac.uk::c32457a0-7bed-46e0-ac18-24297ded8757" providerId="AD" clId="Web-{07F936AB-07C4-466D-B3BF-7124E1D54E98}" dt="2022-07-20T15:42:20.041" v="127"/>
          <ac:grpSpMkLst>
            <pc:docMk/>
            <pc:sldMk cId="712514701" sldId="257"/>
            <ac:grpSpMk id="19" creationId="{8C89EA62-F38E-4285-A105-C5E1BD360093}"/>
          </ac:grpSpMkLst>
        </pc:grpChg>
        <pc:grpChg chg="add del">
          <ac:chgData name="Nyoka Natasha Sterling (2133789)" userId="S::2133789@student.uwtsd.ac.uk::c32457a0-7bed-46e0-ac18-24297ded8757" providerId="AD" clId="Web-{07F936AB-07C4-466D-B3BF-7124E1D54E98}" dt="2022-07-20T15:43:18.121" v="132"/>
          <ac:grpSpMkLst>
            <pc:docMk/>
            <pc:sldMk cId="712514701" sldId="257"/>
            <ac:grpSpMk id="20" creationId="{9D9D6BF1-DFF2-4526-9D13-BF339D8C4163}"/>
          </ac:grpSpMkLst>
        </pc:grpChg>
        <pc:grpChg chg="add">
          <ac:chgData name="Nyoka Natasha Sterling (2133789)" userId="S::2133789@student.uwtsd.ac.uk::c32457a0-7bed-46e0-ac18-24297ded8757" providerId="AD" clId="Web-{07F936AB-07C4-466D-B3BF-7124E1D54E98}" dt="2022-07-20T15:43:18.121" v="132"/>
          <ac:grpSpMkLst>
            <pc:docMk/>
            <pc:sldMk cId="712514701" sldId="257"/>
            <ac:grpSpMk id="30" creationId="{9D9D6BF1-DFF2-4526-9D13-BF339D8C4163}"/>
          </ac:grpSpMkLst>
        </pc:grpChg>
        <pc:grpChg chg="add del">
          <ac:chgData name="Nyoka Natasha Sterling (2133789)" userId="S::2133789@student.uwtsd.ac.uk::c32457a0-7bed-46e0-ac18-24297ded8757" providerId="AD" clId="Web-{07F936AB-07C4-466D-B3BF-7124E1D54E98}" dt="2022-07-20T15:42:50.496" v="129"/>
          <ac:grpSpMkLst>
            <pc:docMk/>
            <pc:sldMk cId="712514701" sldId="257"/>
            <ac:grpSpMk id="31" creationId="{8C89EA62-F38E-4285-A105-C5E1BD360093}"/>
          </ac:grpSpMkLst>
        </pc:grpChg>
        <pc:grpChg chg="add del">
          <ac:chgData name="Nyoka Natasha Sterling (2133789)" userId="S::2133789@student.uwtsd.ac.uk::c32457a0-7bed-46e0-ac18-24297ded8757" providerId="AD" clId="Web-{07F936AB-07C4-466D-B3BF-7124E1D54E98}" dt="2022-07-20T15:42:50.496" v="129"/>
          <ac:grpSpMkLst>
            <pc:docMk/>
            <pc:sldMk cId="712514701" sldId="257"/>
            <ac:grpSpMk id="33" creationId="{D6DCB3B1-E1A7-4510-831B-77C8EFF566AC}"/>
          </ac:grpSpMkLst>
        </pc:grpChg>
        <pc:picChg chg="add del mod">
          <ac:chgData name="Nyoka Natasha Sterling (2133789)" userId="S::2133789@student.uwtsd.ac.uk::c32457a0-7bed-46e0-ac18-24297ded8757" providerId="AD" clId="Web-{07F936AB-07C4-466D-B3BF-7124E1D54E98}" dt="2022-07-20T15:52:40.844" v="173"/>
          <ac:picMkLst>
            <pc:docMk/>
            <pc:sldMk cId="712514701" sldId="257"/>
            <ac:picMk id="16" creationId="{E0301B33-671B-1D1C-903A-424C9B403F89}"/>
          </ac:picMkLst>
        </pc:picChg>
        <pc:cxnChg chg="add del">
          <ac:chgData name="Nyoka Natasha Sterling (2133789)" userId="S::2133789@student.uwtsd.ac.uk::c32457a0-7bed-46e0-ac18-24297ded8757" providerId="AD" clId="Web-{07F936AB-07C4-466D-B3BF-7124E1D54E98}" dt="2022-07-20T15:42:50.496" v="129"/>
          <ac:cxnSpMkLst>
            <pc:docMk/>
            <pc:sldMk cId="712514701" sldId="257"/>
            <ac:cxnSpMk id="35" creationId="{6116DDC6-8F07-46CC-8751-E5C9346B2A08}"/>
          </ac:cxnSpMkLst>
        </pc:cxnChg>
      </pc:sldChg>
      <pc:sldChg chg="addSp modSp new del">
        <pc:chgData name="Nyoka Natasha Sterling (2133789)" userId="S::2133789@student.uwtsd.ac.uk::c32457a0-7bed-46e0-ac18-24297ded8757" providerId="AD" clId="Web-{07F936AB-07C4-466D-B3BF-7124E1D54E98}" dt="2022-07-20T15:53:16.204" v="176"/>
        <pc:sldMkLst>
          <pc:docMk/>
          <pc:sldMk cId="3510380536" sldId="258"/>
        </pc:sldMkLst>
        <pc:spChg chg="mod">
          <ac:chgData name="Nyoka Natasha Sterling (2133789)" userId="S::2133789@student.uwtsd.ac.uk::c32457a0-7bed-46e0-ac18-24297ded8757" providerId="AD" clId="Web-{07F936AB-07C4-466D-B3BF-7124E1D54E98}" dt="2022-07-20T15:47:23.802" v="140" actId="20577"/>
          <ac:spMkLst>
            <pc:docMk/>
            <pc:sldMk cId="3510380536" sldId="258"/>
            <ac:spMk id="2" creationId="{75EEA6B8-C7E5-0E09-7AAD-D24BC16D9C4D}"/>
          </ac:spMkLst>
        </pc:spChg>
        <pc:spChg chg="mod">
          <ac:chgData name="Nyoka Natasha Sterling (2133789)" userId="S::2133789@student.uwtsd.ac.uk::c32457a0-7bed-46e0-ac18-24297ded8757" providerId="AD" clId="Web-{07F936AB-07C4-466D-B3BF-7124E1D54E98}" dt="2022-07-20T15:49:19.212" v="154" actId="20577"/>
          <ac:spMkLst>
            <pc:docMk/>
            <pc:sldMk cId="3510380536" sldId="258"/>
            <ac:spMk id="3" creationId="{D7C824FA-9ADC-0B31-7AED-23DE5453C66F}"/>
          </ac:spMkLst>
        </pc:spChg>
        <pc:spChg chg="add mod">
          <ac:chgData name="Nyoka Natasha Sterling (2133789)" userId="S::2133789@student.uwtsd.ac.uk::c32457a0-7bed-46e0-ac18-24297ded8757" providerId="AD" clId="Web-{07F936AB-07C4-466D-B3BF-7124E1D54E98}" dt="2022-07-20T15:51:51.123" v="172"/>
          <ac:spMkLst>
            <pc:docMk/>
            <pc:sldMk cId="3510380536" sldId="258"/>
            <ac:spMk id="4" creationId="{8F92125E-1DEB-0D41-2F60-7EDA2D3852DD}"/>
          </ac:spMkLst>
        </pc:spChg>
      </pc:sldChg>
      <pc:sldChg chg="addSp modSp new mod setBg">
        <pc:chgData name="Nyoka Natasha Sterling (2133789)" userId="S::2133789@student.uwtsd.ac.uk::c32457a0-7bed-46e0-ac18-24297ded8757" providerId="AD" clId="Web-{07F936AB-07C4-466D-B3BF-7124E1D54E98}" dt="2022-07-20T17:08:21.574" v="250" actId="20577"/>
        <pc:sldMkLst>
          <pc:docMk/>
          <pc:sldMk cId="2984052158" sldId="259"/>
        </pc:sldMkLst>
        <pc:spChg chg="mod">
          <ac:chgData name="Nyoka Natasha Sterling (2133789)" userId="S::2133789@student.uwtsd.ac.uk::c32457a0-7bed-46e0-ac18-24297ded8757" providerId="AD" clId="Web-{07F936AB-07C4-466D-B3BF-7124E1D54E98}" dt="2022-07-20T17:05:38.227" v="197" actId="20577"/>
          <ac:spMkLst>
            <pc:docMk/>
            <pc:sldMk cId="2984052158" sldId="259"/>
            <ac:spMk id="2" creationId="{D007746F-3547-441E-4BE8-ACD2B63E76CB}"/>
          </ac:spMkLst>
        </pc:spChg>
        <pc:spChg chg="mod">
          <ac:chgData name="Nyoka Natasha Sterling (2133789)" userId="S::2133789@student.uwtsd.ac.uk::c32457a0-7bed-46e0-ac18-24297ded8757" providerId="AD" clId="Web-{07F936AB-07C4-466D-B3BF-7124E1D54E98}" dt="2022-07-20T17:08:21.574" v="250" actId="20577"/>
          <ac:spMkLst>
            <pc:docMk/>
            <pc:sldMk cId="2984052158" sldId="259"/>
            <ac:spMk id="3" creationId="{B0E396EC-DA07-A532-8690-943FA08F8EF6}"/>
          </ac:spMkLst>
        </pc:spChg>
        <pc:spChg chg="add mod">
          <ac:chgData name="Nyoka Natasha Sterling (2133789)" userId="S::2133789@student.uwtsd.ac.uk::c32457a0-7bed-46e0-ac18-24297ded8757" providerId="AD" clId="Web-{07F936AB-07C4-466D-B3BF-7124E1D54E98}" dt="2022-07-20T17:04:58.491" v="188"/>
          <ac:spMkLst>
            <pc:docMk/>
            <pc:sldMk cId="2984052158" sldId="259"/>
            <ac:spMk id="4" creationId="{1D7C45B5-03B4-0A53-3C90-F38E52A89C17}"/>
          </ac:spMkLst>
        </pc:spChg>
        <pc:spChg chg="add">
          <ac:chgData name="Nyoka Natasha Sterling (2133789)" userId="S::2133789@student.uwtsd.ac.uk::c32457a0-7bed-46e0-ac18-24297ded8757" providerId="AD" clId="Web-{07F936AB-07C4-466D-B3BF-7124E1D54E98}" dt="2022-07-20T17:04:58.491" v="188"/>
          <ac:spMkLst>
            <pc:docMk/>
            <pc:sldMk cId="2984052158" sldId="259"/>
            <ac:spMk id="9" creationId="{FF5BC5C5-88BE-446C-B916-B7E91D029A0E}"/>
          </ac:spMkLst>
        </pc:spChg>
        <pc:spChg chg="add">
          <ac:chgData name="Nyoka Natasha Sterling (2133789)" userId="S::2133789@student.uwtsd.ac.uk::c32457a0-7bed-46e0-ac18-24297ded8757" providerId="AD" clId="Web-{07F936AB-07C4-466D-B3BF-7124E1D54E98}" dt="2022-07-20T17:04:58.491" v="188"/>
          <ac:spMkLst>
            <pc:docMk/>
            <pc:sldMk cId="2984052158" sldId="259"/>
            <ac:spMk id="11" creationId="{1D44C385-36C4-4ABD-A5F0-55EFBA042596}"/>
          </ac:spMkLst>
        </pc:spChg>
      </pc:sldChg>
      <pc:sldChg chg="addSp delSp modSp new mod setBg">
        <pc:chgData name="Nyoka Natasha Sterling (2133789)" userId="S::2133789@student.uwtsd.ac.uk::c32457a0-7bed-46e0-ac18-24297ded8757" providerId="AD" clId="Web-{07F936AB-07C4-466D-B3BF-7124E1D54E98}" dt="2022-07-20T17:34:10.752" v="496"/>
        <pc:sldMkLst>
          <pc:docMk/>
          <pc:sldMk cId="4002322510" sldId="260"/>
        </pc:sldMkLst>
        <pc:spChg chg="mod ord">
          <ac:chgData name="Nyoka Natasha Sterling (2133789)" userId="S::2133789@student.uwtsd.ac.uk::c32457a0-7bed-46e0-ac18-24297ded8757" providerId="AD" clId="Web-{07F936AB-07C4-466D-B3BF-7124E1D54E98}" dt="2022-07-20T17:34:10.752" v="496"/>
          <ac:spMkLst>
            <pc:docMk/>
            <pc:sldMk cId="4002322510" sldId="260"/>
            <ac:spMk id="2" creationId="{CB7F8F37-DF44-5DE3-E9A2-11EB9F6CB940}"/>
          </ac:spMkLst>
        </pc:spChg>
        <pc:spChg chg="add del mod">
          <ac:chgData name="Nyoka Natasha Sterling (2133789)" userId="S::2133789@student.uwtsd.ac.uk::c32457a0-7bed-46e0-ac18-24297ded8757" providerId="AD" clId="Web-{07F936AB-07C4-466D-B3BF-7124E1D54E98}" dt="2022-07-20T17:30:01.808" v="455"/>
          <ac:spMkLst>
            <pc:docMk/>
            <pc:sldMk cId="4002322510" sldId="260"/>
            <ac:spMk id="3" creationId="{EF800E6D-F6FF-3CEB-49D9-67BE91745893}"/>
          </ac:spMkLst>
        </pc:spChg>
        <pc:spChg chg="mod">
          <ac:chgData name="Nyoka Natasha Sterling (2133789)" userId="S::2133789@student.uwtsd.ac.uk::c32457a0-7bed-46e0-ac18-24297ded8757" providerId="AD" clId="Web-{07F936AB-07C4-466D-B3BF-7124E1D54E98}" dt="2022-07-20T17:34:10.752" v="496"/>
          <ac:spMkLst>
            <pc:docMk/>
            <pc:sldMk cId="4002322510" sldId="260"/>
            <ac:spMk id="4" creationId="{B7E7EB43-9D60-24BF-433D-3B55E3768752}"/>
          </ac:spMkLst>
        </pc:spChg>
        <pc:spChg chg="add del">
          <ac:chgData name="Nyoka Natasha Sterling (2133789)" userId="S::2133789@student.uwtsd.ac.uk::c32457a0-7bed-46e0-ac18-24297ded8757" providerId="AD" clId="Web-{07F936AB-07C4-466D-B3BF-7124E1D54E98}" dt="2022-07-20T17:30:01.808" v="455"/>
          <ac:spMkLst>
            <pc:docMk/>
            <pc:sldMk cId="4002322510" sldId="260"/>
            <ac:spMk id="9" creationId="{7C159B63-C56D-4E4E-8B07-40A1346DC926}"/>
          </ac:spMkLst>
        </pc:spChg>
        <pc:spChg chg="add del">
          <ac:chgData name="Nyoka Natasha Sterling (2133789)" userId="S::2133789@student.uwtsd.ac.uk::c32457a0-7bed-46e0-ac18-24297ded8757" providerId="AD" clId="Web-{07F936AB-07C4-466D-B3BF-7124E1D54E98}" dt="2022-07-20T17:30:01.808" v="455"/>
          <ac:spMkLst>
            <pc:docMk/>
            <pc:sldMk cId="4002322510" sldId="260"/>
            <ac:spMk id="11" creationId="{27DEF201-077E-444A-A3F0-66E14253572F}"/>
          </ac:spMkLst>
        </pc:spChg>
        <pc:spChg chg="add del">
          <ac:chgData name="Nyoka Natasha Sterling (2133789)" userId="S::2133789@student.uwtsd.ac.uk::c32457a0-7bed-46e0-ac18-24297ded8757" providerId="AD" clId="Web-{07F936AB-07C4-466D-B3BF-7124E1D54E98}" dt="2022-07-20T17:34:10.752" v="496"/>
          <ac:spMkLst>
            <pc:docMk/>
            <pc:sldMk cId="4002322510" sldId="260"/>
            <ac:spMk id="17" creationId="{30BC9609-A8AF-411F-A9E0-C3B93C8945CA}"/>
          </ac:spMkLst>
        </pc:spChg>
        <pc:spChg chg="add del">
          <ac:chgData name="Nyoka Natasha Sterling (2133789)" userId="S::2133789@student.uwtsd.ac.uk::c32457a0-7bed-46e0-ac18-24297ded8757" providerId="AD" clId="Web-{07F936AB-07C4-466D-B3BF-7124E1D54E98}" dt="2022-07-20T17:34:10.752" v="495"/>
          <ac:spMkLst>
            <pc:docMk/>
            <pc:sldMk cId="4002322510" sldId="260"/>
            <ac:spMk id="22" creationId="{B9F89C22-0475-4427-B7C8-0269AD40E3EC}"/>
          </ac:spMkLst>
        </pc:spChg>
        <pc:spChg chg="add">
          <ac:chgData name="Nyoka Natasha Sterling (2133789)" userId="S::2133789@student.uwtsd.ac.uk::c32457a0-7bed-46e0-ac18-24297ded8757" providerId="AD" clId="Web-{07F936AB-07C4-466D-B3BF-7124E1D54E98}" dt="2022-07-20T17:34:10.752" v="496"/>
          <ac:spMkLst>
            <pc:docMk/>
            <pc:sldMk cId="4002322510" sldId="260"/>
            <ac:spMk id="24" creationId="{C5F79084-E805-48DA-8EAC-CD5FD493EEAD}"/>
          </ac:spMkLst>
        </pc:spChg>
        <pc:graphicFrameChg chg="add del">
          <ac:chgData name="Nyoka Natasha Sterling (2133789)" userId="S::2133789@student.uwtsd.ac.uk::c32457a0-7bed-46e0-ac18-24297ded8757" providerId="AD" clId="Web-{07F936AB-07C4-466D-B3BF-7124E1D54E98}" dt="2022-07-20T17:30:01.793" v="454"/>
          <ac:graphicFrameMkLst>
            <pc:docMk/>
            <pc:sldMk cId="4002322510" sldId="260"/>
            <ac:graphicFrameMk id="13" creationId="{BC92F401-FD29-77FF-6765-49D3101629BE}"/>
          </ac:graphicFrameMkLst>
        </pc:graphicFrameChg>
        <pc:graphicFrameChg chg="add mod modGraphic">
          <ac:chgData name="Nyoka Natasha Sterling (2133789)" userId="S::2133789@student.uwtsd.ac.uk::c32457a0-7bed-46e0-ac18-24297ded8757" providerId="AD" clId="Web-{07F936AB-07C4-466D-B3BF-7124E1D54E98}" dt="2022-07-20T17:34:10.752" v="495"/>
          <ac:graphicFrameMkLst>
            <pc:docMk/>
            <pc:sldMk cId="4002322510" sldId="260"/>
            <ac:graphicFrameMk id="15" creationId="{DCFEB000-CA07-C7A7-831F-28ABF9D58B6B}"/>
          </ac:graphicFrameMkLst>
        </pc:graphicFrameChg>
      </pc:sldChg>
      <pc:sldChg chg="addSp delSp modSp new del mod setBg modClrScheme delDesignElem chgLayout">
        <pc:chgData name="Nyoka Natasha Sterling (2133789)" userId="S::2133789@student.uwtsd.ac.uk::c32457a0-7bed-46e0-ac18-24297ded8757" providerId="AD" clId="Web-{07F936AB-07C4-466D-B3BF-7124E1D54E98}" dt="2022-07-20T17:39:11.212" v="505"/>
        <pc:sldMkLst>
          <pc:docMk/>
          <pc:sldMk cId="2541563243" sldId="261"/>
        </pc:sldMkLst>
        <pc:spChg chg="del mod">
          <ac:chgData name="Nyoka Natasha Sterling (2133789)" userId="S::2133789@student.uwtsd.ac.uk::c32457a0-7bed-46e0-ac18-24297ded8757" providerId="AD" clId="Web-{07F936AB-07C4-466D-B3BF-7124E1D54E98}" dt="2022-07-20T17:38:31.930" v="504"/>
          <ac:spMkLst>
            <pc:docMk/>
            <pc:sldMk cId="2541563243" sldId="261"/>
            <ac:spMk id="2" creationId="{0B1A3AE9-7E0D-4BA6-F969-E95DBC2116A1}"/>
          </ac:spMkLst>
        </pc:spChg>
        <pc:spChg chg="del">
          <ac:chgData name="Nyoka Natasha Sterling (2133789)" userId="S::2133789@student.uwtsd.ac.uk::c32457a0-7bed-46e0-ac18-24297ded8757" providerId="AD" clId="Web-{07F936AB-07C4-466D-B3BF-7124E1D54E98}" dt="2022-07-20T17:35:35.332" v="500"/>
          <ac:spMkLst>
            <pc:docMk/>
            <pc:sldMk cId="2541563243" sldId="261"/>
            <ac:spMk id="3" creationId="{1F9846AF-A9F3-22C1-9C17-39D920DC87B2}"/>
          </ac:spMkLst>
        </pc:spChg>
        <pc:spChg chg="mod ord">
          <ac:chgData name="Nyoka Natasha Sterling (2133789)" userId="S::2133789@student.uwtsd.ac.uk::c32457a0-7bed-46e0-ac18-24297ded8757" providerId="AD" clId="Web-{07F936AB-07C4-466D-B3BF-7124E1D54E98}" dt="2022-07-20T17:38:31.930" v="504"/>
          <ac:spMkLst>
            <pc:docMk/>
            <pc:sldMk cId="2541563243" sldId="261"/>
            <ac:spMk id="4" creationId="{BB365DDC-A427-4C91-5543-60A8412DBF4E}"/>
          </ac:spMkLst>
        </pc:spChg>
        <pc:spChg chg="add del">
          <ac:chgData name="Nyoka Natasha Sterling (2133789)" userId="S::2133789@student.uwtsd.ac.uk::c32457a0-7bed-46e0-ac18-24297ded8757" providerId="AD" clId="Web-{07F936AB-07C4-466D-B3BF-7124E1D54E98}" dt="2022-07-20T17:38:31.930" v="504"/>
          <ac:spMkLst>
            <pc:docMk/>
            <pc:sldMk cId="2541563243" sldId="261"/>
            <ac:spMk id="13" creationId="{CC30DECA-E52C-4D56-96B9-718590A2E68F}"/>
          </ac:spMkLst>
        </pc:spChg>
        <pc:grpChg chg="add del">
          <ac:chgData name="Nyoka Natasha Sterling (2133789)" userId="S::2133789@student.uwtsd.ac.uk::c32457a0-7bed-46e0-ac18-24297ded8757" providerId="AD" clId="Web-{07F936AB-07C4-466D-B3BF-7124E1D54E98}" dt="2022-07-20T17:38:31.930" v="504"/>
          <ac:grpSpMkLst>
            <pc:docMk/>
            <pc:sldMk cId="2541563243" sldId="261"/>
            <ac:grpSpMk id="9" creationId="{8C89EA62-F38E-4285-A105-C5E1BD360093}"/>
          </ac:grpSpMkLst>
        </pc:grpChg>
        <pc:grpChg chg="add del">
          <ac:chgData name="Nyoka Natasha Sterling (2133789)" userId="S::2133789@student.uwtsd.ac.uk::c32457a0-7bed-46e0-ac18-24297ded8757" providerId="AD" clId="Web-{07F936AB-07C4-466D-B3BF-7124E1D54E98}" dt="2022-07-20T17:38:31.930" v="504"/>
          <ac:grpSpMkLst>
            <pc:docMk/>
            <pc:sldMk cId="2541563243" sldId="261"/>
            <ac:grpSpMk id="15" creationId="{7A046A95-1E4D-4EAE-9146-822CF94F0405}"/>
          </ac:grpSpMkLst>
        </pc:grpChg>
        <pc:graphicFrameChg chg="add del modGraphic">
          <ac:chgData name="Nyoka Natasha Sterling (2133789)" userId="S::2133789@student.uwtsd.ac.uk::c32457a0-7bed-46e0-ac18-24297ded8757" providerId="AD" clId="Web-{07F936AB-07C4-466D-B3BF-7124E1D54E98}" dt="2022-07-20T17:37:43.882" v="503"/>
          <ac:graphicFrameMkLst>
            <pc:docMk/>
            <pc:sldMk cId="2541563243" sldId="261"/>
            <ac:graphicFrameMk id="5" creationId="{4BC3EA0E-1349-74BB-F655-63F21BD50ADF}"/>
          </ac:graphicFrameMkLst>
        </pc:graphicFrameChg>
      </pc:sldChg>
      <pc:sldChg chg="addSp delSp modSp new mod setBg modClrScheme delDesignElem chgLayout">
        <pc:chgData name="Nyoka Natasha Sterling (2133789)" userId="S::2133789@student.uwtsd.ac.uk::c32457a0-7bed-46e0-ac18-24297ded8757" providerId="AD" clId="Web-{07F936AB-07C4-466D-B3BF-7124E1D54E98}" dt="2022-07-21T13:25:02.527" v="780" actId="20577"/>
        <pc:sldMkLst>
          <pc:docMk/>
          <pc:sldMk cId="583318446" sldId="262"/>
        </pc:sldMkLst>
        <pc:spChg chg="mod ord">
          <ac:chgData name="Nyoka Natasha Sterling (2133789)" userId="S::2133789@student.uwtsd.ac.uk::c32457a0-7bed-46e0-ac18-24297ded8757" providerId="AD" clId="Web-{07F936AB-07C4-466D-B3BF-7124E1D54E98}" dt="2022-07-20T18:23:01.778" v="686" actId="20577"/>
          <ac:spMkLst>
            <pc:docMk/>
            <pc:sldMk cId="583318446" sldId="262"/>
            <ac:spMk id="2" creationId="{54DB005F-D0AA-2CC2-2096-AD1D63ABB745}"/>
          </ac:spMkLst>
        </pc:spChg>
        <pc:spChg chg="mod ord">
          <ac:chgData name="Nyoka Natasha Sterling (2133789)" userId="S::2133789@student.uwtsd.ac.uk::c32457a0-7bed-46e0-ac18-24297ded8757" providerId="AD" clId="Web-{07F936AB-07C4-466D-B3BF-7124E1D54E98}" dt="2022-07-20T17:50:11.275" v="581"/>
          <ac:spMkLst>
            <pc:docMk/>
            <pc:sldMk cId="583318446" sldId="262"/>
            <ac:spMk id="3" creationId="{08C99640-1551-9E38-F34D-0497362ABB30}"/>
          </ac:spMkLst>
        </pc:spChg>
        <pc:spChg chg="add mod">
          <ac:chgData name="Nyoka Natasha Sterling (2133789)" userId="S::2133789@student.uwtsd.ac.uk::c32457a0-7bed-46e0-ac18-24297ded8757" providerId="AD" clId="Web-{07F936AB-07C4-466D-B3BF-7124E1D54E98}" dt="2022-07-21T13:23:00.489" v="772" actId="1076"/>
          <ac:spMkLst>
            <pc:docMk/>
            <pc:sldMk cId="583318446" sldId="262"/>
            <ac:spMk id="4" creationId="{7BE1C3C2-BD0C-9094-BAAE-9E1BEB7C0AA6}"/>
          </ac:spMkLst>
        </pc:spChg>
        <pc:spChg chg="add del mod">
          <ac:chgData name="Nyoka Natasha Sterling (2133789)" userId="S::2133789@student.uwtsd.ac.uk::c32457a0-7bed-46e0-ac18-24297ded8757" providerId="AD" clId="Web-{07F936AB-07C4-466D-B3BF-7124E1D54E98}" dt="2022-07-20T17:44:51.861" v="537"/>
          <ac:spMkLst>
            <pc:docMk/>
            <pc:sldMk cId="583318446" sldId="262"/>
            <ac:spMk id="4" creationId="{8BCEC908-9170-5276-7F65-2EF87D9181EC}"/>
          </ac:spMkLst>
        </pc:spChg>
        <pc:spChg chg="add mod ord">
          <ac:chgData name="Nyoka Natasha Sterling (2133789)" userId="S::2133789@student.uwtsd.ac.uk::c32457a0-7bed-46e0-ac18-24297ded8757" providerId="AD" clId="Web-{07F936AB-07C4-466D-B3BF-7124E1D54E98}" dt="2022-07-21T13:25:02.527" v="780" actId="20577"/>
          <ac:spMkLst>
            <pc:docMk/>
            <pc:sldMk cId="583318446" sldId="262"/>
            <ac:spMk id="5" creationId="{C4766CAC-3AB3-B5FB-EC84-554B520DB7ED}"/>
          </ac:spMkLst>
        </pc:spChg>
        <pc:spChg chg="add del mod ord">
          <ac:chgData name="Nyoka Natasha Sterling (2133789)" userId="S::2133789@student.uwtsd.ac.uk::c32457a0-7bed-46e0-ac18-24297ded8757" providerId="AD" clId="Web-{07F936AB-07C4-466D-B3BF-7124E1D54E98}" dt="2022-07-20T17:50:11.275" v="581"/>
          <ac:spMkLst>
            <pc:docMk/>
            <pc:sldMk cId="583318446" sldId="262"/>
            <ac:spMk id="6" creationId="{92640AB3-8C68-CDC0-5D1A-40C3A2DC568B}"/>
          </ac:spMkLst>
        </pc:spChg>
        <pc:spChg chg="add mod">
          <ac:chgData name="Nyoka Natasha Sterling (2133789)" userId="S::2133789@student.uwtsd.ac.uk::c32457a0-7bed-46e0-ac18-24297ded8757" providerId="AD" clId="Web-{07F936AB-07C4-466D-B3BF-7124E1D54E98}" dt="2022-07-21T13:23:39.053" v="774" actId="1076"/>
          <ac:spMkLst>
            <pc:docMk/>
            <pc:sldMk cId="583318446" sldId="262"/>
            <ac:spMk id="6" creationId="{F75CEBFF-6123-A290-877D-30825D396B83}"/>
          </ac:spMkLst>
        </pc:spChg>
        <pc:spChg chg="add mod ord">
          <ac:chgData name="Nyoka Natasha Sterling (2133789)" userId="S::2133789@student.uwtsd.ac.uk::c32457a0-7bed-46e0-ac18-24297ded8757" providerId="AD" clId="Web-{07F936AB-07C4-466D-B3BF-7124E1D54E98}" dt="2022-07-20T18:27:48.941" v="732" actId="20577"/>
          <ac:spMkLst>
            <pc:docMk/>
            <pc:sldMk cId="583318446" sldId="262"/>
            <ac:spMk id="7" creationId="{4AA7D2B0-D1A5-5BF8-0595-4A387C6986E1}"/>
          </ac:spMkLst>
        </pc:spChg>
        <pc:spChg chg="add mod">
          <ac:chgData name="Nyoka Natasha Sterling (2133789)" userId="S::2133789@student.uwtsd.ac.uk::c32457a0-7bed-46e0-ac18-24297ded8757" providerId="AD" clId="Web-{07F936AB-07C4-466D-B3BF-7124E1D54E98}" dt="2022-07-21T13:24:01.367" v="776" actId="1076"/>
          <ac:spMkLst>
            <pc:docMk/>
            <pc:sldMk cId="583318446" sldId="262"/>
            <ac:spMk id="8" creationId="{E54013B8-AEFF-5E7B-82E1-7AA806DDBD32}"/>
          </ac:spMkLst>
        </pc:spChg>
        <pc:spChg chg="add del mod ord">
          <ac:chgData name="Nyoka Natasha Sterling (2133789)" userId="S::2133789@student.uwtsd.ac.uk::c32457a0-7bed-46e0-ac18-24297ded8757" providerId="AD" clId="Web-{07F936AB-07C4-466D-B3BF-7124E1D54E98}" dt="2022-07-20T17:50:11.275" v="581"/>
          <ac:spMkLst>
            <pc:docMk/>
            <pc:sldMk cId="583318446" sldId="262"/>
            <ac:spMk id="11" creationId="{30C5275B-E4AD-35C8-320D-D5AAF52615BB}"/>
          </ac:spMkLst>
        </pc:spChg>
        <pc:spChg chg="add del">
          <ac:chgData name="Nyoka Natasha Sterling (2133789)" userId="S::2133789@student.uwtsd.ac.uk::c32457a0-7bed-46e0-ac18-24297ded8757" providerId="AD" clId="Web-{07F936AB-07C4-466D-B3BF-7124E1D54E98}" dt="2022-07-20T17:45:56.597" v="539"/>
          <ac:spMkLst>
            <pc:docMk/>
            <pc:sldMk cId="583318446" sldId="262"/>
            <ac:spMk id="12" creationId="{CC30DECA-E52C-4D56-96B9-718590A2E68F}"/>
          </ac:spMkLst>
        </pc:spChg>
        <pc:spChg chg="add mod">
          <ac:chgData name="Nyoka Natasha Sterling (2133789)" userId="S::2133789@student.uwtsd.ac.uk::c32457a0-7bed-46e0-ac18-24297ded8757" providerId="AD" clId="Web-{07F936AB-07C4-466D-B3BF-7124E1D54E98}" dt="2022-07-20T17:57:02.818" v="653" actId="20577"/>
          <ac:spMkLst>
            <pc:docMk/>
            <pc:sldMk cId="583318446" sldId="262"/>
            <ac:spMk id="13" creationId="{84E57ACC-6118-BB14-5E4D-A3BC63FD207E}"/>
          </ac:spMkLst>
        </pc:spChg>
        <pc:spChg chg="add mod">
          <ac:chgData name="Nyoka Natasha Sterling (2133789)" userId="S::2133789@student.uwtsd.ac.uk::c32457a0-7bed-46e0-ac18-24297ded8757" providerId="AD" clId="Web-{07F936AB-07C4-466D-B3BF-7124E1D54E98}" dt="2022-07-21T13:24:16.009" v="777" actId="1076"/>
          <ac:spMkLst>
            <pc:docMk/>
            <pc:sldMk cId="583318446" sldId="262"/>
            <ac:spMk id="17" creationId="{8038A9C8-6FA2-E91E-4ADC-03D5A7A3CFD9}"/>
          </ac:spMkLst>
        </pc:spChg>
        <pc:spChg chg="add del">
          <ac:chgData name="Nyoka Natasha Sterling (2133789)" userId="S::2133789@student.uwtsd.ac.uk::c32457a0-7bed-46e0-ac18-24297ded8757" providerId="AD" clId="Web-{07F936AB-07C4-466D-B3BF-7124E1D54E98}" dt="2022-07-20T18:01:12.496" v="684"/>
          <ac:spMkLst>
            <pc:docMk/>
            <pc:sldMk cId="583318446" sldId="262"/>
            <ac:spMk id="18" creationId="{DE5AB988-F9C4-92C0-4153-802220A0EBE3}"/>
          </ac:spMkLst>
        </pc:spChg>
        <pc:spChg chg="add del mod">
          <ac:chgData name="Nyoka Natasha Sterling (2133789)" userId="S::2133789@student.uwtsd.ac.uk::c32457a0-7bed-46e0-ac18-24297ded8757" providerId="AD" clId="Web-{07F936AB-07C4-466D-B3BF-7124E1D54E98}" dt="2022-07-20T18:00:24.854" v="681"/>
          <ac:spMkLst>
            <pc:docMk/>
            <pc:sldMk cId="583318446" sldId="262"/>
            <ac:spMk id="19" creationId="{5EDD93FC-E523-548A-4B53-D947988F458F}"/>
          </ac:spMkLst>
        </pc:spChg>
        <pc:spChg chg="add del">
          <ac:chgData name="Nyoka Natasha Sterling (2133789)" userId="S::2133789@student.uwtsd.ac.uk::c32457a0-7bed-46e0-ac18-24297ded8757" providerId="AD" clId="Web-{07F936AB-07C4-466D-B3BF-7124E1D54E98}" dt="2022-07-20T18:01:11.105" v="683"/>
          <ac:spMkLst>
            <pc:docMk/>
            <pc:sldMk cId="583318446" sldId="262"/>
            <ac:spMk id="20" creationId="{BDBF8152-4EAA-7034-F0F7-DA820140AEBB}"/>
          </ac:spMkLst>
        </pc:spChg>
        <pc:spChg chg="add del">
          <ac:chgData name="Nyoka Natasha Sterling (2133789)" userId="S::2133789@student.uwtsd.ac.uk::c32457a0-7bed-46e0-ac18-24297ded8757" providerId="AD" clId="Web-{07F936AB-07C4-466D-B3BF-7124E1D54E98}" dt="2022-07-20T18:28:49.739" v="745"/>
          <ac:spMkLst>
            <pc:docMk/>
            <pc:sldMk cId="583318446" sldId="262"/>
            <ac:spMk id="21" creationId="{8A5E721E-C374-1E8B-31BD-30FD4A1856FB}"/>
          </ac:spMkLst>
        </pc:spChg>
        <pc:spChg chg="add mod">
          <ac:chgData name="Nyoka Natasha Sterling (2133789)" userId="S::2133789@student.uwtsd.ac.uk::c32457a0-7bed-46e0-ac18-24297ded8757" providerId="AD" clId="Web-{07F936AB-07C4-466D-B3BF-7124E1D54E98}" dt="2022-07-21T13:24:38.354" v="778" actId="1076"/>
          <ac:spMkLst>
            <pc:docMk/>
            <pc:sldMk cId="583318446" sldId="262"/>
            <ac:spMk id="22" creationId="{CC55288D-28B2-E120-8102-623ABEB62C98}"/>
          </ac:spMkLst>
        </pc:spChg>
        <pc:spChg chg="add del mod">
          <ac:chgData name="Nyoka Natasha Sterling (2133789)" userId="S::2133789@student.uwtsd.ac.uk::c32457a0-7bed-46e0-ac18-24297ded8757" providerId="AD" clId="Web-{07F936AB-07C4-466D-B3BF-7124E1D54E98}" dt="2022-07-20T18:30:50.851" v="752"/>
          <ac:spMkLst>
            <pc:docMk/>
            <pc:sldMk cId="583318446" sldId="262"/>
            <ac:spMk id="23" creationId="{5764AD53-4106-C361-B08D-954373216B9F}"/>
          </ac:spMkLst>
        </pc:spChg>
        <pc:spChg chg="add mod">
          <ac:chgData name="Nyoka Natasha Sterling (2133789)" userId="S::2133789@student.uwtsd.ac.uk::c32457a0-7bed-46e0-ac18-24297ded8757" providerId="AD" clId="Web-{07F936AB-07C4-466D-B3BF-7124E1D54E98}" dt="2022-07-21T13:20:30.871" v="759" actId="1076"/>
          <ac:spMkLst>
            <pc:docMk/>
            <pc:sldMk cId="583318446" sldId="262"/>
            <ac:spMk id="24" creationId="{1F066B3A-9AE9-7627-3890-B086A988533A}"/>
          </ac:spMkLst>
        </pc:spChg>
        <pc:spChg chg="add mod">
          <ac:chgData name="Nyoka Natasha Sterling (2133789)" userId="S::2133789@student.uwtsd.ac.uk::c32457a0-7bed-46e0-ac18-24297ded8757" providerId="AD" clId="Web-{07F936AB-07C4-466D-B3BF-7124E1D54E98}" dt="2022-07-21T13:20:57.419" v="760" actId="1076"/>
          <ac:spMkLst>
            <pc:docMk/>
            <pc:sldMk cId="583318446" sldId="262"/>
            <ac:spMk id="25" creationId="{471DF894-76B7-E6A7-96DE-138A3B60EF64}"/>
          </ac:spMkLst>
        </pc:spChg>
        <pc:spChg chg="add mod">
          <ac:chgData name="Nyoka Natasha Sterling (2133789)" userId="S::2133789@student.uwtsd.ac.uk::c32457a0-7bed-46e0-ac18-24297ded8757" providerId="AD" clId="Web-{07F936AB-07C4-466D-B3BF-7124E1D54E98}" dt="2022-07-21T13:21:04.826" v="761" actId="1076"/>
          <ac:spMkLst>
            <pc:docMk/>
            <pc:sldMk cId="583318446" sldId="262"/>
            <ac:spMk id="26" creationId="{DEDD585B-9FBB-536A-C557-A21950EAA5E4}"/>
          </ac:spMkLst>
        </pc:spChg>
        <pc:grpChg chg="add del">
          <ac:chgData name="Nyoka Natasha Sterling (2133789)" userId="S::2133789@student.uwtsd.ac.uk::c32457a0-7bed-46e0-ac18-24297ded8757" providerId="AD" clId="Web-{07F936AB-07C4-466D-B3BF-7124E1D54E98}" dt="2022-07-20T17:45:56.597" v="539"/>
          <ac:grpSpMkLst>
            <pc:docMk/>
            <pc:sldMk cId="583318446" sldId="262"/>
            <ac:grpSpMk id="8" creationId="{8C89EA62-F38E-4285-A105-C5E1BD360093}"/>
          </ac:grpSpMkLst>
        </pc:grpChg>
        <pc:grpChg chg="add del">
          <ac:chgData name="Nyoka Natasha Sterling (2133789)" userId="S::2133789@student.uwtsd.ac.uk::c32457a0-7bed-46e0-ac18-24297ded8757" providerId="AD" clId="Web-{07F936AB-07C4-466D-B3BF-7124E1D54E98}" dt="2022-07-20T17:45:56.597" v="539"/>
          <ac:grpSpMkLst>
            <pc:docMk/>
            <pc:sldMk cId="583318446" sldId="262"/>
            <ac:grpSpMk id="14" creationId="{7A046A95-1E4D-4EAE-9146-822CF94F0405}"/>
          </ac:grpSpMkLst>
        </pc:grpChg>
      </pc:sldChg>
      <pc:sldChg chg="new">
        <pc:chgData name="Nyoka Natasha Sterling (2133789)" userId="S::2133789@student.uwtsd.ac.uk::c32457a0-7bed-46e0-ac18-24297ded8757" providerId="AD" clId="Web-{07F936AB-07C4-466D-B3BF-7124E1D54E98}" dt="2022-07-20T17:45:26.627" v="538"/>
        <pc:sldMkLst>
          <pc:docMk/>
          <pc:sldMk cId="4119284419" sldId="263"/>
        </pc:sldMkLst>
      </pc:sldChg>
      <pc:sldMasterChg chg="mod modSldLayout">
        <pc:chgData name="Nyoka Natasha Sterling (2133789)" userId="S::2133789@student.uwtsd.ac.uk::c32457a0-7bed-46e0-ac18-24297ded8757" providerId="AD" clId="Web-{07F936AB-07C4-466D-B3BF-7124E1D54E98}" dt="2022-07-20T15:51:51.123" v="172"/>
        <pc:sldMasterMkLst>
          <pc:docMk/>
          <pc:sldMasterMk cId="0" sldId="2147483648"/>
        </pc:sldMasterMkLst>
        <pc:sldLayoutChg chg="mod">
          <pc:chgData name="Nyoka Natasha Sterling (2133789)" userId="S::2133789@student.uwtsd.ac.uk::c32457a0-7bed-46e0-ac18-24297ded8757" providerId="AD" clId="Web-{07F936AB-07C4-466D-B3BF-7124E1D54E98}" dt="2022-07-20T15:51:51.123" v="172"/>
          <pc:sldLayoutMkLst>
            <pc:docMk/>
            <pc:sldMasterMk cId="0" sldId="2147483648"/>
            <pc:sldLayoutMk cId="0" sldId="2147483649"/>
          </pc:sldLayoutMkLst>
        </pc:sldLayoutChg>
        <pc:sldLayoutChg chg="mod">
          <pc:chgData name="Nyoka Natasha Sterling (2133789)" userId="S::2133789@student.uwtsd.ac.uk::c32457a0-7bed-46e0-ac18-24297ded8757" providerId="AD" clId="Web-{07F936AB-07C4-466D-B3BF-7124E1D54E98}" dt="2022-07-20T15:51:51.123" v="172"/>
          <pc:sldLayoutMkLst>
            <pc:docMk/>
            <pc:sldMasterMk cId="0" sldId="2147483648"/>
            <pc:sldLayoutMk cId="0" sldId="2147483650"/>
          </pc:sldLayoutMkLst>
        </pc:sldLayoutChg>
        <pc:sldLayoutChg chg="mod">
          <pc:chgData name="Nyoka Natasha Sterling (2133789)" userId="S::2133789@student.uwtsd.ac.uk::c32457a0-7bed-46e0-ac18-24297ded8757" providerId="AD" clId="Web-{07F936AB-07C4-466D-B3BF-7124E1D54E98}" dt="2022-07-20T15:51:51.123" v="172"/>
          <pc:sldLayoutMkLst>
            <pc:docMk/>
            <pc:sldMasterMk cId="0" sldId="2147483648"/>
            <pc:sldLayoutMk cId="0" sldId="2147483651"/>
          </pc:sldLayoutMkLst>
        </pc:sldLayoutChg>
        <pc:sldLayoutChg chg="mod">
          <pc:chgData name="Nyoka Natasha Sterling (2133789)" userId="S::2133789@student.uwtsd.ac.uk::c32457a0-7bed-46e0-ac18-24297ded8757" providerId="AD" clId="Web-{07F936AB-07C4-466D-B3BF-7124E1D54E98}" dt="2022-07-20T15:51:51.123" v="172"/>
          <pc:sldLayoutMkLst>
            <pc:docMk/>
            <pc:sldMasterMk cId="0" sldId="2147483648"/>
            <pc:sldLayoutMk cId="0" sldId="2147483652"/>
          </pc:sldLayoutMkLst>
        </pc:sldLayoutChg>
        <pc:sldLayoutChg chg="mod">
          <pc:chgData name="Nyoka Natasha Sterling (2133789)" userId="S::2133789@student.uwtsd.ac.uk::c32457a0-7bed-46e0-ac18-24297ded8757" providerId="AD" clId="Web-{07F936AB-07C4-466D-B3BF-7124E1D54E98}" dt="2022-07-20T15:51:51.123" v="172"/>
          <pc:sldLayoutMkLst>
            <pc:docMk/>
            <pc:sldMasterMk cId="0" sldId="2147483648"/>
            <pc:sldLayoutMk cId="0" sldId="2147483653"/>
          </pc:sldLayoutMkLst>
        </pc:sldLayoutChg>
        <pc:sldLayoutChg chg="mod">
          <pc:chgData name="Nyoka Natasha Sterling (2133789)" userId="S::2133789@student.uwtsd.ac.uk::c32457a0-7bed-46e0-ac18-24297ded8757" providerId="AD" clId="Web-{07F936AB-07C4-466D-B3BF-7124E1D54E98}" dt="2022-07-20T15:51:51.123" v="172"/>
          <pc:sldLayoutMkLst>
            <pc:docMk/>
            <pc:sldMasterMk cId="0" sldId="2147483648"/>
            <pc:sldLayoutMk cId="0" sldId="2147483654"/>
          </pc:sldLayoutMkLst>
        </pc:sldLayoutChg>
        <pc:sldLayoutChg chg="mod">
          <pc:chgData name="Nyoka Natasha Sterling (2133789)" userId="S::2133789@student.uwtsd.ac.uk::c32457a0-7bed-46e0-ac18-24297ded8757" providerId="AD" clId="Web-{07F936AB-07C4-466D-B3BF-7124E1D54E98}" dt="2022-07-20T15:51:51.123" v="172"/>
          <pc:sldLayoutMkLst>
            <pc:docMk/>
            <pc:sldMasterMk cId="0" sldId="2147483648"/>
            <pc:sldLayoutMk cId="0" sldId="2147483655"/>
          </pc:sldLayoutMkLst>
        </pc:sldLayoutChg>
        <pc:sldLayoutChg chg="mod">
          <pc:chgData name="Nyoka Natasha Sterling (2133789)" userId="S::2133789@student.uwtsd.ac.uk::c32457a0-7bed-46e0-ac18-24297ded8757" providerId="AD" clId="Web-{07F936AB-07C4-466D-B3BF-7124E1D54E98}" dt="2022-07-20T15:51:51.123" v="172"/>
          <pc:sldLayoutMkLst>
            <pc:docMk/>
            <pc:sldMasterMk cId="0" sldId="2147483648"/>
            <pc:sldLayoutMk cId="0" sldId="2147483656"/>
          </pc:sldLayoutMkLst>
        </pc:sldLayoutChg>
        <pc:sldLayoutChg chg="mod">
          <pc:chgData name="Nyoka Natasha Sterling (2133789)" userId="S::2133789@student.uwtsd.ac.uk::c32457a0-7bed-46e0-ac18-24297ded8757" providerId="AD" clId="Web-{07F936AB-07C4-466D-B3BF-7124E1D54E98}" dt="2022-07-20T15:51:51.123" v="172"/>
          <pc:sldLayoutMkLst>
            <pc:docMk/>
            <pc:sldMasterMk cId="0" sldId="2147483648"/>
            <pc:sldLayoutMk cId="0" sldId="2147483657"/>
          </pc:sldLayoutMkLst>
        </pc:sldLayoutChg>
        <pc:sldLayoutChg chg="mod">
          <pc:chgData name="Nyoka Natasha Sterling (2133789)" userId="S::2133789@student.uwtsd.ac.uk::c32457a0-7bed-46e0-ac18-24297ded8757" providerId="AD" clId="Web-{07F936AB-07C4-466D-B3BF-7124E1D54E98}" dt="2022-07-20T15:51:51.123" v="172"/>
          <pc:sldLayoutMkLst>
            <pc:docMk/>
            <pc:sldMasterMk cId="0" sldId="2147483648"/>
            <pc:sldLayoutMk cId="0" sldId="2147483658"/>
          </pc:sldLayoutMkLst>
        </pc:sldLayoutChg>
        <pc:sldLayoutChg chg="mod">
          <pc:chgData name="Nyoka Natasha Sterling (2133789)" userId="S::2133789@student.uwtsd.ac.uk::c32457a0-7bed-46e0-ac18-24297ded8757" providerId="AD" clId="Web-{07F936AB-07C4-466D-B3BF-7124E1D54E98}" dt="2022-07-20T15:51:51.123" v="172"/>
          <pc:sldLayoutMkLst>
            <pc:docMk/>
            <pc:sldMasterMk cId="0" sldId="2147483648"/>
            <pc:sldLayoutMk cId="0" sldId="2147483659"/>
          </pc:sldLayoutMkLst>
        </pc:sldLayoutChg>
      </pc:sldMasterChg>
    </pc:docChg>
  </pc:docChgLst>
  <pc:docChgLst>
    <pc:chgData name="Nyoka Natasha Sterling (2133789)" userId="S::2133789@student.uwtsd.ac.uk::c32457a0-7bed-46e0-ac18-24297ded8757" providerId="AD" clId="Web-{1B5C8F71-75F0-68D2-011A-CA7235900241}"/>
    <pc:docChg chg="modSld">
      <pc:chgData name="Nyoka Natasha Sterling (2133789)" userId="S::2133789@student.uwtsd.ac.uk::c32457a0-7bed-46e0-ac18-24297ded8757" providerId="AD" clId="Web-{1B5C8F71-75F0-68D2-011A-CA7235900241}" dt="2022-08-02T11:38:19.386" v="608" actId="20577"/>
      <pc:docMkLst>
        <pc:docMk/>
      </pc:docMkLst>
      <pc:sldChg chg="addSp modSp">
        <pc:chgData name="Nyoka Natasha Sterling (2133789)" userId="S::2133789@student.uwtsd.ac.uk::c32457a0-7bed-46e0-ac18-24297ded8757" providerId="AD" clId="Web-{1B5C8F71-75F0-68D2-011A-CA7235900241}" dt="2022-08-02T10:13:37.670" v="15" actId="20577"/>
        <pc:sldMkLst>
          <pc:docMk/>
          <pc:sldMk cId="3601082625" sldId="256"/>
        </pc:sldMkLst>
        <pc:spChg chg="add mod">
          <ac:chgData name="Nyoka Natasha Sterling (2133789)" userId="S::2133789@student.uwtsd.ac.uk::c32457a0-7bed-46e0-ac18-24297ded8757" providerId="AD" clId="Web-{1B5C8F71-75F0-68D2-011A-CA7235900241}" dt="2022-08-02T10:13:37.670" v="15" actId="20577"/>
          <ac:spMkLst>
            <pc:docMk/>
            <pc:sldMk cId="3601082625" sldId="256"/>
            <ac:spMk id="7" creationId="{5EC7D859-E97D-46E8-DF39-A405FFC290BC}"/>
          </ac:spMkLst>
        </pc:spChg>
      </pc:sldChg>
      <pc:sldChg chg="addSp delSp modSp mod setBg setClrOvrMap">
        <pc:chgData name="Nyoka Natasha Sterling (2133789)" userId="S::2133789@student.uwtsd.ac.uk::c32457a0-7bed-46e0-ac18-24297ded8757" providerId="AD" clId="Web-{1B5C8F71-75F0-68D2-011A-CA7235900241}" dt="2022-08-02T11:38:19.386" v="608" actId="20577"/>
        <pc:sldMkLst>
          <pc:docMk/>
          <pc:sldMk cId="2984052158" sldId="259"/>
        </pc:sldMkLst>
        <pc:spChg chg="mod">
          <ac:chgData name="Nyoka Natasha Sterling (2133789)" userId="S::2133789@student.uwtsd.ac.uk::c32457a0-7bed-46e0-ac18-24297ded8757" providerId="AD" clId="Web-{1B5C8F71-75F0-68D2-011A-CA7235900241}" dt="2022-08-02T11:22:25.477" v="518"/>
          <ac:spMkLst>
            <pc:docMk/>
            <pc:sldMk cId="2984052158" sldId="259"/>
            <ac:spMk id="2" creationId="{D007746F-3547-441E-4BE8-ACD2B63E76CB}"/>
          </ac:spMkLst>
        </pc:spChg>
        <pc:spChg chg="mod">
          <ac:chgData name="Nyoka Natasha Sterling (2133789)" userId="S::2133789@student.uwtsd.ac.uk::c32457a0-7bed-46e0-ac18-24297ded8757" providerId="AD" clId="Web-{1B5C8F71-75F0-68D2-011A-CA7235900241}" dt="2022-08-02T11:38:19.386" v="608" actId="20577"/>
          <ac:spMkLst>
            <pc:docMk/>
            <pc:sldMk cId="2984052158" sldId="259"/>
            <ac:spMk id="3" creationId="{B0E396EC-DA07-A532-8690-943FA08F8EF6}"/>
          </ac:spMkLst>
        </pc:spChg>
        <pc:spChg chg="add del">
          <ac:chgData name="Nyoka Natasha Sterling (2133789)" userId="S::2133789@student.uwtsd.ac.uk::c32457a0-7bed-46e0-ac18-24297ded8757" providerId="AD" clId="Web-{1B5C8F71-75F0-68D2-011A-CA7235900241}" dt="2022-08-02T11:22:25.477" v="518"/>
          <ac:spMkLst>
            <pc:docMk/>
            <pc:sldMk cId="2984052158" sldId="259"/>
            <ac:spMk id="9" creationId="{FF5BC5C5-88BE-446C-B916-B7E91D029A0E}"/>
          </ac:spMkLst>
        </pc:spChg>
        <pc:spChg chg="add del">
          <ac:chgData name="Nyoka Natasha Sterling (2133789)" userId="S::2133789@student.uwtsd.ac.uk::c32457a0-7bed-46e0-ac18-24297ded8757" providerId="AD" clId="Web-{1B5C8F71-75F0-68D2-011A-CA7235900241}" dt="2022-08-02T11:22:25.477" v="518"/>
          <ac:spMkLst>
            <pc:docMk/>
            <pc:sldMk cId="2984052158" sldId="259"/>
            <ac:spMk id="11" creationId="{1D44C385-36C4-4ABD-A5F0-55EFBA042596}"/>
          </ac:spMkLst>
        </pc:spChg>
        <pc:spChg chg="add del">
          <ac:chgData name="Nyoka Natasha Sterling (2133789)" userId="S::2133789@student.uwtsd.ac.uk::c32457a0-7bed-46e0-ac18-24297ded8757" providerId="AD" clId="Web-{1B5C8F71-75F0-68D2-011A-CA7235900241}" dt="2022-08-02T11:22:25.477" v="518"/>
          <ac:spMkLst>
            <pc:docMk/>
            <pc:sldMk cId="2984052158" sldId="259"/>
            <ac:spMk id="17" creationId="{B709ADC9-6EAF-4268-9415-1ED5ECFA2218}"/>
          </ac:spMkLst>
        </pc:spChg>
        <pc:picChg chg="add del">
          <ac:chgData name="Nyoka Natasha Sterling (2133789)" userId="S::2133789@student.uwtsd.ac.uk::c32457a0-7bed-46e0-ac18-24297ded8757" providerId="AD" clId="Web-{1B5C8F71-75F0-68D2-011A-CA7235900241}" dt="2022-08-02T11:22:25.477" v="518"/>
          <ac:picMkLst>
            <pc:docMk/>
            <pc:sldMk cId="2984052158" sldId="259"/>
            <ac:picMk id="13" creationId="{D931C272-2FED-4CAF-24D6-26379847748B}"/>
          </ac:picMkLst>
        </pc:picChg>
      </pc:sldChg>
      <pc:sldChg chg="addSp modSp">
        <pc:chgData name="Nyoka Natasha Sterling (2133789)" userId="S::2133789@student.uwtsd.ac.uk::c32457a0-7bed-46e0-ac18-24297ded8757" providerId="AD" clId="Web-{1B5C8F71-75F0-68D2-011A-CA7235900241}" dt="2022-08-02T11:04:20.125" v="425" actId="20577"/>
        <pc:sldMkLst>
          <pc:docMk/>
          <pc:sldMk cId="583318446" sldId="262"/>
        </pc:sldMkLst>
        <pc:spChg chg="mod">
          <ac:chgData name="Nyoka Natasha Sterling (2133789)" userId="S::2133789@student.uwtsd.ac.uk::c32457a0-7bed-46e0-ac18-24297ded8757" providerId="AD" clId="Web-{1B5C8F71-75F0-68D2-011A-CA7235900241}" dt="2022-08-02T11:04:20.125" v="425" actId="20577"/>
          <ac:spMkLst>
            <pc:docMk/>
            <pc:sldMk cId="583318446" sldId="262"/>
            <ac:spMk id="2" creationId="{54DB005F-D0AA-2CC2-2096-AD1D63ABB745}"/>
          </ac:spMkLst>
        </pc:spChg>
        <pc:spChg chg="mod">
          <ac:chgData name="Nyoka Natasha Sterling (2133789)" userId="S::2133789@student.uwtsd.ac.uk::c32457a0-7bed-46e0-ac18-24297ded8757" providerId="AD" clId="Web-{1B5C8F71-75F0-68D2-011A-CA7235900241}" dt="2022-08-02T11:02:27.355" v="411" actId="14100"/>
          <ac:spMkLst>
            <pc:docMk/>
            <pc:sldMk cId="583318446" sldId="262"/>
            <ac:spMk id="4" creationId="{7BE1C3C2-BD0C-9094-BAAE-9E1BEB7C0AA6}"/>
          </ac:spMkLst>
        </pc:spChg>
        <pc:spChg chg="mod">
          <ac:chgData name="Nyoka Natasha Sterling (2133789)" userId="S::2133789@student.uwtsd.ac.uk::c32457a0-7bed-46e0-ac18-24297ded8757" providerId="AD" clId="Web-{1B5C8F71-75F0-68D2-011A-CA7235900241}" dt="2022-08-02T11:02:44.778" v="414" actId="20577"/>
          <ac:spMkLst>
            <pc:docMk/>
            <pc:sldMk cId="583318446" sldId="262"/>
            <ac:spMk id="6" creationId="{F75CEBFF-6123-A290-877D-30825D396B83}"/>
          </ac:spMkLst>
        </pc:spChg>
        <pc:spChg chg="mod">
          <ac:chgData name="Nyoka Natasha Sterling (2133789)" userId="S::2133789@student.uwtsd.ac.uk::c32457a0-7bed-46e0-ac18-24297ded8757" providerId="AD" clId="Web-{1B5C8F71-75F0-68D2-011A-CA7235900241}" dt="2022-08-02T11:03:39.014" v="420" actId="14100"/>
          <ac:spMkLst>
            <pc:docMk/>
            <pc:sldMk cId="583318446" sldId="262"/>
            <ac:spMk id="8" creationId="{E54013B8-AEFF-5E7B-82E1-7AA806DDBD32}"/>
          </ac:spMkLst>
        </pc:spChg>
        <pc:spChg chg="add mod">
          <ac:chgData name="Nyoka Natasha Sterling (2133789)" userId="S::2133789@student.uwtsd.ac.uk::c32457a0-7bed-46e0-ac18-24297ded8757" providerId="AD" clId="Web-{1B5C8F71-75F0-68D2-011A-CA7235900241}" dt="2022-08-02T11:02:17.527" v="410" actId="14100"/>
          <ac:spMkLst>
            <pc:docMk/>
            <pc:sldMk cId="583318446" sldId="262"/>
            <ac:spMk id="9" creationId="{5FA41141-49CA-68D0-2C05-94F04CBBF7F2}"/>
          </ac:spMkLst>
        </pc:spChg>
        <pc:spChg chg="add mod">
          <ac:chgData name="Nyoka Natasha Sterling (2133789)" userId="S::2133789@student.uwtsd.ac.uk::c32457a0-7bed-46e0-ac18-24297ded8757" providerId="AD" clId="Web-{1B5C8F71-75F0-68D2-011A-CA7235900241}" dt="2022-08-02T11:03:13.763" v="419" actId="14100"/>
          <ac:spMkLst>
            <pc:docMk/>
            <pc:sldMk cId="583318446" sldId="262"/>
            <ac:spMk id="10" creationId="{CF1835E5-E807-5CF0-8E5C-25A9FE509C18}"/>
          </ac:spMkLst>
        </pc:spChg>
        <pc:spChg chg="mod">
          <ac:chgData name="Nyoka Natasha Sterling (2133789)" userId="S::2133789@student.uwtsd.ac.uk::c32457a0-7bed-46e0-ac18-24297ded8757" providerId="AD" clId="Web-{1B5C8F71-75F0-68D2-011A-CA7235900241}" dt="2022-08-02T11:03:45.702" v="421" actId="14100"/>
          <ac:spMkLst>
            <pc:docMk/>
            <pc:sldMk cId="583318446" sldId="262"/>
            <ac:spMk id="24" creationId="{1F066B3A-9AE9-7627-3890-B086A988533A}"/>
          </ac:spMkLst>
        </pc:spChg>
        <pc:spChg chg="mod">
          <ac:chgData name="Nyoka Natasha Sterling (2133789)" userId="S::2133789@student.uwtsd.ac.uk::c32457a0-7bed-46e0-ac18-24297ded8757" providerId="AD" clId="Web-{1B5C8F71-75F0-68D2-011A-CA7235900241}" dt="2022-08-02T11:02:37.715" v="412" actId="20577"/>
          <ac:spMkLst>
            <pc:docMk/>
            <pc:sldMk cId="583318446" sldId="262"/>
            <ac:spMk id="25" creationId="{471DF894-76B7-E6A7-96DE-138A3B60EF64}"/>
          </ac:spMkLst>
        </pc:spChg>
        <pc:spChg chg="mod">
          <ac:chgData name="Nyoka Natasha Sterling (2133789)" userId="S::2133789@student.uwtsd.ac.uk::c32457a0-7bed-46e0-ac18-24297ded8757" providerId="AD" clId="Web-{1B5C8F71-75F0-68D2-011A-CA7235900241}" dt="2022-08-02T11:02:03.776" v="401" actId="20577"/>
          <ac:spMkLst>
            <pc:docMk/>
            <pc:sldMk cId="583318446" sldId="262"/>
            <ac:spMk id="26" creationId="{DEDD585B-9FBB-536A-C557-A21950EAA5E4}"/>
          </ac:spMkLst>
        </pc:spChg>
      </pc:sldChg>
      <pc:sldChg chg="addSp delSp modSp mod modClrScheme chgLayout">
        <pc:chgData name="Nyoka Natasha Sterling (2133789)" userId="S::2133789@student.uwtsd.ac.uk::c32457a0-7bed-46e0-ac18-24297ded8757" providerId="AD" clId="Web-{1B5C8F71-75F0-68D2-011A-CA7235900241}" dt="2022-08-02T11:37:26.978" v="602" actId="20577"/>
        <pc:sldMkLst>
          <pc:docMk/>
          <pc:sldMk cId="4119284419" sldId="263"/>
        </pc:sldMkLst>
        <pc:spChg chg="mod ord">
          <ac:chgData name="Nyoka Natasha Sterling (2133789)" userId="S::2133789@student.uwtsd.ac.uk::c32457a0-7bed-46e0-ac18-24297ded8757" providerId="AD" clId="Web-{1B5C8F71-75F0-68D2-011A-CA7235900241}" dt="2022-08-02T11:37:26.978" v="602" actId="20577"/>
          <ac:spMkLst>
            <pc:docMk/>
            <pc:sldMk cId="4119284419" sldId="263"/>
            <ac:spMk id="2" creationId="{94916E37-CBE0-6D36-FF76-123D8CDAB5F5}"/>
          </ac:spMkLst>
        </pc:spChg>
        <pc:spChg chg="mod ord">
          <ac:chgData name="Nyoka Natasha Sterling (2133789)" userId="S::2133789@student.uwtsd.ac.uk::c32457a0-7bed-46e0-ac18-24297ded8757" providerId="AD" clId="Web-{1B5C8F71-75F0-68D2-011A-CA7235900241}" dt="2022-08-02T11:37:08.243" v="600"/>
          <ac:spMkLst>
            <pc:docMk/>
            <pc:sldMk cId="4119284419" sldId="263"/>
            <ac:spMk id="3" creationId="{8B059F0F-192A-0E67-BF07-72D481933E56}"/>
          </ac:spMkLst>
        </pc:spChg>
        <pc:spChg chg="add mod">
          <ac:chgData name="Nyoka Natasha Sterling (2133789)" userId="S::2133789@student.uwtsd.ac.uk::c32457a0-7bed-46e0-ac18-24297ded8757" providerId="AD" clId="Web-{1B5C8F71-75F0-68D2-011A-CA7235900241}" dt="2022-08-02T11:17:27.810" v="481" actId="1076"/>
          <ac:spMkLst>
            <pc:docMk/>
            <pc:sldMk cId="4119284419" sldId="263"/>
            <ac:spMk id="4" creationId="{9225D2EE-2E73-D4AD-D19D-9ED6855D3F69}"/>
          </ac:spMkLst>
        </pc:spChg>
        <pc:spChg chg="add del mod">
          <ac:chgData name="Nyoka Natasha Sterling (2133789)" userId="S::2133789@student.uwtsd.ac.uk::c32457a0-7bed-46e0-ac18-24297ded8757" providerId="AD" clId="Web-{1B5C8F71-75F0-68D2-011A-CA7235900241}" dt="2022-08-02T11:25:12.545" v="522"/>
          <ac:spMkLst>
            <pc:docMk/>
            <pc:sldMk cId="4119284419" sldId="263"/>
            <ac:spMk id="5" creationId="{6A9C4A3A-D949-96D3-E38C-AFD0FB04AA54}"/>
          </ac:spMkLst>
        </pc:spChg>
        <pc:spChg chg="add del mod">
          <ac:chgData name="Nyoka Natasha Sterling (2133789)" userId="S::2133789@student.uwtsd.ac.uk::c32457a0-7bed-46e0-ac18-24297ded8757" providerId="AD" clId="Web-{1B5C8F71-75F0-68D2-011A-CA7235900241}" dt="2022-08-02T11:35:36.662" v="597"/>
          <ac:spMkLst>
            <pc:docMk/>
            <pc:sldMk cId="4119284419" sldId="263"/>
            <ac:spMk id="6" creationId="{A852999B-A8EB-66DD-7B4E-1CC785A66FEB}"/>
          </ac:spMkLst>
        </pc:spChg>
        <pc:spChg chg="add del mod">
          <ac:chgData name="Nyoka Natasha Sterling (2133789)" userId="S::2133789@student.uwtsd.ac.uk::c32457a0-7bed-46e0-ac18-24297ded8757" providerId="AD" clId="Web-{1B5C8F71-75F0-68D2-011A-CA7235900241}" dt="2022-08-02T11:35:51.147" v="599"/>
          <ac:spMkLst>
            <pc:docMk/>
            <pc:sldMk cId="4119284419" sldId="263"/>
            <ac:spMk id="7" creationId="{60A615E3-365E-3883-0582-2ED1DDDB42C5}"/>
          </ac:spMkLst>
        </pc:spChg>
        <pc:spChg chg="add del mod">
          <ac:chgData name="Nyoka Natasha Sterling (2133789)" userId="S::2133789@student.uwtsd.ac.uk::c32457a0-7bed-46e0-ac18-24297ded8757" providerId="AD" clId="Web-{1B5C8F71-75F0-68D2-011A-CA7235900241}" dt="2022-08-02T11:35:46.084" v="598"/>
          <ac:spMkLst>
            <pc:docMk/>
            <pc:sldMk cId="4119284419" sldId="263"/>
            <ac:spMk id="8" creationId="{8D4317C1-ABCD-AB3C-2C74-0BF4C752CADE}"/>
          </ac:spMkLst>
        </pc:spChg>
        <pc:spChg chg="add del mod">
          <ac:chgData name="Nyoka Natasha Sterling (2133789)" userId="S::2133789@student.uwtsd.ac.uk::c32457a0-7bed-46e0-ac18-24297ded8757" providerId="AD" clId="Web-{1B5C8F71-75F0-68D2-011A-CA7235900241}" dt="2022-08-02T11:35:32.927" v="596"/>
          <ac:spMkLst>
            <pc:docMk/>
            <pc:sldMk cId="4119284419" sldId="263"/>
            <ac:spMk id="9" creationId="{3336D387-704A-EBE9-6D23-F19E35F98491}"/>
          </ac:spMkLst>
        </pc:spChg>
        <pc:spChg chg="add mod ord">
          <ac:chgData name="Nyoka Natasha Sterling (2133789)" userId="S::2133789@student.uwtsd.ac.uk::c32457a0-7bed-46e0-ac18-24297ded8757" providerId="AD" clId="Web-{1B5C8F71-75F0-68D2-011A-CA7235900241}" dt="2022-08-02T11:37:08.243" v="600"/>
          <ac:spMkLst>
            <pc:docMk/>
            <pc:sldMk cId="4119284419" sldId="263"/>
            <ac:spMk id="10" creationId="{CB9FD913-0336-5DC9-8E42-085C28F17703}"/>
          </ac:spMkLst>
        </pc:spChg>
        <pc:spChg chg="add mod ord">
          <ac:chgData name="Nyoka Natasha Sterling (2133789)" userId="S::2133789@student.uwtsd.ac.uk::c32457a0-7bed-46e0-ac18-24297ded8757" providerId="AD" clId="Web-{1B5C8F71-75F0-68D2-011A-CA7235900241}" dt="2022-08-02T11:37:08.243" v="600"/>
          <ac:spMkLst>
            <pc:docMk/>
            <pc:sldMk cId="4119284419" sldId="263"/>
            <ac:spMk id="11" creationId="{BEC8C133-0F96-ADCC-99AF-B8604114E80F}"/>
          </ac:spMkLst>
        </pc:spChg>
        <pc:spChg chg="add mod ord">
          <ac:chgData name="Nyoka Natasha Sterling (2133789)" userId="S::2133789@student.uwtsd.ac.uk::c32457a0-7bed-46e0-ac18-24297ded8757" providerId="AD" clId="Web-{1B5C8F71-75F0-68D2-011A-CA7235900241}" dt="2022-08-02T11:37:08.243" v="600"/>
          <ac:spMkLst>
            <pc:docMk/>
            <pc:sldMk cId="4119284419" sldId="263"/>
            <ac:spMk id="12" creationId="{D1FFAC58-97BC-8684-E86C-A74AAAD4262A}"/>
          </ac:spMkLst>
        </pc:spChg>
        <pc:spChg chg="add mod ord">
          <ac:chgData name="Nyoka Natasha Sterling (2133789)" userId="S::2133789@student.uwtsd.ac.uk::c32457a0-7bed-46e0-ac18-24297ded8757" providerId="AD" clId="Web-{1B5C8F71-75F0-68D2-011A-CA7235900241}" dt="2022-08-02T11:37:08.243" v="600"/>
          <ac:spMkLst>
            <pc:docMk/>
            <pc:sldMk cId="4119284419" sldId="263"/>
            <ac:spMk id="13" creationId="{51225078-6630-2BE5-C789-E0B96F4FC417}"/>
          </ac:spMkLst>
        </pc:spChg>
      </pc:sldChg>
    </pc:docChg>
  </pc:docChgLst>
  <pc:docChgLst>
    <pc:chgData name="Nyoka Natasha Sterling (2133789)" userId="S::2133789@student.uwtsd.ac.uk::c32457a0-7bed-46e0-ac18-24297ded8757" providerId="AD" clId="Web-{3B96E247-16B9-195A-EEA1-3DE3E43ADD34}"/>
    <pc:docChg chg="modSld">
      <pc:chgData name="Nyoka Natasha Sterling (2133789)" userId="S::2133789@student.uwtsd.ac.uk::c32457a0-7bed-46e0-ac18-24297ded8757" providerId="AD" clId="Web-{3B96E247-16B9-195A-EEA1-3DE3E43ADD34}" dt="2022-07-25T13:38:23.998" v="25" actId="20577"/>
      <pc:docMkLst>
        <pc:docMk/>
      </pc:docMkLst>
      <pc:sldChg chg="delSp modSp">
        <pc:chgData name="Nyoka Natasha Sterling (2133789)" userId="S::2133789@student.uwtsd.ac.uk::c32457a0-7bed-46e0-ac18-24297ded8757" providerId="AD" clId="Web-{3B96E247-16B9-195A-EEA1-3DE3E43ADD34}" dt="2022-07-25T13:38:23.998" v="25" actId="20577"/>
        <pc:sldMkLst>
          <pc:docMk/>
          <pc:sldMk cId="4002322510" sldId="260"/>
        </pc:sldMkLst>
        <pc:spChg chg="mod">
          <ac:chgData name="Nyoka Natasha Sterling (2133789)" userId="S::2133789@student.uwtsd.ac.uk::c32457a0-7bed-46e0-ac18-24297ded8757" providerId="AD" clId="Web-{3B96E247-16B9-195A-EEA1-3DE3E43ADD34}" dt="2022-07-25T13:38:23.998" v="25" actId="20577"/>
          <ac:spMkLst>
            <pc:docMk/>
            <pc:sldMk cId="4002322510" sldId="260"/>
            <ac:spMk id="2" creationId="{CB7F8F37-DF44-5DE3-E9A2-11EB9F6CB940}"/>
          </ac:spMkLst>
        </pc:spChg>
        <pc:spChg chg="mod ord">
          <ac:chgData name="Nyoka Natasha Sterling (2133789)" userId="S::2133789@student.uwtsd.ac.uk::c32457a0-7bed-46e0-ac18-24297ded8757" providerId="AD" clId="Web-{3B96E247-16B9-195A-EEA1-3DE3E43ADD34}" dt="2022-07-25T13:32:11.926" v="0"/>
          <ac:spMkLst>
            <pc:docMk/>
            <pc:sldMk cId="4002322510" sldId="260"/>
            <ac:spMk id="4" creationId="{B7E7EB43-9D60-24BF-433D-3B55E3768752}"/>
          </ac:spMkLst>
        </pc:spChg>
        <pc:spChg chg="del">
          <ac:chgData name="Nyoka Natasha Sterling (2133789)" userId="S::2133789@student.uwtsd.ac.uk::c32457a0-7bed-46e0-ac18-24297ded8757" providerId="AD" clId="Web-{3B96E247-16B9-195A-EEA1-3DE3E43ADD34}" dt="2022-07-25T13:32:11.926" v="0"/>
          <ac:spMkLst>
            <pc:docMk/>
            <pc:sldMk cId="4002322510" sldId="260"/>
            <ac:spMk id="24" creationId="{C5F79084-E805-48DA-8EAC-CD5FD493EEAD}"/>
          </ac:spMkLst>
        </pc:spChg>
        <pc:graphicFrameChg chg="mod modGraphic">
          <ac:chgData name="Nyoka Natasha Sterling (2133789)" userId="S::2133789@student.uwtsd.ac.uk::c32457a0-7bed-46e0-ac18-24297ded8757" providerId="AD" clId="Web-{3B96E247-16B9-195A-EEA1-3DE3E43ADD34}" dt="2022-07-25T13:32:11.926" v="0"/>
          <ac:graphicFrameMkLst>
            <pc:docMk/>
            <pc:sldMk cId="4002322510" sldId="260"/>
            <ac:graphicFrameMk id="15" creationId="{DCFEB000-CA07-C7A7-831F-28ABF9D58B6B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AF7CDB-2512-4344-B035-D73DAC1AA4AE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0087386-CEFB-4587-AE75-6C0B3E849AF7}">
      <dgm:prSet/>
      <dgm:spPr/>
      <dgm:t>
        <a:bodyPr/>
        <a:lstStyle/>
        <a:p>
          <a:pPr rtl="0"/>
          <a:r>
            <a:rPr lang="en-GB">
              <a:latin typeface="Franklin Gothic Book" panose="020B0503020102020204"/>
            </a:rPr>
            <a:t>Make sure pupils get the support needed.</a:t>
          </a:r>
          <a:endParaRPr lang="en-US"/>
        </a:p>
      </dgm:t>
    </dgm:pt>
    <dgm:pt modelId="{423C315E-5597-43D4-B019-5775087A4ECB}" type="parTrans" cxnId="{03419998-8675-47CC-8381-00F79FB7CA18}">
      <dgm:prSet/>
      <dgm:spPr/>
      <dgm:t>
        <a:bodyPr/>
        <a:lstStyle/>
        <a:p>
          <a:endParaRPr lang="en-US"/>
        </a:p>
      </dgm:t>
    </dgm:pt>
    <dgm:pt modelId="{AA0452EB-02D6-4BAB-999E-02265EE1C11A}" type="sibTrans" cxnId="{03419998-8675-47CC-8381-00F79FB7CA18}">
      <dgm:prSet/>
      <dgm:spPr/>
      <dgm:t>
        <a:bodyPr/>
        <a:lstStyle/>
        <a:p>
          <a:endParaRPr lang="en-US"/>
        </a:p>
      </dgm:t>
    </dgm:pt>
    <dgm:pt modelId="{8DD2F9F5-F922-4008-A932-1AEF6C7709EB}">
      <dgm:prSet/>
      <dgm:spPr/>
      <dgm:t>
        <a:bodyPr/>
        <a:lstStyle/>
        <a:p>
          <a:r>
            <a:rPr lang="en-GB"/>
            <a:t>Makes sure pupils attend school</a:t>
          </a:r>
          <a:r>
            <a:rPr lang="en-GB">
              <a:latin typeface="Franklin Gothic Book" panose="020B0503020102020204"/>
            </a:rPr>
            <a:t>.</a:t>
          </a:r>
          <a:endParaRPr lang="en-US"/>
        </a:p>
      </dgm:t>
    </dgm:pt>
    <dgm:pt modelId="{3B053508-E943-4418-A3C6-160F8ACBD899}" type="parTrans" cxnId="{15367F23-A6B4-429D-95B7-F57C960AE2BA}">
      <dgm:prSet/>
      <dgm:spPr/>
      <dgm:t>
        <a:bodyPr/>
        <a:lstStyle/>
        <a:p>
          <a:endParaRPr lang="en-US"/>
        </a:p>
      </dgm:t>
    </dgm:pt>
    <dgm:pt modelId="{A7525E96-5918-4C1B-ADB2-02CBBA1EF9AE}" type="sibTrans" cxnId="{15367F23-A6B4-429D-95B7-F57C960AE2BA}">
      <dgm:prSet/>
      <dgm:spPr/>
      <dgm:t>
        <a:bodyPr/>
        <a:lstStyle/>
        <a:p>
          <a:endParaRPr lang="en-US"/>
        </a:p>
      </dgm:t>
    </dgm:pt>
    <dgm:pt modelId="{96C9E46E-A041-4ECB-9538-FB24DCD85F98}">
      <dgm:prSet/>
      <dgm:spPr/>
      <dgm:t>
        <a:bodyPr/>
        <a:lstStyle/>
        <a:p>
          <a:r>
            <a:rPr lang="en-GB"/>
            <a:t>Home visits</a:t>
          </a:r>
          <a:r>
            <a:rPr lang="en-GB">
              <a:latin typeface="Franklin Gothic Book" panose="020B0503020102020204"/>
            </a:rPr>
            <a:t>.</a:t>
          </a:r>
          <a:endParaRPr lang="en-US"/>
        </a:p>
      </dgm:t>
    </dgm:pt>
    <dgm:pt modelId="{A0643293-1087-46DE-9040-0D29975DA5E8}" type="parTrans" cxnId="{783F3FC6-A9BB-4F79-836A-329619EF7A97}">
      <dgm:prSet/>
      <dgm:spPr/>
      <dgm:t>
        <a:bodyPr/>
        <a:lstStyle/>
        <a:p>
          <a:endParaRPr lang="en-US"/>
        </a:p>
      </dgm:t>
    </dgm:pt>
    <dgm:pt modelId="{5B668537-E144-4E93-A4F7-C9DBD8B7AD1F}" type="sibTrans" cxnId="{783F3FC6-A9BB-4F79-836A-329619EF7A97}">
      <dgm:prSet/>
      <dgm:spPr/>
      <dgm:t>
        <a:bodyPr/>
        <a:lstStyle/>
        <a:p>
          <a:endParaRPr lang="en-US"/>
        </a:p>
      </dgm:t>
    </dgm:pt>
    <dgm:pt modelId="{11CC0E1F-D80A-4F9C-9DE4-6CB24EE5BC8A}">
      <dgm:prSet/>
      <dgm:spPr/>
      <dgm:t>
        <a:bodyPr/>
        <a:lstStyle/>
        <a:p>
          <a:r>
            <a:rPr lang="en-GB"/>
            <a:t>Average salary  £19.000 - 30.000</a:t>
          </a:r>
          <a:r>
            <a:rPr lang="en-GB">
              <a:latin typeface="Franklin Gothic Book" panose="020B0503020102020204"/>
            </a:rPr>
            <a:t>.</a:t>
          </a:r>
          <a:endParaRPr lang="en-US"/>
        </a:p>
      </dgm:t>
    </dgm:pt>
    <dgm:pt modelId="{D5F961CB-3C64-4863-9ADC-86DEC3D6E764}" type="parTrans" cxnId="{7975D22D-1C86-4385-93EC-910E6FD9DD69}">
      <dgm:prSet/>
      <dgm:spPr/>
      <dgm:t>
        <a:bodyPr/>
        <a:lstStyle/>
        <a:p>
          <a:endParaRPr lang="en-US"/>
        </a:p>
      </dgm:t>
    </dgm:pt>
    <dgm:pt modelId="{6782C0AC-84D7-4E09-A650-6F01A05EC978}" type="sibTrans" cxnId="{7975D22D-1C86-4385-93EC-910E6FD9DD69}">
      <dgm:prSet/>
      <dgm:spPr/>
      <dgm:t>
        <a:bodyPr/>
        <a:lstStyle/>
        <a:p>
          <a:endParaRPr lang="en-US"/>
        </a:p>
      </dgm:t>
    </dgm:pt>
    <dgm:pt modelId="{03066340-C1D7-420E-9633-E2549A7AFE3C}">
      <dgm:prSet/>
      <dgm:spPr/>
      <dgm:t>
        <a:bodyPr/>
        <a:lstStyle/>
        <a:p>
          <a:r>
            <a:rPr lang="en-GB"/>
            <a:t>Hours 36 – 38 hours pw</a:t>
          </a:r>
          <a:r>
            <a:rPr lang="en-GB">
              <a:latin typeface="Franklin Gothic Book" panose="020B0503020102020204"/>
            </a:rPr>
            <a:t>.</a:t>
          </a:r>
          <a:endParaRPr lang="en-US"/>
        </a:p>
      </dgm:t>
    </dgm:pt>
    <dgm:pt modelId="{636CAEB6-EA33-434F-BFA4-5DCCCE6CB3C3}" type="parTrans" cxnId="{FEFB1A5E-8530-42E8-851D-577CE95F915A}">
      <dgm:prSet/>
      <dgm:spPr/>
      <dgm:t>
        <a:bodyPr/>
        <a:lstStyle/>
        <a:p>
          <a:endParaRPr lang="en-US"/>
        </a:p>
      </dgm:t>
    </dgm:pt>
    <dgm:pt modelId="{71663F28-B4EF-456D-8CEE-BF285B415763}" type="sibTrans" cxnId="{FEFB1A5E-8530-42E8-851D-577CE95F915A}">
      <dgm:prSet/>
      <dgm:spPr/>
      <dgm:t>
        <a:bodyPr/>
        <a:lstStyle/>
        <a:p>
          <a:endParaRPr lang="en-US"/>
        </a:p>
      </dgm:t>
    </dgm:pt>
    <dgm:pt modelId="{011AF6D9-7DF5-4A72-B8FF-5CAB5E0E08C9}" type="pres">
      <dgm:prSet presAssocID="{5FAF7CDB-2512-4344-B035-D73DAC1AA4AE}" presName="diagram" presStyleCnt="0">
        <dgm:presLayoutVars>
          <dgm:dir/>
          <dgm:resizeHandles val="exact"/>
        </dgm:presLayoutVars>
      </dgm:prSet>
      <dgm:spPr/>
    </dgm:pt>
    <dgm:pt modelId="{520F8D8A-12D6-4AE3-81CA-C536CFB838BA}" type="pres">
      <dgm:prSet presAssocID="{A0087386-CEFB-4587-AE75-6C0B3E849AF7}" presName="node" presStyleLbl="node1" presStyleIdx="0" presStyleCnt="5">
        <dgm:presLayoutVars>
          <dgm:bulletEnabled val="1"/>
        </dgm:presLayoutVars>
      </dgm:prSet>
      <dgm:spPr/>
    </dgm:pt>
    <dgm:pt modelId="{EBA39A09-9E2E-4E79-94EF-5801F6EAF6B2}" type="pres">
      <dgm:prSet presAssocID="{AA0452EB-02D6-4BAB-999E-02265EE1C11A}" presName="sibTrans" presStyleCnt="0"/>
      <dgm:spPr/>
    </dgm:pt>
    <dgm:pt modelId="{6112ACD4-70D5-4157-B56A-E3BCA734A9C8}" type="pres">
      <dgm:prSet presAssocID="{8DD2F9F5-F922-4008-A932-1AEF6C7709EB}" presName="node" presStyleLbl="node1" presStyleIdx="1" presStyleCnt="5">
        <dgm:presLayoutVars>
          <dgm:bulletEnabled val="1"/>
        </dgm:presLayoutVars>
      </dgm:prSet>
      <dgm:spPr/>
    </dgm:pt>
    <dgm:pt modelId="{C7D7BE3E-0AC3-4065-801B-9CEB0809F411}" type="pres">
      <dgm:prSet presAssocID="{A7525E96-5918-4C1B-ADB2-02CBBA1EF9AE}" presName="sibTrans" presStyleCnt="0"/>
      <dgm:spPr/>
    </dgm:pt>
    <dgm:pt modelId="{3F0FC4E4-F4ED-47EB-A338-974CB8A7B24D}" type="pres">
      <dgm:prSet presAssocID="{96C9E46E-A041-4ECB-9538-FB24DCD85F98}" presName="node" presStyleLbl="node1" presStyleIdx="2" presStyleCnt="5">
        <dgm:presLayoutVars>
          <dgm:bulletEnabled val="1"/>
        </dgm:presLayoutVars>
      </dgm:prSet>
      <dgm:spPr/>
    </dgm:pt>
    <dgm:pt modelId="{FFC2B215-9636-42CB-AC4A-7D1B59173D17}" type="pres">
      <dgm:prSet presAssocID="{5B668537-E144-4E93-A4F7-C9DBD8B7AD1F}" presName="sibTrans" presStyleCnt="0"/>
      <dgm:spPr/>
    </dgm:pt>
    <dgm:pt modelId="{DAD9BE0E-B15B-4380-8CF7-34C580B30108}" type="pres">
      <dgm:prSet presAssocID="{11CC0E1F-D80A-4F9C-9DE4-6CB24EE5BC8A}" presName="node" presStyleLbl="node1" presStyleIdx="3" presStyleCnt="5">
        <dgm:presLayoutVars>
          <dgm:bulletEnabled val="1"/>
        </dgm:presLayoutVars>
      </dgm:prSet>
      <dgm:spPr/>
    </dgm:pt>
    <dgm:pt modelId="{B9637422-3054-48C9-8A2A-203BF0954E45}" type="pres">
      <dgm:prSet presAssocID="{6782C0AC-84D7-4E09-A650-6F01A05EC978}" presName="sibTrans" presStyleCnt="0"/>
      <dgm:spPr/>
    </dgm:pt>
    <dgm:pt modelId="{A2F56379-72FC-49A9-9F29-178270F3E9AF}" type="pres">
      <dgm:prSet presAssocID="{03066340-C1D7-420E-9633-E2549A7AFE3C}" presName="node" presStyleLbl="node1" presStyleIdx="4" presStyleCnt="5">
        <dgm:presLayoutVars>
          <dgm:bulletEnabled val="1"/>
        </dgm:presLayoutVars>
      </dgm:prSet>
      <dgm:spPr/>
    </dgm:pt>
  </dgm:ptLst>
  <dgm:cxnLst>
    <dgm:cxn modelId="{CC338E22-817E-42A9-83FA-738B3EB38367}" type="presOf" srcId="{8DD2F9F5-F922-4008-A932-1AEF6C7709EB}" destId="{6112ACD4-70D5-4157-B56A-E3BCA734A9C8}" srcOrd="0" destOrd="0" presId="urn:microsoft.com/office/officeart/2005/8/layout/default"/>
    <dgm:cxn modelId="{15367F23-A6B4-429D-95B7-F57C960AE2BA}" srcId="{5FAF7CDB-2512-4344-B035-D73DAC1AA4AE}" destId="{8DD2F9F5-F922-4008-A932-1AEF6C7709EB}" srcOrd="1" destOrd="0" parTransId="{3B053508-E943-4418-A3C6-160F8ACBD899}" sibTransId="{A7525E96-5918-4C1B-ADB2-02CBBA1EF9AE}"/>
    <dgm:cxn modelId="{7975D22D-1C86-4385-93EC-910E6FD9DD69}" srcId="{5FAF7CDB-2512-4344-B035-D73DAC1AA4AE}" destId="{11CC0E1F-D80A-4F9C-9DE4-6CB24EE5BC8A}" srcOrd="3" destOrd="0" parTransId="{D5F961CB-3C64-4863-9ADC-86DEC3D6E764}" sibTransId="{6782C0AC-84D7-4E09-A650-6F01A05EC978}"/>
    <dgm:cxn modelId="{DA082E3D-4249-4263-AE5B-5F78EFD7F381}" type="presOf" srcId="{96C9E46E-A041-4ECB-9538-FB24DCD85F98}" destId="{3F0FC4E4-F4ED-47EB-A338-974CB8A7B24D}" srcOrd="0" destOrd="0" presId="urn:microsoft.com/office/officeart/2005/8/layout/default"/>
    <dgm:cxn modelId="{FEFB1A5E-8530-42E8-851D-577CE95F915A}" srcId="{5FAF7CDB-2512-4344-B035-D73DAC1AA4AE}" destId="{03066340-C1D7-420E-9633-E2549A7AFE3C}" srcOrd="4" destOrd="0" parTransId="{636CAEB6-EA33-434F-BFA4-5DCCCE6CB3C3}" sibTransId="{71663F28-B4EF-456D-8CEE-BF285B415763}"/>
    <dgm:cxn modelId="{FBC3BA8E-6149-443B-AAEB-11654D3D9EC3}" type="presOf" srcId="{11CC0E1F-D80A-4F9C-9DE4-6CB24EE5BC8A}" destId="{DAD9BE0E-B15B-4380-8CF7-34C580B30108}" srcOrd="0" destOrd="0" presId="urn:microsoft.com/office/officeart/2005/8/layout/default"/>
    <dgm:cxn modelId="{F1DC1394-4EC8-4F76-8713-AFB0520EC4DB}" type="presOf" srcId="{A0087386-CEFB-4587-AE75-6C0B3E849AF7}" destId="{520F8D8A-12D6-4AE3-81CA-C536CFB838BA}" srcOrd="0" destOrd="0" presId="urn:microsoft.com/office/officeart/2005/8/layout/default"/>
    <dgm:cxn modelId="{03419998-8675-47CC-8381-00F79FB7CA18}" srcId="{5FAF7CDB-2512-4344-B035-D73DAC1AA4AE}" destId="{A0087386-CEFB-4587-AE75-6C0B3E849AF7}" srcOrd="0" destOrd="0" parTransId="{423C315E-5597-43D4-B019-5775087A4ECB}" sibTransId="{AA0452EB-02D6-4BAB-999E-02265EE1C11A}"/>
    <dgm:cxn modelId="{783F3FC6-A9BB-4F79-836A-329619EF7A97}" srcId="{5FAF7CDB-2512-4344-B035-D73DAC1AA4AE}" destId="{96C9E46E-A041-4ECB-9538-FB24DCD85F98}" srcOrd="2" destOrd="0" parTransId="{A0643293-1087-46DE-9040-0D29975DA5E8}" sibTransId="{5B668537-E144-4E93-A4F7-C9DBD8B7AD1F}"/>
    <dgm:cxn modelId="{AAC2F0ED-2BAC-43B0-8A54-E711B41BBCE0}" type="presOf" srcId="{5FAF7CDB-2512-4344-B035-D73DAC1AA4AE}" destId="{011AF6D9-7DF5-4A72-B8FF-5CAB5E0E08C9}" srcOrd="0" destOrd="0" presId="urn:microsoft.com/office/officeart/2005/8/layout/default"/>
    <dgm:cxn modelId="{62C20BF1-F954-45EB-8A84-E1BB73978DD6}" type="presOf" srcId="{03066340-C1D7-420E-9633-E2549A7AFE3C}" destId="{A2F56379-72FC-49A9-9F29-178270F3E9AF}" srcOrd="0" destOrd="0" presId="urn:microsoft.com/office/officeart/2005/8/layout/default"/>
    <dgm:cxn modelId="{28E4DF62-6AB8-4B8D-8096-C65A9EA58D19}" type="presParOf" srcId="{011AF6D9-7DF5-4A72-B8FF-5CAB5E0E08C9}" destId="{520F8D8A-12D6-4AE3-81CA-C536CFB838BA}" srcOrd="0" destOrd="0" presId="urn:microsoft.com/office/officeart/2005/8/layout/default"/>
    <dgm:cxn modelId="{D1D7BE1F-D590-434F-BF06-36E418D8294B}" type="presParOf" srcId="{011AF6D9-7DF5-4A72-B8FF-5CAB5E0E08C9}" destId="{EBA39A09-9E2E-4E79-94EF-5801F6EAF6B2}" srcOrd="1" destOrd="0" presId="urn:microsoft.com/office/officeart/2005/8/layout/default"/>
    <dgm:cxn modelId="{5548ED2C-554F-409F-8EE3-A972B94A7DFD}" type="presParOf" srcId="{011AF6D9-7DF5-4A72-B8FF-5CAB5E0E08C9}" destId="{6112ACD4-70D5-4157-B56A-E3BCA734A9C8}" srcOrd="2" destOrd="0" presId="urn:microsoft.com/office/officeart/2005/8/layout/default"/>
    <dgm:cxn modelId="{71DA7B56-8AD5-4839-AE6B-26E4A7A14843}" type="presParOf" srcId="{011AF6D9-7DF5-4A72-B8FF-5CAB5E0E08C9}" destId="{C7D7BE3E-0AC3-4065-801B-9CEB0809F411}" srcOrd="3" destOrd="0" presId="urn:microsoft.com/office/officeart/2005/8/layout/default"/>
    <dgm:cxn modelId="{0AD62C99-C21B-4479-9BBF-E2E31ABC1FA1}" type="presParOf" srcId="{011AF6D9-7DF5-4A72-B8FF-5CAB5E0E08C9}" destId="{3F0FC4E4-F4ED-47EB-A338-974CB8A7B24D}" srcOrd="4" destOrd="0" presId="urn:microsoft.com/office/officeart/2005/8/layout/default"/>
    <dgm:cxn modelId="{73EA0FD8-7FC8-437A-853D-F77E054BF0C7}" type="presParOf" srcId="{011AF6D9-7DF5-4A72-B8FF-5CAB5E0E08C9}" destId="{FFC2B215-9636-42CB-AC4A-7D1B59173D17}" srcOrd="5" destOrd="0" presId="urn:microsoft.com/office/officeart/2005/8/layout/default"/>
    <dgm:cxn modelId="{7FF5402A-FDB1-43E3-A675-29A57E9C0D50}" type="presParOf" srcId="{011AF6D9-7DF5-4A72-B8FF-5CAB5E0E08C9}" destId="{DAD9BE0E-B15B-4380-8CF7-34C580B30108}" srcOrd="6" destOrd="0" presId="urn:microsoft.com/office/officeart/2005/8/layout/default"/>
    <dgm:cxn modelId="{01E695F9-019A-4C18-8691-976551E501CC}" type="presParOf" srcId="{011AF6D9-7DF5-4A72-B8FF-5CAB5E0E08C9}" destId="{B9637422-3054-48C9-8A2A-203BF0954E45}" srcOrd="7" destOrd="0" presId="urn:microsoft.com/office/officeart/2005/8/layout/default"/>
    <dgm:cxn modelId="{12E79634-D6F6-4913-A1A2-7B16B43B5599}" type="presParOf" srcId="{011AF6D9-7DF5-4A72-B8FF-5CAB5E0E08C9}" destId="{A2F56379-72FC-49A9-9F29-178270F3E9AF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0F8D8A-12D6-4AE3-81CA-C536CFB838BA}">
      <dsp:nvSpPr>
        <dsp:cNvPr id="0" name=""/>
        <dsp:cNvSpPr/>
      </dsp:nvSpPr>
      <dsp:spPr>
        <a:xfrm>
          <a:off x="397549" y="1960"/>
          <a:ext cx="2751906" cy="165114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Franklin Gothic Book" panose="020B0503020102020204"/>
            </a:rPr>
            <a:t>Make sure pupils get the support needed.</a:t>
          </a:r>
          <a:endParaRPr lang="en-US" sz="2800" kern="1200"/>
        </a:p>
      </dsp:txBody>
      <dsp:txXfrm>
        <a:off x="397549" y="1960"/>
        <a:ext cx="2751906" cy="1651143"/>
      </dsp:txXfrm>
    </dsp:sp>
    <dsp:sp modelId="{6112ACD4-70D5-4157-B56A-E3BCA734A9C8}">
      <dsp:nvSpPr>
        <dsp:cNvPr id="0" name=""/>
        <dsp:cNvSpPr/>
      </dsp:nvSpPr>
      <dsp:spPr>
        <a:xfrm>
          <a:off x="3424646" y="1960"/>
          <a:ext cx="2751906" cy="165114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Makes sure pupils attend school</a:t>
          </a:r>
          <a:r>
            <a:rPr lang="en-GB" sz="2800" kern="1200">
              <a:latin typeface="Franklin Gothic Book" panose="020B0503020102020204"/>
            </a:rPr>
            <a:t>.</a:t>
          </a:r>
          <a:endParaRPr lang="en-US" sz="2800" kern="1200"/>
        </a:p>
      </dsp:txBody>
      <dsp:txXfrm>
        <a:off x="3424646" y="1960"/>
        <a:ext cx="2751906" cy="1651143"/>
      </dsp:txXfrm>
    </dsp:sp>
    <dsp:sp modelId="{3F0FC4E4-F4ED-47EB-A338-974CB8A7B24D}">
      <dsp:nvSpPr>
        <dsp:cNvPr id="0" name=""/>
        <dsp:cNvSpPr/>
      </dsp:nvSpPr>
      <dsp:spPr>
        <a:xfrm>
          <a:off x="6451743" y="1960"/>
          <a:ext cx="2751906" cy="165114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Home visits</a:t>
          </a:r>
          <a:r>
            <a:rPr lang="en-GB" sz="2800" kern="1200">
              <a:latin typeface="Franklin Gothic Book" panose="020B0503020102020204"/>
            </a:rPr>
            <a:t>.</a:t>
          </a:r>
          <a:endParaRPr lang="en-US" sz="2800" kern="1200"/>
        </a:p>
      </dsp:txBody>
      <dsp:txXfrm>
        <a:off x="6451743" y="1960"/>
        <a:ext cx="2751906" cy="1651143"/>
      </dsp:txXfrm>
    </dsp:sp>
    <dsp:sp modelId="{DAD9BE0E-B15B-4380-8CF7-34C580B30108}">
      <dsp:nvSpPr>
        <dsp:cNvPr id="0" name=""/>
        <dsp:cNvSpPr/>
      </dsp:nvSpPr>
      <dsp:spPr>
        <a:xfrm>
          <a:off x="1911098" y="1928295"/>
          <a:ext cx="2751906" cy="165114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Average salary  £19.000 - 30.000</a:t>
          </a:r>
          <a:r>
            <a:rPr lang="en-GB" sz="2800" kern="1200">
              <a:latin typeface="Franklin Gothic Book" panose="020B0503020102020204"/>
            </a:rPr>
            <a:t>.</a:t>
          </a:r>
          <a:endParaRPr lang="en-US" sz="2800" kern="1200"/>
        </a:p>
      </dsp:txBody>
      <dsp:txXfrm>
        <a:off x="1911098" y="1928295"/>
        <a:ext cx="2751906" cy="1651143"/>
      </dsp:txXfrm>
    </dsp:sp>
    <dsp:sp modelId="{A2F56379-72FC-49A9-9F29-178270F3E9AF}">
      <dsp:nvSpPr>
        <dsp:cNvPr id="0" name=""/>
        <dsp:cNvSpPr/>
      </dsp:nvSpPr>
      <dsp:spPr>
        <a:xfrm>
          <a:off x="4938195" y="1928295"/>
          <a:ext cx="2751906" cy="165114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Hours 36 – 38 hours pw</a:t>
          </a:r>
          <a:r>
            <a:rPr lang="en-GB" sz="2800" kern="1200">
              <a:latin typeface="Franklin Gothic Book" panose="020B0503020102020204"/>
            </a:rPr>
            <a:t>.</a:t>
          </a:r>
          <a:endParaRPr lang="en-US" sz="2800" kern="1200"/>
        </a:p>
      </dsp:txBody>
      <dsp:txXfrm>
        <a:off x="4938195" y="1928295"/>
        <a:ext cx="2751906" cy="16511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7AF7A56-0E50-47A6-A328-8C580A1EDBF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68EDA2-72E2-4574-96D0-12A27C2922E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7566F5-374D-49A7-99F5-1063ECBDD81B}" type="datetime1">
              <a:rPr lang="en-GB" smtClean="0"/>
              <a:t>06/08/2022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A5B68D-D5C6-4567-954C-23ADF456E9A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572477-4579-4CF8-A964-C749A53F901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038CEB-EDD1-480C-ACF9-58A0CE538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32369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C83149-8796-4615-B2BE-34BF74D18C9D}" type="datetime1">
              <a:rPr lang="en-GB" smtClean="0"/>
              <a:pPr/>
              <a:t>06/08/2022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939E46-51A4-488F-821E-39D21C32669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7237847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939E46-51A4-488F-821E-39D21C32669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3373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rtlCol="0"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 rtlCol="0"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 rtlCol="0"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 rtl="0"/>
            <a:fld id="{03E1876A-C34A-4C87-92BE-D07C074DF6C1}" type="datetime1">
              <a:rPr lang="en-GB" noProof="0" smtClean="0"/>
              <a:t>06/08/2022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 rtlCol="0"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 rtlCol="0"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 rtl="0"/>
            <a:fld id="{69E57DC2-970A-4B3E-BB1C-7A09969E49DF}" type="slidenum">
              <a:rPr lang="en-GB" noProof="0" smtClean="0"/>
              <a:pPr rtl="0"/>
              <a:t>‹#›</a:t>
            </a:fld>
            <a:endParaRPr lang="en-GB" noProof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53EA5FA-A288-4274-A4C4-836962168AFC}" type="datetime1">
              <a:rPr lang="en-GB" noProof="0" smtClean="0"/>
              <a:t>06/08/2022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rtlCol="0"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765025" y="4216328"/>
            <a:ext cx="9612971" cy="1143324"/>
          </a:xfrm>
        </p:spPr>
        <p:txBody>
          <a:bodyPr rtlCol="0"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4AB7A3E6-C561-42EF-BD24-5100F72104DF}" type="datetime1">
              <a:rPr lang="en-GB" noProof="0" smtClean="0"/>
              <a:t>06/08/2022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 rtlCol="0"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69E57DC2-970A-4B3E-BB1C-7A09969E49DF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1371600" y="2285999"/>
            <a:ext cx="4447786" cy="3581401"/>
          </a:xfrm>
        </p:spPr>
        <p:txBody>
          <a:bodyPr rtlCol="0"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525403" y="2285999"/>
            <a:ext cx="4447786" cy="3581401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581F60A-7A6C-47A5-A240-EF594737F0A6}" type="datetime1">
              <a:rPr lang="en-GB" noProof="0" smtClean="0"/>
              <a:t>06/08/2022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371600" y="2340864"/>
            <a:ext cx="4443984" cy="823912"/>
          </a:xfrm>
        </p:spPr>
        <p:txBody>
          <a:bodyPr rtlCol="0"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1371600" y="3305207"/>
            <a:ext cx="4443984" cy="2562193"/>
          </a:xfrm>
        </p:spPr>
        <p:txBody>
          <a:bodyPr rtlCol="0"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525014" y="2340864"/>
            <a:ext cx="4443984" cy="823912"/>
          </a:xfrm>
        </p:spPr>
        <p:txBody>
          <a:bodyPr rtlCol="0"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6525014" y="3305207"/>
            <a:ext cx="4443984" cy="2562193"/>
          </a:xfrm>
        </p:spPr>
        <p:txBody>
          <a:bodyPr rtlCol="0"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1FDC2AC-E685-4712-9293-CA8070ED9286}" type="datetime1">
              <a:rPr lang="en-GB" noProof="0" smtClean="0"/>
              <a:t>06/08/2022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F6C4C4E-80F9-463A-915B-DB91C591AC0C}" type="datetime1">
              <a:rPr lang="en-GB" noProof="0" smtClean="0"/>
              <a:t>06/08/2022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8579684-94BB-4B0C-AF4A-CB9E7E5BFAA8}" type="datetime1">
              <a:rPr lang="en-GB" noProof="0" smtClean="0"/>
              <a:t>06/08/2022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rtlCol="0"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6256020" y="685801"/>
            <a:ext cx="5212080" cy="517525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723900" y="2856344"/>
            <a:ext cx="3855720" cy="3011056"/>
          </a:xfrm>
        </p:spPr>
        <p:txBody>
          <a:bodyPr rtlCol="0"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F7EE774B-D0B7-47A9-A0CF-6C99222D750A}" type="datetime1">
              <a:rPr lang="en-GB" noProof="0" smtClean="0"/>
              <a:t>06/08/2022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69E57DC2-970A-4B3E-BB1C-7A09969E49DF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rtlCol="0"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rtlCol="0"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723900" y="2855968"/>
            <a:ext cx="3855720" cy="3011432"/>
          </a:xfrm>
        </p:spPr>
        <p:txBody>
          <a:bodyPr rtlCol="0"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0EE89071-3C6F-48C6-8277-BF2D583A33FB}" type="datetime1">
              <a:rPr lang="en-GB" noProof="0" smtClean="0"/>
              <a:t>06/08/2022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69E57DC2-970A-4B3E-BB1C-7A09969E49DF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1371600" y="2295525"/>
            <a:ext cx="9601200" cy="3571875"/>
          </a:xfrm>
        </p:spPr>
        <p:txBody>
          <a:bodyPr vert="eaVert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A34B235-AB0A-4BDA-9C30-6C7DC52F1685}" type="datetime1">
              <a:rPr lang="en-GB" noProof="0" smtClean="0"/>
              <a:t>06/08/2022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1371600" y="624156"/>
            <a:ext cx="8179641" cy="5243244"/>
          </a:xfrm>
        </p:spPr>
        <p:txBody>
          <a:bodyPr vert="eaVert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5166E80-9F66-4B23-9F13-DB8B5CCC3213}" type="datetime1">
              <a:rPr lang="en-GB" noProof="0" smtClean="0"/>
              <a:t>06/08/2022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pPr rtl="0"/>
            <a:fld id="{D2BFD511-F9D9-4C65-A972-7F7DD0F95A00}" type="datetime1">
              <a:rPr lang="en-GB" noProof="0" smtClean="0"/>
              <a:t>06/08/2022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pPr rtl="0"/>
            <a:fld id="{69E57DC2-970A-4B3E-BB1C-7A09969E49DF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25015" y="1040830"/>
            <a:ext cx="9497040" cy="2630189"/>
          </a:xfrm>
        </p:spPr>
        <p:txBody>
          <a:bodyPr rtlCol="0"/>
          <a:lstStyle/>
          <a:p>
            <a:r>
              <a:rPr lang="en-GB"/>
              <a:t>Ace practical</a:t>
            </a:r>
            <a:br>
              <a:rPr lang="en-GB"/>
            </a:br>
            <a:r>
              <a:rPr lang="en-GB"/>
              <a:t> </a:t>
            </a:r>
            <a:r>
              <a:rPr lang="en-GB" err="1"/>
              <a:t>portfolo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>
                <a:latin typeface="Times New Roman"/>
                <a:cs typeface="Times New Roman"/>
              </a:rPr>
              <a:t>Academic And Employability Skills</a:t>
            </a:r>
          </a:p>
          <a:p>
            <a:r>
              <a:rPr lang="en-GB" sz="2400" dirty="0">
                <a:latin typeface="Times New Roman"/>
                <a:cs typeface="Times New Roman"/>
              </a:rPr>
              <a:t>TASK 1</a:t>
            </a:r>
          </a:p>
          <a:p>
            <a:r>
              <a:rPr lang="en-GB" sz="2400" dirty="0">
                <a:latin typeface="Times New Roman"/>
                <a:cs typeface="Times New Roman"/>
              </a:rPr>
              <a:t>Peter Allen</a:t>
            </a:r>
          </a:p>
          <a:p>
            <a:r>
              <a:rPr lang="en-GB" dirty="0"/>
              <a:t>Module LCHS4001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490D23-CDE6-0B27-E237-54028732F2E5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E4EED9-8061-4FAA-5EFF-21E64E3A0CCF}"/>
              </a:ext>
            </a:extLst>
          </p:cNvPr>
          <p:cNvSpPr txBox="1"/>
          <p:nvPr/>
        </p:nvSpPr>
        <p:spPr>
          <a:xfrm>
            <a:off x="8059049" y="39591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Nyoka Sterling 2133789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34D80-3F22-CF94-6AA7-D91221DE3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9E57DC2-970A-4B3E-BB1C-7A09969E49DF}" type="slidenum">
              <a:rPr lang="en-GB" noProof="0" smtClean="0"/>
              <a:pPr rtl="0"/>
              <a:t>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C7D859-E97D-46E8-DF39-A405FFC290BC}"/>
              </a:ext>
            </a:extLst>
          </p:cNvPr>
          <p:cNvSpPr txBox="1"/>
          <p:nvPr/>
        </p:nvSpPr>
        <p:spPr>
          <a:xfrm>
            <a:off x="5390909" y="5996258"/>
            <a:ext cx="143180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Times New Roman"/>
                <a:cs typeface="Times New Roman"/>
              </a:rPr>
              <a:t>August 2022</a:t>
            </a:r>
          </a:p>
        </p:txBody>
      </p:sp>
    </p:spTree>
    <p:extLst>
      <p:ext uri="{BB962C8B-B14F-4D97-AF65-F5344CB8AC3E}">
        <p14:creationId xmlns:p14="http://schemas.microsoft.com/office/powerpoint/2010/main" val="36010826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F5BC5C5-88BE-446C-B916-B7E91D029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07746F-3547-441E-4BE8-ACD2B63E76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35405" y="634028"/>
            <a:ext cx="6293575" cy="1820647"/>
          </a:xfrm>
        </p:spPr>
        <p:txBody>
          <a:bodyPr>
            <a:normAutofit/>
          </a:bodyPr>
          <a:lstStyle/>
          <a:p>
            <a:pPr algn="l"/>
            <a:r>
              <a:rPr lang="en-US" sz="6000"/>
              <a:t>Content page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E396EC-DA07-A532-8690-943FA08F8E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7292" y="2926840"/>
            <a:ext cx="6221688" cy="2959222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457200" indent="-457200" algn="l">
              <a:buAutoNum type="arabicParenR"/>
            </a:pPr>
            <a:r>
              <a:rPr lang="en-GB" dirty="0"/>
              <a:t>What is a welfare officer</a:t>
            </a:r>
          </a:p>
          <a:p>
            <a:pPr marL="457200" indent="-457200" algn="l">
              <a:buAutoNum type="arabicParenR"/>
            </a:pPr>
            <a:endParaRPr lang="en-GB"/>
          </a:p>
          <a:p>
            <a:pPr marL="457200" indent="-457200" algn="l">
              <a:buAutoNum type="arabicParenR"/>
            </a:pPr>
            <a:r>
              <a:rPr lang="en-GB" dirty="0"/>
              <a:t>What areas it covers</a:t>
            </a:r>
          </a:p>
          <a:p>
            <a:pPr marL="457200" indent="-457200" algn="l">
              <a:buAutoNum type="arabicParenR"/>
            </a:pPr>
            <a:endParaRPr lang="en-GB"/>
          </a:p>
          <a:p>
            <a:pPr marL="457200" indent="-457200" algn="l">
              <a:buAutoNum type="arabicParenR"/>
            </a:pPr>
            <a:r>
              <a:rPr lang="en-GB" dirty="0"/>
              <a:t>My S W O T' S Analysis </a:t>
            </a:r>
          </a:p>
          <a:p>
            <a:pPr marL="457200" indent="-457200" algn="l">
              <a:buAutoNum type="arabicParenR"/>
            </a:pPr>
            <a:endParaRPr lang="en-GB"/>
          </a:p>
          <a:p>
            <a:pPr marL="457200" indent="-457200" algn="l">
              <a:buAutoNum type="arabicParenR"/>
            </a:pPr>
            <a:r>
              <a:rPr lang="en-GB" dirty="0"/>
              <a:t> MY SKILLS</a:t>
            </a:r>
          </a:p>
          <a:p>
            <a:pPr marL="457200" indent="-457200" algn="l">
              <a:buAutoNum type="arabicParenR"/>
            </a:pPr>
            <a:endParaRPr lang="en-GB"/>
          </a:p>
          <a:p>
            <a:pPr marL="457200" indent="-457200" algn="l">
              <a:buAutoNum type="arabicParenR"/>
            </a:pPr>
            <a:r>
              <a:rPr lang="en-GB" dirty="0"/>
              <a:t>What u need </a:t>
            </a:r>
          </a:p>
          <a:p>
            <a:pPr marL="457200" indent="-457200" algn="l">
              <a:buAutoNum type="arabicParenR"/>
            </a:pPr>
            <a:endParaRPr lang="en-GB" dirty="0"/>
          </a:p>
          <a:p>
            <a:pPr marL="457200" indent="-457200" algn="l">
              <a:buAutoNum type="arabicParenR"/>
            </a:pPr>
            <a:r>
              <a:rPr lang="en-GB" dirty="0"/>
              <a:t>Referencing</a:t>
            </a:r>
          </a:p>
          <a:p>
            <a:pPr marL="457200" indent="-457200" algn="l">
              <a:buAutoNum type="arabicParenR"/>
            </a:pPr>
            <a:endParaRPr lang="en-GB"/>
          </a:p>
          <a:p>
            <a:pPr marL="457200" indent="-457200" algn="l">
              <a:buAutoNum type="arabicParenR"/>
            </a:pPr>
            <a:endParaRPr lang="en-GB"/>
          </a:p>
          <a:p>
            <a:pPr marL="457200" indent="-457200" algn="l">
              <a:buAutoNum type="arabicParenR"/>
            </a:pPr>
            <a:endParaRPr lang="en-GB"/>
          </a:p>
          <a:p>
            <a:pPr marL="457200" indent="-457200" algn="l">
              <a:buAutoNum type="arabicParenR"/>
            </a:pPr>
            <a:endParaRPr lang="en-GB"/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1D44C385-36C4-4ABD-A5F0-55EFBA042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542142" y="2016617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7C45B5-03B4-0A53-3C90-F38E52A89C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</a:pPr>
            <a:fld id="{69E57DC2-970A-4B3E-BB1C-7A09969E49DF}" type="slidenum">
              <a:rPr lang="en-GB" noProof="0" smtClean="0"/>
              <a:pPr rtl="0">
                <a:spcAft>
                  <a:spcPts val="600"/>
                </a:spcAft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052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F8F37-DF44-5DE3-E9A2-11EB9F6CB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200" b="1" u="sng">
                <a:solidFill>
                  <a:schemeClr val="tx1"/>
                </a:solidFill>
              </a:rPr>
              <a:t>Educational  Welfare Officer</a:t>
            </a:r>
            <a:br>
              <a:rPr lang="en-GB" sz="3200" b="1" u="sng"/>
            </a:br>
            <a:endParaRPr lang="en-GB" sz="2400" b="1" u="sng">
              <a:solidFill>
                <a:schemeClr val="bg1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E7EB43-9D60-24BF-433D-3B55E3768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72736" y="6453386"/>
            <a:ext cx="1596292" cy="40461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Aft>
                <a:spcPts val="600"/>
              </a:spcAft>
            </a:pPr>
            <a:fld id="{69E57DC2-970A-4B3E-BB1C-7A09969E49DF}" type="slidenum">
              <a:rPr lang="en-US" noProof="0"/>
              <a:pPr>
                <a:spcAft>
                  <a:spcPts val="600"/>
                </a:spcAft>
              </a:pPr>
              <a:t>3</a:t>
            </a:fld>
            <a:endParaRPr lang="en-US" noProof="0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DCFEB000-CA07-C7A7-831F-28ABF9D58B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7929609"/>
              </p:ext>
            </p:extLst>
          </p:nvPr>
        </p:nvGraphicFramePr>
        <p:xfrm>
          <a:off x="1371600" y="2286000"/>
          <a:ext cx="96012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B2E062CF-4E6D-874B-0AAE-0DCF55CEF40D}"/>
              </a:ext>
            </a:extLst>
          </p:cNvPr>
          <p:cNvSpPr txBox="1"/>
          <p:nvPr/>
        </p:nvSpPr>
        <p:spPr>
          <a:xfrm>
            <a:off x="9748765" y="6099059"/>
            <a:ext cx="158995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(REID 2006)</a:t>
            </a:r>
          </a:p>
        </p:txBody>
      </p:sp>
    </p:spTree>
    <p:extLst>
      <p:ext uri="{BB962C8B-B14F-4D97-AF65-F5344CB8AC3E}">
        <p14:creationId xmlns:p14="http://schemas.microsoft.com/office/powerpoint/2010/main" val="40023225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B005F-D0AA-2CC2-2096-AD1D63ABB7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cap="all"/>
              <a:t>     W</a:t>
            </a:r>
            <a:r>
              <a:rPr lang="en-US" sz="6000" cap="all"/>
              <a:t>hat areas covered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C99640-1551-9E38-F34D-0497362ABB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9E57DC2-970A-4B3E-BB1C-7A09969E49DF}" type="slidenum">
              <a:rPr lang="en-US" kern="1200" baseline="0" noProof="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pPr>
                <a:spcAft>
                  <a:spcPts val="600"/>
                </a:spcAft>
              </a:pPr>
              <a:t>4</a:t>
            </a:fld>
            <a:endParaRPr lang="en-US" kern="1200" baseline="0" noProof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766CAC-3AB3-B5FB-EC84-554B520DB7ED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819509" y="2341563"/>
            <a:ext cx="2143036" cy="82391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383540" indent="-383540"/>
            <a:endParaRPr lang="en-GB"/>
          </a:p>
          <a:p>
            <a:pPr marL="0" indent="0">
              <a:buNone/>
            </a:pPr>
            <a:r>
              <a:rPr lang="en-GB">
                <a:latin typeface="Times New Roman"/>
                <a:cs typeface="Times New Roman"/>
              </a:rPr>
              <a:t>        </a:t>
            </a:r>
            <a:r>
              <a:rPr lang="en-GB" b="1">
                <a:latin typeface="Times New Roman"/>
                <a:cs typeface="Times New Roman"/>
              </a:rPr>
              <a:t>Safeguarding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AA7D2B0-D1A5-5BF8-0595-4A387C6986E1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5475378" y="2413450"/>
            <a:ext cx="3381075" cy="8239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83540" indent="-383540"/>
            <a:endParaRPr lang="en-GB"/>
          </a:p>
          <a:p>
            <a:pPr marL="0" indent="0">
              <a:buNone/>
            </a:pPr>
            <a:r>
              <a:rPr lang="en-GB"/>
              <a:t> </a:t>
            </a:r>
            <a:r>
              <a:rPr lang="en-GB" sz="1800" b="1">
                <a:latin typeface="Times New Roman"/>
                <a:cs typeface="Times New Roman"/>
              </a:rPr>
              <a:t>  </a:t>
            </a:r>
            <a:r>
              <a:rPr lang="en-GB" sz="1800">
                <a:latin typeface="Times New Roman"/>
                <a:cs typeface="Times New Roman"/>
              </a:rPr>
              <a:t>                                  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4E57ACC-6118-BB14-5E4D-A3BC63FD207E}"/>
              </a:ext>
            </a:extLst>
          </p:cNvPr>
          <p:cNvSpPr txBox="1"/>
          <p:nvPr/>
        </p:nvSpPr>
        <p:spPr>
          <a:xfrm>
            <a:off x="9138249" y="269719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038A9C8-6FA2-E91E-4ADC-03D5A7A3CFD9}"/>
              </a:ext>
            </a:extLst>
          </p:cNvPr>
          <p:cNvSpPr txBox="1"/>
          <p:nvPr/>
        </p:nvSpPr>
        <p:spPr>
          <a:xfrm>
            <a:off x="8461615" y="269629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   </a:t>
            </a:r>
            <a:r>
              <a:rPr lang="en-GB" b="1"/>
              <a:t>Pastoral Support</a:t>
            </a:r>
            <a:endParaRPr lang="en-US" b="1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C55288D-28B2-E120-8102-623ABEB62C98}"/>
              </a:ext>
            </a:extLst>
          </p:cNvPr>
          <p:cNvSpPr txBox="1"/>
          <p:nvPr/>
        </p:nvSpPr>
        <p:spPr>
          <a:xfrm>
            <a:off x="4963424" y="269180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>
                <a:latin typeface="Times New Roman"/>
                <a:cs typeface="Times New Roman"/>
              </a:rPr>
              <a:t>Attendance</a:t>
            </a:r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F066B3A-9AE9-7627-3890-B086A988533A}"/>
              </a:ext>
            </a:extLst>
          </p:cNvPr>
          <p:cNvSpPr txBox="1"/>
          <p:nvPr/>
        </p:nvSpPr>
        <p:spPr>
          <a:xfrm>
            <a:off x="8455325" y="3164456"/>
            <a:ext cx="314576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FF0000"/>
                </a:solidFill>
              </a:rPr>
              <a:t>Ensure the physical and emotional welfare of their pupils</a:t>
            </a:r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71DF894-76B7-E6A7-96DE-138A3B60EF64}"/>
              </a:ext>
            </a:extLst>
          </p:cNvPr>
          <p:cNvSpPr txBox="1"/>
          <p:nvPr/>
        </p:nvSpPr>
        <p:spPr>
          <a:xfrm>
            <a:off x="4802577" y="353737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002060"/>
                </a:solidFill>
              </a:rPr>
              <a:t>Promoting attendances and absents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EDD585B-9FBB-536A-C557-A21950EAA5E4}"/>
              </a:ext>
            </a:extLst>
          </p:cNvPr>
          <p:cNvSpPr txBox="1"/>
          <p:nvPr/>
        </p:nvSpPr>
        <p:spPr>
          <a:xfrm>
            <a:off x="1293603" y="353647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accent6">
                    <a:lumMod val="75000"/>
                  </a:schemeClr>
                </a:solidFill>
              </a:rPr>
              <a:t>Safety measures </a:t>
            </a:r>
            <a:endParaRPr lang="en-US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E1C3C2-BD0C-9094-BAAE-9E1BEB7C0AA6}"/>
              </a:ext>
            </a:extLst>
          </p:cNvPr>
          <p:cNvSpPr txBox="1"/>
          <p:nvPr/>
        </p:nvSpPr>
        <p:spPr>
          <a:xfrm>
            <a:off x="1364592" y="4081914"/>
            <a:ext cx="231187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accent6">
                    <a:lumMod val="75000"/>
                  </a:schemeClr>
                </a:solidFill>
              </a:rPr>
              <a:t>Children, young people </a:t>
            </a:r>
            <a:endParaRPr lang="en-US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5CEBFF-6123-A290-877D-30825D396B83}"/>
              </a:ext>
            </a:extLst>
          </p:cNvPr>
          <p:cNvSpPr txBox="1"/>
          <p:nvPr/>
        </p:nvSpPr>
        <p:spPr>
          <a:xfrm>
            <a:off x="4799881" y="4311051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002060"/>
                </a:solidFill>
              </a:rPr>
              <a:t>Ensuring students don’t mess out on any learning 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54013B8-AEFF-5E7B-82E1-7AA806DDBD32}"/>
              </a:ext>
            </a:extLst>
          </p:cNvPr>
          <p:cNvSpPr txBox="1"/>
          <p:nvPr/>
        </p:nvSpPr>
        <p:spPr>
          <a:xfrm>
            <a:off x="8450831" y="4180756"/>
            <a:ext cx="308825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FF0000"/>
                </a:solidFill>
              </a:rPr>
              <a:t>Ensure that the health and happiness of the child 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FA41141-49CA-68D0-2C05-94F04CBBF7F2}"/>
              </a:ext>
            </a:extLst>
          </p:cNvPr>
          <p:cNvSpPr txBox="1"/>
          <p:nvPr/>
        </p:nvSpPr>
        <p:spPr>
          <a:xfrm>
            <a:off x="1376032" y="4959291"/>
            <a:ext cx="193501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accent6">
                    <a:lumMod val="75000"/>
                  </a:schemeClr>
                </a:solidFill>
              </a:rPr>
              <a:t>Vulnerable adults 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F1835E5-E807-5CF0-8E5C-25A9FE509C18}"/>
              </a:ext>
            </a:extLst>
          </p:cNvPr>
          <p:cNvSpPr txBox="1"/>
          <p:nvPr/>
        </p:nvSpPr>
        <p:spPr>
          <a:xfrm>
            <a:off x="8404463" y="5100067"/>
            <a:ext cx="321363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Families have the necessary support to care for the children successfully 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55146B6-44F2-FDF5-15F3-978D0106D7AB}"/>
              </a:ext>
            </a:extLst>
          </p:cNvPr>
          <p:cNvSpPr txBox="1"/>
          <p:nvPr/>
        </p:nvSpPr>
        <p:spPr>
          <a:xfrm>
            <a:off x="1702339" y="6793148"/>
            <a:ext cx="180975" cy="3619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ACBEF2A-F6E2-EF91-0AC8-B230264AB32D}"/>
              </a:ext>
            </a:extLst>
          </p:cNvPr>
          <p:cNvSpPr txBox="1"/>
          <p:nvPr/>
        </p:nvSpPr>
        <p:spPr>
          <a:xfrm>
            <a:off x="2723132" y="6418726"/>
            <a:ext cx="223693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Toal Jobs (2022)</a:t>
            </a:r>
          </a:p>
        </p:txBody>
      </p:sp>
    </p:spTree>
    <p:extLst>
      <p:ext uri="{BB962C8B-B14F-4D97-AF65-F5344CB8AC3E}">
        <p14:creationId xmlns:p14="http://schemas.microsoft.com/office/powerpoint/2010/main" val="5833184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6B97A9F-90B6-C136-43A2-A82B007A1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9E57DC2-970A-4B3E-BB1C-7A09969E49DF}" type="slidenum">
              <a:rPr lang="en-GB" noProof="0" smtClean="0"/>
              <a:t>5</a:t>
            </a:fld>
            <a:endParaRPr lang="en-GB" noProof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A75B61-9991-5207-3396-FF7EAD0FB24C}"/>
              </a:ext>
            </a:extLst>
          </p:cNvPr>
          <p:cNvSpPr txBox="1"/>
          <p:nvPr/>
        </p:nvSpPr>
        <p:spPr>
          <a:xfrm>
            <a:off x="3769009" y="842146"/>
            <a:ext cx="3128334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Limited education, paraphrasing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Confidents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Constructive criticism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Being coherence </a:t>
            </a:r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37268A-9B4B-94AE-C6C9-839F4E975E65}"/>
              </a:ext>
            </a:extLst>
          </p:cNvPr>
          <p:cNvSpPr txBox="1"/>
          <p:nvPr/>
        </p:nvSpPr>
        <p:spPr>
          <a:xfrm>
            <a:off x="641168" y="474759"/>
            <a:ext cx="4815191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80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225C94-4FD4-20B7-0112-D1A081A77AC5}"/>
              </a:ext>
            </a:extLst>
          </p:cNvPr>
          <p:cNvSpPr txBox="1"/>
          <p:nvPr/>
        </p:nvSpPr>
        <p:spPr>
          <a:xfrm>
            <a:off x="1001827" y="888949"/>
            <a:ext cx="2415702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Teaching abilities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Time management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Patiences and active listening skills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Abilities to be sensitive and understanding 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English language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6476D51-BE3C-5C0F-91EF-480985AB3DF9}"/>
              </a:ext>
            </a:extLst>
          </p:cNvPr>
          <p:cNvSpPr txBox="1"/>
          <p:nvPr/>
        </p:nvSpPr>
        <p:spPr>
          <a:xfrm>
            <a:off x="3233069" y="480264"/>
            <a:ext cx="3243352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>
                <a:solidFill>
                  <a:srgbClr val="FF0000"/>
                </a:solidFill>
              </a:rPr>
              <a:t>W</a:t>
            </a:r>
            <a:endParaRPr lang="en-US"/>
          </a:p>
          <a:p>
            <a:pPr algn="l"/>
            <a:endParaRPr lang="en-GB" sz="4800">
              <a:solidFill>
                <a:srgbClr val="FF0000"/>
              </a:solidFill>
            </a:endParaRPr>
          </a:p>
          <a:p>
            <a:endParaRPr lang="en-GB" sz="4800">
              <a:solidFill>
                <a:srgbClr val="FF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AE8202B-B253-701C-2FBF-B816D716A33D}"/>
              </a:ext>
            </a:extLst>
          </p:cNvPr>
          <p:cNvSpPr txBox="1"/>
          <p:nvPr/>
        </p:nvSpPr>
        <p:spPr>
          <a:xfrm>
            <a:off x="6644174" y="843675"/>
            <a:ext cx="2668258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Better job opportunity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Learning and working as hard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Reemployment in education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AFA2258-D09A-2B79-F24A-E88DC43E1F11}"/>
              </a:ext>
            </a:extLst>
          </p:cNvPr>
          <p:cNvSpPr txBox="1"/>
          <p:nvPr/>
        </p:nvSpPr>
        <p:spPr>
          <a:xfrm>
            <a:off x="6159627" y="467415"/>
            <a:ext cx="4053191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800">
                <a:solidFill>
                  <a:srgbClr val="FF0000"/>
                </a:solidFill>
              </a:rPr>
              <a:t>o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3D818F3-5BE0-A609-35D2-B466D2130186}"/>
              </a:ext>
            </a:extLst>
          </p:cNvPr>
          <p:cNvSpPr txBox="1"/>
          <p:nvPr/>
        </p:nvSpPr>
        <p:spPr>
          <a:xfrm>
            <a:off x="9792816" y="673899"/>
            <a:ext cx="2237361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  <a:p>
            <a:pPr marL="285750" indent="-285750">
              <a:buFont typeface="Arial"/>
              <a:buChar char="•"/>
            </a:pPr>
            <a:r>
              <a:rPr lang="en-GB"/>
              <a:t>I am currently working to eliminate them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I have enrolled in this course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Need to know all the up to date policy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Lack of training in relevant areas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8C61B85-F0AA-9A5B-4D93-2C7FE983A310}"/>
              </a:ext>
            </a:extLst>
          </p:cNvPr>
          <p:cNvSpPr txBox="1"/>
          <p:nvPr/>
        </p:nvSpPr>
        <p:spPr>
          <a:xfrm>
            <a:off x="9393615" y="482406"/>
            <a:ext cx="333982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>
                <a:solidFill>
                  <a:srgbClr val="FF0000"/>
                </a:solidFill>
              </a:rPr>
              <a:t>T </a:t>
            </a:r>
          </a:p>
        </p:txBody>
      </p:sp>
    </p:spTree>
    <p:extLst>
      <p:ext uri="{BB962C8B-B14F-4D97-AF65-F5344CB8AC3E}">
        <p14:creationId xmlns:p14="http://schemas.microsoft.com/office/powerpoint/2010/main" val="22583713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22">
            <a:extLst>
              <a:ext uri="{FF2B5EF4-FFF2-40B4-BE49-F238E27FC236}">
                <a16:creationId xmlns:a16="http://schemas.microsoft.com/office/drawing/2014/main" id="{0E807223-DF88-4D6D-970E-08919E5E0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1" name="Rectangle 24">
            <a:extLst>
              <a:ext uri="{FF2B5EF4-FFF2-40B4-BE49-F238E27FC236}">
                <a16:creationId xmlns:a16="http://schemas.microsoft.com/office/drawing/2014/main" id="{83B91B61-BFCA-4647-957E-A8269BE46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CC2284-CE13-54CC-80E8-F7950D9992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00824" y="685800"/>
            <a:ext cx="6176776" cy="148590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l"/>
            <a:r>
              <a:rPr lang="en-US" sz="4400" dirty="0"/>
              <a:t>What Skills you will need</a:t>
            </a:r>
            <a:br>
              <a:rPr lang="en-US" sz="4400" dirty="0"/>
            </a:br>
            <a:endParaRPr lang="en-US" sz="4400" dirty="0"/>
          </a:p>
        </p:txBody>
      </p:sp>
      <p:pic>
        <p:nvPicPr>
          <p:cNvPr id="10" name="Picture 9" descr="Wood human figure">
            <a:extLst>
              <a:ext uri="{FF2B5EF4-FFF2-40B4-BE49-F238E27FC236}">
                <a16:creationId xmlns:a16="http://schemas.microsoft.com/office/drawing/2014/main" id="{48257B50-ABB8-3FB0-A8AB-32C61ECC1A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61" r="54070" b="-1"/>
          <a:stretch/>
        </p:blipFill>
        <p:spPr>
          <a:xfrm>
            <a:off x="-1" y="10"/>
            <a:ext cx="4373546" cy="6857990"/>
          </a:xfrm>
          <a:prstGeom prst="rect">
            <a:avLst/>
          </a:prstGeom>
        </p:spPr>
      </p:pic>
      <p:sp>
        <p:nvSpPr>
          <p:cNvPr id="22" name="Rectangle 26">
            <a:extLst>
              <a:ext uri="{FF2B5EF4-FFF2-40B4-BE49-F238E27FC236}">
                <a16:creationId xmlns:a16="http://schemas.microsoft.com/office/drawing/2014/main" id="{92D1D7C6-1C89-420C-8D35-483654167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D72FE264-93BF-1BC9-742E-8A9A6369DA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824" y="2199736"/>
            <a:ext cx="6176776" cy="3581400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algn="l">
              <a:lnSpc>
                <a:spcPct val="94000"/>
              </a:lnSpc>
              <a:spcAft>
                <a:spcPts val="200"/>
              </a:spcAft>
            </a:pPr>
            <a:endParaRPr lang="en-US" dirty="0"/>
          </a:p>
          <a:p>
            <a:pPr marL="383540" indent="-383540" algn="l">
              <a:lnSpc>
                <a:spcPct val="94000"/>
              </a:lnSpc>
              <a:spcAft>
                <a:spcPts val="200"/>
              </a:spcAft>
              <a:buFont typeface="Arial" panose="020B0503020102020204" pitchFamily="34" charset="0"/>
              <a:buChar char="•"/>
            </a:pPr>
            <a:endParaRPr lang="en-US" dirty="0"/>
          </a:p>
          <a:p>
            <a:pPr marL="383540" indent="-383540" algn="l">
              <a:lnSpc>
                <a:spcPct val="94000"/>
              </a:lnSpc>
              <a:spcAft>
                <a:spcPts val="200"/>
              </a:spcAft>
              <a:buFont typeface="Arial" panose="020B0503020102020204" pitchFamily="34" charset="0"/>
              <a:buChar char="•"/>
            </a:pPr>
            <a:r>
              <a:rPr lang="en-US" dirty="0"/>
              <a:t>Counselling Skills</a:t>
            </a:r>
          </a:p>
          <a:p>
            <a:pPr algn="l">
              <a:lnSpc>
                <a:spcPct val="94000"/>
              </a:lnSpc>
              <a:spcAft>
                <a:spcPts val="200"/>
              </a:spcAft>
            </a:pPr>
            <a:endParaRPr lang="en-US" dirty="0"/>
          </a:p>
          <a:p>
            <a:pPr marL="383540" indent="-383540" algn="l">
              <a:lnSpc>
                <a:spcPct val="94000"/>
              </a:lnSpc>
              <a:spcAft>
                <a:spcPts val="200"/>
              </a:spcAft>
              <a:buFont typeface="Arial" panose="020B0503020102020204" pitchFamily="34" charset="0"/>
              <a:buChar char="•"/>
            </a:pPr>
            <a:endParaRPr lang="en-US" dirty="0"/>
          </a:p>
          <a:p>
            <a:pPr marL="383540" indent="-383540" algn="l">
              <a:lnSpc>
                <a:spcPct val="94000"/>
              </a:lnSpc>
              <a:spcAft>
                <a:spcPts val="200"/>
              </a:spcAft>
              <a:buFont typeface="Arial" panose="020B0503020102020204" pitchFamily="34" charset="0"/>
              <a:buChar char="•"/>
            </a:pPr>
            <a:r>
              <a:rPr lang="en-US" dirty="0"/>
              <a:t>English language</a:t>
            </a:r>
          </a:p>
          <a:p>
            <a:pPr marL="383540" indent="-383540" algn="l">
              <a:lnSpc>
                <a:spcPct val="94000"/>
              </a:lnSpc>
              <a:spcAft>
                <a:spcPts val="200"/>
              </a:spcAft>
              <a:buFont typeface="Arial" panose="020B0503020102020204" pitchFamily="34" charset="0"/>
              <a:buChar char="•"/>
            </a:pPr>
            <a:endParaRPr lang="en-US" dirty="0"/>
          </a:p>
          <a:p>
            <a:pPr marL="383540" indent="-383540" algn="l">
              <a:lnSpc>
                <a:spcPct val="94000"/>
              </a:lnSpc>
              <a:spcAft>
                <a:spcPts val="200"/>
              </a:spcAft>
              <a:buFont typeface="Arial" panose="020B0503020102020204" pitchFamily="34" charset="0"/>
              <a:buChar char="•"/>
            </a:pPr>
            <a:r>
              <a:rPr lang="en-US" dirty="0"/>
              <a:t>Teaching ability</a:t>
            </a:r>
          </a:p>
          <a:p>
            <a:pPr marL="383540" indent="-383540" algn="l">
              <a:lnSpc>
                <a:spcPct val="94000"/>
              </a:lnSpc>
              <a:spcAft>
                <a:spcPts val="200"/>
              </a:spcAft>
              <a:buFont typeface="Arial" panose="020B0503020102020204" pitchFamily="34" charset="0"/>
              <a:buChar char="•"/>
            </a:pPr>
            <a:endParaRPr lang="en-US" dirty="0"/>
          </a:p>
          <a:p>
            <a:pPr marL="383540" indent="-383540" algn="l">
              <a:lnSpc>
                <a:spcPct val="94000"/>
              </a:lnSpc>
              <a:spcAft>
                <a:spcPts val="200"/>
              </a:spcAft>
              <a:buFont typeface="Arial" panose="020B0503020102020204" pitchFamily="34" charset="0"/>
              <a:buChar char="•"/>
            </a:pPr>
            <a:r>
              <a:rPr lang="en-US" dirty="0"/>
              <a:t>Customer Service skills</a:t>
            </a:r>
          </a:p>
          <a:p>
            <a:pPr marL="383540" indent="-383540" algn="l">
              <a:lnSpc>
                <a:spcPct val="94000"/>
              </a:lnSpc>
              <a:spcAft>
                <a:spcPts val="200"/>
              </a:spcAft>
              <a:buFont typeface="Arial" panose="020B0503020102020204" pitchFamily="34" charset="0"/>
              <a:buChar char="•"/>
            </a:pPr>
            <a:endParaRPr lang="en-US" dirty="0"/>
          </a:p>
          <a:p>
            <a:pPr marL="383540" indent="-383540" algn="l">
              <a:lnSpc>
                <a:spcPct val="94000"/>
              </a:lnSpc>
              <a:spcAft>
                <a:spcPts val="200"/>
              </a:spcAft>
              <a:buFont typeface="Arial" panose="020B0503020102020204" pitchFamily="34" charset="0"/>
              <a:buChar char="•"/>
            </a:pPr>
            <a:r>
              <a:rPr lang="en-US" dirty="0"/>
              <a:t>Patience and ability to remain calm in stressful situations</a:t>
            </a:r>
          </a:p>
          <a:p>
            <a:pPr marL="383540" indent="-383540" algn="l">
              <a:lnSpc>
                <a:spcPct val="94000"/>
              </a:lnSpc>
              <a:spcAft>
                <a:spcPts val="200"/>
              </a:spcAft>
            </a:pPr>
            <a:endParaRPr lang="en-US"/>
          </a:p>
          <a:p>
            <a:pPr marL="383540" indent="-383540" algn="l">
              <a:lnSpc>
                <a:spcPct val="94000"/>
              </a:lnSpc>
              <a:spcAft>
                <a:spcPts val="200"/>
              </a:spcAft>
              <a:buChar char="•"/>
            </a:pPr>
            <a:endParaRPr lang="en-US"/>
          </a:p>
          <a:p>
            <a:pPr marL="383540" indent="-383540" algn="l">
              <a:lnSpc>
                <a:spcPct val="94000"/>
              </a:lnSpc>
              <a:spcAft>
                <a:spcPts val="200"/>
              </a:spcAft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F1325B-0326-88B3-D51B-C8158EF87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72736" y="6453386"/>
            <a:ext cx="1596292" cy="404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9E57DC2-970A-4B3E-BB1C-7A09969E49DF}" type="slidenum">
              <a:rPr lang="en-US" noProof="0" dirty="0" smtClean="0"/>
              <a:pPr>
                <a:spcAft>
                  <a:spcPts val="600"/>
                </a:spcAft>
              </a:pPr>
              <a:t>6</a:t>
            </a:fld>
            <a:endParaRPr lang="en-US" noProof="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056087-F2C9-CFD8-E911-7302F7625163}"/>
              </a:ext>
            </a:extLst>
          </p:cNvPr>
          <p:cNvSpPr txBox="1"/>
          <p:nvPr/>
        </p:nvSpPr>
        <p:spPr>
          <a:xfrm>
            <a:off x="8917020" y="5171872"/>
            <a:ext cx="180975" cy="3619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10F7FF-BDC9-BB08-3938-A007893EA3A0}"/>
              </a:ext>
            </a:extLst>
          </p:cNvPr>
          <p:cNvSpPr txBox="1"/>
          <p:nvPr/>
        </p:nvSpPr>
        <p:spPr>
          <a:xfrm>
            <a:off x="5804169" y="5998418"/>
            <a:ext cx="42641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National careers</a:t>
            </a:r>
          </a:p>
        </p:txBody>
      </p:sp>
    </p:spTree>
    <p:extLst>
      <p:ext uri="{BB962C8B-B14F-4D97-AF65-F5344CB8AC3E}">
        <p14:creationId xmlns:p14="http://schemas.microsoft.com/office/powerpoint/2010/main" val="1242844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22">
            <a:extLst>
              <a:ext uri="{FF2B5EF4-FFF2-40B4-BE49-F238E27FC236}">
                <a16:creationId xmlns:a16="http://schemas.microsoft.com/office/drawing/2014/main" id="{0E807223-DF88-4D6D-970E-08919E5E0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1" name="Rectangle 24">
            <a:extLst>
              <a:ext uri="{FF2B5EF4-FFF2-40B4-BE49-F238E27FC236}">
                <a16:creationId xmlns:a16="http://schemas.microsoft.com/office/drawing/2014/main" id="{83B91B61-BFCA-4647-957E-A8269BE46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CC2284-CE13-54CC-80E8-F7950D9992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00824" y="685800"/>
            <a:ext cx="6176776" cy="14859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4400" dirty="0"/>
              <a:t>What Skills I have</a:t>
            </a:r>
            <a:br>
              <a:rPr lang="en-US" sz="4400" dirty="0"/>
            </a:br>
            <a:endParaRPr lang="en-US" sz="4400" dirty="0"/>
          </a:p>
        </p:txBody>
      </p:sp>
      <p:pic>
        <p:nvPicPr>
          <p:cNvPr id="10" name="Picture 9" descr="Wood human figure">
            <a:extLst>
              <a:ext uri="{FF2B5EF4-FFF2-40B4-BE49-F238E27FC236}">
                <a16:creationId xmlns:a16="http://schemas.microsoft.com/office/drawing/2014/main" id="{48257B50-ABB8-3FB0-A8AB-32C61ECC1A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61" r="54070" b="-1"/>
          <a:stretch/>
        </p:blipFill>
        <p:spPr>
          <a:xfrm>
            <a:off x="-1" y="10"/>
            <a:ext cx="4373546" cy="6857990"/>
          </a:xfrm>
          <a:prstGeom prst="rect">
            <a:avLst/>
          </a:prstGeom>
        </p:spPr>
      </p:pic>
      <p:sp>
        <p:nvSpPr>
          <p:cNvPr id="22" name="Rectangle 26">
            <a:extLst>
              <a:ext uri="{FF2B5EF4-FFF2-40B4-BE49-F238E27FC236}">
                <a16:creationId xmlns:a16="http://schemas.microsoft.com/office/drawing/2014/main" id="{92D1D7C6-1C89-420C-8D35-483654167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D72FE264-93BF-1BC9-742E-8A9A6369DA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824" y="2199736"/>
            <a:ext cx="6176776" cy="35814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l">
              <a:lnSpc>
                <a:spcPct val="94000"/>
              </a:lnSpc>
              <a:spcAft>
                <a:spcPts val="200"/>
              </a:spcAft>
            </a:pPr>
            <a:endParaRPr lang="en-US" dirty="0"/>
          </a:p>
          <a:p>
            <a:pPr algn="l">
              <a:lnSpc>
                <a:spcPct val="94000"/>
              </a:lnSpc>
              <a:spcAft>
                <a:spcPts val="200"/>
              </a:spcAft>
            </a:pPr>
            <a:endParaRPr lang="en-US" dirty="0"/>
          </a:p>
          <a:p>
            <a:pPr marL="383540" indent="-383540" algn="l">
              <a:lnSpc>
                <a:spcPct val="94000"/>
              </a:lnSpc>
              <a:spcAft>
                <a:spcPts val="200"/>
              </a:spcAft>
              <a:buFont typeface="Arial" panose="020B0503020102020204" pitchFamily="34" charset="0"/>
              <a:buChar char="•"/>
            </a:pPr>
            <a:endParaRPr lang="en-US" dirty="0"/>
          </a:p>
          <a:p>
            <a:pPr marL="383540" indent="-383540" algn="l">
              <a:lnSpc>
                <a:spcPct val="94000"/>
              </a:lnSpc>
              <a:spcAft>
                <a:spcPts val="200"/>
              </a:spcAft>
              <a:buFont typeface="Arial" panose="020B0503020102020204" pitchFamily="34" charset="0"/>
              <a:buChar char="•"/>
            </a:pPr>
            <a:r>
              <a:rPr lang="en-US" dirty="0"/>
              <a:t>English language</a:t>
            </a:r>
          </a:p>
          <a:p>
            <a:pPr marL="383540" indent="-383540" algn="l">
              <a:lnSpc>
                <a:spcPct val="94000"/>
              </a:lnSpc>
              <a:spcAft>
                <a:spcPts val="200"/>
              </a:spcAft>
              <a:buFont typeface="Arial" panose="020B0503020102020204" pitchFamily="34" charset="0"/>
              <a:buChar char="•"/>
            </a:pPr>
            <a:endParaRPr lang="en-US" dirty="0"/>
          </a:p>
          <a:p>
            <a:pPr marL="383540" indent="-383540" algn="l">
              <a:lnSpc>
                <a:spcPct val="94000"/>
              </a:lnSpc>
              <a:spcAft>
                <a:spcPts val="200"/>
              </a:spcAft>
              <a:buFont typeface="Arial" panose="020B0503020102020204" pitchFamily="34" charset="0"/>
              <a:buChar char="•"/>
            </a:pPr>
            <a:r>
              <a:rPr lang="en-US" dirty="0"/>
              <a:t>Teaching ability</a:t>
            </a:r>
          </a:p>
          <a:p>
            <a:pPr marL="383540" indent="-383540" algn="l">
              <a:lnSpc>
                <a:spcPct val="94000"/>
              </a:lnSpc>
              <a:spcAft>
                <a:spcPts val="200"/>
              </a:spcAft>
              <a:buFont typeface="Arial" panose="020B0503020102020204" pitchFamily="34" charset="0"/>
              <a:buChar char="•"/>
            </a:pPr>
            <a:endParaRPr lang="en-US" dirty="0"/>
          </a:p>
          <a:p>
            <a:pPr marL="383540" indent="-383540" algn="l">
              <a:lnSpc>
                <a:spcPct val="94000"/>
              </a:lnSpc>
              <a:spcAft>
                <a:spcPts val="200"/>
              </a:spcAft>
              <a:buFont typeface="Arial" panose="020B0503020102020204" pitchFamily="34" charset="0"/>
              <a:buChar char="•"/>
            </a:pPr>
            <a:r>
              <a:rPr lang="en-US" dirty="0"/>
              <a:t>Customer Service skills</a:t>
            </a:r>
          </a:p>
          <a:p>
            <a:pPr marL="383540" indent="-383540" algn="l">
              <a:lnSpc>
                <a:spcPct val="94000"/>
              </a:lnSpc>
              <a:spcAft>
                <a:spcPts val="200"/>
              </a:spcAft>
              <a:buFont typeface="Arial" panose="020B0503020102020204" pitchFamily="34" charset="0"/>
              <a:buChar char="•"/>
            </a:pPr>
            <a:endParaRPr lang="en-US" dirty="0"/>
          </a:p>
          <a:p>
            <a:pPr marL="383540" indent="-383540" algn="l">
              <a:lnSpc>
                <a:spcPct val="94000"/>
              </a:lnSpc>
              <a:spcAft>
                <a:spcPts val="200"/>
              </a:spcAft>
              <a:buFont typeface="Arial" panose="020B0503020102020204" pitchFamily="34" charset="0"/>
              <a:buChar char="•"/>
            </a:pPr>
            <a:r>
              <a:rPr lang="en-US"/>
              <a:t>Studying health and social care</a:t>
            </a:r>
            <a:endParaRPr lang="en-US" dirty="0"/>
          </a:p>
          <a:p>
            <a:pPr marL="383540" indent="-383540" algn="l">
              <a:lnSpc>
                <a:spcPct val="94000"/>
              </a:lnSpc>
              <a:spcAft>
                <a:spcPts val="200"/>
              </a:spcAft>
              <a:buFont typeface="Arial" panose="020B0503020102020204" pitchFamily="34" charset="0"/>
              <a:buChar char="•"/>
            </a:pPr>
            <a:endParaRPr lang="en-US" dirty="0"/>
          </a:p>
          <a:p>
            <a:pPr marL="383540" indent="-383540" algn="l">
              <a:lnSpc>
                <a:spcPct val="94000"/>
              </a:lnSpc>
              <a:spcAft>
                <a:spcPts val="200"/>
              </a:spcAft>
              <a:buFont typeface="Arial" panose="020B0503020102020204" pitchFamily="34" charset="0"/>
              <a:buChar char="•"/>
            </a:pPr>
            <a:endParaRPr lang="en-US" dirty="0"/>
          </a:p>
          <a:p>
            <a:pPr marL="383540" indent="-383540" algn="l">
              <a:lnSpc>
                <a:spcPct val="94000"/>
              </a:lnSpc>
              <a:spcAft>
                <a:spcPts val="200"/>
              </a:spcAft>
              <a:buFont typeface="Arial" panose="020B0503020102020204" pitchFamily="34" charset="0"/>
              <a:buChar char="•"/>
            </a:pPr>
            <a:endParaRPr lang="en-US" dirty="0"/>
          </a:p>
          <a:p>
            <a:pPr marL="383540" indent="-383540" algn="l">
              <a:lnSpc>
                <a:spcPct val="94000"/>
              </a:lnSpc>
              <a:spcAft>
                <a:spcPts val="200"/>
              </a:spcAft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F1325B-0326-88B3-D51B-C8158EF87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72736" y="6453386"/>
            <a:ext cx="1596292" cy="404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9E57DC2-970A-4B3E-BB1C-7A09969E49DF}" type="slidenum">
              <a:rPr lang="en-US" noProof="0" dirty="0" smtClean="0"/>
              <a:pPr>
                <a:spcAft>
                  <a:spcPts val="600"/>
                </a:spcAft>
              </a:pPr>
              <a:t>7</a:t>
            </a:fld>
            <a:endParaRPr lang="en-US" noProof="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056087-F2C9-CFD8-E911-7302F7625163}"/>
              </a:ext>
            </a:extLst>
          </p:cNvPr>
          <p:cNvSpPr txBox="1"/>
          <p:nvPr/>
        </p:nvSpPr>
        <p:spPr>
          <a:xfrm>
            <a:off x="8917020" y="5171872"/>
            <a:ext cx="180975" cy="3619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328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812C54-7AEF-4ABB-826E-221F51CB0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094A82-C13E-AB40-B2CD-BFD01A0824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3864" y="685800"/>
            <a:ext cx="7705164" cy="1485900"/>
          </a:xfrm>
        </p:spPr>
        <p:txBody>
          <a:bodyPr>
            <a:normAutofit/>
          </a:bodyPr>
          <a:lstStyle/>
          <a:p>
            <a:pPr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</a:pPr>
            <a:r>
              <a:rPr lang="en-GB" u="sng" dirty="0">
                <a:ea typeface="+mj-lt"/>
                <a:cs typeface="+mj-lt"/>
              </a:rPr>
              <a:t>Referencing</a:t>
            </a:r>
          </a:p>
          <a:p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91F40E4-8A76-44CF-91EC-907367352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6"/>
            <a:ext cx="304441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2171013-D973-4187-9CF2-EE098EEF8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81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B26D71-FB63-6E2E-6C34-A001CFA373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3864" y="2286000"/>
            <a:ext cx="7705164" cy="35814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83540" indent="-383540"/>
            <a:r>
              <a:rPr lang="en-GB" sz="1700" dirty="0"/>
              <a:t>HTTPS;//ww.totaljobs.com/jobs/education-  welfare-officer/London accessed 15 July 2022</a:t>
            </a:r>
          </a:p>
          <a:p>
            <a:pPr marL="383540" indent="-383540"/>
            <a:endParaRPr lang="en-GB" sz="1700"/>
          </a:p>
          <a:p>
            <a:pPr marL="383540" indent="-383540"/>
            <a:r>
              <a:rPr lang="en-GB" sz="1700" dirty="0"/>
              <a:t>Reid .k (2006)The professional development needs of education welfare officers on the management of school attendance' journal of In- service education online HTTPS; //www.tandfoneline.com/doi/full/10.1080/13674580600651003  accessed 19 July 2022</a:t>
            </a:r>
          </a:p>
          <a:p>
            <a:pPr marL="383540" indent="-383540"/>
            <a:endParaRPr lang="en-GB" sz="1700"/>
          </a:p>
          <a:p>
            <a:pPr marL="383540" indent="-383540"/>
            <a:r>
              <a:rPr lang="en-GB" sz="1700" dirty="0"/>
              <a:t>HTTPS.//nationalcareers.service.gov.uk//search-results accessed 15 July 2022</a:t>
            </a:r>
          </a:p>
          <a:p>
            <a:pPr marL="383540" indent="-383540"/>
            <a:endParaRPr lang="en-GB" sz="1700"/>
          </a:p>
          <a:p>
            <a:pPr marL="383540" indent="-383540"/>
            <a:endParaRPr lang="en-GB" sz="1700"/>
          </a:p>
          <a:p>
            <a:pPr marL="383540" indent="-383540"/>
            <a:endParaRPr lang="en-GB" sz="1700"/>
          </a:p>
          <a:p>
            <a:pPr marL="383540" indent="-383540"/>
            <a:endParaRPr lang="en-GB" sz="170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4CEC72-E214-D509-66B2-0B200EB634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71314" y="6453386"/>
            <a:ext cx="1097714" cy="404614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</a:pPr>
            <a:fld id="{69E57DC2-970A-4B3E-BB1C-7A09969E49DF}" type="slidenum">
              <a:rPr lang="en-GB" noProof="0" smtClean="0"/>
              <a:pPr rtl="0">
                <a:spcAft>
                  <a:spcPts val="600"/>
                </a:spcAft>
              </a:pPr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64038741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TF00001241</Template>
  <Application>Microsoft Office PowerPoint</Application>
  <PresentationFormat>Widescreen</PresentationFormat>
  <Slides>8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Crop</vt:lpstr>
      <vt:lpstr>Ace practical  portfolo</vt:lpstr>
      <vt:lpstr>Content page</vt:lpstr>
      <vt:lpstr>Educational  Welfare Officer </vt:lpstr>
      <vt:lpstr>     What areas covered</vt:lpstr>
      <vt:lpstr>PowerPoint Presentation</vt:lpstr>
      <vt:lpstr>What Skills you will need </vt:lpstr>
      <vt:lpstr>What Skills I have </vt:lpstr>
      <vt:lpstr>Referencing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438</cp:revision>
  <dcterms:created xsi:type="dcterms:W3CDTF">2022-07-20T15:13:08Z</dcterms:created>
  <dcterms:modified xsi:type="dcterms:W3CDTF">2022-08-06T11:37:24Z</dcterms:modified>
</cp:coreProperties>
</file>