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78CAC9-DF91-4AB9-AFF6-84721681915A}" v="1" dt="2021-02-02T12:18:30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67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F678CAC9-DF91-4AB9-AFF6-84721681915A}"/>
    <pc:docChg chg="custSel addSld modSld">
      <pc:chgData name="Tim Bashford" userId="5fd3d9a1-443c-4717-9608-098946ca22e0" providerId="ADAL" clId="{F678CAC9-DF91-4AB9-AFF6-84721681915A}" dt="2021-02-02T14:09:55.606" v="2617" actId="20577"/>
      <pc:docMkLst>
        <pc:docMk/>
      </pc:docMkLst>
      <pc:sldChg chg="modSp new mod">
        <pc:chgData name="Tim Bashford" userId="5fd3d9a1-443c-4717-9608-098946ca22e0" providerId="ADAL" clId="{F678CAC9-DF91-4AB9-AFF6-84721681915A}" dt="2021-02-02T12:18:39.827" v="42" actId="20577"/>
        <pc:sldMkLst>
          <pc:docMk/>
          <pc:sldMk cId="3937535979" sldId="256"/>
        </pc:sldMkLst>
        <pc:spChg chg="mod">
          <ac:chgData name="Tim Bashford" userId="5fd3d9a1-443c-4717-9608-098946ca22e0" providerId="ADAL" clId="{F678CAC9-DF91-4AB9-AFF6-84721681915A}" dt="2021-02-02T12:18:37.015" v="27" actId="20577"/>
          <ac:spMkLst>
            <pc:docMk/>
            <pc:sldMk cId="3937535979" sldId="256"/>
            <ac:spMk id="2" creationId="{2C01C279-FF1B-4E4C-8AA4-6C081A291E28}"/>
          </ac:spMkLst>
        </pc:spChg>
        <pc:spChg chg="mod">
          <ac:chgData name="Tim Bashford" userId="5fd3d9a1-443c-4717-9608-098946ca22e0" providerId="ADAL" clId="{F678CAC9-DF91-4AB9-AFF6-84721681915A}" dt="2021-02-02T12:18:39.827" v="42" actId="20577"/>
          <ac:spMkLst>
            <pc:docMk/>
            <pc:sldMk cId="3937535979" sldId="256"/>
            <ac:spMk id="3" creationId="{26960AB3-3964-428E-9286-BC0FE18EC4A5}"/>
          </ac:spMkLst>
        </pc:spChg>
      </pc:sldChg>
      <pc:sldChg chg="modSp new mod">
        <pc:chgData name="Tim Bashford" userId="5fd3d9a1-443c-4717-9608-098946ca22e0" providerId="ADAL" clId="{F678CAC9-DF91-4AB9-AFF6-84721681915A}" dt="2021-02-02T12:57:08.194" v="1456" actId="20577"/>
        <pc:sldMkLst>
          <pc:docMk/>
          <pc:sldMk cId="2535012045" sldId="257"/>
        </pc:sldMkLst>
        <pc:spChg chg="mod">
          <ac:chgData name="Tim Bashford" userId="5fd3d9a1-443c-4717-9608-098946ca22e0" providerId="ADAL" clId="{F678CAC9-DF91-4AB9-AFF6-84721681915A}" dt="2021-02-02T12:18:48.038" v="56" actId="20577"/>
          <ac:spMkLst>
            <pc:docMk/>
            <pc:sldMk cId="2535012045" sldId="257"/>
            <ac:spMk id="2" creationId="{E651C5FC-7D0C-4177-8593-03664EF07EBA}"/>
          </ac:spMkLst>
        </pc:spChg>
        <pc:spChg chg="mod">
          <ac:chgData name="Tim Bashford" userId="5fd3d9a1-443c-4717-9608-098946ca22e0" providerId="ADAL" clId="{F678CAC9-DF91-4AB9-AFF6-84721681915A}" dt="2021-02-02T12:57:08.194" v="1456" actId="20577"/>
          <ac:spMkLst>
            <pc:docMk/>
            <pc:sldMk cId="2535012045" sldId="257"/>
            <ac:spMk id="3" creationId="{4C787068-5683-435D-8050-BD638B918087}"/>
          </ac:spMkLst>
        </pc:spChg>
      </pc:sldChg>
      <pc:sldChg chg="modSp new mod">
        <pc:chgData name="Tim Bashford" userId="5fd3d9a1-443c-4717-9608-098946ca22e0" providerId="ADAL" clId="{F678CAC9-DF91-4AB9-AFF6-84721681915A}" dt="2021-02-02T12:55:02.698" v="1099" actId="20577"/>
        <pc:sldMkLst>
          <pc:docMk/>
          <pc:sldMk cId="2402723976" sldId="258"/>
        </pc:sldMkLst>
        <pc:spChg chg="mod">
          <ac:chgData name="Tim Bashford" userId="5fd3d9a1-443c-4717-9608-098946ca22e0" providerId="ADAL" clId="{F678CAC9-DF91-4AB9-AFF6-84721681915A}" dt="2021-02-02T12:53:38.042" v="675" actId="20577"/>
          <ac:spMkLst>
            <pc:docMk/>
            <pc:sldMk cId="2402723976" sldId="258"/>
            <ac:spMk id="2" creationId="{E0054923-3EA7-4FEC-989C-FA81D2FA1B1E}"/>
          </ac:spMkLst>
        </pc:spChg>
        <pc:spChg chg="mod">
          <ac:chgData name="Tim Bashford" userId="5fd3d9a1-443c-4717-9608-098946ca22e0" providerId="ADAL" clId="{F678CAC9-DF91-4AB9-AFF6-84721681915A}" dt="2021-02-02T12:55:02.698" v="1099" actId="20577"/>
          <ac:spMkLst>
            <pc:docMk/>
            <pc:sldMk cId="2402723976" sldId="258"/>
            <ac:spMk id="3" creationId="{66ACF1E2-9E5E-4642-A8EC-2C3AD962DB6C}"/>
          </ac:spMkLst>
        </pc:spChg>
      </pc:sldChg>
      <pc:sldChg chg="modSp new mod">
        <pc:chgData name="Tim Bashford" userId="5fd3d9a1-443c-4717-9608-098946ca22e0" providerId="ADAL" clId="{F678CAC9-DF91-4AB9-AFF6-84721681915A}" dt="2021-02-02T14:09:55.606" v="2617" actId="20577"/>
        <pc:sldMkLst>
          <pc:docMk/>
          <pc:sldMk cId="2214629941" sldId="259"/>
        </pc:sldMkLst>
        <pc:spChg chg="mod">
          <ac:chgData name="Tim Bashford" userId="5fd3d9a1-443c-4717-9608-098946ca22e0" providerId="ADAL" clId="{F678CAC9-DF91-4AB9-AFF6-84721681915A}" dt="2021-02-02T12:55:06.906" v="1112" actId="20577"/>
          <ac:spMkLst>
            <pc:docMk/>
            <pc:sldMk cId="2214629941" sldId="259"/>
            <ac:spMk id="2" creationId="{8F633582-B25C-4BEA-9849-130F1E581E8E}"/>
          </ac:spMkLst>
        </pc:spChg>
        <pc:spChg chg="mod">
          <ac:chgData name="Tim Bashford" userId="5fd3d9a1-443c-4717-9608-098946ca22e0" providerId="ADAL" clId="{F678CAC9-DF91-4AB9-AFF6-84721681915A}" dt="2021-02-02T14:09:55.606" v="2617" actId="20577"/>
          <ac:spMkLst>
            <pc:docMk/>
            <pc:sldMk cId="2214629941" sldId="259"/>
            <ac:spMk id="3" creationId="{C7EF0E27-A851-4AEC-8006-FB84E3ABE740}"/>
          </ac:spMkLst>
        </pc:spChg>
      </pc:sldChg>
      <pc:sldChg chg="modSp new mod">
        <pc:chgData name="Tim Bashford" userId="5fd3d9a1-443c-4717-9608-098946ca22e0" providerId="ADAL" clId="{F678CAC9-DF91-4AB9-AFF6-84721681915A}" dt="2021-02-02T13:04:10.108" v="1788" actId="20577"/>
        <pc:sldMkLst>
          <pc:docMk/>
          <pc:sldMk cId="4259130550" sldId="260"/>
        </pc:sldMkLst>
        <pc:spChg chg="mod">
          <ac:chgData name="Tim Bashford" userId="5fd3d9a1-443c-4717-9608-098946ca22e0" providerId="ADAL" clId="{F678CAC9-DF91-4AB9-AFF6-84721681915A}" dt="2021-02-02T13:04:10.108" v="1788" actId="20577"/>
          <ac:spMkLst>
            <pc:docMk/>
            <pc:sldMk cId="4259130550" sldId="260"/>
            <ac:spMk id="2" creationId="{CE6729B6-7C05-426B-9050-A314C35A2B10}"/>
          </ac:spMkLst>
        </pc:spChg>
      </pc:sldChg>
      <pc:sldChg chg="modSp new mod">
        <pc:chgData name="Tim Bashford" userId="5fd3d9a1-443c-4717-9608-098946ca22e0" providerId="ADAL" clId="{F678CAC9-DF91-4AB9-AFF6-84721681915A}" dt="2021-02-02T13:48:34.902" v="2459" actId="20577"/>
        <pc:sldMkLst>
          <pc:docMk/>
          <pc:sldMk cId="78838504" sldId="261"/>
        </pc:sldMkLst>
        <pc:spChg chg="mod">
          <ac:chgData name="Tim Bashford" userId="5fd3d9a1-443c-4717-9608-098946ca22e0" providerId="ADAL" clId="{F678CAC9-DF91-4AB9-AFF6-84721681915A}" dt="2021-02-02T13:11:52.775" v="1831" actId="20577"/>
          <ac:spMkLst>
            <pc:docMk/>
            <pc:sldMk cId="78838504" sldId="261"/>
            <ac:spMk id="2" creationId="{9543725D-0160-45D2-B85E-8493BEA30658}"/>
          </ac:spMkLst>
        </pc:spChg>
        <pc:spChg chg="mod">
          <ac:chgData name="Tim Bashford" userId="5fd3d9a1-443c-4717-9608-098946ca22e0" providerId="ADAL" clId="{F678CAC9-DF91-4AB9-AFF6-84721681915A}" dt="2021-02-02T13:48:34.902" v="2459" actId="20577"/>
          <ac:spMkLst>
            <pc:docMk/>
            <pc:sldMk cId="78838504" sldId="261"/>
            <ac:spMk id="3" creationId="{752DDA3C-22CA-4425-9B6A-41AB0E13A88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8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47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788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319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7506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432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873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222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967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536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5557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453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86416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02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91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15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1D384-7C30-4DFC-B8C6-526786CB8BB9}" type="datetimeFigureOut">
              <a:rPr lang="en-GB" smtClean="0"/>
              <a:t>03/02/2023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C6539C5-8326-4124-935B-66632107EC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95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1C279-FF1B-4E4C-8AA4-6C081A291E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Web Services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960AB3-3964-428E-9286-BC0FE18EC4A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Dr Tim Bashford</a:t>
            </a:r>
          </a:p>
        </p:txBody>
      </p:sp>
    </p:spTree>
    <p:extLst>
      <p:ext uri="{BB962C8B-B14F-4D97-AF65-F5344CB8AC3E}">
        <p14:creationId xmlns:p14="http://schemas.microsoft.com/office/powerpoint/2010/main" val="39375359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1C5FC-7D0C-4177-8593-03664EF07E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787068-5683-435D-8050-BD638B918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Computer Networking – IP Addressing, DNS, TCP, etc.</a:t>
            </a:r>
          </a:p>
          <a:p>
            <a:r>
              <a:rPr lang="en-GB" dirty="0"/>
              <a:t>HTTP</a:t>
            </a:r>
          </a:p>
          <a:p>
            <a:r>
              <a:rPr lang="en-GB" dirty="0"/>
              <a:t>RESTful Web Services – Spring Boot</a:t>
            </a:r>
          </a:p>
          <a:p>
            <a:pPr lvl="1"/>
            <a:r>
              <a:rPr lang="en-GB" dirty="0"/>
              <a:t>ORM (Hibernate)</a:t>
            </a:r>
          </a:p>
          <a:p>
            <a:pPr lvl="1"/>
            <a:r>
              <a:rPr lang="en-GB" dirty="0"/>
              <a:t>OAuth2</a:t>
            </a:r>
          </a:p>
          <a:p>
            <a:pPr lvl="1"/>
            <a:r>
              <a:rPr lang="en-GB" dirty="0" err="1"/>
              <a:t>OpenAPI</a:t>
            </a:r>
            <a:r>
              <a:rPr lang="en-GB" dirty="0"/>
              <a:t> (Swagger)</a:t>
            </a:r>
          </a:p>
          <a:p>
            <a:pPr lvl="1"/>
            <a:r>
              <a:rPr lang="en-GB" dirty="0"/>
              <a:t>XSS issues</a:t>
            </a:r>
          </a:p>
          <a:p>
            <a:r>
              <a:rPr lang="en-GB" dirty="0"/>
              <a:t>Serverless – AWS lambdas</a:t>
            </a:r>
          </a:p>
          <a:p>
            <a:r>
              <a:rPr lang="en-GB" dirty="0"/>
              <a:t>Parallelism and concurrency</a:t>
            </a:r>
          </a:p>
        </p:txBody>
      </p:sp>
    </p:spTree>
    <p:extLst>
      <p:ext uri="{BB962C8B-B14F-4D97-AF65-F5344CB8AC3E}">
        <p14:creationId xmlns:p14="http://schemas.microsoft.com/office/powerpoint/2010/main" val="2535012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54923-3EA7-4FEC-989C-FA81D2FA1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CF1E2-9E5E-4642-A8EC-2C3AD962DB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Lots of crossover between the modules this semester, especially Web Services and Web Development.</a:t>
            </a:r>
          </a:p>
          <a:p>
            <a:pPr lvl="1"/>
            <a:r>
              <a:rPr lang="en-GB" dirty="0"/>
              <a:t>Assessments are going to be shared again.</a:t>
            </a:r>
          </a:p>
          <a:p>
            <a:r>
              <a:rPr lang="en-GB" dirty="0"/>
              <a:t>A few theory-heavy topics, but I’m going to try to go through them as rapidly as collective understanding allows so we can focus more on practical activity.</a:t>
            </a:r>
          </a:p>
          <a:p>
            <a:r>
              <a:rPr lang="en-GB" dirty="0"/>
              <a:t>This will be quite a programming heavy module.</a:t>
            </a:r>
          </a:p>
        </p:txBody>
      </p:sp>
    </p:spTree>
    <p:extLst>
      <p:ext uri="{BB962C8B-B14F-4D97-AF65-F5344CB8AC3E}">
        <p14:creationId xmlns:p14="http://schemas.microsoft.com/office/powerpoint/2010/main" val="24027239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33582-B25C-4BEA-9849-130F1E581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F0E27-A851-4AEC-8006-FB84E3ABE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0783"/>
            <a:ext cx="8596668" cy="4640579"/>
          </a:xfrm>
        </p:spPr>
        <p:txBody>
          <a:bodyPr/>
          <a:lstStyle/>
          <a:p>
            <a:r>
              <a:rPr lang="en-GB" dirty="0"/>
              <a:t>Nothing significant new compared with semester 1.</a:t>
            </a:r>
          </a:p>
          <a:p>
            <a:r>
              <a:rPr lang="en-GB" dirty="0"/>
              <a:t>An IDE which can cope with Java.</a:t>
            </a:r>
          </a:p>
          <a:p>
            <a:pPr lvl="1"/>
            <a:r>
              <a:rPr lang="en-GB" dirty="0"/>
              <a:t>Most of what we’ll do (like Spring Boot) can be pulled from repository.</a:t>
            </a:r>
          </a:p>
          <a:p>
            <a:r>
              <a:rPr lang="en-GB" dirty="0"/>
              <a:t>A database server. Actually which one matters relatively little, just be sure you know how to connect to it!</a:t>
            </a:r>
          </a:p>
          <a:p>
            <a:pPr lvl="1"/>
            <a:r>
              <a:rPr lang="en-GB" dirty="0"/>
              <a:t>I’ll be using Postgres for consistency.</a:t>
            </a:r>
          </a:p>
          <a:p>
            <a:r>
              <a:rPr lang="en-GB" dirty="0"/>
              <a:t>A HTTP API client. I’ll be using Postman and would recommend the same, but you can pick (including </a:t>
            </a:r>
            <a:r>
              <a:rPr lang="en-GB" dirty="0" err="1"/>
              <a:t>cURL</a:t>
            </a:r>
            <a:r>
              <a:rPr lang="en-GB" dirty="0"/>
              <a:t>).</a:t>
            </a:r>
          </a:p>
          <a:p>
            <a:r>
              <a:rPr lang="en-GB" dirty="0"/>
              <a:t>Docker – should already be installed.</a:t>
            </a:r>
          </a:p>
          <a:p>
            <a:r>
              <a:rPr lang="en-GB" dirty="0"/>
              <a:t>Swagger </a:t>
            </a:r>
            <a:r>
              <a:rPr lang="en-GB" dirty="0" err="1"/>
              <a:t>Codegen</a:t>
            </a:r>
            <a:r>
              <a:rPr lang="en-GB" dirty="0"/>
              <a:t> – I’ll provide some installation/configuration instructions when we get there.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4629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729B6-7C05-426B-9050-A314C35A2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C248D7-84D8-4516-A78D-4C8D239BA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1305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3725D-0160-45D2-B85E-8493BEA30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Semester 1 assessments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DDA3C-22CA-4425-9B6A-41AB0E13A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Generally of an extremely high quality.</a:t>
            </a:r>
          </a:p>
          <a:p>
            <a:pPr lvl="1"/>
            <a:r>
              <a:rPr lang="en-GB" dirty="0"/>
              <a:t>Code was very good, research reports were a little more mixed.</a:t>
            </a:r>
          </a:p>
          <a:p>
            <a:r>
              <a:rPr lang="en-GB" dirty="0"/>
              <a:t>Some work to do on general research practice – </a:t>
            </a:r>
          </a:p>
          <a:p>
            <a:pPr lvl="1"/>
            <a:r>
              <a:rPr lang="en-GB" dirty="0"/>
              <a:t>Use of sources.</a:t>
            </a:r>
          </a:p>
          <a:p>
            <a:pPr lvl="1"/>
            <a:r>
              <a:rPr lang="en-GB" dirty="0"/>
              <a:t>Narrative flow and structure of reports.</a:t>
            </a:r>
          </a:p>
          <a:p>
            <a:pPr lvl="1"/>
            <a:r>
              <a:rPr lang="en-GB" dirty="0"/>
              <a:t>Use of diagrams, figures, tables.</a:t>
            </a:r>
          </a:p>
          <a:p>
            <a:r>
              <a:rPr lang="en-GB" dirty="0"/>
              <a:t>Remember that marking is holistic.</a:t>
            </a:r>
          </a:p>
          <a:p>
            <a:pPr lvl="1"/>
            <a:r>
              <a:rPr lang="en-GB" dirty="0"/>
              <a:t>Complete all the activity required in a brief.</a:t>
            </a:r>
          </a:p>
          <a:p>
            <a:pPr lvl="1"/>
            <a:r>
              <a:rPr lang="en-GB" dirty="0"/>
              <a:t>Don’t be afraid to go beyond the brief – but only when everything it requires is complete!</a:t>
            </a:r>
          </a:p>
        </p:txBody>
      </p:sp>
    </p:spTree>
    <p:extLst>
      <p:ext uri="{BB962C8B-B14F-4D97-AF65-F5344CB8AC3E}">
        <p14:creationId xmlns:p14="http://schemas.microsoft.com/office/powerpoint/2010/main" val="7883850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4407</TotalTime>
  <Words>301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Web Services Introduction</vt:lpstr>
      <vt:lpstr>Module topics</vt:lpstr>
      <vt:lpstr>Principles</vt:lpstr>
      <vt:lpstr>Requirements</vt:lpstr>
      <vt:lpstr>Questions?</vt:lpstr>
      <vt:lpstr>Semester 1 assessments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Services Introduction</dc:title>
  <dc:creator>Tim Bashford</dc:creator>
  <cp:lastModifiedBy>Tim Bashford</cp:lastModifiedBy>
  <cp:revision>2</cp:revision>
  <dcterms:created xsi:type="dcterms:W3CDTF">2021-02-02T12:18:24Z</dcterms:created>
  <dcterms:modified xsi:type="dcterms:W3CDTF">2023-02-06T13:25:12Z</dcterms:modified>
</cp:coreProperties>
</file>