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00" d="100"/>
          <a:sy n="100" d="100"/>
        </p:scale>
        <p:origin x="946" y="-28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09E3EAC-CE1C-4FDB-BFB0-CD709CD1F37B}"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2AF750EB-B23C-4A5A-8AEB-4CEE3C7C5DC8}">
      <dgm:prSet/>
      <dgm:spPr/>
      <dgm:t>
        <a:bodyPr/>
        <a:lstStyle/>
        <a:p>
          <a:r>
            <a:rPr lang="en-US" dirty="0"/>
            <a:t>- Genuine and trustworthy personality </a:t>
          </a:r>
          <a:r>
            <a:rPr lang="en-GB" dirty="0"/>
            <a:t>(Metz et al., 2022).</a:t>
          </a:r>
          <a:endParaRPr lang="en-US" dirty="0"/>
        </a:p>
      </dgm:t>
    </dgm:pt>
    <dgm:pt modelId="{AF0B2EB2-8A7A-4D98-A475-A788A8312ECD}" type="parTrans" cxnId="{84FDAFA1-D079-48D9-93DA-9749650C7699}">
      <dgm:prSet/>
      <dgm:spPr/>
      <dgm:t>
        <a:bodyPr/>
        <a:lstStyle/>
        <a:p>
          <a:endParaRPr lang="en-US"/>
        </a:p>
      </dgm:t>
    </dgm:pt>
    <dgm:pt modelId="{0BAA858F-8D22-418F-B3AB-39BE226229B4}" type="sibTrans" cxnId="{84FDAFA1-D079-48D9-93DA-9749650C7699}">
      <dgm:prSet/>
      <dgm:spPr/>
      <dgm:t>
        <a:bodyPr/>
        <a:lstStyle/>
        <a:p>
          <a:endParaRPr lang="en-US"/>
        </a:p>
      </dgm:t>
    </dgm:pt>
    <dgm:pt modelId="{A48A703B-9B53-49F1-94E2-1EA2F73AF094}">
      <dgm:prSet/>
      <dgm:spPr/>
      <dgm:t>
        <a:bodyPr/>
        <a:lstStyle/>
        <a:p>
          <a:r>
            <a:rPr lang="en-US" dirty="0"/>
            <a:t>- Respectful and humble in all interactions</a:t>
          </a:r>
        </a:p>
      </dgm:t>
    </dgm:pt>
    <dgm:pt modelId="{EFFCACB8-C6E1-44AD-A961-524843D7D7B3}" type="parTrans" cxnId="{D0B6418F-001D-46F7-839F-8CDA1B8131ED}">
      <dgm:prSet/>
      <dgm:spPr/>
      <dgm:t>
        <a:bodyPr/>
        <a:lstStyle/>
        <a:p>
          <a:endParaRPr lang="en-US"/>
        </a:p>
      </dgm:t>
    </dgm:pt>
    <dgm:pt modelId="{D8FAFE69-2124-4B64-888B-0975FE9C4409}" type="sibTrans" cxnId="{D0B6418F-001D-46F7-839F-8CDA1B8131ED}">
      <dgm:prSet/>
      <dgm:spPr/>
      <dgm:t>
        <a:bodyPr/>
        <a:lstStyle/>
        <a:p>
          <a:endParaRPr lang="en-US"/>
        </a:p>
      </dgm:t>
    </dgm:pt>
    <dgm:pt modelId="{C4B0E24C-E089-4FA3-AC1E-BA21F9898B0D}">
      <dgm:prSet/>
      <dgm:spPr/>
      <dgm:t>
        <a:bodyPr/>
        <a:lstStyle/>
        <a:p>
          <a:r>
            <a:rPr lang="en-US"/>
            <a:t>- Helpful and supportive of others</a:t>
          </a:r>
        </a:p>
      </dgm:t>
    </dgm:pt>
    <dgm:pt modelId="{89E01EFD-1BAB-46D0-954C-398FF28A5167}" type="parTrans" cxnId="{618044B0-7EC9-4D3F-BAB8-DC4F466AB3F8}">
      <dgm:prSet/>
      <dgm:spPr/>
      <dgm:t>
        <a:bodyPr/>
        <a:lstStyle/>
        <a:p>
          <a:endParaRPr lang="en-US"/>
        </a:p>
      </dgm:t>
    </dgm:pt>
    <dgm:pt modelId="{5B48B86C-2CBB-4006-92AD-B4FF56FA3265}" type="sibTrans" cxnId="{618044B0-7EC9-4D3F-BAB8-DC4F466AB3F8}">
      <dgm:prSet/>
      <dgm:spPr/>
      <dgm:t>
        <a:bodyPr/>
        <a:lstStyle/>
        <a:p>
          <a:endParaRPr lang="en-US"/>
        </a:p>
      </dgm:t>
    </dgm:pt>
    <dgm:pt modelId="{C879DC80-4B0D-4DD9-96B2-112FF8EBF797}">
      <dgm:prSet/>
      <dgm:spPr/>
      <dgm:t>
        <a:bodyPr/>
        <a:lstStyle/>
        <a:p>
          <a:r>
            <a:rPr lang="en-US" dirty="0"/>
            <a:t>- Flexible and adaptable to different people’s needs</a:t>
          </a:r>
        </a:p>
      </dgm:t>
    </dgm:pt>
    <dgm:pt modelId="{E59441F1-5E70-4946-B289-518B2DEE44EF}" type="parTrans" cxnId="{2033120B-8B4A-4204-ADD5-FD9125933E07}">
      <dgm:prSet/>
      <dgm:spPr/>
      <dgm:t>
        <a:bodyPr/>
        <a:lstStyle/>
        <a:p>
          <a:endParaRPr lang="en-US"/>
        </a:p>
      </dgm:t>
    </dgm:pt>
    <dgm:pt modelId="{D356AFCF-7FB1-4C4E-8890-EF44D2A5BDDF}" type="sibTrans" cxnId="{2033120B-8B4A-4204-ADD5-FD9125933E07}">
      <dgm:prSet/>
      <dgm:spPr/>
      <dgm:t>
        <a:bodyPr/>
        <a:lstStyle/>
        <a:p>
          <a:endParaRPr lang="en-US"/>
        </a:p>
      </dgm:t>
    </dgm:pt>
    <dgm:pt modelId="{3C15A9B8-7EC7-4B31-84B1-4F3271B102F7}">
      <dgm:prSet/>
      <dgm:spPr/>
      <dgm:t>
        <a:bodyPr/>
        <a:lstStyle/>
        <a:p>
          <a:r>
            <a:rPr lang="en-US"/>
            <a:t>- Mindful and attentive in communication and care</a:t>
          </a:r>
        </a:p>
      </dgm:t>
    </dgm:pt>
    <dgm:pt modelId="{785CF1F5-8296-41C6-B31C-3CE875EEF221}" type="parTrans" cxnId="{1D621E81-90F3-4FAC-BFE6-2D7FF543BEB8}">
      <dgm:prSet/>
      <dgm:spPr/>
      <dgm:t>
        <a:bodyPr/>
        <a:lstStyle/>
        <a:p>
          <a:endParaRPr lang="en-US"/>
        </a:p>
      </dgm:t>
    </dgm:pt>
    <dgm:pt modelId="{E3A0E228-C5C8-441E-866A-5D0E38169F96}" type="sibTrans" cxnId="{1D621E81-90F3-4FAC-BFE6-2D7FF543BEB8}">
      <dgm:prSet/>
      <dgm:spPr/>
      <dgm:t>
        <a:bodyPr/>
        <a:lstStyle/>
        <a:p>
          <a:endParaRPr lang="en-US"/>
        </a:p>
      </dgm:t>
    </dgm:pt>
    <dgm:pt modelId="{B0B258FD-7D81-4464-97E2-9E1689FE1A2C}">
      <dgm:prSet/>
      <dgm:spPr/>
      <dgm:t>
        <a:bodyPr/>
        <a:lstStyle/>
        <a:p>
          <a:r>
            <a:rPr lang="en-US" dirty="0"/>
            <a:t>- Strong teamwork and empathy skills </a:t>
          </a:r>
          <a:r>
            <a:rPr lang="en-GB" dirty="0"/>
            <a:t>(McNulty and Politis, 2023).</a:t>
          </a:r>
          <a:endParaRPr lang="en-US" dirty="0"/>
        </a:p>
      </dgm:t>
    </dgm:pt>
    <dgm:pt modelId="{C5A207E6-8741-4CCC-86AB-1171DF828A51}" type="parTrans" cxnId="{CF07333D-D1EA-41F8-8A4F-09FB9842F8C9}">
      <dgm:prSet/>
      <dgm:spPr/>
      <dgm:t>
        <a:bodyPr/>
        <a:lstStyle/>
        <a:p>
          <a:endParaRPr lang="en-US"/>
        </a:p>
      </dgm:t>
    </dgm:pt>
    <dgm:pt modelId="{B352EB17-BDBC-4428-9ADC-2A68E335AD34}" type="sibTrans" cxnId="{CF07333D-D1EA-41F8-8A4F-09FB9842F8C9}">
      <dgm:prSet/>
      <dgm:spPr/>
      <dgm:t>
        <a:bodyPr/>
        <a:lstStyle/>
        <a:p>
          <a:endParaRPr lang="en-US"/>
        </a:p>
      </dgm:t>
    </dgm:pt>
    <dgm:pt modelId="{6EAF8BED-03C5-42AE-A8D3-05FB3DEF25B1}" type="pres">
      <dgm:prSet presAssocID="{409E3EAC-CE1C-4FDB-BFB0-CD709CD1F37B}" presName="linear" presStyleCnt="0">
        <dgm:presLayoutVars>
          <dgm:animLvl val="lvl"/>
          <dgm:resizeHandles val="exact"/>
        </dgm:presLayoutVars>
      </dgm:prSet>
      <dgm:spPr/>
    </dgm:pt>
    <dgm:pt modelId="{30B504DE-30D4-45F1-9509-2EC7A2ECE7BB}" type="pres">
      <dgm:prSet presAssocID="{2AF750EB-B23C-4A5A-8AEB-4CEE3C7C5DC8}" presName="parentText" presStyleLbl="node1" presStyleIdx="0" presStyleCnt="6">
        <dgm:presLayoutVars>
          <dgm:chMax val="0"/>
          <dgm:bulletEnabled val="1"/>
        </dgm:presLayoutVars>
      </dgm:prSet>
      <dgm:spPr/>
    </dgm:pt>
    <dgm:pt modelId="{AC48F25C-F03C-405E-82D9-EE091A2B0971}" type="pres">
      <dgm:prSet presAssocID="{0BAA858F-8D22-418F-B3AB-39BE226229B4}" presName="spacer" presStyleCnt="0"/>
      <dgm:spPr/>
    </dgm:pt>
    <dgm:pt modelId="{A3C5A5D5-EA64-457F-BEE9-4DD927FABE73}" type="pres">
      <dgm:prSet presAssocID="{A48A703B-9B53-49F1-94E2-1EA2F73AF094}" presName="parentText" presStyleLbl="node1" presStyleIdx="1" presStyleCnt="6">
        <dgm:presLayoutVars>
          <dgm:chMax val="0"/>
          <dgm:bulletEnabled val="1"/>
        </dgm:presLayoutVars>
      </dgm:prSet>
      <dgm:spPr/>
    </dgm:pt>
    <dgm:pt modelId="{F06B5A21-9484-4A57-A032-7FF069ADC776}" type="pres">
      <dgm:prSet presAssocID="{D8FAFE69-2124-4B64-888B-0975FE9C4409}" presName="spacer" presStyleCnt="0"/>
      <dgm:spPr/>
    </dgm:pt>
    <dgm:pt modelId="{153B3F9F-2F28-463F-8015-526E4215D908}" type="pres">
      <dgm:prSet presAssocID="{C4B0E24C-E089-4FA3-AC1E-BA21F9898B0D}" presName="parentText" presStyleLbl="node1" presStyleIdx="2" presStyleCnt="6">
        <dgm:presLayoutVars>
          <dgm:chMax val="0"/>
          <dgm:bulletEnabled val="1"/>
        </dgm:presLayoutVars>
      </dgm:prSet>
      <dgm:spPr/>
    </dgm:pt>
    <dgm:pt modelId="{59EB502C-47B3-40B8-B44A-76449EF91D65}" type="pres">
      <dgm:prSet presAssocID="{5B48B86C-2CBB-4006-92AD-B4FF56FA3265}" presName="spacer" presStyleCnt="0"/>
      <dgm:spPr/>
    </dgm:pt>
    <dgm:pt modelId="{AAB2E674-A7E0-4EAF-B853-902367A28C18}" type="pres">
      <dgm:prSet presAssocID="{C879DC80-4B0D-4DD9-96B2-112FF8EBF797}" presName="parentText" presStyleLbl="node1" presStyleIdx="3" presStyleCnt="6">
        <dgm:presLayoutVars>
          <dgm:chMax val="0"/>
          <dgm:bulletEnabled val="1"/>
        </dgm:presLayoutVars>
      </dgm:prSet>
      <dgm:spPr/>
    </dgm:pt>
    <dgm:pt modelId="{6AFF6ECB-64E1-41FE-98CE-1806B0390963}" type="pres">
      <dgm:prSet presAssocID="{D356AFCF-7FB1-4C4E-8890-EF44D2A5BDDF}" presName="spacer" presStyleCnt="0"/>
      <dgm:spPr/>
    </dgm:pt>
    <dgm:pt modelId="{49369BEB-5E38-4737-BB7F-0DF7D54BBE84}" type="pres">
      <dgm:prSet presAssocID="{3C15A9B8-7EC7-4B31-84B1-4F3271B102F7}" presName="parentText" presStyleLbl="node1" presStyleIdx="4" presStyleCnt="6">
        <dgm:presLayoutVars>
          <dgm:chMax val="0"/>
          <dgm:bulletEnabled val="1"/>
        </dgm:presLayoutVars>
      </dgm:prSet>
      <dgm:spPr/>
    </dgm:pt>
    <dgm:pt modelId="{AD9CD685-D002-4AD4-850A-EA0ACAD65D9F}" type="pres">
      <dgm:prSet presAssocID="{E3A0E228-C5C8-441E-866A-5D0E38169F96}" presName="spacer" presStyleCnt="0"/>
      <dgm:spPr/>
    </dgm:pt>
    <dgm:pt modelId="{39EC9119-2A7C-4EA8-995F-AD25B36815A9}" type="pres">
      <dgm:prSet presAssocID="{B0B258FD-7D81-4464-97E2-9E1689FE1A2C}" presName="parentText" presStyleLbl="node1" presStyleIdx="5" presStyleCnt="6">
        <dgm:presLayoutVars>
          <dgm:chMax val="0"/>
          <dgm:bulletEnabled val="1"/>
        </dgm:presLayoutVars>
      </dgm:prSet>
      <dgm:spPr/>
    </dgm:pt>
  </dgm:ptLst>
  <dgm:cxnLst>
    <dgm:cxn modelId="{7B257805-37BB-4F61-9984-E83584629808}" type="presOf" srcId="{2AF750EB-B23C-4A5A-8AEB-4CEE3C7C5DC8}" destId="{30B504DE-30D4-45F1-9509-2EC7A2ECE7BB}" srcOrd="0" destOrd="0" presId="urn:microsoft.com/office/officeart/2005/8/layout/vList2"/>
    <dgm:cxn modelId="{2033120B-8B4A-4204-ADD5-FD9125933E07}" srcId="{409E3EAC-CE1C-4FDB-BFB0-CD709CD1F37B}" destId="{C879DC80-4B0D-4DD9-96B2-112FF8EBF797}" srcOrd="3" destOrd="0" parTransId="{E59441F1-5E70-4946-B289-518B2DEE44EF}" sibTransId="{D356AFCF-7FB1-4C4E-8890-EF44D2A5BDDF}"/>
    <dgm:cxn modelId="{CF07333D-D1EA-41F8-8A4F-09FB9842F8C9}" srcId="{409E3EAC-CE1C-4FDB-BFB0-CD709CD1F37B}" destId="{B0B258FD-7D81-4464-97E2-9E1689FE1A2C}" srcOrd="5" destOrd="0" parTransId="{C5A207E6-8741-4CCC-86AB-1171DF828A51}" sibTransId="{B352EB17-BDBC-4428-9ADC-2A68E335AD34}"/>
    <dgm:cxn modelId="{55B53273-8B29-4761-AA45-C0C37CC81944}" type="presOf" srcId="{3C15A9B8-7EC7-4B31-84B1-4F3271B102F7}" destId="{49369BEB-5E38-4737-BB7F-0DF7D54BBE84}" srcOrd="0" destOrd="0" presId="urn:microsoft.com/office/officeart/2005/8/layout/vList2"/>
    <dgm:cxn modelId="{1D621E81-90F3-4FAC-BFE6-2D7FF543BEB8}" srcId="{409E3EAC-CE1C-4FDB-BFB0-CD709CD1F37B}" destId="{3C15A9B8-7EC7-4B31-84B1-4F3271B102F7}" srcOrd="4" destOrd="0" parTransId="{785CF1F5-8296-41C6-B31C-3CE875EEF221}" sibTransId="{E3A0E228-C5C8-441E-866A-5D0E38169F96}"/>
    <dgm:cxn modelId="{D0B6418F-001D-46F7-839F-8CDA1B8131ED}" srcId="{409E3EAC-CE1C-4FDB-BFB0-CD709CD1F37B}" destId="{A48A703B-9B53-49F1-94E2-1EA2F73AF094}" srcOrd="1" destOrd="0" parTransId="{EFFCACB8-C6E1-44AD-A961-524843D7D7B3}" sibTransId="{D8FAFE69-2124-4B64-888B-0975FE9C4409}"/>
    <dgm:cxn modelId="{6E803791-A700-4CDE-BC5B-57BA30E92F44}" type="presOf" srcId="{C4B0E24C-E089-4FA3-AC1E-BA21F9898B0D}" destId="{153B3F9F-2F28-463F-8015-526E4215D908}" srcOrd="0" destOrd="0" presId="urn:microsoft.com/office/officeart/2005/8/layout/vList2"/>
    <dgm:cxn modelId="{9D814B97-BB1E-470D-ACEC-F775F919B79F}" type="presOf" srcId="{B0B258FD-7D81-4464-97E2-9E1689FE1A2C}" destId="{39EC9119-2A7C-4EA8-995F-AD25B36815A9}" srcOrd="0" destOrd="0" presId="urn:microsoft.com/office/officeart/2005/8/layout/vList2"/>
    <dgm:cxn modelId="{84FDAFA1-D079-48D9-93DA-9749650C7699}" srcId="{409E3EAC-CE1C-4FDB-BFB0-CD709CD1F37B}" destId="{2AF750EB-B23C-4A5A-8AEB-4CEE3C7C5DC8}" srcOrd="0" destOrd="0" parTransId="{AF0B2EB2-8A7A-4D98-A475-A788A8312ECD}" sibTransId="{0BAA858F-8D22-418F-B3AB-39BE226229B4}"/>
    <dgm:cxn modelId="{772CE4AB-5E92-4EFE-A0E0-DD8B76C33007}" type="presOf" srcId="{A48A703B-9B53-49F1-94E2-1EA2F73AF094}" destId="{A3C5A5D5-EA64-457F-BEE9-4DD927FABE73}" srcOrd="0" destOrd="0" presId="urn:microsoft.com/office/officeart/2005/8/layout/vList2"/>
    <dgm:cxn modelId="{618044B0-7EC9-4D3F-BAB8-DC4F466AB3F8}" srcId="{409E3EAC-CE1C-4FDB-BFB0-CD709CD1F37B}" destId="{C4B0E24C-E089-4FA3-AC1E-BA21F9898B0D}" srcOrd="2" destOrd="0" parTransId="{89E01EFD-1BAB-46D0-954C-398FF28A5167}" sibTransId="{5B48B86C-2CBB-4006-92AD-B4FF56FA3265}"/>
    <dgm:cxn modelId="{03A8B3CA-6667-4BA7-AC96-1DA304351222}" type="presOf" srcId="{C879DC80-4B0D-4DD9-96B2-112FF8EBF797}" destId="{AAB2E674-A7E0-4EAF-B853-902367A28C18}" srcOrd="0" destOrd="0" presId="urn:microsoft.com/office/officeart/2005/8/layout/vList2"/>
    <dgm:cxn modelId="{9F978BE7-DC14-4DD2-AF91-18EFB9A156B8}" type="presOf" srcId="{409E3EAC-CE1C-4FDB-BFB0-CD709CD1F37B}" destId="{6EAF8BED-03C5-42AE-A8D3-05FB3DEF25B1}" srcOrd="0" destOrd="0" presId="urn:microsoft.com/office/officeart/2005/8/layout/vList2"/>
    <dgm:cxn modelId="{72D4F926-9F1F-4A7F-B3FE-8904C95A537B}" type="presParOf" srcId="{6EAF8BED-03C5-42AE-A8D3-05FB3DEF25B1}" destId="{30B504DE-30D4-45F1-9509-2EC7A2ECE7BB}" srcOrd="0" destOrd="0" presId="urn:microsoft.com/office/officeart/2005/8/layout/vList2"/>
    <dgm:cxn modelId="{7FB6261D-280B-4750-9430-D8DD25E9A6CC}" type="presParOf" srcId="{6EAF8BED-03C5-42AE-A8D3-05FB3DEF25B1}" destId="{AC48F25C-F03C-405E-82D9-EE091A2B0971}" srcOrd="1" destOrd="0" presId="urn:microsoft.com/office/officeart/2005/8/layout/vList2"/>
    <dgm:cxn modelId="{384A07B0-43CA-4788-BC28-263A890780CA}" type="presParOf" srcId="{6EAF8BED-03C5-42AE-A8D3-05FB3DEF25B1}" destId="{A3C5A5D5-EA64-457F-BEE9-4DD927FABE73}" srcOrd="2" destOrd="0" presId="urn:microsoft.com/office/officeart/2005/8/layout/vList2"/>
    <dgm:cxn modelId="{C843E63B-8019-4FE0-A73D-3AA602E0D1CA}" type="presParOf" srcId="{6EAF8BED-03C5-42AE-A8D3-05FB3DEF25B1}" destId="{F06B5A21-9484-4A57-A032-7FF069ADC776}" srcOrd="3" destOrd="0" presId="urn:microsoft.com/office/officeart/2005/8/layout/vList2"/>
    <dgm:cxn modelId="{0C3FD4F6-9A3E-418A-8E73-B73D2124D6A0}" type="presParOf" srcId="{6EAF8BED-03C5-42AE-A8D3-05FB3DEF25B1}" destId="{153B3F9F-2F28-463F-8015-526E4215D908}" srcOrd="4" destOrd="0" presId="urn:microsoft.com/office/officeart/2005/8/layout/vList2"/>
    <dgm:cxn modelId="{DDE4DEA0-37C8-4097-BF06-88E418860BCB}" type="presParOf" srcId="{6EAF8BED-03C5-42AE-A8D3-05FB3DEF25B1}" destId="{59EB502C-47B3-40B8-B44A-76449EF91D65}" srcOrd="5" destOrd="0" presId="urn:microsoft.com/office/officeart/2005/8/layout/vList2"/>
    <dgm:cxn modelId="{FEB3FDEA-24BF-453E-9052-932D5817EDD7}" type="presParOf" srcId="{6EAF8BED-03C5-42AE-A8D3-05FB3DEF25B1}" destId="{AAB2E674-A7E0-4EAF-B853-902367A28C18}" srcOrd="6" destOrd="0" presId="urn:microsoft.com/office/officeart/2005/8/layout/vList2"/>
    <dgm:cxn modelId="{47CFF999-8B14-4CBA-9B09-E24956D27660}" type="presParOf" srcId="{6EAF8BED-03C5-42AE-A8D3-05FB3DEF25B1}" destId="{6AFF6ECB-64E1-41FE-98CE-1806B0390963}" srcOrd="7" destOrd="0" presId="urn:microsoft.com/office/officeart/2005/8/layout/vList2"/>
    <dgm:cxn modelId="{2B65C8EF-80F7-425B-90EA-E1DB45A8270B}" type="presParOf" srcId="{6EAF8BED-03C5-42AE-A8D3-05FB3DEF25B1}" destId="{49369BEB-5E38-4737-BB7F-0DF7D54BBE84}" srcOrd="8" destOrd="0" presId="urn:microsoft.com/office/officeart/2005/8/layout/vList2"/>
    <dgm:cxn modelId="{1955D6D4-E145-4B09-AD09-BACDA70B1918}" type="presParOf" srcId="{6EAF8BED-03C5-42AE-A8D3-05FB3DEF25B1}" destId="{AD9CD685-D002-4AD4-850A-EA0ACAD65D9F}" srcOrd="9" destOrd="0" presId="urn:microsoft.com/office/officeart/2005/8/layout/vList2"/>
    <dgm:cxn modelId="{7A8A2E62-A1E5-4580-AE20-D6551AC10BF7}" type="presParOf" srcId="{6EAF8BED-03C5-42AE-A8D3-05FB3DEF25B1}" destId="{39EC9119-2A7C-4EA8-995F-AD25B36815A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EF7DD9-EDDB-4EA7-8D23-8550C282AD6D}"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71ED853C-2167-4523-B8AE-B25AA307CD7E}">
      <dgm:prSet/>
      <dgm:spPr/>
      <dgm:t>
        <a:bodyPr/>
        <a:lstStyle/>
        <a:p>
          <a:r>
            <a:rPr lang="en-US" dirty="0"/>
            <a:t>- Lack of confidence in new/challenging situations (Walsh, Owen and Mustafa, 2021).</a:t>
          </a:r>
        </a:p>
      </dgm:t>
    </dgm:pt>
    <dgm:pt modelId="{71DD27A1-0AC9-41EF-99AC-0AF80CC8A1B6}" type="parTrans" cxnId="{8D16CB3D-28F2-4745-A0EE-5A6BE133DFEC}">
      <dgm:prSet/>
      <dgm:spPr/>
      <dgm:t>
        <a:bodyPr/>
        <a:lstStyle/>
        <a:p>
          <a:endParaRPr lang="en-US"/>
        </a:p>
      </dgm:t>
    </dgm:pt>
    <dgm:pt modelId="{6A6F58A0-CAD6-469E-B9F0-9AB648B6660A}" type="sibTrans" cxnId="{8D16CB3D-28F2-4745-A0EE-5A6BE133DFEC}">
      <dgm:prSet/>
      <dgm:spPr/>
      <dgm:t>
        <a:bodyPr/>
        <a:lstStyle/>
        <a:p>
          <a:endParaRPr lang="en-US"/>
        </a:p>
      </dgm:t>
    </dgm:pt>
    <dgm:pt modelId="{D0EDE55D-BF50-44A9-8C27-BEBF8275843D}">
      <dgm:prSet/>
      <dgm:spPr/>
      <dgm:t>
        <a:bodyPr/>
        <a:lstStyle/>
        <a:p>
          <a:r>
            <a:rPr lang="en-US"/>
            <a:t>- Procrastination when faced with difficult tasks</a:t>
          </a:r>
        </a:p>
      </dgm:t>
    </dgm:pt>
    <dgm:pt modelId="{DA8DDB9D-4269-482E-A5A8-3490DC9BD86C}" type="parTrans" cxnId="{97EEDC80-59C6-4782-9B39-0BBDFB43A6B5}">
      <dgm:prSet/>
      <dgm:spPr/>
      <dgm:t>
        <a:bodyPr/>
        <a:lstStyle/>
        <a:p>
          <a:endParaRPr lang="en-US"/>
        </a:p>
      </dgm:t>
    </dgm:pt>
    <dgm:pt modelId="{EE39E785-F288-4630-929C-A7EAB9DAFC55}" type="sibTrans" cxnId="{97EEDC80-59C6-4782-9B39-0BBDFB43A6B5}">
      <dgm:prSet/>
      <dgm:spPr/>
      <dgm:t>
        <a:bodyPr/>
        <a:lstStyle/>
        <a:p>
          <a:endParaRPr lang="en-US"/>
        </a:p>
      </dgm:t>
    </dgm:pt>
    <dgm:pt modelId="{BE4FC7D6-8BA0-425B-9CD8-11A50D85DDDB}">
      <dgm:prSet/>
      <dgm:spPr/>
      <dgm:t>
        <a:bodyPr/>
        <a:lstStyle/>
        <a:p>
          <a:r>
            <a:rPr lang="en-US" dirty="0"/>
            <a:t>- Time management challenges under pressure </a:t>
          </a:r>
          <a:r>
            <a:rPr lang="en-GB" dirty="0"/>
            <a:t>(Bakker and Demerouti, 2017).</a:t>
          </a:r>
          <a:endParaRPr lang="en-US" dirty="0"/>
        </a:p>
      </dgm:t>
    </dgm:pt>
    <dgm:pt modelId="{DC9CB3E2-87B2-4313-AFF8-CAF6C915FA92}" type="parTrans" cxnId="{EA969572-E0AE-4706-B48F-90F5E083D83E}">
      <dgm:prSet/>
      <dgm:spPr/>
      <dgm:t>
        <a:bodyPr/>
        <a:lstStyle/>
        <a:p>
          <a:endParaRPr lang="en-US"/>
        </a:p>
      </dgm:t>
    </dgm:pt>
    <dgm:pt modelId="{F62716B2-59AC-4A07-96A3-614AED8D7A9F}" type="sibTrans" cxnId="{EA969572-E0AE-4706-B48F-90F5E083D83E}">
      <dgm:prSet/>
      <dgm:spPr/>
      <dgm:t>
        <a:bodyPr/>
        <a:lstStyle/>
        <a:p>
          <a:endParaRPr lang="en-US"/>
        </a:p>
      </dgm:t>
    </dgm:pt>
    <dgm:pt modelId="{EB9CBFA4-869A-4CE0-9315-F620A5F9F60E}">
      <dgm:prSet/>
      <dgm:spPr/>
      <dgm:t>
        <a:bodyPr/>
        <a:lstStyle/>
        <a:p>
          <a:r>
            <a:rPr lang="en-US"/>
            <a:t>- Limited public speaking skills</a:t>
          </a:r>
        </a:p>
      </dgm:t>
    </dgm:pt>
    <dgm:pt modelId="{DDEAA22D-946A-4853-8E5D-3BF89DBD0A49}" type="parTrans" cxnId="{DCF3C7D1-B2C5-4C0B-ADB3-438754D42F99}">
      <dgm:prSet/>
      <dgm:spPr/>
      <dgm:t>
        <a:bodyPr/>
        <a:lstStyle/>
        <a:p>
          <a:endParaRPr lang="en-US"/>
        </a:p>
      </dgm:t>
    </dgm:pt>
    <dgm:pt modelId="{3BAB6DD6-1128-4DB6-95B0-279680E7C552}" type="sibTrans" cxnId="{DCF3C7D1-B2C5-4C0B-ADB3-438754D42F99}">
      <dgm:prSet/>
      <dgm:spPr/>
      <dgm:t>
        <a:bodyPr/>
        <a:lstStyle/>
        <a:p>
          <a:endParaRPr lang="en-US"/>
        </a:p>
      </dgm:t>
    </dgm:pt>
    <dgm:pt modelId="{B10CD40B-69BC-4EB1-A1D3-814DBC926E8C}">
      <dgm:prSet/>
      <dgm:spPr/>
      <dgm:t>
        <a:bodyPr/>
        <a:lstStyle/>
        <a:p>
          <a:r>
            <a:rPr lang="en-US"/>
            <a:t>- Need to build resilience against stress</a:t>
          </a:r>
        </a:p>
      </dgm:t>
    </dgm:pt>
    <dgm:pt modelId="{A25961B9-2A6A-47D8-B308-9483CC8B5DE7}" type="parTrans" cxnId="{8A7A9038-72A4-419F-8B9B-220198EB5B09}">
      <dgm:prSet/>
      <dgm:spPr/>
      <dgm:t>
        <a:bodyPr/>
        <a:lstStyle/>
        <a:p>
          <a:endParaRPr lang="en-US"/>
        </a:p>
      </dgm:t>
    </dgm:pt>
    <dgm:pt modelId="{918A85A4-9520-4DD6-89F9-EA9F6CDC686D}" type="sibTrans" cxnId="{8A7A9038-72A4-419F-8B9B-220198EB5B09}">
      <dgm:prSet/>
      <dgm:spPr/>
      <dgm:t>
        <a:bodyPr/>
        <a:lstStyle/>
        <a:p>
          <a:endParaRPr lang="en-US"/>
        </a:p>
      </dgm:t>
    </dgm:pt>
    <dgm:pt modelId="{14BDC771-F172-4DFB-BF47-B7DD6E9C6E18}">
      <dgm:prSet/>
      <dgm:spPr/>
      <dgm:t>
        <a:bodyPr/>
        <a:lstStyle/>
        <a:p>
          <a:r>
            <a:rPr lang="en-US"/>
            <a:t>- Fear of failure</a:t>
          </a:r>
        </a:p>
      </dgm:t>
    </dgm:pt>
    <dgm:pt modelId="{DBF70EBE-4FEA-4B17-BF90-FAB5B01A6827}" type="parTrans" cxnId="{EDD0BAAF-8135-4B4E-9D26-61A2859109AB}">
      <dgm:prSet/>
      <dgm:spPr/>
      <dgm:t>
        <a:bodyPr/>
        <a:lstStyle/>
        <a:p>
          <a:endParaRPr lang="en-US"/>
        </a:p>
      </dgm:t>
    </dgm:pt>
    <dgm:pt modelId="{DB8DB5B9-4FDD-49B4-935F-52687F21CAA1}" type="sibTrans" cxnId="{EDD0BAAF-8135-4B4E-9D26-61A2859109AB}">
      <dgm:prSet/>
      <dgm:spPr/>
      <dgm:t>
        <a:bodyPr/>
        <a:lstStyle/>
        <a:p>
          <a:endParaRPr lang="en-US"/>
        </a:p>
      </dgm:t>
    </dgm:pt>
    <dgm:pt modelId="{526C5C74-7872-4A1A-936D-96166266AA9E}" type="pres">
      <dgm:prSet presAssocID="{75EF7DD9-EDDB-4EA7-8D23-8550C282AD6D}" presName="root" presStyleCnt="0">
        <dgm:presLayoutVars>
          <dgm:dir/>
          <dgm:resizeHandles val="exact"/>
        </dgm:presLayoutVars>
      </dgm:prSet>
      <dgm:spPr/>
    </dgm:pt>
    <dgm:pt modelId="{1EE20520-6DCA-44D1-94AE-BB9479F584C8}" type="pres">
      <dgm:prSet presAssocID="{75EF7DD9-EDDB-4EA7-8D23-8550C282AD6D}" presName="container" presStyleCnt="0">
        <dgm:presLayoutVars>
          <dgm:dir/>
          <dgm:resizeHandles val="exact"/>
        </dgm:presLayoutVars>
      </dgm:prSet>
      <dgm:spPr/>
    </dgm:pt>
    <dgm:pt modelId="{A337EFFC-BDF8-43E2-A35B-34CF507C2C3D}" type="pres">
      <dgm:prSet presAssocID="{71ED853C-2167-4523-B8AE-B25AA307CD7E}" presName="compNode" presStyleCnt="0"/>
      <dgm:spPr/>
    </dgm:pt>
    <dgm:pt modelId="{B4388DDD-EFB3-4475-A739-7134FB0055A8}" type="pres">
      <dgm:prSet presAssocID="{71ED853C-2167-4523-B8AE-B25AA307CD7E}" presName="iconBgRect" presStyleLbl="bgShp" presStyleIdx="0" presStyleCnt="6"/>
      <dgm:spPr/>
    </dgm:pt>
    <dgm:pt modelId="{24E45CC0-8DDF-4974-9ED1-E978CF07678E}" type="pres">
      <dgm:prSet presAssocID="{71ED853C-2167-4523-B8AE-B25AA307CD7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11AB1AA8-8B53-4638-B742-FF3E0B9131BB}" type="pres">
      <dgm:prSet presAssocID="{71ED853C-2167-4523-B8AE-B25AA307CD7E}" presName="spaceRect" presStyleCnt="0"/>
      <dgm:spPr/>
    </dgm:pt>
    <dgm:pt modelId="{0E5B0B65-92E4-4DA7-ADF3-CFE794EA02D7}" type="pres">
      <dgm:prSet presAssocID="{71ED853C-2167-4523-B8AE-B25AA307CD7E}" presName="textRect" presStyleLbl="revTx" presStyleIdx="0" presStyleCnt="6">
        <dgm:presLayoutVars>
          <dgm:chMax val="1"/>
          <dgm:chPref val="1"/>
        </dgm:presLayoutVars>
      </dgm:prSet>
      <dgm:spPr/>
    </dgm:pt>
    <dgm:pt modelId="{845F01F8-D7E7-48F3-83D8-AA57C7CC030C}" type="pres">
      <dgm:prSet presAssocID="{6A6F58A0-CAD6-469E-B9F0-9AB648B6660A}" presName="sibTrans" presStyleLbl="sibTrans2D1" presStyleIdx="0" presStyleCnt="0"/>
      <dgm:spPr/>
    </dgm:pt>
    <dgm:pt modelId="{B5EEF322-AA30-43CD-8F40-AE33BFC0EB82}" type="pres">
      <dgm:prSet presAssocID="{D0EDE55D-BF50-44A9-8C27-BEBF8275843D}" presName="compNode" presStyleCnt="0"/>
      <dgm:spPr/>
    </dgm:pt>
    <dgm:pt modelId="{CDEC471D-8D3D-4D83-98E6-043DD8B7332E}" type="pres">
      <dgm:prSet presAssocID="{D0EDE55D-BF50-44A9-8C27-BEBF8275843D}" presName="iconBgRect" presStyleLbl="bgShp" presStyleIdx="1" presStyleCnt="6"/>
      <dgm:spPr/>
    </dgm:pt>
    <dgm:pt modelId="{A5898165-6BEF-4382-91E0-0913CAF7BEF1}" type="pres">
      <dgm:prSet presAssocID="{D0EDE55D-BF50-44A9-8C27-BEBF8275843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rglass"/>
        </a:ext>
      </dgm:extLst>
    </dgm:pt>
    <dgm:pt modelId="{7BD4E79F-B7B0-4612-9265-CEDE7B5DC876}" type="pres">
      <dgm:prSet presAssocID="{D0EDE55D-BF50-44A9-8C27-BEBF8275843D}" presName="spaceRect" presStyleCnt="0"/>
      <dgm:spPr/>
    </dgm:pt>
    <dgm:pt modelId="{AE3B5FB2-48EF-452C-997C-0930A9D04FE6}" type="pres">
      <dgm:prSet presAssocID="{D0EDE55D-BF50-44A9-8C27-BEBF8275843D}" presName="textRect" presStyleLbl="revTx" presStyleIdx="1" presStyleCnt="6">
        <dgm:presLayoutVars>
          <dgm:chMax val="1"/>
          <dgm:chPref val="1"/>
        </dgm:presLayoutVars>
      </dgm:prSet>
      <dgm:spPr/>
    </dgm:pt>
    <dgm:pt modelId="{545F9A01-997F-4C9D-A57B-4CAEA9DF9E76}" type="pres">
      <dgm:prSet presAssocID="{EE39E785-F288-4630-929C-A7EAB9DAFC55}" presName="sibTrans" presStyleLbl="sibTrans2D1" presStyleIdx="0" presStyleCnt="0"/>
      <dgm:spPr/>
    </dgm:pt>
    <dgm:pt modelId="{177BD0B8-6CEB-4FB3-83B5-36914E68E9AA}" type="pres">
      <dgm:prSet presAssocID="{BE4FC7D6-8BA0-425B-9CD8-11A50D85DDDB}" presName="compNode" presStyleCnt="0"/>
      <dgm:spPr/>
    </dgm:pt>
    <dgm:pt modelId="{C5D9D21C-DEF8-4CCE-B9A9-B442A28C391A}" type="pres">
      <dgm:prSet presAssocID="{BE4FC7D6-8BA0-425B-9CD8-11A50D85DDDB}" presName="iconBgRect" presStyleLbl="bgShp" presStyleIdx="2" presStyleCnt="6"/>
      <dgm:spPr/>
    </dgm:pt>
    <dgm:pt modelId="{BCCA72B4-C75B-4212-B0AF-FB916964136F}" type="pres">
      <dgm:prSet presAssocID="{BE4FC7D6-8BA0-425B-9CD8-11A50D85DDD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E038F2DA-5BE6-491A-B186-C4E3BAF03791}" type="pres">
      <dgm:prSet presAssocID="{BE4FC7D6-8BA0-425B-9CD8-11A50D85DDDB}" presName="spaceRect" presStyleCnt="0"/>
      <dgm:spPr/>
    </dgm:pt>
    <dgm:pt modelId="{A610C3AB-26D9-4B2F-930B-0079BE9E95A9}" type="pres">
      <dgm:prSet presAssocID="{BE4FC7D6-8BA0-425B-9CD8-11A50D85DDDB}" presName="textRect" presStyleLbl="revTx" presStyleIdx="2" presStyleCnt="6">
        <dgm:presLayoutVars>
          <dgm:chMax val="1"/>
          <dgm:chPref val="1"/>
        </dgm:presLayoutVars>
      </dgm:prSet>
      <dgm:spPr/>
    </dgm:pt>
    <dgm:pt modelId="{49925918-C8EE-4BE9-B7CF-AC1F69E2D2E6}" type="pres">
      <dgm:prSet presAssocID="{F62716B2-59AC-4A07-96A3-614AED8D7A9F}" presName="sibTrans" presStyleLbl="sibTrans2D1" presStyleIdx="0" presStyleCnt="0"/>
      <dgm:spPr/>
    </dgm:pt>
    <dgm:pt modelId="{29705478-A83F-44EE-B7DD-46F3C4289087}" type="pres">
      <dgm:prSet presAssocID="{EB9CBFA4-869A-4CE0-9315-F620A5F9F60E}" presName="compNode" presStyleCnt="0"/>
      <dgm:spPr/>
    </dgm:pt>
    <dgm:pt modelId="{6154A59A-4563-4943-80B5-E0545882B930}" type="pres">
      <dgm:prSet presAssocID="{EB9CBFA4-869A-4CE0-9315-F620A5F9F60E}" presName="iconBgRect" presStyleLbl="bgShp" presStyleIdx="3" presStyleCnt="6"/>
      <dgm:spPr/>
    </dgm:pt>
    <dgm:pt modelId="{68FC741B-123E-4484-A4CD-1245698480DF}" type="pres">
      <dgm:prSet presAssocID="{EB9CBFA4-869A-4CE0-9315-F620A5F9F6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85E6B345-FC33-40E7-A54A-F887E3BD5775}" type="pres">
      <dgm:prSet presAssocID="{EB9CBFA4-869A-4CE0-9315-F620A5F9F60E}" presName="spaceRect" presStyleCnt="0"/>
      <dgm:spPr/>
    </dgm:pt>
    <dgm:pt modelId="{B2DFD1BA-8D5C-44C6-A25F-A96BBF372D86}" type="pres">
      <dgm:prSet presAssocID="{EB9CBFA4-869A-4CE0-9315-F620A5F9F60E}" presName="textRect" presStyleLbl="revTx" presStyleIdx="3" presStyleCnt="6">
        <dgm:presLayoutVars>
          <dgm:chMax val="1"/>
          <dgm:chPref val="1"/>
        </dgm:presLayoutVars>
      </dgm:prSet>
      <dgm:spPr/>
    </dgm:pt>
    <dgm:pt modelId="{B31748FB-D430-4BDC-A61B-25DB73574FFC}" type="pres">
      <dgm:prSet presAssocID="{3BAB6DD6-1128-4DB6-95B0-279680E7C552}" presName="sibTrans" presStyleLbl="sibTrans2D1" presStyleIdx="0" presStyleCnt="0"/>
      <dgm:spPr/>
    </dgm:pt>
    <dgm:pt modelId="{A1FA23FE-DE64-4B2F-8AE2-65B5BDB32CA9}" type="pres">
      <dgm:prSet presAssocID="{B10CD40B-69BC-4EB1-A1D3-814DBC926E8C}" presName="compNode" presStyleCnt="0"/>
      <dgm:spPr/>
    </dgm:pt>
    <dgm:pt modelId="{63A6065E-3750-465A-8FE5-018B67A1EE5D}" type="pres">
      <dgm:prSet presAssocID="{B10CD40B-69BC-4EB1-A1D3-814DBC926E8C}" presName="iconBgRect" presStyleLbl="bgShp" presStyleIdx="4" presStyleCnt="6"/>
      <dgm:spPr/>
    </dgm:pt>
    <dgm:pt modelId="{2D704D78-43B0-4D87-B856-8CB3357D0878}" type="pres">
      <dgm:prSet presAssocID="{B10CD40B-69BC-4EB1-A1D3-814DBC926E8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lant"/>
        </a:ext>
      </dgm:extLst>
    </dgm:pt>
    <dgm:pt modelId="{96C689AA-51AE-415D-84DF-1E45254E0BF9}" type="pres">
      <dgm:prSet presAssocID="{B10CD40B-69BC-4EB1-A1D3-814DBC926E8C}" presName="spaceRect" presStyleCnt="0"/>
      <dgm:spPr/>
    </dgm:pt>
    <dgm:pt modelId="{9F727DC0-433B-4A35-B827-00263C51CC1D}" type="pres">
      <dgm:prSet presAssocID="{B10CD40B-69BC-4EB1-A1D3-814DBC926E8C}" presName="textRect" presStyleLbl="revTx" presStyleIdx="4" presStyleCnt="6">
        <dgm:presLayoutVars>
          <dgm:chMax val="1"/>
          <dgm:chPref val="1"/>
        </dgm:presLayoutVars>
      </dgm:prSet>
      <dgm:spPr/>
    </dgm:pt>
    <dgm:pt modelId="{C9F78D02-FBF6-4EB8-9F7B-A437C62BEB9E}" type="pres">
      <dgm:prSet presAssocID="{918A85A4-9520-4DD6-89F9-EA9F6CDC686D}" presName="sibTrans" presStyleLbl="sibTrans2D1" presStyleIdx="0" presStyleCnt="0"/>
      <dgm:spPr/>
    </dgm:pt>
    <dgm:pt modelId="{970CEBEA-47D9-482E-B593-63C3C9430779}" type="pres">
      <dgm:prSet presAssocID="{14BDC771-F172-4DFB-BF47-B7DD6E9C6E18}" presName="compNode" presStyleCnt="0"/>
      <dgm:spPr/>
    </dgm:pt>
    <dgm:pt modelId="{B8A9243F-4AE9-4F39-9EBC-78AF3E484F1B}" type="pres">
      <dgm:prSet presAssocID="{14BDC771-F172-4DFB-BF47-B7DD6E9C6E18}" presName="iconBgRect" presStyleLbl="bgShp" presStyleIdx="5" presStyleCnt="6"/>
      <dgm:spPr/>
    </dgm:pt>
    <dgm:pt modelId="{755ABF8B-5152-444C-AF01-B987BDD0D808}" type="pres">
      <dgm:prSet presAssocID="{14BDC771-F172-4DFB-BF47-B7DD6E9C6E1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anger"/>
        </a:ext>
      </dgm:extLst>
    </dgm:pt>
    <dgm:pt modelId="{CB5E0E94-5ABC-46DF-9635-B67934A7A600}" type="pres">
      <dgm:prSet presAssocID="{14BDC771-F172-4DFB-BF47-B7DD6E9C6E18}" presName="spaceRect" presStyleCnt="0"/>
      <dgm:spPr/>
    </dgm:pt>
    <dgm:pt modelId="{0DD997BF-A1AF-4E55-8CF9-F72FE21CE801}" type="pres">
      <dgm:prSet presAssocID="{14BDC771-F172-4DFB-BF47-B7DD6E9C6E18}" presName="textRect" presStyleLbl="revTx" presStyleIdx="5" presStyleCnt="6">
        <dgm:presLayoutVars>
          <dgm:chMax val="1"/>
          <dgm:chPref val="1"/>
        </dgm:presLayoutVars>
      </dgm:prSet>
      <dgm:spPr/>
    </dgm:pt>
  </dgm:ptLst>
  <dgm:cxnLst>
    <dgm:cxn modelId="{34A99A0F-1593-4519-B33F-29D81C75F3D1}" type="presOf" srcId="{6A6F58A0-CAD6-469E-B9F0-9AB648B6660A}" destId="{845F01F8-D7E7-48F3-83D8-AA57C7CC030C}" srcOrd="0" destOrd="0" presId="urn:microsoft.com/office/officeart/2018/2/layout/IconCircleList"/>
    <dgm:cxn modelId="{20CF9D20-476E-43A8-8734-127A4EA22C30}" type="presOf" srcId="{BE4FC7D6-8BA0-425B-9CD8-11A50D85DDDB}" destId="{A610C3AB-26D9-4B2F-930B-0079BE9E95A9}" srcOrd="0" destOrd="0" presId="urn:microsoft.com/office/officeart/2018/2/layout/IconCircleList"/>
    <dgm:cxn modelId="{D9ECB236-BCB4-4E9D-A499-35DFC7716CF1}" type="presOf" srcId="{3BAB6DD6-1128-4DB6-95B0-279680E7C552}" destId="{B31748FB-D430-4BDC-A61B-25DB73574FFC}" srcOrd="0" destOrd="0" presId="urn:microsoft.com/office/officeart/2018/2/layout/IconCircleList"/>
    <dgm:cxn modelId="{8A7A9038-72A4-419F-8B9B-220198EB5B09}" srcId="{75EF7DD9-EDDB-4EA7-8D23-8550C282AD6D}" destId="{B10CD40B-69BC-4EB1-A1D3-814DBC926E8C}" srcOrd="4" destOrd="0" parTransId="{A25961B9-2A6A-47D8-B308-9483CC8B5DE7}" sibTransId="{918A85A4-9520-4DD6-89F9-EA9F6CDC686D}"/>
    <dgm:cxn modelId="{8D16CB3D-28F2-4745-A0EE-5A6BE133DFEC}" srcId="{75EF7DD9-EDDB-4EA7-8D23-8550C282AD6D}" destId="{71ED853C-2167-4523-B8AE-B25AA307CD7E}" srcOrd="0" destOrd="0" parTransId="{71DD27A1-0AC9-41EF-99AC-0AF80CC8A1B6}" sibTransId="{6A6F58A0-CAD6-469E-B9F0-9AB648B6660A}"/>
    <dgm:cxn modelId="{CBD1A661-E573-4012-BEA6-A03D4783D3BE}" type="presOf" srcId="{D0EDE55D-BF50-44A9-8C27-BEBF8275843D}" destId="{AE3B5FB2-48EF-452C-997C-0930A9D04FE6}" srcOrd="0" destOrd="0" presId="urn:microsoft.com/office/officeart/2018/2/layout/IconCircleList"/>
    <dgm:cxn modelId="{D675F24D-D7E1-4AFD-A079-02D2F8F391F5}" type="presOf" srcId="{71ED853C-2167-4523-B8AE-B25AA307CD7E}" destId="{0E5B0B65-92E4-4DA7-ADF3-CFE794EA02D7}" srcOrd="0" destOrd="0" presId="urn:microsoft.com/office/officeart/2018/2/layout/IconCircleList"/>
    <dgm:cxn modelId="{B32F566E-1928-48D8-9B99-19A05527567E}" type="presOf" srcId="{918A85A4-9520-4DD6-89F9-EA9F6CDC686D}" destId="{C9F78D02-FBF6-4EB8-9F7B-A437C62BEB9E}" srcOrd="0" destOrd="0" presId="urn:microsoft.com/office/officeart/2018/2/layout/IconCircleList"/>
    <dgm:cxn modelId="{EA969572-E0AE-4706-B48F-90F5E083D83E}" srcId="{75EF7DD9-EDDB-4EA7-8D23-8550C282AD6D}" destId="{BE4FC7D6-8BA0-425B-9CD8-11A50D85DDDB}" srcOrd="2" destOrd="0" parTransId="{DC9CB3E2-87B2-4313-AFF8-CAF6C915FA92}" sibTransId="{F62716B2-59AC-4A07-96A3-614AED8D7A9F}"/>
    <dgm:cxn modelId="{31E20A58-A09E-433F-B1F0-56DED873E8FF}" type="presOf" srcId="{EE39E785-F288-4630-929C-A7EAB9DAFC55}" destId="{545F9A01-997F-4C9D-A57B-4CAEA9DF9E76}" srcOrd="0" destOrd="0" presId="urn:microsoft.com/office/officeart/2018/2/layout/IconCircleList"/>
    <dgm:cxn modelId="{97EEDC80-59C6-4782-9B39-0BBDFB43A6B5}" srcId="{75EF7DD9-EDDB-4EA7-8D23-8550C282AD6D}" destId="{D0EDE55D-BF50-44A9-8C27-BEBF8275843D}" srcOrd="1" destOrd="0" parTransId="{DA8DDB9D-4269-482E-A5A8-3490DC9BD86C}" sibTransId="{EE39E785-F288-4630-929C-A7EAB9DAFC55}"/>
    <dgm:cxn modelId="{DF9A9F8B-CC07-497B-9A98-19EFD6268885}" type="presOf" srcId="{75EF7DD9-EDDB-4EA7-8D23-8550C282AD6D}" destId="{526C5C74-7872-4A1A-936D-96166266AA9E}" srcOrd="0" destOrd="0" presId="urn:microsoft.com/office/officeart/2018/2/layout/IconCircleList"/>
    <dgm:cxn modelId="{DC436792-43E3-464B-AC2D-3ECECF31BCA4}" type="presOf" srcId="{B10CD40B-69BC-4EB1-A1D3-814DBC926E8C}" destId="{9F727DC0-433B-4A35-B827-00263C51CC1D}" srcOrd="0" destOrd="0" presId="urn:microsoft.com/office/officeart/2018/2/layout/IconCircleList"/>
    <dgm:cxn modelId="{EDD0BAAF-8135-4B4E-9D26-61A2859109AB}" srcId="{75EF7DD9-EDDB-4EA7-8D23-8550C282AD6D}" destId="{14BDC771-F172-4DFB-BF47-B7DD6E9C6E18}" srcOrd="5" destOrd="0" parTransId="{DBF70EBE-4FEA-4B17-BF90-FAB5B01A6827}" sibTransId="{DB8DB5B9-4FDD-49B4-935F-52687F21CAA1}"/>
    <dgm:cxn modelId="{DCF3C7D1-B2C5-4C0B-ADB3-438754D42F99}" srcId="{75EF7DD9-EDDB-4EA7-8D23-8550C282AD6D}" destId="{EB9CBFA4-869A-4CE0-9315-F620A5F9F60E}" srcOrd="3" destOrd="0" parTransId="{DDEAA22D-946A-4853-8E5D-3BF89DBD0A49}" sibTransId="{3BAB6DD6-1128-4DB6-95B0-279680E7C552}"/>
    <dgm:cxn modelId="{C1BF89DB-2055-4AEA-AA58-A725DEED46FF}" type="presOf" srcId="{F62716B2-59AC-4A07-96A3-614AED8D7A9F}" destId="{49925918-C8EE-4BE9-B7CF-AC1F69E2D2E6}" srcOrd="0" destOrd="0" presId="urn:microsoft.com/office/officeart/2018/2/layout/IconCircleList"/>
    <dgm:cxn modelId="{5ACF03E2-6C51-4DDF-9922-CFDBFFF8D368}" type="presOf" srcId="{14BDC771-F172-4DFB-BF47-B7DD6E9C6E18}" destId="{0DD997BF-A1AF-4E55-8CF9-F72FE21CE801}" srcOrd="0" destOrd="0" presId="urn:microsoft.com/office/officeart/2018/2/layout/IconCircleList"/>
    <dgm:cxn modelId="{FBBB22E6-31ED-4DF4-A109-493159CDA5FC}" type="presOf" srcId="{EB9CBFA4-869A-4CE0-9315-F620A5F9F60E}" destId="{B2DFD1BA-8D5C-44C6-A25F-A96BBF372D86}" srcOrd="0" destOrd="0" presId="urn:microsoft.com/office/officeart/2018/2/layout/IconCircleList"/>
    <dgm:cxn modelId="{C305BC98-1186-469D-AC8A-1CB6E81DEF16}" type="presParOf" srcId="{526C5C74-7872-4A1A-936D-96166266AA9E}" destId="{1EE20520-6DCA-44D1-94AE-BB9479F584C8}" srcOrd="0" destOrd="0" presId="urn:microsoft.com/office/officeart/2018/2/layout/IconCircleList"/>
    <dgm:cxn modelId="{EFA071D2-E379-4A34-80CF-EF072AF11556}" type="presParOf" srcId="{1EE20520-6DCA-44D1-94AE-BB9479F584C8}" destId="{A337EFFC-BDF8-43E2-A35B-34CF507C2C3D}" srcOrd="0" destOrd="0" presId="urn:microsoft.com/office/officeart/2018/2/layout/IconCircleList"/>
    <dgm:cxn modelId="{72FACF0B-30C0-4EC5-A2CC-B3B947C9A13E}" type="presParOf" srcId="{A337EFFC-BDF8-43E2-A35B-34CF507C2C3D}" destId="{B4388DDD-EFB3-4475-A739-7134FB0055A8}" srcOrd="0" destOrd="0" presId="urn:microsoft.com/office/officeart/2018/2/layout/IconCircleList"/>
    <dgm:cxn modelId="{AB71D1DE-3CA3-47FC-B402-A9A3AFD05DA9}" type="presParOf" srcId="{A337EFFC-BDF8-43E2-A35B-34CF507C2C3D}" destId="{24E45CC0-8DDF-4974-9ED1-E978CF07678E}" srcOrd="1" destOrd="0" presId="urn:microsoft.com/office/officeart/2018/2/layout/IconCircleList"/>
    <dgm:cxn modelId="{387BDD1F-38C5-4D52-B591-CBEE8E5CA5C3}" type="presParOf" srcId="{A337EFFC-BDF8-43E2-A35B-34CF507C2C3D}" destId="{11AB1AA8-8B53-4638-B742-FF3E0B9131BB}" srcOrd="2" destOrd="0" presId="urn:microsoft.com/office/officeart/2018/2/layout/IconCircleList"/>
    <dgm:cxn modelId="{9CC60A9B-8BB1-4C0E-A46E-6BEAA0236446}" type="presParOf" srcId="{A337EFFC-BDF8-43E2-A35B-34CF507C2C3D}" destId="{0E5B0B65-92E4-4DA7-ADF3-CFE794EA02D7}" srcOrd="3" destOrd="0" presId="urn:microsoft.com/office/officeart/2018/2/layout/IconCircleList"/>
    <dgm:cxn modelId="{63A5CF7B-4869-4608-9735-1118ADEFF731}" type="presParOf" srcId="{1EE20520-6DCA-44D1-94AE-BB9479F584C8}" destId="{845F01F8-D7E7-48F3-83D8-AA57C7CC030C}" srcOrd="1" destOrd="0" presId="urn:microsoft.com/office/officeart/2018/2/layout/IconCircleList"/>
    <dgm:cxn modelId="{46F5BF18-C737-438D-BB07-39804E6376DD}" type="presParOf" srcId="{1EE20520-6DCA-44D1-94AE-BB9479F584C8}" destId="{B5EEF322-AA30-43CD-8F40-AE33BFC0EB82}" srcOrd="2" destOrd="0" presId="urn:microsoft.com/office/officeart/2018/2/layout/IconCircleList"/>
    <dgm:cxn modelId="{95D4D292-3D1E-40B0-A8ED-CFB32A15F3C6}" type="presParOf" srcId="{B5EEF322-AA30-43CD-8F40-AE33BFC0EB82}" destId="{CDEC471D-8D3D-4D83-98E6-043DD8B7332E}" srcOrd="0" destOrd="0" presId="urn:microsoft.com/office/officeart/2018/2/layout/IconCircleList"/>
    <dgm:cxn modelId="{3D9DF59A-C072-438C-A190-39A5436EBF8A}" type="presParOf" srcId="{B5EEF322-AA30-43CD-8F40-AE33BFC0EB82}" destId="{A5898165-6BEF-4382-91E0-0913CAF7BEF1}" srcOrd="1" destOrd="0" presId="urn:microsoft.com/office/officeart/2018/2/layout/IconCircleList"/>
    <dgm:cxn modelId="{AECC1332-F0C1-4ABF-A2A7-7FBC748DD900}" type="presParOf" srcId="{B5EEF322-AA30-43CD-8F40-AE33BFC0EB82}" destId="{7BD4E79F-B7B0-4612-9265-CEDE7B5DC876}" srcOrd="2" destOrd="0" presId="urn:microsoft.com/office/officeart/2018/2/layout/IconCircleList"/>
    <dgm:cxn modelId="{5654ECFB-B70E-4EA5-8426-7699876B6E6D}" type="presParOf" srcId="{B5EEF322-AA30-43CD-8F40-AE33BFC0EB82}" destId="{AE3B5FB2-48EF-452C-997C-0930A9D04FE6}" srcOrd="3" destOrd="0" presId="urn:microsoft.com/office/officeart/2018/2/layout/IconCircleList"/>
    <dgm:cxn modelId="{5569E3FE-D883-4F44-8AC0-82E732ABB69A}" type="presParOf" srcId="{1EE20520-6DCA-44D1-94AE-BB9479F584C8}" destId="{545F9A01-997F-4C9D-A57B-4CAEA9DF9E76}" srcOrd="3" destOrd="0" presId="urn:microsoft.com/office/officeart/2018/2/layout/IconCircleList"/>
    <dgm:cxn modelId="{6ACDA78C-29B5-4A60-BEC0-69577F68A116}" type="presParOf" srcId="{1EE20520-6DCA-44D1-94AE-BB9479F584C8}" destId="{177BD0B8-6CEB-4FB3-83B5-36914E68E9AA}" srcOrd="4" destOrd="0" presId="urn:microsoft.com/office/officeart/2018/2/layout/IconCircleList"/>
    <dgm:cxn modelId="{B461747A-A640-4336-B65D-A8F0604476DA}" type="presParOf" srcId="{177BD0B8-6CEB-4FB3-83B5-36914E68E9AA}" destId="{C5D9D21C-DEF8-4CCE-B9A9-B442A28C391A}" srcOrd="0" destOrd="0" presId="urn:microsoft.com/office/officeart/2018/2/layout/IconCircleList"/>
    <dgm:cxn modelId="{0A68FA56-683D-4853-9D91-D9CA4473A147}" type="presParOf" srcId="{177BD0B8-6CEB-4FB3-83B5-36914E68E9AA}" destId="{BCCA72B4-C75B-4212-B0AF-FB916964136F}" srcOrd="1" destOrd="0" presId="urn:microsoft.com/office/officeart/2018/2/layout/IconCircleList"/>
    <dgm:cxn modelId="{56173649-F548-4AE6-AC74-81718F4B9E06}" type="presParOf" srcId="{177BD0B8-6CEB-4FB3-83B5-36914E68E9AA}" destId="{E038F2DA-5BE6-491A-B186-C4E3BAF03791}" srcOrd="2" destOrd="0" presId="urn:microsoft.com/office/officeart/2018/2/layout/IconCircleList"/>
    <dgm:cxn modelId="{3DE00BD7-6CFD-4DD5-BAE1-57EF4A53DA44}" type="presParOf" srcId="{177BD0B8-6CEB-4FB3-83B5-36914E68E9AA}" destId="{A610C3AB-26D9-4B2F-930B-0079BE9E95A9}" srcOrd="3" destOrd="0" presId="urn:microsoft.com/office/officeart/2018/2/layout/IconCircleList"/>
    <dgm:cxn modelId="{90BD9974-5ADB-4FC2-B89C-60B5E44B319E}" type="presParOf" srcId="{1EE20520-6DCA-44D1-94AE-BB9479F584C8}" destId="{49925918-C8EE-4BE9-B7CF-AC1F69E2D2E6}" srcOrd="5" destOrd="0" presId="urn:microsoft.com/office/officeart/2018/2/layout/IconCircleList"/>
    <dgm:cxn modelId="{C4FD45C2-1B93-482A-9CB3-F8FBBD3403E2}" type="presParOf" srcId="{1EE20520-6DCA-44D1-94AE-BB9479F584C8}" destId="{29705478-A83F-44EE-B7DD-46F3C4289087}" srcOrd="6" destOrd="0" presId="urn:microsoft.com/office/officeart/2018/2/layout/IconCircleList"/>
    <dgm:cxn modelId="{4F954E26-9D9C-4145-948B-70E6B0BAEC89}" type="presParOf" srcId="{29705478-A83F-44EE-B7DD-46F3C4289087}" destId="{6154A59A-4563-4943-80B5-E0545882B930}" srcOrd="0" destOrd="0" presId="urn:microsoft.com/office/officeart/2018/2/layout/IconCircleList"/>
    <dgm:cxn modelId="{AF96691D-D11A-4FA4-AD97-E7C6203AF96C}" type="presParOf" srcId="{29705478-A83F-44EE-B7DD-46F3C4289087}" destId="{68FC741B-123E-4484-A4CD-1245698480DF}" srcOrd="1" destOrd="0" presId="urn:microsoft.com/office/officeart/2018/2/layout/IconCircleList"/>
    <dgm:cxn modelId="{4EBE06B9-4EF6-4B99-9AC4-0479D8765E37}" type="presParOf" srcId="{29705478-A83F-44EE-B7DD-46F3C4289087}" destId="{85E6B345-FC33-40E7-A54A-F887E3BD5775}" srcOrd="2" destOrd="0" presId="urn:microsoft.com/office/officeart/2018/2/layout/IconCircleList"/>
    <dgm:cxn modelId="{6B4C262C-4B5D-4ACF-8F5C-C9C43BC62203}" type="presParOf" srcId="{29705478-A83F-44EE-B7DD-46F3C4289087}" destId="{B2DFD1BA-8D5C-44C6-A25F-A96BBF372D86}" srcOrd="3" destOrd="0" presId="urn:microsoft.com/office/officeart/2018/2/layout/IconCircleList"/>
    <dgm:cxn modelId="{8628B0EC-3FAC-48A8-8DF7-2451E12B0CE1}" type="presParOf" srcId="{1EE20520-6DCA-44D1-94AE-BB9479F584C8}" destId="{B31748FB-D430-4BDC-A61B-25DB73574FFC}" srcOrd="7" destOrd="0" presId="urn:microsoft.com/office/officeart/2018/2/layout/IconCircleList"/>
    <dgm:cxn modelId="{2FF16880-3895-4F6F-87DE-3D2A1ACEF43E}" type="presParOf" srcId="{1EE20520-6DCA-44D1-94AE-BB9479F584C8}" destId="{A1FA23FE-DE64-4B2F-8AE2-65B5BDB32CA9}" srcOrd="8" destOrd="0" presId="urn:microsoft.com/office/officeart/2018/2/layout/IconCircleList"/>
    <dgm:cxn modelId="{2D615852-8841-4598-B98C-3C59D6FE57E8}" type="presParOf" srcId="{A1FA23FE-DE64-4B2F-8AE2-65B5BDB32CA9}" destId="{63A6065E-3750-465A-8FE5-018B67A1EE5D}" srcOrd="0" destOrd="0" presId="urn:microsoft.com/office/officeart/2018/2/layout/IconCircleList"/>
    <dgm:cxn modelId="{66BD72C1-D652-496D-B040-6C6F918ACD69}" type="presParOf" srcId="{A1FA23FE-DE64-4B2F-8AE2-65B5BDB32CA9}" destId="{2D704D78-43B0-4D87-B856-8CB3357D0878}" srcOrd="1" destOrd="0" presId="urn:microsoft.com/office/officeart/2018/2/layout/IconCircleList"/>
    <dgm:cxn modelId="{851EE5DE-4A9C-486B-826E-05271132755C}" type="presParOf" srcId="{A1FA23FE-DE64-4B2F-8AE2-65B5BDB32CA9}" destId="{96C689AA-51AE-415D-84DF-1E45254E0BF9}" srcOrd="2" destOrd="0" presId="urn:microsoft.com/office/officeart/2018/2/layout/IconCircleList"/>
    <dgm:cxn modelId="{2FA74234-A1D6-4572-972B-B7EF377EEDD2}" type="presParOf" srcId="{A1FA23FE-DE64-4B2F-8AE2-65B5BDB32CA9}" destId="{9F727DC0-433B-4A35-B827-00263C51CC1D}" srcOrd="3" destOrd="0" presId="urn:microsoft.com/office/officeart/2018/2/layout/IconCircleList"/>
    <dgm:cxn modelId="{1D2B151A-B0F7-40A0-B769-BF8023823238}" type="presParOf" srcId="{1EE20520-6DCA-44D1-94AE-BB9479F584C8}" destId="{C9F78D02-FBF6-4EB8-9F7B-A437C62BEB9E}" srcOrd="9" destOrd="0" presId="urn:microsoft.com/office/officeart/2018/2/layout/IconCircleList"/>
    <dgm:cxn modelId="{981885EE-96F6-437D-B44B-9EC666156504}" type="presParOf" srcId="{1EE20520-6DCA-44D1-94AE-BB9479F584C8}" destId="{970CEBEA-47D9-482E-B593-63C3C9430779}" srcOrd="10" destOrd="0" presId="urn:microsoft.com/office/officeart/2018/2/layout/IconCircleList"/>
    <dgm:cxn modelId="{7CD91A2A-1719-446B-8EE9-A3E34F12E754}" type="presParOf" srcId="{970CEBEA-47D9-482E-B593-63C3C9430779}" destId="{B8A9243F-4AE9-4F39-9EBC-78AF3E484F1B}" srcOrd="0" destOrd="0" presId="urn:microsoft.com/office/officeart/2018/2/layout/IconCircleList"/>
    <dgm:cxn modelId="{E0CD7078-CCB5-4474-B681-DD0792183512}" type="presParOf" srcId="{970CEBEA-47D9-482E-B593-63C3C9430779}" destId="{755ABF8B-5152-444C-AF01-B987BDD0D808}" srcOrd="1" destOrd="0" presId="urn:microsoft.com/office/officeart/2018/2/layout/IconCircleList"/>
    <dgm:cxn modelId="{B16C3860-DE67-4318-A713-499DEF0AF819}" type="presParOf" srcId="{970CEBEA-47D9-482E-B593-63C3C9430779}" destId="{CB5E0E94-5ABC-46DF-9635-B67934A7A600}" srcOrd="2" destOrd="0" presId="urn:microsoft.com/office/officeart/2018/2/layout/IconCircleList"/>
    <dgm:cxn modelId="{771372AE-55EC-40CC-90BA-22414E479211}" type="presParOf" srcId="{970CEBEA-47D9-482E-B593-63C3C9430779}" destId="{0DD997BF-A1AF-4E55-8CF9-F72FE21CE80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F6D30D-B408-4BB5-82AE-AD48F23D28D2}"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70069C76-0D33-43DD-AE5B-855A324AB297}">
      <dgm:prSet/>
      <dgm:spPr/>
      <dgm:t>
        <a:bodyPr/>
        <a:lstStyle/>
        <a:p>
          <a:r>
            <a:rPr lang="en-US"/>
            <a:t>- Gaining voluntary work experience to strengthen my CV</a:t>
          </a:r>
        </a:p>
      </dgm:t>
    </dgm:pt>
    <dgm:pt modelId="{2DB306C4-00BF-4D31-8021-F13A64593B2D}" type="parTrans" cxnId="{F0A96433-6089-4E88-BEED-80539E0F6CBA}">
      <dgm:prSet/>
      <dgm:spPr/>
      <dgm:t>
        <a:bodyPr/>
        <a:lstStyle/>
        <a:p>
          <a:endParaRPr lang="en-US"/>
        </a:p>
      </dgm:t>
    </dgm:pt>
    <dgm:pt modelId="{3BF295E2-D849-4B94-981F-1584C62C6902}" type="sibTrans" cxnId="{F0A96433-6089-4E88-BEED-80539E0F6CBA}">
      <dgm:prSet/>
      <dgm:spPr/>
      <dgm:t>
        <a:bodyPr/>
        <a:lstStyle/>
        <a:p>
          <a:endParaRPr lang="en-US"/>
        </a:p>
      </dgm:t>
    </dgm:pt>
    <dgm:pt modelId="{D908D8EC-EAFB-4F95-A5FC-DD51F606523B}">
      <dgm:prSet/>
      <dgm:spPr/>
      <dgm:t>
        <a:bodyPr/>
        <a:lstStyle/>
        <a:p>
          <a:r>
            <a:rPr lang="en-US" dirty="0"/>
            <a:t>- Learning the different needs of clients with diverse conditions </a:t>
          </a:r>
          <a:r>
            <a:rPr lang="en-GB" dirty="0"/>
            <a:t>(Shaban et al., 2024).</a:t>
          </a:r>
          <a:endParaRPr lang="en-US" dirty="0"/>
        </a:p>
      </dgm:t>
    </dgm:pt>
    <dgm:pt modelId="{40F33C0A-0779-4084-A85B-C9F1DE3A579C}" type="parTrans" cxnId="{FC88C54E-5FBF-4408-9BCE-E4E4C25C8C12}">
      <dgm:prSet/>
      <dgm:spPr/>
      <dgm:t>
        <a:bodyPr/>
        <a:lstStyle/>
        <a:p>
          <a:endParaRPr lang="en-US"/>
        </a:p>
      </dgm:t>
    </dgm:pt>
    <dgm:pt modelId="{C99FCD3D-E696-4D06-9F61-3CB2B4D42776}" type="sibTrans" cxnId="{FC88C54E-5FBF-4408-9BCE-E4E4C25C8C12}">
      <dgm:prSet/>
      <dgm:spPr/>
      <dgm:t>
        <a:bodyPr/>
        <a:lstStyle/>
        <a:p>
          <a:endParaRPr lang="en-US"/>
        </a:p>
      </dgm:t>
    </dgm:pt>
    <dgm:pt modelId="{886485A3-F3C9-4145-85CF-6447F9594276}">
      <dgm:prSet/>
      <dgm:spPr/>
      <dgm:t>
        <a:bodyPr/>
        <a:lstStyle/>
        <a:p>
          <a:r>
            <a:rPr lang="en-US"/>
            <a:t>- Developing knowledge of different cultures and backgrounds</a:t>
          </a:r>
        </a:p>
      </dgm:t>
    </dgm:pt>
    <dgm:pt modelId="{D02BC982-FA33-4D4D-8684-8BDC3147F8E4}" type="parTrans" cxnId="{F7F7E3D9-854C-4AD2-B1F6-FC2A0E9AFC1B}">
      <dgm:prSet/>
      <dgm:spPr/>
      <dgm:t>
        <a:bodyPr/>
        <a:lstStyle/>
        <a:p>
          <a:endParaRPr lang="en-US"/>
        </a:p>
      </dgm:t>
    </dgm:pt>
    <dgm:pt modelId="{33105D0E-CE28-4D4A-A155-E3685DAA39AD}" type="sibTrans" cxnId="{F7F7E3D9-854C-4AD2-B1F6-FC2A0E9AFC1B}">
      <dgm:prSet/>
      <dgm:spPr/>
      <dgm:t>
        <a:bodyPr/>
        <a:lstStyle/>
        <a:p>
          <a:endParaRPr lang="en-US"/>
        </a:p>
      </dgm:t>
    </dgm:pt>
    <dgm:pt modelId="{8D5B6D43-1D6C-4F7A-8B9B-3CBA5D2039A4}">
      <dgm:prSet/>
      <dgm:spPr/>
      <dgm:t>
        <a:bodyPr/>
        <a:lstStyle/>
        <a:p>
          <a:r>
            <a:rPr lang="en-US"/>
            <a:t>- Opportunity to work with clients from all around the world</a:t>
          </a:r>
        </a:p>
      </dgm:t>
    </dgm:pt>
    <dgm:pt modelId="{834AB592-CBB0-46E6-8648-6F614656DE45}" type="parTrans" cxnId="{CBDB1EC8-A504-48A0-8A47-E76926B27905}">
      <dgm:prSet/>
      <dgm:spPr/>
      <dgm:t>
        <a:bodyPr/>
        <a:lstStyle/>
        <a:p>
          <a:endParaRPr lang="en-US"/>
        </a:p>
      </dgm:t>
    </dgm:pt>
    <dgm:pt modelId="{0FD6E8F2-1D98-46AF-BC20-A8997F470A1C}" type="sibTrans" cxnId="{CBDB1EC8-A504-48A0-8A47-E76926B27905}">
      <dgm:prSet/>
      <dgm:spPr/>
      <dgm:t>
        <a:bodyPr/>
        <a:lstStyle/>
        <a:p>
          <a:endParaRPr lang="en-US"/>
        </a:p>
      </dgm:t>
    </dgm:pt>
    <dgm:pt modelId="{8E38D4B6-9E6D-4104-97E1-CA592BBF66FB}">
      <dgm:prSet/>
      <dgm:spPr/>
      <dgm:t>
        <a:bodyPr/>
        <a:lstStyle/>
        <a:p>
          <a:r>
            <a:rPr lang="en-US"/>
            <a:t>- Skill development through education, training, and CPD</a:t>
          </a:r>
        </a:p>
      </dgm:t>
    </dgm:pt>
    <dgm:pt modelId="{DA007475-F4B1-466A-9C22-74E04BDF4EC8}" type="parTrans" cxnId="{BF3144A2-921C-46FA-93E6-3E046C4C5C04}">
      <dgm:prSet/>
      <dgm:spPr/>
      <dgm:t>
        <a:bodyPr/>
        <a:lstStyle/>
        <a:p>
          <a:endParaRPr lang="en-US"/>
        </a:p>
      </dgm:t>
    </dgm:pt>
    <dgm:pt modelId="{578099B7-6AB5-4DC9-A6A7-367BEA718847}" type="sibTrans" cxnId="{BF3144A2-921C-46FA-93E6-3E046C4C5C04}">
      <dgm:prSet/>
      <dgm:spPr/>
      <dgm:t>
        <a:bodyPr/>
        <a:lstStyle/>
        <a:p>
          <a:endParaRPr lang="en-US"/>
        </a:p>
      </dgm:t>
    </dgm:pt>
    <dgm:pt modelId="{BEFFC3ED-302B-4488-9F6D-E0F79FA2EF84}">
      <dgm:prSet/>
      <dgm:spPr/>
      <dgm:t>
        <a:bodyPr/>
        <a:lstStyle/>
        <a:p>
          <a:r>
            <a:rPr lang="en-US" dirty="0"/>
            <a:t>- Using new technology to support care and improve efficiency </a:t>
          </a:r>
          <a:r>
            <a:rPr lang="en-GB" dirty="0"/>
            <a:t>(Thacharodi et al., 2024).</a:t>
          </a:r>
          <a:endParaRPr lang="en-US" dirty="0"/>
        </a:p>
      </dgm:t>
    </dgm:pt>
    <dgm:pt modelId="{89E5789C-9F69-42F2-B118-E240FF11A13A}" type="parTrans" cxnId="{DDDEE28C-DCEC-4B17-83FD-D21202519598}">
      <dgm:prSet/>
      <dgm:spPr/>
      <dgm:t>
        <a:bodyPr/>
        <a:lstStyle/>
        <a:p>
          <a:endParaRPr lang="en-US"/>
        </a:p>
      </dgm:t>
    </dgm:pt>
    <dgm:pt modelId="{C00E2037-E483-45ED-A63C-EB3473742D8D}" type="sibTrans" cxnId="{DDDEE28C-DCEC-4B17-83FD-D21202519598}">
      <dgm:prSet/>
      <dgm:spPr/>
      <dgm:t>
        <a:bodyPr/>
        <a:lstStyle/>
        <a:p>
          <a:endParaRPr lang="en-US"/>
        </a:p>
      </dgm:t>
    </dgm:pt>
    <dgm:pt modelId="{472934B0-CFC6-45D2-A441-C4E0EDFB5AE3}" type="pres">
      <dgm:prSet presAssocID="{D3F6D30D-B408-4BB5-82AE-AD48F23D28D2}" presName="Name0" presStyleCnt="0">
        <dgm:presLayoutVars>
          <dgm:dir/>
          <dgm:resizeHandles val="exact"/>
        </dgm:presLayoutVars>
      </dgm:prSet>
      <dgm:spPr/>
    </dgm:pt>
    <dgm:pt modelId="{CA33F191-5385-4EC9-8D79-1ED103B78CAB}" type="pres">
      <dgm:prSet presAssocID="{70069C76-0D33-43DD-AE5B-855A324AB297}" presName="node" presStyleLbl="node1" presStyleIdx="0" presStyleCnt="6">
        <dgm:presLayoutVars>
          <dgm:bulletEnabled val="1"/>
        </dgm:presLayoutVars>
      </dgm:prSet>
      <dgm:spPr/>
    </dgm:pt>
    <dgm:pt modelId="{6D769852-5E84-426A-BD79-69156B3524B3}" type="pres">
      <dgm:prSet presAssocID="{3BF295E2-D849-4B94-981F-1584C62C6902}" presName="sibTrans" presStyleLbl="sibTrans1D1" presStyleIdx="0" presStyleCnt="5"/>
      <dgm:spPr/>
    </dgm:pt>
    <dgm:pt modelId="{A9F38620-A735-4D24-9F59-29364D925439}" type="pres">
      <dgm:prSet presAssocID="{3BF295E2-D849-4B94-981F-1584C62C6902}" presName="connectorText" presStyleLbl="sibTrans1D1" presStyleIdx="0" presStyleCnt="5"/>
      <dgm:spPr/>
    </dgm:pt>
    <dgm:pt modelId="{F44BC3D0-91CA-42DC-8361-C2445DBA931B}" type="pres">
      <dgm:prSet presAssocID="{D908D8EC-EAFB-4F95-A5FC-DD51F606523B}" presName="node" presStyleLbl="node1" presStyleIdx="1" presStyleCnt="6">
        <dgm:presLayoutVars>
          <dgm:bulletEnabled val="1"/>
        </dgm:presLayoutVars>
      </dgm:prSet>
      <dgm:spPr/>
    </dgm:pt>
    <dgm:pt modelId="{D24DB82A-11B7-47D4-8927-FD80E27E10D9}" type="pres">
      <dgm:prSet presAssocID="{C99FCD3D-E696-4D06-9F61-3CB2B4D42776}" presName="sibTrans" presStyleLbl="sibTrans1D1" presStyleIdx="1" presStyleCnt="5"/>
      <dgm:spPr/>
    </dgm:pt>
    <dgm:pt modelId="{B5D97601-0CF2-40A7-89B4-7F1EF4D9CCED}" type="pres">
      <dgm:prSet presAssocID="{C99FCD3D-E696-4D06-9F61-3CB2B4D42776}" presName="connectorText" presStyleLbl="sibTrans1D1" presStyleIdx="1" presStyleCnt="5"/>
      <dgm:spPr/>
    </dgm:pt>
    <dgm:pt modelId="{5F13AD94-F486-4AB4-BF51-3E5F38E1349F}" type="pres">
      <dgm:prSet presAssocID="{886485A3-F3C9-4145-85CF-6447F9594276}" presName="node" presStyleLbl="node1" presStyleIdx="2" presStyleCnt="6">
        <dgm:presLayoutVars>
          <dgm:bulletEnabled val="1"/>
        </dgm:presLayoutVars>
      </dgm:prSet>
      <dgm:spPr/>
    </dgm:pt>
    <dgm:pt modelId="{9C4FA203-62C2-4DFD-A6B1-6BCFAC2186BB}" type="pres">
      <dgm:prSet presAssocID="{33105D0E-CE28-4D4A-A155-E3685DAA39AD}" presName="sibTrans" presStyleLbl="sibTrans1D1" presStyleIdx="2" presStyleCnt="5"/>
      <dgm:spPr/>
    </dgm:pt>
    <dgm:pt modelId="{F89CC5CF-B6B8-44EB-AE13-59EDED9DC320}" type="pres">
      <dgm:prSet presAssocID="{33105D0E-CE28-4D4A-A155-E3685DAA39AD}" presName="connectorText" presStyleLbl="sibTrans1D1" presStyleIdx="2" presStyleCnt="5"/>
      <dgm:spPr/>
    </dgm:pt>
    <dgm:pt modelId="{CD83D83E-FA4E-4860-9A77-979D867E2F26}" type="pres">
      <dgm:prSet presAssocID="{8D5B6D43-1D6C-4F7A-8B9B-3CBA5D2039A4}" presName="node" presStyleLbl="node1" presStyleIdx="3" presStyleCnt="6">
        <dgm:presLayoutVars>
          <dgm:bulletEnabled val="1"/>
        </dgm:presLayoutVars>
      </dgm:prSet>
      <dgm:spPr/>
    </dgm:pt>
    <dgm:pt modelId="{ADAF002D-79C0-468B-B81B-1F4E0E0FB873}" type="pres">
      <dgm:prSet presAssocID="{0FD6E8F2-1D98-46AF-BC20-A8997F470A1C}" presName="sibTrans" presStyleLbl="sibTrans1D1" presStyleIdx="3" presStyleCnt="5"/>
      <dgm:spPr/>
    </dgm:pt>
    <dgm:pt modelId="{853A0D28-3014-4493-9613-34321806C055}" type="pres">
      <dgm:prSet presAssocID="{0FD6E8F2-1D98-46AF-BC20-A8997F470A1C}" presName="connectorText" presStyleLbl="sibTrans1D1" presStyleIdx="3" presStyleCnt="5"/>
      <dgm:spPr/>
    </dgm:pt>
    <dgm:pt modelId="{92A1DC3B-6384-48AE-A79E-372E2D123CDF}" type="pres">
      <dgm:prSet presAssocID="{8E38D4B6-9E6D-4104-97E1-CA592BBF66FB}" presName="node" presStyleLbl="node1" presStyleIdx="4" presStyleCnt="6">
        <dgm:presLayoutVars>
          <dgm:bulletEnabled val="1"/>
        </dgm:presLayoutVars>
      </dgm:prSet>
      <dgm:spPr/>
    </dgm:pt>
    <dgm:pt modelId="{AD13A049-6166-48CB-B6AA-B9DF79E07376}" type="pres">
      <dgm:prSet presAssocID="{578099B7-6AB5-4DC9-A6A7-367BEA718847}" presName="sibTrans" presStyleLbl="sibTrans1D1" presStyleIdx="4" presStyleCnt="5"/>
      <dgm:spPr/>
    </dgm:pt>
    <dgm:pt modelId="{B87A08D5-A269-4D83-8149-AF2AFAD04B2F}" type="pres">
      <dgm:prSet presAssocID="{578099B7-6AB5-4DC9-A6A7-367BEA718847}" presName="connectorText" presStyleLbl="sibTrans1D1" presStyleIdx="4" presStyleCnt="5"/>
      <dgm:spPr/>
    </dgm:pt>
    <dgm:pt modelId="{F9ADF6CB-6DF2-43EE-B718-91B6C1F02109}" type="pres">
      <dgm:prSet presAssocID="{BEFFC3ED-302B-4488-9F6D-E0F79FA2EF84}" presName="node" presStyleLbl="node1" presStyleIdx="5" presStyleCnt="6">
        <dgm:presLayoutVars>
          <dgm:bulletEnabled val="1"/>
        </dgm:presLayoutVars>
      </dgm:prSet>
      <dgm:spPr/>
    </dgm:pt>
  </dgm:ptLst>
  <dgm:cxnLst>
    <dgm:cxn modelId="{700FB813-F276-4DC1-9D0D-41392A122FC4}" type="presOf" srcId="{D3F6D30D-B408-4BB5-82AE-AD48F23D28D2}" destId="{472934B0-CFC6-45D2-A441-C4E0EDFB5AE3}" srcOrd="0" destOrd="0" presId="urn:microsoft.com/office/officeart/2016/7/layout/RepeatingBendingProcessNew"/>
    <dgm:cxn modelId="{9F249D16-D9FF-442C-AB97-D0AD6FBBF592}" type="presOf" srcId="{D908D8EC-EAFB-4F95-A5FC-DD51F606523B}" destId="{F44BC3D0-91CA-42DC-8361-C2445DBA931B}" srcOrd="0" destOrd="0" presId="urn:microsoft.com/office/officeart/2016/7/layout/RepeatingBendingProcessNew"/>
    <dgm:cxn modelId="{45575326-E85A-473F-9568-3D7EA4FF590B}" type="presOf" srcId="{33105D0E-CE28-4D4A-A155-E3685DAA39AD}" destId="{9C4FA203-62C2-4DFD-A6B1-6BCFAC2186BB}" srcOrd="0" destOrd="0" presId="urn:microsoft.com/office/officeart/2016/7/layout/RepeatingBendingProcessNew"/>
    <dgm:cxn modelId="{F0A96433-6089-4E88-BEED-80539E0F6CBA}" srcId="{D3F6D30D-B408-4BB5-82AE-AD48F23D28D2}" destId="{70069C76-0D33-43DD-AE5B-855A324AB297}" srcOrd="0" destOrd="0" parTransId="{2DB306C4-00BF-4D31-8021-F13A64593B2D}" sibTransId="{3BF295E2-D849-4B94-981F-1584C62C6902}"/>
    <dgm:cxn modelId="{B4FC163E-E16F-43EC-8D80-7CE95E8A15C3}" type="presOf" srcId="{0FD6E8F2-1D98-46AF-BC20-A8997F470A1C}" destId="{ADAF002D-79C0-468B-B81B-1F4E0E0FB873}" srcOrd="0" destOrd="0" presId="urn:microsoft.com/office/officeart/2016/7/layout/RepeatingBendingProcessNew"/>
    <dgm:cxn modelId="{43CD5D4C-8EAF-4A6B-A653-77B631C3D0F8}" type="presOf" srcId="{3BF295E2-D849-4B94-981F-1584C62C6902}" destId="{A9F38620-A735-4D24-9F59-29364D925439}" srcOrd="1" destOrd="0" presId="urn:microsoft.com/office/officeart/2016/7/layout/RepeatingBendingProcessNew"/>
    <dgm:cxn modelId="{FC88C54E-5FBF-4408-9BCE-E4E4C25C8C12}" srcId="{D3F6D30D-B408-4BB5-82AE-AD48F23D28D2}" destId="{D908D8EC-EAFB-4F95-A5FC-DD51F606523B}" srcOrd="1" destOrd="0" parTransId="{40F33C0A-0779-4084-A85B-C9F1DE3A579C}" sibTransId="{C99FCD3D-E696-4D06-9F61-3CB2B4D42776}"/>
    <dgm:cxn modelId="{FB47B056-6EAC-4EC4-A639-187B16D4AD72}" type="presOf" srcId="{8E38D4B6-9E6D-4104-97E1-CA592BBF66FB}" destId="{92A1DC3B-6384-48AE-A79E-372E2D123CDF}" srcOrd="0" destOrd="0" presId="urn:microsoft.com/office/officeart/2016/7/layout/RepeatingBendingProcessNew"/>
    <dgm:cxn modelId="{DDDEE28C-DCEC-4B17-83FD-D21202519598}" srcId="{D3F6D30D-B408-4BB5-82AE-AD48F23D28D2}" destId="{BEFFC3ED-302B-4488-9F6D-E0F79FA2EF84}" srcOrd="5" destOrd="0" parTransId="{89E5789C-9F69-42F2-B118-E240FF11A13A}" sibTransId="{C00E2037-E483-45ED-A63C-EB3473742D8D}"/>
    <dgm:cxn modelId="{90263C90-7E48-4857-9B39-AA5E14018B18}" type="presOf" srcId="{3BF295E2-D849-4B94-981F-1584C62C6902}" destId="{6D769852-5E84-426A-BD79-69156B3524B3}" srcOrd="0" destOrd="0" presId="urn:microsoft.com/office/officeart/2016/7/layout/RepeatingBendingProcessNew"/>
    <dgm:cxn modelId="{1A96359A-6B2D-484C-91D3-F9CD6FA6F1D9}" type="presOf" srcId="{BEFFC3ED-302B-4488-9F6D-E0F79FA2EF84}" destId="{F9ADF6CB-6DF2-43EE-B718-91B6C1F02109}" srcOrd="0" destOrd="0" presId="urn:microsoft.com/office/officeart/2016/7/layout/RepeatingBendingProcessNew"/>
    <dgm:cxn modelId="{BD64769E-96A5-4AD3-9520-7ECA1EE3B066}" type="presOf" srcId="{C99FCD3D-E696-4D06-9F61-3CB2B4D42776}" destId="{B5D97601-0CF2-40A7-89B4-7F1EF4D9CCED}" srcOrd="1" destOrd="0" presId="urn:microsoft.com/office/officeart/2016/7/layout/RepeatingBendingProcessNew"/>
    <dgm:cxn modelId="{BF3144A2-921C-46FA-93E6-3E046C4C5C04}" srcId="{D3F6D30D-B408-4BB5-82AE-AD48F23D28D2}" destId="{8E38D4B6-9E6D-4104-97E1-CA592BBF66FB}" srcOrd="4" destOrd="0" parTransId="{DA007475-F4B1-466A-9C22-74E04BDF4EC8}" sibTransId="{578099B7-6AB5-4DC9-A6A7-367BEA718847}"/>
    <dgm:cxn modelId="{0E9F89A7-D205-43B4-908F-93AA3E8B757F}" type="presOf" srcId="{578099B7-6AB5-4DC9-A6A7-367BEA718847}" destId="{B87A08D5-A269-4D83-8149-AF2AFAD04B2F}" srcOrd="1" destOrd="0" presId="urn:microsoft.com/office/officeart/2016/7/layout/RepeatingBendingProcessNew"/>
    <dgm:cxn modelId="{52B6F2A9-59D1-45B8-82F3-F3DC43A375CC}" type="presOf" srcId="{33105D0E-CE28-4D4A-A155-E3685DAA39AD}" destId="{F89CC5CF-B6B8-44EB-AE13-59EDED9DC320}" srcOrd="1" destOrd="0" presId="urn:microsoft.com/office/officeart/2016/7/layout/RepeatingBendingProcessNew"/>
    <dgm:cxn modelId="{520D1DBC-BEBD-4AF6-BAFF-E356300AC8E4}" type="presOf" srcId="{886485A3-F3C9-4145-85CF-6447F9594276}" destId="{5F13AD94-F486-4AB4-BF51-3E5F38E1349F}" srcOrd="0" destOrd="0" presId="urn:microsoft.com/office/officeart/2016/7/layout/RepeatingBendingProcessNew"/>
    <dgm:cxn modelId="{679584C1-4DFE-418D-93BE-2BCF79D16231}" type="presOf" srcId="{70069C76-0D33-43DD-AE5B-855A324AB297}" destId="{CA33F191-5385-4EC9-8D79-1ED103B78CAB}" srcOrd="0" destOrd="0" presId="urn:microsoft.com/office/officeart/2016/7/layout/RepeatingBendingProcessNew"/>
    <dgm:cxn modelId="{CBDB1EC8-A504-48A0-8A47-E76926B27905}" srcId="{D3F6D30D-B408-4BB5-82AE-AD48F23D28D2}" destId="{8D5B6D43-1D6C-4F7A-8B9B-3CBA5D2039A4}" srcOrd="3" destOrd="0" parTransId="{834AB592-CBB0-46E6-8648-6F614656DE45}" sibTransId="{0FD6E8F2-1D98-46AF-BC20-A8997F470A1C}"/>
    <dgm:cxn modelId="{8A2D27D2-65AD-4FFA-8145-27C5A57E3FA9}" type="presOf" srcId="{0FD6E8F2-1D98-46AF-BC20-A8997F470A1C}" destId="{853A0D28-3014-4493-9613-34321806C055}" srcOrd="1" destOrd="0" presId="urn:microsoft.com/office/officeart/2016/7/layout/RepeatingBendingProcessNew"/>
    <dgm:cxn modelId="{B46FC2D3-CA5D-4534-A688-2C2274D7354A}" type="presOf" srcId="{C99FCD3D-E696-4D06-9F61-3CB2B4D42776}" destId="{D24DB82A-11B7-47D4-8927-FD80E27E10D9}" srcOrd="0" destOrd="0" presId="urn:microsoft.com/office/officeart/2016/7/layout/RepeatingBendingProcessNew"/>
    <dgm:cxn modelId="{F7F7E3D9-854C-4AD2-B1F6-FC2A0E9AFC1B}" srcId="{D3F6D30D-B408-4BB5-82AE-AD48F23D28D2}" destId="{886485A3-F3C9-4145-85CF-6447F9594276}" srcOrd="2" destOrd="0" parTransId="{D02BC982-FA33-4D4D-8684-8BDC3147F8E4}" sibTransId="{33105D0E-CE28-4D4A-A155-E3685DAA39AD}"/>
    <dgm:cxn modelId="{89DBC5EC-7F84-4062-A397-119E440E9BE2}" type="presOf" srcId="{578099B7-6AB5-4DC9-A6A7-367BEA718847}" destId="{AD13A049-6166-48CB-B6AA-B9DF79E07376}" srcOrd="0" destOrd="0" presId="urn:microsoft.com/office/officeart/2016/7/layout/RepeatingBendingProcessNew"/>
    <dgm:cxn modelId="{FE8FA6FD-E497-4768-A2D2-75531C89D1ED}" type="presOf" srcId="{8D5B6D43-1D6C-4F7A-8B9B-3CBA5D2039A4}" destId="{CD83D83E-FA4E-4860-9A77-979D867E2F26}" srcOrd="0" destOrd="0" presId="urn:microsoft.com/office/officeart/2016/7/layout/RepeatingBendingProcessNew"/>
    <dgm:cxn modelId="{030F1F15-E9BC-4B92-9B34-E8C49E024339}" type="presParOf" srcId="{472934B0-CFC6-45D2-A441-C4E0EDFB5AE3}" destId="{CA33F191-5385-4EC9-8D79-1ED103B78CAB}" srcOrd="0" destOrd="0" presId="urn:microsoft.com/office/officeart/2016/7/layout/RepeatingBendingProcessNew"/>
    <dgm:cxn modelId="{AE579C40-77F8-4776-90F8-DB51DF620EA3}" type="presParOf" srcId="{472934B0-CFC6-45D2-A441-C4E0EDFB5AE3}" destId="{6D769852-5E84-426A-BD79-69156B3524B3}" srcOrd="1" destOrd="0" presId="urn:microsoft.com/office/officeart/2016/7/layout/RepeatingBendingProcessNew"/>
    <dgm:cxn modelId="{E7AED7DD-613A-4A8D-9CD5-EB290B12C8D7}" type="presParOf" srcId="{6D769852-5E84-426A-BD79-69156B3524B3}" destId="{A9F38620-A735-4D24-9F59-29364D925439}" srcOrd="0" destOrd="0" presId="urn:microsoft.com/office/officeart/2016/7/layout/RepeatingBendingProcessNew"/>
    <dgm:cxn modelId="{C5B23E94-1252-46DF-87F9-617E39E96062}" type="presParOf" srcId="{472934B0-CFC6-45D2-A441-C4E0EDFB5AE3}" destId="{F44BC3D0-91CA-42DC-8361-C2445DBA931B}" srcOrd="2" destOrd="0" presId="urn:microsoft.com/office/officeart/2016/7/layout/RepeatingBendingProcessNew"/>
    <dgm:cxn modelId="{60B1C26D-1815-4DBF-BF61-521117A06B91}" type="presParOf" srcId="{472934B0-CFC6-45D2-A441-C4E0EDFB5AE3}" destId="{D24DB82A-11B7-47D4-8927-FD80E27E10D9}" srcOrd="3" destOrd="0" presId="urn:microsoft.com/office/officeart/2016/7/layout/RepeatingBendingProcessNew"/>
    <dgm:cxn modelId="{1064256A-0231-4FEC-A87D-4F91699BB312}" type="presParOf" srcId="{D24DB82A-11B7-47D4-8927-FD80E27E10D9}" destId="{B5D97601-0CF2-40A7-89B4-7F1EF4D9CCED}" srcOrd="0" destOrd="0" presId="urn:microsoft.com/office/officeart/2016/7/layout/RepeatingBendingProcessNew"/>
    <dgm:cxn modelId="{6B1F5BB6-F6D6-4F1B-847A-57A4EFB76DA5}" type="presParOf" srcId="{472934B0-CFC6-45D2-A441-C4E0EDFB5AE3}" destId="{5F13AD94-F486-4AB4-BF51-3E5F38E1349F}" srcOrd="4" destOrd="0" presId="urn:microsoft.com/office/officeart/2016/7/layout/RepeatingBendingProcessNew"/>
    <dgm:cxn modelId="{742B842F-D67B-4B9B-9D08-98C3E01C5C0B}" type="presParOf" srcId="{472934B0-CFC6-45D2-A441-C4E0EDFB5AE3}" destId="{9C4FA203-62C2-4DFD-A6B1-6BCFAC2186BB}" srcOrd="5" destOrd="0" presId="urn:microsoft.com/office/officeart/2016/7/layout/RepeatingBendingProcessNew"/>
    <dgm:cxn modelId="{6D2B981F-2B62-4371-9CC5-2BE0905F36AF}" type="presParOf" srcId="{9C4FA203-62C2-4DFD-A6B1-6BCFAC2186BB}" destId="{F89CC5CF-B6B8-44EB-AE13-59EDED9DC320}" srcOrd="0" destOrd="0" presId="urn:microsoft.com/office/officeart/2016/7/layout/RepeatingBendingProcessNew"/>
    <dgm:cxn modelId="{AC4B27CE-96D0-4897-B68E-66119DBCC315}" type="presParOf" srcId="{472934B0-CFC6-45D2-A441-C4E0EDFB5AE3}" destId="{CD83D83E-FA4E-4860-9A77-979D867E2F26}" srcOrd="6" destOrd="0" presId="urn:microsoft.com/office/officeart/2016/7/layout/RepeatingBendingProcessNew"/>
    <dgm:cxn modelId="{D3F2A695-BE7E-4D84-8F17-F911C013D46C}" type="presParOf" srcId="{472934B0-CFC6-45D2-A441-C4E0EDFB5AE3}" destId="{ADAF002D-79C0-468B-B81B-1F4E0E0FB873}" srcOrd="7" destOrd="0" presId="urn:microsoft.com/office/officeart/2016/7/layout/RepeatingBendingProcessNew"/>
    <dgm:cxn modelId="{78817A7F-D68A-435E-88BD-A61B94D564F3}" type="presParOf" srcId="{ADAF002D-79C0-468B-B81B-1F4E0E0FB873}" destId="{853A0D28-3014-4493-9613-34321806C055}" srcOrd="0" destOrd="0" presId="urn:microsoft.com/office/officeart/2016/7/layout/RepeatingBendingProcessNew"/>
    <dgm:cxn modelId="{F231548F-2168-4BDD-AEFE-B4F4B527E68A}" type="presParOf" srcId="{472934B0-CFC6-45D2-A441-C4E0EDFB5AE3}" destId="{92A1DC3B-6384-48AE-A79E-372E2D123CDF}" srcOrd="8" destOrd="0" presId="urn:microsoft.com/office/officeart/2016/7/layout/RepeatingBendingProcessNew"/>
    <dgm:cxn modelId="{51591B60-E151-4B56-8890-49F57D7EAD3C}" type="presParOf" srcId="{472934B0-CFC6-45D2-A441-C4E0EDFB5AE3}" destId="{AD13A049-6166-48CB-B6AA-B9DF79E07376}" srcOrd="9" destOrd="0" presId="urn:microsoft.com/office/officeart/2016/7/layout/RepeatingBendingProcessNew"/>
    <dgm:cxn modelId="{0D4E4423-C2A3-4FFC-8071-F19A2B7BDEBA}" type="presParOf" srcId="{AD13A049-6166-48CB-B6AA-B9DF79E07376}" destId="{B87A08D5-A269-4D83-8149-AF2AFAD04B2F}" srcOrd="0" destOrd="0" presId="urn:microsoft.com/office/officeart/2016/7/layout/RepeatingBendingProcessNew"/>
    <dgm:cxn modelId="{F3184581-BADC-4E4E-A5E4-EDC9ECF7A287}" type="presParOf" srcId="{472934B0-CFC6-45D2-A441-C4E0EDFB5AE3}" destId="{F9ADF6CB-6DF2-43EE-B718-91B6C1F02109}"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D3F8DE0-DFC9-493F-9E45-D8221E47F62C}"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91310E39-BACC-4FAF-8271-5C5B2DE95FC3}">
      <dgm:prSet/>
      <dgm:spPr/>
      <dgm:t>
        <a:bodyPr/>
        <a:lstStyle/>
        <a:p>
          <a:pPr>
            <a:defRPr cap="all"/>
          </a:pPr>
          <a:r>
            <a:rPr lang="en-US" dirty="0"/>
            <a:t>- Stress and burnout due to demanding workloads </a:t>
          </a:r>
          <a:r>
            <a:rPr lang="en-GB" dirty="0"/>
            <a:t>(Watson and Begun, 2024).</a:t>
          </a:r>
          <a:endParaRPr lang="en-US" dirty="0"/>
        </a:p>
      </dgm:t>
    </dgm:pt>
    <dgm:pt modelId="{5A37EFED-A744-412D-B825-8BF276688941}" type="parTrans" cxnId="{AAA5DCEF-FC91-4D9E-AE33-5C3689C4F3E1}">
      <dgm:prSet/>
      <dgm:spPr/>
      <dgm:t>
        <a:bodyPr/>
        <a:lstStyle/>
        <a:p>
          <a:endParaRPr lang="en-US"/>
        </a:p>
      </dgm:t>
    </dgm:pt>
    <dgm:pt modelId="{B4C06F5E-8DF7-42C4-BEAB-F925C601A110}" type="sibTrans" cxnId="{AAA5DCEF-FC91-4D9E-AE33-5C3689C4F3E1}">
      <dgm:prSet/>
      <dgm:spPr/>
      <dgm:t>
        <a:bodyPr/>
        <a:lstStyle/>
        <a:p>
          <a:endParaRPr lang="en-US"/>
        </a:p>
      </dgm:t>
    </dgm:pt>
    <dgm:pt modelId="{E92E1F02-7F4C-4895-867A-2972A32C685A}">
      <dgm:prSet/>
      <dgm:spPr/>
      <dgm:t>
        <a:bodyPr/>
        <a:lstStyle/>
        <a:p>
          <a:pPr>
            <a:defRPr cap="all"/>
          </a:pPr>
          <a:r>
            <a:rPr lang="en-US" dirty="0"/>
            <a:t>- Policy or funding changes that may affect opportunities</a:t>
          </a:r>
        </a:p>
      </dgm:t>
    </dgm:pt>
    <dgm:pt modelId="{710CA994-1EFF-4E18-9330-99EBCE0989B2}" type="parTrans" cxnId="{56B0C895-EE32-4BF1-A39C-FFFF18B98465}">
      <dgm:prSet/>
      <dgm:spPr/>
      <dgm:t>
        <a:bodyPr/>
        <a:lstStyle/>
        <a:p>
          <a:endParaRPr lang="en-US"/>
        </a:p>
      </dgm:t>
    </dgm:pt>
    <dgm:pt modelId="{4C9EE637-DF47-44EF-B6BE-1B22D3670667}" type="sibTrans" cxnId="{56B0C895-EE32-4BF1-A39C-FFFF18B98465}">
      <dgm:prSet/>
      <dgm:spPr/>
      <dgm:t>
        <a:bodyPr/>
        <a:lstStyle/>
        <a:p>
          <a:endParaRPr lang="en-US"/>
        </a:p>
      </dgm:t>
    </dgm:pt>
    <dgm:pt modelId="{2FDA9C5B-E53D-4CCC-B645-6D90A34C4B21}">
      <dgm:prSet/>
      <dgm:spPr/>
      <dgm:t>
        <a:bodyPr/>
        <a:lstStyle/>
        <a:p>
          <a:pPr>
            <a:defRPr cap="all"/>
          </a:pPr>
          <a:r>
            <a:rPr lang="en-US"/>
            <a:t>- Inflation and rising living costs impacting financial stability</a:t>
          </a:r>
        </a:p>
      </dgm:t>
    </dgm:pt>
    <dgm:pt modelId="{3962B3B6-3185-4806-812B-0C67650261D0}" type="parTrans" cxnId="{6FBDC9B2-A5E7-4F91-AD2A-34FD0657F147}">
      <dgm:prSet/>
      <dgm:spPr/>
      <dgm:t>
        <a:bodyPr/>
        <a:lstStyle/>
        <a:p>
          <a:endParaRPr lang="en-US"/>
        </a:p>
      </dgm:t>
    </dgm:pt>
    <dgm:pt modelId="{60F0A7ED-8F1A-430B-8E43-501EFFE4B255}" type="sibTrans" cxnId="{6FBDC9B2-A5E7-4F91-AD2A-34FD0657F147}">
      <dgm:prSet/>
      <dgm:spPr/>
      <dgm:t>
        <a:bodyPr/>
        <a:lstStyle/>
        <a:p>
          <a:endParaRPr lang="en-US"/>
        </a:p>
      </dgm:t>
    </dgm:pt>
    <dgm:pt modelId="{CC2C80A2-739A-46E1-81B6-5EAD12BC333B}">
      <dgm:prSet/>
      <dgm:spPr/>
      <dgm:t>
        <a:bodyPr/>
        <a:lstStyle/>
        <a:p>
          <a:pPr>
            <a:defRPr cap="all"/>
          </a:pPr>
          <a:r>
            <a:rPr lang="en-US" dirty="0"/>
            <a:t>- Risk of not receiving sufficient training in practice </a:t>
          </a:r>
          <a:r>
            <a:rPr lang="en-GB" dirty="0"/>
            <a:t>(Collett, Korszun and Gupta, 2024).</a:t>
          </a:r>
          <a:endParaRPr lang="en-US" dirty="0"/>
        </a:p>
      </dgm:t>
    </dgm:pt>
    <dgm:pt modelId="{7B9D412A-039D-46D3-99B3-A8A14F788A55}" type="parTrans" cxnId="{42B63E50-ED16-4950-8A35-589FB07D8A29}">
      <dgm:prSet/>
      <dgm:spPr/>
      <dgm:t>
        <a:bodyPr/>
        <a:lstStyle/>
        <a:p>
          <a:endParaRPr lang="en-US"/>
        </a:p>
      </dgm:t>
    </dgm:pt>
    <dgm:pt modelId="{126E5762-E0B8-40E5-A0F8-A14E887EFAA5}" type="sibTrans" cxnId="{42B63E50-ED16-4950-8A35-589FB07D8A29}">
      <dgm:prSet/>
      <dgm:spPr/>
      <dgm:t>
        <a:bodyPr/>
        <a:lstStyle/>
        <a:p>
          <a:endParaRPr lang="en-US"/>
        </a:p>
      </dgm:t>
    </dgm:pt>
    <dgm:pt modelId="{EB9E8267-BC53-4AEA-9A48-9FB04A72C814}">
      <dgm:prSet/>
      <dgm:spPr/>
      <dgm:t>
        <a:bodyPr/>
        <a:lstStyle/>
        <a:p>
          <a:pPr>
            <a:defRPr cap="all"/>
          </a:pPr>
          <a:r>
            <a:rPr lang="en-US"/>
            <a:t>- Losing my car, which may affect travel to placements or work</a:t>
          </a:r>
        </a:p>
      </dgm:t>
    </dgm:pt>
    <dgm:pt modelId="{790D1849-71B3-40F6-9424-AFC64E05FD5C}" type="parTrans" cxnId="{03672A9F-874A-4C6B-AE6C-1DCDE3AE6341}">
      <dgm:prSet/>
      <dgm:spPr/>
      <dgm:t>
        <a:bodyPr/>
        <a:lstStyle/>
        <a:p>
          <a:endParaRPr lang="en-US"/>
        </a:p>
      </dgm:t>
    </dgm:pt>
    <dgm:pt modelId="{2CAEE237-6EB8-4B8F-AE5C-BD7FC3B828DF}" type="sibTrans" cxnId="{03672A9F-874A-4C6B-AE6C-1DCDE3AE6341}">
      <dgm:prSet/>
      <dgm:spPr/>
      <dgm:t>
        <a:bodyPr/>
        <a:lstStyle/>
        <a:p>
          <a:endParaRPr lang="en-US"/>
        </a:p>
      </dgm:t>
    </dgm:pt>
    <dgm:pt modelId="{29BA0B3C-8D21-470F-9CFB-9D7AD468A08E}">
      <dgm:prSet/>
      <dgm:spPr/>
      <dgm:t>
        <a:bodyPr/>
        <a:lstStyle/>
        <a:p>
          <a:pPr>
            <a:defRPr cap="all"/>
          </a:pPr>
          <a:r>
            <a:rPr lang="en-US"/>
            <a:t>- Balancing personal life, study, and work responsibilities</a:t>
          </a:r>
        </a:p>
      </dgm:t>
    </dgm:pt>
    <dgm:pt modelId="{4979D1D6-0695-40D0-A453-5474CEF88045}" type="parTrans" cxnId="{F71DD364-58FE-4A44-A1A1-0BCB30D15ECF}">
      <dgm:prSet/>
      <dgm:spPr/>
      <dgm:t>
        <a:bodyPr/>
        <a:lstStyle/>
        <a:p>
          <a:endParaRPr lang="en-US"/>
        </a:p>
      </dgm:t>
    </dgm:pt>
    <dgm:pt modelId="{62E965AD-912A-44C4-AC00-665820B76F17}" type="sibTrans" cxnId="{F71DD364-58FE-4A44-A1A1-0BCB30D15ECF}">
      <dgm:prSet/>
      <dgm:spPr/>
      <dgm:t>
        <a:bodyPr/>
        <a:lstStyle/>
        <a:p>
          <a:endParaRPr lang="en-US"/>
        </a:p>
      </dgm:t>
    </dgm:pt>
    <dgm:pt modelId="{0694619E-C104-4C43-8398-3614034FC624}" type="pres">
      <dgm:prSet presAssocID="{FD3F8DE0-DFC9-493F-9E45-D8221E47F62C}" presName="root" presStyleCnt="0">
        <dgm:presLayoutVars>
          <dgm:dir/>
          <dgm:resizeHandles val="exact"/>
        </dgm:presLayoutVars>
      </dgm:prSet>
      <dgm:spPr/>
    </dgm:pt>
    <dgm:pt modelId="{71B12ED8-561E-444D-A72C-9C595D735A30}" type="pres">
      <dgm:prSet presAssocID="{91310E39-BACC-4FAF-8271-5C5B2DE95FC3}" presName="compNode" presStyleCnt="0"/>
      <dgm:spPr/>
    </dgm:pt>
    <dgm:pt modelId="{45FE350F-9B3A-4C5F-AF97-1567DAAA4AAE}" type="pres">
      <dgm:prSet presAssocID="{91310E39-BACC-4FAF-8271-5C5B2DE95FC3}" presName="iconBgRect" presStyleLbl="bgShp" presStyleIdx="0" presStyleCnt="6"/>
      <dgm:spPr/>
    </dgm:pt>
    <dgm:pt modelId="{57BABA6D-AF9A-4BDF-B13E-86C62978F7A5}" type="pres">
      <dgm:prSet presAssocID="{91310E39-BACC-4FAF-8271-5C5B2DE95FC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ried Face with No Fill"/>
        </a:ext>
      </dgm:extLst>
    </dgm:pt>
    <dgm:pt modelId="{F9BA018A-496C-4FF5-A654-50B85D077D2E}" type="pres">
      <dgm:prSet presAssocID="{91310E39-BACC-4FAF-8271-5C5B2DE95FC3}" presName="spaceRect" presStyleCnt="0"/>
      <dgm:spPr/>
    </dgm:pt>
    <dgm:pt modelId="{140CB96D-2398-4D9D-9140-7CE4F0BD6F20}" type="pres">
      <dgm:prSet presAssocID="{91310E39-BACC-4FAF-8271-5C5B2DE95FC3}" presName="textRect" presStyleLbl="revTx" presStyleIdx="0" presStyleCnt="6">
        <dgm:presLayoutVars>
          <dgm:chMax val="1"/>
          <dgm:chPref val="1"/>
        </dgm:presLayoutVars>
      </dgm:prSet>
      <dgm:spPr/>
    </dgm:pt>
    <dgm:pt modelId="{557B143A-3E22-4D6B-B3A7-4F39C5AC58F1}" type="pres">
      <dgm:prSet presAssocID="{B4C06F5E-8DF7-42C4-BEAB-F925C601A110}" presName="sibTrans" presStyleCnt="0"/>
      <dgm:spPr/>
    </dgm:pt>
    <dgm:pt modelId="{D0BD6D78-D140-4964-A8EC-1BCE977FE1C8}" type="pres">
      <dgm:prSet presAssocID="{E92E1F02-7F4C-4895-867A-2972A32C685A}" presName="compNode" presStyleCnt="0"/>
      <dgm:spPr/>
    </dgm:pt>
    <dgm:pt modelId="{DA203A15-1BF3-4498-A1D8-46FDA9CE14CF}" type="pres">
      <dgm:prSet presAssocID="{E92E1F02-7F4C-4895-867A-2972A32C685A}" presName="iconBgRect" presStyleLbl="bgShp" presStyleIdx="1" presStyleCnt="6"/>
      <dgm:spPr/>
    </dgm:pt>
    <dgm:pt modelId="{9A3E854F-2F7A-4E60-BC8D-06070F418BF1}" type="pres">
      <dgm:prSet presAssocID="{E92E1F02-7F4C-4895-867A-2972A32C685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AAB36BD9-98B4-44FA-B709-40DD0BBED819}" type="pres">
      <dgm:prSet presAssocID="{E92E1F02-7F4C-4895-867A-2972A32C685A}" presName="spaceRect" presStyleCnt="0"/>
      <dgm:spPr/>
    </dgm:pt>
    <dgm:pt modelId="{B27DFAE1-DA0C-4079-A086-94E5C455C4E5}" type="pres">
      <dgm:prSet presAssocID="{E92E1F02-7F4C-4895-867A-2972A32C685A}" presName="textRect" presStyleLbl="revTx" presStyleIdx="1" presStyleCnt="6">
        <dgm:presLayoutVars>
          <dgm:chMax val="1"/>
          <dgm:chPref val="1"/>
        </dgm:presLayoutVars>
      </dgm:prSet>
      <dgm:spPr/>
    </dgm:pt>
    <dgm:pt modelId="{4B1694CA-0014-45C6-97CC-5554545797C8}" type="pres">
      <dgm:prSet presAssocID="{4C9EE637-DF47-44EF-B6BE-1B22D3670667}" presName="sibTrans" presStyleCnt="0"/>
      <dgm:spPr/>
    </dgm:pt>
    <dgm:pt modelId="{D81AB85C-EA06-428C-864D-46710FF87DF5}" type="pres">
      <dgm:prSet presAssocID="{2FDA9C5B-E53D-4CCC-B645-6D90A34C4B21}" presName="compNode" presStyleCnt="0"/>
      <dgm:spPr/>
    </dgm:pt>
    <dgm:pt modelId="{F1A164B6-C999-40A8-BE30-43E3929BF6C7}" type="pres">
      <dgm:prSet presAssocID="{2FDA9C5B-E53D-4CCC-B645-6D90A34C4B21}" presName="iconBgRect" presStyleLbl="bgShp" presStyleIdx="2" presStyleCnt="6"/>
      <dgm:spPr/>
    </dgm:pt>
    <dgm:pt modelId="{CFAC0A56-8A0B-4694-A544-72DE7C50A742}" type="pres">
      <dgm:prSet presAssocID="{2FDA9C5B-E53D-4CCC-B645-6D90A34C4B2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A43A689A-DB51-4DDE-83A9-8D575A7314A5}" type="pres">
      <dgm:prSet presAssocID="{2FDA9C5B-E53D-4CCC-B645-6D90A34C4B21}" presName="spaceRect" presStyleCnt="0"/>
      <dgm:spPr/>
    </dgm:pt>
    <dgm:pt modelId="{5216F789-D670-4B1E-9D15-0C8C9700F2CD}" type="pres">
      <dgm:prSet presAssocID="{2FDA9C5B-E53D-4CCC-B645-6D90A34C4B21}" presName="textRect" presStyleLbl="revTx" presStyleIdx="2" presStyleCnt="6">
        <dgm:presLayoutVars>
          <dgm:chMax val="1"/>
          <dgm:chPref val="1"/>
        </dgm:presLayoutVars>
      </dgm:prSet>
      <dgm:spPr/>
    </dgm:pt>
    <dgm:pt modelId="{69F53275-33A6-4315-A4D3-66D51B5C1212}" type="pres">
      <dgm:prSet presAssocID="{60F0A7ED-8F1A-430B-8E43-501EFFE4B255}" presName="sibTrans" presStyleCnt="0"/>
      <dgm:spPr/>
    </dgm:pt>
    <dgm:pt modelId="{D401632E-EC43-4004-97E2-9184C9344444}" type="pres">
      <dgm:prSet presAssocID="{CC2C80A2-739A-46E1-81B6-5EAD12BC333B}" presName="compNode" presStyleCnt="0"/>
      <dgm:spPr/>
    </dgm:pt>
    <dgm:pt modelId="{B502A1C7-565B-428D-93C3-039811102843}" type="pres">
      <dgm:prSet presAssocID="{CC2C80A2-739A-46E1-81B6-5EAD12BC333B}" presName="iconBgRect" presStyleLbl="bgShp" presStyleIdx="3" presStyleCnt="6"/>
      <dgm:spPr/>
    </dgm:pt>
    <dgm:pt modelId="{DF754D50-D624-4E47-B40B-E6E6C101914F}" type="pres">
      <dgm:prSet presAssocID="{CC2C80A2-739A-46E1-81B6-5EAD12BC333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10357F7D-9900-4A0A-810B-10C300D4C997}" type="pres">
      <dgm:prSet presAssocID="{CC2C80A2-739A-46E1-81B6-5EAD12BC333B}" presName="spaceRect" presStyleCnt="0"/>
      <dgm:spPr/>
    </dgm:pt>
    <dgm:pt modelId="{8E6991C6-2CC8-4638-91B7-EC1F36FB033D}" type="pres">
      <dgm:prSet presAssocID="{CC2C80A2-739A-46E1-81B6-5EAD12BC333B}" presName="textRect" presStyleLbl="revTx" presStyleIdx="3" presStyleCnt="6">
        <dgm:presLayoutVars>
          <dgm:chMax val="1"/>
          <dgm:chPref val="1"/>
        </dgm:presLayoutVars>
      </dgm:prSet>
      <dgm:spPr/>
    </dgm:pt>
    <dgm:pt modelId="{9B9602C4-3692-4E84-9E90-3573573227AC}" type="pres">
      <dgm:prSet presAssocID="{126E5762-E0B8-40E5-A0F8-A14E887EFAA5}" presName="sibTrans" presStyleCnt="0"/>
      <dgm:spPr/>
    </dgm:pt>
    <dgm:pt modelId="{54224D3A-7339-4ABA-9579-4F81F65FACCD}" type="pres">
      <dgm:prSet presAssocID="{EB9E8267-BC53-4AEA-9A48-9FB04A72C814}" presName="compNode" presStyleCnt="0"/>
      <dgm:spPr/>
    </dgm:pt>
    <dgm:pt modelId="{43C7CF7E-B1C2-4D84-90D2-77DB54E87A03}" type="pres">
      <dgm:prSet presAssocID="{EB9E8267-BC53-4AEA-9A48-9FB04A72C814}" presName="iconBgRect" presStyleLbl="bgShp" presStyleIdx="4" presStyleCnt="6"/>
      <dgm:spPr/>
    </dgm:pt>
    <dgm:pt modelId="{D0B9B786-C428-40FC-ACA6-8CF9F354C9A2}" type="pres">
      <dgm:prSet presAssocID="{EB9E8267-BC53-4AEA-9A48-9FB04A72C81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r"/>
        </a:ext>
      </dgm:extLst>
    </dgm:pt>
    <dgm:pt modelId="{397B1FBF-2E52-4712-85A5-1587DFA84E1E}" type="pres">
      <dgm:prSet presAssocID="{EB9E8267-BC53-4AEA-9A48-9FB04A72C814}" presName="spaceRect" presStyleCnt="0"/>
      <dgm:spPr/>
    </dgm:pt>
    <dgm:pt modelId="{3628CF7F-A70C-4429-BA48-72E2CA17A1EA}" type="pres">
      <dgm:prSet presAssocID="{EB9E8267-BC53-4AEA-9A48-9FB04A72C814}" presName="textRect" presStyleLbl="revTx" presStyleIdx="4" presStyleCnt="6">
        <dgm:presLayoutVars>
          <dgm:chMax val="1"/>
          <dgm:chPref val="1"/>
        </dgm:presLayoutVars>
      </dgm:prSet>
      <dgm:spPr/>
    </dgm:pt>
    <dgm:pt modelId="{38557D1C-92F8-4A16-A7C4-68D694978D00}" type="pres">
      <dgm:prSet presAssocID="{2CAEE237-6EB8-4B8F-AE5C-BD7FC3B828DF}" presName="sibTrans" presStyleCnt="0"/>
      <dgm:spPr/>
    </dgm:pt>
    <dgm:pt modelId="{8F5C8EAB-CFF0-42F1-B2F1-393F8C7CA1B7}" type="pres">
      <dgm:prSet presAssocID="{29BA0B3C-8D21-470F-9CFB-9D7AD468A08E}" presName="compNode" presStyleCnt="0"/>
      <dgm:spPr/>
    </dgm:pt>
    <dgm:pt modelId="{1F4A8D77-C7C0-407B-856E-BA221E339B86}" type="pres">
      <dgm:prSet presAssocID="{29BA0B3C-8D21-470F-9CFB-9D7AD468A08E}" presName="iconBgRect" presStyleLbl="bgShp" presStyleIdx="5" presStyleCnt="6"/>
      <dgm:spPr/>
    </dgm:pt>
    <dgm:pt modelId="{043BC3BB-D0AF-4489-8DDC-B88C27C9DC8E}" type="pres">
      <dgm:prSet presAssocID="{29BA0B3C-8D21-470F-9CFB-9D7AD468A08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3A5E93EA-71F3-49A6-AF5D-25DA7EAE093E}" type="pres">
      <dgm:prSet presAssocID="{29BA0B3C-8D21-470F-9CFB-9D7AD468A08E}" presName="spaceRect" presStyleCnt="0"/>
      <dgm:spPr/>
    </dgm:pt>
    <dgm:pt modelId="{FB8764D1-E295-4D7A-8511-E2713CF9390A}" type="pres">
      <dgm:prSet presAssocID="{29BA0B3C-8D21-470F-9CFB-9D7AD468A08E}" presName="textRect" presStyleLbl="revTx" presStyleIdx="5" presStyleCnt="6">
        <dgm:presLayoutVars>
          <dgm:chMax val="1"/>
          <dgm:chPref val="1"/>
        </dgm:presLayoutVars>
      </dgm:prSet>
      <dgm:spPr/>
    </dgm:pt>
  </dgm:ptLst>
  <dgm:cxnLst>
    <dgm:cxn modelId="{E4C5AE0B-E807-46A6-9008-C3208E7C51FC}" type="presOf" srcId="{2FDA9C5B-E53D-4CCC-B645-6D90A34C4B21}" destId="{5216F789-D670-4B1E-9D15-0C8C9700F2CD}" srcOrd="0" destOrd="0" presId="urn:microsoft.com/office/officeart/2018/5/layout/IconCircleLabelList"/>
    <dgm:cxn modelId="{B8F3CD24-21EF-4A4F-AC34-D756EDECD523}" type="presOf" srcId="{E92E1F02-7F4C-4895-867A-2972A32C685A}" destId="{B27DFAE1-DA0C-4079-A086-94E5C455C4E5}" srcOrd="0" destOrd="0" presId="urn:microsoft.com/office/officeart/2018/5/layout/IconCircleLabelList"/>
    <dgm:cxn modelId="{08F93C3D-7440-499C-B843-6D8E186F8FD0}" type="presOf" srcId="{91310E39-BACC-4FAF-8271-5C5B2DE95FC3}" destId="{140CB96D-2398-4D9D-9140-7CE4F0BD6F20}" srcOrd="0" destOrd="0" presId="urn:microsoft.com/office/officeart/2018/5/layout/IconCircleLabelList"/>
    <dgm:cxn modelId="{F71DD364-58FE-4A44-A1A1-0BCB30D15ECF}" srcId="{FD3F8DE0-DFC9-493F-9E45-D8221E47F62C}" destId="{29BA0B3C-8D21-470F-9CFB-9D7AD468A08E}" srcOrd="5" destOrd="0" parTransId="{4979D1D6-0695-40D0-A453-5474CEF88045}" sibTransId="{62E965AD-912A-44C4-AC00-665820B76F17}"/>
    <dgm:cxn modelId="{5B3A5D45-C1CD-4643-B2EC-976990A3771C}" type="presOf" srcId="{EB9E8267-BC53-4AEA-9A48-9FB04A72C814}" destId="{3628CF7F-A70C-4429-BA48-72E2CA17A1EA}" srcOrd="0" destOrd="0" presId="urn:microsoft.com/office/officeart/2018/5/layout/IconCircleLabelList"/>
    <dgm:cxn modelId="{42B63E50-ED16-4950-8A35-589FB07D8A29}" srcId="{FD3F8DE0-DFC9-493F-9E45-D8221E47F62C}" destId="{CC2C80A2-739A-46E1-81B6-5EAD12BC333B}" srcOrd="3" destOrd="0" parTransId="{7B9D412A-039D-46D3-99B3-A8A14F788A55}" sibTransId="{126E5762-E0B8-40E5-A0F8-A14E887EFAA5}"/>
    <dgm:cxn modelId="{4C9C2A93-28EB-4D1A-9F4C-4995FC7FECE5}" type="presOf" srcId="{FD3F8DE0-DFC9-493F-9E45-D8221E47F62C}" destId="{0694619E-C104-4C43-8398-3614034FC624}" srcOrd="0" destOrd="0" presId="urn:microsoft.com/office/officeart/2018/5/layout/IconCircleLabelList"/>
    <dgm:cxn modelId="{56B0C895-EE32-4BF1-A39C-FFFF18B98465}" srcId="{FD3F8DE0-DFC9-493F-9E45-D8221E47F62C}" destId="{E92E1F02-7F4C-4895-867A-2972A32C685A}" srcOrd="1" destOrd="0" parTransId="{710CA994-1EFF-4E18-9330-99EBCE0989B2}" sibTransId="{4C9EE637-DF47-44EF-B6BE-1B22D3670667}"/>
    <dgm:cxn modelId="{BDC2439B-52B5-4CF0-838A-B80DBDA678DA}" type="presOf" srcId="{29BA0B3C-8D21-470F-9CFB-9D7AD468A08E}" destId="{FB8764D1-E295-4D7A-8511-E2713CF9390A}" srcOrd="0" destOrd="0" presId="urn:microsoft.com/office/officeart/2018/5/layout/IconCircleLabelList"/>
    <dgm:cxn modelId="{03672A9F-874A-4C6B-AE6C-1DCDE3AE6341}" srcId="{FD3F8DE0-DFC9-493F-9E45-D8221E47F62C}" destId="{EB9E8267-BC53-4AEA-9A48-9FB04A72C814}" srcOrd="4" destOrd="0" parTransId="{790D1849-71B3-40F6-9424-AFC64E05FD5C}" sibTransId="{2CAEE237-6EB8-4B8F-AE5C-BD7FC3B828DF}"/>
    <dgm:cxn modelId="{6FBDC9B2-A5E7-4F91-AD2A-34FD0657F147}" srcId="{FD3F8DE0-DFC9-493F-9E45-D8221E47F62C}" destId="{2FDA9C5B-E53D-4CCC-B645-6D90A34C4B21}" srcOrd="2" destOrd="0" parTransId="{3962B3B6-3185-4806-812B-0C67650261D0}" sibTransId="{60F0A7ED-8F1A-430B-8E43-501EFFE4B255}"/>
    <dgm:cxn modelId="{F62AFCDC-AA49-4CD9-B093-DA4973B6CA03}" type="presOf" srcId="{CC2C80A2-739A-46E1-81B6-5EAD12BC333B}" destId="{8E6991C6-2CC8-4638-91B7-EC1F36FB033D}" srcOrd="0" destOrd="0" presId="urn:microsoft.com/office/officeart/2018/5/layout/IconCircleLabelList"/>
    <dgm:cxn modelId="{AAA5DCEF-FC91-4D9E-AE33-5C3689C4F3E1}" srcId="{FD3F8DE0-DFC9-493F-9E45-D8221E47F62C}" destId="{91310E39-BACC-4FAF-8271-5C5B2DE95FC3}" srcOrd="0" destOrd="0" parTransId="{5A37EFED-A744-412D-B825-8BF276688941}" sibTransId="{B4C06F5E-8DF7-42C4-BEAB-F925C601A110}"/>
    <dgm:cxn modelId="{83CB8F00-4820-4993-BAED-6E2361D6C09B}" type="presParOf" srcId="{0694619E-C104-4C43-8398-3614034FC624}" destId="{71B12ED8-561E-444D-A72C-9C595D735A30}" srcOrd="0" destOrd="0" presId="urn:microsoft.com/office/officeart/2018/5/layout/IconCircleLabelList"/>
    <dgm:cxn modelId="{87AFC265-760E-4D6F-8592-80DDA800D725}" type="presParOf" srcId="{71B12ED8-561E-444D-A72C-9C595D735A30}" destId="{45FE350F-9B3A-4C5F-AF97-1567DAAA4AAE}" srcOrd="0" destOrd="0" presId="urn:microsoft.com/office/officeart/2018/5/layout/IconCircleLabelList"/>
    <dgm:cxn modelId="{B2BAF49C-7CF0-4386-B6DA-FC5DD785C55E}" type="presParOf" srcId="{71B12ED8-561E-444D-A72C-9C595D735A30}" destId="{57BABA6D-AF9A-4BDF-B13E-86C62978F7A5}" srcOrd="1" destOrd="0" presId="urn:microsoft.com/office/officeart/2018/5/layout/IconCircleLabelList"/>
    <dgm:cxn modelId="{B836A1B1-58FF-442F-B8E4-DDE5B7AE164E}" type="presParOf" srcId="{71B12ED8-561E-444D-A72C-9C595D735A30}" destId="{F9BA018A-496C-4FF5-A654-50B85D077D2E}" srcOrd="2" destOrd="0" presId="urn:microsoft.com/office/officeart/2018/5/layout/IconCircleLabelList"/>
    <dgm:cxn modelId="{FFA3A253-3A27-49A3-9E30-EAE342F06854}" type="presParOf" srcId="{71B12ED8-561E-444D-A72C-9C595D735A30}" destId="{140CB96D-2398-4D9D-9140-7CE4F0BD6F20}" srcOrd="3" destOrd="0" presId="urn:microsoft.com/office/officeart/2018/5/layout/IconCircleLabelList"/>
    <dgm:cxn modelId="{251A4A49-54D0-4F2C-8594-3FF001FA5FAA}" type="presParOf" srcId="{0694619E-C104-4C43-8398-3614034FC624}" destId="{557B143A-3E22-4D6B-B3A7-4F39C5AC58F1}" srcOrd="1" destOrd="0" presId="urn:microsoft.com/office/officeart/2018/5/layout/IconCircleLabelList"/>
    <dgm:cxn modelId="{DEDF3E4C-8E0E-46B0-AEE3-4E36515FA7F4}" type="presParOf" srcId="{0694619E-C104-4C43-8398-3614034FC624}" destId="{D0BD6D78-D140-4964-A8EC-1BCE977FE1C8}" srcOrd="2" destOrd="0" presId="urn:microsoft.com/office/officeart/2018/5/layout/IconCircleLabelList"/>
    <dgm:cxn modelId="{D3FE38E0-AD22-4792-A865-6E5381C9440B}" type="presParOf" srcId="{D0BD6D78-D140-4964-A8EC-1BCE977FE1C8}" destId="{DA203A15-1BF3-4498-A1D8-46FDA9CE14CF}" srcOrd="0" destOrd="0" presId="urn:microsoft.com/office/officeart/2018/5/layout/IconCircleLabelList"/>
    <dgm:cxn modelId="{93E0FABF-6579-44FE-BB65-3858354D509C}" type="presParOf" srcId="{D0BD6D78-D140-4964-A8EC-1BCE977FE1C8}" destId="{9A3E854F-2F7A-4E60-BC8D-06070F418BF1}" srcOrd="1" destOrd="0" presId="urn:microsoft.com/office/officeart/2018/5/layout/IconCircleLabelList"/>
    <dgm:cxn modelId="{F77AA81C-F52E-4CAE-BD8D-21DEA5D223F7}" type="presParOf" srcId="{D0BD6D78-D140-4964-A8EC-1BCE977FE1C8}" destId="{AAB36BD9-98B4-44FA-B709-40DD0BBED819}" srcOrd="2" destOrd="0" presId="urn:microsoft.com/office/officeart/2018/5/layout/IconCircleLabelList"/>
    <dgm:cxn modelId="{3291EF7E-146B-47C0-B952-B6B33A16BA91}" type="presParOf" srcId="{D0BD6D78-D140-4964-A8EC-1BCE977FE1C8}" destId="{B27DFAE1-DA0C-4079-A086-94E5C455C4E5}" srcOrd="3" destOrd="0" presId="urn:microsoft.com/office/officeart/2018/5/layout/IconCircleLabelList"/>
    <dgm:cxn modelId="{DC036E07-3D51-4F55-818F-4781E4523B41}" type="presParOf" srcId="{0694619E-C104-4C43-8398-3614034FC624}" destId="{4B1694CA-0014-45C6-97CC-5554545797C8}" srcOrd="3" destOrd="0" presId="urn:microsoft.com/office/officeart/2018/5/layout/IconCircleLabelList"/>
    <dgm:cxn modelId="{046BB77C-9225-4615-AE7D-ADE3D0A7101A}" type="presParOf" srcId="{0694619E-C104-4C43-8398-3614034FC624}" destId="{D81AB85C-EA06-428C-864D-46710FF87DF5}" srcOrd="4" destOrd="0" presId="urn:microsoft.com/office/officeart/2018/5/layout/IconCircleLabelList"/>
    <dgm:cxn modelId="{327D4AD6-91B9-4BB0-BE8F-F6C43295AB2A}" type="presParOf" srcId="{D81AB85C-EA06-428C-864D-46710FF87DF5}" destId="{F1A164B6-C999-40A8-BE30-43E3929BF6C7}" srcOrd="0" destOrd="0" presId="urn:microsoft.com/office/officeart/2018/5/layout/IconCircleLabelList"/>
    <dgm:cxn modelId="{9C288A9D-2202-4A39-A0C5-4D3FD1545412}" type="presParOf" srcId="{D81AB85C-EA06-428C-864D-46710FF87DF5}" destId="{CFAC0A56-8A0B-4694-A544-72DE7C50A742}" srcOrd="1" destOrd="0" presId="urn:microsoft.com/office/officeart/2018/5/layout/IconCircleLabelList"/>
    <dgm:cxn modelId="{82810969-BB06-4C96-92A1-B3581B85DE55}" type="presParOf" srcId="{D81AB85C-EA06-428C-864D-46710FF87DF5}" destId="{A43A689A-DB51-4DDE-83A9-8D575A7314A5}" srcOrd="2" destOrd="0" presId="urn:microsoft.com/office/officeart/2018/5/layout/IconCircleLabelList"/>
    <dgm:cxn modelId="{60650935-E4FE-43C8-AECC-F8BFA096BF4A}" type="presParOf" srcId="{D81AB85C-EA06-428C-864D-46710FF87DF5}" destId="{5216F789-D670-4B1E-9D15-0C8C9700F2CD}" srcOrd="3" destOrd="0" presId="urn:microsoft.com/office/officeart/2018/5/layout/IconCircleLabelList"/>
    <dgm:cxn modelId="{C67750E9-E853-460D-AAFE-685F4D160102}" type="presParOf" srcId="{0694619E-C104-4C43-8398-3614034FC624}" destId="{69F53275-33A6-4315-A4D3-66D51B5C1212}" srcOrd="5" destOrd="0" presId="urn:microsoft.com/office/officeart/2018/5/layout/IconCircleLabelList"/>
    <dgm:cxn modelId="{6D1633AD-C079-4DF4-8EB8-C6A32FFA2366}" type="presParOf" srcId="{0694619E-C104-4C43-8398-3614034FC624}" destId="{D401632E-EC43-4004-97E2-9184C9344444}" srcOrd="6" destOrd="0" presId="urn:microsoft.com/office/officeart/2018/5/layout/IconCircleLabelList"/>
    <dgm:cxn modelId="{4927190D-3AA5-4B6C-B6DB-0B1ABC902F74}" type="presParOf" srcId="{D401632E-EC43-4004-97E2-9184C9344444}" destId="{B502A1C7-565B-428D-93C3-039811102843}" srcOrd="0" destOrd="0" presId="urn:microsoft.com/office/officeart/2018/5/layout/IconCircleLabelList"/>
    <dgm:cxn modelId="{D3698B3A-DBEB-46CB-80B1-1314CF45DC56}" type="presParOf" srcId="{D401632E-EC43-4004-97E2-9184C9344444}" destId="{DF754D50-D624-4E47-B40B-E6E6C101914F}" srcOrd="1" destOrd="0" presId="urn:microsoft.com/office/officeart/2018/5/layout/IconCircleLabelList"/>
    <dgm:cxn modelId="{416E7AC5-5460-4238-AB23-75E69BAB1FC0}" type="presParOf" srcId="{D401632E-EC43-4004-97E2-9184C9344444}" destId="{10357F7D-9900-4A0A-810B-10C300D4C997}" srcOrd="2" destOrd="0" presId="urn:microsoft.com/office/officeart/2018/5/layout/IconCircleLabelList"/>
    <dgm:cxn modelId="{CF7CA927-41AB-457F-9AB8-238E58978B8B}" type="presParOf" srcId="{D401632E-EC43-4004-97E2-9184C9344444}" destId="{8E6991C6-2CC8-4638-91B7-EC1F36FB033D}" srcOrd="3" destOrd="0" presId="urn:microsoft.com/office/officeart/2018/5/layout/IconCircleLabelList"/>
    <dgm:cxn modelId="{1B9DA8A1-26F9-4E26-9CE0-5FFA0F7BC5E7}" type="presParOf" srcId="{0694619E-C104-4C43-8398-3614034FC624}" destId="{9B9602C4-3692-4E84-9E90-3573573227AC}" srcOrd="7" destOrd="0" presId="urn:microsoft.com/office/officeart/2018/5/layout/IconCircleLabelList"/>
    <dgm:cxn modelId="{F2E9D1FA-FE15-4F04-A35B-4CBC97C6B5AB}" type="presParOf" srcId="{0694619E-C104-4C43-8398-3614034FC624}" destId="{54224D3A-7339-4ABA-9579-4F81F65FACCD}" srcOrd="8" destOrd="0" presId="urn:microsoft.com/office/officeart/2018/5/layout/IconCircleLabelList"/>
    <dgm:cxn modelId="{F1BA8BFD-62AD-4C74-9027-34E5A8DE936B}" type="presParOf" srcId="{54224D3A-7339-4ABA-9579-4F81F65FACCD}" destId="{43C7CF7E-B1C2-4D84-90D2-77DB54E87A03}" srcOrd="0" destOrd="0" presId="urn:microsoft.com/office/officeart/2018/5/layout/IconCircleLabelList"/>
    <dgm:cxn modelId="{554A3B8A-7AA2-4DDF-AC73-D4A330A8797C}" type="presParOf" srcId="{54224D3A-7339-4ABA-9579-4F81F65FACCD}" destId="{D0B9B786-C428-40FC-ACA6-8CF9F354C9A2}" srcOrd="1" destOrd="0" presId="urn:microsoft.com/office/officeart/2018/5/layout/IconCircleLabelList"/>
    <dgm:cxn modelId="{674830AD-AA35-43F8-81F2-3A0F20CF62F9}" type="presParOf" srcId="{54224D3A-7339-4ABA-9579-4F81F65FACCD}" destId="{397B1FBF-2E52-4712-85A5-1587DFA84E1E}" srcOrd="2" destOrd="0" presId="urn:microsoft.com/office/officeart/2018/5/layout/IconCircleLabelList"/>
    <dgm:cxn modelId="{A613AB1A-E912-476C-9CE7-F4F2C9E5CD0C}" type="presParOf" srcId="{54224D3A-7339-4ABA-9579-4F81F65FACCD}" destId="{3628CF7F-A70C-4429-BA48-72E2CA17A1EA}" srcOrd="3" destOrd="0" presId="urn:microsoft.com/office/officeart/2018/5/layout/IconCircleLabelList"/>
    <dgm:cxn modelId="{57025928-29FD-4520-8B69-F651EEA91449}" type="presParOf" srcId="{0694619E-C104-4C43-8398-3614034FC624}" destId="{38557D1C-92F8-4A16-A7C4-68D694978D00}" srcOrd="9" destOrd="0" presId="urn:microsoft.com/office/officeart/2018/5/layout/IconCircleLabelList"/>
    <dgm:cxn modelId="{5422715E-16D5-423C-8C00-17786CE196EC}" type="presParOf" srcId="{0694619E-C104-4C43-8398-3614034FC624}" destId="{8F5C8EAB-CFF0-42F1-B2F1-393F8C7CA1B7}" srcOrd="10" destOrd="0" presId="urn:microsoft.com/office/officeart/2018/5/layout/IconCircleLabelList"/>
    <dgm:cxn modelId="{624CE5A7-E0E1-4DEB-AB8F-5CDE674B3285}" type="presParOf" srcId="{8F5C8EAB-CFF0-42F1-B2F1-393F8C7CA1B7}" destId="{1F4A8D77-C7C0-407B-856E-BA221E339B86}" srcOrd="0" destOrd="0" presId="urn:microsoft.com/office/officeart/2018/5/layout/IconCircleLabelList"/>
    <dgm:cxn modelId="{5B926A52-2C1A-4C88-BADE-0129071CBD0E}" type="presParOf" srcId="{8F5C8EAB-CFF0-42F1-B2F1-393F8C7CA1B7}" destId="{043BC3BB-D0AF-4489-8DDC-B88C27C9DC8E}" srcOrd="1" destOrd="0" presId="urn:microsoft.com/office/officeart/2018/5/layout/IconCircleLabelList"/>
    <dgm:cxn modelId="{B980DAC2-62E5-42F9-9F0A-C878CF5BCF53}" type="presParOf" srcId="{8F5C8EAB-CFF0-42F1-B2F1-393F8C7CA1B7}" destId="{3A5E93EA-71F3-49A6-AF5D-25DA7EAE093E}" srcOrd="2" destOrd="0" presId="urn:microsoft.com/office/officeart/2018/5/layout/IconCircleLabelList"/>
    <dgm:cxn modelId="{58639A29-9B35-4C11-AC44-5ABE6BD9E45A}" type="presParOf" srcId="{8F5C8EAB-CFF0-42F1-B2F1-393F8C7CA1B7}" destId="{FB8764D1-E295-4D7A-8511-E2713CF9390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F681F7-CAF9-45CE-BAE3-4C0C59E9538B}"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1660A886-4466-4297-A619-1BAB64B632A0}">
      <dgm:prSet/>
      <dgm:spPr/>
      <dgm:t>
        <a:bodyPr/>
        <a:lstStyle/>
        <a:p>
          <a:r>
            <a:rPr lang="en-US"/>
            <a:t>- Use respectfulness, humility, mindfulness, and flexibility to build stronger relationships and gain confidence</a:t>
          </a:r>
        </a:p>
      </dgm:t>
    </dgm:pt>
    <dgm:pt modelId="{9B34A95C-3C23-4A7C-94EA-91B0FA9D6DFA}" type="parTrans" cxnId="{E95BB63B-901F-4F35-B8B4-CADF5E237387}">
      <dgm:prSet/>
      <dgm:spPr/>
      <dgm:t>
        <a:bodyPr/>
        <a:lstStyle/>
        <a:p>
          <a:endParaRPr lang="en-US"/>
        </a:p>
      </dgm:t>
    </dgm:pt>
    <dgm:pt modelId="{295615D4-DF57-4D63-B1DF-E896BD9EE165}" type="sibTrans" cxnId="{E95BB63B-901F-4F35-B8B4-CADF5E237387}">
      <dgm:prSet/>
      <dgm:spPr/>
      <dgm:t>
        <a:bodyPr/>
        <a:lstStyle/>
        <a:p>
          <a:endParaRPr lang="en-US"/>
        </a:p>
      </dgm:t>
    </dgm:pt>
    <dgm:pt modelId="{12E325A4-4EF6-4346-9201-B0CA6569BF66}">
      <dgm:prSet/>
      <dgm:spPr/>
      <dgm:t>
        <a:bodyPr/>
        <a:lstStyle/>
        <a:p>
          <a:r>
            <a:rPr lang="en-US"/>
            <a:t>- Apply supportive and helpful nature to reduce fear of failure by learning from teamwork experiences</a:t>
          </a:r>
        </a:p>
      </dgm:t>
    </dgm:pt>
    <dgm:pt modelId="{EDE70B37-C0C9-4F30-8FFA-04EC6D1C31A3}" type="parTrans" cxnId="{C7C7D28B-F091-481B-BBE8-77E15DC5B132}">
      <dgm:prSet/>
      <dgm:spPr/>
      <dgm:t>
        <a:bodyPr/>
        <a:lstStyle/>
        <a:p>
          <a:endParaRPr lang="en-US"/>
        </a:p>
      </dgm:t>
    </dgm:pt>
    <dgm:pt modelId="{6C87AC37-A973-4745-B40B-46AC3168545C}" type="sibTrans" cxnId="{C7C7D28B-F091-481B-BBE8-77E15DC5B132}">
      <dgm:prSet/>
      <dgm:spPr/>
      <dgm:t>
        <a:bodyPr/>
        <a:lstStyle/>
        <a:p>
          <a:endParaRPr lang="en-US"/>
        </a:p>
      </dgm:t>
    </dgm:pt>
    <dgm:pt modelId="{87511D1C-5510-4F24-AA25-995142BB21D5}">
      <dgm:prSet/>
      <dgm:spPr/>
      <dgm:t>
        <a:bodyPr/>
        <a:lstStyle/>
        <a:p>
          <a:r>
            <a:rPr lang="en-US"/>
            <a:t>- Use adaptability to manage time effectively and handle pressure</a:t>
          </a:r>
        </a:p>
      </dgm:t>
    </dgm:pt>
    <dgm:pt modelId="{C268D481-316A-4FCC-9CEC-BE1079AA111E}" type="parTrans" cxnId="{E2C974F1-8040-4EE8-A6A5-B5819C25AE47}">
      <dgm:prSet/>
      <dgm:spPr/>
      <dgm:t>
        <a:bodyPr/>
        <a:lstStyle/>
        <a:p>
          <a:endParaRPr lang="en-US"/>
        </a:p>
      </dgm:t>
    </dgm:pt>
    <dgm:pt modelId="{495A90B2-BB5E-4DD6-A19C-61A9781FB639}" type="sibTrans" cxnId="{E2C974F1-8040-4EE8-A6A5-B5819C25AE47}">
      <dgm:prSet/>
      <dgm:spPr/>
      <dgm:t>
        <a:bodyPr/>
        <a:lstStyle/>
        <a:p>
          <a:endParaRPr lang="en-US"/>
        </a:p>
      </dgm:t>
    </dgm:pt>
    <dgm:pt modelId="{99E0BDA1-2ADF-4997-A585-74F10FCD1421}">
      <dgm:prSet/>
      <dgm:spPr/>
      <dgm:t>
        <a:bodyPr/>
        <a:lstStyle/>
        <a:p>
          <a:r>
            <a:rPr lang="en-US"/>
            <a:t>- Take opportunities for training and mentoring to improve resilience and public speaking skills</a:t>
          </a:r>
        </a:p>
      </dgm:t>
    </dgm:pt>
    <dgm:pt modelId="{77EFC1C9-2FEF-42C6-806D-3D699F3D8420}" type="parTrans" cxnId="{EAAE5AE7-F24E-4FC4-8FB5-54FD3CE8CCDE}">
      <dgm:prSet/>
      <dgm:spPr/>
      <dgm:t>
        <a:bodyPr/>
        <a:lstStyle/>
        <a:p>
          <a:endParaRPr lang="en-US"/>
        </a:p>
      </dgm:t>
    </dgm:pt>
    <dgm:pt modelId="{467D5412-B370-47A1-9263-73A004DF6E15}" type="sibTrans" cxnId="{EAAE5AE7-F24E-4FC4-8FB5-54FD3CE8CCDE}">
      <dgm:prSet/>
      <dgm:spPr/>
      <dgm:t>
        <a:bodyPr/>
        <a:lstStyle/>
        <a:p>
          <a:endParaRPr lang="en-US"/>
        </a:p>
      </dgm:t>
    </dgm:pt>
    <dgm:pt modelId="{F000727F-2EBF-447F-A346-E0211DD5478B}">
      <dgm:prSet/>
      <dgm:spPr/>
      <dgm:t>
        <a:bodyPr/>
        <a:lstStyle/>
        <a:p>
          <a:r>
            <a:rPr lang="en-US"/>
            <a:t>- Rely on being genuine and trustworthy to stand out and manage challenges in the sector</a:t>
          </a:r>
        </a:p>
      </dgm:t>
    </dgm:pt>
    <dgm:pt modelId="{71D65241-4D65-475E-B936-ACD229423279}" type="parTrans" cxnId="{28ACE19F-605A-4B36-BA8C-342270581C0E}">
      <dgm:prSet/>
      <dgm:spPr/>
      <dgm:t>
        <a:bodyPr/>
        <a:lstStyle/>
        <a:p>
          <a:endParaRPr lang="en-US"/>
        </a:p>
      </dgm:t>
    </dgm:pt>
    <dgm:pt modelId="{11689FC3-4441-4D95-94F5-E7309E2E0560}" type="sibTrans" cxnId="{28ACE19F-605A-4B36-BA8C-342270581C0E}">
      <dgm:prSet/>
      <dgm:spPr/>
      <dgm:t>
        <a:bodyPr/>
        <a:lstStyle/>
        <a:p>
          <a:endParaRPr lang="en-US"/>
        </a:p>
      </dgm:t>
    </dgm:pt>
    <dgm:pt modelId="{C31F75E8-91F9-4B71-A332-7ADEA82B6EA0}" type="pres">
      <dgm:prSet presAssocID="{42F681F7-CAF9-45CE-BAE3-4C0C59E9538B}" presName="root" presStyleCnt="0">
        <dgm:presLayoutVars>
          <dgm:dir/>
          <dgm:resizeHandles val="exact"/>
        </dgm:presLayoutVars>
      </dgm:prSet>
      <dgm:spPr/>
    </dgm:pt>
    <dgm:pt modelId="{3B79FC82-2EE0-4F5B-9BCE-7908E0553DB7}" type="pres">
      <dgm:prSet presAssocID="{1660A886-4466-4297-A619-1BAB64B632A0}" presName="compNode" presStyleCnt="0"/>
      <dgm:spPr/>
    </dgm:pt>
    <dgm:pt modelId="{FA2F8B27-5E2C-4E4C-A6EA-5581D27A435D}" type="pres">
      <dgm:prSet presAssocID="{1660A886-4466-4297-A619-1BAB64B632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ve Letter"/>
        </a:ext>
      </dgm:extLst>
    </dgm:pt>
    <dgm:pt modelId="{7D741DA7-E263-4684-9DA8-197AC2775511}" type="pres">
      <dgm:prSet presAssocID="{1660A886-4466-4297-A619-1BAB64B632A0}" presName="spaceRect" presStyleCnt="0"/>
      <dgm:spPr/>
    </dgm:pt>
    <dgm:pt modelId="{0ECE942D-D8DB-4F02-8865-551AC92B0794}" type="pres">
      <dgm:prSet presAssocID="{1660A886-4466-4297-A619-1BAB64B632A0}" presName="textRect" presStyleLbl="revTx" presStyleIdx="0" presStyleCnt="5">
        <dgm:presLayoutVars>
          <dgm:chMax val="1"/>
          <dgm:chPref val="1"/>
        </dgm:presLayoutVars>
      </dgm:prSet>
      <dgm:spPr/>
    </dgm:pt>
    <dgm:pt modelId="{7C9A9768-834E-42C5-AC6B-FFAF08427CCE}" type="pres">
      <dgm:prSet presAssocID="{295615D4-DF57-4D63-B1DF-E896BD9EE165}" presName="sibTrans" presStyleCnt="0"/>
      <dgm:spPr/>
    </dgm:pt>
    <dgm:pt modelId="{AA0059A6-48A6-499A-BB25-21651B2ED52F}" type="pres">
      <dgm:prSet presAssocID="{12E325A4-4EF6-4346-9201-B0CA6569BF66}" presName="compNode" presStyleCnt="0"/>
      <dgm:spPr/>
    </dgm:pt>
    <dgm:pt modelId="{95726F45-16BF-4DB2-8635-22F57B833806}" type="pres">
      <dgm:prSet presAssocID="{12E325A4-4EF6-4346-9201-B0CA6569BF6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3ABD237C-8B7B-43C7-8414-E43E23EA8699}" type="pres">
      <dgm:prSet presAssocID="{12E325A4-4EF6-4346-9201-B0CA6569BF66}" presName="spaceRect" presStyleCnt="0"/>
      <dgm:spPr/>
    </dgm:pt>
    <dgm:pt modelId="{5DB8DAC8-7846-4419-ADAC-6899B9E715C5}" type="pres">
      <dgm:prSet presAssocID="{12E325A4-4EF6-4346-9201-B0CA6569BF66}" presName="textRect" presStyleLbl="revTx" presStyleIdx="1" presStyleCnt="5">
        <dgm:presLayoutVars>
          <dgm:chMax val="1"/>
          <dgm:chPref val="1"/>
        </dgm:presLayoutVars>
      </dgm:prSet>
      <dgm:spPr/>
    </dgm:pt>
    <dgm:pt modelId="{EC928BD8-1FE0-4314-B350-1D9225F509B1}" type="pres">
      <dgm:prSet presAssocID="{6C87AC37-A973-4745-B40B-46AC3168545C}" presName="sibTrans" presStyleCnt="0"/>
      <dgm:spPr/>
    </dgm:pt>
    <dgm:pt modelId="{CFCC8007-A9BA-43CC-ABF9-053911C70C17}" type="pres">
      <dgm:prSet presAssocID="{87511D1C-5510-4F24-AA25-995142BB21D5}" presName="compNode" presStyleCnt="0"/>
      <dgm:spPr/>
    </dgm:pt>
    <dgm:pt modelId="{CEA10B03-50C4-4C13-AD3A-3B3DAD145EE0}" type="pres">
      <dgm:prSet presAssocID="{87511D1C-5510-4F24-AA25-995142BB21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6E2617C1-1430-453D-A027-E2CAE945DB50}" type="pres">
      <dgm:prSet presAssocID="{87511D1C-5510-4F24-AA25-995142BB21D5}" presName="spaceRect" presStyleCnt="0"/>
      <dgm:spPr/>
    </dgm:pt>
    <dgm:pt modelId="{2865D191-E2D6-4C78-A330-FF9507426049}" type="pres">
      <dgm:prSet presAssocID="{87511D1C-5510-4F24-AA25-995142BB21D5}" presName="textRect" presStyleLbl="revTx" presStyleIdx="2" presStyleCnt="5">
        <dgm:presLayoutVars>
          <dgm:chMax val="1"/>
          <dgm:chPref val="1"/>
        </dgm:presLayoutVars>
      </dgm:prSet>
      <dgm:spPr/>
    </dgm:pt>
    <dgm:pt modelId="{60402E34-D52C-4103-84DB-AD00F5231946}" type="pres">
      <dgm:prSet presAssocID="{495A90B2-BB5E-4DD6-A19C-61A9781FB639}" presName="sibTrans" presStyleCnt="0"/>
      <dgm:spPr/>
    </dgm:pt>
    <dgm:pt modelId="{56A29599-C3EA-4491-BC66-1CF964F1E639}" type="pres">
      <dgm:prSet presAssocID="{99E0BDA1-2ADF-4997-A585-74F10FCD1421}" presName="compNode" presStyleCnt="0"/>
      <dgm:spPr/>
    </dgm:pt>
    <dgm:pt modelId="{E9FC94A3-6E5A-4505-8DE2-A3AF2C385790}" type="pres">
      <dgm:prSet presAssocID="{99E0BDA1-2ADF-4997-A585-74F10FCD142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ecturer"/>
        </a:ext>
      </dgm:extLst>
    </dgm:pt>
    <dgm:pt modelId="{A831D4CB-93F4-4705-A327-AD2191E4FC50}" type="pres">
      <dgm:prSet presAssocID="{99E0BDA1-2ADF-4997-A585-74F10FCD1421}" presName="spaceRect" presStyleCnt="0"/>
      <dgm:spPr/>
    </dgm:pt>
    <dgm:pt modelId="{2DC7EAA7-EC95-4559-B177-6D754EEA35EA}" type="pres">
      <dgm:prSet presAssocID="{99E0BDA1-2ADF-4997-A585-74F10FCD1421}" presName="textRect" presStyleLbl="revTx" presStyleIdx="3" presStyleCnt="5">
        <dgm:presLayoutVars>
          <dgm:chMax val="1"/>
          <dgm:chPref val="1"/>
        </dgm:presLayoutVars>
      </dgm:prSet>
      <dgm:spPr/>
    </dgm:pt>
    <dgm:pt modelId="{C8BE896C-7AE6-4197-AAD9-65480C55074D}" type="pres">
      <dgm:prSet presAssocID="{467D5412-B370-47A1-9263-73A004DF6E15}" presName="sibTrans" presStyleCnt="0"/>
      <dgm:spPr/>
    </dgm:pt>
    <dgm:pt modelId="{BF2C91E3-C470-46AF-8DA9-3C141074D37D}" type="pres">
      <dgm:prSet presAssocID="{F000727F-2EBF-447F-A346-E0211DD5478B}" presName="compNode" presStyleCnt="0"/>
      <dgm:spPr/>
    </dgm:pt>
    <dgm:pt modelId="{844BE9A9-9D20-4609-91D9-2B3F3071F74F}" type="pres">
      <dgm:prSet presAssocID="{F000727F-2EBF-447F-A346-E0211DD5478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4A76CA7F-9B68-4B81-9347-8C5812582BB4}" type="pres">
      <dgm:prSet presAssocID="{F000727F-2EBF-447F-A346-E0211DD5478B}" presName="spaceRect" presStyleCnt="0"/>
      <dgm:spPr/>
    </dgm:pt>
    <dgm:pt modelId="{1EEA5A0D-F920-4DD3-B66A-A2B37001B810}" type="pres">
      <dgm:prSet presAssocID="{F000727F-2EBF-447F-A346-E0211DD5478B}" presName="textRect" presStyleLbl="revTx" presStyleIdx="4" presStyleCnt="5">
        <dgm:presLayoutVars>
          <dgm:chMax val="1"/>
          <dgm:chPref val="1"/>
        </dgm:presLayoutVars>
      </dgm:prSet>
      <dgm:spPr/>
    </dgm:pt>
  </dgm:ptLst>
  <dgm:cxnLst>
    <dgm:cxn modelId="{480A0A11-C504-4421-8B13-64BC1970EA10}" type="presOf" srcId="{12E325A4-4EF6-4346-9201-B0CA6569BF66}" destId="{5DB8DAC8-7846-4419-ADAC-6899B9E715C5}" srcOrd="0" destOrd="0" presId="urn:microsoft.com/office/officeart/2018/2/layout/IconLabelList"/>
    <dgm:cxn modelId="{DAD58531-A9D9-4833-A3FB-6BD9EA5C5594}" type="presOf" srcId="{99E0BDA1-2ADF-4997-A585-74F10FCD1421}" destId="{2DC7EAA7-EC95-4559-B177-6D754EEA35EA}" srcOrd="0" destOrd="0" presId="urn:microsoft.com/office/officeart/2018/2/layout/IconLabelList"/>
    <dgm:cxn modelId="{A39CC936-8B07-4D08-A818-868F42284A59}" type="presOf" srcId="{F000727F-2EBF-447F-A346-E0211DD5478B}" destId="{1EEA5A0D-F920-4DD3-B66A-A2B37001B810}" srcOrd="0" destOrd="0" presId="urn:microsoft.com/office/officeart/2018/2/layout/IconLabelList"/>
    <dgm:cxn modelId="{E95BB63B-901F-4F35-B8B4-CADF5E237387}" srcId="{42F681F7-CAF9-45CE-BAE3-4C0C59E9538B}" destId="{1660A886-4466-4297-A619-1BAB64B632A0}" srcOrd="0" destOrd="0" parTransId="{9B34A95C-3C23-4A7C-94EA-91B0FA9D6DFA}" sibTransId="{295615D4-DF57-4D63-B1DF-E896BD9EE165}"/>
    <dgm:cxn modelId="{1EAE2867-2633-4C5D-9B7F-E67BEC336767}" type="presOf" srcId="{1660A886-4466-4297-A619-1BAB64B632A0}" destId="{0ECE942D-D8DB-4F02-8865-551AC92B0794}" srcOrd="0" destOrd="0" presId="urn:microsoft.com/office/officeart/2018/2/layout/IconLabelList"/>
    <dgm:cxn modelId="{C7C7D28B-F091-481B-BBE8-77E15DC5B132}" srcId="{42F681F7-CAF9-45CE-BAE3-4C0C59E9538B}" destId="{12E325A4-4EF6-4346-9201-B0CA6569BF66}" srcOrd="1" destOrd="0" parTransId="{EDE70B37-C0C9-4F30-8FFA-04EC6D1C31A3}" sibTransId="{6C87AC37-A973-4745-B40B-46AC3168545C}"/>
    <dgm:cxn modelId="{28ACE19F-605A-4B36-BA8C-342270581C0E}" srcId="{42F681F7-CAF9-45CE-BAE3-4C0C59E9538B}" destId="{F000727F-2EBF-447F-A346-E0211DD5478B}" srcOrd="4" destOrd="0" parTransId="{71D65241-4D65-475E-B936-ACD229423279}" sibTransId="{11689FC3-4441-4D95-94F5-E7309E2E0560}"/>
    <dgm:cxn modelId="{F5E0D2A3-345E-43A3-BFA5-EF9A42841FC4}" type="presOf" srcId="{42F681F7-CAF9-45CE-BAE3-4C0C59E9538B}" destId="{C31F75E8-91F9-4B71-A332-7ADEA82B6EA0}" srcOrd="0" destOrd="0" presId="urn:microsoft.com/office/officeart/2018/2/layout/IconLabelList"/>
    <dgm:cxn modelId="{8D081ED2-447D-43A9-AB63-06956DDA8648}" type="presOf" srcId="{87511D1C-5510-4F24-AA25-995142BB21D5}" destId="{2865D191-E2D6-4C78-A330-FF9507426049}" srcOrd="0" destOrd="0" presId="urn:microsoft.com/office/officeart/2018/2/layout/IconLabelList"/>
    <dgm:cxn modelId="{EAAE5AE7-F24E-4FC4-8FB5-54FD3CE8CCDE}" srcId="{42F681F7-CAF9-45CE-BAE3-4C0C59E9538B}" destId="{99E0BDA1-2ADF-4997-A585-74F10FCD1421}" srcOrd="3" destOrd="0" parTransId="{77EFC1C9-2FEF-42C6-806D-3D699F3D8420}" sibTransId="{467D5412-B370-47A1-9263-73A004DF6E15}"/>
    <dgm:cxn modelId="{E2C974F1-8040-4EE8-A6A5-B5819C25AE47}" srcId="{42F681F7-CAF9-45CE-BAE3-4C0C59E9538B}" destId="{87511D1C-5510-4F24-AA25-995142BB21D5}" srcOrd="2" destOrd="0" parTransId="{C268D481-316A-4FCC-9CEC-BE1079AA111E}" sibTransId="{495A90B2-BB5E-4DD6-A19C-61A9781FB639}"/>
    <dgm:cxn modelId="{F2FD79C0-929F-4845-99FD-1D6809CC9E09}" type="presParOf" srcId="{C31F75E8-91F9-4B71-A332-7ADEA82B6EA0}" destId="{3B79FC82-2EE0-4F5B-9BCE-7908E0553DB7}" srcOrd="0" destOrd="0" presId="urn:microsoft.com/office/officeart/2018/2/layout/IconLabelList"/>
    <dgm:cxn modelId="{E11A51AE-4A54-4CBB-BD05-3447C953BE3A}" type="presParOf" srcId="{3B79FC82-2EE0-4F5B-9BCE-7908E0553DB7}" destId="{FA2F8B27-5E2C-4E4C-A6EA-5581D27A435D}" srcOrd="0" destOrd="0" presId="urn:microsoft.com/office/officeart/2018/2/layout/IconLabelList"/>
    <dgm:cxn modelId="{DC289BBB-56F3-4279-BB87-0CB6288FF31E}" type="presParOf" srcId="{3B79FC82-2EE0-4F5B-9BCE-7908E0553DB7}" destId="{7D741DA7-E263-4684-9DA8-197AC2775511}" srcOrd="1" destOrd="0" presId="urn:microsoft.com/office/officeart/2018/2/layout/IconLabelList"/>
    <dgm:cxn modelId="{3229D1C6-3AC3-47B7-B372-0D6A02A364D6}" type="presParOf" srcId="{3B79FC82-2EE0-4F5B-9BCE-7908E0553DB7}" destId="{0ECE942D-D8DB-4F02-8865-551AC92B0794}" srcOrd="2" destOrd="0" presId="urn:microsoft.com/office/officeart/2018/2/layout/IconLabelList"/>
    <dgm:cxn modelId="{79248B19-47A1-44ED-9ED1-E0A16B2D6BB8}" type="presParOf" srcId="{C31F75E8-91F9-4B71-A332-7ADEA82B6EA0}" destId="{7C9A9768-834E-42C5-AC6B-FFAF08427CCE}" srcOrd="1" destOrd="0" presId="urn:microsoft.com/office/officeart/2018/2/layout/IconLabelList"/>
    <dgm:cxn modelId="{4B915AEA-9810-4B93-8BE3-25C5419C0F41}" type="presParOf" srcId="{C31F75E8-91F9-4B71-A332-7ADEA82B6EA0}" destId="{AA0059A6-48A6-499A-BB25-21651B2ED52F}" srcOrd="2" destOrd="0" presId="urn:microsoft.com/office/officeart/2018/2/layout/IconLabelList"/>
    <dgm:cxn modelId="{E446C6F6-37DE-47C2-82D8-16844AD7A1A5}" type="presParOf" srcId="{AA0059A6-48A6-499A-BB25-21651B2ED52F}" destId="{95726F45-16BF-4DB2-8635-22F57B833806}" srcOrd="0" destOrd="0" presId="urn:microsoft.com/office/officeart/2018/2/layout/IconLabelList"/>
    <dgm:cxn modelId="{ECD149A2-6C20-4D5D-A2CC-257AFAD68AF8}" type="presParOf" srcId="{AA0059A6-48A6-499A-BB25-21651B2ED52F}" destId="{3ABD237C-8B7B-43C7-8414-E43E23EA8699}" srcOrd="1" destOrd="0" presId="urn:microsoft.com/office/officeart/2018/2/layout/IconLabelList"/>
    <dgm:cxn modelId="{821DF340-6318-42F2-8F4F-0035D78B8822}" type="presParOf" srcId="{AA0059A6-48A6-499A-BB25-21651B2ED52F}" destId="{5DB8DAC8-7846-4419-ADAC-6899B9E715C5}" srcOrd="2" destOrd="0" presId="urn:microsoft.com/office/officeart/2018/2/layout/IconLabelList"/>
    <dgm:cxn modelId="{18991CD7-EFBA-47AC-B00B-A5FAAF9C7C36}" type="presParOf" srcId="{C31F75E8-91F9-4B71-A332-7ADEA82B6EA0}" destId="{EC928BD8-1FE0-4314-B350-1D9225F509B1}" srcOrd="3" destOrd="0" presId="urn:microsoft.com/office/officeart/2018/2/layout/IconLabelList"/>
    <dgm:cxn modelId="{CC6C83B3-52F9-47FF-8EB8-656940477721}" type="presParOf" srcId="{C31F75E8-91F9-4B71-A332-7ADEA82B6EA0}" destId="{CFCC8007-A9BA-43CC-ABF9-053911C70C17}" srcOrd="4" destOrd="0" presId="urn:microsoft.com/office/officeart/2018/2/layout/IconLabelList"/>
    <dgm:cxn modelId="{4EE968F7-DB7D-4C4F-BA8B-25E696E10116}" type="presParOf" srcId="{CFCC8007-A9BA-43CC-ABF9-053911C70C17}" destId="{CEA10B03-50C4-4C13-AD3A-3B3DAD145EE0}" srcOrd="0" destOrd="0" presId="urn:microsoft.com/office/officeart/2018/2/layout/IconLabelList"/>
    <dgm:cxn modelId="{4A76E1DF-429B-42ED-971E-F266DDB7828E}" type="presParOf" srcId="{CFCC8007-A9BA-43CC-ABF9-053911C70C17}" destId="{6E2617C1-1430-453D-A027-E2CAE945DB50}" srcOrd="1" destOrd="0" presId="urn:microsoft.com/office/officeart/2018/2/layout/IconLabelList"/>
    <dgm:cxn modelId="{BDDA17CD-2756-47D4-B087-22820F2E85F6}" type="presParOf" srcId="{CFCC8007-A9BA-43CC-ABF9-053911C70C17}" destId="{2865D191-E2D6-4C78-A330-FF9507426049}" srcOrd="2" destOrd="0" presId="urn:microsoft.com/office/officeart/2018/2/layout/IconLabelList"/>
    <dgm:cxn modelId="{73998E04-540B-4AFD-AF26-31BEE7C605A1}" type="presParOf" srcId="{C31F75E8-91F9-4B71-A332-7ADEA82B6EA0}" destId="{60402E34-D52C-4103-84DB-AD00F5231946}" srcOrd="5" destOrd="0" presId="urn:microsoft.com/office/officeart/2018/2/layout/IconLabelList"/>
    <dgm:cxn modelId="{6969505E-C813-4ACC-AD35-0B0A6997D39E}" type="presParOf" srcId="{C31F75E8-91F9-4B71-A332-7ADEA82B6EA0}" destId="{56A29599-C3EA-4491-BC66-1CF964F1E639}" srcOrd="6" destOrd="0" presId="urn:microsoft.com/office/officeart/2018/2/layout/IconLabelList"/>
    <dgm:cxn modelId="{6C020C09-49A1-496E-8BB3-09A5BB4AFD02}" type="presParOf" srcId="{56A29599-C3EA-4491-BC66-1CF964F1E639}" destId="{E9FC94A3-6E5A-4505-8DE2-A3AF2C385790}" srcOrd="0" destOrd="0" presId="urn:microsoft.com/office/officeart/2018/2/layout/IconLabelList"/>
    <dgm:cxn modelId="{E0D5F8DD-240C-402C-98A1-639B5B0ADD79}" type="presParOf" srcId="{56A29599-C3EA-4491-BC66-1CF964F1E639}" destId="{A831D4CB-93F4-4705-A327-AD2191E4FC50}" srcOrd="1" destOrd="0" presId="urn:microsoft.com/office/officeart/2018/2/layout/IconLabelList"/>
    <dgm:cxn modelId="{8F3BF72A-856C-4B2B-829A-58D5A1B82224}" type="presParOf" srcId="{56A29599-C3EA-4491-BC66-1CF964F1E639}" destId="{2DC7EAA7-EC95-4559-B177-6D754EEA35EA}" srcOrd="2" destOrd="0" presId="urn:microsoft.com/office/officeart/2018/2/layout/IconLabelList"/>
    <dgm:cxn modelId="{EF13DC01-261D-46DE-A945-A6D3442D76FF}" type="presParOf" srcId="{C31F75E8-91F9-4B71-A332-7ADEA82B6EA0}" destId="{C8BE896C-7AE6-4197-AAD9-65480C55074D}" srcOrd="7" destOrd="0" presId="urn:microsoft.com/office/officeart/2018/2/layout/IconLabelList"/>
    <dgm:cxn modelId="{64912ECF-AEC4-496D-8CFD-BB9F24AB31E4}" type="presParOf" srcId="{C31F75E8-91F9-4B71-A332-7ADEA82B6EA0}" destId="{BF2C91E3-C470-46AF-8DA9-3C141074D37D}" srcOrd="8" destOrd="0" presId="urn:microsoft.com/office/officeart/2018/2/layout/IconLabelList"/>
    <dgm:cxn modelId="{E5FAD154-8AA3-45C0-9E90-8D3114BE3EA6}" type="presParOf" srcId="{BF2C91E3-C470-46AF-8DA9-3C141074D37D}" destId="{844BE9A9-9D20-4609-91D9-2B3F3071F74F}" srcOrd="0" destOrd="0" presId="urn:microsoft.com/office/officeart/2018/2/layout/IconLabelList"/>
    <dgm:cxn modelId="{ECC64877-F934-48C3-8DFE-782C024ECBC4}" type="presParOf" srcId="{BF2C91E3-C470-46AF-8DA9-3C141074D37D}" destId="{4A76CA7F-9B68-4B81-9347-8C5812582BB4}" srcOrd="1" destOrd="0" presId="urn:microsoft.com/office/officeart/2018/2/layout/IconLabelList"/>
    <dgm:cxn modelId="{AC149196-7927-435A-8076-502141C4CC78}" type="presParOf" srcId="{BF2C91E3-C470-46AF-8DA9-3C141074D37D}" destId="{1EEA5A0D-F920-4DD3-B66A-A2B37001B81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B504DE-30D4-45F1-9509-2EC7A2ECE7BB}">
      <dsp:nvSpPr>
        <dsp:cNvPr id="0" name=""/>
        <dsp:cNvSpPr/>
      </dsp:nvSpPr>
      <dsp:spPr>
        <a:xfrm>
          <a:off x="0" y="69619"/>
          <a:ext cx="5000124" cy="835379"/>
        </a:xfrm>
        <a:prstGeom prst="roundRect">
          <a:avLst/>
        </a:prstGeom>
        <a:gradFill rotWithShape="0">
          <a:gsLst>
            <a:gs pos="0">
              <a:schemeClr val="accent2">
                <a:hueOff val="0"/>
                <a:satOff val="0"/>
                <a:lumOff val="0"/>
                <a:alphaOff val="0"/>
                <a:tint val="100000"/>
                <a:shade val="100000"/>
                <a:satMod val="130000"/>
              </a:schemeClr>
            </a:gs>
            <a:gs pos="100000">
              <a:schemeClr val="accent2">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Genuine and trustworthy personality </a:t>
          </a:r>
          <a:r>
            <a:rPr lang="en-GB" sz="2100" kern="1200" dirty="0"/>
            <a:t>(Metz et al., 2022).</a:t>
          </a:r>
          <a:endParaRPr lang="en-US" sz="2100" kern="1200" dirty="0"/>
        </a:p>
      </dsp:txBody>
      <dsp:txXfrm>
        <a:off x="40780" y="110399"/>
        <a:ext cx="4918564" cy="753819"/>
      </dsp:txXfrm>
    </dsp:sp>
    <dsp:sp modelId="{A3C5A5D5-EA64-457F-BEE9-4DD927FABE73}">
      <dsp:nvSpPr>
        <dsp:cNvPr id="0" name=""/>
        <dsp:cNvSpPr/>
      </dsp:nvSpPr>
      <dsp:spPr>
        <a:xfrm>
          <a:off x="0" y="965479"/>
          <a:ext cx="5000124" cy="835379"/>
        </a:xfrm>
        <a:prstGeom prst="roundRect">
          <a:avLst/>
        </a:prstGeom>
        <a:gradFill rotWithShape="0">
          <a:gsLst>
            <a:gs pos="0">
              <a:schemeClr val="accent2">
                <a:hueOff val="936304"/>
                <a:satOff val="-1168"/>
                <a:lumOff val="275"/>
                <a:alphaOff val="0"/>
                <a:tint val="100000"/>
                <a:shade val="100000"/>
                <a:satMod val="130000"/>
              </a:schemeClr>
            </a:gs>
            <a:gs pos="100000">
              <a:schemeClr val="accent2">
                <a:hueOff val="936304"/>
                <a:satOff val="-1168"/>
                <a:lumOff val="275"/>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Respectful and humble in all interactions</a:t>
          </a:r>
        </a:p>
      </dsp:txBody>
      <dsp:txXfrm>
        <a:off x="40780" y="1006259"/>
        <a:ext cx="4918564" cy="753819"/>
      </dsp:txXfrm>
    </dsp:sp>
    <dsp:sp modelId="{153B3F9F-2F28-463F-8015-526E4215D908}">
      <dsp:nvSpPr>
        <dsp:cNvPr id="0" name=""/>
        <dsp:cNvSpPr/>
      </dsp:nvSpPr>
      <dsp:spPr>
        <a:xfrm>
          <a:off x="0" y="1861339"/>
          <a:ext cx="5000124" cy="835379"/>
        </a:xfrm>
        <a:prstGeom prst="roundRect">
          <a:avLst/>
        </a:prstGeom>
        <a:gradFill rotWithShape="0">
          <a:gsLst>
            <a:gs pos="0">
              <a:schemeClr val="accent2">
                <a:hueOff val="1872608"/>
                <a:satOff val="-2336"/>
                <a:lumOff val="549"/>
                <a:alphaOff val="0"/>
                <a:tint val="100000"/>
                <a:shade val="100000"/>
                <a:satMod val="130000"/>
              </a:schemeClr>
            </a:gs>
            <a:gs pos="100000">
              <a:schemeClr val="accent2">
                <a:hueOff val="1872608"/>
                <a:satOff val="-2336"/>
                <a:lumOff val="549"/>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Helpful and supportive of others</a:t>
          </a:r>
        </a:p>
      </dsp:txBody>
      <dsp:txXfrm>
        <a:off x="40780" y="1902119"/>
        <a:ext cx="4918564" cy="753819"/>
      </dsp:txXfrm>
    </dsp:sp>
    <dsp:sp modelId="{AAB2E674-A7E0-4EAF-B853-902367A28C18}">
      <dsp:nvSpPr>
        <dsp:cNvPr id="0" name=""/>
        <dsp:cNvSpPr/>
      </dsp:nvSpPr>
      <dsp:spPr>
        <a:xfrm>
          <a:off x="0" y="2757200"/>
          <a:ext cx="5000124" cy="835379"/>
        </a:xfrm>
        <a:prstGeom prst="roundRect">
          <a:avLst/>
        </a:prstGeom>
        <a:gradFill rotWithShape="0">
          <a:gsLst>
            <a:gs pos="0">
              <a:schemeClr val="accent2">
                <a:hueOff val="2808911"/>
                <a:satOff val="-3503"/>
                <a:lumOff val="824"/>
                <a:alphaOff val="0"/>
                <a:tint val="100000"/>
                <a:shade val="100000"/>
                <a:satMod val="130000"/>
              </a:schemeClr>
            </a:gs>
            <a:gs pos="100000">
              <a:schemeClr val="accent2">
                <a:hueOff val="2808911"/>
                <a:satOff val="-3503"/>
                <a:lumOff val="824"/>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Flexible and adaptable to different people’s needs</a:t>
          </a:r>
        </a:p>
      </dsp:txBody>
      <dsp:txXfrm>
        <a:off x="40780" y="2797980"/>
        <a:ext cx="4918564" cy="753819"/>
      </dsp:txXfrm>
    </dsp:sp>
    <dsp:sp modelId="{49369BEB-5E38-4737-BB7F-0DF7D54BBE84}">
      <dsp:nvSpPr>
        <dsp:cNvPr id="0" name=""/>
        <dsp:cNvSpPr/>
      </dsp:nvSpPr>
      <dsp:spPr>
        <a:xfrm>
          <a:off x="0" y="3653060"/>
          <a:ext cx="5000124" cy="835379"/>
        </a:xfrm>
        <a:prstGeom prst="roundRect">
          <a:avLst/>
        </a:prstGeom>
        <a:gradFill rotWithShape="0">
          <a:gsLst>
            <a:gs pos="0">
              <a:schemeClr val="accent2">
                <a:hueOff val="3745215"/>
                <a:satOff val="-4671"/>
                <a:lumOff val="1098"/>
                <a:alphaOff val="0"/>
                <a:tint val="100000"/>
                <a:shade val="100000"/>
                <a:satMod val="130000"/>
              </a:schemeClr>
            </a:gs>
            <a:gs pos="100000">
              <a:schemeClr val="accent2">
                <a:hueOff val="3745215"/>
                <a:satOff val="-4671"/>
                <a:lumOff val="1098"/>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 Mindful and attentive in communication and care</a:t>
          </a:r>
        </a:p>
      </dsp:txBody>
      <dsp:txXfrm>
        <a:off x="40780" y="3693840"/>
        <a:ext cx="4918564" cy="753819"/>
      </dsp:txXfrm>
    </dsp:sp>
    <dsp:sp modelId="{39EC9119-2A7C-4EA8-995F-AD25B36815A9}">
      <dsp:nvSpPr>
        <dsp:cNvPr id="0" name=""/>
        <dsp:cNvSpPr/>
      </dsp:nvSpPr>
      <dsp:spPr>
        <a:xfrm>
          <a:off x="0" y="4548920"/>
          <a:ext cx="5000124" cy="835379"/>
        </a:xfrm>
        <a:prstGeom prst="roundRect">
          <a:avLst/>
        </a:prstGeom>
        <a:gradFill rotWithShape="0">
          <a:gsLst>
            <a:gs pos="0">
              <a:schemeClr val="accent2">
                <a:hueOff val="4681519"/>
                <a:satOff val="-5839"/>
                <a:lumOff val="1373"/>
                <a:alphaOff val="0"/>
                <a:tint val="100000"/>
                <a:shade val="100000"/>
                <a:satMod val="130000"/>
              </a:schemeClr>
            </a:gs>
            <a:gs pos="100000">
              <a:schemeClr val="accent2">
                <a:hueOff val="4681519"/>
                <a:satOff val="-5839"/>
                <a:lumOff val="1373"/>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t>- Strong teamwork and empathy skills </a:t>
          </a:r>
          <a:r>
            <a:rPr lang="en-GB" sz="2100" kern="1200" dirty="0"/>
            <a:t>(McNulty and Politis, 2023).</a:t>
          </a:r>
          <a:endParaRPr lang="en-US" sz="2100" kern="1200" dirty="0"/>
        </a:p>
      </dsp:txBody>
      <dsp:txXfrm>
        <a:off x="40780" y="4589700"/>
        <a:ext cx="4918564"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388DDD-EFB3-4475-A739-7134FB0055A8}">
      <dsp:nvSpPr>
        <dsp:cNvPr id="0" name=""/>
        <dsp:cNvSpPr/>
      </dsp:nvSpPr>
      <dsp:spPr>
        <a:xfrm>
          <a:off x="616935" y="1100"/>
          <a:ext cx="921683" cy="9216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E45CC0-8DDF-4974-9ED1-E978CF07678E}">
      <dsp:nvSpPr>
        <dsp:cNvPr id="0" name=""/>
        <dsp:cNvSpPr/>
      </dsp:nvSpPr>
      <dsp:spPr>
        <a:xfrm>
          <a:off x="810488" y="194654"/>
          <a:ext cx="534576" cy="5345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5B0B65-92E4-4DA7-ADF3-CFE794EA02D7}">
      <dsp:nvSpPr>
        <dsp:cNvPr id="0" name=""/>
        <dsp:cNvSpPr/>
      </dsp:nvSpPr>
      <dsp:spPr>
        <a:xfrm>
          <a:off x="1736122"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dirty="0"/>
            <a:t>- Lack of confidence in new/challenging situations (Walsh, Owen and Mustafa, 2021).</a:t>
          </a:r>
        </a:p>
      </dsp:txBody>
      <dsp:txXfrm>
        <a:off x="1736122" y="1100"/>
        <a:ext cx="2172539" cy="921683"/>
      </dsp:txXfrm>
    </dsp:sp>
    <dsp:sp modelId="{CDEC471D-8D3D-4D83-98E6-043DD8B7332E}">
      <dsp:nvSpPr>
        <dsp:cNvPr id="0" name=""/>
        <dsp:cNvSpPr/>
      </dsp:nvSpPr>
      <dsp:spPr>
        <a:xfrm>
          <a:off x="4287209" y="1100"/>
          <a:ext cx="921683" cy="92168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98165-6BEF-4382-91E0-0913CAF7BEF1}">
      <dsp:nvSpPr>
        <dsp:cNvPr id="0" name=""/>
        <dsp:cNvSpPr/>
      </dsp:nvSpPr>
      <dsp:spPr>
        <a:xfrm>
          <a:off x="4480763" y="194654"/>
          <a:ext cx="534576" cy="5345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E3B5FB2-48EF-452C-997C-0930A9D04FE6}">
      <dsp:nvSpPr>
        <dsp:cNvPr id="0" name=""/>
        <dsp:cNvSpPr/>
      </dsp:nvSpPr>
      <dsp:spPr>
        <a:xfrm>
          <a:off x="5406396" y="110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 Procrastination when faced with difficult tasks</a:t>
          </a:r>
        </a:p>
      </dsp:txBody>
      <dsp:txXfrm>
        <a:off x="5406396" y="1100"/>
        <a:ext cx="2172539" cy="921683"/>
      </dsp:txXfrm>
    </dsp:sp>
    <dsp:sp modelId="{C5D9D21C-DEF8-4CCE-B9A9-B442A28C391A}">
      <dsp:nvSpPr>
        <dsp:cNvPr id="0" name=""/>
        <dsp:cNvSpPr/>
      </dsp:nvSpPr>
      <dsp:spPr>
        <a:xfrm>
          <a:off x="616935" y="1635560"/>
          <a:ext cx="921683" cy="92168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CA72B4-C75B-4212-B0AF-FB916964136F}">
      <dsp:nvSpPr>
        <dsp:cNvPr id="0" name=""/>
        <dsp:cNvSpPr/>
      </dsp:nvSpPr>
      <dsp:spPr>
        <a:xfrm>
          <a:off x="810488" y="1829114"/>
          <a:ext cx="534576" cy="5345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610C3AB-26D9-4B2F-930B-0079BE9E95A9}">
      <dsp:nvSpPr>
        <dsp:cNvPr id="0" name=""/>
        <dsp:cNvSpPr/>
      </dsp:nvSpPr>
      <dsp:spPr>
        <a:xfrm>
          <a:off x="1736122"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dirty="0"/>
            <a:t>- Time management challenges under pressure </a:t>
          </a:r>
          <a:r>
            <a:rPr lang="en-GB" sz="1600" kern="1200" dirty="0"/>
            <a:t>(Bakker and Demerouti, 2017).</a:t>
          </a:r>
          <a:endParaRPr lang="en-US" sz="1600" kern="1200" dirty="0"/>
        </a:p>
      </dsp:txBody>
      <dsp:txXfrm>
        <a:off x="1736122" y="1635560"/>
        <a:ext cx="2172539" cy="921683"/>
      </dsp:txXfrm>
    </dsp:sp>
    <dsp:sp modelId="{6154A59A-4563-4943-80B5-E0545882B930}">
      <dsp:nvSpPr>
        <dsp:cNvPr id="0" name=""/>
        <dsp:cNvSpPr/>
      </dsp:nvSpPr>
      <dsp:spPr>
        <a:xfrm>
          <a:off x="4287209" y="1635560"/>
          <a:ext cx="921683" cy="92168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FC741B-123E-4484-A4CD-1245698480DF}">
      <dsp:nvSpPr>
        <dsp:cNvPr id="0" name=""/>
        <dsp:cNvSpPr/>
      </dsp:nvSpPr>
      <dsp:spPr>
        <a:xfrm>
          <a:off x="4480763" y="1829114"/>
          <a:ext cx="534576" cy="5345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DFD1BA-8D5C-44C6-A25F-A96BBF372D86}">
      <dsp:nvSpPr>
        <dsp:cNvPr id="0" name=""/>
        <dsp:cNvSpPr/>
      </dsp:nvSpPr>
      <dsp:spPr>
        <a:xfrm>
          <a:off x="5406396" y="163556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 Limited public speaking skills</a:t>
          </a:r>
        </a:p>
      </dsp:txBody>
      <dsp:txXfrm>
        <a:off x="5406396" y="1635560"/>
        <a:ext cx="2172539" cy="921683"/>
      </dsp:txXfrm>
    </dsp:sp>
    <dsp:sp modelId="{63A6065E-3750-465A-8FE5-018B67A1EE5D}">
      <dsp:nvSpPr>
        <dsp:cNvPr id="0" name=""/>
        <dsp:cNvSpPr/>
      </dsp:nvSpPr>
      <dsp:spPr>
        <a:xfrm>
          <a:off x="616935" y="3270020"/>
          <a:ext cx="921683" cy="921683"/>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04D78-43B0-4D87-B856-8CB3357D0878}">
      <dsp:nvSpPr>
        <dsp:cNvPr id="0" name=""/>
        <dsp:cNvSpPr/>
      </dsp:nvSpPr>
      <dsp:spPr>
        <a:xfrm>
          <a:off x="810488" y="3463574"/>
          <a:ext cx="534576" cy="5345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727DC0-433B-4A35-B827-00263C51CC1D}">
      <dsp:nvSpPr>
        <dsp:cNvPr id="0" name=""/>
        <dsp:cNvSpPr/>
      </dsp:nvSpPr>
      <dsp:spPr>
        <a:xfrm>
          <a:off x="1736122" y="327002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 Need to build resilience against stress</a:t>
          </a:r>
        </a:p>
      </dsp:txBody>
      <dsp:txXfrm>
        <a:off x="1736122" y="3270020"/>
        <a:ext cx="2172539" cy="921683"/>
      </dsp:txXfrm>
    </dsp:sp>
    <dsp:sp modelId="{B8A9243F-4AE9-4F39-9EBC-78AF3E484F1B}">
      <dsp:nvSpPr>
        <dsp:cNvPr id="0" name=""/>
        <dsp:cNvSpPr/>
      </dsp:nvSpPr>
      <dsp:spPr>
        <a:xfrm>
          <a:off x="4287209" y="3270020"/>
          <a:ext cx="921683" cy="92168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5ABF8B-5152-444C-AF01-B987BDD0D808}">
      <dsp:nvSpPr>
        <dsp:cNvPr id="0" name=""/>
        <dsp:cNvSpPr/>
      </dsp:nvSpPr>
      <dsp:spPr>
        <a:xfrm>
          <a:off x="4480763" y="3463574"/>
          <a:ext cx="534576" cy="5345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D997BF-A1AF-4E55-8CF9-F72FE21CE801}">
      <dsp:nvSpPr>
        <dsp:cNvPr id="0" name=""/>
        <dsp:cNvSpPr/>
      </dsp:nvSpPr>
      <dsp:spPr>
        <a:xfrm>
          <a:off x="5406396" y="3270020"/>
          <a:ext cx="2172539" cy="921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 Fear of failure</a:t>
          </a:r>
        </a:p>
      </dsp:txBody>
      <dsp:txXfrm>
        <a:off x="5406396" y="3270020"/>
        <a:ext cx="2172539" cy="921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769852-5E84-426A-BD79-69156B3524B3}">
      <dsp:nvSpPr>
        <dsp:cNvPr id="0" name=""/>
        <dsp:cNvSpPr/>
      </dsp:nvSpPr>
      <dsp:spPr>
        <a:xfrm>
          <a:off x="2369600" y="1069158"/>
          <a:ext cx="513376" cy="91440"/>
        </a:xfrm>
        <a:custGeom>
          <a:avLst/>
          <a:gdLst/>
          <a:ahLst/>
          <a:cxnLst/>
          <a:rect l="0" t="0" r="0" b="0"/>
          <a:pathLst>
            <a:path>
              <a:moveTo>
                <a:pt x="0" y="45720"/>
              </a:moveTo>
              <a:lnTo>
                <a:pt x="51337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1112159"/>
        <a:ext cx="27198" cy="5439"/>
      </dsp:txXfrm>
    </dsp:sp>
    <dsp:sp modelId="{CA33F191-5385-4EC9-8D79-1ED103B78CAB}">
      <dsp:nvSpPr>
        <dsp:cNvPr id="0" name=""/>
        <dsp:cNvSpPr/>
      </dsp:nvSpPr>
      <dsp:spPr>
        <a:xfrm>
          <a:off x="6282" y="405343"/>
          <a:ext cx="2365117" cy="1419070"/>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a:t>- Gaining voluntary work experience to strengthen my CV</a:t>
          </a:r>
        </a:p>
      </dsp:txBody>
      <dsp:txXfrm>
        <a:off x="6282" y="405343"/>
        <a:ext cx="2365117" cy="1419070"/>
      </dsp:txXfrm>
    </dsp:sp>
    <dsp:sp modelId="{D24DB82A-11B7-47D4-8927-FD80E27E10D9}">
      <dsp:nvSpPr>
        <dsp:cNvPr id="0" name=""/>
        <dsp:cNvSpPr/>
      </dsp:nvSpPr>
      <dsp:spPr>
        <a:xfrm>
          <a:off x="5278694" y="1069158"/>
          <a:ext cx="513376" cy="91440"/>
        </a:xfrm>
        <a:custGeom>
          <a:avLst/>
          <a:gdLst/>
          <a:ahLst/>
          <a:cxnLst/>
          <a:rect l="0" t="0" r="0" b="0"/>
          <a:pathLst>
            <a:path>
              <a:moveTo>
                <a:pt x="0" y="45720"/>
              </a:moveTo>
              <a:lnTo>
                <a:pt x="513376" y="45720"/>
              </a:lnTo>
            </a:path>
          </a:pathLst>
        </a:custGeom>
        <a:noFill/>
        <a:ln w="9525" cap="flat" cmpd="sng" algn="ctr">
          <a:solidFill>
            <a:schemeClr val="accent2">
              <a:hueOff val="1170380"/>
              <a:satOff val="-1460"/>
              <a:lumOff val="34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1783" y="1112159"/>
        <a:ext cx="27198" cy="5439"/>
      </dsp:txXfrm>
    </dsp:sp>
    <dsp:sp modelId="{F44BC3D0-91CA-42DC-8361-C2445DBA931B}">
      <dsp:nvSpPr>
        <dsp:cNvPr id="0" name=""/>
        <dsp:cNvSpPr/>
      </dsp:nvSpPr>
      <dsp:spPr>
        <a:xfrm>
          <a:off x="2915376" y="405343"/>
          <a:ext cx="2365117" cy="1419070"/>
        </a:xfrm>
        <a:prstGeom prst="rect">
          <a:avLst/>
        </a:prstGeom>
        <a:solidFill>
          <a:schemeClr val="accent2">
            <a:hueOff val="936304"/>
            <a:satOff val="-1168"/>
            <a:lumOff val="27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dirty="0"/>
            <a:t>- Learning the different needs of clients with diverse conditions </a:t>
          </a:r>
          <a:r>
            <a:rPr lang="en-GB" sz="1600" kern="1200" dirty="0"/>
            <a:t>(Shaban et al., 2024).</a:t>
          </a:r>
          <a:endParaRPr lang="en-US" sz="1600" kern="1200" dirty="0"/>
        </a:p>
      </dsp:txBody>
      <dsp:txXfrm>
        <a:off x="2915376" y="405343"/>
        <a:ext cx="2365117" cy="1419070"/>
      </dsp:txXfrm>
    </dsp:sp>
    <dsp:sp modelId="{9C4FA203-62C2-4DFD-A6B1-6BCFAC2186BB}">
      <dsp:nvSpPr>
        <dsp:cNvPr id="0" name=""/>
        <dsp:cNvSpPr/>
      </dsp:nvSpPr>
      <dsp:spPr>
        <a:xfrm>
          <a:off x="1188841" y="1822614"/>
          <a:ext cx="5818187" cy="513376"/>
        </a:xfrm>
        <a:custGeom>
          <a:avLst/>
          <a:gdLst/>
          <a:ahLst/>
          <a:cxnLst/>
          <a:rect l="0" t="0" r="0" b="0"/>
          <a:pathLst>
            <a:path>
              <a:moveTo>
                <a:pt x="5818187" y="0"/>
              </a:moveTo>
              <a:lnTo>
                <a:pt x="5818187" y="273788"/>
              </a:lnTo>
              <a:lnTo>
                <a:pt x="0" y="273788"/>
              </a:lnTo>
              <a:lnTo>
                <a:pt x="0" y="513376"/>
              </a:lnTo>
            </a:path>
          </a:pathLst>
        </a:custGeom>
        <a:noFill/>
        <a:ln w="9525" cap="flat" cmpd="sng" algn="ctr">
          <a:solidFill>
            <a:schemeClr val="accent2">
              <a:hueOff val="2340759"/>
              <a:satOff val="-2919"/>
              <a:lumOff val="68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51846" y="2076582"/>
        <a:ext cx="292178" cy="5439"/>
      </dsp:txXfrm>
    </dsp:sp>
    <dsp:sp modelId="{5F13AD94-F486-4AB4-BF51-3E5F38E1349F}">
      <dsp:nvSpPr>
        <dsp:cNvPr id="0" name=""/>
        <dsp:cNvSpPr/>
      </dsp:nvSpPr>
      <dsp:spPr>
        <a:xfrm>
          <a:off x="5824470" y="405343"/>
          <a:ext cx="2365117" cy="1419070"/>
        </a:xfrm>
        <a:prstGeom prst="rect">
          <a:avLst/>
        </a:prstGeom>
        <a:solidFill>
          <a:schemeClr val="accent2">
            <a:hueOff val="1872608"/>
            <a:satOff val="-2336"/>
            <a:lumOff val="54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a:t>- Developing knowledge of different cultures and backgrounds</a:t>
          </a:r>
        </a:p>
      </dsp:txBody>
      <dsp:txXfrm>
        <a:off x="5824470" y="405343"/>
        <a:ext cx="2365117" cy="1419070"/>
      </dsp:txXfrm>
    </dsp:sp>
    <dsp:sp modelId="{ADAF002D-79C0-468B-B81B-1F4E0E0FB873}">
      <dsp:nvSpPr>
        <dsp:cNvPr id="0" name=""/>
        <dsp:cNvSpPr/>
      </dsp:nvSpPr>
      <dsp:spPr>
        <a:xfrm>
          <a:off x="2369600" y="3032206"/>
          <a:ext cx="513376" cy="91440"/>
        </a:xfrm>
        <a:custGeom>
          <a:avLst/>
          <a:gdLst/>
          <a:ahLst/>
          <a:cxnLst/>
          <a:rect l="0" t="0" r="0" b="0"/>
          <a:pathLst>
            <a:path>
              <a:moveTo>
                <a:pt x="0" y="45720"/>
              </a:moveTo>
              <a:lnTo>
                <a:pt x="513376" y="45720"/>
              </a:lnTo>
            </a:path>
          </a:pathLst>
        </a:custGeom>
        <a:noFill/>
        <a:ln w="9525" cap="flat" cmpd="sng" algn="ctr">
          <a:solidFill>
            <a:schemeClr val="accent2">
              <a:hueOff val="3511139"/>
              <a:satOff val="-4379"/>
              <a:lumOff val="103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12689" y="3075206"/>
        <a:ext cx="27198" cy="5439"/>
      </dsp:txXfrm>
    </dsp:sp>
    <dsp:sp modelId="{CD83D83E-FA4E-4860-9A77-979D867E2F26}">
      <dsp:nvSpPr>
        <dsp:cNvPr id="0" name=""/>
        <dsp:cNvSpPr/>
      </dsp:nvSpPr>
      <dsp:spPr>
        <a:xfrm>
          <a:off x="6282" y="2368390"/>
          <a:ext cx="2365117" cy="1419070"/>
        </a:xfrm>
        <a:prstGeom prst="rect">
          <a:avLst/>
        </a:prstGeom>
        <a:solidFill>
          <a:schemeClr val="accent2">
            <a:hueOff val="2808911"/>
            <a:satOff val="-3503"/>
            <a:lumOff val="82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a:t>- Opportunity to work with clients from all around the world</a:t>
          </a:r>
        </a:p>
      </dsp:txBody>
      <dsp:txXfrm>
        <a:off x="6282" y="2368390"/>
        <a:ext cx="2365117" cy="1419070"/>
      </dsp:txXfrm>
    </dsp:sp>
    <dsp:sp modelId="{AD13A049-6166-48CB-B6AA-B9DF79E07376}">
      <dsp:nvSpPr>
        <dsp:cNvPr id="0" name=""/>
        <dsp:cNvSpPr/>
      </dsp:nvSpPr>
      <dsp:spPr>
        <a:xfrm>
          <a:off x="5278694" y="3032206"/>
          <a:ext cx="513376" cy="91440"/>
        </a:xfrm>
        <a:custGeom>
          <a:avLst/>
          <a:gdLst/>
          <a:ahLst/>
          <a:cxnLst/>
          <a:rect l="0" t="0" r="0" b="0"/>
          <a:pathLst>
            <a:path>
              <a:moveTo>
                <a:pt x="0" y="45720"/>
              </a:moveTo>
              <a:lnTo>
                <a:pt x="513376" y="45720"/>
              </a:lnTo>
            </a:path>
          </a:pathLst>
        </a:custGeom>
        <a:noFill/>
        <a:ln w="9525" cap="flat" cmpd="sng" algn="ctr">
          <a:solidFill>
            <a:schemeClr val="accent2">
              <a:hueOff val="4681519"/>
              <a:satOff val="-5839"/>
              <a:lumOff val="1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21783" y="3075206"/>
        <a:ext cx="27198" cy="5439"/>
      </dsp:txXfrm>
    </dsp:sp>
    <dsp:sp modelId="{92A1DC3B-6384-48AE-A79E-372E2D123CDF}">
      <dsp:nvSpPr>
        <dsp:cNvPr id="0" name=""/>
        <dsp:cNvSpPr/>
      </dsp:nvSpPr>
      <dsp:spPr>
        <a:xfrm>
          <a:off x="2915376" y="2368390"/>
          <a:ext cx="2365117" cy="1419070"/>
        </a:xfrm>
        <a:prstGeom prst="rect">
          <a:avLst/>
        </a:prstGeom>
        <a:solidFill>
          <a:schemeClr val="accent2">
            <a:hueOff val="3745215"/>
            <a:satOff val="-4671"/>
            <a:lumOff val="109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a:t>- Skill development through education, training, and CPD</a:t>
          </a:r>
        </a:p>
      </dsp:txBody>
      <dsp:txXfrm>
        <a:off x="2915376" y="2368390"/>
        <a:ext cx="2365117" cy="1419070"/>
      </dsp:txXfrm>
    </dsp:sp>
    <dsp:sp modelId="{F9ADF6CB-6DF2-43EE-B718-91B6C1F02109}">
      <dsp:nvSpPr>
        <dsp:cNvPr id="0" name=""/>
        <dsp:cNvSpPr/>
      </dsp:nvSpPr>
      <dsp:spPr>
        <a:xfrm>
          <a:off x="5824470" y="2368390"/>
          <a:ext cx="2365117" cy="1419070"/>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5893" tIns="121650" rIns="115893" bIns="121650" numCol="1" spcCol="1270" anchor="ctr" anchorCtr="0">
          <a:noAutofit/>
        </a:bodyPr>
        <a:lstStyle/>
        <a:p>
          <a:pPr marL="0" lvl="0" indent="0" algn="ctr" defTabSz="711200">
            <a:lnSpc>
              <a:spcPct val="90000"/>
            </a:lnSpc>
            <a:spcBef>
              <a:spcPct val="0"/>
            </a:spcBef>
            <a:spcAft>
              <a:spcPct val="35000"/>
            </a:spcAft>
            <a:buNone/>
          </a:pPr>
          <a:r>
            <a:rPr lang="en-US" sz="1600" kern="1200" dirty="0"/>
            <a:t>- Using new technology to support care and improve efficiency </a:t>
          </a:r>
          <a:r>
            <a:rPr lang="en-GB" sz="1600" kern="1200" dirty="0"/>
            <a:t>(Thacharodi et al., 2024).</a:t>
          </a:r>
          <a:endParaRPr lang="en-US" sz="1600" kern="1200" dirty="0"/>
        </a:p>
      </dsp:txBody>
      <dsp:txXfrm>
        <a:off x="5824470" y="2368390"/>
        <a:ext cx="2365117" cy="14190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FE350F-9B3A-4C5F-AF97-1567DAAA4AAE}">
      <dsp:nvSpPr>
        <dsp:cNvPr id="0" name=""/>
        <dsp:cNvSpPr/>
      </dsp:nvSpPr>
      <dsp:spPr>
        <a:xfrm>
          <a:off x="827085"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BABA6D-AF9A-4BDF-B13E-86C62978F7A5}">
      <dsp:nvSpPr>
        <dsp:cNvPr id="0" name=""/>
        <dsp:cNvSpPr/>
      </dsp:nvSpPr>
      <dsp:spPr>
        <a:xfrm>
          <a:off x="1032749" y="205875"/>
          <a:ext cx="553710" cy="553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0CB96D-2398-4D9D-9140-7CE4F0BD6F20}">
      <dsp:nvSpPr>
        <dsp:cNvPr id="0" name=""/>
        <dsp:cNvSpPr/>
      </dsp:nvSpPr>
      <dsp:spPr>
        <a:xfrm>
          <a:off x="51858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 Stress and burnout due to demanding workloads </a:t>
          </a:r>
          <a:r>
            <a:rPr lang="en-GB" sz="1100" kern="1200" dirty="0"/>
            <a:t>(Watson and Begun, 2024).</a:t>
          </a:r>
          <a:endParaRPr lang="en-US" sz="1100" kern="1200" dirty="0"/>
        </a:p>
      </dsp:txBody>
      <dsp:txXfrm>
        <a:off x="518589" y="1265836"/>
        <a:ext cx="1582031" cy="632812"/>
      </dsp:txXfrm>
    </dsp:sp>
    <dsp:sp modelId="{DA203A15-1BF3-4498-A1D8-46FDA9CE14CF}">
      <dsp:nvSpPr>
        <dsp:cNvPr id="0" name=""/>
        <dsp:cNvSpPr/>
      </dsp:nvSpPr>
      <dsp:spPr>
        <a:xfrm>
          <a:off x="2685972"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3E854F-2F7A-4E60-BC8D-06070F418BF1}">
      <dsp:nvSpPr>
        <dsp:cNvPr id="0" name=""/>
        <dsp:cNvSpPr/>
      </dsp:nvSpPr>
      <dsp:spPr>
        <a:xfrm>
          <a:off x="2891636" y="205875"/>
          <a:ext cx="553710" cy="553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27DFAE1-DA0C-4079-A086-94E5C455C4E5}">
      <dsp:nvSpPr>
        <dsp:cNvPr id="0" name=""/>
        <dsp:cNvSpPr/>
      </dsp:nvSpPr>
      <dsp:spPr>
        <a:xfrm>
          <a:off x="2377476"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 Policy or funding changes that may affect opportunities</a:t>
          </a:r>
        </a:p>
      </dsp:txBody>
      <dsp:txXfrm>
        <a:off x="2377476" y="1265836"/>
        <a:ext cx="1582031" cy="632812"/>
      </dsp:txXfrm>
    </dsp:sp>
    <dsp:sp modelId="{F1A164B6-C999-40A8-BE30-43E3929BF6C7}">
      <dsp:nvSpPr>
        <dsp:cNvPr id="0" name=""/>
        <dsp:cNvSpPr/>
      </dsp:nvSpPr>
      <dsp:spPr>
        <a:xfrm>
          <a:off x="4544859"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AC0A56-8A0B-4694-A544-72DE7C50A742}">
      <dsp:nvSpPr>
        <dsp:cNvPr id="0" name=""/>
        <dsp:cNvSpPr/>
      </dsp:nvSpPr>
      <dsp:spPr>
        <a:xfrm>
          <a:off x="4750523" y="205875"/>
          <a:ext cx="553710" cy="553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216F789-D670-4B1E-9D15-0C8C9700F2CD}">
      <dsp:nvSpPr>
        <dsp:cNvPr id="0" name=""/>
        <dsp:cNvSpPr/>
      </dsp:nvSpPr>
      <dsp:spPr>
        <a:xfrm>
          <a:off x="4236363"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Inflation and rising living costs impacting financial stability</a:t>
          </a:r>
        </a:p>
      </dsp:txBody>
      <dsp:txXfrm>
        <a:off x="4236363" y="1265836"/>
        <a:ext cx="1582031" cy="632812"/>
      </dsp:txXfrm>
    </dsp:sp>
    <dsp:sp modelId="{B502A1C7-565B-428D-93C3-039811102843}">
      <dsp:nvSpPr>
        <dsp:cNvPr id="0" name=""/>
        <dsp:cNvSpPr/>
      </dsp:nvSpPr>
      <dsp:spPr>
        <a:xfrm>
          <a:off x="6403746"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754D50-D624-4E47-B40B-E6E6C101914F}">
      <dsp:nvSpPr>
        <dsp:cNvPr id="0" name=""/>
        <dsp:cNvSpPr/>
      </dsp:nvSpPr>
      <dsp:spPr>
        <a:xfrm>
          <a:off x="6609410" y="205875"/>
          <a:ext cx="553710" cy="553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E6991C6-2CC8-4638-91B7-EC1F36FB033D}">
      <dsp:nvSpPr>
        <dsp:cNvPr id="0" name=""/>
        <dsp:cNvSpPr/>
      </dsp:nvSpPr>
      <dsp:spPr>
        <a:xfrm>
          <a:off x="6095249"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dirty="0"/>
            <a:t>- Risk of not receiving sufficient training in practice </a:t>
          </a:r>
          <a:r>
            <a:rPr lang="en-GB" sz="1100" kern="1200" dirty="0"/>
            <a:t>(Collett, Korszun and Gupta, 2024).</a:t>
          </a:r>
          <a:endParaRPr lang="en-US" sz="1100" kern="1200" dirty="0"/>
        </a:p>
      </dsp:txBody>
      <dsp:txXfrm>
        <a:off x="6095249" y="1265836"/>
        <a:ext cx="1582031" cy="632812"/>
      </dsp:txXfrm>
    </dsp:sp>
    <dsp:sp modelId="{43C7CF7E-B1C2-4D84-90D2-77DB54E87A03}">
      <dsp:nvSpPr>
        <dsp:cNvPr id="0" name=""/>
        <dsp:cNvSpPr/>
      </dsp:nvSpPr>
      <dsp:spPr>
        <a:xfrm>
          <a:off x="2685972" y="2294156"/>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9B786-C428-40FC-ACA6-8CF9F354C9A2}">
      <dsp:nvSpPr>
        <dsp:cNvPr id="0" name=""/>
        <dsp:cNvSpPr/>
      </dsp:nvSpPr>
      <dsp:spPr>
        <a:xfrm>
          <a:off x="2891636" y="2499820"/>
          <a:ext cx="553710" cy="5537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628CF7F-A70C-4429-BA48-72E2CA17A1EA}">
      <dsp:nvSpPr>
        <dsp:cNvPr id="0" name=""/>
        <dsp:cNvSpPr/>
      </dsp:nvSpPr>
      <dsp:spPr>
        <a:xfrm>
          <a:off x="2377476"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Losing my car, which may affect travel to placements or work</a:t>
          </a:r>
        </a:p>
      </dsp:txBody>
      <dsp:txXfrm>
        <a:off x="2377476" y="3559781"/>
        <a:ext cx="1582031" cy="632812"/>
      </dsp:txXfrm>
    </dsp:sp>
    <dsp:sp modelId="{1F4A8D77-C7C0-407B-856E-BA221E339B86}">
      <dsp:nvSpPr>
        <dsp:cNvPr id="0" name=""/>
        <dsp:cNvSpPr/>
      </dsp:nvSpPr>
      <dsp:spPr>
        <a:xfrm>
          <a:off x="4544859" y="2294156"/>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3BC3BB-D0AF-4489-8DDC-B88C27C9DC8E}">
      <dsp:nvSpPr>
        <dsp:cNvPr id="0" name=""/>
        <dsp:cNvSpPr/>
      </dsp:nvSpPr>
      <dsp:spPr>
        <a:xfrm>
          <a:off x="4750523" y="2499820"/>
          <a:ext cx="553710" cy="55371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B8764D1-E295-4D7A-8511-E2713CF9390A}">
      <dsp:nvSpPr>
        <dsp:cNvPr id="0" name=""/>
        <dsp:cNvSpPr/>
      </dsp:nvSpPr>
      <dsp:spPr>
        <a:xfrm>
          <a:off x="4236363"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kern="1200"/>
            <a:t>- Balancing personal life, study, and work responsibilities</a:t>
          </a:r>
        </a:p>
      </dsp:txBody>
      <dsp:txXfrm>
        <a:off x="4236363" y="3559781"/>
        <a:ext cx="1582031" cy="6328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F8B27-5E2C-4E4C-A6EA-5581D27A435D}">
      <dsp:nvSpPr>
        <dsp:cNvPr id="0" name=""/>
        <dsp:cNvSpPr/>
      </dsp:nvSpPr>
      <dsp:spPr>
        <a:xfrm>
          <a:off x="1138811" y="393188"/>
          <a:ext cx="669990" cy="66999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CE942D-D8DB-4F02-8865-551AC92B0794}">
      <dsp:nvSpPr>
        <dsp:cNvPr id="0" name=""/>
        <dsp:cNvSpPr/>
      </dsp:nvSpPr>
      <dsp:spPr>
        <a:xfrm>
          <a:off x="729373"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Use respectfulness, humility, mindfulness, and flexibility to build stronger relationships and gain confidence</a:t>
          </a:r>
        </a:p>
      </dsp:txBody>
      <dsp:txXfrm>
        <a:off x="729373" y="1314747"/>
        <a:ext cx="1488867" cy="595546"/>
      </dsp:txXfrm>
    </dsp:sp>
    <dsp:sp modelId="{95726F45-16BF-4DB2-8635-22F57B833806}">
      <dsp:nvSpPr>
        <dsp:cNvPr id="0" name=""/>
        <dsp:cNvSpPr/>
      </dsp:nvSpPr>
      <dsp:spPr>
        <a:xfrm>
          <a:off x="2888230" y="393188"/>
          <a:ext cx="669990" cy="6699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B8DAC8-7846-4419-ADAC-6899B9E715C5}">
      <dsp:nvSpPr>
        <dsp:cNvPr id="0" name=""/>
        <dsp:cNvSpPr/>
      </dsp:nvSpPr>
      <dsp:spPr>
        <a:xfrm>
          <a:off x="2478792"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Apply supportive and helpful nature to reduce fear of failure by learning from teamwork experiences</a:t>
          </a:r>
        </a:p>
      </dsp:txBody>
      <dsp:txXfrm>
        <a:off x="2478792" y="1314747"/>
        <a:ext cx="1488867" cy="595546"/>
      </dsp:txXfrm>
    </dsp:sp>
    <dsp:sp modelId="{CEA10B03-50C4-4C13-AD3A-3B3DAD145EE0}">
      <dsp:nvSpPr>
        <dsp:cNvPr id="0" name=""/>
        <dsp:cNvSpPr/>
      </dsp:nvSpPr>
      <dsp:spPr>
        <a:xfrm>
          <a:off x="4637649" y="393188"/>
          <a:ext cx="669990" cy="6699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865D191-E2D6-4C78-A330-FF9507426049}">
      <dsp:nvSpPr>
        <dsp:cNvPr id="0" name=""/>
        <dsp:cNvSpPr/>
      </dsp:nvSpPr>
      <dsp:spPr>
        <a:xfrm>
          <a:off x="4228211"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Use adaptability to manage time effectively and handle pressure</a:t>
          </a:r>
        </a:p>
      </dsp:txBody>
      <dsp:txXfrm>
        <a:off x="4228211" y="1314747"/>
        <a:ext cx="1488867" cy="595546"/>
      </dsp:txXfrm>
    </dsp:sp>
    <dsp:sp modelId="{E9FC94A3-6E5A-4505-8DE2-A3AF2C385790}">
      <dsp:nvSpPr>
        <dsp:cNvPr id="0" name=""/>
        <dsp:cNvSpPr/>
      </dsp:nvSpPr>
      <dsp:spPr>
        <a:xfrm>
          <a:off x="6387068" y="393188"/>
          <a:ext cx="669990" cy="66999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C7EAA7-EC95-4559-B177-6D754EEA35EA}">
      <dsp:nvSpPr>
        <dsp:cNvPr id="0" name=""/>
        <dsp:cNvSpPr/>
      </dsp:nvSpPr>
      <dsp:spPr>
        <a:xfrm>
          <a:off x="5977630" y="1314747"/>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Take opportunities for training and mentoring to improve resilience and public speaking skills</a:t>
          </a:r>
        </a:p>
      </dsp:txBody>
      <dsp:txXfrm>
        <a:off x="5977630" y="1314747"/>
        <a:ext cx="1488867" cy="595546"/>
      </dsp:txXfrm>
    </dsp:sp>
    <dsp:sp modelId="{844BE9A9-9D20-4609-91D9-2B3F3071F74F}">
      <dsp:nvSpPr>
        <dsp:cNvPr id="0" name=""/>
        <dsp:cNvSpPr/>
      </dsp:nvSpPr>
      <dsp:spPr>
        <a:xfrm>
          <a:off x="3762940" y="2282510"/>
          <a:ext cx="669990" cy="66999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EA5A0D-F920-4DD3-B66A-A2B37001B810}">
      <dsp:nvSpPr>
        <dsp:cNvPr id="0" name=""/>
        <dsp:cNvSpPr/>
      </dsp:nvSpPr>
      <dsp:spPr>
        <a:xfrm>
          <a:off x="3353501" y="3204069"/>
          <a:ext cx="1488867" cy="59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 Rely on being genuine and trustworthy to stand out and manage challenges in the sector</a:t>
          </a:r>
        </a:p>
      </dsp:txBody>
      <dsp:txXfrm>
        <a:off x="3353501" y="3204069"/>
        <a:ext cx="1488867" cy="5955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27727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Today, I’ll present my personal SWOT analysis. I’ll discuss my strengths, weaknesses, opportunities, and threats, and show how I can use my strengths to overcome challenges and grow in the health and social care sector.</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strengths include being genuine, respectful, humble, and supportive. I’m also flexible when working with different people and situations. Another key strength is that I am very mindful – I try to stay aware, calm, and present, which helps me focus on patients’ needs and manage my own stress. Together, these qualities allow me to build trust and deliver compassionate care.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weaknesses include procrastination, time management, and lack of confidence. I sometimes avoid tasks because of fear of failure, and I also need to develop better resilience and public speaking skills. These are areas I am working to improve.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health and social care sector gives me many opportunities. For example, I can gain voluntary work experience to add to my CV and increase my confidence. Working with different clients allows me to learn about various health and social care needs and to develop cultural awareness, which is essential in the UK’s diverse population. There are also chances to build my skills through training and education. Finally, new technology in healthcare offers opportunities to improve care delivery and develop my digital skills.</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main threats I face include stress and burnout, as the sector is very demanding. Policy or funding changes could also impact opportunities. Inflation and rising living costs are another challenge, as they affect financial stability. There’s also the risk of not receiving enough practical training, which is crucial for my development. Losing my car would be another major issue, as reliable transport is important to attend placements and work. Finally, balancing work, study, and personal commitments remains a constant challenge.</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My strategy is to use my strengths to overcome my weaknesses. For example, my flexibility and supportive nature will help me gain confidence and manage stress. By taking training opportunities, I can improve my resilience and public speaking. Being genuine, mindful, and respectful will help me build trust with colleagues and patients, which is crucial for success in this sector.</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These are two credible sources that highlight career opportunities and professional development in the UK health and social care sector.</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50176" y="3672223"/>
            <a:ext cx="3604497" cy="1297115"/>
          </a:xfrm>
        </p:spPr>
        <p:txBody>
          <a:bodyPr anchor="t">
            <a:normAutofit/>
          </a:bodyPr>
          <a:lstStyle/>
          <a:p>
            <a:pPr algn="l">
              <a:lnSpc>
                <a:spcPct val="90000"/>
              </a:lnSpc>
            </a:pPr>
            <a:r>
              <a:rPr lang="en-US" sz="1900" dirty="0">
                <a:solidFill>
                  <a:schemeClr val="tx2"/>
                </a:solidFill>
              </a:rPr>
              <a:t>Personal SWOT Analysis to Support My Professional Journey in Health &amp; Social Care</a:t>
            </a:r>
          </a:p>
        </p:txBody>
      </p:sp>
      <p:sp>
        <p:nvSpPr>
          <p:cNvPr id="3" name="Subtitle 2"/>
          <p:cNvSpPr>
            <a:spLocks noGrp="1"/>
          </p:cNvSpPr>
          <p:nvPr>
            <p:ph type="subTitle" idx="1"/>
          </p:nvPr>
        </p:nvSpPr>
        <p:spPr>
          <a:xfrm>
            <a:off x="4950176" y="5166987"/>
            <a:ext cx="3604268" cy="838831"/>
          </a:xfrm>
        </p:spPr>
        <p:txBody>
          <a:bodyPr anchor="b">
            <a:normAutofit/>
          </a:bodyPr>
          <a:lstStyle/>
          <a:p>
            <a:pPr algn="l">
              <a:lnSpc>
                <a:spcPct val="90000"/>
              </a:lnSpc>
            </a:pPr>
            <a:r>
              <a:rPr lang="en-US" sz="900" dirty="0">
                <a:solidFill>
                  <a:schemeClr val="tx2"/>
                </a:solidFill>
                <a:latin typeface="Arial" panose="020B0604020202020204" pitchFamily="34" charset="0"/>
                <a:cs typeface="Arial" panose="020B0604020202020204" pitchFamily="34" charset="0"/>
              </a:rPr>
              <a:t>Student Name: Haider Ghazanfar</a:t>
            </a:r>
          </a:p>
          <a:p>
            <a:pPr algn="l">
              <a:lnSpc>
                <a:spcPct val="90000"/>
              </a:lnSpc>
            </a:pPr>
            <a:r>
              <a:rPr lang="en-US" sz="900" dirty="0">
                <a:solidFill>
                  <a:schemeClr val="tx2"/>
                </a:solidFill>
                <a:latin typeface="Arial" panose="020B0604020202020204" pitchFamily="34" charset="0"/>
                <a:cs typeface="Arial" panose="020B0604020202020204" pitchFamily="34" charset="0"/>
              </a:rPr>
              <a:t>Student ID: 2424119</a:t>
            </a:r>
          </a:p>
          <a:p>
            <a:pPr algn="l">
              <a:lnSpc>
                <a:spcPct val="90000"/>
              </a:lnSpc>
            </a:pPr>
            <a:r>
              <a:rPr lang="en-US" sz="900" dirty="0">
                <a:solidFill>
                  <a:schemeClr val="tx2"/>
                </a:solidFill>
                <a:latin typeface="Arial" panose="020B0604020202020204" pitchFamily="34" charset="0"/>
                <a:cs typeface="Arial" panose="020B0604020202020204" pitchFamily="34" charset="0"/>
              </a:rPr>
              <a:t>Module: Professional Development within Health and Social Care</a:t>
            </a:r>
          </a:p>
          <a:p>
            <a:pPr algn="l">
              <a:lnSpc>
                <a:spcPct val="90000"/>
              </a:lnSpc>
            </a:pPr>
            <a:r>
              <a:rPr lang="en-US" sz="900" dirty="0">
                <a:solidFill>
                  <a:schemeClr val="tx2"/>
                </a:solidFill>
                <a:latin typeface="Arial" panose="020B0604020202020204" pitchFamily="34" charset="0"/>
                <a:cs typeface="Arial" panose="020B0604020202020204" pitchFamily="34" charset="0"/>
              </a:rPr>
              <a:t>Module code: LCHS4009</a:t>
            </a:r>
          </a:p>
          <a:p>
            <a:pPr algn="l">
              <a:lnSpc>
                <a:spcPct val="90000"/>
              </a:lnSpc>
            </a:pPr>
            <a:r>
              <a:rPr lang="en-US" sz="900" dirty="0">
                <a:solidFill>
                  <a:schemeClr val="tx2"/>
                </a:solidFill>
                <a:latin typeface="Arial" panose="020B0604020202020204" pitchFamily="34" charset="0"/>
                <a:cs typeface="Arial" panose="020B0604020202020204" pitchFamily="34" charset="0"/>
              </a:rPr>
              <a:t>Lecturer: Farah Islam</a:t>
            </a:r>
          </a:p>
          <a:p>
            <a:pPr algn="l">
              <a:lnSpc>
                <a:spcPct val="90000"/>
              </a:lnSpc>
            </a:pPr>
            <a:endParaRPr lang="en-US" sz="900" dirty="0">
              <a:solidFill>
                <a:schemeClr val="tx2"/>
              </a:solidFill>
            </a:endParaRPr>
          </a:p>
        </p:txBody>
      </p:sp>
      <p:pic>
        <p:nvPicPr>
          <p:cNvPr id="7" name="Graphic 6" descr="Brain in head">
            <a:extLst>
              <a:ext uri="{FF2B5EF4-FFF2-40B4-BE49-F238E27FC236}">
                <a16:creationId xmlns:a16="http://schemas.microsoft.com/office/drawing/2014/main" id="{CD65F77B-91E3-5D0E-9119-ADC83497336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55352" y="2333040"/>
            <a:ext cx="3106320" cy="310632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89" y="-5977"/>
            <a:ext cx="467900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Strengths</a:t>
            </a:r>
          </a:p>
        </p:txBody>
      </p:sp>
      <p:graphicFrame>
        <p:nvGraphicFramePr>
          <p:cNvPr id="5" name="Content Placeholder 2">
            <a:extLst>
              <a:ext uri="{FF2B5EF4-FFF2-40B4-BE49-F238E27FC236}">
                <a16:creationId xmlns:a16="http://schemas.microsoft.com/office/drawing/2014/main" id="{6CCAE8DE-134F-9AAD-A8AD-8F6B921A0443}"/>
              </a:ext>
            </a:extLst>
          </p:cNvPr>
          <p:cNvGraphicFramePr>
            <a:graphicFrameLocks noGrp="1"/>
          </p:cNvGraphicFramePr>
          <p:nvPr>
            <p:ph idx="1"/>
            <p:extLst>
              <p:ext uri="{D42A27DB-BD31-4B8C-83A1-F6EECF244321}">
                <p14:modId xmlns:p14="http://schemas.microsoft.com/office/powerpoint/2010/main" val="1545846948"/>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Weaknesses</a:t>
            </a:r>
          </a:p>
        </p:txBody>
      </p:sp>
      <p:graphicFrame>
        <p:nvGraphicFramePr>
          <p:cNvPr id="5" name="Content Placeholder 2">
            <a:extLst>
              <a:ext uri="{FF2B5EF4-FFF2-40B4-BE49-F238E27FC236}">
                <a16:creationId xmlns:a16="http://schemas.microsoft.com/office/drawing/2014/main" id="{D43B8B8C-D247-51F4-C3D9-1054C0D8CF57}"/>
              </a:ext>
            </a:extLst>
          </p:cNvPr>
          <p:cNvGraphicFramePr>
            <a:graphicFrameLocks noGrp="1"/>
          </p:cNvGraphicFramePr>
          <p:nvPr>
            <p:ph idx="1"/>
            <p:extLst>
              <p:ext uri="{D42A27DB-BD31-4B8C-83A1-F6EECF244321}">
                <p14:modId xmlns:p14="http://schemas.microsoft.com/office/powerpoint/2010/main" val="1754522852"/>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Opportunities</a:t>
            </a:r>
          </a:p>
        </p:txBody>
      </p:sp>
      <p:graphicFrame>
        <p:nvGraphicFramePr>
          <p:cNvPr id="5" name="Content Placeholder 2">
            <a:extLst>
              <a:ext uri="{FF2B5EF4-FFF2-40B4-BE49-F238E27FC236}">
                <a16:creationId xmlns:a16="http://schemas.microsoft.com/office/drawing/2014/main" id="{88491410-9D8A-30D8-896D-2B97B2ED7D80}"/>
              </a:ext>
            </a:extLst>
          </p:cNvPr>
          <p:cNvGraphicFramePr>
            <a:graphicFrameLocks noGrp="1"/>
          </p:cNvGraphicFramePr>
          <p:nvPr>
            <p:ph idx="1"/>
            <p:extLst>
              <p:ext uri="{D42A27DB-BD31-4B8C-83A1-F6EECF244321}">
                <p14:modId xmlns:p14="http://schemas.microsoft.com/office/powerpoint/2010/main" val="2920269875"/>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Threats</a:t>
            </a:r>
          </a:p>
        </p:txBody>
      </p:sp>
      <p:graphicFrame>
        <p:nvGraphicFramePr>
          <p:cNvPr id="5" name="Content Placeholder 2">
            <a:extLst>
              <a:ext uri="{FF2B5EF4-FFF2-40B4-BE49-F238E27FC236}">
                <a16:creationId xmlns:a16="http://schemas.microsoft.com/office/drawing/2014/main" id="{7F87AAE4-8D8A-EF36-BD22-CB5D8DF08D64}"/>
              </a:ext>
            </a:extLst>
          </p:cNvPr>
          <p:cNvGraphicFramePr>
            <a:graphicFrameLocks noGrp="1"/>
          </p:cNvGraphicFramePr>
          <p:nvPr>
            <p:ph idx="1"/>
            <p:extLst>
              <p:ext uri="{D42A27DB-BD31-4B8C-83A1-F6EECF244321}">
                <p14:modId xmlns:p14="http://schemas.microsoft.com/office/powerpoint/2010/main" val="149479065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Strategic Approach</a:t>
            </a:r>
          </a:p>
        </p:txBody>
      </p:sp>
      <p:graphicFrame>
        <p:nvGraphicFramePr>
          <p:cNvPr id="5" name="Content Placeholder 2">
            <a:extLst>
              <a:ext uri="{FF2B5EF4-FFF2-40B4-BE49-F238E27FC236}">
                <a16:creationId xmlns:a16="http://schemas.microsoft.com/office/drawing/2014/main" id="{389A3AC5-A887-D180-390A-E9E9C76D0FAE}"/>
              </a:ext>
            </a:extLst>
          </p:cNvPr>
          <p:cNvGraphicFramePr>
            <a:graphicFrameLocks noGrp="1"/>
          </p:cNvGraphicFramePr>
          <p:nvPr>
            <p:ph idx="1"/>
            <p:extLst>
              <p:ext uri="{D42A27DB-BD31-4B8C-83A1-F6EECF244321}">
                <p14:modId xmlns:p14="http://schemas.microsoft.com/office/powerpoint/2010/main" val="86992439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1" name="Content Placeholder 2"/>
          <p:cNvSpPr>
            <a:spLocks noGrp="1"/>
          </p:cNvSpPr>
          <p:nvPr>
            <p:ph idx="1"/>
          </p:nvPr>
        </p:nvSpPr>
        <p:spPr>
          <a:xfrm>
            <a:off x="1028699" y="2318197"/>
            <a:ext cx="7293023" cy="3683358"/>
          </a:xfrm>
        </p:spPr>
        <p:txBody>
          <a:bodyPr anchor="ctr">
            <a:normAutofit/>
          </a:bodyPr>
          <a:lstStyle/>
          <a:p>
            <a:pPr>
              <a:lnSpc>
                <a:spcPct val="90000"/>
              </a:lnSpc>
            </a:pPr>
            <a:r>
              <a:rPr lang="en-US" sz="900">
                <a:latin typeface="Arial" panose="020B0604020202020204" pitchFamily="34" charset="0"/>
                <a:cs typeface="Arial" panose="020B0604020202020204" pitchFamily="34" charset="0"/>
              </a:rPr>
              <a:t>Bakker, A.B. and Demerouti, E. (2017). Job demands–resources theory: Taking stock and looking forward. Journal of Occupational Health Psychology, 22(3), pp.273–285. doi: https://doi.org/10.1037/ocp0000056 (Accessed 10 October 2025).</a:t>
            </a:r>
          </a:p>
          <a:p>
            <a:pPr>
              <a:lnSpc>
                <a:spcPct val="90000"/>
              </a:lnSpc>
            </a:pPr>
            <a:r>
              <a:rPr lang="en-US" sz="900">
                <a:latin typeface="Arial" panose="020B0604020202020204" pitchFamily="34" charset="0"/>
                <a:cs typeface="Arial" panose="020B0604020202020204" pitchFamily="34" charset="0"/>
              </a:rPr>
              <a:t>Collett, G., Korszun, A. and Gupta, A.K. (2024). Potential strategies for supporting mental health and mitigating the risk of burnout among healthcare professionals: insights from the COVID-19 pandemic. eClinicalMedicine, 71(71), p.102562. doi: https://doi.org/10.1016/j.eclinm.2024.102562 (Accessed 10 October 2025).</a:t>
            </a:r>
          </a:p>
          <a:p>
            <a:pPr>
              <a:lnSpc>
                <a:spcPct val="90000"/>
              </a:lnSpc>
            </a:pPr>
            <a:r>
              <a:rPr lang="en-US" sz="900">
                <a:latin typeface="Arial" panose="020B0604020202020204" pitchFamily="34" charset="0"/>
                <a:cs typeface="Arial" panose="020B0604020202020204" pitchFamily="34" charset="0"/>
              </a:rPr>
              <a:t>McNulty, J.P. and Politis, Y. (2023). Empathy, emotional intelligence and interprofessional skills in healthcare education. Journal of Medical Imaging and Radiation Sciences, 54(2), pp.238–246. doi: https://doi.org/10.1016/j.jmir.2023.02.014 (Accessed 10 October 2025).</a:t>
            </a:r>
          </a:p>
          <a:p>
            <a:pPr>
              <a:lnSpc>
                <a:spcPct val="90000"/>
              </a:lnSpc>
            </a:pPr>
            <a:r>
              <a:rPr lang="en-US" sz="900">
                <a:latin typeface="Arial" panose="020B0604020202020204" pitchFamily="34" charset="0"/>
                <a:cs typeface="Arial" panose="020B0604020202020204" pitchFamily="34" charset="0"/>
              </a:rPr>
              <a:t>Metz, A., Jensen, T., Farley, A., Boaz, A., Bartley, L. and Villodas, M. (2022). Building trusting relationships to support implementation: A proposed theoretical model. Frontiers in Health Services, 2(2). doi: https://doi.org/10.3389/frhs.2022.894599 (Accessed 10 October 2025).</a:t>
            </a:r>
          </a:p>
          <a:p>
            <a:pPr>
              <a:lnSpc>
                <a:spcPct val="90000"/>
              </a:lnSpc>
            </a:pPr>
            <a:r>
              <a:rPr lang="en-US" sz="900">
                <a:latin typeface="Arial" panose="020B0604020202020204" pitchFamily="34" charset="0"/>
                <a:cs typeface="Arial" panose="020B0604020202020204" pitchFamily="34" charset="0"/>
              </a:rPr>
              <a:t>Shaban, M., Mohammed, H.H., Amer, M., Shaban, M.M., Abdel-Aziz, H.R. and Ibrahim, A.M. (2024). Exploring the nurse-patient relationship in caring for the health priorities of older adults: qualitative study. BMC Nursing, 23(1). doi: https://doi.org/10.1186/s12912-024-02099-1 (Accessed 10 October 2025).</a:t>
            </a:r>
          </a:p>
          <a:p>
            <a:pPr>
              <a:lnSpc>
                <a:spcPct val="90000"/>
              </a:lnSpc>
            </a:pPr>
            <a:r>
              <a:rPr lang="en-US" sz="900">
                <a:latin typeface="Arial" panose="020B0604020202020204" pitchFamily="34" charset="0"/>
                <a:cs typeface="Arial" panose="020B0604020202020204" pitchFamily="34" charset="0"/>
              </a:rPr>
              <a:t>Thacharodi, A., Singh, P., Meenatchi, R., Tawfeeq Ahmed, Z.H., Kumar, R.R.S., V, N., Kavish, S., Maqbool, M. and Hassan, S. (2024). Revolutionizing healthcare and medicine: The impact of modern technologies for a healthier future—A comprehensive review. Health Care Science, 3(5). doi: https://doi.org/10.1002/hcs2.115 (Accessed 10 October 2025).</a:t>
            </a:r>
          </a:p>
          <a:p>
            <a:pPr>
              <a:lnSpc>
                <a:spcPct val="90000"/>
              </a:lnSpc>
            </a:pPr>
            <a:r>
              <a:rPr lang="en-US" sz="900">
                <a:latin typeface="Arial" panose="020B0604020202020204" pitchFamily="34" charset="0"/>
                <a:cs typeface="Arial" panose="020B0604020202020204" pitchFamily="34" charset="0"/>
              </a:rPr>
              <a:t>Walsh, P., Owen, P. and Mustafa, N. (2021). The creation of a confidence scale: the confidence in managing challenging situations scale. Journal of Research in Nursing, 26(6). doi: https://doi.org/10.1177/1744987120979272 (Accessed 10 October 2025).</a:t>
            </a:r>
          </a:p>
          <a:p>
            <a:pPr>
              <a:lnSpc>
                <a:spcPct val="90000"/>
              </a:lnSpc>
            </a:pPr>
            <a:r>
              <a:rPr lang="en-US" sz="900">
                <a:latin typeface="Arial" panose="020B0604020202020204" pitchFamily="34" charset="0"/>
                <a:cs typeface="Arial" panose="020B0604020202020204" pitchFamily="34" charset="0"/>
              </a:rPr>
              <a:t>Watson, V.C. and Begun, S. (2024). Burnout in Social Work: A Review of the Literature within the Context of COVID-19. Social Work in Public Health, 40(1), pp.1–12. doi: https://doi.org/10.1080/19371918.2024.2427759 (Accessed 10 October 2025).</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44</TotalTime>
  <Words>1333</Words>
  <Application>Microsoft Office PowerPoint</Application>
  <PresentationFormat>On-screen Show (4:3)</PresentationFormat>
  <Paragraphs>56</Paragraphs>
  <Slides>7</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Calibri</vt:lpstr>
      <vt:lpstr>Office Theme</vt:lpstr>
      <vt:lpstr>Personal SWOT Analysis to Support My Professional Journey in Health &amp; Social Care</vt:lpstr>
      <vt:lpstr>Strengths</vt:lpstr>
      <vt:lpstr>Weaknesses</vt:lpstr>
      <vt:lpstr>Opportunities</vt:lpstr>
      <vt:lpstr>Threats</vt:lpstr>
      <vt:lpstr>Strategic Approach</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haider ghazanfar</cp:lastModifiedBy>
  <cp:revision>10</cp:revision>
  <dcterms:created xsi:type="dcterms:W3CDTF">2013-01-27T09:14:16Z</dcterms:created>
  <dcterms:modified xsi:type="dcterms:W3CDTF">2025-10-10T11:09:44Z</dcterms:modified>
  <cp:category/>
</cp:coreProperties>
</file>