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9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C9D647-53BA-4527-9B6B-1C0F97B1FEF2}" v="16" dt="2026-03-15T09:19:24.0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55" d="100"/>
          <a:sy n="55" d="100"/>
        </p:scale>
        <p:origin x="109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ylene delosata" userId="26af215bf5392b59" providerId="LiveId" clId="{54FA7CC6-721D-4E4E-BF23-25B0C767357B}"/>
    <pc:docChg chg="undo redo custSel addSld delSld modSld sldOrd modMainMaster addSection delSection">
      <pc:chgData name="mylene delosata" userId="26af215bf5392b59" providerId="LiveId" clId="{54FA7CC6-721D-4E4E-BF23-25B0C767357B}" dt="2026-03-15T13:41:42.701" v="14333" actId="20577"/>
      <pc:docMkLst>
        <pc:docMk/>
      </pc:docMkLst>
      <pc:sldChg chg="modSp mod">
        <pc:chgData name="mylene delosata" userId="26af215bf5392b59" providerId="LiveId" clId="{54FA7CC6-721D-4E4E-BF23-25B0C767357B}" dt="2026-03-15T10:53:57.398" v="12919" actId="1076"/>
        <pc:sldMkLst>
          <pc:docMk/>
          <pc:sldMk cId="2563627717" sldId="256"/>
        </pc:sldMkLst>
        <pc:spChg chg="mod">
          <ac:chgData name="mylene delosata" userId="26af215bf5392b59" providerId="LiveId" clId="{54FA7CC6-721D-4E4E-BF23-25B0C767357B}" dt="2026-03-15T10:53:57.398" v="12919" actId="1076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">
        <pc:chgData name="mylene delosata" userId="26af215bf5392b59" providerId="LiveId" clId="{54FA7CC6-721D-4E4E-BF23-25B0C767357B}" dt="2026-03-15T09:19:24.038" v="12787"/>
        <pc:sldMkLst>
          <pc:docMk/>
          <pc:sldMk cId="2715806010" sldId="257"/>
        </pc:sldMkLst>
        <pc:spChg chg="mod">
          <ac:chgData name="mylene delosata" userId="26af215bf5392b59" providerId="LiveId" clId="{54FA7CC6-721D-4E4E-BF23-25B0C767357B}" dt="2026-03-15T09:19:24.038" v="12787"/>
          <ac:spMkLst>
            <pc:docMk/>
            <pc:sldMk cId="2715806010" sldId="257"/>
            <ac:spMk id="2" creationId="{84E262C7-2C0D-83A7-4B68-88CCFBE724BB}"/>
          </ac:spMkLst>
        </pc:spChg>
      </pc:sldChg>
      <pc:sldChg chg="addSp delSp modSp mod">
        <pc:chgData name="mylene delosata" userId="26af215bf5392b59" providerId="LiveId" clId="{54FA7CC6-721D-4E4E-BF23-25B0C767357B}" dt="2026-03-15T13:41:42.701" v="14333" actId="20577"/>
        <pc:sldMkLst>
          <pc:docMk/>
          <pc:sldMk cId="2897957523" sldId="258"/>
        </pc:sldMkLst>
        <pc:spChg chg="mod">
          <ac:chgData name="mylene delosata" userId="26af215bf5392b59" providerId="LiveId" clId="{54FA7CC6-721D-4E4E-BF23-25B0C767357B}" dt="2026-03-14T18:32:25.485" v="12754" actId="1076"/>
          <ac:spMkLst>
            <pc:docMk/>
            <pc:sldMk cId="2897957523" sldId="258"/>
            <ac:spMk id="2" creationId="{4351C092-CB50-5179-72FB-94CBECED5425}"/>
          </ac:spMkLst>
        </pc:spChg>
        <pc:spChg chg="mod">
          <ac:chgData name="mylene delosata" userId="26af215bf5392b59" providerId="LiveId" clId="{54FA7CC6-721D-4E4E-BF23-25B0C767357B}" dt="2026-03-15T13:41:42.701" v="14333" actId="20577"/>
          <ac:spMkLst>
            <pc:docMk/>
            <pc:sldMk cId="2897957523" sldId="258"/>
            <ac:spMk id="3" creationId="{028A8359-438A-7EDF-F235-AE5BAE7FB208}"/>
          </ac:spMkLst>
        </pc:spChg>
        <pc:spChg chg="add del mod">
          <ac:chgData name="mylene delosata" userId="26af215bf5392b59" providerId="LiveId" clId="{54FA7CC6-721D-4E4E-BF23-25B0C767357B}" dt="2026-03-14T18:27:51.587" v="12739"/>
          <ac:spMkLst>
            <pc:docMk/>
            <pc:sldMk cId="2897957523" sldId="258"/>
            <ac:spMk id="5" creationId="{B5347E4E-9B1D-514F-A25C-8DD4012EFE5D}"/>
          </ac:spMkLst>
        </pc:spChg>
        <pc:spChg chg="add del mod">
          <ac:chgData name="mylene delosata" userId="26af215bf5392b59" providerId="LiveId" clId="{54FA7CC6-721D-4E4E-BF23-25B0C767357B}" dt="2026-03-14T18:27:51.589" v="12741"/>
          <ac:spMkLst>
            <pc:docMk/>
            <pc:sldMk cId="2897957523" sldId="258"/>
            <ac:spMk id="6" creationId="{167F5A86-4199-E3CF-EB8F-2F179512C749}"/>
          </ac:spMkLst>
        </pc:spChg>
        <pc:spChg chg="add del mod">
          <ac:chgData name="mylene delosata" userId="26af215bf5392b59" providerId="LiveId" clId="{54FA7CC6-721D-4E4E-BF23-25B0C767357B}" dt="2026-03-14T18:27:51.591" v="12743"/>
          <ac:spMkLst>
            <pc:docMk/>
            <pc:sldMk cId="2897957523" sldId="258"/>
            <ac:spMk id="7" creationId="{7002719A-FBAD-8BF1-A0BB-04C9DEA4A064}"/>
          </ac:spMkLst>
        </pc:spChg>
        <pc:spChg chg="add del mod">
          <ac:chgData name="mylene delosata" userId="26af215bf5392b59" providerId="LiveId" clId="{54FA7CC6-721D-4E4E-BF23-25B0C767357B}" dt="2026-03-14T18:27:51.591" v="12745"/>
          <ac:spMkLst>
            <pc:docMk/>
            <pc:sldMk cId="2897957523" sldId="258"/>
            <ac:spMk id="8" creationId="{0A7823A8-02D5-C443-F176-B8FF7321B703}"/>
          </ac:spMkLst>
        </pc:spChg>
        <pc:spChg chg="add del mod">
          <ac:chgData name="mylene delosata" userId="26af215bf5392b59" providerId="LiveId" clId="{54FA7CC6-721D-4E4E-BF23-25B0C767357B}" dt="2026-03-14T18:27:51.591" v="12747"/>
          <ac:spMkLst>
            <pc:docMk/>
            <pc:sldMk cId="2897957523" sldId="258"/>
            <ac:spMk id="9" creationId="{5A6E3E38-7C09-AA81-9444-616835429E2A}"/>
          </ac:spMkLst>
        </pc:spChg>
        <pc:spChg chg="add del mod">
          <ac:chgData name="mylene delosata" userId="26af215bf5392b59" providerId="LiveId" clId="{54FA7CC6-721D-4E4E-BF23-25B0C767357B}" dt="2026-03-14T18:27:51.591" v="12749"/>
          <ac:spMkLst>
            <pc:docMk/>
            <pc:sldMk cId="2897957523" sldId="258"/>
            <ac:spMk id="10" creationId="{0B770028-88CC-2B2C-519D-4800020D5A4C}"/>
          </ac:spMkLst>
        </pc:spChg>
        <pc:graphicFrameChg chg="add del">
          <ac:chgData name="mylene delosata" userId="26af215bf5392b59" providerId="LiveId" clId="{54FA7CC6-721D-4E4E-BF23-25B0C767357B}" dt="2026-03-14T18:16:25.461" v="12407"/>
          <ac:graphicFrameMkLst>
            <pc:docMk/>
            <pc:sldMk cId="2897957523" sldId="258"/>
            <ac:graphicFrameMk id="4" creationId="{2F5EF680-6406-3DC8-0174-39E6217F52CE}"/>
          </ac:graphicFrameMkLst>
        </pc:graphicFrameChg>
        <pc:graphicFrameChg chg="add del">
          <ac:chgData name="mylene delosata" userId="26af215bf5392b59" providerId="LiveId" clId="{54FA7CC6-721D-4E4E-BF23-25B0C767357B}" dt="2026-03-14T18:29:51.945" v="12751"/>
          <ac:graphicFrameMkLst>
            <pc:docMk/>
            <pc:sldMk cId="2897957523" sldId="258"/>
            <ac:graphicFrameMk id="11" creationId="{AB9AC410-C660-C61F-D850-8E5FAB9EA728}"/>
          </ac:graphicFrameMkLst>
        </pc:graphicFrameChg>
      </pc:sldChg>
      <pc:sldChg chg="modSp mod ord">
        <pc:chgData name="mylene delosata" userId="26af215bf5392b59" providerId="LiveId" clId="{54FA7CC6-721D-4E4E-BF23-25B0C767357B}" dt="2026-03-15T10:58:19.966" v="12944" actId="207"/>
        <pc:sldMkLst>
          <pc:docMk/>
          <pc:sldMk cId="1748499028" sldId="259"/>
        </pc:sldMkLst>
        <pc:spChg chg="mod">
          <ac:chgData name="mylene delosata" userId="26af215bf5392b59" providerId="LiveId" clId="{54FA7CC6-721D-4E4E-BF23-25B0C767357B}" dt="2026-03-15T09:19:24.038" v="12787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mylene delosata" userId="26af215bf5392b59" providerId="LiveId" clId="{54FA7CC6-721D-4E4E-BF23-25B0C767357B}" dt="2026-03-15T10:58:19.966" v="12944" actId="20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">
        <pc:chgData name="mylene delosata" userId="26af215bf5392b59" providerId="LiveId" clId="{54FA7CC6-721D-4E4E-BF23-25B0C767357B}" dt="2026-03-15T10:58:26.133" v="12945" actId="207"/>
        <pc:sldMkLst>
          <pc:docMk/>
          <pc:sldMk cId="1424087263" sldId="260"/>
        </pc:sldMkLst>
        <pc:spChg chg="mod">
          <ac:chgData name="mylene delosata" userId="26af215bf5392b59" providerId="LiveId" clId="{54FA7CC6-721D-4E4E-BF23-25B0C767357B}" dt="2026-03-15T09:19:24.038" v="12787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mylene delosata" userId="26af215bf5392b59" providerId="LiveId" clId="{54FA7CC6-721D-4E4E-BF23-25B0C767357B}" dt="2026-03-15T10:58:26.133" v="12945" actId="207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">
        <pc:chgData name="mylene delosata" userId="26af215bf5392b59" providerId="LiveId" clId="{54FA7CC6-721D-4E4E-BF23-25B0C767357B}" dt="2026-03-15T10:58:43.672" v="12948" actId="207"/>
        <pc:sldMkLst>
          <pc:docMk/>
          <pc:sldMk cId="1382716628" sldId="262"/>
        </pc:sldMkLst>
        <pc:spChg chg="mod">
          <ac:chgData name="mylene delosata" userId="26af215bf5392b59" providerId="LiveId" clId="{54FA7CC6-721D-4E4E-BF23-25B0C767357B}" dt="2026-03-15T10:58:43.672" v="12948" actId="207"/>
          <ac:spMkLst>
            <pc:docMk/>
            <pc:sldMk cId="1382716628" sldId="262"/>
            <ac:spMk id="3" creationId="{87B96C4E-C633-AD44-2B5D-616D8D99EE4D}"/>
          </ac:spMkLst>
        </pc:spChg>
      </pc:sldChg>
      <pc:sldChg chg="addSp delSp modSp mod ord setBg delDesignElem">
        <pc:chgData name="mylene delosata" userId="26af215bf5392b59" providerId="LiveId" clId="{54FA7CC6-721D-4E4E-BF23-25B0C767357B}" dt="2026-03-15T10:59:18.356" v="12956" actId="207"/>
        <pc:sldMkLst>
          <pc:docMk/>
          <pc:sldMk cId="3970473306" sldId="264"/>
        </pc:sldMkLst>
        <pc:spChg chg="mod">
          <ac:chgData name="mylene delosata" userId="26af215bf5392b59" providerId="LiveId" clId="{54FA7CC6-721D-4E4E-BF23-25B0C767357B}" dt="2026-03-08T23:54:53.948" v="10657" actId="13926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mylene delosata" userId="26af215bf5392b59" providerId="LiveId" clId="{54FA7CC6-721D-4E4E-BF23-25B0C767357B}" dt="2026-03-15T10:59:18.356" v="12956" actId="207"/>
          <ac:spMkLst>
            <pc:docMk/>
            <pc:sldMk cId="3970473306" sldId="264"/>
            <ac:spMk id="3" creationId="{4A53051C-8483-F6FD-7AB5-FC885653EC99}"/>
          </ac:spMkLst>
        </pc:spChg>
        <pc:picChg chg="add">
          <ac:chgData name="mylene delosata" userId="26af215bf5392b59" providerId="LiveId" clId="{54FA7CC6-721D-4E4E-BF23-25B0C767357B}" dt="2026-03-07T11:35:02.007" v="0" actId="26606"/>
          <ac:picMkLst>
            <pc:docMk/>
            <pc:sldMk cId="3970473306" sldId="264"/>
            <ac:picMk id="5" creationId="{950B5E3E-0BFC-91AB-652C-62B47EDF773D}"/>
          </ac:picMkLst>
        </pc:picChg>
      </pc:sldChg>
      <pc:sldChg chg="addSp modSp mod ord">
        <pc:chgData name="mylene delosata" userId="26af215bf5392b59" providerId="LiveId" clId="{54FA7CC6-721D-4E4E-BF23-25B0C767357B}" dt="2026-03-15T13:38:52.336" v="14320" actId="20577"/>
        <pc:sldMkLst>
          <pc:docMk/>
          <pc:sldMk cId="359125969" sldId="265"/>
        </pc:sldMkLst>
        <pc:spChg chg="mod">
          <ac:chgData name="mylene delosata" userId="26af215bf5392b59" providerId="LiveId" clId="{54FA7CC6-721D-4E4E-BF23-25B0C767357B}" dt="2026-03-15T09:19:24.038" v="12787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mylene delosata" userId="26af215bf5392b59" providerId="LiveId" clId="{54FA7CC6-721D-4E4E-BF23-25B0C767357B}" dt="2026-03-15T13:38:52.336" v="14320" actId="20577"/>
          <ac:spMkLst>
            <pc:docMk/>
            <pc:sldMk cId="359125969" sldId="265"/>
            <ac:spMk id="3" creationId="{5F8D0C3B-0DFC-3E5A-28D7-AC7CD95B6A10}"/>
          </ac:spMkLst>
        </pc:spChg>
        <pc:spChg chg="add mod">
          <ac:chgData name="mylene delosata" userId="26af215bf5392b59" providerId="LiveId" clId="{54FA7CC6-721D-4E4E-BF23-25B0C767357B}" dt="2026-03-15T10:53:28.812" v="12916" actId="255"/>
          <ac:spMkLst>
            <pc:docMk/>
            <pc:sldMk cId="359125969" sldId="265"/>
            <ac:spMk id="5" creationId="{5A782847-B36A-4BE4-24AD-C591AE8A5577}"/>
          </ac:spMkLst>
        </pc:spChg>
      </pc:sldChg>
      <pc:sldChg chg="delSp modSp del mod ord delDesignElem">
        <pc:chgData name="mylene delosata" userId="26af215bf5392b59" providerId="LiveId" clId="{54FA7CC6-721D-4E4E-BF23-25B0C767357B}" dt="2026-03-14T09:19:49.961" v="11903" actId="2696"/>
        <pc:sldMkLst>
          <pc:docMk/>
          <pc:sldMk cId="2850782885" sldId="266"/>
        </pc:sldMkLst>
      </pc:sldChg>
      <pc:sldChg chg="modSp mod">
        <pc:chgData name="mylene delosata" userId="26af215bf5392b59" providerId="LiveId" clId="{54FA7CC6-721D-4E4E-BF23-25B0C767357B}" dt="2026-03-15T10:58:56.383" v="12951" actId="207"/>
        <pc:sldMkLst>
          <pc:docMk/>
          <pc:sldMk cId="1917974163" sldId="267"/>
        </pc:sldMkLst>
        <pc:spChg chg="mod">
          <ac:chgData name="mylene delosata" userId="26af215bf5392b59" providerId="LiveId" clId="{54FA7CC6-721D-4E4E-BF23-25B0C767357B}" dt="2026-03-15T10:54:24.736" v="12920" actId="107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mylene delosata" userId="26af215bf5392b59" providerId="LiveId" clId="{54FA7CC6-721D-4E4E-BF23-25B0C767357B}" dt="2026-03-15T10:58:56.383" v="12951" actId="20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del mod">
        <pc:chgData name="mylene delosata" userId="26af215bf5392b59" providerId="LiveId" clId="{54FA7CC6-721D-4E4E-BF23-25B0C767357B}" dt="2026-03-14T09:19:45.182" v="11902" actId="2696"/>
        <pc:sldMkLst>
          <pc:docMk/>
          <pc:sldMk cId="3645478630" sldId="268"/>
        </pc:sldMkLst>
      </pc:sldChg>
      <pc:sldChg chg="addSp delSp modSp add mod ord modNotesTx">
        <pc:chgData name="mylene delosata" userId="26af215bf5392b59" providerId="LiveId" clId="{54FA7CC6-721D-4E4E-BF23-25B0C767357B}" dt="2026-03-15T10:59:13.446" v="12955" actId="207"/>
        <pc:sldMkLst>
          <pc:docMk/>
          <pc:sldMk cId="1406260380" sldId="269"/>
        </pc:sldMkLst>
        <pc:spChg chg="mod">
          <ac:chgData name="mylene delosata" userId="26af215bf5392b59" providerId="LiveId" clId="{54FA7CC6-721D-4E4E-BF23-25B0C767357B}" dt="2026-03-15T10:57:20.866" v="12940" actId="1076"/>
          <ac:spMkLst>
            <pc:docMk/>
            <pc:sldMk cId="1406260380" sldId="269"/>
            <ac:spMk id="2" creationId="{301B3D86-8483-EB8C-6EF5-2BE7DBA4CD54}"/>
          </ac:spMkLst>
        </pc:spChg>
        <pc:spChg chg="mod">
          <ac:chgData name="mylene delosata" userId="26af215bf5392b59" providerId="LiveId" clId="{54FA7CC6-721D-4E4E-BF23-25B0C767357B}" dt="2026-03-12T22:37:29.251" v="11429" actId="113"/>
          <ac:spMkLst>
            <pc:docMk/>
            <pc:sldMk cId="1406260380" sldId="269"/>
            <ac:spMk id="3" creationId="{61CA7615-B126-2079-AB28-4659E3C73DAC}"/>
          </ac:spMkLst>
        </pc:spChg>
        <pc:spChg chg="add del mod ord">
          <ac:chgData name="mylene delosata" userId="26af215bf5392b59" providerId="LiveId" clId="{54FA7CC6-721D-4E4E-BF23-25B0C767357B}" dt="2026-03-15T10:41:31.993" v="12789" actId="478"/>
          <ac:spMkLst>
            <pc:docMk/>
            <pc:sldMk cId="1406260380" sldId="269"/>
            <ac:spMk id="8" creationId="{38EC33F0-CB61-4A6F-73AF-F355BFF70A54}"/>
          </ac:spMkLst>
        </pc:spChg>
        <pc:spChg chg="add mod">
          <ac:chgData name="mylene delosata" userId="26af215bf5392b59" providerId="LiveId" clId="{54FA7CC6-721D-4E4E-BF23-25B0C767357B}" dt="2026-03-12T22:00:04.863" v="11083" actId="1076"/>
          <ac:spMkLst>
            <pc:docMk/>
            <pc:sldMk cId="1406260380" sldId="269"/>
            <ac:spMk id="11" creationId="{008FE963-A3E0-9D89-285B-193B00464A25}"/>
          </ac:spMkLst>
        </pc:spChg>
        <pc:spChg chg="mod">
          <ac:chgData name="mylene delosata" userId="26af215bf5392b59" providerId="LiveId" clId="{54FA7CC6-721D-4E4E-BF23-25B0C767357B}" dt="2026-03-15T10:45:11.480" v="12838" actId="20577"/>
          <ac:spMkLst>
            <pc:docMk/>
            <pc:sldMk cId="1406260380" sldId="269"/>
            <ac:spMk id="17" creationId="{C996E40A-2EA4-DD1C-E9BA-E918AE1563C5}"/>
          </ac:spMkLst>
        </pc:spChg>
        <pc:spChg chg="add mod">
          <ac:chgData name="mylene delosata" userId="26af215bf5392b59" providerId="LiveId" clId="{54FA7CC6-721D-4E4E-BF23-25B0C767357B}" dt="2026-03-12T21:59:53.725" v="11081" actId="1076"/>
          <ac:spMkLst>
            <pc:docMk/>
            <pc:sldMk cId="1406260380" sldId="269"/>
            <ac:spMk id="18" creationId="{CAE4C87F-444D-8CAF-A3A0-059A30B66F5F}"/>
          </ac:spMkLst>
        </pc:spChg>
        <pc:spChg chg="mod">
          <ac:chgData name="mylene delosata" userId="26af215bf5392b59" providerId="LiveId" clId="{54FA7CC6-721D-4E4E-BF23-25B0C767357B}" dt="2026-03-12T22:17:36.735" v="11113" actId="14100"/>
          <ac:spMkLst>
            <pc:docMk/>
            <pc:sldMk cId="1406260380" sldId="269"/>
            <ac:spMk id="28" creationId="{DF77BFC7-C489-6120-C76A-7A37F12269E1}"/>
          </ac:spMkLst>
        </pc:spChg>
        <pc:spChg chg="add del mod">
          <ac:chgData name="mylene delosata" userId="26af215bf5392b59" providerId="LiveId" clId="{54FA7CC6-721D-4E4E-BF23-25B0C767357B}" dt="2026-03-12T22:30:58.385" v="11353" actId="47"/>
          <ac:spMkLst>
            <pc:docMk/>
            <pc:sldMk cId="1406260380" sldId="269"/>
            <ac:spMk id="35" creationId="{06D8F3A7-F314-44B7-B5F1-EDB1FB11E1F1}"/>
          </ac:spMkLst>
        </pc:spChg>
        <pc:spChg chg="add del mod">
          <ac:chgData name="mylene delosata" userId="26af215bf5392b59" providerId="LiveId" clId="{54FA7CC6-721D-4E4E-BF23-25B0C767357B}" dt="2026-03-15T10:51:05.252" v="12895" actId="478"/>
          <ac:spMkLst>
            <pc:docMk/>
            <pc:sldMk cId="1406260380" sldId="269"/>
            <ac:spMk id="36" creationId="{C4976D80-75E8-FA6F-B6A4-2E091F23D25B}"/>
          </ac:spMkLst>
        </pc:spChg>
        <pc:spChg chg="add mod">
          <ac:chgData name="mylene delosata" userId="26af215bf5392b59" providerId="LiveId" clId="{54FA7CC6-721D-4E4E-BF23-25B0C767357B}" dt="2026-03-15T10:59:04.794" v="12952" actId="207"/>
          <ac:spMkLst>
            <pc:docMk/>
            <pc:sldMk cId="1406260380" sldId="269"/>
            <ac:spMk id="37" creationId="{F0D57A59-3B03-BDBC-C0A6-B4E3817EF323}"/>
          </ac:spMkLst>
        </pc:spChg>
        <pc:spChg chg="add mod">
          <ac:chgData name="mylene delosata" userId="26af215bf5392b59" providerId="LiveId" clId="{54FA7CC6-721D-4E4E-BF23-25B0C767357B}" dt="2026-03-15T10:59:10.337" v="12954" actId="207"/>
          <ac:spMkLst>
            <pc:docMk/>
            <pc:sldMk cId="1406260380" sldId="269"/>
            <ac:spMk id="44" creationId="{512F78BB-B0E2-F95E-B3E1-BCCC054E440E}"/>
          </ac:spMkLst>
        </pc:spChg>
        <pc:spChg chg="add mod">
          <ac:chgData name="mylene delosata" userId="26af215bf5392b59" providerId="LiveId" clId="{54FA7CC6-721D-4E4E-BF23-25B0C767357B}" dt="2026-03-15T10:59:13.446" v="12955" actId="207"/>
          <ac:spMkLst>
            <pc:docMk/>
            <pc:sldMk cId="1406260380" sldId="269"/>
            <ac:spMk id="46" creationId="{630D511E-574E-61CC-519F-F34F22777830}"/>
          </ac:spMkLst>
        </pc:spChg>
        <pc:spChg chg="add mod">
          <ac:chgData name="mylene delosata" userId="26af215bf5392b59" providerId="LiveId" clId="{54FA7CC6-721D-4E4E-BF23-25B0C767357B}" dt="2026-03-15T10:59:07.597" v="12953" actId="207"/>
          <ac:spMkLst>
            <pc:docMk/>
            <pc:sldMk cId="1406260380" sldId="269"/>
            <ac:spMk id="49" creationId="{CD5770E6-EE4A-A46D-901D-2EE25A4C38C8}"/>
          </ac:spMkLst>
        </pc:spChg>
        <pc:spChg chg="add del">
          <ac:chgData name="mylene delosata" userId="26af215bf5392b59" providerId="LiveId" clId="{54FA7CC6-721D-4E4E-BF23-25B0C767357B}" dt="2026-03-14T18:37:20.643" v="12777" actId="11529"/>
          <ac:spMkLst>
            <pc:docMk/>
            <pc:sldMk cId="1406260380" sldId="269"/>
            <ac:spMk id="50" creationId="{6FBA5EDD-FCC2-0379-14BE-DA3A2A53BCAD}"/>
          </ac:spMkLst>
        </pc:spChg>
        <pc:spChg chg="add mod">
          <ac:chgData name="mylene delosata" userId="26af215bf5392b59" providerId="LiveId" clId="{54FA7CC6-721D-4E4E-BF23-25B0C767357B}" dt="2026-03-15T10:52:51.429" v="12911" actId="14100"/>
          <ac:spMkLst>
            <pc:docMk/>
            <pc:sldMk cId="1406260380" sldId="269"/>
            <ac:spMk id="51" creationId="{5F9764C7-E381-474D-92FA-C87AE28FDBC2}"/>
          </ac:spMkLst>
        </pc:spChg>
        <pc:spChg chg="add del">
          <ac:chgData name="mylene delosata" userId="26af215bf5392b59" providerId="LiveId" clId="{54FA7CC6-721D-4E4E-BF23-25B0C767357B}" dt="2026-03-15T10:43:24.028" v="12807" actId="11529"/>
          <ac:spMkLst>
            <pc:docMk/>
            <pc:sldMk cId="1406260380" sldId="269"/>
            <ac:spMk id="52" creationId="{CEDAE543-D57C-27D7-438F-D09D9DA3619A}"/>
          </ac:spMkLst>
        </pc:spChg>
        <pc:spChg chg="add del">
          <ac:chgData name="mylene delosata" userId="26af215bf5392b59" providerId="LiveId" clId="{54FA7CC6-721D-4E4E-BF23-25B0C767357B}" dt="2026-03-15T10:51:55.866" v="12901" actId="478"/>
          <ac:spMkLst>
            <pc:docMk/>
            <pc:sldMk cId="1406260380" sldId="269"/>
            <ac:spMk id="53" creationId="{57B18AEC-1C87-6A28-900B-CF9E721A1873}"/>
          </ac:spMkLst>
        </pc:spChg>
        <pc:grpChg chg="add mod ord">
          <ac:chgData name="mylene delosata" userId="26af215bf5392b59" providerId="LiveId" clId="{54FA7CC6-721D-4E4E-BF23-25B0C767357B}" dt="2026-03-12T22:17:54.549" v="11115" actId="1076"/>
          <ac:grpSpMkLst>
            <pc:docMk/>
            <pc:sldMk cId="1406260380" sldId="269"/>
            <ac:grpSpMk id="9" creationId="{09D8BF28-8F3E-E831-ABA5-424600AABC67}"/>
          </ac:grpSpMkLst>
        </pc:grpChg>
        <pc:cxnChg chg="mod">
          <ac:chgData name="mylene delosata" userId="26af215bf5392b59" providerId="LiveId" clId="{54FA7CC6-721D-4E4E-BF23-25B0C767357B}" dt="2026-03-15T10:57:04.231" v="12939" actId="14100"/>
          <ac:cxnSpMkLst>
            <pc:docMk/>
            <pc:sldMk cId="1406260380" sldId="269"/>
            <ac:cxnSpMk id="12" creationId="{CDB2144C-F437-1E29-D988-E2D5A77AFB82}"/>
          </ac:cxnSpMkLst>
        </pc:cxnChg>
        <pc:cxnChg chg="mod">
          <ac:chgData name="mylene delosata" userId="26af215bf5392b59" providerId="LiveId" clId="{54FA7CC6-721D-4E4E-BF23-25B0C767357B}" dt="2026-03-15T10:56:39.124" v="12936" actId="14100"/>
          <ac:cxnSpMkLst>
            <pc:docMk/>
            <pc:sldMk cId="1406260380" sldId="269"/>
            <ac:cxnSpMk id="16" creationId="{18F8DD6A-49C6-32EB-B2BB-540F91BF42AF}"/>
          </ac:cxnSpMkLst>
        </pc:cxnChg>
        <pc:cxnChg chg="mod">
          <ac:chgData name="mylene delosata" userId="26af215bf5392b59" providerId="LiveId" clId="{54FA7CC6-721D-4E4E-BF23-25B0C767357B}" dt="2026-03-15T10:56:44.913" v="12937" actId="14100"/>
          <ac:cxnSpMkLst>
            <pc:docMk/>
            <pc:sldMk cId="1406260380" sldId="269"/>
            <ac:cxnSpMk id="19" creationId="{2FAA28A6-FEC4-599B-8DEF-C5A97FC8C2F7}"/>
          </ac:cxnSpMkLst>
        </pc:cxnChg>
        <pc:cxnChg chg="mod">
          <ac:chgData name="mylene delosata" userId="26af215bf5392b59" providerId="LiveId" clId="{54FA7CC6-721D-4E4E-BF23-25B0C767357B}" dt="2026-03-15T10:52:23.492" v="12906" actId="14100"/>
          <ac:cxnSpMkLst>
            <pc:docMk/>
            <pc:sldMk cId="1406260380" sldId="269"/>
            <ac:cxnSpMk id="20" creationId="{86FF5117-65DC-E5B9-900D-BFD8C73D3A43}"/>
          </ac:cxnSpMkLst>
        </pc:cxnChg>
        <pc:cxnChg chg="mod">
          <ac:chgData name="mylene delosata" userId="26af215bf5392b59" providerId="LiveId" clId="{54FA7CC6-721D-4E4E-BF23-25B0C767357B}" dt="2026-03-15T10:56:50.691" v="12938" actId="14100"/>
          <ac:cxnSpMkLst>
            <pc:docMk/>
            <pc:sldMk cId="1406260380" sldId="269"/>
            <ac:cxnSpMk id="22" creationId="{1D61E532-982B-D546-FDBB-EA98E68FAADE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2229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8716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696A53-1801-22E4-B710-9D153D4691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11444C-FF3E-58A9-F6D3-BECBC42C9F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23A4D8-01B8-1E52-16F9-E69E847741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29E32E-971A-A44E-85F5-C0AF52AC19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516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192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044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786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117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342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733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726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958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937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897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801995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3746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620394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8976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9579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324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009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9661" y="1099213"/>
            <a:ext cx="8427720" cy="3586798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A"/>
              </a:rPr>
              <a:t>MODULE NAME : 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: CODE LCL4004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:  MYLENE DELOSATA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  2508544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  Dr MUSTAKKIMA AFRIN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 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1101" y="316733"/>
            <a:ext cx="10845933" cy="616213"/>
          </a:xfrm>
        </p:spPr>
        <p:txBody>
          <a:bodyPr>
            <a:noAutofit/>
          </a:bodyPr>
          <a:lstStyle/>
          <a:p>
            <a:r>
              <a:rPr lang="en-GB" b="1" dirty="0">
                <a:highlight>
                  <a:srgbClr val="00FF00"/>
                </a:highlight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146588"/>
            <a:ext cx="12326113" cy="5190744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Lucida Bright" panose="02040602050505020304" pitchFamily="18" charset="0"/>
                <a:ea typeface="Roboto"/>
                <a:cs typeface="Roboto"/>
              </a:rPr>
              <a:t>The Green Haven Florist is an Independent Business company funded in 2016 and Run by Liam and Priya Patel</a:t>
            </a:r>
            <a:r>
              <a:rPr lang="en-GB" sz="1800" b="1" dirty="0">
                <a:solidFill>
                  <a:schemeClr val="tx1"/>
                </a:solidFill>
                <a:latin typeface="Lucida Bright" panose="02040602050505020304" pitchFamily="18" charset="0"/>
                <a:ea typeface="Roboto"/>
                <a:cs typeface="Roboto"/>
              </a:rPr>
              <a:t>.</a:t>
            </a:r>
          </a:p>
          <a:p>
            <a:endParaRPr lang="en-GB" sz="1800" b="1" dirty="0">
              <a:solidFill>
                <a:schemeClr val="tx1"/>
              </a:solidFill>
              <a:latin typeface="Lucida Bright" panose="02040602050505020304" pitchFamily="18" charset="0"/>
              <a:ea typeface="Roboto"/>
              <a:cs typeface="Roboto"/>
            </a:endParaRPr>
          </a:p>
          <a:p>
            <a:r>
              <a:rPr lang="en-GB" sz="1800" dirty="0">
                <a:solidFill>
                  <a:schemeClr val="tx1"/>
                </a:solidFill>
              </a:rPr>
              <a:t>The business is known for its fresh flowers, friendly service, Recently, the shop has been  having more issue such as higher costs, more competition,  and less foot traffic on a physical </a:t>
            </a:r>
            <a:r>
              <a:rPr lang="en-GB" sz="1800" dirty="0" err="1">
                <a:solidFill>
                  <a:schemeClr val="tx1"/>
                </a:solidFill>
              </a:rPr>
              <a:t>shop,made</a:t>
            </a:r>
            <a:r>
              <a:rPr lang="en-GB" sz="1800" dirty="0">
                <a:solidFill>
                  <a:schemeClr val="tx1"/>
                </a:solidFill>
              </a:rPr>
              <a:t> that 30% of customer  sales drop. </a:t>
            </a:r>
          </a:p>
          <a:p>
            <a:r>
              <a:rPr lang="en-GB" sz="1800" dirty="0">
                <a:solidFill>
                  <a:schemeClr val="tx1"/>
                </a:solidFill>
                <a:latin typeface="Lucida Bright" panose="02040602050505020304" pitchFamily="18" charset="0"/>
                <a:ea typeface="Roboto"/>
                <a:cs typeface="Roboto"/>
              </a:rPr>
              <a:t>The website is outdated and they don’t have too much marketing strategy and made this more difficult for the online </a:t>
            </a:r>
            <a:r>
              <a:rPr lang="en-GB" sz="1800">
                <a:solidFill>
                  <a:schemeClr val="tx1"/>
                </a:solidFill>
                <a:latin typeface="Lucida Bright" panose="02040602050505020304" pitchFamily="18" charset="0"/>
                <a:ea typeface="Roboto"/>
                <a:cs typeface="Roboto"/>
              </a:rPr>
              <a:t>customers</a:t>
            </a:r>
            <a:r>
              <a:rPr lang="en-GB" sz="180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  <a:ea typeface="Roboto"/>
                <a:cs typeface="Roboto"/>
              </a:rPr>
              <a:t>. </a:t>
            </a:r>
            <a:endParaRPr lang="en-GB" sz="1800" dirty="0">
              <a:solidFill>
                <a:schemeClr val="accent2">
                  <a:lumMod val="50000"/>
                </a:schemeClr>
              </a:solidFill>
              <a:latin typeface="Lucida Bright" panose="02040602050505020304" pitchFamily="18" charset="0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26917" y="1386820"/>
            <a:ext cx="10277694" cy="4084359"/>
          </a:xfrm>
        </p:spPr>
        <p:txBody>
          <a:bodyPr>
            <a:normAutofit lnSpcReduction="10000"/>
          </a:bodyPr>
          <a:lstStyle/>
          <a:p>
            <a:r>
              <a:rPr lang="en-GB" sz="3000" b="1" dirty="0">
                <a:highlight>
                  <a:srgbClr val="00FF00"/>
                </a:highlight>
              </a:rPr>
              <a:t>Green Haven Florists</a:t>
            </a:r>
            <a:endParaRPr lang="en-GB" sz="3000" dirty="0">
              <a:solidFill>
                <a:srgbClr val="000000"/>
              </a:solidFill>
              <a:highlight>
                <a:srgbClr val="00FF00"/>
              </a:highlight>
            </a:endParaRPr>
          </a:p>
          <a:p>
            <a:pPr marL="342900" indent="-342900">
              <a:buFont typeface="Arial" charset="2"/>
              <a:buChar char="•"/>
            </a:pPr>
            <a:r>
              <a:rPr lang="en-GB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Founded in  2016 in the heart of Norwich, green haven florist was established with a clear mission: to provide premium, bespoke floral arrangements with environmental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 </a:t>
            </a:r>
            <a:r>
              <a:rPr lang="en-GB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footprints. </a:t>
            </a:r>
          </a:p>
          <a:p>
            <a:pPr marL="342900" indent="-342900">
              <a:buFont typeface="Arial" charset="2"/>
              <a:buChar char="•"/>
            </a:pPr>
            <a:r>
              <a:rPr lang="en-GB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Owners: Liam ( creative director &amp; master florist) Liam with 15 years experience in floral industry he is behind with all creative, bespoke, artisanal design. </a:t>
            </a:r>
          </a:p>
          <a:p>
            <a:pPr marL="342900" indent="-342900">
              <a:buFont typeface="Arial" charset="2"/>
              <a:buChar char="•"/>
            </a:pPr>
            <a:r>
              <a:rPr lang="en-GB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Priya ( operation &amp; sustainability lead) Priya maintain the business strategy, supply chain, brands and eco-friendly commitments.    </a:t>
            </a:r>
          </a:p>
          <a:p>
            <a:pPr marL="342900" indent="-342900">
              <a:buFont typeface="Arial" charset="2"/>
              <a:buChar char="•"/>
            </a:pPr>
            <a:r>
              <a:rPr lang="en-GB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Sells : wedding floral packages, seasonal and event- based arrangement </a:t>
            </a:r>
          </a:p>
          <a:p>
            <a:pPr marL="342900" indent="-342900">
              <a:buFont typeface="Arial" charset="2"/>
              <a:buChar char="•"/>
            </a:pPr>
            <a:r>
              <a:rPr lang="en-GB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  <a:ea typeface="+mn-lt"/>
                <a:cs typeface="+mn-lt"/>
              </a:rPr>
              <a:t>Strong community ties : high-quality, artistic floral designs  </a:t>
            </a: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57800" y="1449395"/>
            <a:ext cx="10065503" cy="4509247"/>
          </a:xfrm>
        </p:spPr>
        <p:txBody>
          <a:bodyPr>
            <a:normAutofit/>
          </a:bodyPr>
          <a:lstStyle/>
          <a:p>
            <a:r>
              <a:rPr lang="en-GB" b="1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5w2h</a:t>
            </a:r>
          </a:p>
          <a:p>
            <a:r>
              <a:rPr lang="en-GB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Who: Liam and Priya Patel ( owner)</a:t>
            </a:r>
            <a:endParaRPr lang="en-GB" cap="none" dirty="0">
              <a:solidFill>
                <a:schemeClr val="accent2">
                  <a:lumMod val="50000"/>
                </a:schemeClr>
              </a:solidFill>
              <a:latin typeface="Lucida Bright" panose="02040602050505020304" pitchFamily="18" charset="0"/>
              <a:ea typeface="+mn-lt"/>
              <a:cs typeface="+mn-lt"/>
            </a:endParaRPr>
          </a:p>
          <a:p>
            <a:r>
              <a:rPr lang="en-GB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What:  A 30% decline in foot traffic</a:t>
            </a:r>
          </a:p>
          <a:p>
            <a:r>
              <a:rPr lang="en-GB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Where: Physical store in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Norwich </a:t>
            </a:r>
            <a:r>
              <a:rPr lang="en-GB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UK</a:t>
            </a:r>
          </a:p>
          <a:p>
            <a:r>
              <a:rPr lang="en-GB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WHEN: Over the last 12 months </a:t>
            </a:r>
          </a:p>
          <a:p>
            <a:r>
              <a:rPr lang="en-GB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Why: Online competition, outdated website</a:t>
            </a:r>
          </a:p>
          <a:p>
            <a:r>
              <a:rPr lang="en-GB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How: Reduce footfall and engagement</a:t>
            </a:r>
          </a:p>
          <a:p>
            <a:r>
              <a:rPr lang="en-GB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How much: Revenue loss and higher cost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93357" y="1350257"/>
            <a:ext cx="9409329" cy="4623816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cap="none" dirty="0">
                <a:solidFill>
                  <a:srgbClr val="00B050"/>
                </a:solidFill>
                <a:latin typeface="Lucida Bright" panose="02040602050505020304" pitchFamily="18" charset="0"/>
              </a:rPr>
              <a:t>Polit</a:t>
            </a:r>
            <a:r>
              <a:rPr lang="en-GB" b="1" dirty="0">
                <a:solidFill>
                  <a:srgbClr val="00B050"/>
                </a:solidFill>
                <a:latin typeface="Lucida Bright" panose="02040602050505020304" pitchFamily="18" charset="0"/>
              </a:rPr>
              <a:t>i</a:t>
            </a:r>
            <a:r>
              <a:rPr lang="en-GB" b="1" cap="none" dirty="0">
                <a:solidFill>
                  <a:srgbClr val="00B050"/>
                </a:solidFill>
                <a:latin typeface="Lucida Bright" panose="02040602050505020304" pitchFamily="18" charset="0"/>
              </a:rPr>
              <a:t>cal :</a:t>
            </a:r>
            <a:r>
              <a:rPr lang="en-GB" b="1" cap="none" dirty="0">
                <a:latin typeface="Lucida Bright" panose="02040602050505020304" pitchFamily="18" charset="0"/>
              </a:rPr>
              <a:t>-</a:t>
            </a:r>
            <a:r>
              <a:rPr lang="en-GB" b="1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Local council decisions on high‑street development affect foot traffic and business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cap="none" dirty="0">
                <a:solidFill>
                  <a:srgbClr val="00B050"/>
                </a:solidFill>
                <a:latin typeface="Lucida Bright" panose="02040602050505020304" pitchFamily="18" charset="0"/>
              </a:rPr>
              <a:t>Economic:-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C</a:t>
            </a:r>
            <a:r>
              <a:rPr lang="en-GB" b="1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ustomers are more price‑sensitive, favouring cheaper online competitors.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cap="none" dirty="0">
                <a:solidFill>
                  <a:srgbClr val="00B050"/>
                </a:solidFill>
                <a:latin typeface="Lucida Bright" panose="02040602050505020304" pitchFamily="18" charset="0"/>
              </a:rPr>
              <a:t>Social :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S</a:t>
            </a:r>
            <a:r>
              <a:rPr lang="en-GB" b="1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ocial media trends influence buying behaviour and brand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P</a:t>
            </a:r>
            <a:r>
              <a:rPr lang="en-GB" b="1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erc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e</a:t>
            </a:r>
            <a:r>
              <a:rPr lang="en-GB" b="1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ption , sustainability is valued but customers still expect affordability.</a:t>
            </a:r>
          </a:p>
          <a:p>
            <a:endParaRPr lang="en-GB" b="1" cap="none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129" y="289189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127" y="1570079"/>
            <a:ext cx="9634011" cy="289785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 b="1" dirty="0">
                <a:solidFill>
                  <a:srgbClr val="00B050"/>
                </a:solidFill>
                <a:latin typeface="Lucida Bright" panose="02040602050505020304" pitchFamily="18" charset="0"/>
              </a:rPr>
              <a:t>Technological</a:t>
            </a:r>
            <a:r>
              <a:rPr lang="en-GB" sz="2000" b="1" dirty="0">
                <a:latin typeface="Lucida Bright" panose="02040602050505020304" pitchFamily="18" charset="0"/>
              </a:rPr>
              <a:t> :</a:t>
            </a:r>
            <a:r>
              <a:rPr lang="en-GB" sz="2000" b="1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Competitors use strong digital marketing and modern e‑commerce tools, lack of digital skills slows adaptation to market changes.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1" dirty="0">
                <a:solidFill>
                  <a:srgbClr val="00B050"/>
                </a:solidFill>
                <a:latin typeface="Lucida Bright" panose="02040602050505020304" pitchFamily="18" charset="0"/>
              </a:rPr>
              <a:t>Legal</a:t>
            </a:r>
            <a:r>
              <a:rPr lang="en-GB" sz="2000" b="1" dirty="0">
                <a:latin typeface="Lucida Bright" panose="02040602050505020304" pitchFamily="18" charset="0"/>
              </a:rPr>
              <a:t> :-</a:t>
            </a:r>
            <a:r>
              <a:rPr lang="en-GB" sz="2000" b="1" cap="none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Compliance with environmental and waste regulations increases operational demands, employment law changes raise staffing costs.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1" dirty="0">
                <a:solidFill>
                  <a:srgbClr val="00B050"/>
                </a:solidFill>
                <a:latin typeface="Lucida Bright" panose="02040602050505020304" pitchFamily="18" charset="0"/>
              </a:rPr>
              <a:t>Environmental : </a:t>
            </a: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Sustainable materials and local sourcing are more expensive issues affect flower availability and pricing.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44F16-2F73-9958-39E9-CAE5BF3CBA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9D8BF28-8F3E-E831-ABA5-424600AABC67}"/>
              </a:ext>
            </a:extLst>
          </p:cNvPr>
          <p:cNvGrpSpPr/>
          <p:nvPr/>
        </p:nvGrpSpPr>
        <p:grpSpPr>
          <a:xfrm>
            <a:off x="2257391" y="1864680"/>
            <a:ext cx="8758165" cy="3211653"/>
            <a:chOff x="2113918" y="1817914"/>
            <a:chExt cx="8758165" cy="3645343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8F8DD6A-49C6-32EB-B2BB-540F91BF42A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980727" y="3656912"/>
              <a:ext cx="5475610" cy="24438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996E40A-2EA4-DD1C-E9BA-E918AE1563C5}"/>
                </a:ext>
              </a:extLst>
            </p:cNvPr>
            <p:cNvSpPr/>
            <p:nvPr/>
          </p:nvSpPr>
          <p:spPr>
            <a:xfrm>
              <a:off x="8315627" y="3135543"/>
              <a:ext cx="2556456" cy="741963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2FAA28A6-FEC4-599B-8DEF-C5A97FC8C2F7}"/>
                </a:ext>
              </a:extLst>
            </p:cNvPr>
            <p:cNvCxnSpPr>
              <a:cxnSpLocks/>
            </p:cNvCxnSpPr>
            <p:nvPr/>
          </p:nvCxnSpPr>
          <p:spPr>
            <a:xfrm>
              <a:off x="2202630" y="1952006"/>
              <a:ext cx="1651857" cy="1791384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1D61E532-982B-D546-FDBB-EA98E68FAAD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113918" y="3618460"/>
              <a:ext cx="1740569" cy="1844797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CDB2144C-F437-1E29-D988-E2D5A77AFB82}"/>
                </a:ext>
              </a:extLst>
            </p:cNvPr>
            <p:cNvCxnSpPr>
              <a:cxnSpLocks/>
            </p:cNvCxnSpPr>
            <p:nvPr/>
          </p:nvCxnSpPr>
          <p:spPr>
            <a:xfrm>
              <a:off x="5141330" y="1817914"/>
              <a:ext cx="1882152" cy="1863437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86FF5117-65DC-E5B9-900D-BFD8C73D3A4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88077" y="3618460"/>
              <a:ext cx="1673619" cy="1840366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01B3D86-8483-EB8C-6EF5-2BE7DBA4C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151" y="671456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A7615-B126-2079-AB28-4659E3C73D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-34120"/>
            <a:ext cx="12192000" cy="6892119"/>
          </a:xfrm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endParaRPr lang="en-US" sz="4900" b="1" dirty="0"/>
          </a:p>
          <a:p>
            <a:endParaRPr lang="en-US" b="1" dirty="0">
              <a:solidFill>
                <a:schemeClr val="tx1"/>
              </a:solidFill>
            </a:endParaRPr>
          </a:p>
          <a:p>
            <a:endParaRPr lang="en-US" dirty="0"/>
          </a:p>
          <a:p>
            <a:endParaRPr lang="en-US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sz="1400" b="1" dirty="0">
              <a:solidFill>
                <a:schemeClr val="tx1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F77BFC7-C489-6120-C76A-7A37F12269E1}"/>
              </a:ext>
            </a:extLst>
          </p:cNvPr>
          <p:cNvSpPr/>
          <p:nvPr/>
        </p:nvSpPr>
        <p:spPr>
          <a:xfrm>
            <a:off x="552105" y="1076446"/>
            <a:ext cx="3059881" cy="17349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/>
              <a:t>c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08FE963-A3E0-9D89-285B-193B00464A25}"/>
              </a:ext>
            </a:extLst>
          </p:cNvPr>
          <p:cNvSpPr/>
          <p:nvPr/>
        </p:nvSpPr>
        <p:spPr>
          <a:xfrm>
            <a:off x="337182" y="1348063"/>
            <a:ext cx="3059880" cy="145302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/>
              <a:t>c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E4C87F-444D-8CAF-A3A0-059A30B66F5F}"/>
              </a:ext>
            </a:extLst>
          </p:cNvPr>
          <p:cNvSpPr/>
          <p:nvPr/>
        </p:nvSpPr>
        <p:spPr>
          <a:xfrm>
            <a:off x="4063069" y="4339015"/>
            <a:ext cx="3103886" cy="14875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6D8F3A7-F314-44B7-B5F1-EDB1FB11E1F1}"/>
              </a:ext>
            </a:extLst>
          </p:cNvPr>
          <p:cNvSpPr txBox="1"/>
          <p:nvPr/>
        </p:nvSpPr>
        <p:spPr>
          <a:xfrm>
            <a:off x="5428527" y="207186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F0D57A59-3B03-BDBC-C0A6-B4E3817EF323}"/>
              </a:ext>
            </a:extLst>
          </p:cNvPr>
          <p:cNvSpPr txBox="1"/>
          <p:nvPr/>
        </p:nvSpPr>
        <p:spPr>
          <a:xfrm>
            <a:off x="169176" y="1362439"/>
            <a:ext cx="30587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Methods: Reliance on word-of-mouth marketing</a:t>
            </a:r>
          </a:p>
          <a:p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Slow adaptation to market changes 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512F78BB-B0E2-F95E-B3E1-BCCC054E440E}"/>
              </a:ext>
            </a:extLst>
          </p:cNvPr>
          <p:cNvSpPr txBox="1"/>
          <p:nvPr/>
        </p:nvSpPr>
        <p:spPr>
          <a:xfrm>
            <a:off x="195253" y="4693634"/>
            <a:ext cx="347532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People: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Limited Digital marketing Skills</a:t>
            </a:r>
          </a:p>
          <a:p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Small Team limits delivery Capacity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630D511E-574E-61CC-519F-F34F22777830}"/>
              </a:ext>
            </a:extLst>
          </p:cNvPr>
          <p:cNvSpPr txBox="1"/>
          <p:nvPr/>
        </p:nvSpPr>
        <p:spPr>
          <a:xfrm flipH="1">
            <a:off x="4112262" y="4565505"/>
            <a:ext cx="324091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Equipment: 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Higher Cost of eco-friendly packages</a:t>
            </a:r>
          </a:p>
          <a:p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Increase the cost of the Imported Flowers like Tulips and Orchids 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D5770E6-EE4A-A46D-901D-2EE25A4C38C8}"/>
              </a:ext>
            </a:extLst>
          </p:cNvPr>
          <p:cNvSpPr txBox="1"/>
          <p:nvPr/>
        </p:nvSpPr>
        <p:spPr>
          <a:xfrm>
            <a:off x="3552268" y="977095"/>
            <a:ext cx="340348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Environment: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Entry of New Competitors in the local Market</a:t>
            </a:r>
          </a:p>
          <a:p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Customers shifting to online shopping</a:t>
            </a:r>
          </a:p>
        </p:txBody>
      </p:sp>
      <p:sp>
        <p:nvSpPr>
          <p:cNvPr id="51" name="Arrow: Pentagon 50">
            <a:extLst>
              <a:ext uri="{FF2B5EF4-FFF2-40B4-BE49-F238E27FC236}">
                <a16:creationId xmlns:a16="http://schemas.microsoft.com/office/drawing/2014/main" id="{5F9764C7-E381-474D-92FA-C87AE28FDBC2}"/>
              </a:ext>
            </a:extLst>
          </p:cNvPr>
          <p:cNvSpPr/>
          <p:nvPr/>
        </p:nvSpPr>
        <p:spPr>
          <a:xfrm>
            <a:off x="7398721" y="3077541"/>
            <a:ext cx="2074779" cy="817125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30% </a:t>
            </a:r>
          </a:p>
          <a:p>
            <a:pPr algn="ctr"/>
            <a:r>
              <a:rPr lang="en-GB" dirty="0"/>
              <a:t>SALES DECLINE</a:t>
            </a:r>
          </a:p>
        </p:txBody>
      </p:sp>
    </p:spTree>
    <p:extLst>
      <p:ext uri="{BB962C8B-B14F-4D97-AF65-F5344CB8AC3E}">
        <p14:creationId xmlns:p14="http://schemas.microsoft.com/office/powerpoint/2010/main" val="1406260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3518" y="-641555"/>
            <a:ext cx="5681134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dirty="0">
                <a:highlight>
                  <a:srgbClr val="00FF00"/>
                </a:highlight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10265" y="1954005"/>
            <a:ext cx="5681134" cy="251539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Green Haven Florist, a sustainable boutique in Norwich, is currently facing a 30% decline in foot traffic and rising operation costs. 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This report recommends a strategic pivot toward a “ Digital-First Sustainability” model. By modernizing its e-commerce platform, diversifying revenue through floral subscription and workshops, and reducing import reliance via local sourcing. Green Haven can leverage its eco-friendly Unique selling Price to overcome high street decline. 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chemeClr val="accent2">
                    <a:lumMod val="50000"/>
                  </a:schemeClr>
                </a:solidFill>
                <a:latin typeface="Lucida Bright" panose="02040602050505020304" pitchFamily="18" charset="0"/>
              </a:rPr>
              <a:t>The proposed 12-months action plan aims to stabilize margins and transition the business into a resilient, omnichannel brand. </a:t>
            </a:r>
          </a:p>
        </p:txBody>
      </p:sp>
      <p:pic>
        <p:nvPicPr>
          <p:cNvPr id="5" name="Picture 4" descr="Hexagon wall decor">
            <a:extLst>
              <a:ext uri="{FF2B5EF4-FFF2-40B4-BE49-F238E27FC236}">
                <a16:creationId xmlns:a16="http://schemas.microsoft.com/office/drawing/2014/main" id="{950B5E3E-0BFC-91AB-652C-62B47EDF77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52" r="33519" b="-1"/>
          <a:stretch>
            <a:fillRect/>
          </a:stretch>
        </p:blipFill>
        <p:spPr>
          <a:xfrm>
            <a:off x="-2650" y="10"/>
            <a:ext cx="36810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228" y="1930"/>
            <a:ext cx="8915399" cy="860400"/>
          </a:xfrm>
        </p:spPr>
        <p:txBody>
          <a:bodyPr/>
          <a:lstStyle/>
          <a:p>
            <a:r>
              <a:rPr lang="en-GB" b="1" dirty="0">
                <a:highlight>
                  <a:srgbClr val="00FF00"/>
                </a:highlight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408" y="862330"/>
            <a:ext cx="9914905" cy="4517136"/>
          </a:xfrm>
        </p:spPr>
        <p:txBody>
          <a:bodyPr/>
          <a:lstStyle/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782847-B36A-4BE4-24AD-C591AE8A5577}"/>
              </a:ext>
            </a:extLst>
          </p:cNvPr>
          <p:cNvSpPr txBox="1"/>
          <p:nvPr/>
        </p:nvSpPr>
        <p:spPr>
          <a:xfrm>
            <a:off x="473436" y="2269548"/>
            <a:ext cx="11832955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en-GB" sz="2000" b="1" dirty="0">
                <a:latin typeface="Lucida Bright" panose="02040602050505020304" pitchFamily="18" charset="0"/>
              </a:rPr>
              <a:t>Kotler, P.,&amp; Keller, K. L. ( 2016). Marketing Management ( 15</a:t>
            </a:r>
            <a:r>
              <a:rPr lang="en-GB" sz="2000" b="1" baseline="30000" dirty="0">
                <a:latin typeface="Lucida Bright" panose="02040602050505020304" pitchFamily="18" charset="0"/>
              </a:rPr>
              <a:t>th</a:t>
            </a:r>
            <a:r>
              <a:rPr lang="en-GB" sz="2000" b="1" dirty="0">
                <a:latin typeface="Lucida Bright" panose="02040602050505020304" pitchFamily="18" charset="0"/>
              </a:rPr>
              <a:t> ed.). Harlow: Pearson Education.</a:t>
            </a:r>
          </a:p>
          <a:p>
            <a:pPr marL="342900" indent="-342900">
              <a:buAutoNum type="arabicPeriod"/>
            </a:pPr>
            <a:endParaRPr lang="en-GB" sz="2000" b="1" dirty="0">
              <a:latin typeface="Lucida Bright" panose="02040602050505020304" pitchFamily="18" charset="0"/>
            </a:endParaRPr>
          </a:p>
          <a:p>
            <a:pPr>
              <a:buNone/>
            </a:pPr>
            <a:r>
              <a:rPr lang="en-GB" sz="2000" b="1" dirty="0">
                <a:latin typeface="Lucida Bright" panose="02040602050505020304" pitchFamily="18" charset="0"/>
              </a:rPr>
              <a:t>2. Mintel (2024) </a:t>
            </a:r>
            <a:r>
              <a:rPr lang="en-GB" sz="2000" b="1" i="1" dirty="0">
                <a:latin typeface="Lucida Bright" panose="02040602050505020304" pitchFamily="18" charset="0"/>
              </a:rPr>
              <a:t>UK Flowers and Houseplants Market Report</a:t>
            </a:r>
            <a:r>
              <a:rPr lang="en-GB" sz="2000" b="1" dirty="0">
                <a:latin typeface="Lucida Bright" panose="02040602050505020304" pitchFamily="18" charset="0"/>
              </a:rPr>
              <a:t>. Mintel Group Ltd.</a:t>
            </a:r>
          </a:p>
          <a:p>
            <a:pPr>
              <a:buNone/>
            </a:pPr>
            <a:endParaRPr lang="en-GB" sz="2000" b="1" dirty="0">
              <a:latin typeface="Lucida Bright" panose="02040602050505020304" pitchFamily="18" charset="0"/>
            </a:endParaRPr>
          </a:p>
          <a:p>
            <a:pPr>
              <a:buNone/>
            </a:pPr>
            <a:r>
              <a:rPr lang="en-GB" sz="2000" b="1" dirty="0">
                <a:latin typeface="Lucida Bright" panose="02040602050505020304" pitchFamily="18" charset="0"/>
              </a:rPr>
              <a:t>3. Office for National Statistics (2023) </a:t>
            </a:r>
            <a:r>
              <a:rPr lang="en-GB" sz="2000" b="1" i="1" dirty="0">
                <a:latin typeface="Lucida Bright" panose="02040602050505020304" pitchFamily="18" charset="0"/>
              </a:rPr>
              <a:t>Retail sales, Great Britain: December 2023</a:t>
            </a:r>
            <a:r>
              <a:rPr lang="en-GB" sz="2000" b="1" dirty="0">
                <a:latin typeface="Lucida Bright" panose="02040602050505020304" pitchFamily="18" charset="0"/>
              </a:rPr>
              <a:t>. </a:t>
            </a:r>
          </a:p>
          <a:p>
            <a:pPr>
              <a:buNone/>
            </a:pPr>
            <a:endParaRPr lang="en-GB" sz="2000" b="1" dirty="0">
              <a:latin typeface="Lucida Bright" panose="02040602050505020304" pitchFamily="18" charset="0"/>
            </a:endParaRPr>
          </a:p>
          <a:p>
            <a:pPr>
              <a:buNone/>
            </a:pPr>
            <a:r>
              <a:rPr lang="en-GB" sz="2000" b="1" dirty="0">
                <a:latin typeface="Lucida Bright" panose="02040602050505020304" pitchFamily="18" charset="0"/>
              </a:rPr>
              <a:t>4. Mind Tools. (2023) PESTLE Analysis: Understanding the External Environment.</a:t>
            </a:r>
          </a:p>
          <a:p>
            <a:pPr>
              <a:buNone/>
            </a:pPr>
            <a:br>
              <a:rPr lang="en-GB" sz="2000" b="1" dirty="0">
                <a:latin typeface="Lucida Bright" panose="02040602050505020304" pitchFamily="18" charset="0"/>
              </a:rPr>
            </a:br>
            <a:r>
              <a:rPr lang="en-GB" sz="2000" b="1" dirty="0">
                <a:latin typeface="Lucida Bright" panose="02040602050505020304" pitchFamily="18" charset="0"/>
              </a:rPr>
              <a:t>5  Ishikawa, K. (1986). Guide to Quality Control. Tokyo: Asian Productivity Organization </a:t>
            </a:r>
          </a:p>
          <a:p>
            <a:pPr>
              <a:buNone/>
            </a:pPr>
            <a:endParaRPr lang="en-GB" sz="1600" b="1" dirty="0"/>
          </a:p>
          <a:p>
            <a:pPr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19437</TotalTime>
  <Words>704</Words>
  <Application>Microsoft Office PowerPoint</Application>
  <PresentationFormat>Widescreen</PresentationFormat>
  <Paragraphs>85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</vt:lpstr>
      <vt:lpstr>Aptos</vt:lpstr>
      <vt:lpstr>Arial</vt:lpstr>
      <vt:lpstr>Lucida Bright</vt:lpstr>
      <vt:lpstr>Roboto</vt:lpstr>
      <vt:lpstr>Trebuchet MS</vt:lpstr>
      <vt:lpstr>Wingdings</vt:lpstr>
      <vt:lpstr>Wingdings 3</vt:lpstr>
      <vt:lpstr>Facet</vt:lpstr>
      <vt:lpstr>MODULE NAME : PROBLEM SOLVING and DECISION MAKING MODULE : CODE LCL4004 STUDENT NAME :  MYLENE DELOSATA STUDENT ID :  2508544 LECTURER:   Dr MUSTAKKIMA AFRIN Assignment 1 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mylene delosata</cp:lastModifiedBy>
  <cp:revision>90</cp:revision>
  <dcterms:created xsi:type="dcterms:W3CDTF">2024-10-08T15:58:04Z</dcterms:created>
  <dcterms:modified xsi:type="dcterms:W3CDTF">2026-03-15T13:41:51Z</dcterms:modified>
</cp:coreProperties>
</file>