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8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statswales.gov.wales/Catalogue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statswales.gov.wales/Catalogu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A4D01F-83D1-40ED-B02A-3AFE33EFFA9F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E058BC9-06F0-4E02-91E2-9C57C007FE73}">
      <dgm:prSet/>
      <dgm:spPr/>
      <dgm:t>
        <a:bodyPr/>
        <a:lstStyle/>
        <a:p>
          <a:r>
            <a:rPr lang="en-GB"/>
            <a:t>Where could you find statistics?</a:t>
          </a:r>
          <a:endParaRPr lang="en-US"/>
        </a:p>
      </dgm:t>
    </dgm:pt>
    <dgm:pt modelId="{850B486A-63C5-41B3-ABDA-805FB83ED3B2}" type="parTrans" cxnId="{47E96BD8-7E8F-4AA9-8D87-AB1B943342A5}">
      <dgm:prSet/>
      <dgm:spPr/>
      <dgm:t>
        <a:bodyPr/>
        <a:lstStyle/>
        <a:p>
          <a:endParaRPr lang="en-US"/>
        </a:p>
      </dgm:t>
    </dgm:pt>
    <dgm:pt modelId="{C45E1B53-60C2-4764-98B8-FA548CE00656}" type="sibTrans" cxnId="{47E96BD8-7E8F-4AA9-8D87-AB1B943342A5}">
      <dgm:prSet/>
      <dgm:spPr/>
      <dgm:t>
        <a:bodyPr/>
        <a:lstStyle/>
        <a:p>
          <a:endParaRPr lang="en-US"/>
        </a:p>
      </dgm:t>
    </dgm:pt>
    <dgm:pt modelId="{D25E7BF4-6A29-44A9-8110-205283DCB1E2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Catalogue (gov.wales)</a:t>
          </a:r>
          <a:endParaRPr lang="en-US"/>
        </a:p>
      </dgm:t>
    </dgm:pt>
    <dgm:pt modelId="{93ACEC99-ECA2-4D56-B0AE-4F8350F4A0FE}" type="parTrans" cxnId="{E13989CF-802C-4FF0-83C1-7601FCDD18CF}">
      <dgm:prSet/>
      <dgm:spPr/>
      <dgm:t>
        <a:bodyPr/>
        <a:lstStyle/>
        <a:p>
          <a:endParaRPr lang="en-US"/>
        </a:p>
      </dgm:t>
    </dgm:pt>
    <dgm:pt modelId="{1578BAD5-1B49-4600-9393-ACDC82BFDBE6}" type="sibTrans" cxnId="{E13989CF-802C-4FF0-83C1-7601FCDD18CF}">
      <dgm:prSet/>
      <dgm:spPr/>
      <dgm:t>
        <a:bodyPr/>
        <a:lstStyle/>
        <a:p>
          <a:endParaRPr lang="en-US"/>
        </a:p>
      </dgm:t>
    </dgm:pt>
    <dgm:pt modelId="{0D79D9AB-E5BF-40C6-9872-13808D9D01C4}">
      <dgm:prSet/>
      <dgm:spPr/>
      <dgm:t>
        <a:bodyPr/>
        <a:lstStyle/>
        <a:p>
          <a:r>
            <a:rPr lang="en-GB"/>
            <a:t>Using your device, visit the website above and find a statistic that will help justify your regeneration plan for Llanelli.</a:t>
          </a:r>
          <a:endParaRPr lang="en-US"/>
        </a:p>
      </dgm:t>
    </dgm:pt>
    <dgm:pt modelId="{3F5EDC5F-7939-455E-A2C1-98EB63D6CB4A}" type="parTrans" cxnId="{6C3942AD-06EC-428E-9B14-44ADC32763D2}">
      <dgm:prSet/>
      <dgm:spPr/>
      <dgm:t>
        <a:bodyPr/>
        <a:lstStyle/>
        <a:p>
          <a:endParaRPr lang="en-US"/>
        </a:p>
      </dgm:t>
    </dgm:pt>
    <dgm:pt modelId="{0AA8BFF5-733F-44F9-BF04-18190CC31469}" type="sibTrans" cxnId="{6C3942AD-06EC-428E-9B14-44ADC32763D2}">
      <dgm:prSet/>
      <dgm:spPr/>
      <dgm:t>
        <a:bodyPr/>
        <a:lstStyle/>
        <a:p>
          <a:endParaRPr lang="en-US"/>
        </a:p>
      </dgm:t>
    </dgm:pt>
    <dgm:pt modelId="{A8B5A203-23C1-4DF4-9955-6A8070868778}">
      <dgm:prSet/>
      <dgm:spPr/>
      <dgm:t>
        <a:bodyPr/>
        <a:lstStyle/>
        <a:p>
          <a:r>
            <a:rPr lang="en-GB"/>
            <a:t>E.g. The number of adults over 18 in the Llanelli area that are eligible to vote is 62,505 (Statswales, 2022).</a:t>
          </a:r>
          <a:endParaRPr lang="en-US"/>
        </a:p>
      </dgm:t>
    </dgm:pt>
    <dgm:pt modelId="{5C53C1F5-1A8C-4AC0-A090-D03C0DEB738A}" type="parTrans" cxnId="{2994F913-77FC-4263-AAE6-DEFA35910B08}">
      <dgm:prSet/>
      <dgm:spPr/>
      <dgm:t>
        <a:bodyPr/>
        <a:lstStyle/>
        <a:p>
          <a:endParaRPr lang="en-US"/>
        </a:p>
      </dgm:t>
    </dgm:pt>
    <dgm:pt modelId="{14F4D61F-B75F-4B02-988E-DACF67859FD4}" type="sibTrans" cxnId="{2994F913-77FC-4263-AAE6-DEFA35910B08}">
      <dgm:prSet/>
      <dgm:spPr/>
      <dgm:t>
        <a:bodyPr/>
        <a:lstStyle/>
        <a:p>
          <a:endParaRPr lang="en-US"/>
        </a:p>
      </dgm:t>
    </dgm:pt>
    <dgm:pt modelId="{E1247310-3064-4E22-8558-94EDFD57F15D}" type="pres">
      <dgm:prSet presAssocID="{62A4D01F-83D1-40ED-B02A-3AFE33EFFA9F}" presName="linear" presStyleCnt="0">
        <dgm:presLayoutVars>
          <dgm:animLvl val="lvl"/>
          <dgm:resizeHandles val="exact"/>
        </dgm:presLayoutVars>
      </dgm:prSet>
      <dgm:spPr/>
    </dgm:pt>
    <dgm:pt modelId="{295CCB2A-C2CB-493B-9D1C-1D9BAB7116EB}" type="pres">
      <dgm:prSet presAssocID="{FE058BC9-06F0-4E02-91E2-9C57C007FE7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8A8665C-2D26-4A90-A28D-2A6F8BA4FAFA}" type="pres">
      <dgm:prSet presAssocID="{C45E1B53-60C2-4764-98B8-FA548CE00656}" presName="spacer" presStyleCnt="0"/>
      <dgm:spPr/>
    </dgm:pt>
    <dgm:pt modelId="{79CFD1D7-1815-4BCF-8812-1F271A85C40C}" type="pres">
      <dgm:prSet presAssocID="{D25E7BF4-6A29-44A9-8110-205283DCB1E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3B143-3FA5-4822-BA11-6C5C11EEE5FE}" type="pres">
      <dgm:prSet presAssocID="{1578BAD5-1B49-4600-9393-ACDC82BFDBE6}" presName="spacer" presStyleCnt="0"/>
      <dgm:spPr/>
    </dgm:pt>
    <dgm:pt modelId="{0DDC5B89-256E-434B-AA72-9B458C570886}" type="pres">
      <dgm:prSet presAssocID="{0D79D9AB-E5BF-40C6-9872-13808D9D01C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37C016C-FF33-4CE4-A5C3-D2BF93F9460A}" type="pres">
      <dgm:prSet presAssocID="{0AA8BFF5-733F-44F9-BF04-18190CC31469}" presName="spacer" presStyleCnt="0"/>
      <dgm:spPr/>
    </dgm:pt>
    <dgm:pt modelId="{AF286FBB-B080-4EEA-A7F3-AC12A3F7B0C9}" type="pres">
      <dgm:prSet presAssocID="{A8B5A203-23C1-4DF4-9955-6A80708687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994F913-77FC-4263-AAE6-DEFA35910B08}" srcId="{62A4D01F-83D1-40ED-B02A-3AFE33EFFA9F}" destId="{A8B5A203-23C1-4DF4-9955-6A8070868778}" srcOrd="3" destOrd="0" parTransId="{5C53C1F5-1A8C-4AC0-A090-D03C0DEB738A}" sibTransId="{14F4D61F-B75F-4B02-988E-DACF67859FD4}"/>
    <dgm:cxn modelId="{E34BAB19-E080-45F2-81D2-083006A6A4B3}" type="presOf" srcId="{D25E7BF4-6A29-44A9-8110-205283DCB1E2}" destId="{79CFD1D7-1815-4BCF-8812-1F271A85C40C}" srcOrd="0" destOrd="0" presId="urn:microsoft.com/office/officeart/2005/8/layout/vList2"/>
    <dgm:cxn modelId="{05CFE763-40DD-4800-8D5F-C5DBD3B3554C}" type="presOf" srcId="{FE058BC9-06F0-4E02-91E2-9C57C007FE73}" destId="{295CCB2A-C2CB-493B-9D1C-1D9BAB7116EB}" srcOrd="0" destOrd="0" presId="urn:microsoft.com/office/officeart/2005/8/layout/vList2"/>
    <dgm:cxn modelId="{95BDCC49-53B8-4766-9A2A-5D9417FAAED2}" type="presOf" srcId="{A8B5A203-23C1-4DF4-9955-6A8070868778}" destId="{AF286FBB-B080-4EEA-A7F3-AC12A3F7B0C9}" srcOrd="0" destOrd="0" presId="urn:microsoft.com/office/officeart/2005/8/layout/vList2"/>
    <dgm:cxn modelId="{F79B9274-140C-4719-B2E7-1F25495DD1F9}" type="presOf" srcId="{62A4D01F-83D1-40ED-B02A-3AFE33EFFA9F}" destId="{E1247310-3064-4E22-8558-94EDFD57F15D}" srcOrd="0" destOrd="0" presId="urn:microsoft.com/office/officeart/2005/8/layout/vList2"/>
    <dgm:cxn modelId="{6EC10285-058C-4DB6-9AE1-EABAE81EA459}" type="presOf" srcId="{0D79D9AB-E5BF-40C6-9872-13808D9D01C4}" destId="{0DDC5B89-256E-434B-AA72-9B458C570886}" srcOrd="0" destOrd="0" presId="urn:microsoft.com/office/officeart/2005/8/layout/vList2"/>
    <dgm:cxn modelId="{6C3942AD-06EC-428E-9B14-44ADC32763D2}" srcId="{62A4D01F-83D1-40ED-B02A-3AFE33EFFA9F}" destId="{0D79D9AB-E5BF-40C6-9872-13808D9D01C4}" srcOrd="2" destOrd="0" parTransId="{3F5EDC5F-7939-455E-A2C1-98EB63D6CB4A}" sibTransId="{0AA8BFF5-733F-44F9-BF04-18190CC31469}"/>
    <dgm:cxn modelId="{E13989CF-802C-4FF0-83C1-7601FCDD18CF}" srcId="{62A4D01F-83D1-40ED-B02A-3AFE33EFFA9F}" destId="{D25E7BF4-6A29-44A9-8110-205283DCB1E2}" srcOrd="1" destOrd="0" parTransId="{93ACEC99-ECA2-4D56-B0AE-4F8350F4A0FE}" sibTransId="{1578BAD5-1B49-4600-9393-ACDC82BFDBE6}"/>
    <dgm:cxn modelId="{47E96BD8-7E8F-4AA9-8D87-AB1B943342A5}" srcId="{62A4D01F-83D1-40ED-B02A-3AFE33EFFA9F}" destId="{FE058BC9-06F0-4E02-91E2-9C57C007FE73}" srcOrd="0" destOrd="0" parTransId="{850B486A-63C5-41B3-ABDA-805FB83ED3B2}" sibTransId="{C45E1B53-60C2-4764-98B8-FA548CE00656}"/>
    <dgm:cxn modelId="{3DB206EA-CE6E-45A1-B3D1-1B4CE33DCD2F}" type="presParOf" srcId="{E1247310-3064-4E22-8558-94EDFD57F15D}" destId="{295CCB2A-C2CB-493B-9D1C-1D9BAB7116EB}" srcOrd="0" destOrd="0" presId="urn:microsoft.com/office/officeart/2005/8/layout/vList2"/>
    <dgm:cxn modelId="{AFDDCF01-C301-448D-A5BF-76CC5A0617DE}" type="presParOf" srcId="{E1247310-3064-4E22-8558-94EDFD57F15D}" destId="{38A8665C-2D26-4A90-A28D-2A6F8BA4FAFA}" srcOrd="1" destOrd="0" presId="urn:microsoft.com/office/officeart/2005/8/layout/vList2"/>
    <dgm:cxn modelId="{507CD483-DE15-492C-B6C8-2158DDDACA58}" type="presParOf" srcId="{E1247310-3064-4E22-8558-94EDFD57F15D}" destId="{79CFD1D7-1815-4BCF-8812-1F271A85C40C}" srcOrd="2" destOrd="0" presId="urn:microsoft.com/office/officeart/2005/8/layout/vList2"/>
    <dgm:cxn modelId="{36E7B958-3BAD-4FB7-B0A9-10C61D1AD100}" type="presParOf" srcId="{E1247310-3064-4E22-8558-94EDFD57F15D}" destId="{BF33B143-3FA5-4822-BA11-6C5C11EEE5FE}" srcOrd="3" destOrd="0" presId="urn:microsoft.com/office/officeart/2005/8/layout/vList2"/>
    <dgm:cxn modelId="{5CCF8F5A-3A29-4F84-AF40-9801A072F82C}" type="presParOf" srcId="{E1247310-3064-4E22-8558-94EDFD57F15D}" destId="{0DDC5B89-256E-434B-AA72-9B458C570886}" srcOrd="4" destOrd="0" presId="urn:microsoft.com/office/officeart/2005/8/layout/vList2"/>
    <dgm:cxn modelId="{ABA33A62-3B3B-4295-8349-CB81CDC8B440}" type="presParOf" srcId="{E1247310-3064-4E22-8558-94EDFD57F15D}" destId="{E37C016C-FF33-4CE4-A5C3-D2BF93F9460A}" srcOrd="5" destOrd="0" presId="urn:microsoft.com/office/officeart/2005/8/layout/vList2"/>
    <dgm:cxn modelId="{857B5687-D157-4CC1-BD3A-F8B1511DB1BF}" type="presParOf" srcId="{E1247310-3064-4E22-8558-94EDFD57F15D}" destId="{AF286FBB-B080-4EEA-A7F3-AC12A3F7B0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CCB2A-C2CB-493B-9D1C-1D9BAB7116EB}">
      <dsp:nvSpPr>
        <dsp:cNvPr id="0" name=""/>
        <dsp:cNvSpPr/>
      </dsp:nvSpPr>
      <dsp:spPr>
        <a:xfrm>
          <a:off x="0" y="211098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Where could you find statistics?</a:t>
          </a:r>
          <a:endParaRPr lang="en-US" sz="2000" kern="1200"/>
        </a:p>
      </dsp:txBody>
      <dsp:txXfrm>
        <a:off x="38784" y="249882"/>
        <a:ext cx="6542937" cy="716935"/>
      </dsp:txXfrm>
    </dsp:sp>
    <dsp:sp modelId="{79CFD1D7-1815-4BCF-8812-1F271A85C40C}">
      <dsp:nvSpPr>
        <dsp:cNvPr id="0" name=""/>
        <dsp:cNvSpPr/>
      </dsp:nvSpPr>
      <dsp:spPr>
        <a:xfrm>
          <a:off x="0" y="1063201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hlinkClick xmlns:r="http://schemas.openxmlformats.org/officeDocument/2006/relationships" r:id="rId1"/>
            </a:rPr>
            <a:t>Catalogue (gov.wales)</a:t>
          </a:r>
          <a:endParaRPr lang="en-US" sz="2000" kern="1200"/>
        </a:p>
      </dsp:txBody>
      <dsp:txXfrm>
        <a:off x="38784" y="1101985"/>
        <a:ext cx="6542937" cy="716935"/>
      </dsp:txXfrm>
    </dsp:sp>
    <dsp:sp modelId="{0DDC5B89-256E-434B-AA72-9B458C570886}">
      <dsp:nvSpPr>
        <dsp:cNvPr id="0" name=""/>
        <dsp:cNvSpPr/>
      </dsp:nvSpPr>
      <dsp:spPr>
        <a:xfrm>
          <a:off x="0" y="1915305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your device, visit the website above and find a statistic that will help justify your regeneration plan for Llanelli.</a:t>
          </a:r>
          <a:endParaRPr lang="en-US" sz="2000" kern="1200"/>
        </a:p>
      </dsp:txBody>
      <dsp:txXfrm>
        <a:off x="38784" y="1954089"/>
        <a:ext cx="6542937" cy="716935"/>
      </dsp:txXfrm>
    </dsp:sp>
    <dsp:sp modelId="{AF286FBB-B080-4EEA-A7F3-AC12A3F7B0C9}">
      <dsp:nvSpPr>
        <dsp:cNvPr id="0" name=""/>
        <dsp:cNvSpPr/>
      </dsp:nvSpPr>
      <dsp:spPr>
        <a:xfrm>
          <a:off x="0" y="2767408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E.g. The number of adults over 18 in the Llanelli area that are eligible to vote is 62,505 (Statswales, 2022).</a:t>
          </a:r>
          <a:endParaRPr lang="en-US" sz="2000" kern="1200"/>
        </a:p>
      </dsp:txBody>
      <dsp:txXfrm>
        <a:off x="38784" y="2806192"/>
        <a:ext cx="6542937" cy="716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D0D8-6B9C-4E0D-A383-F9D825D017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5FFCDE-FD94-4FAA-9C6F-01E34D155A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01EAF-BB53-4CDF-9E30-69870BCD0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88128-FFA5-48C0-8FB1-FB9FBFE12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B5370-0C3D-4D39-A48F-D9A9A0BEF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24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CF793-05FA-455C-B522-DE98A57E7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CB1A6-8FDC-44A5-A97D-A0BAABEFE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21783-723A-4365-B72E-758F840AB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20E15-2F7B-4FAB-A64E-5C18C098A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52B53-72AA-4302-9DA9-06BAFF76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151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23752-459D-46F5-9EAB-D5F11D846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DC5AA-06A4-462C-A4F4-FE4317CD5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56D24-ACBC-4D36-8627-0BCEA1312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7E41D-181D-4438-B6D4-FFD267BD1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41671-0113-4C7B-81D9-A8B6B5781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63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41654-0576-4FE1-AA9A-9E590F43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6C7BA-3E66-4264-A9C0-91EA1B3282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209A7A-0C3E-42F5-8C12-3FE43D0C5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B5F8F-C657-4498-93C3-760D78EC7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8C4CAA-3C70-4EB3-B703-794E3CBC8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0A37A-01AC-4B5E-92BA-ADC62168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787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DEC11-A3EC-44E2-A107-97F9322BE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137F2-8A0C-4EB7-A1D1-8A6476965A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3D873-D97A-4ADE-A90F-4F947535E8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137E2E-1B7A-43F4-88B8-967DC8A53D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74AB2-F03D-45B3-AC1F-391858A4A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683B18-7EBF-45DF-AFA4-B59CB51E5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554DAC-4DDC-4B95-BA24-58E7CE817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E07AFC-A110-49AB-9126-24F7C2832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30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D3048-40C7-4F9E-AA0A-9932E7489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8EDA19-C600-492B-979E-47842BC32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1470B-5D22-465D-95EA-9998983E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C1DBD2-0D15-4B8B-9173-14126ED4C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875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BCE1C-0A6E-406A-8D93-FFADF78B6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4FEA5F-AF8C-4BEE-89CB-F5FCF8AE6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62BE21-FA01-40C6-BCC4-9898259BF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62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10888-5D61-43ED-89B4-3671D6AF1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6D6E0-E0AA-4200-9D99-69F6BA560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70A61F-6523-4AB1-8E71-CA4D0BEBD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AACD10-637D-4FD8-9E59-EBF9EAF7E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73363-E07C-4634-B975-170827AC1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C60893-DA57-423C-9CDC-C1FB46173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903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DFAC-D125-4145-81A6-1A2BD8719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274EE0-FF45-4C1D-AB15-B8B16DC50F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C9917E-AF95-4E63-A613-172D9F4782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5D243-8CC9-476E-9A13-F06E8FEE6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09ABA7-8689-401D-B1DD-E9FA224F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671C5-23A8-4A9F-8329-0B1E17CCD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77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F5B5E-42CA-43DE-BAB2-2AF956FA6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787B0C-D37B-4644-8F25-CF0805F211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E8658-784D-44F8-9FE2-25EB21CD4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AFBD0-AE5A-4221-BDB2-F11B4DDAE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75EFF-6C19-4E5A-8048-54B910B89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2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7E762A-3B31-44AE-ABB0-BD1431E4B8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02E224-117B-43D4-BED6-FCA86F8D1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82E27-4DA6-4DDA-B4AE-17919A8E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D2EEB-FC27-44E0-9107-0E91A5787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B4299-BC27-4C63-BC3D-CC8DACB3E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7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4790F1-07D9-4E0F-ABB8-54FF75DB8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2D7AF0-E792-4DE0-BC1E-127F0170A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A26B4-38CF-4710-91A2-D865C9139C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41970-E4B3-470D-A74C-44C5308FB13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052A9-A14E-4D83-81DC-BF5A48020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046EC-DCC6-4BE5-822A-BFA8420621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15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XXHqM6RzZQ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6D997B-C3C3-4F14-86D3-2CB66B13CC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53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455527-F9AA-42DE-BEAB-0BC117F3D8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REGENERATION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F7688-83B1-4F7E-82E9-2693C62A80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143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5D65B-F782-4CC6-80A7-780C8129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The area you have chosen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CBB58-AC5C-4B7B-8926-D22289B29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Thinking about the area you have chosen.  Consider and answer the following questions: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What is your overall impression of the area?  Create a </a:t>
            </a:r>
            <a:r>
              <a:rPr lang="en-GB" sz="2000" dirty="0">
                <a:solidFill>
                  <a:schemeClr val="bg1"/>
                </a:solidFill>
                <a:hlinkClick r:id="rId2"/>
              </a:rPr>
              <a:t>SWOT</a:t>
            </a:r>
            <a:r>
              <a:rPr lang="en-GB" sz="2000" dirty="0">
                <a:solidFill>
                  <a:schemeClr val="bg1"/>
                </a:solidFill>
              </a:rPr>
              <a:t> analysis of the area.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What do the people who live in the area think of it?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How could you improve the weaknesses, encompass the opportunities and ensure that the local residents needs and desires are met?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It’s a tricky task, but this is what regeneration is all about!</a:t>
            </a:r>
          </a:p>
          <a:p>
            <a:pPr marL="514350" indent="-514350">
              <a:buAutoNum type="arabicPeriod"/>
            </a:pPr>
            <a:endParaRPr lang="en-GB" sz="2000" dirty="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1776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rry view of city at dusk">
            <a:extLst>
              <a:ext uri="{FF2B5EF4-FFF2-40B4-BE49-F238E27FC236}">
                <a16:creationId xmlns:a16="http://schemas.microsoft.com/office/drawing/2014/main" id="{4263F62F-951A-F79E-005F-417A093355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62EE5-4DD5-E444-33C1-AB433E5A1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/>
              <a:t>Revisit types of Regeneration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4967D-3374-F2F6-6763-C234FCF06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9" y="2121763"/>
            <a:ext cx="6620505" cy="3773010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Urban</a:t>
            </a:r>
          </a:p>
          <a:p>
            <a:r>
              <a:rPr lang="en-GB" sz="2400" dirty="0"/>
              <a:t>Coastal</a:t>
            </a:r>
          </a:p>
          <a:p>
            <a:r>
              <a:rPr lang="en-GB" sz="2400" dirty="0"/>
              <a:t>Social </a:t>
            </a:r>
          </a:p>
          <a:p>
            <a:r>
              <a:rPr lang="en-GB" sz="2400" dirty="0"/>
              <a:t>Economic</a:t>
            </a:r>
          </a:p>
          <a:p>
            <a:pPr marL="0" indent="0">
              <a:buNone/>
            </a:pPr>
            <a:r>
              <a:rPr lang="en-GB" sz="2400" dirty="0"/>
              <a:t>In terms of your assignment, which of these types of regeneration are you considering for your chosen area. 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Activity – In groups, discuss which of the above types of regeneration you would like to cover in your assignment and why.</a:t>
            </a:r>
          </a:p>
        </p:txBody>
      </p:sp>
    </p:spTree>
    <p:extLst>
      <p:ext uri="{BB962C8B-B14F-4D97-AF65-F5344CB8AC3E}">
        <p14:creationId xmlns:p14="http://schemas.microsoft.com/office/powerpoint/2010/main" val="2935572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CCF24-835F-4F03-ADB8-F577B661F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Evidence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A2201-D1C7-4F0D-8C84-F85A252C8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Now that you have undertaken the previous activities you have some idea about what you would like to improve and why.  But how do you evidence this?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could use statistics to highlight the point you were making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could insert maps or diagrams</a:t>
            </a:r>
          </a:p>
          <a:p>
            <a:r>
              <a:rPr lang="en-GB" sz="2000" dirty="0">
                <a:solidFill>
                  <a:schemeClr val="bg1"/>
                </a:solidFill>
              </a:rPr>
              <a:t>Use local resident forums to gather local opinion and experiences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have interviewed local people who form part of the Stakeholders analysis</a:t>
            </a:r>
          </a:p>
        </p:txBody>
      </p:sp>
    </p:spTree>
    <p:extLst>
      <p:ext uri="{BB962C8B-B14F-4D97-AF65-F5344CB8AC3E}">
        <p14:creationId xmlns:p14="http://schemas.microsoft.com/office/powerpoint/2010/main" val="1055674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634A0B3-C274-E2A6-C630-5581D1DAF9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62" b="405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84BC8-9657-453B-8C23-29C774583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/>
              <a:t>Statistics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83C55-531E-F9CF-318E-9C2C111DE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0086209"/>
              </p:ext>
            </p:extLst>
          </p:nvPr>
        </p:nvGraphicFramePr>
        <p:xfrm>
          <a:off x="594109" y="2121763"/>
          <a:ext cx="6620505" cy="377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5506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62387B-92D4-4F33-8955-FA3405017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Alignment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CB2B-78BD-446D-A073-DC263CCB0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As your planned regeneration ideas start to come together, you now need to think about how to align these up to the challenges you identified earlier.  Could these ideas offer a solution to the weaknesses or threats? If so, how?  What could it do for the area?  How do you think people would feel about it based on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3050091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A7499-72DE-4E48-85B4-D287473F8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Existing plans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017CB-3020-4BF2-8576-95DD0F91C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This section on </a:t>
            </a:r>
            <a:r>
              <a:rPr lang="en-GB" dirty="0" err="1">
                <a:solidFill>
                  <a:schemeClr val="bg1"/>
                </a:solidFill>
              </a:rPr>
              <a:t>moodle</a:t>
            </a:r>
            <a:r>
              <a:rPr lang="en-GB" dirty="0">
                <a:solidFill>
                  <a:schemeClr val="bg1"/>
                </a:solidFill>
              </a:rPr>
              <a:t> has a number of existing regeneration plans for areas across the UK.  Have a look through them, you may find tips in terms of format, justification, etc.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In your table groups, work your way through the regeneration plans and prepare to discuss one in particular that you have selected that you feel has the most potential in the </a:t>
            </a:r>
            <a:r>
              <a:rPr lang="en-GB">
                <a:solidFill>
                  <a:schemeClr val="bg1"/>
                </a:solidFill>
              </a:rPr>
              <a:t>Llanelli area.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6462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411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REGENERATION PLAN</vt:lpstr>
      <vt:lpstr>The area you have chosen</vt:lpstr>
      <vt:lpstr>Revisit types of Regeneration</vt:lpstr>
      <vt:lpstr>Evidence</vt:lpstr>
      <vt:lpstr>Statistics</vt:lpstr>
      <vt:lpstr>Alignment</vt:lpstr>
      <vt:lpstr>Existing plans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 PLAN</dc:title>
  <dc:creator>Jessica Shore</dc:creator>
  <cp:lastModifiedBy>Jessica Shore</cp:lastModifiedBy>
  <cp:revision>3</cp:revision>
  <dcterms:created xsi:type="dcterms:W3CDTF">2021-01-04T09:04:32Z</dcterms:created>
  <dcterms:modified xsi:type="dcterms:W3CDTF">2025-03-10T13:45:58Z</dcterms:modified>
</cp:coreProperties>
</file>