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sldIdLst>
    <p:sldId id="256" r:id="rId2"/>
    <p:sldId id="257" r:id="rId3"/>
    <p:sldId id="258" r:id="rId4"/>
    <p:sldId id="259" r:id="rId5"/>
    <p:sldId id="260" r:id="rId6"/>
    <p:sldId id="267" r:id="rId7"/>
    <p:sldId id="262" r:id="rId8"/>
    <p:sldId id="264" r:id="rId9"/>
    <p:sldId id="269" r:id="rId10"/>
    <p:sldId id="263" r:id="rId11"/>
    <p:sldId id="265" r:id="rId12"/>
    <p:sldId id="266" r:id="rId13"/>
    <p:sldId id="268" r:id="rId14"/>
    <p:sldId id="261"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E3E3"/>
    <a:srgbClr val="345E0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2F252C-09B1-F01C-5D8F-4BD3BCA13D77}" v="113" dt="2025-10-09T07:28:31.136"/>
    <p1510:client id="{4E0D9467-E3D2-75B6-DB2A-E758E86D96D6}" v="1283" dt="2025-10-07T14:07:11.6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ne Stead (2126373)" userId="S::2126373@student.uwtsd.ac.uk::58bbf652-e049-4b60-a4db-48ec7a523d63" providerId="AD" clId="Web-{F1A30981-CA2B-97FF-62B4-5A5BC6ED3FBC}"/>
    <pc:docChg chg="modSld addMainMaster delMainMaster">
      <pc:chgData name="Jayne Stead (2126373)" userId="S::2126373@student.uwtsd.ac.uk::58bbf652-e049-4b60-a4db-48ec7a523d63" providerId="AD" clId="Web-{F1A30981-CA2B-97FF-62B4-5A5BC6ED3FBC}" dt="2025-09-25T16:19:48.371" v="247" actId="1076"/>
      <pc:docMkLst>
        <pc:docMk/>
      </pc:docMkLst>
      <pc:sldChg chg="addSp delSp modSp mod setBg modClrScheme setClrOvrMap chgLayout">
        <pc:chgData name="Jayne Stead (2126373)" userId="S::2126373@student.uwtsd.ac.uk::58bbf652-e049-4b60-a4db-48ec7a523d63" providerId="AD" clId="Web-{F1A30981-CA2B-97FF-62B4-5A5BC6ED3FBC}" dt="2025-09-25T16:19:48.371" v="247" actId="1076"/>
        <pc:sldMkLst>
          <pc:docMk/>
          <pc:sldMk cId="109857222" sldId="256"/>
        </pc:sldMkLst>
        <pc:spChg chg="mod">
          <ac:chgData name="Jayne Stead (2126373)" userId="S::2126373@student.uwtsd.ac.uk::58bbf652-e049-4b60-a4db-48ec7a523d63" providerId="AD" clId="Web-{F1A30981-CA2B-97FF-62B4-5A5BC6ED3FBC}" dt="2025-09-25T16:17:56.995" v="230" actId="1076"/>
          <ac:spMkLst>
            <pc:docMk/>
            <pc:sldMk cId="109857222" sldId="256"/>
            <ac:spMk id="2" creationId="{00000000-0000-0000-0000-000000000000}"/>
          </ac:spMkLst>
        </pc:spChg>
        <pc:spChg chg="mod">
          <ac:chgData name="Jayne Stead (2126373)" userId="S::2126373@student.uwtsd.ac.uk::58bbf652-e049-4b60-a4db-48ec7a523d63" providerId="AD" clId="Web-{F1A30981-CA2B-97FF-62B4-5A5BC6ED3FBC}" dt="2025-09-25T16:19:09.480" v="244" actId="1076"/>
          <ac:spMkLst>
            <pc:docMk/>
            <pc:sldMk cId="109857222" sldId="256"/>
            <ac:spMk id="3" creationId="{00000000-0000-0000-0000-000000000000}"/>
          </ac:spMkLst>
        </pc:spChg>
        <pc:spChg chg="add mod">
          <ac:chgData name="Jayne Stead (2126373)" userId="S::2126373@student.uwtsd.ac.uk::58bbf652-e049-4b60-a4db-48ec7a523d63" providerId="AD" clId="Web-{F1A30981-CA2B-97FF-62B4-5A5BC6ED3FBC}" dt="2025-09-25T16:19:24.761" v="245" actId="1076"/>
          <ac:spMkLst>
            <pc:docMk/>
            <pc:sldMk cId="109857222" sldId="256"/>
            <ac:spMk id="10" creationId="{FD742ABD-9549-D6A6-B2C2-F1366455F490}"/>
          </ac:spMkLst>
        </pc:spChg>
        <pc:spChg chg="add del">
          <ac:chgData name="Jayne Stead (2126373)" userId="S::2126373@student.uwtsd.ac.uk::58bbf652-e049-4b60-a4db-48ec7a523d63" providerId="AD" clId="Web-{F1A30981-CA2B-97FF-62B4-5A5BC6ED3FBC}" dt="2025-09-25T15:57:23.790" v="134"/>
          <ac:spMkLst>
            <pc:docMk/>
            <pc:sldMk cId="109857222" sldId="256"/>
            <ac:spMk id="32" creationId="{33E93247-6229-44AB-A550-739E971E690B}"/>
          </ac:spMkLst>
        </pc:spChg>
        <pc:spChg chg="add del">
          <ac:chgData name="Jayne Stead (2126373)" userId="S::2126373@student.uwtsd.ac.uk::58bbf652-e049-4b60-a4db-48ec7a523d63" providerId="AD" clId="Web-{F1A30981-CA2B-97FF-62B4-5A5BC6ED3FBC}" dt="2025-09-25T15:57:23.790" v="134"/>
          <ac:spMkLst>
            <pc:docMk/>
            <pc:sldMk cId="109857222" sldId="256"/>
            <ac:spMk id="36" creationId="{EFBAAD93-7DE6-47D1-3609-446AE138A223}"/>
          </ac:spMkLst>
        </pc:spChg>
        <pc:picChg chg="add mod ord">
          <ac:chgData name="Jayne Stead (2126373)" userId="S::2126373@student.uwtsd.ac.uk::58bbf652-e049-4b60-a4db-48ec7a523d63" providerId="AD" clId="Web-{F1A30981-CA2B-97FF-62B4-5A5BC6ED3FBC}" dt="2025-09-25T16:19:48.371" v="247" actId="1076"/>
          <ac:picMkLst>
            <pc:docMk/>
            <pc:sldMk cId="109857222" sldId="256"/>
            <ac:picMk id="4" creationId="{7D7212C8-3B92-45AE-51B3-C7DB87A568F5}"/>
          </ac:picMkLst>
        </pc:picChg>
        <pc:cxnChg chg="add del">
          <ac:chgData name="Jayne Stead (2126373)" userId="S::2126373@student.uwtsd.ac.uk::58bbf652-e049-4b60-a4db-48ec7a523d63" providerId="AD" clId="Web-{F1A30981-CA2B-97FF-62B4-5A5BC6ED3FBC}" dt="2025-09-25T15:57:23.790" v="134"/>
          <ac:cxnSpMkLst>
            <pc:docMk/>
            <pc:sldMk cId="109857222" sldId="256"/>
            <ac:cxnSpMk id="34" creationId="{EE2E603F-4A95-4FE8-BB06-211DFD75DBEF}"/>
          </ac:cxnSpMkLst>
        </pc:cxnChg>
        <pc:cxnChg chg="add del">
          <ac:chgData name="Jayne Stead (2126373)" userId="S::2126373@student.uwtsd.ac.uk::58bbf652-e049-4b60-a4db-48ec7a523d63" providerId="AD" clId="Web-{F1A30981-CA2B-97FF-62B4-5A5BC6ED3FBC}" dt="2025-09-25T15:57:23.790" v="134"/>
          <ac:cxnSpMkLst>
            <pc:docMk/>
            <pc:sldMk cId="109857222" sldId="256"/>
            <ac:cxnSpMk id="38" creationId="{90236859-7780-1451-40B8-74A77E2715DD}"/>
          </ac:cxnSpMkLst>
        </pc:cxnChg>
      </pc:sldChg>
      <pc:sldMasterChg chg="add del addSldLayout delSldLayout">
        <pc:chgData name="Jayne Stead (2126373)" userId="S::2126373@student.uwtsd.ac.uk::58bbf652-e049-4b60-a4db-48ec7a523d63" providerId="AD" clId="Web-{F1A30981-CA2B-97FF-62B4-5A5BC6ED3FBC}" dt="2025-09-25T15:57:23.790" v="134"/>
        <pc:sldMasterMkLst>
          <pc:docMk/>
          <pc:sldMasterMk cId="2091232960" sldId="2147483797"/>
        </pc:sldMasterMkLst>
        <pc:sldLayoutChg chg="add del">
          <pc:chgData name="Jayne Stead (2126373)" userId="S::2126373@student.uwtsd.ac.uk::58bbf652-e049-4b60-a4db-48ec7a523d63" providerId="AD" clId="Web-{F1A30981-CA2B-97FF-62B4-5A5BC6ED3FBC}" dt="2025-09-25T15:57:23.790" v="134"/>
          <pc:sldLayoutMkLst>
            <pc:docMk/>
            <pc:sldMasterMk cId="2091232960" sldId="2147483797"/>
            <pc:sldLayoutMk cId="2830048362" sldId="2147483798"/>
          </pc:sldLayoutMkLst>
        </pc:sldLayoutChg>
        <pc:sldLayoutChg chg="add del">
          <pc:chgData name="Jayne Stead (2126373)" userId="S::2126373@student.uwtsd.ac.uk::58bbf652-e049-4b60-a4db-48ec7a523d63" providerId="AD" clId="Web-{F1A30981-CA2B-97FF-62B4-5A5BC6ED3FBC}" dt="2025-09-25T15:57:23.790" v="134"/>
          <pc:sldLayoutMkLst>
            <pc:docMk/>
            <pc:sldMasterMk cId="2091232960" sldId="2147483797"/>
            <pc:sldLayoutMk cId="607654693" sldId="2147483799"/>
          </pc:sldLayoutMkLst>
        </pc:sldLayoutChg>
        <pc:sldLayoutChg chg="add del">
          <pc:chgData name="Jayne Stead (2126373)" userId="S::2126373@student.uwtsd.ac.uk::58bbf652-e049-4b60-a4db-48ec7a523d63" providerId="AD" clId="Web-{F1A30981-CA2B-97FF-62B4-5A5BC6ED3FBC}" dt="2025-09-25T15:57:23.790" v="134"/>
          <pc:sldLayoutMkLst>
            <pc:docMk/>
            <pc:sldMasterMk cId="2091232960" sldId="2147483797"/>
            <pc:sldLayoutMk cId="4248559068" sldId="2147483800"/>
          </pc:sldLayoutMkLst>
        </pc:sldLayoutChg>
        <pc:sldLayoutChg chg="add del">
          <pc:chgData name="Jayne Stead (2126373)" userId="S::2126373@student.uwtsd.ac.uk::58bbf652-e049-4b60-a4db-48ec7a523d63" providerId="AD" clId="Web-{F1A30981-CA2B-97FF-62B4-5A5BC6ED3FBC}" dt="2025-09-25T15:57:23.790" v="134"/>
          <pc:sldLayoutMkLst>
            <pc:docMk/>
            <pc:sldMasterMk cId="2091232960" sldId="2147483797"/>
            <pc:sldLayoutMk cId="1445235963" sldId="2147483801"/>
          </pc:sldLayoutMkLst>
        </pc:sldLayoutChg>
        <pc:sldLayoutChg chg="add del">
          <pc:chgData name="Jayne Stead (2126373)" userId="S::2126373@student.uwtsd.ac.uk::58bbf652-e049-4b60-a4db-48ec7a523d63" providerId="AD" clId="Web-{F1A30981-CA2B-97FF-62B4-5A5BC6ED3FBC}" dt="2025-09-25T15:57:23.790" v="134"/>
          <pc:sldLayoutMkLst>
            <pc:docMk/>
            <pc:sldMasterMk cId="2091232960" sldId="2147483797"/>
            <pc:sldLayoutMk cId="666754997" sldId="2147483802"/>
          </pc:sldLayoutMkLst>
        </pc:sldLayoutChg>
        <pc:sldLayoutChg chg="add del">
          <pc:chgData name="Jayne Stead (2126373)" userId="S::2126373@student.uwtsd.ac.uk::58bbf652-e049-4b60-a4db-48ec7a523d63" providerId="AD" clId="Web-{F1A30981-CA2B-97FF-62B4-5A5BC6ED3FBC}" dt="2025-09-25T15:57:23.790" v="134"/>
          <pc:sldLayoutMkLst>
            <pc:docMk/>
            <pc:sldMasterMk cId="2091232960" sldId="2147483797"/>
            <pc:sldLayoutMk cId="1694287692" sldId="2147483803"/>
          </pc:sldLayoutMkLst>
        </pc:sldLayoutChg>
        <pc:sldLayoutChg chg="add del">
          <pc:chgData name="Jayne Stead (2126373)" userId="S::2126373@student.uwtsd.ac.uk::58bbf652-e049-4b60-a4db-48ec7a523d63" providerId="AD" clId="Web-{F1A30981-CA2B-97FF-62B4-5A5BC6ED3FBC}" dt="2025-09-25T15:57:23.790" v="134"/>
          <pc:sldLayoutMkLst>
            <pc:docMk/>
            <pc:sldMasterMk cId="2091232960" sldId="2147483797"/>
            <pc:sldLayoutMk cId="2551887323" sldId="2147483804"/>
          </pc:sldLayoutMkLst>
        </pc:sldLayoutChg>
        <pc:sldLayoutChg chg="add del">
          <pc:chgData name="Jayne Stead (2126373)" userId="S::2126373@student.uwtsd.ac.uk::58bbf652-e049-4b60-a4db-48ec7a523d63" providerId="AD" clId="Web-{F1A30981-CA2B-97FF-62B4-5A5BC6ED3FBC}" dt="2025-09-25T15:57:23.790" v="134"/>
          <pc:sldLayoutMkLst>
            <pc:docMk/>
            <pc:sldMasterMk cId="2091232960" sldId="2147483797"/>
            <pc:sldLayoutMk cId="1535722172" sldId="2147483805"/>
          </pc:sldLayoutMkLst>
        </pc:sldLayoutChg>
        <pc:sldLayoutChg chg="add del">
          <pc:chgData name="Jayne Stead (2126373)" userId="S::2126373@student.uwtsd.ac.uk::58bbf652-e049-4b60-a4db-48ec7a523d63" providerId="AD" clId="Web-{F1A30981-CA2B-97FF-62B4-5A5BC6ED3FBC}" dt="2025-09-25T15:57:23.790" v="134"/>
          <pc:sldLayoutMkLst>
            <pc:docMk/>
            <pc:sldMasterMk cId="2091232960" sldId="2147483797"/>
            <pc:sldLayoutMk cId="3529158900" sldId="2147483806"/>
          </pc:sldLayoutMkLst>
        </pc:sldLayoutChg>
        <pc:sldLayoutChg chg="add del">
          <pc:chgData name="Jayne Stead (2126373)" userId="S::2126373@student.uwtsd.ac.uk::58bbf652-e049-4b60-a4db-48ec7a523d63" providerId="AD" clId="Web-{F1A30981-CA2B-97FF-62B4-5A5BC6ED3FBC}" dt="2025-09-25T15:57:23.790" v="134"/>
          <pc:sldLayoutMkLst>
            <pc:docMk/>
            <pc:sldMasterMk cId="2091232960" sldId="2147483797"/>
            <pc:sldLayoutMk cId="1376120108" sldId="2147483807"/>
          </pc:sldLayoutMkLst>
        </pc:sldLayoutChg>
        <pc:sldLayoutChg chg="add del">
          <pc:chgData name="Jayne Stead (2126373)" userId="S::2126373@student.uwtsd.ac.uk::58bbf652-e049-4b60-a4db-48ec7a523d63" providerId="AD" clId="Web-{F1A30981-CA2B-97FF-62B4-5A5BC6ED3FBC}" dt="2025-09-25T15:57:23.790" v="134"/>
          <pc:sldLayoutMkLst>
            <pc:docMk/>
            <pc:sldMasterMk cId="2091232960" sldId="2147483797"/>
            <pc:sldLayoutMk cId="3812468700" sldId="2147483808"/>
          </pc:sldLayoutMkLst>
        </pc:sldLayoutChg>
      </pc:sldMasterChg>
    </pc:docChg>
  </pc:docChgLst>
  <pc:docChgLst>
    <pc:chgData name="Jayne Stead (2126373)" userId="S::2126373@student.uwtsd.ac.uk::58bbf652-e049-4b60-a4db-48ec7a523d63" providerId="AD" clId="Web-{232F252C-09B1-F01C-5D8F-4BD3BCA13D77}"/>
    <pc:docChg chg="modSld">
      <pc:chgData name="Jayne Stead (2126373)" userId="S::2126373@student.uwtsd.ac.uk::58bbf652-e049-4b60-a4db-48ec7a523d63" providerId="AD" clId="Web-{232F252C-09B1-F01C-5D8F-4BD3BCA13D77}" dt="2025-10-09T07:28:31.136" v="235" actId="20577"/>
      <pc:docMkLst>
        <pc:docMk/>
      </pc:docMkLst>
      <pc:sldChg chg="modSp">
        <pc:chgData name="Jayne Stead (2126373)" userId="S::2126373@student.uwtsd.ac.uk::58bbf652-e049-4b60-a4db-48ec7a523d63" providerId="AD" clId="Web-{232F252C-09B1-F01C-5D8F-4BD3BCA13D77}" dt="2025-10-07T15:52:14.294" v="1" actId="20577"/>
        <pc:sldMkLst>
          <pc:docMk/>
          <pc:sldMk cId="3980183663" sldId="257"/>
        </pc:sldMkLst>
        <pc:graphicFrameChg chg="modGraphic">
          <ac:chgData name="Jayne Stead (2126373)" userId="S::2126373@student.uwtsd.ac.uk::58bbf652-e049-4b60-a4db-48ec7a523d63" providerId="AD" clId="Web-{232F252C-09B1-F01C-5D8F-4BD3BCA13D77}" dt="2025-10-07T15:52:14.294" v="1" actId="20577"/>
          <ac:graphicFrameMkLst>
            <pc:docMk/>
            <pc:sldMk cId="3980183663" sldId="257"/>
            <ac:graphicFrameMk id="72" creationId="{0F193C15-2A84-932C-18A2-07DC16338BFB}"/>
          </ac:graphicFrameMkLst>
        </pc:graphicFrameChg>
      </pc:sldChg>
      <pc:sldChg chg="modSp">
        <pc:chgData name="Jayne Stead (2126373)" userId="S::2126373@student.uwtsd.ac.uk::58bbf652-e049-4b60-a4db-48ec7a523d63" providerId="AD" clId="Web-{232F252C-09B1-F01C-5D8F-4BD3BCA13D77}" dt="2025-10-07T16:33:37.002" v="162" actId="20577"/>
        <pc:sldMkLst>
          <pc:docMk/>
          <pc:sldMk cId="4116994248" sldId="258"/>
        </pc:sldMkLst>
        <pc:graphicFrameChg chg="mod modGraphic">
          <ac:chgData name="Jayne Stead (2126373)" userId="S::2126373@student.uwtsd.ac.uk::58bbf652-e049-4b60-a4db-48ec7a523d63" providerId="AD" clId="Web-{232F252C-09B1-F01C-5D8F-4BD3BCA13D77}" dt="2025-10-07T16:33:37.002" v="162" actId="20577"/>
          <ac:graphicFrameMkLst>
            <pc:docMk/>
            <pc:sldMk cId="4116994248" sldId="258"/>
            <ac:graphicFrameMk id="47" creationId="{09774A3C-58CD-2762-54A5-718768D885B2}"/>
          </ac:graphicFrameMkLst>
        </pc:graphicFrameChg>
      </pc:sldChg>
      <pc:sldChg chg="modSp">
        <pc:chgData name="Jayne Stead (2126373)" userId="S::2126373@student.uwtsd.ac.uk::58bbf652-e049-4b60-a4db-48ec7a523d63" providerId="AD" clId="Web-{232F252C-09B1-F01C-5D8F-4BD3BCA13D77}" dt="2025-10-07T15:55:28.350" v="123" actId="20577"/>
        <pc:sldMkLst>
          <pc:docMk/>
          <pc:sldMk cId="3687502810" sldId="259"/>
        </pc:sldMkLst>
        <pc:spChg chg="mod">
          <ac:chgData name="Jayne Stead (2126373)" userId="S::2126373@student.uwtsd.ac.uk::58bbf652-e049-4b60-a4db-48ec7a523d63" providerId="AD" clId="Web-{232F252C-09B1-F01C-5D8F-4BD3BCA13D77}" dt="2025-10-07T15:55:28.350" v="123" actId="20577"/>
          <ac:spMkLst>
            <pc:docMk/>
            <pc:sldMk cId="3687502810" sldId="259"/>
            <ac:spMk id="785" creationId="{C54961AC-9ED7-9D4A-4D50-C409571EE229}"/>
          </ac:spMkLst>
        </pc:spChg>
      </pc:sldChg>
      <pc:sldChg chg="modSp">
        <pc:chgData name="Jayne Stead (2126373)" userId="S::2126373@student.uwtsd.ac.uk::58bbf652-e049-4b60-a4db-48ec7a523d63" providerId="AD" clId="Web-{232F252C-09B1-F01C-5D8F-4BD3BCA13D77}" dt="2025-10-09T07:28:31.136" v="235" actId="20577"/>
        <pc:sldMkLst>
          <pc:docMk/>
          <pc:sldMk cId="73898526" sldId="264"/>
        </pc:sldMkLst>
        <pc:spChg chg="mod">
          <ac:chgData name="Jayne Stead (2126373)" userId="S::2126373@student.uwtsd.ac.uk::58bbf652-e049-4b60-a4db-48ec7a523d63" providerId="AD" clId="Web-{232F252C-09B1-F01C-5D8F-4BD3BCA13D77}" dt="2025-10-09T07:28:31.136" v="235" actId="20577"/>
          <ac:spMkLst>
            <pc:docMk/>
            <pc:sldMk cId="73898526" sldId="264"/>
            <ac:spMk id="3" creationId="{AFE47320-2885-8B3A-636D-8503EEA84FB4}"/>
          </ac:spMkLst>
        </pc:spChg>
      </pc:sldChg>
      <pc:sldChg chg="modSp">
        <pc:chgData name="Jayne Stead (2126373)" userId="S::2126373@student.uwtsd.ac.uk::58bbf652-e049-4b60-a4db-48ec7a523d63" providerId="AD" clId="Web-{232F252C-09B1-F01C-5D8F-4BD3BCA13D77}" dt="2025-10-09T07:24:24.353" v="194" actId="20577"/>
        <pc:sldMkLst>
          <pc:docMk/>
          <pc:sldMk cId="2700583437" sldId="265"/>
        </pc:sldMkLst>
        <pc:spChg chg="mod">
          <ac:chgData name="Jayne Stead (2126373)" userId="S::2126373@student.uwtsd.ac.uk::58bbf652-e049-4b60-a4db-48ec7a523d63" providerId="AD" clId="Web-{232F252C-09B1-F01C-5D8F-4BD3BCA13D77}" dt="2025-10-09T07:24:24.353" v="194" actId="20577"/>
          <ac:spMkLst>
            <pc:docMk/>
            <pc:sldMk cId="2700583437" sldId="265"/>
            <ac:spMk id="3" creationId="{93E5558D-E84F-18E6-AB8F-A8C29503FDF7}"/>
          </ac:spMkLst>
        </pc:spChg>
      </pc:sldChg>
      <pc:sldChg chg="addSp delSp modSp mod setBg">
        <pc:chgData name="Jayne Stead (2126373)" userId="S::2126373@student.uwtsd.ac.uk::58bbf652-e049-4b60-a4db-48ec7a523d63" providerId="AD" clId="Web-{232F252C-09B1-F01C-5D8F-4BD3BCA13D77}" dt="2025-10-09T07:26:20.416" v="221" actId="20577"/>
        <pc:sldMkLst>
          <pc:docMk/>
          <pc:sldMk cId="56662447" sldId="266"/>
        </pc:sldMkLst>
        <pc:spChg chg="mod">
          <ac:chgData name="Jayne Stead (2126373)" userId="S::2126373@student.uwtsd.ac.uk::58bbf652-e049-4b60-a4db-48ec7a523d63" providerId="AD" clId="Web-{232F252C-09B1-F01C-5D8F-4BD3BCA13D77}" dt="2025-10-07T16:20:01.713" v="152"/>
          <ac:spMkLst>
            <pc:docMk/>
            <pc:sldMk cId="56662447" sldId="266"/>
            <ac:spMk id="2" creationId="{9C08D9E2-9669-B10B-6037-6972D9168938}"/>
          </ac:spMkLst>
        </pc:spChg>
        <pc:spChg chg="mod">
          <ac:chgData name="Jayne Stead (2126373)" userId="S::2126373@student.uwtsd.ac.uk::58bbf652-e049-4b60-a4db-48ec7a523d63" providerId="AD" clId="Web-{232F252C-09B1-F01C-5D8F-4BD3BCA13D77}" dt="2025-10-09T07:26:20.416" v="221" actId="20577"/>
          <ac:spMkLst>
            <pc:docMk/>
            <pc:sldMk cId="56662447" sldId="266"/>
            <ac:spMk id="3" creationId="{85A6C778-B401-2EAF-6105-45E65DDCD1FE}"/>
          </ac:spMkLst>
        </pc:spChg>
        <pc:spChg chg="add">
          <ac:chgData name="Jayne Stead (2126373)" userId="S::2126373@student.uwtsd.ac.uk::58bbf652-e049-4b60-a4db-48ec7a523d63" providerId="AD" clId="Web-{232F252C-09B1-F01C-5D8F-4BD3BCA13D77}" dt="2025-10-07T16:20:01.713" v="152"/>
          <ac:spMkLst>
            <pc:docMk/>
            <pc:sldMk cId="56662447" sldId="266"/>
            <ac:spMk id="22" creationId="{660EB578-C970-4186-B93C-45851BBC6E34}"/>
          </ac:spMkLst>
        </pc:spChg>
        <pc:picChg chg="mod">
          <ac:chgData name="Jayne Stead (2126373)" userId="S::2126373@student.uwtsd.ac.uk::58bbf652-e049-4b60-a4db-48ec7a523d63" providerId="AD" clId="Web-{232F252C-09B1-F01C-5D8F-4BD3BCA13D77}" dt="2025-10-07T16:20:01.713" v="152"/>
          <ac:picMkLst>
            <pc:docMk/>
            <pc:sldMk cId="56662447" sldId="266"/>
            <ac:picMk id="4" creationId="{F684C23C-C1D8-74AD-AB41-5AEE34C8493D}"/>
          </ac:picMkLst>
        </pc:picChg>
        <pc:cxnChg chg="add">
          <ac:chgData name="Jayne Stead (2126373)" userId="S::2126373@student.uwtsd.ac.uk::58bbf652-e049-4b60-a4db-48ec7a523d63" providerId="AD" clId="Web-{232F252C-09B1-F01C-5D8F-4BD3BCA13D77}" dt="2025-10-07T16:20:01.713" v="152"/>
          <ac:cxnSpMkLst>
            <pc:docMk/>
            <pc:sldMk cId="56662447" sldId="266"/>
            <ac:cxnSpMk id="24" creationId="{CDF57B02-07BB-407B-BB36-06D9C64A673E}"/>
          </ac:cxnSpMkLst>
        </pc:cxnChg>
        <pc:cxnChg chg="add">
          <ac:chgData name="Jayne Stead (2126373)" userId="S::2126373@student.uwtsd.ac.uk::58bbf652-e049-4b60-a4db-48ec7a523d63" providerId="AD" clId="Web-{232F252C-09B1-F01C-5D8F-4BD3BCA13D77}" dt="2025-10-07T16:20:01.713" v="152"/>
          <ac:cxnSpMkLst>
            <pc:docMk/>
            <pc:sldMk cId="56662447" sldId="266"/>
            <ac:cxnSpMk id="26" creationId="{C6855964-C920-48EB-8804-74291211C8A9}"/>
          </ac:cxnSpMkLst>
        </pc:cxnChg>
      </pc:sldChg>
      <pc:sldChg chg="addSp delSp modSp mod setBg">
        <pc:chgData name="Jayne Stead (2126373)" userId="S::2126373@student.uwtsd.ac.uk::58bbf652-e049-4b60-a4db-48ec7a523d63" providerId="AD" clId="Web-{232F252C-09B1-F01C-5D8F-4BD3BCA13D77}" dt="2025-10-07T16:19:43.634" v="151" actId="1076"/>
        <pc:sldMkLst>
          <pc:docMk/>
          <pc:sldMk cId="984477149" sldId="268"/>
        </pc:sldMkLst>
        <pc:spChg chg="add">
          <ac:chgData name="Jayne Stead (2126373)" userId="S::2126373@student.uwtsd.ac.uk::58bbf652-e049-4b60-a4db-48ec7a523d63" providerId="AD" clId="Web-{232F252C-09B1-F01C-5D8F-4BD3BCA13D77}" dt="2025-10-07T15:58:25.604" v="138"/>
          <ac:spMkLst>
            <pc:docMk/>
            <pc:sldMk cId="984477149" sldId="268"/>
            <ac:spMk id="45" creationId="{F68B2C62-7648-4430-90D5-AE0F252AF113}"/>
          </ac:spMkLst>
        </pc:spChg>
        <pc:graphicFrameChg chg="mod modGraphic">
          <ac:chgData name="Jayne Stead (2126373)" userId="S::2126373@student.uwtsd.ac.uk::58bbf652-e049-4b60-a4db-48ec7a523d63" providerId="AD" clId="Web-{232F252C-09B1-F01C-5D8F-4BD3BCA13D77}" dt="2025-10-07T16:05:11.703" v="146"/>
          <ac:graphicFrameMkLst>
            <pc:docMk/>
            <pc:sldMk cId="984477149" sldId="268"/>
            <ac:graphicFrameMk id="6" creationId="{15AEB04F-7C1B-4D23-0954-DD1E0649572B}"/>
          </ac:graphicFrameMkLst>
        </pc:graphicFrameChg>
        <pc:picChg chg="add mod">
          <ac:chgData name="Jayne Stead (2126373)" userId="S::2126373@student.uwtsd.ac.uk::58bbf652-e049-4b60-a4db-48ec7a523d63" providerId="AD" clId="Web-{232F252C-09B1-F01C-5D8F-4BD3BCA13D77}" dt="2025-10-07T16:19:41.337" v="150" actId="1076"/>
          <ac:picMkLst>
            <pc:docMk/>
            <pc:sldMk cId="984477149" sldId="268"/>
            <ac:picMk id="167" creationId="{6E234F8F-1A41-0463-BE3C-B67E15384EA7}"/>
          </ac:picMkLst>
        </pc:picChg>
        <pc:picChg chg="add mod">
          <ac:chgData name="Jayne Stead (2126373)" userId="S::2126373@student.uwtsd.ac.uk::58bbf652-e049-4b60-a4db-48ec7a523d63" providerId="AD" clId="Web-{232F252C-09B1-F01C-5D8F-4BD3BCA13D77}" dt="2025-10-07T16:19:43.634" v="151" actId="1076"/>
          <ac:picMkLst>
            <pc:docMk/>
            <pc:sldMk cId="984477149" sldId="268"/>
            <ac:picMk id="185" creationId="{7C4EC31C-9843-7CC8-85F9-87781F2D151D}"/>
          </ac:picMkLst>
        </pc:picChg>
        <pc:cxnChg chg="add">
          <ac:chgData name="Jayne Stead (2126373)" userId="S::2126373@student.uwtsd.ac.uk::58bbf652-e049-4b60-a4db-48ec7a523d63" providerId="AD" clId="Web-{232F252C-09B1-F01C-5D8F-4BD3BCA13D77}" dt="2025-10-07T15:58:25.604" v="138"/>
          <ac:cxnSpMkLst>
            <pc:docMk/>
            <pc:sldMk cId="984477149" sldId="268"/>
            <ac:cxnSpMk id="46" creationId="{B75B4F83-6FDB-4998-8E11-31CE6E7040B7}"/>
          </ac:cxnSpMkLst>
        </pc:cxnChg>
        <pc:cxnChg chg="add">
          <ac:chgData name="Jayne Stead (2126373)" userId="S::2126373@student.uwtsd.ac.uk::58bbf652-e049-4b60-a4db-48ec7a523d63" providerId="AD" clId="Web-{232F252C-09B1-F01C-5D8F-4BD3BCA13D77}" dt="2025-10-07T15:58:25.604" v="138"/>
          <ac:cxnSpMkLst>
            <pc:docMk/>
            <pc:sldMk cId="984477149" sldId="268"/>
            <ac:cxnSpMk id="47" creationId="{B0794B99-5B9D-4B94-9505-1EDED76CD61F}"/>
          </ac:cxnSpMkLst>
        </pc:cxnChg>
      </pc:sldChg>
    </pc:docChg>
  </pc:docChgLst>
  <pc:docChgLst>
    <pc:chgData name="Jayne Stead (2126373)" userId="S::2126373@student.uwtsd.ac.uk::58bbf652-e049-4b60-a4db-48ec7a523d63" providerId="AD" clId="Web-{B507C15A-F5AC-C480-7355-C06081039C0C}"/>
    <pc:docChg chg="addSld delSld modSld sldOrd">
      <pc:chgData name="Jayne Stead (2126373)" userId="S::2126373@student.uwtsd.ac.uk::58bbf652-e049-4b60-a4db-48ec7a523d63" providerId="AD" clId="Web-{B507C15A-F5AC-C480-7355-C06081039C0C}" dt="2025-10-06T17:37:15.236" v="1547" actId="14100"/>
      <pc:docMkLst>
        <pc:docMk/>
      </pc:docMkLst>
      <pc:sldChg chg="addSp delSp modSp mod setBg">
        <pc:chgData name="Jayne Stead (2126373)" userId="S::2126373@student.uwtsd.ac.uk::58bbf652-e049-4b60-a4db-48ec7a523d63" providerId="AD" clId="Web-{B507C15A-F5AC-C480-7355-C06081039C0C}" dt="2025-10-06T17:32:42.955" v="1524" actId="20577"/>
        <pc:sldMkLst>
          <pc:docMk/>
          <pc:sldMk cId="3980183663" sldId="257"/>
        </pc:sldMkLst>
        <pc:spChg chg="mod">
          <ac:chgData name="Jayne Stead (2126373)" userId="S::2126373@student.uwtsd.ac.uk::58bbf652-e049-4b60-a4db-48ec7a523d63" providerId="AD" clId="Web-{B507C15A-F5AC-C480-7355-C06081039C0C}" dt="2025-10-06T17:31:35.668" v="1519"/>
          <ac:spMkLst>
            <pc:docMk/>
            <pc:sldMk cId="3980183663" sldId="257"/>
            <ac:spMk id="2" creationId="{E55DE323-690B-F147-722C-CFB099330610}"/>
          </ac:spMkLst>
        </pc:spChg>
        <pc:spChg chg="add">
          <ac:chgData name="Jayne Stead (2126373)" userId="S::2126373@student.uwtsd.ac.uk::58bbf652-e049-4b60-a4db-48ec7a523d63" providerId="AD" clId="Web-{B507C15A-F5AC-C480-7355-C06081039C0C}" dt="2025-10-06T17:31:35.699" v="1520"/>
          <ac:spMkLst>
            <pc:docMk/>
            <pc:sldMk cId="3980183663" sldId="257"/>
            <ac:spMk id="81" creationId="{E49D7415-2F11-44C2-B6AA-13A25B6814B9}"/>
          </ac:spMkLst>
        </pc:spChg>
        <pc:graphicFrameChg chg="add modGraphic">
          <ac:chgData name="Jayne Stead (2126373)" userId="S::2126373@student.uwtsd.ac.uk::58bbf652-e049-4b60-a4db-48ec7a523d63" providerId="AD" clId="Web-{B507C15A-F5AC-C480-7355-C06081039C0C}" dt="2025-10-06T17:32:42.955" v="1524" actId="20577"/>
          <ac:graphicFrameMkLst>
            <pc:docMk/>
            <pc:sldMk cId="3980183663" sldId="257"/>
            <ac:graphicFrameMk id="72" creationId="{0F193C15-2A84-932C-18A2-07DC16338BFB}"/>
          </ac:graphicFrameMkLst>
        </pc:graphicFrameChg>
        <pc:picChg chg="mod">
          <ac:chgData name="Jayne Stead (2126373)" userId="S::2126373@student.uwtsd.ac.uk::58bbf652-e049-4b60-a4db-48ec7a523d63" providerId="AD" clId="Web-{B507C15A-F5AC-C480-7355-C06081039C0C}" dt="2025-10-06T17:31:35.668" v="1519"/>
          <ac:picMkLst>
            <pc:docMk/>
            <pc:sldMk cId="3980183663" sldId="257"/>
            <ac:picMk id="5" creationId="{7E7DE9E2-4569-009B-6668-C6E6C1FD1599}"/>
          </ac:picMkLst>
        </pc:picChg>
        <pc:cxnChg chg="add">
          <ac:chgData name="Jayne Stead (2126373)" userId="S::2126373@student.uwtsd.ac.uk::58bbf652-e049-4b60-a4db-48ec7a523d63" providerId="AD" clId="Web-{B507C15A-F5AC-C480-7355-C06081039C0C}" dt="2025-10-06T17:31:35.699" v="1520"/>
          <ac:cxnSpMkLst>
            <pc:docMk/>
            <pc:sldMk cId="3980183663" sldId="257"/>
            <ac:cxnSpMk id="82" creationId="{40ADC89C-EB4E-4AA5-ABBD-448BEC5FA3C4}"/>
          </ac:cxnSpMkLst>
        </pc:cxnChg>
      </pc:sldChg>
      <pc:sldChg chg="addSp delSp modSp mod setBg">
        <pc:chgData name="Jayne Stead (2126373)" userId="S::2126373@student.uwtsd.ac.uk::58bbf652-e049-4b60-a4db-48ec7a523d63" providerId="AD" clId="Web-{B507C15A-F5AC-C480-7355-C06081039C0C}" dt="2025-10-06T17:35:42.826" v="1540"/>
        <pc:sldMkLst>
          <pc:docMk/>
          <pc:sldMk cId="4116994248" sldId="258"/>
        </pc:sldMkLst>
        <pc:spChg chg="mod">
          <ac:chgData name="Jayne Stead (2126373)" userId="S::2126373@student.uwtsd.ac.uk::58bbf652-e049-4b60-a4db-48ec7a523d63" providerId="AD" clId="Web-{B507C15A-F5AC-C480-7355-C06081039C0C}" dt="2025-10-06T17:35:01.121" v="1536"/>
          <ac:spMkLst>
            <pc:docMk/>
            <pc:sldMk cId="4116994248" sldId="258"/>
            <ac:spMk id="2" creationId="{C0C11201-0AF3-DC5D-5204-BFE9CAB7D6A9}"/>
          </ac:spMkLst>
        </pc:spChg>
        <pc:spChg chg="add">
          <ac:chgData name="Jayne Stead (2126373)" userId="S::2126373@student.uwtsd.ac.uk::58bbf652-e049-4b60-a4db-48ec7a523d63" providerId="AD" clId="Web-{B507C15A-F5AC-C480-7355-C06081039C0C}" dt="2025-10-06T17:35:01.121" v="1536"/>
          <ac:spMkLst>
            <pc:docMk/>
            <pc:sldMk cId="4116994248" sldId="258"/>
            <ac:spMk id="67" creationId="{E53615EE-C559-4E03-999B-5477F1626FE5}"/>
          </ac:spMkLst>
        </pc:spChg>
        <pc:graphicFrameChg chg="mod ord modGraphic">
          <ac:chgData name="Jayne Stead (2126373)" userId="S::2126373@student.uwtsd.ac.uk::58bbf652-e049-4b60-a4db-48ec7a523d63" providerId="AD" clId="Web-{B507C15A-F5AC-C480-7355-C06081039C0C}" dt="2025-10-06T17:35:30.654" v="1539" actId="14100"/>
          <ac:graphicFrameMkLst>
            <pc:docMk/>
            <pc:sldMk cId="4116994248" sldId="258"/>
            <ac:graphicFrameMk id="47" creationId="{09774A3C-58CD-2762-54A5-718768D885B2}"/>
          </ac:graphicFrameMkLst>
        </pc:graphicFrameChg>
        <pc:picChg chg="mod ord">
          <ac:chgData name="Jayne Stead (2126373)" userId="S::2126373@student.uwtsd.ac.uk::58bbf652-e049-4b60-a4db-48ec7a523d63" providerId="AD" clId="Web-{B507C15A-F5AC-C480-7355-C06081039C0C}" dt="2025-10-06T17:35:01.121" v="1536"/>
          <ac:picMkLst>
            <pc:docMk/>
            <pc:sldMk cId="4116994248" sldId="258"/>
            <ac:picMk id="5" creationId="{E5DA5A9B-B667-5F70-A70B-4354993C67B3}"/>
          </ac:picMkLst>
        </pc:picChg>
        <pc:picChg chg="add mod">
          <ac:chgData name="Jayne Stead (2126373)" userId="S::2126373@student.uwtsd.ac.uk::58bbf652-e049-4b60-a4db-48ec7a523d63" providerId="AD" clId="Web-{B507C15A-F5AC-C480-7355-C06081039C0C}" dt="2025-10-06T17:35:01.121" v="1536"/>
          <ac:picMkLst>
            <pc:docMk/>
            <pc:sldMk cId="4116994248" sldId="258"/>
            <ac:picMk id="14" creationId="{A8F5158A-38DE-BE9C-7EA4-C0A22948D1C1}"/>
          </ac:picMkLst>
        </pc:picChg>
        <pc:cxnChg chg="add">
          <ac:chgData name="Jayne Stead (2126373)" userId="S::2126373@student.uwtsd.ac.uk::58bbf652-e049-4b60-a4db-48ec7a523d63" providerId="AD" clId="Web-{B507C15A-F5AC-C480-7355-C06081039C0C}" dt="2025-10-06T17:35:01.121" v="1536"/>
          <ac:cxnSpMkLst>
            <pc:docMk/>
            <pc:sldMk cId="4116994248" sldId="258"/>
            <ac:cxnSpMk id="68" creationId="{85464D73-EC80-43C4-BB2F-9655F6E1F0F1}"/>
          </ac:cxnSpMkLst>
        </pc:cxnChg>
        <pc:cxnChg chg="add">
          <ac:chgData name="Jayne Stead (2126373)" userId="S::2126373@student.uwtsd.ac.uk::58bbf652-e049-4b60-a4db-48ec7a523d63" providerId="AD" clId="Web-{B507C15A-F5AC-C480-7355-C06081039C0C}" dt="2025-10-06T17:35:01.121" v="1536"/>
          <ac:cxnSpMkLst>
            <pc:docMk/>
            <pc:sldMk cId="4116994248" sldId="258"/>
            <ac:cxnSpMk id="69" creationId="{CFB03A8F-6114-4C92-B337-6D698FDFF39F}"/>
          </ac:cxnSpMkLst>
        </pc:cxnChg>
      </pc:sldChg>
      <pc:sldChg chg="addSp delSp modSp">
        <pc:chgData name="Jayne Stead (2126373)" userId="S::2126373@student.uwtsd.ac.uk::58bbf652-e049-4b60-a4db-48ec7a523d63" providerId="AD" clId="Web-{B507C15A-F5AC-C480-7355-C06081039C0C}" dt="2025-10-06T17:37:15.236" v="1547" actId="14100"/>
        <pc:sldMkLst>
          <pc:docMk/>
          <pc:sldMk cId="3687502810" sldId="259"/>
        </pc:sldMkLst>
        <pc:spChg chg="mod">
          <ac:chgData name="Jayne Stead (2126373)" userId="S::2126373@student.uwtsd.ac.uk::58bbf652-e049-4b60-a4db-48ec7a523d63" providerId="AD" clId="Web-{B507C15A-F5AC-C480-7355-C06081039C0C}" dt="2025-10-06T15:02:29.110" v="741" actId="20577"/>
          <ac:spMkLst>
            <pc:docMk/>
            <pc:sldMk cId="3687502810" sldId="259"/>
            <ac:spMk id="785" creationId="{C54961AC-9ED7-9D4A-4D50-C409571EE229}"/>
          </ac:spMkLst>
        </pc:spChg>
        <pc:graphicFrameChg chg="add mod modGraphic">
          <ac:chgData name="Jayne Stead (2126373)" userId="S::2126373@student.uwtsd.ac.uk::58bbf652-e049-4b60-a4db-48ec7a523d63" providerId="AD" clId="Web-{B507C15A-F5AC-C480-7355-C06081039C0C}" dt="2025-10-06T17:37:15.236" v="1547" actId="14100"/>
          <ac:graphicFrameMkLst>
            <pc:docMk/>
            <pc:sldMk cId="3687502810" sldId="259"/>
            <ac:graphicFrameMk id="787" creationId="{FF7453B5-E6EA-08BF-C1FC-6AA0E8929EE7}"/>
          </ac:graphicFrameMkLst>
        </pc:graphicFrameChg>
      </pc:sldChg>
      <pc:sldChg chg="modSp">
        <pc:chgData name="Jayne Stead (2126373)" userId="S::2126373@student.uwtsd.ac.uk::58bbf652-e049-4b60-a4db-48ec7a523d63" providerId="AD" clId="Web-{B507C15A-F5AC-C480-7355-C06081039C0C}" dt="2025-09-28T03:09:08.098" v="145" actId="14100"/>
        <pc:sldMkLst>
          <pc:docMk/>
          <pc:sldMk cId="44094121" sldId="261"/>
        </pc:sldMkLst>
        <pc:spChg chg="mod">
          <ac:chgData name="Jayne Stead (2126373)" userId="S::2126373@student.uwtsd.ac.uk::58bbf652-e049-4b60-a4db-48ec7a523d63" providerId="AD" clId="Web-{B507C15A-F5AC-C480-7355-C06081039C0C}" dt="2025-09-28T03:09:08.098" v="145" actId="14100"/>
          <ac:spMkLst>
            <pc:docMk/>
            <pc:sldMk cId="44094121" sldId="261"/>
            <ac:spMk id="3" creationId="{B1697FFC-A5D7-14D8-E477-C6DC0A0D5A82}"/>
          </ac:spMkLst>
        </pc:spChg>
      </pc:sldChg>
      <pc:sldChg chg="modSp">
        <pc:chgData name="Jayne Stead (2126373)" userId="S::2126373@student.uwtsd.ac.uk::58bbf652-e049-4b60-a4db-48ec7a523d63" providerId="AD" clId="Web-{B507C15A-F5AC-C480-7355-C06081039C0C}" dt="2025-10-06T15:11:54.517" v="911"/>
        <pc:sldMkLst>
          <pc:docMk/>
          <pc:sldMk cId="1675449273" sldId="262"/>
        </pc:sldMkLst>
        <pc:graphicFrameChg chg="mod modGraphic">
          <ac:chgData name="Jayne Stead (2126373)" userId="S::2126373@student.uwtsd.ac.uk::58bbf652-e049-4b60-a4db-48ec7a523d63" providerId="AD" clId="Web-{B507C15A-F5AC-C480-7355-C06081039C0C}" dt="2025-10-06T15:11:54.517" v="911"/>
          <ac:graphicFrameMkLst>
            <pc:docMk/>
            <pc:sldMk cId="1675449273" sldId="262"/>
            <ac:graphicFrameMk id="5" creationId="{9BEB6DE4-88B6-5443-7A45-86E8165CD6DB}"/>
          </ac:graphicFrameMkLst>
        </pc:graphicFrameChg>
      </pc:sldChg>
      <pc:sldChg chg="modSp">
        <pc:chgData name="Jayne Stead (2126373)" userId="S::2126373@student.uwtsd.ac.uk::58bbf652-e049-4b60-a4db-48ec7a523d63" providerId="AD" clId="Web-{B507C15A-F5AC-C480-7355-C06081039C0C}" dt="2025-10-06T17:21:18.122" v="1479" actId="20577"/>
        <pc:sldMkLst>
          <pc:docMk/>
          <pc:sldMk cId="1697683228" sldId="263"/>
        </pc:sldMkLst>
      </pc:sldChg>
      <pc:sldChg chg="modSp ord">
        <pc:chgData name="Jayne Stead (2126373)" userId="S::2126373@student.uwtsd.ac.uk::58bbf652-e049-4b60-a4db-48ec7a523d63" providerId="AD" clId="Web-{B507C15A-F5AC-C480-7355-C06081039C0C}" dt="2025-10-05T14:19:05.586" v="636" actId="20577"/>
        <pc:sldMkLst>
          <pc:docMk/>
          <pc:sldMk cId="73898526" sldId="264"/>
        </pc:sldMkLst>
        <pc:spChg chg="mod">
          <ac:chgData name="Jayne Stead (2126373)" userId="S::2126373@student.uwtsd.ac.uk::58bbf652-e049-4b60-a4db-48ec7a523d63" providerId="AD" clId="Web-{B507C15A-F5AC-C480-7355-C06081039C0C}" dt="2025-10-05T14:19:05.586" v="636" actId="20577"/>
          <ac:spMkLst>
            <pc:docMk/>
            <pc:sldMk cId="73898526" sldId="264"/>
            <ac:spMk id="2" creationId="{C69A09A9-FC33-9B30-59DB-550B3F809CF2}"/>
          </ac:spMkLst>
        </pc:spChg>
        <pc:spChg chg="mod">
          <ac:chgData name="Jayne Stead (2126373)" userId="S::2126373@student.uwtsd.ac.uk::58bbf652-e049-4b60-a4db-48ec7a523d63" providerId="AD" clId="Web-{B507C15A-F5AC-C480-7355-C06081039C0C}" dt="2025-09-28T03:07:35.393" v="143" actId="1076"/>
          <ac:spMkLst>
            <pc:docMk/>
            <pc:sldMk cId="73898526" sldId="264"/>
            <ac:spMk id="3" creationId="{AFE47320-2885-8B3A-636D-8503EEA84FB4}"/>
          </ac:spMkLst>
        </pc:spChg>
      </pc:sldChg>
      <pc:sldChg chg="modSp">
        <pc:chgData name="Jayne Stead (2126373)" userId="S::2126373@student.uwtsd.ac.uk::58bbf652-e049-4b60-a4db-48ec7a523d63" providerId="AD" clId="Web-{B507C15A-F5AC-C480-7355-C06081039C0C}" dt="2025-10-06T17:20:23.839" v="1465" actId="20577"/>
        <pc:sldMkLst>
          <pc:docMk/>
          <pc:sldMk cId="56662447" sldId="266"/>
        </pc:sldMkLst>
        <pc:spChg chg="mod">
          <ac:chgData name="Jayne Stead (2126373)" userId="S::2126373@student.uwtsd.ac.uk::58bbf652-e049-4b60-a4db-48ec7a523d63" providerId="AD" clId="Web-{B507C15A-F5AC-C480-7355-C06081039C0C}" dt="2025-10-06T17:20:23.839" v="1465" actId="20577"/>
          <ac:spMkLst>
            <pc:docMk/>
            <pc:sldMk cId="56662447" sldId="266"/>
            <ac:spMk id="3" creationId="{85A6C778-B401-2EAF-6105-45E65DDCD1FE}"/>
          </ac:spMkLst>
        </pc:spChg>
      </pc:sldChg>
      <pc:sldChg chg="modSp ord">
        <pc:chgData name="Jayne Stead (2126373)" userId="S::2126373@student.uwtsd.ac.uk::58bbf652-e049-4b60-a4db-48ec7a523d63" providerId="AD" clId="Web-{B507C15A-F5AC-C480-7355-C06081039C0C}" dt="2025-10-06T15:11:18.048" v="906"/>
        <pc:sldMkLst>
          <pc:docMk/>
          <pc:sldMk cId="3957504538" sldId="267"/>
        </pc:sldMkLst>
        <pc:graphicFrameChg chg="mod modGraphic">
          <ac:chgData name="Jayne Stead (2126373)" userId="S::2126373@student.uwtsd.ac.uk::58bbf652-e049-4b60-a4db-48ec7a523d63" providerId="AD" clId="Web-{B507C15A-F5AC-C480-7355-C06081039C0C}" dt="2025-10-06T15:11:18.048" v="906"/>
          <ac:graphicFrameMkLst>
            <pc:docMk/>
            <pc:sldMk cId="3957504538" sldId="267"/>
            <ac:graphicFrameMk id="4" creationId="{FD989F2C-2599-EEF8-A43D-1D9DFFCC6D78}"/>
          </ac:graphicFrameMkLst>
        </pc:graphicFrameChg>
      </pc:sldChg>
      <pc:sldChg chg="modSp mod setBg">
        <pc:chgData name="Jayne Stead (2126373)" userId="S::2126373@student.uwtsd.ac.uk::58bbf652-e049-4b60-a4db-48ec7a523d63" providerId="AD" clId="Web-{B507C15A-F5AC-C480-7355-C06081039C0C}" dt="2025-09-28T02:59:36.944" v="1" actId="1076"/>
        <pc:sldMkLst>
          <pc:docMk/>
          <pc:sldMk cId="984477149" sldId="268"/>
        </pc:sldMkLst>
        <pc:graphicFrameChg chg="mod">
          <ac:chgData name="Jayne Stead (2126373)" userId="S::2126373@student.uwtsd.ac.uk::58bbf652-e049-4b60-a4db-48ec7a523d63" providerId="AD" clId="Web-{B507C15A-F5AC-C480-7355-C06081039C0C}" dt="2025-09-28T02:59:36.944" v="1" actId="1076"/>
          <ac:graphicFrameMkLst>
            <pc:docMk/>
            <pc:sldMk cId="984477149" sldId="268"/>
            <ac:graphicFrameMk id="6" creationId="{15AEB04F-7C1B-4D23-0954-DD1E0649572B}"/>
          </ac:graphicFrameMkLst>
        </pc:graphicFrameChg>
      </pc:sldChg>
      <pc:sldChg chg="addSp delSp modSp new">
        <pc:chgData name="Jayne Stead (2126373)" userId="S::2126373@student.uwtsd.ac.uk::58bbf652-e049-4b60-a4db-48ec7a523d63" providerId="AD" clId="Web-{B507C15A-F5AC-C480-7355-C06081039C0C}" dt="2025-10-06T17:20:00.370" v="1463" actId="20577"/>
        <pc:sldMkLst>
          <pc:docMk/>
          <pc:sldMk cId="2831812683" sldId="269"/>
        </pc:sldMkLst>
        <pc:spChg chg="mod">
          <ac:chgData name="Jayne Stead (2126373)" userId="S::2126373@student.uwtsd.ac.uk::58bbf652-e049-4b60-a4db-48ec7a523d63" providerId="AD" clId="Web-{B507C15A-F5AC-C480-7355-C06081039C0C}" dt="2025-10-06T17:08:41.966" v="1147" actId="20577"/>
          <ac:spMkLst>
            <pc:docMk/>
            <pc:sldMk cId="2831812683" sldId="269"/>
            <ac:spMk id="2" creationId="{A04B3411-D98C-3542-D1A5-5F0FA522515B}"/>
          </ac:spMkLst>
        </pc:spChg>
        <pc:spChg chg="mod">
          <ac:chgData name="Jayne Stead (2126373)" userId="S::2126373@student.uwtsd.ac.uk::58bbf652-e049-4b60-a4db-48ec7a523d63" providerId="AD" clId="Web-{B507C15A-F5AC-C480-7355-C06081039C0C}" dt="2025-10-06T17:20:00.370" v="1463" actId="20577"/>
          <ac:spMkLst>
            <pc:docMk/>
            <pc:sldMk cId="2831812683" sldId="269"/>
            <ac:spMk id="3" creationId="{8F6D4DEF-643F-C4D0-49F5-24C5068FBF3E}"/>
          </ac:spMkLst>
        </pc:spChg>
      </pc:sldChg>
    </pc:docChg>
  </pc:docChgLst>
  <pc:docChgLst>
    <pc:chgData name="Jayne Stead (2126373)" userId="S::2126373@student.uwtsd.ac.uk::58bbf652-e049-4b60-a4db-48ec7a523d63" providerId="AD" clId="Web-{8606DB17-3363-FC52-A89A-D03B31EC38CD}"/>
    <pc:docChg chg="addSld modSld sldOrd">
      <pc:chgData name="Jayne Stead (2126373)" userId="S::2126373@student.uwtsd.ac.uk::58bbf652-e049-4b60-a4db-48ec7a523d63" providerId="AD" clId="Web-{8606DB17-3363-FC52-A89A-D03B31EC38CD}" dt="2025-09-28T17:30:36.618" v="737" actId="20577"/>
      <pc:docMkLst>
        <pc:docMk/>
      </pc:docMkLst>
      <pc:sldChg chg="addSp delSp modSp mod setBg">
        <pc:chgData name="Jayne Stead (2126373)" userId="S::2126373@student.uwtsd.ac.uk::58bbf652-e049-4b60-a4db-48ec7a523d63" providerId="AD" clId="Web-{8606DB17-3363-FC52-A89A-D03B31EC38CD}" dt="2025-09-28T16:39:51.842" v="692" actId="20577"/>
        <pc:sldMkLst>
          <pc:docMk/>
          <pc:sldMk cId="3980183663" sldId="257"/>
        </pc:sldMkLst>
        <pc:spChg chg="mod">
          <ac:chgData name="Jayne Stead (2126373)" userId="S::2126373@student.uwtsd.ac.uk::58bbf652-e049-4b60-a4db-48ec7a523d63" providerId="AD" clId="Web-{8606DB17-3363-FC52-A89A-D03B31EC38CD}" dt="2025-09-28T16:35:52.790" v="671"/>
          <ac:spMkLst>
            <pc:docMk/>
            <pc:sldMk cId="3980183663" sldId="257"/>
            <ac:spMk id="2" creationId="{E55DE323-690B-F147-722C-CFB099330610}"/>
          </ac:spMkLst>
        </pc:spChg>
      </pc:sldChg>
      <pc:sldChg chg="modSp">
        <pc:chgData name="Jayne Stead (2126373)" userId="S::2126373@student.uwtsd.ac.uk::58bbf652-e049-4b60-a4db-48ec7a523d63" providerId="AD" clId="Web-{8606DB17-3363-FC52-A89A-D03B31EC38CD}" dt="2025-09-28T17:30:36.618" v="737" actId="20577"/>
        <pc:sldMkLst>
          <pc:docMk/>
          <pc:sldMk cId="3161117394" sldId="260"/>
        </pc:sldMkLst>
        <pc:spChg chg="mod">
          <ac:chgData name="Jayne Stead (2126373)" userId="S::2126373@student.uwtsd.ac.uk::58bbf652-e049-4b60-a4db-48ec7a523d63" providerId="AD" clId="Web-{8606DB17-3363-FC52-A89A-D03B31EC38CD}" dt="2025-09-28T17:30:36.618" v="737" actId="20577"/>
          <ac:spMkLst>
            <pc:docMk/>
            <pc:sldMk cId="3161117394" sldId="260"/>
            <ac:spMk id="3" creationId="{80AF31CD-3069-8322-859C-49DA72604542}"/>
          </ac:spMkLst>
        </pc:spChg>
      </pc:sldChg>
      <pc:sldChg chg="modSp">
        <pc:chgData name="Jayne Stead (2126373)" userId="S::2126373@student.uwtsd.ac.uk::58bbf652-e049-4b60-a4db-48ec7a523d63" providerId="AD" clId="Web-{8606DB17-3363-FC52-A89A-D03B31EC38CD}" dt="2025-09-28T16:53:43.893" v="728" actId="1076"/>
        <pc:sldMkLst>
          <pc:docMk/>
          <pc:sldMk cId="44094121" sldId="261"/>
        </pc:sldMkLst>
        <pc:spChg chg="mod">
          <ac:chgData name="Jayne Stead (2126373)" userId="S::2126373@student.uwtsd.ac.uk::58bbf652-e049-4b60-a4db-48ec7a523d63" providerId="AD" clId="Web-{8606DB17-3363-FC52-A89A-D03B31EC38CD}" dt="2025-09-28T16:53:43.893" v="728" actId="1076"/>
          <ac:spMkLst>
            <pc:docMk/>
            <pc:sldMk cId="44094121" sldId="261"/>
            <ac:spMk id="3" creationId="{B1697FFC-A5D7-14D8-E477-C6DC0A0D5A82}"/>
          </ac:spMkLst>
        </pc:spChg>
      </pc:sldChg>
      <pc:sldChg chg="ord">
        <pc:chgData name="Jayne Stead (2126373)" userId="S::2126373@student.uwtsd.ac.uk::58bbf652-e049-4b60-a4db-48ec7a523d63" providerId="AD" clId="Web-{8606DB17-3363-FC52-A89A-D03B31EC38CD}" dt="2025-09-28T07:44:07.761" v="357"/>
        <pc:sldMkLst>
          <pc:docMk/>
          <pc:sldMk cId="1697683228" sldId="263"/>
        </pc:sldMkLst>
      </pc:sldChg>
      <pc:sldChg chg="addSp delSp modSp mod setBg">
        <pc:chgData name="Jayne Stead (2126373)" userId="S::2126373@student.uwtsd.ac.uk::58bbf652-e049-4b60-a4db-48ec7a523d63" providerId="AD" clId="Web-{8606DB17-3363-FC52-A89A-D03B31EC38CD}" dt="2025-09-28T07:48:50.412" v="465" actId="20577"/>
        <pc:sldMkLst>
          <pc:docMk/>
          <pc:sldMk cId="73898526" sldId="264"/>
        </pc:sldMkLst>
        <pc:spChg chg="mod">
          <ac:chgData name="Jayne Stead (2126373)" userId="S::2126373@student.uwtsd.ac.uk::58bbf652-e049-4b60-a4db-48ec7a523d63" providerId="AD" clId="Web-{8606DB17-3363-FC52-A89A-D03B31EC38CD}" dt="2025-09-28T07:47:36.745" v="449"/>
          <ac:spMkLst>
            <pc:docMk/>
            <pc:sldMk cId="73898526" sldId="264"/>
            <ac:spMk id="2" creationId="{C69A09A9-FC33-9B30-59DB-550B3F809CF2}"/>
          </ac:spMkLst>
        </pc:spChg>
        <pc:spChg chg="mod">
          <ac:chgData name="Jayne Stead (2126373)" userId="S::2126373@student.uwtsd.ac.uk::58bbf652-e049-4b60-a4db-48ec7a523d63" providerId="AD" clId="Web-{8606DB17-3363-FC52-A89A-D03B31EC38CD}" dt="2025-09-28T07:48:50.412" v="465" actId="20577"/>
          <ac:spMkLst>
            <pc:docMk/>
            <pc:sldMk cId="73898526" sldId="264"/>
            <ac:spMk id="3" creationId="{AFE47320-2885-8B3A-636D-8503EEA84FB4}"/>
          </ac:spMkLst>
        </pc:spChg>
        <pc:picChg chg="mod">
          <ac:chgData name="Jayne Stead (2126373)" userId="S::2126373@student.uwtsd.ac.uk::58bbf652-e049-4b60-a4db-48ec7a523d63" providerId="AD" clId="Web-{8606DB17-3363-FC52-A89A-D03B31EC38CD}" dt="2025-09-28T07:47:36.745" v="449"/>
          <ac:picMkLst>
            <pc:docMk/>
            <pc:sldMk cId="73898526" sldId="264"/>
            <ac:picMk id="5" creationId="{3066D6B7-8B3A-F8A1-2E4F-3C1878FF7F4B}"/>
          </ac:picMkLst>
        </pc:picChg>
      </pc:sldChg>
      <pc:sldChg chg="ord">
        <pc:chgData name="Jayne Stead (2126373)" userId="S::2126373@student.uwtsd.ac.uk::58bbf652-e049-4b60-a4db-48ec7a523d63" providerId="AD" clId="Web-{8606DB17-3363-FC52-A89A-D03B31EC38CD}" dt="2025-09-28T07:44:19.246" v="358"/>
        <pc:sldMkLst>
          <pc:docMk/>
          <pc:sldMk cId="2700583437" sldId="265"/>
        </pc:sldMkLst>
      </pc:sldChg>
      <pc:sldChg chg="modSp">
        <pc:chgData name="Jayne Stead (2126373)" userId="S::2126373@student.uwtsd.ac.uk::58bbf652-e049-4b60-a4db-48ec7a523d63" providerId="AD" clId="Web-{8606DB17-3363-FC52-A89A-D03B31EC38CD}" dt="2025-09-28T16:56:11.505" v="735" actId="20577"/>
        <pc:sldMkLst>
          <pc:docMk/>
          <pc:sldMk cId="56662447" sldId="266"/>
        </pc:sldMkLst>
        <pc:spChg chg="mod">
          <ac:chgData name="Jayne Stead (2126373)" userId="S::2126373@student.uwtsd.ac.uk::58bbf652-e049-4b60-a4db-48ec7a523d63" providerId="AD" clId="Web-{8606DB17-3363-FC52-A89A-D03B31EC38CD}" dt="2025-09-28T16:56:11.505" v="735" actId="20577"/>
          <ac:spMkLst>
            <pc:docMk/>
            <pc:sldMk cId="56662447" sldId="266"/>
            <ac:spMk id="3" creationId="{85A6C778-B401-2EAF-6105-45E65DDCD1FE}"/>
          </ac:spMkLst>
        </pc:spChg>
      </pc:sldChg>
    </pc:docChg>
  </pc:docChgLst>
  <pc:docChgLst>
    <pc:chgData name="Jayne Stead (2126373)" userId="S::2126373@student.uwtsd.ac.uk::58bbf652-e049-4b60-a4db-48ec7a523d63" providerId="AD" clId="Web-{98697721-1681-769E-DE79-DBCB00600666}"/>
    <pc:docChg chg="addSld modSld sldOrd modMainMaster">
      <pc:chgData name="Jayne Stead (2126373)" userId="S::2126373@student.uwtsd.ac.uk::58bbf652-e049-4b60-a4db-48ec7a523d63" providerId="AD" clId="Web-{98697721-1681-769E-DE79-DBCB00600666}" dt="2025-09-27T08:59:30.994" v="2840"/>
      <pc:docMkLst>
        <pc:docMk/>
      </pc:docMkLst>
      <pc:sldChg chg="modSp mod">
        <pc:chgData name="Jayne Stead (2126373)" userId="S::2126373@student.uwtsd.ac.uk::58bbf652-e049-4b60-a4db-48ec7a523d63" providerId="AD" clId="Web-{98697721-1681-769E-DE79-DBCB00600666}" dt="2025-09-25T19:56:35.799" v="1005" actId="20577"/>
        <pc:sldMkLst>
          <pc:docMk/>
          <pc:sldMk cId="109857222" sldId="256"/>
        </pc:sldMkLst>
        <pc:spChg chg="mod">
          <ac:chgData name="Jayne Stead (2126373)" userId="S::2126373@student.uwtsd.ac.uk::58bbf652-e049-4b60-a4db-48ec7a523d63" providerId="AD" clId="Web-{98697721-1681-769E-DE79-DBCB00600666}" dt="2025-09-25T16:21:46.732" v="1" actId="1076"/>
          <ac:spMkLst>
            <pc:docMk/>
            <pc:sldMk cId="109857222" sldId="256"/>
            <ac:spMk id="2" creationId="{00000000-0000-0000-0000-000000000000}"/>
          </ac:spMkLst>
        </pc:spChg>
        <pc:spChg chg="mod">
          <ac:chgData name="Jayne Stead (2126373)" userId="S::2126373@student.uwtsd.ac.uk::58bbf652-e049-4b60-a4db-48ec7a523d63" providerId="AD" clId="Web-{98697721-1681-769E-DE79-DBCB00600666}" dt="2025-09-25T19:56:35.799" v="1005" actId="20577"/>
          <ac:spMkLst>
            <pc:docMk/>
            <pc:sldMk cId="109857222" sldId="256"/>
            <ac:spMk id="3" creationId="{00000000-0000-0000-0000-000000000000}"/>
          </ac:spMkLst>
        </pc:spChg>
        <pc:spChg chg="mod">
          <ac:chgData name="Jayne Stead (2126373)" userId="S::2126373@student.uwtsd.ac.uk::58bbf652-e049-4b60-a4db-48ec7a523d63" providerId="AD" clId="Web-{98697721-1681-769E-DE79-DBCB00600666}" dt="2025-09-25T16:22:03.890" v="2" actId="1076"/>
          <ac:spMkLst>
            <pc:docMk/>
            <pc:sldMk cId="109857222" sldId="256"/>
            <ac:spMk id="10" creationId="{FD742ABD-9549-D6A6-B2C2-F1366455F490}"/>
          </ac:spMkLst>
        </pc:spChg>
      </pc:sldChg>
      <pc:sldChg chg="addSp delSp modSp new mod setBg setClrOvrMap">
        <pc:chgData name="Jayne Stead (2126373)" userId="S::2126373@student.uwtsd.ac.uk::58bbf652-e049-4b60-a4db-48ec7a523d63" providerId="AD" clId="Web-{98697721-1681-769E-DE79-DBCB00600666}" dt="2025-09-26T10:57:07.387" v="2838" actId="20577"/>
        <pc:sldMkLst>
          <pc:docMk/>
          <pc:sldMk cId="3980183663" sldId="257"/>
        </pc:sldMkLst>
        <pc:spChg chg="mod">
          <ac:chgData name="Jayne Stead (2126373)" userId="S::2126373@student.uwtsd.ac.uk::58bbf652-e049-4b60-a4db-48ec7a523d63" providerId="AD" clId="Web-{98697721-1681-769E-DE79-DBCB00600666}" dt="2025-09-25T19:30:12.936" v="990"/>
          <ac:spMkLst>
            <pc:docMk/>
            <pc:sldMk cId="3980183663" sldId="257"/>
            <ac:spMk id="2" creationId="{E55DE323-690B-F147-722C-CFB099330610}"/>
          </ac:spMkLst>
        </pc:spChg>
      </pc:sldChg>
      <pc:sldChg chg="addSp delSp modSp new mod setBg">
        <pc:chgData name="Jayne Stead (2126373)" userId="S::2126373@student.uwtsd.ac.uk::58bbf652-e049-4b60-a4db-48ec7a523d63" providerId="AD" clId="Web-{98697721-1681-769E-DE79-DBCB00600666}" dt="2025-09-25T20:11:37.691" v="1069" actId="20577"/>
        <pc:sldMkLst>
          <pc:docMk/>
          <pc:sldMk cId="4116994248" sldId="258"/>
        </pc:sldMkLst>
        <pc:spChg chg="mod">
          <ac:chgData name="Jayne Stead (2126373)" userId="S::2126373@student.uwtsd.ac.uk::58bbf652-e049-4b60-a4db-48ec7a523d63" providerId="AD" clId="Web-{98697721-1681-769E-DE79-DBCB00600666}" dt="2025-09-25T17:15:08.694" v="510"/>
          <ac:spMkLst>
            <pc:docMk/>
            <pc:sldMk cId="4116994248" sldId="258"/>
            <ac:spMk id="2" creationId="{C0C11201-0AF3-DC5D-5204-BFE9CAB7D6A9}"/>
          </ac:spMkLst>
        </pc:spChg>
        <pc:graphicFrameChg chg="add modGraphic">
          <ac:chgData name="Jayne Stead (2126373)" userId="S::2126373@student.uwtsd.ac.uk::58bbf652-e049-4b60-a4db-48ec7a523d63" providerId="AD" clId="Web-{98697721-1681-769E-DE79-DBCB00600666}" dt="2025-09-25T20:11:37.691" v="1069" actId="20577"/>
          <ac:graphicFrameMkLst>
            <pc:docMk/>
            <pc:sldMk cId="4116994248" sldId="258"/>
            <ac:graphicFrameMk id="47" creationId="{09774A3C-58CD-2762-54A5-718768D885B2}"/>
          </ac:graphicFrameMkLst>
        </pc:graphicFrameChg>
        <pc:picChg chg="add mod ord">
          <ac:chgData name="Jayne Stead (2126373)" userId="S::2126373@student.uwtsd.ac.uk::58bbf652-e049-4b60-a4db-48ec7a523d63" providerId="AD" clId="Web-{98697721-1681-769E-DE79-DBCB00600666}" dt="2025-09-25T19:14:09.452" v="902" actId="1076"/>
          <ac:picMkLst>
            <pc:docMk/>
            <pc:sldMk cId="4116994248" sldId="258"/>
            <ac:picMk id="5" creationId="{E5DA5A9B-B667-5F70-A70B-4354993C67B3}"/>
          </ac:picMkLst>
        </pc:picChg>
      </pc:sldChg>
      <pc:sldChg chg="addSp delSp modSp new mod setBg">
        <pc:chgData name="Jayne Stead (2126373)" userId="S::2126373@student.uwtsd.ac.uk::58bbf652-e049-4b60-a4db-48ec7a523d63" providerId="AD" clId="Web-{98697721-1681-769E-DE79-DBCB00600666}" dt="2025-09-25T20:04:03.940" v="1008" actId="20577"/>
        <pc:sldMkLst>
          <pc:docMk/>
          <pc:sldMk cId="3687502810" sldId="259"/>
        </pc:sldMkLst>
        <pc:spChg chg="mod">
          <ac:chgData name="Jayne Stead (2126373)" userId="S::2126373@student.uwtsd.ac.uk::58bbf652-e049-4b60-a4db-48ec7a523d63" providerId="AD" clId="Web-{98697721-1681-769E-DE79-DBCB00600666}" dt="2025-09-25T18:51:46.586" v="520"/>
          <ac:spMkLst>
            <pc:docMk/>
            <pc:sldMk cId="3687502810" sldId="259"/>
            <ac:spMk id="2" creationId="{BB9E1ABF-FFA6-B95E-30A3-31CAC9DE7C56}"/>
          </ac:spMkLst>
        </pc:spChg>
        <pc:spChg chg="add">
          <ac:chgData name="Jayne Stead (2126373)" userId="S::2126373@student.uwtsd.ac.uk::58bbf652-e049-4b60-a4db-48ec7a523d63" providerId="AD" clId="Web-{98697721-1681-769E-DE79-DBCB00600666}" dt="2025-09-25T18:51:46.586" v="520"/>
          <ac:spMkLst>
            <pc:docMk/>
            <pc:sldMk cId="3687502810" sldId="259"/>
            <ac:spMk id="10" creationId="{E49D7415-2F11-44C2-B6AA-13A25B6814B9}"/>
          </ac:spMkLst>
        </pc:spChg>
        <pc:spChg chg="add del mod">
          <ac:chgData name="Jayne Stead (2126373)" userId="S::2126373@student.uwtsd.ac.uk::58bbf652-e049-4b60-a4db-48ec7a523d63" providerId="AD" clId="Web-{98697721-1681-769E-DE79-DBCB00600666}" dt="2025-09-25T20:04:03.940" v="1008" actId="20577"/>
          <ac:spMkLst>
            <pc:docMk/>
            <pc:sldMk cId="3687502810" sldId="259"/>
            <ac:spMk id="785" creationId="{C54961AC-9ED7-9D4A-4D50-C409571EE229}"/>
          </ac:spMkLst>
        </pc:spChg>
        <pc:picChg chg="add del">
          <ac:chgData name="Jayne Stead (2126373)" userId="S::2126373@student.uwtsd.ac.uk::58bbf652-e049-4b60-a4db-48ec7a523d63" providerId="AD" clId="Web-{98697721-1681-769E-DE79-DBCB00600666}" dt="2025-09-25T19:09:52.121" v="884"/>
          <ac:picMkLst>
            <pc:docMk/>
            <pc:sldMk cId="3687502810" sldId="259"/>
            <ac:picMk id="7" creationId="{4BF1DD60-4343-BC90-C7C2-EF116709EFE4}"/>
          </ac:picMkLst>
        </pc:picChg>
        <pc:cxnChg chg="add">
          <ac:chgData name="Jayne Stead (2126373)" userId="S::2126373@student.uwtsd.ac.uk::58bbf652-e049-4b60-a4db-48ec7a523d63" providerId="AD" clId="Web-{98697721-1681-769E-DE79-DBCB00600666}" dt="2025-09-25T18:51:46.586" v="520"/>
          <ac:cxnSpMkLst>
            <pc:docMk/>
            <pc:sldMk cId="3687502810" sldId="259"/>
            <ac:cxnSpMk id="12" creationId="{40ADC89C-EB4E-4AA5-ABBD-448BEC5FA3C4}"/>
          </ac:cxnSpMkLst>
        </pc:cxnChg>
      </pc:sldChg>
      <pc:sldChg chg="addSp modSp new mod ord setBg">
        <pc:chgData name="Jayne Stead (2126373)" userId="S::2126373@student.uwtsd.ac.uk::58bbf652-e049-4b60-a4db-48ec7a523d63" providerId="AD" clId="Web-{98697721-1681-769E-DE79-DBCB00600666}" dt="2025-09-26T10:16:12.204" v="1261" actId="14100"/>
        <pc:sldMkLst>
          <pc:docMk/>
          <pc:sldMk cId="3161117394" sldId="260"/>
        </pc:sldMkLst>
        <pc:spChg chg="mod">
          <ac:chgData name="Jayne Stead (2126373)" userId="S::2126373@student.uwtsd.ac.uk::58bbf652-e049-4b60-a4db-48ec7a523d63" providerId="AD" clId="Web-{98697721-1681-769E-DE79-DBCB00600666}" dt="2025-09-25T20:15:12.694" v="1182"/>
          <ac:spMkLst>
            <pc:docMk/>
            <pc:sldMk cId="3161117394" sldId="260"/>
            <ac:spMk id="2" creationId="{A09FE745-099A-F31C-3EC5-BF818A6BB0EF}"/>
          </ac:spMkLst>
        </pc:spChg>
        <pc:spChg chg="mod">
          <ac:chgData name="Jayne Stead (2126373)" userId="S::2126373@student.uwtsd.ac.uk::58bbf652-e049-4b60-a4db-48ec7a523d63" providerId="AD" clId="Web-{98697721-1681-769E-DE79-DBCB00600666}" dt="2025-09-26T10:16:12.204" v="1261" actId="14100"/>
          <ac:spMkLst>
            <pc:docMk/>
            <pc:sldMk cId="3161117394" sldId="260"/>
            <ac:spMk id="3" creationId="{80AF31CD-3069-8322-859C-49DA72604542}"/>
          </ac:spMkLst>
        </pc:spChg>
        <pc:picChg chg="add">
          <ac:chgData name="Jayne Stead (2126373)" userId="S::2126373@student.uwtsd.ac.uk::58bbf652-e049-4b60-a4db-48ec7a523d63" providerId="AD" clId="Web-{98697721-1681-769E-DE79-DBCB00600666}" dt="2025-09-25T20:15:12.694" v="1182"/>
          <ac:picMkLst>
            <pc:docMk/>
            <pc:sldMk cId="3161117394" sldId="260"/>
            <ac:picMk id="5" creationId="{7BB0CF68-0F54-3EAF-50C0-013D0A005860}"/>
          </ac:picMkLst>
        </pc:picChg>
      </pc:sldChg>
      <pc:sldChg chg="addSp delSp modSp new mod setBg">
        <pc:chgData name="Jayne Stead (2126373)" userId="S::2126373@student.uwtsd.ac.uk::58bbf652-e049-4b60-a4db-48ec7a523d63" providerId="AD" clId="Web-{98697721-1681-769E-DE79-DBCB00600666}" dt="2025-09-25T19:32:58.740" v="1002"/>
        <pc:sldMkLst>
          <pc:docMk/>
          <pc:sldMk cId="44094121" sldId="261"/>
        </pc:sldMkLst>
        <pc:spChg chg="mod">
          <ac:chgData name="Jayne Stead (2126373)" userId="S::2126373@student.uwtsd.ac.uk::58bbf652-e049-4b60-a4db-48ec7a523d63" providerId="AD" clId="Web-{98697721-1681-769E-DE79-DBCB00600666}" dt="2025-09-25T19:32:58.740" v="1002"/>
          <ac:spMkLst>
            <pc:docMk/>
            <pc:sldMk cId="44094121" sldId="261"/>
            <ac:spMk id="2" creationId="{F67F5AC0-FE1C-10A1-C44B-551169D2053E}"/>
          </ac:spMkLst>
        </pc:spChg>
        <pc:spChg chg="mod">
          <ac:chgData name="Jayne Stead (2126373)" userId="S::2126373@student.uwtsd.ac.uk::58bbf652-e049-4b60-a4db-48ec7a523d63" providerId="AD" clId="Web-{98697721-1681-769E-DE79-DBCB00600666}" dt="2025-09-25T19:32:58.740" v="1002"/>
          <ac:spMkLst>
            <pc:docMk/>
            <pc:sldMk cId="44094121" sldId="261"/>
            <ac:spMk id="3" creationId="{B1697FFC-A5D7-14D8-E477-C6DC0A0D5A82}"/>
          </ac:spMkLst>
        </pc:spChg>
      </pc:sldChg>
      <pc:sldChg chg="addSp delSp modSp new mod setBg">
        <pc:chgData name="Jayne Stead (2126373)" userId="S::2126373@student.uwtsd.ac.uk::58bbf652-e049-4b60-a4db-48ec7a523d63" providerId="AD" clId="Web-{98697721-1681-769E-DE79-DBCB00600666}" dt="2025-09-27T08:59:30.994" v="2840"/>
        <pc:sldMkLst>
          <pc:docMk/>
          <pc:sldMk cId="1675449273" sldId="262"/>
        </pc:sldMkLst>
        <pc:spChg chg="add">
          <ac:chgData name="Jayne Stead (2126373)" userId="S::2126373@student.uwtsd.ac.uk::58bbf652-e049-4b60-a4db-48ec7a523d63" providerId="AD" clId="Web-{98697721-1681-769E-DE79-DBCB00600666}" dt="2025-09-26T10:22:30.392" v="1288"/>
          <ac:spMkLst>
            <pc:docMk/>
            <pc:sldMk cId="1675449273" sldId="262"/>
            <ac:spMk id="23" creationId="{33E93247-6229-44AB-A550-739E971E690B}"/>
          </ac:spMkLst>
        </pc:spChg>
        <pc:graphicFrameChg chg="add mod ord modGraphic">
          <ac:chgData name="Jayne Stead (2126373)" userId="S::2126373@student.uwtsd.ac.uk::58bbf652-e049-4b60-a4db-48ec7a523d63" providerId="AD" clId="Web-{98697721-1681-769E-DE79-DBCB00600666}" dt="2025-09-27T08:59:30.994" v="2840"/>
          <ac:graphicFrameMkLst>
            <pc:docMk/>
            <pc:sldMk cId="1675449273" sldId="262"/>
            <ac:graphicFrameMk id="5" creationId="{9BEB6DE4-88B6-5443-7A45-86E8165CD6DB}"/>
          </ac:graphicFrameMkLst>
        </pc:graphicFrameChg>
        <pc:cxnChg chg="add">
          <ac:chgData name="Jayne Stead (2126373)" userId="S::2126373@student.uwtsd.ac.uk::58bbf652-e049-4b60-a4db-48ec7a523d63" providerId="AD" clId="Web-{98697721-1681-769E-DE79-DBCB00600666}" dt="2025-09-26T10:22:30.392" v="1288"/>
          <ac:cxnSpMkLst>
            <pc:docMk/>
            <pc:sldMk cId="1675449273" sldId="262"/>
            <ac:cxnSpMk id="21" creationId="{F64F9B95-9045-48D2-B9F3-2927E98F54AA}"/>
          </ac:cxnSpMkLst>
        </pc:cxnChg>
        <pc:cxnChg chg="add">
          <ac:chgData name="Jayne Stead (2126373)" userId="S::2126373@student.uwtsd.ac.uk::58bbf652-e049-4b60-a4db-48ec7a523d63" providerId="AD" clId="Web-{98697721-1681-769E-DE79-DBCB00600666}" dt="2025-09-26T10:22:30.392" v="1288"/>
          <ac:cxnSpMkLst>
            <pc:docMk/>
            <pc:sldMk cId="1675449273" sldId="262"/>
            <ac:cxnSpMk id="22" creationId="{085AA86F-6A4D-4BCB-A045-D992CDC2959B}"/>
          </ac:cxnSpMkLst>
        </pc:cxnChg>
        <pc:cxnChg chg="add">
          <ac:chgData name="Jayne Stead (2126373)" userId="S::2126373@student.uwtsd.ac.uk::58bbf652-e049-4b60-a4db-48ec7a523d63" providerId="AD" clId="Web-{98697721-1681-769E-DE79-DBCB00600666}" dt="2025-09-26T10:22:30.392" v="1288"/>
          <ac:cxnSpMkLst>
            <pc:docMk/>
            <pc:sldMk cId="1675449273" sldId="262"/>
            <ac:cxnSpMk id="24" creationId="{EE2E603F-4A95-4FE8-BB06-211DFD75DBEF}"/>
          </ac:cxnSpMkLst>
        </pc:cxnChg>
      </pc:sldChg>
      <pc:sldMasterChg chg="mod setBg modSldLayout">
        <pc:chgData name="Jayne Stead (2126373)" userId="S::2126373@student.uwtsd.ac.uk::58bbf652-e049-4b60-a4db-48ec7a523d63" providerId="AD" clId="Web-{98697721-1681-769E-DE79-DBCB00600666}" dt="2025-09-25T19:32:57.506" v="1001"/>
        <pc:sldMasterMkLst>
          <pc:docMk/>
          <pc:sldMasterMk cId="2091232960" sldId="2147483797"/>
        </pc:sldMasterMkLst>
        <pc:sldLayoutChg chg="mod">
          <pc:chgData name="Jayne Stead (2126373)" userId="S::2126373@student.uwtsd.ac.uk::58bbf652-e049-4b60-a4db-48ec7a523d63" providerId="AD" clId="Web-{98697721-1681-769E-DE79-DBCB00600666}" dt="2025-09-25T19:32:57.506" v="1001"/>
          <pc:sldLayoutMkLst>
            <pc:docMk/>
            <pc:sldMasterMk cId="2091232960" sldId="2147483797"/>
            <pc:sldLayoutMk cId="2830048362" sldId="2147483798"/>
          </pc:sldLayoutMkLst>
        </pc:sldLayoutChg>
        <pc:sldLayoutChg chg="mod">
          <pc:chgData name="Jayne Stead (2126373)" userId="S::2126373@student.uwtsd.ac.uk::58bbf652-e049-4b60-a4db-48ec7a523d63" providerId="AD" clId="Web-{98697721-1681-769E-DE79-DBCB00600666}" dt="2025-09-25T19:32:57.506" v="1001"/>
          <pc:sldLayoutMkLst>
            <pc:docMk/>
            <pc:sldMasterMk cId="2091232960" sldId="2147483797"/>
            <pc:sldLayoutMk cId="607654693" sldId="2147483799"/>
          </pc:sldLayoutMkLst>
        </pc:sldLayoutChg>
        <pc:sldLayoutChg chg="mod">
          <pc:chgData name="Jayne Stead (2126373)" userId="S::2126373@student.uwtsd.ac.uk::58bbf652-e049-4b60-a4db-48ec7a523d63" providerId="AD" clId="Web-{98697721-1681-769E-DE79-DBCB00600666}" dt="2025-09-25T19:32:57.506" v="1001"/>
          <pc:sldLayoutMkLst>
            <pc:docMk/>
            <pc:sldMasterMk cId="2091232960" sldId="2147483797"/>
            <pc:sldLayoutMk cId="4248559068" sldId="2147483800"/>
          </pc:sldLayoutMkLst>
        </pc:sldLayoutChg>
        <pc:sldLayoutChg chg="mod">
          <pc:chgData name="Jayne Stead (2126373)" userId="S::2126373@student.uwtsd.ac.uk::58bbf652-e049-4b60-a4db-48ec7a523d63" providerId="AD" clId="Web-{98697721-1681-769E-DE79-DBCB00600666}" dt="2025-09-25T19:32:57.506" v="1001"/>
          <pc:sldLayoutMkLst>
            <pc:docMk/>
            <pc:sldMasterMk cId="2091232960" sldId="2147483797"/>
            <pc:sldLayoutMk cId="1445235963" sldId="2147483801"/>
          </pc:sldLayoutMkLst>
        </pc:sldLayoutChg>
        <pc:sldLayoutChg chg="mod">
          <pc:chgData name="Jayne Stead (2126373)" userId="S::2126373@student.uwtsd.ac.uk::58bbf652-e049-4b60-a4db-48ec7a523d63" providerId="AD" clId="Web-{98697721-1681-769E-DE79-DBCB00600666}" dt="2025-09-25T19:32:57.506" v="1001"/>
          <pc:sldLayoutMkLst>
            <pc:docMk/>
            <pc:sldMasterMk cId="2091232960" sldId="2147483797"/>
            <pc:sldLayoutMk cId="666754997" sldId="2147483802"/>
          </pc:sldLayoutMkLst>
        </pc:sldLayoutChg>
        <pc:sldLayoutChg chg="mod">
          <pc:chgData name="Jayne Stead (2126373)" userId="S::2126373@student.uwtsd.ac.uk::58bbf652-e049-4b60-a4db-48ec7a523d63" providerId="AD" clId="Web-{98697721-1681-769E-DE79-DBCB00600666}" dt="2025-09-25T19:32:57.506" v="1001"/>
          <pc:sldLayoutMkLst>
            <pc:docMk/>
            <pc:sldMasterMk cId="2091232960" sldId="2147483797"/>
            <pc:sldLayoutMk cId="1694287692" sldId="2147483803"/>
          </pc:sldLayoutMkLst>
        </pc:sldLayoutChg>
        <pc:sldLayoutChg chg="mod">
          <pc:chgData name="Jayne Stead (2126373)" userId="S::2126373@student.uwtsd.ac.uk::58bbf652-e049-4b60-a4db-48ec7a523d63" providerId="AD" clId="Web-{98697721-1681-769E-DE79-DBCB00600666}" dt="2025-09-25T19:32:57.506" v="1001"/>
          <pc:sldLayoutMkLst>
            <pc:docMk/>
            <pc:sldMasterMk cId="2091232960" sldId="2147483797"/>
            <pc:sldLayoutMk cId="2551887323" sldId="2147483804"/>
          </pc:sldLayoutMkLst>
        </pc:sldLayoutChg>
        <pc:sldLayoutChg chg="mod">
          <pc:chgData name="Jayne Stead (2126373)" userId="S::2126373@student.uwtsd.ac.uk::58bbf652-e049-4b60-a4db-48ec7a523d63" providerId="AD" clId="Web-{98697721-1681-769E-DE79-DBCB00600666}" dt="2025-09-25T19:32:57.506" v="1001"/>
          <pc:sldLayoutMkLst>
            <pc:docMk/>
            <pc:sldMasterMk cId="2091232960" sldId="2147483797"/>
            <pc:sldLayoutMk cId="1535722172" sldId="2147483805"/>
          </pc:sldLayoutMkLst>
        </pc:sldLayoutChg>
        <pc:sldLayoutChg chg="mod">
          <pc:chgData name="Jayne Stead (2126373)" userId="S::2126373@student.uwtsd.ac.uk::58bbf652-e049-4b60-a4db-48ec7a523d63" providerId="AD" clId="Web-{98697721-1681-769E-DE79-DBCB00600666}" dt="2025-09-25T19:32:57.506" v="1001"/>
          <pc:sldLayoutMkLst>
            <pc:docMk/>
            <pc:sldMasterMk cId="2091232960" sldId="2147483797"/>
            <pc:sldLayoutMk cId="3529158900" sldId="2147483806"/>
          </pc:sldLayoutMkLst>
        </pc:sldLayoutChg>
        <pc:sldLayoutChg chg="mod">
          <pc:chgData name="Jayne Stead (2126373)" userId="S::2126373@student.uwtsd.ac.uk::58bbf652-e049-4b60-a4db-48ec7a523d63" providerId="AD" clId="Web-{98697721-1681-769E-DE79-DBCB00600666}" dt="2025-09-25T19:32:57.506" v="1001"/>
          <pc:sldLayoutMkLst>
            <pc:docMk/>
            <pc:sldMasterMk cId="2091232960" sldId="2147483797"/>
            <pc:sldLayoutMk cId="1376120108" sldId="2147483807"/>
          </pc:sldLayoutMkLst>
        </pc:sldLayoutChg>
        <pc:sldLayoutChg chg="mod">
          <pc:chgData name="Jayne Stead (2126373)" userId="S::2126373@student.uwtsd.ac.uk::58bbf652-e049-4b60-a4db-48ec7a523d63" providerId="AD" clId="Web-{98697721-1681-769E-DE79-DBCB00600666}" dt="2025-09-25T19:32:57.506" v="1001"/>
          <pc:sldLayoutMkLst>
            <pc:docMk/>
            <pc:sldMasterMk cId="2091232960" sldId="2147483797"/>
            <pc:sldLayoutMk cId="3812468700" sldId="2147483808"/>
          </pc:sldLayoutMkLst>
        </pc:sldLayoutChg>
      </pc:sldMasterChg>
    </pc:docChg>
  </pc:docChgLst>
  <pc:docChgLst>
    <pc:chgData name="Jayne Stead (2126373)" userId="S::2126373@student.uwtsd.ac.uk::58bbf652-e049-4b60-a4db-48ec7a523d63" providerId="AD" clId="Web-{2902D5AA-C894-E630-0162-70A2B498565C}"/>
    <pc:docChg chg="addSld modSld sldOrd">
      <pc:chgData name="Jayne Stead (2126373)" userId="S::2126373@student.uwtsd.ac.uk::58bbf652-e049-4b60-a4db-48ec7a523d63" providerId="AD" clId="Web-{2902D5AA-C894-E630-0162-70A2B498565C}" dt="2025-09-28T02:56:10.067" v="3424" actId="1076"/>
      <pc:docMkLst>
        <pc:docMk/>
      </pc:docMkLst>
      <pc:sldChg chg="modSp">
        <pc:chgData name="Jayne Stead (2126373)" userId="S::2126373@student.uwtsd.ac.uk::58bbf652-e049-4b60-a4db-48ec7a523d63" providerId="AD" clId="Web-{2902D5AA-C894-E630-0162-70A2B498565C}" dt="2025-09-27T20:57:18.431" v="2876" actId="1076"/>
        <pc:sldMkLst>
          <pc:docMk/>
          <pc:sldMk cId="109857222" sldId="256"/>
        </pc:sldMkLst>
        <pc:spChg chg="mod">
          <ac:chgData name="Jayne Stead (2126373)" userId="S::2126373@student.uwtsd.ac.uk::58bbf652-e049-4b60-a4db-48ec7a523d63" providerId="AD" clId="Web-{2902D5AA-C894-E630-0162-70A2B498565C}" dt="2025-09-27T20:57:18.431" v="2876" actId="1076"/>
          <ac:spMkLst>
            <pc:docMk/>
            <pc:sldMk cId="109857222" sldId="256"/>
            <ac:spMk id="2" creationId="{00000000-0000-0000-0000-000000000000}"/>
          </ac:spMkLst>
        </pc:spChg>
        <pc:spChg chg="mod">
          <ac:chgData name="Jayne Stead (2126373)" userId="S::2126373@student.uwtsd.ac.uk::58bbf652-e049-4b60-a4db-48ec7a523d63" providerId="AD" clId="Web-{2902D5AA-C894-E630-0162-70A2B498565C}" dt="2025-09-27T20:53:19.625" v="2839" actId="20577"/>
          <ac:spMkLst>
            <pc:docMk/>
            <pc:sldMk cId="109857222" sldId="256"/>
            <ac:spMk id="3" creationId="{00000000-0000-0000-0000-000000000000}"/>
          </ac:spMkLst>
        </pc:spChg>
        <pc:spChg chg="mod">
          <ac:chgData name="Jayne Stead (2126373)" userId="S::2126373@student.uwtsd.ac.uk::58bbf652-e049-4b60-a4db-48ec7a523d63" providerId="AD" clId="Web-{2902D5AA-C894-E630-0162-70A2B498565C}" dt="2025-09-27T20:53:27.188" v="2840" actId="20577"/>
          <ac:spMkLst>
            <pc:docMk/>
            <pc:sldMk cId="109857222" sldId="256"/>
            <ac:spMk id="10" creationId="{FD742ABD-9549-D6A6-B2C2-F1366455F490}"/>
          </ac:spMkLst>
        </pc:spChg>
      </pc:sldChg>
      <pc:sldChg chg="modSp">
        <pc:chgData name="Jayne Stead (2126373)" userId="S::2126373@student.uwtsd.ac.uk::58bbf652-e049-4b60-a4db-48ec7a523d63" providerId="AD" clId="Web-{2902D5AA-C894-E630-0162-70A2B498565C}" dt="2025-09-27T20:55:30.366" v="2857" actId="20577"/>
        <pc:sldMkLst>
          <pc:docMk/>
          <pc:sldMk cId="3980183663" sldId="257"/>
        </pc:sldMkLst>
        <pc:spChg chg="mod">
          <ac:chgData name="Jayne Stead (2126373)" userId="S::2126373@student.uwtsd.ac.uk::58bbf652-e049-4b60-a4db-48ec7a523d63" providerId="AD" clId="Web-{2902D5AA-C894-E630-0162-70A2B498565C}" dt="2025-09-27T20:55:30.366" v="2857" actId="20577"/>
          <ac:spMkLst>
            <pc:docMk/>
            <pc:sldMk cId="3980183663" sldId="257"/>
            <ac:spMk id="2" creationId="{E55DE323-690B-F147-722C-CFB099330610}"/>
          </ac:spMkLst>
        </pc:spChg>
      </pc:sldChg>
      <pc:sldChg chg="modSp">
        <pc:chgData name="Jayne Stead (2126373)" userId="S::2126373@student.uwtsd.ac.uk::58bbf652-e049-4b60-a4db-48ec7a523d63" providerId="AD" clId="Web-{2902D5AA-C894-E630-0162-70A2B498565C}" dt="2025-09-27T20:55:21.178" v="2856" actId="20577"/>
        <pc:sldMkLst>
          <pc:docMk/>
          <pc:sldMk cId="4116994248" sldId="258"/>
        </pc:sldMkLst>
        <pc:spChg chg="mod">
          <ac:chgData name="Jayne Stead (2126373)" userId="S::2126373@student.uwtsd.ac.uk::58bbf652-e049-4b60-a4db-48ec7a523d63" providerId="AD" clId="Web-{2902D5AA-C894-E630-0162-70A2B498565C}" dt="2025-09-27T20:55:21.178" v="2856" actId="20577"/>
          <ac:spMkLst>
            <pc:docMk/>
            <pc:sldMk cId="4116994248" sldId="258"/>
            <ac:spMk id="2" creationId="{C0C11201-0AF3-DC5D-5204-BFE9CAB7D6A9}"/>
          </ac:spMkLst>
        </pc:spChg>
        <pc:graphicFrameChg chg="modGraphic">
          <ac:chgData name="Jayne Stead (2126373)" userId="S::2126373@student.uwtsd.ac.uk::58bbf652-e049-4b60-a4db-48ec7a523d63" providerId="AD" clId="Web-{2902D5AA-C894-E630-0162-70A2B498565C}" dt="2025-09-27T20:15:22.987" v="1566" actId="20577"/>
          <ac:graphicFrameMkLst>
            <pc:docMk/>
            <pc:sldMk cId="4116994248" sldId="258"/>
            <ac:graphicFrameMk id="47" creationId="{09774A3C-58CD-2762-54A5-718768D885B2}"/>
          </ac:graphicFrameMkLst>
        </pc:graphicFrameChg>
      </pc:sldChg>
      <pc:sldChg chg="modSp">
        <pc:chgData name="Jayne Stead (2126373)" userId="S::2126373@student.uwtsd.ac.uk::58bbf652-e049-4b60-a4db-48ec7a523d63" providerId="AD" clId="Web-{2902D5AA-C894-E630-0162-70A2B498565C}" dt="2025-09-27T20:55:05.584" v="2853" actId="20577"/>
        <pc:sldMkLst>
          <pc:docMk/>
          <pc:sldMk cId="3687502810" sldId="259"/>
        </pc:sldMkLst>
        <pc:spChg chg="mod">
          <ac:chgData name="Jayne Stead (2126373)" userId="S::2126373@student.uwtsd.ac.uk::58bbf652-e049-4b60-a4db-48ec7a523d63" providerId="AD" clId="Web-{2902D5AA-C894-E630-0162-70A2B498565C}" dt="2025-09-27T20:55:05.584" v="2853" actId="20577"/>
          <ac:spMkLst>
            <pc:docMk/>
            <pc:sldMk cId="3687502810" sldId="259"/>
            <ac:spMk id="2" creationId="{BB9E1ABF-FFA6-B95E-30A3-31CAC9DE7C56}"/>
          </ac:spMkLst>
        </pc:spChg>
      </pc:sldChg>
      <pc:sldChg chg="addSp delSp modSp mod setBg">
        <pc:chgData name="Jayne Stead (2126373)" userId="S::2126373@student.uwtsd.ac.uk::58bbf652-e049-4b60-a4db-48ec7a523d63" providerId="AD" clId="Web-{2902D5AA-C894-E630-0162-70A2B498565C}" dt="2025-09-27T21:11:32.285" v="2897" actId="1076"/>
        <pc:sldMkLst>
          <pc:docMk/>
          <pc:sldMk cId="3161117394" sldId="260"/>
        </pc:sldMkLst>
        <pc:spChg chg="mod">
          <ac:chgData name="Jayne Stead (2126373)" userId="S::2126373@student.uwtsd.ac.uk::58bbf652-e049-4b60-a4db-48ec7a523d63" providerId="AD" clId="Web-{2902D5AA-C894-E630-0162-70A2B498565C}" dt="2025-09-27T21:11:32.285" v="2897" actId="1076"/>
          <ac:spMkLst>
            <pc:docMk/>
            <pc:sldMk cId="3161117394" sldId="260"/>
            <ac:spMk id="2" creationId="{A09FE745-099A-F31C-3EC5-BF818A6BB0EF}"/>
          </ac:spMkLst>
        </pc:spChg>
        <pc:spChg chg="mod ord">
          <ac:chgData name="Jayne Stead (2126373)" userId="S::2126373@student.uwtsd.ac.uk::58bbf652-e049-4b60-a4db-48ec7a523d63" providerId="AD" clId="Web-{2902D5AA-C894-E630-0162-70A2B498565C}" dt="2025-09-27T21:10:42.533" v="2893"/>
          <ac:spMkLst>
            <pc:docMk/>
            <pc:sldMk cId="3161117394" sldId="260"/>
            <ac:spMk id="3" creationId="{80AF31CD-3069-8322-859C-49DA72604542}"/>
          </ac:spMkLst>
        </pc:spChg>
        <pc:spChg chg="add">
          <ac:chgData name="Jayne Stead (2126373)" userId="S::2126373@student.uwtsd.ac.uk::58bbf652-e049-4b60-a4db-48ec7a523d63" providerId="AD" clId="Web-{2902D5AA-C894-E630-0162-70A2B498565C}" dt="2025-09-27T21:10:42.533" v="2893"/>
          <ac:spMkLst>
            <pc:docMk/>
            <pc:sldMk cId="3161117394" sldId="260"/>
            <ac:spMk id="31" creationId="{4109E738-3B9E-4529-9D47-C9708D6124F6}"/>
          </ac:spMkLst>
        </pc:spChg>
        <pc:picChg chg="add mod ord">
          <ac:chgData name="Jayne Stead (2126373)" userId="S::2126373@student.uwtsd.ac.uk::58bbf652-e049-4b60-a4db-48ec7a523d63" providerId="AD" clId="Web-{2902D5AA-C894-E630-0162-70A2B498565C}" dt="2025-09-27T21:10:42.533" v="2893"/>
          <ac:picMkLst>
            <pc:docMk/>
            <pc:sldMk cId="3161117394" sldId="260"/>
            <ac:picMk id="4" creationId="{84D67B14-2C05-CF31-7BF9-9A6D836C3D8C}"/>
          </ac:picMkLst>
        </pc:picChg>
        <pc:picChg chg="mod ord">
          <ac:chgData name="Jayne Stead (2126373)" userId="S::2126373@student.uwtsd.ac.uk::58bbf652-e049-4b60-a4db-48ec7a523d63" providerId="AD" clId="Web-{2902D5AA-C894-E630-0162-70A2B498565C}" dt="2025-09-27T21:10:42.533" v="2893"/>
          <ac:picMkLst>
            <pc:docMk/>
            <pc:sldMk cId="3161117394" sldId="260"/>
            <ac:picMk id="5" creationId="{7BB0CF68-0F54-3EAF-50C0-013D0A005860}"/>
          </ac:picMkLst>
        </pc:picChg>
        <pc:picChg chg="add mod">
          <ac:chgData name="Jayne Stead (2126373)" userId="S::2126373@student.uwtsd.ac.uk::58bbf652-e049-4b60-a4db-48ec7a523d63" providerId="AD" clId="Web-{2902D5AA-C894-E630-0162-70A2B498565C}" dt="2025-09-27T21:10:42.533" v="2893"/>
          <ac:picMkLst>
            <pc:docMk/>
            <pc:sldMk cId="3161117394" sldId="260"/>
            <ac:picMk id="6" creationId="{537E7DF3-95D7-F44F-7E21-E08884392B7D}"/>
          </ac:picMkLst>
        </pc:picChg>
        <pc:picChg chg="add mod">
          <ac:chgData name="Jayne Stead (2126373)" userId="S::2126373@student.uwtsd.ac.uk::58bbf652-e049-4b60-a4db-48ec7a523d63" providerId="AD" clId="Web-{2902D5AA-C894-E630-0162-70A2B498565C}" dt="2025-09-27T21:10:42.533" v="2893"/>
          <ac:picMkLst>
            <pc:docMk/>
            <pc:sldMk cId="3161117394" sldId="260"/>
            <ac:picMk id="7" creationId="{CA505B0D-F0B7-F0F5-F3DD-EB9218A147B1}"/>
          </ac:picMkLst>
        </pc:picChg>
        <pc:cxnChg chg="add">
          <ac:chgData name="Jayne Stead (2126373)" userId="S::2126373@student.uwtsd.ac.uk::58bbf652-e049-4b60-a4db-48ec7a523d63" providerId="AD" clId="Web-{2902D5AA-C894-E630-0162-70A2B498565C}" dt="2025-09-27T21:10:42.533" v="2893"/>
          <ac:cxnSpMkLst>
            <pc:docMk/>
            <pc:sldMk cId="3161117394" sldId="260"/>
            <ac:cxnSpMk id="33" creationId="{C896A13E-5C9D-4C6C-B52D-A2C74DEFC847}"/>
          </ac:cxnSpMkLst>
        </pc:cxnChg>
      </pc:sldChg>
      <pc:sldChg chg="modSp">
        <pc:chgData name="Jayne Stead (2126373)" userId="S::2126373@student.uwtsd.ac.uk::58bbf652-e049-4b60-a4db-48ec7a523d63" providerId="AD" clId="Web-{2902D5AA-C894-E630-0162-70A2B498565C}" dt="2025-09-27T20:57:00.790" v="2874" actId="20577"/>
        <pc:sldMkLst>
          <pc:docMk/>
          <pc:sldMk cId="44094121" sldId="261"/>
        </pc:sldMkLst>
        <pc:spChg chg="mod">
          <ac:chgData name="Jayne Stead (2126373)" userId="S::2126373@student.uwtsd.ac.uk::58bbf652-e049-4b60-a4db-48ec7a523d63" providerId="AD" clId="Web-{2902D5AA-C894-E630-0162-70A2B498565C}" dt="2025-09-27T20:57:00.790" v="2874" actId="20577"/>
          <ac:spMkLst>
            <pc:docMk/>
            <pc:sldMk cId="44094121" sldId="261"/>
            <ac:spMk id="2" creationId="{F67F5AC0-FE1C-10A1-C44B-551169D2053E}"/>
          </ac:spMkLst>
        </pc:spChg>
        <pc:spChg chg="mod">
          <ac:chgData name="Jayne Stead (2126373)" userId="S::2126373@student.uwtsd.ac.uk::58bbf652-e049-4b60-a4db-48ec7a523d63" providerId="AD" clId="Web-{2902D5AA-C894-E630-0162-70A2B498565C}" dt="2025-09-27T20:24:01.809" v="1739" actId="20577"/>
          <ac:spMkLst>
            <pc:docMk/>
            <pc:sldMk cId="44094121" sldId="261"/>
            <ac:spMk id="3" creationId="{B1697FFC-A5D7-14D8-E477-C6DC0A0D5A82}"/>
          </ac:spMkLst>
        </pc:spChg>
      </pc:sldChg>
      <pc:sldChg chg="addSp delSp modSp">
        <pc:chgData name="Jayne Stead (2126373)" userId="S::2126373@student.uwtsd.ac.uk::58bbf652-e049-4b60-a4db-48ec7a523d63" providerId="AD" clId="Web-{2902D5AA-C894-E630-0162-70A2B498565C}" dt="2025-09-27T21:07:50.712" v="2881" actId="1076"/>
        <pc:sldMkLst>
          <pc:docMk/>
          <pc:sldMk cId="1697683228" sldId="263"/>
        </pc:sldMkLst>
        <pc:spChg chg="mod">
          <ac:chgData name="Jayne Stead (2126373)" userId="S::2126373@student.uwtsd.ac.uk::58bbf652-e049-4b60-a4db-48ec7a523d63" providerId="AD" clId="Web-{2902D5AA-C894-E630-0162-70A2B498565C}" dt="2025-09-27T20:56:00.179" v="2863" actId="14100"/>
          <ac:spMkLst>
            <pc:docMk/>
            <pc:sldMk cId="1697683228" sldId="263"/>
            <ac:spMk id="4" creationId="{4A7FDA4E-1F0E-0B99-D7BE-E5A6DC71C2C6}"/>
          </ac:spMkLst>
        </pc:spChg>
      </pc:sldChg>
      <pc:sldChg chg="addSp delSp modSp mod setBg">
        <pc:chgData name="Jayne Stead (2126373)" userId="S::2126373@student.uwtsd.ac.uk::58bbf652-e049-4b60-a4db-48ec7a523d63" providerId="AD" clId="Web-{2902D5AA-C894-E630-0162-70A2B498565C}" dt="2025-09-27T20:59:12.514" v="2880" actId="1076"/>
        <pc:sldMkLst>
          <pc:docMk/>
          <pc:sldMk cId="73898526" sldId="264"/>
        </pc:sldMkLst>
        <pc:spChg chg="mod">
          <ac:chgData name="Jayne Stead (2126373)" userId="S::2126373@student.uwtsd.ac.uk::58bbf652-e049-4b60-a4db-48ec7a523d63" providerId="AD" clId="Web-{2902D5AA-C894-E630-0162-70A2B498565C}" dt="2025-09-27T20:55:46.069" v="2860" actId="20577"/>
          <ac:spMkLst>
            <pc:docMk/>
            <pc:sldMk cId="73898526" sldId="264"/>
            <ac:spMk id="2" creationId="{C69A09A9-FC33-9B30-59DB-550B3F809CF2}"/>
          </ac:spMkLst>
        </pc:spChg>
        <pc:spChg chg="mod">
          <ac:chgData name="Jayne Stead (2126373)" userId="S::2126373@student.uwtsd.ac.uk::58bbf652-e049-4b60-a4db-48ec7a523d63" providerId="AD" clId="Web-{2902D5AA-C894-E630-0162-70A2B498565C}" dt="2025-09-27T20:59:12.514" v="2880" actId="1076"/>
          <ac:spMkLst>
            <pc:docMk/>
            <pc:sldMk cId="73898526" sldId="264"/>
            <ac:spMk id="3" creationId="{AFE47320-2885-8B3A-636D-8503EEA84FB4}"/>
          </ac:spMkLst>
        </pc:spChg>
        <pc:picChg chg="mod">
          <ac:chgData name="Jayne Stead (2126373)" userId="S::2126373@student.uwtsd.ac.uk::58bbf652-e049-4b60-a4db-48ec7a523d63" providerId="AD" clId="Web-{2902D5AA-C894-E630-0162-70A2B498565C}" dt="2025-09-27T10:54:55.398" v="139"/>
          <ac:picMkLst>
            <pc:docMk/>
            <pc:sldMk cId="73898526" sldId="264"/>
            <ac:picMk id="5" creationId="{3066D6B7-8B3A-F8A1-2E4F-3C1878FF7F4B}"/>
          </ac:picMkLst>
        </pc:picChg>
      </pc:sldChg>
      <pc:sldChg chg="addSp delSp modSp mod setBg">
        <pc:chgData name="Jayne Stead (2126373)" userId="S::2126373@student.uwtsd.ac.uk::58bbf652-e049-4b60-a4db-48ec7a523d63" providerId="AD" clId="Web-{2902D5AA-C894-E630-0162-70A2B498565C}" dt="2025-09-27T21:14:56.306" v="2898" actId="20577"/>
        <pc:sldMkLst>
          <pc:docMk/>
          <pc:sldMk cId="2700583437" sldId="265"/>
        </pc:sldMkLst>
        <pc:spChg chg="mod">
          <ac:chgData name="Jayne Stead (2126373)" userId="S::2126373@student.uwtsd.ac.uk::58bbf652-e049-4b60-a4db-48ec7a523d63" providerId="AD" clId="Web-{2902D5AA-C894-E630-0162-70A2B498565C}" dt="2025-09-27T20:56:25.867" v="2868" actId="20577"/>
          <ac:spMkLst>
            <pc:docMk/>
            <pc:sldMk cId="2700583437" sldId="265"/>
            <ac:spMk id="2" creationId="{15891AB9-6AD8-215C-9216-44DB430E7484}"/>
          </ac:spMkLst>
        </pc:spChg>
        <pc:spChg chg="mod">
          <ac:chgData name="Jayne Stead (2126373)" userId="S::2126373@student.uwtsd.ac.uk::58bbf652-e049-4b60-a4db-48ec7a523d63" providerId="AD" clId="Web-{2902D5AA-C894-E630-0162-70A2B498565C}" dt="2025-09-27T21:14:56.306" v="2898" actId="20577"/>
          <ac:spMkLst>
            <pc:docMk/>
            <pc:sldMk cId="2700583437" sldId="265"/>
            <ac:spMk id="3" creationId="{93E5558D-E84F-18E6-AB8F-A8C29503FDF7}"/>
          </ac:spMkLst>
        </pc:spChg>
        <pc:spChg chg="add">
          <ac:chgData name="Jayne Stead (2126373)" userId="S::2126373@student.uwtsd.ac.uk::58bbf652-e049-4b60-a4db-48ec7a523d63" providerId="AD" clId="Web-{2902D5AA-C894-E630-0162-70A2B498565C}" dt="2025-09-27T15:53:01.732" v="872"/>
          <ac:spMkLst>
            <pc:docMk/>
            <pc:sldMk cId="2700583437" sldId="265"/>
            <ac:spMk id="17" creationId="{E49D7415-2F11-44C2-B6AA-13A25B6814B9}"/>
          </ac:spMkLst>
        </pc:spChg>
        <pc:picChg chg="add mod">
          <ac:chgData name="Jayne Stead (2126373)" userId="S::2126373@student.uwtsd.ac.uk::58bbf652-e049-4b60-a4db-48ec7a523d63" providerId="AD" clId="Web-{2902D5AA-C894-E630-0162-70A2B498565C}" dt="2025-09-27T15:53:01.732" v="872"/>
          <ac:picMkLst>
            <pc:docMk/>
            <pc:sldMk cId="2700583437" sldId="265"/>
            <ac:picMk id="7" creationId="{56AD0617-D5BA-68CE-57DE-9EA3995E066F}"/>
          </ac:picMkLst>
        </pc:picChg>
        <pc:cxnChg chg="add">
          <ac:chgData name="Jayne Stead (2126373)" userId="S::2126373@student.uwtsd.ac.uk::58bbf652-e049-4b60-a4db-48ec7a523d63" providerId="AD" clId="Web-{2902D5AA-C894-E630-0162-70A2B498565C}" dt="2025-09-27T15:53:01.732" v="872"/>
          <ac:cxnSpMkLst>
            <pc:docMk/>
            <pc:sldMk cId="2700583437" sldId="265"/>
            <ac:cxnSpMk id="19" creationId="{D2E57F3D-33BE-4306-87E6-245763719516}"/>
          </ac:cxnSpMkLst>
        </pc:cxnChg>
        <pc:cxnChg chg="add">
          <ac:chgData name="Jayne Stead (2126373)" userId="S::2126373@student.uwtsd.ac.uk::58bbf652-e049-4b60-a4db-48ec7a523d63" providerId="AD" clId="Web-{2902D5AA-C894-E630-0162-70A2B498565C}" dt="2025-09-27T15:53:01.732" v="872"/>
          <ac:cxnSpMkLst>
            <pc:docMk/>
            <pc:sldMk cId="2700583437" sldId="265"/>
            <ac:cxnSpMk id="21" creationId="{8E0104E4-99BC-494F-8342-F250828E574F}"/>
          </ac:cxnSpMkLst>
        </pc:cxnChg>
      </pc:sldChg>
      <pc:sldChg chg="modSp new ord">
        <pc:chgData name="Jayne Stead (2126373)" userId="S::2126373@student.uwtsd.ac.uk::58bbf652-e049-4b60-a4db-48ec7a523d63" providerId="AD" clId="Web-{2902D5AA-C894-E630-0162-70A2B498565C}" dt="2025-09-28T02:51:53.028" v="3407" actId="20577"/>
        <pc:sldMkLst>
          <pc:docMk/>
          <pc:sldMk cId="56662447" sldId="266"/>
        </pc:sldMkLst>
        <pc:spChg chg="mod">
          <ac:chgData name="Jayne Stead (2126373)" userId="S::2126373@student.uwtsd.ac.uk::58bbf652-e049-4b60-a4db-48ec7a523d63" providerId="AD" clId="Web-{2902D5AA-C894-E630-0162-70A2B498565C}" dt="2025-09-27T20:56:45.180" v="2871" actId="20577"/>
          <ac:spMkLst>
            <pc:docMk/>
            <pc:sldMk cId="56662447" sldId="266"/>
            <ac:spMk id="2" creationId="{9C08D9E2-9669-B10B-6037-6972D9168938}"/>
          </ac:spMkLst>
        </pc:spChg>
        <pc:spChg chg="mod">
          <ac:chgData name="Jayne Stead (2126373)" userId="S::2126373@student.uwtsd.ac.uk::58bbf652-e049-4b60-a4db-48ec7a523d63" providerId="AD" clId="Web-{2902D5AA-C894-E630-0162-70A2B498565C}" dt="2025-09-28T02:51:53.028" v="3407" actId="20577"/>
          <ac:spMkLst>
            <pc:docMk/>
            <pc:sldMk cId="56662447" sldId="266"/>
            <ac:spMk id="3" creationId="{85A6C778-B401-2EAF-6105-45E65DDCD1FE}"/>
          </ac:spMkLst>
        </pc:spChg>
      </pc:sldChg>
      <pc:sldChg chg="addSp delSp modSp new">
        <pc:chgData name="Jayne Stead (2126373)" userId="S::2126373@student.uwtsd.ac.uk::58bbf652-e049-4b60-a4db-48ec7a523d63" providerId="AD" clId="Web-{2902D5AA-C894-E630-0162-70A2B498565C}" dt="2025-09-27T20:52:13.869" v="2836"/>
        <pc:sldMkLst>
          <pc:docMk/>
          <pc:sldMk cId="3957504538" sldId="267"/>
        </pc:sldMkLst>
        <pc:graphicFrameChg chg="add mod modGraphic">
          <ac:chgData name="Jayne Stead (2126373)" userId="S::2126373@student.uwtsd.ac.uk::58bbf652-e049-4b60-a4db-48ec7a523d63" providerId="AD" clId="Web-{2902D5AA-C894-E630-0162-70A2B498565C}" dt="2025-09-27T20:52:13.869" v="2836"/>
          <ac:graphicFrameMkLst>
            <pc:docMk/>
            <pc:sldMk cId="3957504538" sldId="267"/>
            <ac:graphicFrameMk id="4" creationId="{FD989F2C-2599-EEF8-A43D-1D9DFFCC6D78}"/>
          </ac:graphicFrameMkLst>
        </pc:graphicFrameChg>
      </pc:sldChg>
      <pc:sldChg chg="addSp delSp modSp new mod setBg">
        <pc:chgData name="Jayne Stead (2126373)" userId="S::2126373@student.uwtsd.ac.uk::58bbf652-e049-4b60-a4db-48ec7a523d63" providerId="AD" clId="Web-{2902D5AA-C894-E630-0162-70A2B498565C}" dt="2025-09-28T02:56:10.067" v="3424" actId="1076"/>
        <pc:sldMkLst>
          <pc:docMk/>
          <pc:sldMk cId="984477149" sldId="268"/>
        </pc:sldMkLst>
        <pc:graphicFrameChg chg="add mod modGraphic">
          <ac:chgData name="Jayne Stead (2126373)" userId="S::2126373@student.uwtsd.ac.uk::58bbf652-e049-4b60-a4db-48ec7a523d63" providerId="AD" clId="Web-{2902D5AA-C894-E630-0162-70A2B498565C}" dt="2025-09-28T02:56:10.067" v="3424" actId="1076"/>
          <ac:graphicFrameMkLst>
            <pc:docMk/>
            <pc:sldMk cId="984477149" sldId="268"/>
            <ac:graphicFrameMk id="6" creationId="{15AEB04F-7C1B-4D23-0954-DD1E0649572B}"/>
          </ac:graphicFrameMkLst>
        </pc:graphicFrameChg>
      </pc:sldChg>
    </pc:docChg>
  </pc:docChgLst>
  <pc:docChgLst>
    <pc:chgData name="Jayne Stead (2126373)" userId="S::2126373@student.uwtsd.ac.uk::58bbf652-e049-4b60-a4db-48ec7a523d63" providerId="AD" clId="Web-{973EDADC-2013-B4C3-108E-4DBB74E25525}"/>
    <pc:docChg chg="addSld sldOrd">
      <pc:chgData name="Jayne Stead (2126373)" userId="S::2126373@student.uwtsd.ac.uk::58bbf652-e049-4b60-a4db-48ec7a523d63" providerId="AD" clId="Web-{973EDADC-2013-B4C3-108E-4DBB74E25525}" dt="2025-10-04T18:03:09.990" v="2"/>
      <pc:docMkLst>
        <pc:docMk/>
      </pc:docMkLst>
    </pc:docChg>
  </pc:docChgLst>
  <pc:docChgLst>
    <pc:chgData name="Jayne Stead (2126373)" userId="S::2126373@student.uwtsd.ac.uk::58bbf652-e049-4b60-a4db-48ec7a523d63" providerId="AD" clId="Web-{36381804-49A8-4C04-AD0B-B5BCAA46A879}"/>
    <pc:docChg chg="addSld modSld sldOrd">
      <pc:chgData name="Jayne Stead (2126373)" userId="S::2126373@student.uwtsd.ac.uk::58bbf652-e049-4b60-a4db-48ec7a523d63" providerId="AD" clId="Web-{36381804-49A8-4C04-AD0B-B5BCAA46A879}" dt="2025-09-27T09:41:34.296" v="625"/>
      <pc:docMkLst>
        <pc:docMk/>
      </pc:docMkLst>
      <pc:sldChg chg="ord">
        <pc:chgData name="Jayne Stead (2126373)" userId="S::2126373@student.uwtsd.ac.uk::58bbf652-e049-4b60-a4db-48ec7a523d63" providerId="AD" clId="Web-{36381804-49A8-4C04-AD0B-B5BCAA46A879}" dt="2025-09-27T09:08:13.781" v="2"/>
        <pc:sldMkLst>
          <pc:docMk/>
          <pc:sldMk cId="3980183663" sldId="257"/>
        </pc:sldMkLst>
      </pc:sldChg>
      <pc:sldChg chg="addSp delSp modSp new mod ord setBg setClrOvrMap">
        <pc:chgData name="Jayne Stead (2126373)" userId="S::2126373@student.uwtsd.ac.uk::58bbf652-e049-4b60-a4db-48ec7a523d63" providerId="AD" clId="Web-{36381804-49A8-4C04-AD0B-B5BCAA46A879}" dt="2025-09-27T09:40:40.763" v="609"/>
        <pc:sldMkLst>
          <pc:docMk/>
          <pc:sldMk cId="1697683228" sldId="263"/>
        </pc:sldMkLst>
        <pc:spChg chg="mod">
          <ac:chgData name="Jayne Stead (2126373)" userId="S::2126373@student.uwtsd.ac.uk::58bbf652-e049-4b60-a4db-48ec7a523d63" providerId="AD" clId="Web-{36381804-49A8-4C04-AD0B-B5BCAA46A879}" dt="2025-09-27T09:33:37.235" v="456"/>
          <ac:spMkLst>
            <pc:docMk/>
            <pc:sldMk cId="1697683228" sldId="263"/>
            <ac:spMk id="3" creationId="{13107C83-342C-FB77-5FE6-0940CF028DB9}"/>
          </ac:spMkLst>
        </pc:spChg>
        <pc:spChg chg="add mod">
          <ac:chgData name="Jayne Stead (2126373)" userId="S::2126373@student.uwtsd.ac.uk::58bbf652-e049-4b60-a4db-48ec7a523d63" providerId="AD" clId="Web-{36381804-49A8-4C04-AD0B-B5BCAA46A879}" dt="2025-09-27T09:40:12.013" v="607"/>
          <ac:spMkLst>
            <pc:docMk/>
            <pc:sldMk cId="1697683228" sldId="263"/>
            <ac:spMk id="4" creationId="{4A7FDA4E-1F0E-0B99-D7BE-E5A6DC71C2C6}"/>
          </ac:spMkLst>
        </pc:spChg>
        <pc:spChg chg="add">
          <ac:chgData name="Jayne Stead (2126373)" userId="S::2126373@student.uwtsd.ac.uk::58bbf652-e049-4b60-a4db-48ec7a523d63" providerId="AD" clId="Web-{36381804-49A8-4C04-AD0B-B5BCAA46A879}" dt="2025-09-27T09:40:12.013" v="607"/>
          <ac:spMkLst>
            <pc:docMk/>
            <pc:sldMk cId="1697683228" sldId="263"/>
            <ac:spMk id="25" creationId="{33E93247-6229-44AB-A550-739E971E690B}"/>
          </ac:spMkLst>
        </pc:spChg>
        <pc:cxnChg chg="add">
          <ac:chgData name="Jayne Stead (2126373)" userId="S::2126373@student.uwtsd.ac.uk::58bbf652-e049-4b60-a4db-48ec7a523d63" providerId="AD" clId="Web-{36381804-49A8-4C04-AD0B-B5BCAA46A879}" dt="2025-09-27T09:40:12.013" v="607"/>
          <ac:cxnSpMkLst>
            <pc:docMk/>
            <pc:sldMk cId="1697683228" sldId="263"/>
            <ac:cxnSpMk id="26" creationId="{EE2E603F-4A95-4FE8-BB06-211DFD75DBEF}"/>
          </ac:cxnSpMkLst>
        </pc:cxnChg>
        <pc:cxnChg chg="add">
          <ac:chgData name="Jayne Stead (2126373)" userId="S::2126373@student.uwtsd.ac.uk::58bbf652-e049-4b60-a4db-48ec7a523d63" providerId="AD" clId="Web-{36381804-49A8-4C04-AD0B-B5BCAA46A879}" dt="2025-09-27T09:40:12.013" v="607"/>
          <ac:cxnSpMkLst>
            <pc:docMk/>
            <pc:sldMk cId="1697683228" sldId="263"/>
            <ac:cxnSpMk id="32" creationId="{A8E634B8-311A-4810-A5DB-7043D0280410}"/>
          </ac:cxnSpMkLst>
        </pc:cxnChg>
      </pc:sldChg>
      <pc:sldChg chg="addSp modSp new mod ord setBg">
        <pc:chgData name="Jayne Stead (2126373)" userId="S::2126373@student.uwtsd.ac.uk::58bbf652-e049-4b60-a4db-48ec7a523d63" providerId="AD" clId="Web-{36381804-49A8-4C04-AD0B-B5BCAA46A879}" dt="2025-09-27T09:41:34.296" v="625"/>
        <pc:sldMkLst>
          <pc:docMk/>
          <pc:sldMk cId="73898526" sldId="264"/>
        </pc:sldMkLst>
        <pc:spChg chg="mod">
          <ac:chgData name="Jayne Stead (2126373)" userId="S::2126373@student.uwtsd.ac.uk::58bbf652-e049-4b60-a4db-48ec7a523d63" providerId="AD" clId="Web-{36381804-49A8-4C04-AD0B-B5BCAA46A879}" dt="2025-09-27T09:41:34.296" v="625"/>
          <ac:spMkLst>
            <pc:docMk/>
            <pc:sldMk cId="73898526" sldId="264"/>
            <ac:spMk id="2" creationId="{C69A09A9-FC33-9B30-59DB-550B3F809CF2}"/>
          </ac:spMkLst>
        </pc:spChg>
        <pc:spChg chg="mod">
          <ac:chgData name="Jayne Stead (2126373)" userId="S::2126373@student.uwtsd.ac.uk::58bbf652-e049-4b60-a4db-48ec7a523d63" providerId="AD" clId="Web-{36381804-49A8-4C04-AD0B-B5BCAA46A879}" dt="2025-09-27T09:41:34.296" v="625"/>
          <ac:spMkLst>
            <pc:docMk/>
            <pc:sldMk cId="73898526" sldId="264"/>
            <ac:spMk id="3" creationId="{AFE47320-2885-8B3A-636D-8503EEA84FB4}"/>
          </ac:spMkLst>
        </pc:spChg>
        <pc:picChg chg="add">
          <ac:chgData name="Jayne Stead (2126373)" userId="S::2126373@student.uwtsd.ac.uk::58bbf652-e049-4b60-a4db-48ec7a523d63" providerId="AD" clId="Web-{36381804-49A8-4C04-AD0B-B5BCAA46A879}" dt="2025-09-27T09:41:34.296" v="625"/>
          <ac:picMkLst>
            <pc:docMk/>
            <pc:sldMk cId="73898526" sldId="264"/>
            <ac:picMk id="5" creationId="{3066D6B7-8B3A-F8A1-2E4F-3C1878FF7F4B}"/>
          </ac:picMkLst>
        </pc:picChg>
      </pc:sldChg>
      <pc:sldChg chg="modSp new">
        <pc:chgData name="Jayne Stead (2126373)" userId="S::2126373@student.uwtsd.ac.uk::58bbf652-e049-4b60-a4db-48ec7a523d63" providerId="AD" clId="Web-{36381804-49A8-4C04-AD0B-B5BCAA46A879}" dt="2025-09-27T09:29:08.456" v="303" actId="20577"/>
        <pc:sldMkLst>
          <pc:docMk/>
          <pc:sldMk cId="2700583437" sldId="265"/>
        </pc:sldMkLst>
        <pc:spChg chg="mod">
          <ac:chgData name="Jayne Stead (2126373)" userId="S::2126373@student.uwtsd.ac.uk::58bbf652-e049-4b60-a4db-48ec7a523d63" providerId="AD" clId="Web-{36381804-49A8-4C04-AD0B-B5BCAA46A879}" dt="2025-09-27T09:29:08.456" v="303" actId="20577"/>
          <ac:spMkLst>
            <pc:docMk/>
            <pc:sldMk cId="2700583437" sldId="265"/>
            <ac:spMk id="2" creationId="{15891AB9-6AD8-215C-9216-44DB430E7484}"/>
          </ac:spMkLst>
        </pc:spChg>
      </pc:sldChg>
    </pc:docChg>
  </pc:docChgLst>
  <pc:docChgLst>
    <pc:chgData name="Jayne Stead (2126373)" userId="S::2126373@student.uwtsd.ac.uk::58bbf652-e049-4b60-a4db-48ec7a523d63" providerId="AD" clId="Web-{4E0D9467-E3D2-75B6-DB2A-E758E86D96D6}"/>
    <pc:docChg chg="modSld">
      <pc:chgData name="Jayne Stead (2126373)" userId="S::2126373@student.uwtsd.ac.uk::58bbf652-e049-4b60-a4db-48ec7a523d63" providerId="AD" clId="Web-{4E0D9467-E3D2-75B6-DB2A-E758E86D96D6}" dt="2025-10-07T14:07:05.287" v="1343"/>
      <pc:docMkLst>
        <pc:docMk/>
      </pc:docMkLst>
      <pc:sldChg chg="addSp delSp modSp">
        <pc:chgData name="Jayne Stead (2126373)" userId="S::2126373@student.uwtsd.ac.uk::58bbf652-e049-4b60-a4db-48ec7a523d63" providerId="AD" clId="Web-{4E0D9467-E3D2-75B6-DB2A-E758E86D96D6}" dt="2025-10-06T19:36:03.220" v="293" actId="20577"/>
        <pc:sldMkLst>
          <pc:docMk/>
          <pc:sldMk cId="3980183663" sldId="257"/>
        </pc:sldMkLst>
        <pc:spChg chg="add del mod">
          <ac:chgData name="Jayne Stead (2126373)" userId="S::2126373@student.uwtsd.ac.uk::58bbf652-e049-4b60-a4db-48ec7a523d63" providerId="AD" clId="Web-{4E0D9467-E3D2-75B6-DB2A-E758E86D96D6}" dt="2025-10-06T19:03:53.860" v="247" actId="20577"/>
          <ac:spMkLst>
            <pc:docMk/>
            <pc:sldMk cId="3980183663" sldId="257"/>
            <ac:spMk id="2" creationId="{E55DE323-690B-F147-722C-CFB099330610}"/>
          </ac:spMkLst>
        </pc:spChg>
        <pc:graphicFrameChg chg="modGraphic">
          <ac:chgData name="Jayne Stead (2126373)" userId="S::2126373@student.uwtsd.ac.uk::58bbf652-e049-4b60-a4db-48ec7a523d63" providerId="AD" clId="Web-{4E0D9467-E3D2-75B6-DB2A-E758E86D96D6}" dt="2025-10-06T19:36:03.220" v="293" actId="20577"/>
          <ac:graphicFrameMkLst>
            <pc:docMk/>
            <pc:sldMk cId="3980183663" sldId="257"/>
            <ac:graphicFrameMk id="72" creationId="{0F193C15-2A84-932C-18A2-07DC16338BFB}"/>
          </ac:graphicFrameMkLst>
        </pc:graphicFrameChg>
        <pc:picChg chg="add del">
          <ac:chgData name="Jayne Stead (2126373)" userId="S::2126373@student.uwtsd.ac.uk::58bbf652-e049-4b60-a4db-48ec7a523d63" providerId="AD" clId="Web-{4E0D9467-E3D2-75B6-DB2A-E758E86D96D6}" dt="2025-10-06T19:04:06.532" v="253"/>
          <ac:picMkLst>
            <pc:docMk/>
            <pc:sldMk cId="3980183663" sldId="257"/>
            <ac:picMk id="5" creationId="{7E7DE9E2-4569-009B-6668-C6E6C1FD1599}"/>
          </ac:picMkLst>
        </pc:picChg>
      </pc:sldChg>
      <pc:sldChg chg="modSp">
        <pc:chgData name="Jayne Stead (2126373)" userId="S::2126373@student.uwtsd.ac.uk::58bbf652-e049-4b60-a4db-48ec7a523d63" providerId="AD" clId="Web-{4E0D9467-E3D2-75B6-DB2A-E758E86D96D6}" dt="2025-10-06T19:35:23.745" v="285" actId="20577"/>
        <pc:sldMkLst>
          <pc:docMk/>
          <pc:sldMk cId="4116994248" sldId="258"/>
        </pc:sldMkLst>
        <pc:graphicFrameChg chg="modGraphic">
          <ac:chgData name="Jayne Stead (2126373)" userId="S::2126373@student.uwtsd.ac.uk::58bbf652-e049-4b60-a4db-48ec7a523d63" providerId="AD" clId="Web-{4E0D9467-E3D2-75B6-DB2A-E758E86D96D6}" dt="2025-10-06T19:35:23.745" v="285" actId="20577"/>
          <ac:graphicFrameMkLst>
            <pc:docMk/>
            <pc:sldMk cId="4116994248" sldId="258"/>
            <ac:graphicFrameMk id="47" creationId="{09774A3C-58CD-2762-54A5-718768D885B2}"/>
          </ac:graphicFrameMkLst>
        </pc:graphicFrameChg>
      </pc:sldChg>
      <pc:sldChg chg="modSp">
        <pc:chgData name="Jayne Stead (2126373)" userId="S::2126373@student.uwtsd.ac.uk::58bbf652-e049-4b60-a4db-48ec7a523d63" providerId="AD" clId="Web-{4E0D9467-E3D2-75B6-DB2A-E758E86D96D6}" dt="2025-10-07T13:55:18.644" v="1176" actId="20577"/>
        <pc:sldMkLst>
          <pc:docMk/>
          <pc:sldMk cId="3687502810" sldId="259"/>
        </pc:sldMkLst>
        <pc:spChg chg="mod">
          <ac:chgData name="Jayne Stead (2126373)" userId="S::2126373@student.uwtsd.ac.uk::58bbf652-e049-4b60-a4db-48ec7a523d63" providerId="AD" clId="Web-{4E0D9467-E3D2-75B6-DB2A-E758E86D96D6}" dt="2025-10-06T19:55:07.543" v="507" actId="20577"/>
          <ac:spMkLst>
            <pc:docMk/>
            <pc:sldMk cId="3687502810" sldId="259"/>
            <ac:spMk id="785" creationId="{C54961AC-9ED7-9D4A-4D50-C409571EE229}"/>
          </ac:spMkLst>
        </pc:spChg>
        <pc:graphicFrameChg chg="mod modGraphic">
          <ac:chgData name="Jayne Stead (2126373)" userId="S::2126373@student.uwtsd.ac.uk::58bbf652-e049-4b60-a4db-48ec7a523d63" providerId="AD" clId="Web-{4E0D9467-E3D2-75B6-DB2A-E758E86D96D6}" dt="2025-10-07T13:55:18.644" v="1176" actId="20577"/>
          <ac:graphicFrameMkLst>
            <pc:docMk/>
            <pc:sldMk cId="3687502810" sldId="259"/>
            <ac:graphicFrameMk id="787" creationId="{FF7453B5-E6EA-08BF-C1FC-6AA0E8929EE7}"/>
          </ac:graphicFrameMkLst>
        </pc:graphicFrameChg>
      </pc:sldChg>
      <pc:sldChg chg="modSp">
        <pc:chgData name="Jayne Stead (2126373)" userId="S::2126373@student.uwtsd.ac.uk::58bbf652-e049-4b60-a4db-48ec7a523d63" providerId="AD" clId="Web-{4E0D9467-E3D2-75B6-DB2A-E758E86D96D6}" dt="2025-10-06T19:37:36.516" v="307" actId="20577"/>
        <pc:sldMkLst>
          <pc:docMk/>
          <pc:sldMk cId="3161117394" sldId="260"/>
        </pc:sldMkLst>
        <pc:spChg chg="mod">
          <ac:chgData name="Jayne Stead (2126373)" userId="S::2126373@student.uwtsd.ac.uk::58bbf652-e049-4b60-a4db-48ec7a523d63" providerId="AD" clId="Web-{4E0D9467-E3D2-75B6-DB2A-E758E86D96D6}" dt="2025-10-06T19:37:36.516" v="307" actId="20577"/>
          <ac:spMkLst>
            <pc:docMk/>
            <pc:sldMk cId="3161117394" sldId="260"/>
            <ac:spMk id="3" creationId="{80AF31CD-3069-8322-859C-49DA72604542}"/>
          </ac:spMkLst>
        </pc:spChg>
      </pc:sldChg>
      <pc:sldChg chg="modSp">
        <pc:chgData name="Jayne Stead (2126373)" userId="S::2126373@student.uwtsd.ac.uk::58bbf652-e049-4b60-a4db-48ec7a523d63" providerId="AD" clId="Web-{4E0D9467-E3D2-75B6-DB2A-E758E86D96D6}" dt="2025-10-06T18:31:30.201" v="135" actId="20577"/>
        <pc:sldMkLst>
          <pc:docMk/>
          <pc:sldMk cId="44094121" sldId="261"/>
        </pc:sldMkLst>
        <pc:spChg chg="mod">
          <ac:chgData name="Jayne Stead (2126373)" userId="S::2126373@student.uwtsd.ac.uk::58bbf652-e049-4b60-a4db-48ec7a523d63" providerId="AD" clId="Web-{4E0D9467-E3D2-75B6-DB2A-E758E86D96D6}" dt="2025-10-06T18:31:30.201" v="135" actId="20577"/>
          <ac:spMkLst>
            <pc:docMk/>
            <pc:sldMk cId="44094121" sldId="261"/>
            <ac:spMk id="3" creationId="{B1697FFC-A5D7-14D8-E477-C6DC0A0D5A82}"/>
          </ac:spMkLst>
        </pc:spChg>
      </pc:sldChg>
      <pc:sldChg chg="modSp">
        <pc:chgData name="Jayne Stead (2126373)" userId="S::2126373@student.uwtsd.ac.uk::58bbf652-e049-4b60-a4db-48ec7a523d63" providerId="AD" clId="Web-{4E0D9467-E3D2-75B6-DB2A-E758E86D96D6}" dt="2025-10-07T13:52:16.339" v="1155"/>
        <pc:sldMkLst>
          <pc:docMk/>
          <pc:sldMk cId="1675449273" sldId="262"/>
        </pc:sldMkLst>
        <pc:graphicFrameChg chg="mod modGraphic">
          <ac:chgData name="Jayne Stead (2126373)" userId="S::2126373@student.uwtsd.ac.uk::58bbf652-e049-4b60-a4db-48ec7a523d63" providerId="AD" clId="Web-{4E0D9467-E3D2-75B6-DB2A-E758E86D96D6}" dt="2025-10-07T13:52:16.339" v="1155"/>
          <ac:graphicFrameMkLst>
            <pc:docMk/>
            <pc:sldMk cId="1675449273" sldId="262"/>
            <ac:graphicFrameMk id="5" creationId="{9BEB6DE4-88B6-5443-7A45-86E8165CD6DB}"/>
          </ac:graphicFrameMkLst>
        </pc:graphicFrameChg>
      </pc:sldChg>
      <pc:sldChg chg="addSp delSp modSp">
        <pc:chgData name="Jayne Stead (2126373)" userId="S::2126373@student.uwtsd.ac.uk::58bbf652-e049-4b60-a4db-48ec7a523d63" providerId="AD" clId="Web-{4E0D9467-E3D2-75B6-DB2A-E758E86D96D6}" dt="2025-10-06T19:52:23.577" v="506" actId="20577"/>
        <pc:sldMkLst>
          <pc:docMk/>
          <pc:sldMk cId="1697683228" sldId="263"/>
        </pc:sldMkLst>
        <pc:spChg chg="mod">
          <ac:chgData name="Jayne Stead (2126373)" userId="S::2126373@student.uwtsd.ac.uk::58bbf652-e049-4b60-a4db-48ec7a523d63" providerId="AD" clId="Web-{4E0D9467-E3D2-75B6-DB2A-E758E86D96D6}" dt="2025-10-06T18:56:09.515" v="190" actId="1076"/>
          <ac:spMkLst>
            <pc:docMk/>
            <pc:sldMk cId="1697683228" sldId="263"/>
            <ac:spMk id="4" creationId="{4A7FDA4E-1F0E-0B99-D7BE-E5A6DC71C2C6}"/>
          </ac:spMkLst>
        </pc:spChg>
        <pc:graphicFrameChg chg="add mod modGraphic">
          <ac:chgData name="Jayne Stead (2126373)" userId="S::2126373@student.uwtsd.ac.uk::58bbf652-e049-4b60-a4db-48ec7a523d63" providerId="AD" clId="Web-{4E0D9467-E3D2-75B6-DB2A-E758E86D96D6}" dt="2025-10-06T19:52:23.577" v="506" actId="20577"/>
          <ac:graphicFrameMkLst>
            <pc:docMk/>
            <pc:sldMk cId="1697683228" sldId="263"/>
            <ac:graphicFrameMk id="34" creationId="{B151A022-C92A-2BB1-E022-1BDB95007128}"/>
          </ac:graphicFrameMkLst>
        </pc:graphicFrameChg>
        <pc:picChg chg="add mod">
          <ac:chgData name="Jayne Stead (2126373)" userId="S::2126373@student.uwtsd.ac.uk::58bbf652-e049-4b60-a4db-48ec7a523d63" providerId="AD" clId="Web-{4E0D9467-E3D2-75B6-DB2A-E758E86D96D6}" dt="2025-10-06T18:58:19.038" v="202" actId="1076"/>
          <ac:picMkLst>
            <pc:docMk/>
            <pc:sldMk cId="1697683228" sldId="263"/>
            <ac:picMk id="5" creationId="{E6669FE3-97AE-5FEA-7A3B-1019E65F574B}"/>
          </ac:picMkLst>
        </pc:picChg>
        <pc:picChg chg="add mod">
          <ac:chgData name="Jayne Stead (2126373)" userId="S::2126373@student.uwtsd.ac.uk::58bbf652-e049-4b60-a4db-48ec7a523d63" providerId="AD" clId="Web-{4E0D9467-E3D2-75B6-DB2A-E758E86D96D6}" dt="2025-10-06T18:44:16.268" v="184" actId="1076"/>
          <ac:picMkLst>
            <pc:docMk/>
            <pc:sldMk cId="1697683228" sldId="263"/>
            <ac:picMk id="230" creationId="{C00D3E22-C7F6-51CA-A454-8228F3B05F30}"/>
          </ac:picMkLst>
        </pc:picChg>
        <pc:picChg chg="add mod">
          <ac:chgData name="Jayne Stead (2126373)" userId="S::2126373@student.uwtsd.ac.uk::58bbf652-e049-4b60-a4db-48ec7a523d63" providerId="AD" clId="Web-{4E0D9467-E3D2-75B6-DB2A-E758E86D96D6}" dt="2025-10-06T18:58:15.287" v="201" actId="14100"/>
          <ac:picMkLst>
            <pc:docMk/>
            <pc:sldMk cId="1697683228" sldId="263"/>
            <ac:picMk id="231" creationId="{C2FD5B97-52D2-0A94-6DB2-BA2F91FE85BE}"/>
          </ac:picMkLst>
        </pc:picChg>
      </pc:sldChg>
      <pc:sldChg chg="addSp delSp modSp mod setBg">
        <pc:chgData name="Jayne Stead (2126373)" userId="S::2126373@student.uwtsd.ac.uk::58bbf652-e049-4b60-a4db-48ec7a523d63" providerId="AD" clId="Web-{4E0D9467-E3D2-75B6-DB2A-E758E86D96D6}" dt="2025-10-06T18:21:06.788" v="10"/>
        <pc:sldMkLst>
          <pc:docMk/>
          <pc:sldMk cId="73898526" sldId="264"/>
        </pc:sldMkLst>
        <pc:spChg chg="mod">
          <ac:chgData name="Jayne Stead (2126373)" userId="S::2126373@student.uwtsd.ac.uk::58bbf652-e049-4b60-a4db-48ec7a523d63" providerId="AD" clId="Web-{4E0D9467-E3D2-75B6-DB2A-E758E86D96D6}" dt="2025-10-06T18:20:50.193" v="9" actId="20577"/>
          <ac:spMkLst>
            <pc:docMk/>
            <pc:sldMk cId="73898526" sldId="264"/>
            <ac:spMk id="3" creationId="{AFE47320-2885-8B3A-636D-8503EEA84FB4}"/>
          </ac:spMkLst>
        </pc:spChg>
        <pc:spChg chg="add">
          <ac:chgData name="Jayne Stead (2126373)" userId="S::2126373@student.uwtsd.ac.uk::58bbf652-e049-4b60-a4db-48ec7a523d63" providerId="AD" clId="Web-{4E0D9467-E3D2-75B6-DB2A-E758E86D96D6}" dt="2025-10-06T18:20:33.145" v="8"/>
          <ac:spMkLst>
            <pc:docMk/>
            <pc:sldMk cId="73898526" sldId="264"/>
            <ac:spMk id="27" creationId="{E49D7415-2F11-44C2-B6AA-13A25B6814B9}"/>
          </ac:spMkLst>
        </pc:spChg>
        <pc:cxnChg chg="add">
          <ac:chgData name="Jayne Stead (2126373)" userId="S::2126373@student.uwtsd.ac.uk::58bbf652-e049-4b60-a4db-48ec7a523d63" providerId="AD" clId="Web-{4E0D9467-E3D2-75B6-DB2A-E758E86D96D6}" dt="2025-10-06T18:20:33.145" v="8"/>
          <ac:cxnSpMkLst>
            <pc:docMk/>
            <pc:sldMk cId="73898526" sldId="264"/>
            <ac:cxnSpMk id="29" creationId="{D2E57F3D-33BE-4306-87E6-245763719516}"/>
          </ac:cxnSpMkLst>
        </pc:cxnChg>
        <pc:cxnChg chg="add">
          <ac:chgData name="Jayne Stead (2126373)" userId="S::2126373@student.uwtsd.ac.uk::58bbf652-e049-4b60-a4db-48ec7a523d63" providerId="AD" clId="Web-{4E0D9467-E3D2-75B6-DB2A-E758E86D96D6}" dt="2025-10-06T18:20:33.145" v="8"/>
          <ac:cxnSpMkLst>
            <pc:docMk/>
            <pc:sldMk cId="73898526" sldId="264"/>
            <ac:cxnSpMk id="31" creationId="{8E0104E4-99BC-494F-8342-F250828E574F}"/>
          </ac:cxnSpMkLst>
        </pc:cxnChg>
      </pc:sldChg>
      <pc:sldChg chg="modSp">
        <pc:chgData name="Jayne Stead (2126373)" userId="S::2126373@student.uwtsd.ac.uk::58bbf652-e049-4b60-a4db-48ec7a523d63" providerId="AD" clId="Web-{4E0D9467-E3D2-75B6-DB2A-E758E86D96D6}" dt="2025-10-07T14:02:39.737" v="1243" actId="20577"/>
        <pc:sldMkLst>
          <pc:docMk/>
          <pc:sldMk cId="2700583437" sldId="265"/>
        </pc:sldMkLst>
        <pc:spChg chg="mod">
          <ac:chgData name="Jayne Stead (2126373)" userId="S::2126373@student.uwtsd.ac.uk::58bbf652-e049-4b60-a4db-48ec7a523d63" providerId="AD" clId="Web-{4E0D9467-E3D2-75B6-DB2A-E758E86D96D6}" dt="2025-10-07T14:02:39.737" v="1243" actId="20577"/>
          <ac:spMkLst>
            <pc:docMk/>
            <pc:sldMk cId="2700583437" sldId="265"/>
            <ac:spMk id="3" creationId="{93E5558D-E84F-18E6-AB8F-A8C29503FDF7}"/>
          </ac:spMkLst>
        </pc:spChg>
      </pc:sldChg>
      <pc:sldChg chg="addSp delSp modSp mod setBg">
        <pc:chgData name="Jayne Stead (2126373)" userId="S::2126373@student.uwtsd.ac.uk::58bbf652-e049-4b60-a4db-48ec7a523d63" providerId="AD" clId="Web-{4E0D9467-E3D2-75B6-DB2A-E758E86D96D6}" dt="2025-10-07T13:59:10.154" v="1220" actId="20577"/>
        <pc:sldMkLst>
          <pc:docMk/>
          <pc:sldMk cId="56662447" sldId="266"/>
        </pc:sldMkLst>
        <pc:spChg chg="mod">
          <ac:chgData name="Jayne Stead (2126373)" userId="S::2126373@student.uwtsd.ac.uk::58bbf652-e049-4b60-a4db-48ec7a523d63" providerId="AD" clId="Web-{4E0D9467-E3D2-75B6-DB2A-E758E86D96D6}" dt="2025-10-06T19:46:57.929" v="460"/>
          <ac:spMkLst>
            <pc:docMk/>
            <pc:sldMk cId="56662447" sldId="266"/>
            <ac:spMk id="2" creationId="{9C08D9E2-9669-B10B-6037-6972D9168938}"/>
          </ac:spMkLst>
        </pc:spChg>
        <pc:spChg chg="mod ord">
          <ac:chgData name="Jayne Stead (2126373)" userId="S::2126373@student.uwtsd.ac.uk::58bbf652-e049-4b60-a4db-48ec7a523d63" providerId="AD" clId="Web-{4E0D9467-E3D2-75B6-DB2A-E758E86D96D6}" dt="2025-10-07T13:59:10.154" v="1220" actId="20577"/>
          <ac:spMkLst>
            <pc:docMk/>
            <pc:sldMk cId="56662447" sldId="266"/>
            <ac:spMk id="3" creationId="{85A6C778-B401-2EAF-6105-45E65DDCD1FE}"/>
          </ac:spMkLst>
        </pc:spChg>
        <pc:picChg chg="add mod">
          <ac:chgData name="Jayne Stead (2126373)" userId="S::2126373@student.uwtsd.ac.uk::58bbf652-e049-4b60-a4db-48ec7a523d63" providerId="AD" clId="Web-{4E0D9467-E3D2-75B6-DB2A-E758E86D96D6}" dt="2025-10-07T13:58:05.371" v="1211" actId="1076"/>
          <ac:picMkLst>
            <pc:docMk/>
            <pc:sldMk cId="56662447" sldId="266"/>
            <ac:picMk id="4" creationId="{F684C23C-C1D8-74AD-AB41-5AEE34C8493D}"/>
          </ac:picMkLst>
        </pc:picChg>
      </pc:sldChg>
      <pc:sldChg chg="modSp">
        <pc:chgData name="Jayne Stead (2126373)" userId="S::2126373@student.uwtsd.ac.uk::58bbf652-e049-4b60-a4db-48ec7a523d63" providerId="AD" clId="Web-{4E0D9467-E3D2-75B6-DB2A-E758E86D96D6}" dt="2025-10-07T14:07:05.287" v="1343"/>
        <pc:sldMkLst>
          <pc:docMk/>
          <pc:sldMk cId="3957504538" sldId="267"/>
        </pc:sldMkLst>
        <pc:graphicFrameChg chg="mod modGraphic">
          <ac:chgData name="Jayne Stead (2126373)" userId="S::2126373@student.uwtsd.ac.uk::58bbf652-e049-4b60-a4db-48ec7a523d63" providerId="AD" clId="Web-{4E0D9467-E3D2-75B6-DB2A-E758E86D96D6}" dt="2025-10-07T14:07:05.287" v="1343"/>
          <ac:graphicFrameMkLst>
            <pc:docMk/>
            <pc:sldMk cId="3957504538" sldId="267"/>
            <ac:graphicFrameMk id="4" creationId="{FD989F2C-2599-EEF8-A43D-1D9DFFCC6D78}"/>
          </ac:graphicFrameMkLst>
        </pc:graphicFrameChg>
      </pc:sldChg>
      <pc:sldChg chg="addSp modSp mod setBg">
        <pc:chgData name="Jayne Stead (2126373)" userId="S::2126373@student.uwtsd.ac.uk::58bbf652-e049-4b60-a4db-48ec7a523d63" providerId="AD" clId="Web-{4E0D9467-E3D2-75B6-DB2A-E758E86D96D6}" dt="2025-10-06T19:51:43.858" v="503" actId="20577"/>
        <pc:sldMkLst>
          <pc:docMk/>
          <pc:sldMk cId="2831812683" sldId="269"/>
        </pc:sldMkLst>
        <pc:spChg chg="mod">
          <ac:chgData name="Jayne Stead (2126373)" userId="S::2126373@student.uwtsd.ac.uk::58bbf652-e049-4b60-a4db-48ec7a523d63" providerId="AD" clId="Web-{4E0D9467-E3D2-75B6-DB2A-E758E86D96D6}" dt="2025-10-06T18:44:57.785" v="185"/>
          <ac:spMkLst>
            <pc:docMk/>
            <pc:sldMk cId="2831812683" sldId="269"/>
            <ac:spMk id="2" creationId="{A04B3411-D98C-3542-D1A5-5F0FA522515B}"/>
          </ac:spMkLst>
        </pc:spChg>
        <pc:spChg chg="mod">
          <ac:chgData name="Jayne Stead (2126373)" userId="S::2126373@student.uwtsd.ac.uk::58bbf652-e049-4b60-a4db-48ec7a523d63" providerId="AD" clId="Web-{4E0D9467-E3D2-75B6-DB2A-E758E86D96D6}" dt="2025-10-06T19:51:43.858" v="503" actId="20577"/>
          <ac:spMkLst>
            <pc:docMk/>
            <pc:sldMk cId="2831812683" sldId="269"/>
            <ac:spMk id="3" creationId="{8F6D4DEF-643F-C4D0-49F5-24C5068FBF3E}"/>
          </ac:spMkLst>
        </pc:spChg>
        <pc:spChg chg="add">
          <ac:chgData name="Jayne Stead (2126373)" userId="S::2126373@student.uwtsd.ac.uk::58bbf652-e049-4b60-a4db-48ec7a523d63" providerId="AD" clId="Web-{4E0D9467-E3D2-75B6-DB2A-E758E86D96D6}" dt="2025-10-06T18:44:57.785" v="185"/>
          <ac:spMkLst>
            <pc:docMk/>
            <pc:sldMk cId="2831812683" sldId="269"/>
            <ac:spMk id="9" creationId="{E49D7415-2F11-44C2-B6AA-13A25B6814B9}"/>
          </ac:spMkLst>
        </pc:spChg>
        <pc:picChg chg="add">
          <ac:chgData name="Jayne Stead (2126373)" userId="S::2126373@student.uwtsd.ac.uk::58bbf652-e049-4b60-a4db-48ec7a523d63" providerId="AD" clId="Web-{4E0D9467-E3D2-75B6-DB2A-E758E86D96D6}" dt="2025-10-06T18:44:57.785" v="185"/>
          <ac:picMkLst>
            <pc:docMk/>
            <pc:sldMk cId="2831812683" sldId="269"/>
            <ac:picMk id="5" creationId="{E23B87CE-FBDB-7183-81B8-658761982DF5}"/>
          </ac:picMkLst>
        </pc:picChg>
        <pc:cxnChg chg="add">
          <ac:chgData name="Jayne Stead (2126373)" userId="S::2126373@student.uwtsd.ac.uk::58bbf652-e049-4b60-a4db-48ec7a523d63" providerId="AD" clId="Web-{4E0D9467-E3D2-75B6-DB2A-E758E86D96D6}" dt="2025-10-06T18:44:57.785" v="185"/>
          <ac:cxnSpMkLst>
            <pc:docMk/>
            <pc:sldMk cId="2831812683" sldId="269"/>
            <ac:cxnSpMk id="11" creationId="{D2E57F3D-33BE-4306-87E6-245763719516}"/>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43FD3E-D07C-4140-AF33-F16B89369B4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0A0A06E-0B8E-46E7-827A-37DF777504B6}">
      <dgm:prSet/>
      <dgm:spPr/>
      <dgm:t>
        <a:bodyPr/>
        <a:lstStyle/>
        <a:p>
          <a:r>
            <a:rPr lang="en-US" b="1" dirty="0">
              <a:latin typeface="Arial Nova"/>
            </a:rPr>
            <a:t>1 – Title page</a:t>
          </a:r>
          <a:endParaRPr lang="en-US" dirty="0">
            <a:latin typeface="Arial Nova"/>
          </a:endParaRPr>
        </a:p>
      </dgm:t>
    </dgm:pt>
    <dgm:pt modelId="{ED934567-6E24-4EE5-AA7A-03FB18BE4CF5}" type="parTrans" cxnId="{C1565F23-9BD9-4C35-83AB-9E9DF7D0EF25}">
      <dgm:prSet/>
      <dgm:spPr/>
      <dgm:t>
        <a:bodyPr/>
        <a:lstStyle/>
        <a:p>
          <a:endParaRPr lang="en-US"/>
        </a:p>
      </dgm:t>
    </dgm:pt>
    <dgm:pt modelId="{C5A0DF7A-848E-416B-B5A0-39CA92874C43}" type="sibTrans" cxnId="{C1565F23-9BD9-4C35-83AB-9E9DF7D0EF25}">
      <dgm:prSet/>
      <dgm:spPr/>
      <dgm:t>
        <a:bodyPr/>
        <a:lstStyle/>
        <a:p>
          <a:endParaRPr lang="en-US"/>
        </a:p>
      </dgm:t>
    </dgm:pt>
    <dgm:pt modelId="{2E497EDA-A429-4C25-96B6-6A39252C5777}">
      <dgm:prSet/>
      <dgm:spPr/>
      <dgm:t>
        <a:bodyPr/>
        <a:lstStyle/>
        <a:p>
          <a:r>
            <a:rPr lang="en-US" b="1" dirty="0">
              <a:latin typeface="Arial Nova"/>
            </a:rPr>
            <a:t>2 – Table of content</a:t>
          </a:r>
          <a:endParaRPr lang="en-US" dirty="0">
            <a:latin typeface="Arial Nova"/>
          </a:endParaRPr>
        </a:p>
      </dgm:t>
    </dgm:pt>
    <dgm:pt modelId="{DFB0420C-B673-4045-8DD3-49BD60418DCD}" type="parTrans" cxnId="{917F41AC-942C-4846-AF4C-5408B0C33948}">
      <dgm:prSet/>
      <dgm:spPr/>
      <dgm:t>
        <a:bodyPr/>
        <a:lstStyle/>
        <a:p>
          <a:endParaRPr lang="en-US"/>
        </a:p>
      </dgm:t>
    </dgm:pt>
    <dgm:pt modelId="{5DD1DCAB-29DC-4B1A-8DDE-C9F59823CD6C}" type="sibTrans" cxnId="{917F41AC-942C-4846-AF4C-5408B0C33948}">
      <dgm:prSet/>
      <dgm:spPr/>
      <dgm:t>
        <a:bodyPr/>
        <a:lstStyle/>
        <a:p>
          <a:endParaRPr lang="en-US"/>
        </a:p>
      </dgm:t>
    </dgm:pt>
    <dgm:pt modelId="{5762CD26-6E77-4B43-AE67-3CC29406B609}">
      <dgm:prSet/>
      <dgm:spPr/>
      <dgm:t>
        <a:bodyPr/>
        <a:lstStyle/>
        <a:p>
          <a:r>
            <a:rPr lang="en-US" b="1" dirty="0">
              <a:latin typeface="Arial Nova"/>
            </a:rPr>
            <a:t>3 – Introduction</a:t>
          </a:r>
          <a:endParaRPr lang="en-US" dirty="0">
            <a:latin typeface="Arial Nova"/>
          </a:endParaRPr>
        </a:p>
      </dgm:t>
    </dgm:pt>
    <dgm:pt modelId="{EF5704C5-72EC-4EE0-8C78-1B0073AB2A81}" type="parTrans" cxnId="{1F87AE9A-1518-47A5-A4FD-8D33A82F0CA1}">
      <dgm:prSet/>
      <dgm:spPr/>
      <dgm:t>
        <a:bodyPr/>
        <a:lstStyle/>
        <a:p>
          <a:endParaRPr lang="en-US"/>
        </a:p>
      </dgm:t>
    </dgm:pt>
    <dgm:pt modelId="{F2E156DC-F7A0-47C6-BD64-DF99291250D5}" type="sibTrans" cxnId="{1F87AE9A-1518-47A5-A4FD-8D33A82F0CA1}">
      <dgm:prSet/>
      <dgm:spPr/>
      <dgm:t>
        <a:bodyPr/>
        <a:lstStyle/>
        <a:p>
          <a:endParaRPr lang="en-US"/>
        </a:p>
      </dgm:t>
    </dgm:pt>
    <dgm:pt modelId="{D0C92259-4CA4-4ED2-BEF8-A2974F55CDD4}">
      <dgm:prSet/>
      <dgm:spPr/>
      <dgm:t>
        <a:bodyPr/>
        <a:lstStyle/>
        <a:p>
          <a:r>
            <a:rPr lang="en-US" b="1" dirty="0">
              <a:latin typeface="Arial Nova"/>
            </a:rPr>
            <a:t>4 – Information systems defined</a:t>
          </a:r>
          <a:endParaRPr lang="en-US" dirty="0">
            <a:latin typeface="Arial Nova"/>
          </a:endParaRPr>
        </a:p>
      </dgm:t>
    </dgm:pt>
    <dgm:pt modelId="{EA1CAF56-A567-43C5-A1C7-3C735AAEC6D6}" type="parTrans" cxnId="{6E6BD4B5-705C-4200-B510-571C2D91FFD6}">
      <dgm:prSet/>
      <dgm:spPr/>
      <dgm:t>
        <a:bodyPr/>
        <a:lstStyle/>
        <a:p>
          <a:endParaRPr lang="en-US"/>
        </a:p>
      </dgm:t>
    </dgm:pt>
    <dgm:pt modelId="{273E504C-3797-46B7-AEAA-6AE93BFA2B6B}" type="sibTrans" cxnId="{6E6BD4B5-705C-4200-B510-571C2D91FFD6}">
      <dgm:prSet/>
      <dgm:spPr/>
      <dgm:t>
        <a:bodyPr/>
        <a:lstStyle/>
        <a:p>
          <a:endParaRPr lang="en-US"/>
        </a:p>
      </dgm:t>
    </dgm:pt>
    <dgm:pt modelId="{73E6387B-6333-48C7-AC2A-F73793100B9D}">
      <dgm:prSet/>
      <dgm:spPr/>
      <dgm:t>
        <a:bodyPr/>
        <a:lstStyle/>
        <a:p>
          <a:r>
            <a:rPr lang="en-US" b="1" dirty="0">
              <a:latin typeface="Arial Nova"/>
            </a:rPr>
            <a:t>5 – Amazons Information systems</a:t>
          </a:r>
          <a:endParaRPr lang="en-US" dirty="0">
            <a:latin typeface="Arial Nova"/>
          </a:endParaRPr>
        </a:p>
      </dgm:t>
    </dgm:pt>
    <dgm:pt modelId="{3426566B-E7AC-4AC4-881A-B303255945C2}" type="parTrans" cxnId="{91B2D853-5849-449E-880F-07ABCAB237F1}">
      <dgm:prSet/>
      <dgm:spPr/>
      <dgm:t>
        <a:bodyPr/>
        <a:lstStyle/>
        <a:p>
          <a:endParaRPr lang="en-US"/>
        </a:p>
      </dgm:t>
    </dgm:pt>
    <dgm:pt modelId="{C4FFA74E-CEDD-413A-BEF2-26FF30590773}" type="sibTrans" cxnId="{91B2D853-5849-449E-880F-07ABCAB237F1}">
      <dgm:prSet/>
      <dgm:spPr/>
      <dgm:t>
        <a:bodyPr/>
        <a:lstStyle/>
        <a:p>
          <a:endParaRPr lang="en-US"/>
        </a:p>
      </dgm:t>
    </dgm:pt>
    <dgm:pt modelId="{5E7EC31C-62CA-4A27-B49C-9FA7C072D0B3}">
      <dgm:prSet/>
      <dgm:spPr/>
      <dgm:t>
        <a:bodyPr/>
        <a:lstStyle/>
        <a:p>
          <a:r>
            <a:rPr lang="en-US" b="1" dirty="0">
              <a:latin typeface="Arial Nova"/>
            </a:rPr>
            <a:t>6 – Amazons Information systems </a:t>
          </a:r>
          <a:endParaRPr lang="en-US" dirty="0">
            <a:latin typeface="Arial Nova"/>
          </a:endParaRPr>
        </a:p>
      </dgm:t>
    </dgm:pt>
    <dgm:pt modelId="{3EB7B226-0443-48F0-8E7C-9F37E93ADF75}" type="parTrans" cxnId="{04B22B23-08F0-490A-A514-3F917F492233}">
      <dgm:prSet/>
      <dgm:spPr/>
      <dgm:t>
        <a:bodyPr/>
        <a:lstStyle/>
        <a:p>
          <a:endParaRPr lang="en-US"/>
        </a:p>
      </dgm:t>
    </dgm:pt>
    <dgm:pt modelId="{F3C91E21-1D1B-4E46-B6DC-CD7632B96740}" type="sibTrans" cxnId="{04B22B23-08F0-490A-A514-3F917F492233}">
      <dgm:prSet/>
      <dgm:spPr/>
      <dgm:t>
        <a:bodyPr/>
        <a:lstStyle/>
        <a:p>
          <a:endParaRPr lang="en-US"/>
        </a:p>
      </dgm:t>
    </dgm:pt>
    <dgm:pt modelId="{584C91C8-4296-47EB-8A14-F812B3E07C93}">
      <dgm:prSet/>
      <dgm:spPr/>
      <dgm:t>
        <a:bodyPr/>
        <a:lstStyle/>
        <a:p>
          <a:r>
            <a:rPr lang="en-US" b="1" dirty="0">
              <a:latin typeface="Arial Nova"/>
            </a:rPr>
            <a:t>7 – Amazons information systems</a:t>
          </a:r>
          <a:endParaRPr lang="en-US" dirty="0">
            <a:latin typeface="Arial Nova"/>
          </a:endParaRPr>
        </a:p>
      </dgm:t>
    </dgm:pt>
    <dgm:pt modelId="{3B230167-993E-49FF-A0BF-B92265FDC440}" type="parTrans" cxnId="{A3BE1580-CC6D-479D-814E-AEE3A5ED5EDA}">
      <dgm:prSet/>
      <dgm:spPr/>
      <dgm:t>
        <a:bodyPr/>
        <a:lstStyle/>
        <a:p>
          <a:endParaRPr lang="en-US"/>
        </a:p>
      </dgm:t>
    </dgm:pt>
    <dgm:pt modelId="{1594B8A1-ED94-4994-B19E-45E818E5A11A}" type="sibTrans" cxnId="{A3BE1580-CC6D-479D-814E-AEE3A5ED5EDA}">
      <dgm:prSet/>
      <dgm:spPr/>
      <dgm:t>
        <a:bodyPr/>
        <a:lstStyle/>
        <a:p>
          <a:endParaRPr lang="en-US"/>
        </a:p>
      </dgm:t>
    </dgm:pt>
    <dgm:pt modelId="{3477B541-93CF-40C1-B488-4D1030E5E2FC}">
      <dgm:prSet/>
      <dgm:spPr/>
      <dgm:t>
        <a:bodyPr/>
        <a:lstStyle/>
        <a:p>
          <a:r>
            <a:rPr lang="en-US" b="1" dirty="0">
              <a:latin typeface="Arial Nova"/>
            </a:rPr>
            <a:t>8 – Why information systems are important </a:t>
          </a:r>
          <a:endParaRPr lang="en-US" dirty="0">
            <a:latin typeface="Arial Nova"/>
          </a:endParaRPr>
        </a:p>
      </dgm:t>
    </dgm:pt>
    <dgm:pt modelId="{E0F2E43F-C388-432D-9D49-8F9A5700B0DD}" type="parTrans" cxnId="{AAB79F55-48EC-437D-A22E-569373AE094B}">
      <dgm:prSet/>
      <dgm:spPr/>
      <dgm:t>
        <a:bodyPr/>
        <a:lstStyle/>
        <a:p>
          <a:endParaRPr lang="en-US"/>
        </a:p>
      </dgm:t>
    </dgm:pt>
    <dgm:pt modelId="{E5175BD5-E742-43E5-A56F-8B3E9053BB8D}" type="sibTrans" cxnId="{AAB79F55-48EC-437D-A22E-569373AE094B}">
      <dgm:prSet/>
      <dgm:spPr/>
      <dgm:t>
        <a:bodyPr/>
        <a:lstStyle/>
        <a:p>
          <a:endParaRPr lang="en-US"/>
        </a:p>
      </dgm:t>
    </dgm:pt>
    <dgm:pt modelId="{1B2669B9-B20C-4CB0-B6DD-198BFD8E034C}">
      <dgm:prSet/>
      <dgm:spPr/>
      <dgm:t>
        <a:bodyPr/>
        <a:lstStyle/>
        <a:p>
          <a:pPr rtl="0"/>
          <a:r>
            <a:rPr lang="en-US" b="1" dirty="0">
              <a:latin typeface="Arial Nova"/>
            </a:rPr>
            <a:t>9 – Mitigating Risks/Responsibilities</a:t>
          </a:r>
          <a:endParaRPr lang="en-US" dirty="0">
            <a:latin typeface="Arial Nova"/>
          </a:endParaRPr>
        </a:p>
      </dgm:t>
    </dgm:pt>
    <dgm:pt modelId="{DEBF8814-2AAA-406E-A424-963304C965AA}" type="parTrans" cxnId="{E8F77C95-12C6-46F8-8488-44C33085C4D6}">
      <dgm:prSet/>
      <dgm:spPr/>
      <dgm:t>
        <a:bodyPr/>
        <a:lstStyle/>
        <a:p>
          <a:endParaRPr lang="en-US"/>
        </a:p>
      </dgm:t>
    </dgm:pt>
    <dgm:pt modelId="{4FE69E0B-AF4D-45C6-BBBE-3FCD8B02042D}" type="sibTrans" cxnId="{E8F77C95-12C6-46F8-8488-44C33085C4D6}">
      <dgm:prSet/>
      <dgm:spPr/>
      <dgm:t>
        <a:bodyPr/>
        <a:lstStyle/>
        <a:p>
          <a:endParaRPr lang="en-US"/>
        </a:p>
      </dgm:t>
    </dgm:pt>
    <dgm:pt modelId="{23568458-5565-4696-A2BE-33560CCE4EAC}">
      <dgm:prSet/>
      <dgm:spPr/>
      <dgm:t>
        <a:bodyPr/>
        <a:lstStyle/>
        <a:p>
          <a:r>
            <a:rPr lang="en-US" b="1" dirty="0">
              <a:latin typeface="Arial Nova"/>
            </a:rPr>
            <a:t>10 – Ethical Considerations</a:t>
          </a:r>
          <a:endParaRPr lang="en-US" dirty="0">
            <a:latin typeface="Arial Nova"/>
          </a:endParaRPr>
        </a:p>
      </dgm:t>
    </dgm:pt>
    <dgm:pt modelId="{5C20A036-1FCB-4D51-B698-A975795860B4}" type="parTrans" cxnId="{E785915D-9BCF-4299-A65B-A32A93524326}">
      <dgm:prSet/>
      <dgm:spPr/>
      <dgm:t>
        <a:bodyPr/>
        <a:lstStyle/>
        <a:p>
          <a:endParaRPr lang="en-US"/>
        </a:p>
      </dgm:t>
    </dgm:pt>
    <dgm:pt modelId="{75E85C07-EAD3-4A7B-A11F-411F518B7434}" type="sibTrans" cxnId="{E785915D-9BCF-4299-A65B-A32A93524326}">
      <dgm:prSet/>
      <dgm:spPr/>
      <dgm:t>
        <a:bodyPr/>
        <a:lstStyle/>
        <a:p>
          <a:endParaRPr lang="en-US"/>
        </a:p>
      </dgm:t>
    </dgm:pt>
    <dgm:pt modelId="{B0B5D6DB-6683-45BE-AB7D-00E31614ED6C}">
      <dgm:prSet/>
      <dgm:spPr/>
      <dgm:t>
        <a:bodyPr/>
        <a:lstStyle/>
        <a:p>
          <a:r>
            <a:rPr lang="en-US" b="1" dirty="0">
              <a:latin typeface="Arial Nova"/>
            </a:rPr>
            <a:t>11 – Decision – making </a:t>
          </a:r>
          <a:endParaRPr lang="en-US" dirty="0">
            <a:latin typeface="Arial Nova"/>
          </a:endParaRPr>
        </a:p>
      </dgm:t>
    </dgm:pt>
    <dgm:pt modelId="{F3AA9196-8AFF-4192-B2CA-815D4281E571}" type="parTrans" cxnId="{186E4334-1FD2-43B9-B881-F8C6261C8A55}">
      <dgm:prSet/>
      <dgm:spPr/>
      <dgm:t>
        <a:bodyPr/>
        <a:lstStyle/>
        <a:p>
          <a:endParaRPr lang="en-US"/>
        </a:p>
      </dgm:t>
    </dgm:pt>
    <dgm:pt modelId="{E7D1F1CB-0610-4CA7-95A8-EB24DCC8D6EC}" type="sibTrans" cxnId="{186E4334-1FD2-43B9-B881-F8C6261C8A55}">
      <dgm:prSet/>
      <dgm:spPr/>
      <dgm:t>
        <a:bodyPr/>
        <a:lstStyle/>
        <a:p>
          <a:endParaRPr lang="en-US"/>
        </a:p>
      </dgm:t>
    </dgm:pt>
    <dgm:pt modelId="{31CA81DB-D2CE-4A58-9C77-EE517BBE4CC2}">
      <dgm:prSet/>
      <dgm:spPr/>
      <dgm:t>
        <a:bodyPr/>
        <a:lstStyle/>
        <a:p>
          <a:r>
            <a:rPr lang="en-US" b="1" dirty="0">
              <a:latin typeface="Arial Nova"/>
            </a:rPr>
            <a:t>12 – Real world case studies </a:t>
          </a:r>
          <a:endParaRPr lang="en-US" dirty="0">
            <a:latin typeface="Arial Nova"/>
          </a:endParaRPr>
        </a:p>
      </dgm:t>
    </dgm:pt>
    <dgm:pt modelId="{15CC5E37-A1E9-4518-BBF0-FE819A30AFBF}" type="parTrans" cxnId="{A4D62121-9DE2-4ACE-A535-F7F0D7707832}">
      <dgm:prSet/>
      <dgm:spPr/>
      <dgm:t>
        <a:bodyPr/>
        <a:lstStyle/>
        <a:p>
          <a:endParaRPr lang="en-US"/>
        </a:p>
      </dgm:t>
    </dgm:pt>
    <dgm:pt modelId="{ACC1357C-9F7F-42F6-98BC-F977D7FD38BC}" type="sibTrans" cxnId="{A4D62121-9DE2-4ACE-A535-F7F0D7707832}">
      <dgm:prSet/>
      <dgm:spPr/>
      <dgm:t>
        <a:bodyPr/>
        <a:lstStyle/>
        <a:p>
          <a:endParaRPr lang="en-US"/>
        </a:p>
      </dgm:t>
    </dgm:pt>
    <dgm:pt modelId="{9AAECB02-D382-4890-AAFC-AE02700B62AC}">
      <dgm:prSet/>
      <dgm:spPr/>
      <dgm:t>
        <a:bodyPr/>
        <a:lstStyle/>
        <a:p>
          <a:r>
            <a:rPr lang="en-US" b="1" dirty="0">
              <a:latin typeface="Arial Nova"/>
            </a:rPr>
            <a:t>13- Comparing information systems (E-Commerce) </a:t>
          </a:r>
          <a:endParaRPr lang="en-US" dirty="0">
            <a:latin typeface="Arial Nova"/>
          </a:endParaRPr>
        </a:p>
      </dgm:t>
    </dgm:pt>
    <dgm:pt modelId="{6CEB864F-C277-4DF2-9FB6-9523F0DF0F17}" type="parTrans" cxnId="{DF887D83-6D36-4282-B876-82022C6D9BD1}">
      <dgm:prSet/>
      <dgm:spPr/>
      <dgm:t>
        <a:bodyPr/>
        <a:lstStyle/>
        <a:p>
          <a:endParaRPr lang="en-US"/>
        </a:p>
      </dgm:t>
    </dgm:pt>
    <dgm:pt modelId="{36E56AE3-3537-4E76-816F-4F5B278DA302}" type="sibTrans" cxnId="{DF887D83-6D36-4282-B876-82022C6D9BD1}">
      <dgm:prSet/>
      <dgm:spPr/>
      <dgm:t>
        <a:bodyPr/>
        <a:lstStyle/>
        <a:p>
          <a:endParaRPr lang="en-US"/>
        </a:p>
      </dgm:t>
    </dgm:pt>
    <dgm:pt modelId="{7AFD5C29-E9C4-44AA-907C-8A2409FCEA06}">
      <dgm:prSet/>
      <dgm:spPr/>
      <dgm:t>
        <a:bodyPr/>
        <a:lstStyle/>
        <a:p>
          <a:r>
            <a:rPr lang="en-US" b="1" dirty="0">
              <a:latin typeface="Arial Nova"/>
            </a:rPr>
            <a:t>14 - References</a:t>
          </a:r>
          <a:endParaRPr lang="en-US" dirty="0">
            <a:latin typeface="Arial Nova"/>
          </a:endParaRPr>
        </a:p>
      </dgm:t>
    </dgm:pt>
    <dgm:pt modelId="{27833296-ECB5-476D-8000-6943F61A7E10}" type="parTrans" cxnId="{2CC4A325-6649-4E11-9242-EDF2AC19FD52}">
      <dgm:prSet/>
      <dgm:spPr/>
      <dgm:t>
        <a:bodyPr/>
        <a:lstStyle/>
        <a:p>
          <a:endParaRPr lang="en-US"/>
        </a:p>
      </dgm:t>
    </dgm:pt>
    <dgm:pt modelId="{68DD7C2C-24AE-4EE1-BE4B-FC763333543F}" type="sibTrans" cxnId="{2CC4A325-6649-4E11-9242-EDF2AC19FD52}">
      <dgm:prSet/>
      <dgm:spPr/>
      <dgm:t>
        <a:bodyPr/>
        <a:lstStyle/>
        <a:p>
          <a:endParaRPr lang="en-US"/>
        </a:p>
      </dgm:t>
    </dgm:pt>
    <dgm:pt modelId="{3D54C95D-D738-4D57-B748-7531CC83636C}" type="pres">
      <dgm:prSet presAssocID="{CF43FD3E-D07C-4140-AF33-F16B89369B40}" presName="vert0" presStyleCnt="0">
        <dgm:presLayoutVars>
          <dgm:dir/>
          <dgm:animOne val="branch"/>
          <dgm:animLvl val="lvl"/>
        </dgm:presLayoutVars>
      </dgm:prSet>
      <dgm:spPr/>
    </dgm:pt>
    <dgm:pt modelId="{2573889A-5C2B-48F5-8FC5-AC79AADF9A75}" type="pres">
      <dgm:prSet presAssocID="{A0A0A06E-0B8E-46E7-827A-37DF777504B6}" presName="thickLine" presStyleLbl="alignNode1" presStyleIdx="0" presStyleCnt="14"/>
      <dgm:spPr/>
    </dgm:pt>
    <dgm:pt modelId="{2FC17EAD-7B23-4D36-B9FC-E91EF0B164DF}" type="pres">
      <dgm:prSet presAssocID="{A0A0A06E-0B8E-46E7-827A-37DF777504B6}" presName="horz1" presStyleCnt="0"/>
      <dgm:spPr/>
    </dgm:pt>
    <dgm:pt modelId="{B4C67CB3-6AB6-4975-A851-2674A6D36E35}" type="pres">
      <dgm:prSet presAssocID="{A0A0A06E-0B8E-46E7-827A-37DF777504B6}" presName="tx1" presStyleLbl="revTx" presStyleIdx="0" presStyleCnt="14"/>
      <dgm:spPr/>
    </dgm:pt>
    <dgm:pt modelId="{7510021D-4D7C-4AA0-A42B-FB96999C8DE6}" type="pres">
      <dgm:prSet presAssocID="{A0A0A06E-0B8E-46E7-827A-37DF777504B6}" presName="vert1" presStyleCnt="0"/>
      <dgm:spPr/>
    </dgm:pt>
    <dgm:pt modelId="{C424F1B0-6DCA-47B8-9E97-E11EABDBC71A}" type="pres">
      <dgm:prSet presAssocID="{2E497EDA-A429-4C25-96B6-6A39252C5777}" presName="thickLine" presStyleLbl="alignNode1" presStyleIdx="1" presStyleCnt="14"/>
      <dgm:spPr/>
    </dgm:pt>
    <dgm:pt modelId="{3F399823-6EF1-4324-B695-7306E2C691E5}" type="pres">
      <dgm:prSet presAssocID="{2E497EDA-A429-4C25-96B6-6A39252C5777}" presName="horz1" presStyleCnt="0"/>
      <dgm:spPr/>
    </dgm:pt>
    <dgm:pt modelId="{A9F94937-4207-43DE-81DD-05F5BABF4071}" type="pres">
      <dgm:prSet presAssocID="{2E497EDA-A429-4C25-96B6-6A39252C5777}" presName="tx1" presStyleLbl="revTx" presStyleIdx="1" presStyleCnt="14"/>
      <dgm:spPr/>
    </dgm:pt>
    <dgm:pt modelId="{5FDB5D39-E405-46CE-98FF-B505F42796E2}" type="pres">
      <dgm:prSet presAssocID="{2E497EDA-A429-4C25-96B6-6A39252C5777}" presName="vert1" presStyleCnt="0"/>
      <dgm:spPr/>
    </dgm:pt>
    <dgm:pt modelId="{281D5BF6-DE57-4CCB-8DD0-CA130DA9A5ED}" type="pres">
      <dgm:prSet presAssocID="{5762CD26-6E77-4B43-AE67-3CC29406B609}" presName="thickLine" presStyleLbl="alignNode1" presStyleIdx="2" presStyleCnt="14"/>
      <dgm:spPr/>
    </dgm:pt>
    <dgm:pt modelId="{7E0A61D4-78F5-4AD8-B97D-01AB98031128}" type="pres">
      <dgm:prSet presAssocID="{5762CD26-6E77-4B43-AE67-3CC29406B609}" presName="horz1" presStyleCnt="0"/>
      <dgm:spPr/>
    </dgm:pt>
    <dgm:pt modelId="{09755E32-AF90-4AB6-BEE6-21E196C95333}" type="pres">
      <dgm:prSet presAssocID="{5762CD26-6E77-4B43-AE67-3CC29406B609}" presName="tx1" presStyleLbl="revTx" presStyleIdx="2" presStyleCnt="14"/>
      <dgm:spPr/>
    </dgm:pt>
    <dgm:pt modelId="{95594EC3-135B-450B-97EB-520639C62947}" type="pres">
      <dgm:prSet presAssocID="{5762CD26-6E77-4B43-AE67-3CC29406B609}" presName="vert1" presStyleCnt="0"/>
      <dgm:spPr/>
    </dgm:pt>
    <dgm:pt modelId="{A48805E7-C60C-4348-BF00-48AEF9F6578D}" type="pres">
      <dgm:prSet presAssocID="{D0C92259-4CA4-4ED2-BEF8-A2974F55CDD4}" presName="thickLine" presStyleLbl="alignNode1" presStyleIdx="3" presStyleCnt="14"/>
      <dgm:spPr/>
    </dgm:pt>
    <dgm:pt modelId="{23A330C5-3A9C-4A86-82BB-DF08D5E7090B}" type="pres">
      <dgm:prSet presAssocID="{D0C92259-4CA4-4ED2-BEF8-A2974F55CDD4}" presName="horz1" presStyleCnt="0"/>
      <dgm:spPr/>
    </dgm:pt>
    <dgm:pt modelId="{DCCF96DA-2519-498D-83FD-EC7276A55FEE}" type="pres">
      <dgm:prSet presAssocID="{D0C92259-4CA4-4ED2-BEF8-A2974F55CDD4}" presName="tx1" presStyleLbl="revTx" presStyleIdx="3" presStyleCnt="14"/>
      <dgm:spPr/>
    </dgm:pt>
    <dgm:pt modelId="{F16252CB-03A2-4D3E-834E-6143EC9C6F89}" type="pres">
      <dgm:prSet presAssocID="{D0C92259-4CA4-4ED2-BEF8-A2974F55CDD4}" presName="vert1" presStyleCnt="0"/>
      <dgm:spPr/>
    </dgm:pt>
    <dgm:pt modelId="{FF0222CC-0CBE-4EE4-8A6B-D9D2DB19125F}" type="pres">
      <dgm:prSet presAssocID="{73E6387B-6333-48C7-AC2A-F73793100B9D}" presName="thickLine" presStyleLbl="alignNode1" presStyleIdx="4" presStyleCnt="14"/>
      <dgm:spPr/>
    </dgm:pt>
    <dgm:pt modelId="{62C9D3BB-667B-46E8-8852-E09D53C07305}" type="pres">
      <dgm:prSet presAssocID="{73E6387B-6333-48C7-AC2A-F73793100B9D}" presName="horz1" presStyleCnt="0"/>
      <dgm:spPr/>
    </dgm:pt>
    <dgm:pt modelId="{15D1F13D-017F-4732-8C3D-1106F1B05477}" type="pres">
      <dgm:prSet presAssocID="{73E6387B-6333-48C7-AC2A-F73793100B9D}" presName="tx1" presStyleLbl="revTx" presStyleIdx="4" presStyleCnt="14"/>
      <dgm:spPr/>
    </dgm:pt>
    <dgm:pt modelId="{03489B88-7AAF-4F17-974F-2BA21764909D}" type="pres">
      <dgm:prSet presAssocID="{73E6387B-6333-48C7-AC2A-F73793100B9D}" presName="vert1" presStyleCnt="0"/>
      <dgm:spPr/>
    </dgm:pt>
    <dgm:pt modelId="{E473EB30-CE3B-487A-B3DE-25E4A35BD851}" type="pres">
      <dgm:prSet presAssocID="{5E7EC31C-62CA-4A27-B49C-9FA7C072D0B3}" presName="thickLine" presStyleLbl="alignNode1" presStyleIdx="5" presStyleCnt="14"/>
      <dgm:spPr/>
    </dgm:pt>
    <dgm:pt modelId="{B06D9D19-E79B-42F5-8F15-23CFD78E2F9B}" type="pres">
      <dgm:prSet presAssocID="{5E7EC31C-62CA-4A27-B49C-9FA7C072D0B3}" presName="horz1" presStyleCnt="0"/>
      <dgm:spPr/>
    </dgm:pt>
    <dgm:pt modelId="{EC7324F6-774E-46B3-ABF7-30CCD712CB80}" type="pres">
      <dgm:prSet presAssocID="{5E7EC31C-62CA-4A27-B49C-9FA7C072D0B3}" presName="tx1" presStyleLbl="revTx" presStyleIdx="5" presStyleCnt="14"/>
      <dgm:spPr/>
    </dgm:pt>
    <dgm:pt modelId="{A15CBE4D-0FEB-4794-A186-8452FE17616A}" type="pres">
      <dgm:prSet presAssocID="{5E7EC31C-62CA-4A27-B49C-9FA7C072D0B3}" presName="vert1" presStyleCnt="0"/>
      <dgm:spPr/>
    </dgm:pt>
    <dgm:pt modelId="{49782CDB-B72F-495B-9B19-92DAB13132ED}" type="pres">
      <dgm:prSet presAssocID="{584C91C8-4296-47EB-8A14-F812B3E07C93}" presName="thickLine" presStyleLbl="alignNode1" presStyleIdx="6" presStyleCnt="14"/>
      <dgm:spPr/>
    </dgm:pt>
    <dgm:pt modelId="{C2E70114-501E-4A4B-8363-F4BFB7B35585}" type="pres">
      <dgm:prSet presAssocID="{584C91C8-4296-47EB-8A14-F812B3E07C93}" presName="horz1" presStyleCnt="0"/>
      <dgm:spPr/>
    </dgm:pt>
    <dgm:pt modelId="{2AB9E57B-4F96-4EAD-B118-AE804E35AF17}" type="pres">
      <dgm:prSet presAssocID="{584C91C8-4296-47EB-8A14-F812B3E07C93}" presName="tx1" presStyleLbl="revTx" presStyleIdx="6" presStyleCnt="14"/>
      <dgm:spPr/>
    </dgm:pt>
    <dgm:pt modelId="{97986BE4-01BB-4BED-8BC8-1D9DB958A52A}" type="pres">
      <dgm:prSet presAssocID="{584C91C8-4296-47EB-8A14-F812B3E07C93}" presName="vert1" presStyleCnt="0"/>
      <dgm:spPr/>
    </dgm:pt>
    <dgm:pt modelId="{68004C32-B438-4ABB-A711-CF73D6769D2E}" type="pres">
      <dgm:prSet presAssocID="{3477B541-93CF-40C1-B488-4D1030E5E2FC}" presName="thickLine" presStyleLbl="alignNode1" presStyleIdx="7" presStyleCnt="14"/>
      <dgm:spPr/>
    </dgm:pt>
    <dgm:pt modelId="{C58F5D5D-B927-4127-9D56-F621F4047F41}" type="pres">
      <dgm:prSet presAssocID="{3477B541-93CF-40C1-B488-4D1030E5E2FC}" presName="horz1" presStyleCnt="0"/>
      <dgm:spPr/>
    </dgm:pt>
    <dgm:pt modelId="{EFF28031-05FE-4040-838A-F1FE060BFE69}" type="pres">
      <dgm:prSet presAssocID="{3477B541-93CF-40C1-B488-4D1030E5E2FC}" presName="tx1" presStyleLbl="revTx" presStyleIdx="7" presStyleCnt="14"/>
      <dgm:spPr/>
    </dgm:pt>
    <dgm:pt modelId="{EF13800F-AF63-4D6C-8296-A8312D50089A}" type="pres">
      <dgm:prSet presAssocID="{3477B541-93CF-40C1-B488-4D1030E5E2FC}" presName="vert1" presStyleCnt="0"/>
      <dgm:spPr/>
    </dgm:pt>
    <dgm:pt modelId="{4FA3D836-EAF4-4B54-B790-1048D452707B}" type="pres">
      <dgm:prSet presAssocID="{1B2669B9-B20C-4CB0-B6DD-198BFD8E034C}" presName="thickLine" presStyleLbl="alignNode1" presStyleIdx="8" presStyleCnt="14"/>
      <dgm:spPr/>
    </dgm:pt>
    <dgm:pt modelId="{8EE4E49A-864E-4007-866D-0EB941FDFE8E}" type="pres">
      <dgm:prSet presAssocID="{1B2669B9-B20C-4CB0-B6DD-198BFD8E034C}" presName="horz1" presStyleCnt="0"/>
      <dgm:spPr/>
    </dgm:pt>
    <dgm:pt modelId="{5800E66C-C282-4917-A7A4-6529224CFEB7}" type="pres">
      <dgm:prSet presAssocID="{1B2669B9-B20C-4CB0-B6DD-198BFD8E034C}" presName="tx1" presStyleLbl="revTx" presStyleIdx="8" presStyleCnt="14"/>
      <dgm:spPr/>
    </dgm:pt>
    <dgm:pt modelId="{471463B6-42F5-47F5-B108-BB4A215222A0}" type="pres">
      <dgm:prSet presAssocID="{1B2669B9-B20C-4CB0-B6DD-198BFD8E034C}" presName="vert1" presStyleCnt="0"/>
      <dgm:spPr/>
    </dgm:pt>
    <dgm:pt modelId="{200A6B08-D277-45E3-99E4-1E705F4C563E}" type="pres">
      <dgm:prSet presAssocID="{23568458-5565-4696-A2BE-33560CCE4EAC}" presName="thickLine" presStyleLbl="alignNode1" presStyleIdx="9" presStyleCnt="14"/>
      <dgm:spPr/>
    </dgm:pt>
    <dgm:pt modelId="{4DF36F6B-7006-4735-91F5-0BD87970B36E}" type="pres">
      <dgm:prSet presAssocID="{23568458-5565-4696-A2BE-33560CCE4EAC}" presName="horz1" presStyleCnt="0"/>
      <dgm:spPr/>
    </dgm:pt>
    <dgm:pt modelId="{D4358B75-AE9E-4BE3-A9BC-871E3199976F}" type="pres">
      <dgm:prSet presAssocID="{23568458-5565-4696-A2BE-33560CCE4EAC}" presName="tx1" presStyleLbl="revTx" presStyleIdx="9" presStyleCnt="14"/>
      <dgm:spPr/>
    </dgm:pt>
    <dgm:pt modelId="{ED5E327E-6688-46BD-A3CB-464F54D20D35}" type="pres">
      <dgm:prSet presAssocID="{23568458-5565-4696-A2BE-33560CCE4EAC}" presName="vert1" presStyleCnt="0"/>
      <dgm:spPr/>
    </dgm:pt>
    <dgm:pt modelId="{7FBB755F-5DF0-4A99-911F-715C587E6A5E}" type="pres">
      <dgm:prSet presAssocID="{B0B5D6DB-6683-45BE-AB7D-00E31614ED6C}" presName="thickLine" presStyleLbl="alignNode1" presStyleIdx="10" presStyleCnt="14"/>
      <dgm:spPr/>
    </dgm:pt>
    <dgm:pt modelId="{84A0680E-AF4B-4DC4-8189-58841E012FE8}" type="pres">
      <dgm:prSet presAssocID="{B0B5D6DB-6683-45BE-AB7D-00E31614ED6C}" presName="horz1" presStyleCnt="0"/>
      <dgm:spPr/>
    </dgm:pt>
    <dgm:pt modelId="{799BA0E2-09C6-4062-AB90-ED3A255BCB23}" type="pres">
      <dgm:prSet presAssocID="{B0B5D6DB-6683-45BE-AB7D-00E31614ED6C}" presName="tx1" presStyleLbl="revTx" presStyleIdx="10" presStyleCnt="14"/>
      <dgm:spPr/>
    </dgm:pt>
    <dgm:pt modelId="{0DF0B4BA-1578-4177-A30C-C9EB3AEFD832}" type="pres">
      <dgm:prSet presAssocID="{B0B5D6DB-6683-45BE-AB7D-00E31614ED6C}" presName="vert1" presStyleCnt="0"/>
      <dgm:spPr/>
    </dgm:pt>
    <dgm:pt modelId="{1DAE6883-CD8B-4FBF-B16B-352E9433A0C7}" type="pres">
      <dgm:prSet presAssocID="{31CA81DB-D2CE-4A58-9C77-EE517BBE4CC2}" presName="thickLine" presStyleLbl="alignNode1" presStyleIdx="11" presStyleCnt="14"/>
      <dgm:spPr/>
    </dgm:pt>
    <dgm:pt modelId="{F64FBEB3-DD13-4C26-9496-DBAE920B2546}" type="pres">
      <dgm:prSet presAssocID="{31CA81DB-D2CE-4A58-9C77-EE517BBE4CC2}" presName="horz1" presStyleCnt="0"/>
      <dgm:spPr/>
    </dgm:pt>
    <dgm:pt modelId="{8AC998E6-1B13-4605-B232-7D1D97EBB173}" type="pres">
      <dgm:prSet presAssocID="{31CA81DB-D2CE-4A58-9C77-EE517BBE4CC2}" presName="tx1" presStyleLbl="revTx" presStyleIdx="11" presStyleCnt="14"/>
      <dgm:spPr/>
    </dgm:pt>
    <dgm:pt modelId="{69F5D15A-DA7A-4DCA-9747-8CDBAC34C2E8}" type="pres">
      <dgm:prSet presAssocID="{31CA81DB-D2CE-4A58-9C77-EE517BBE4CC2}" presName="vert1" presStyleCnt="0"/>
      <dgm:spPr/>
    </dgm:pt>
    <dgm:pt modelId="{AC7286B3-BD2F-4543-A701-0D66777CA316}" type="pres">
      <dgm:prSet presAssocID="{9AAECB02-D382-4890-AAFC-AE02700B62AC}" presName="thickLine" presStyleLbl="alignNode1" presStyleIdx="12" presStyleCnt="14"/>
      <dgm:spPr/>
    </dgm:pt>
    <dgm:pt modelId="{8F665F88-05DD-4BFC-B026-B95322230AE8}" type="pres">
      <dgm:prSet presAssocID="{9AAECB02-D382-4890-AAFC-AE02700B62AC}" presName="horz1" presStyleCnt="0"/>
      <dgm:spPr/>
    </dgm:pt>
    <dgm:pt modelId="{0608E667-962E-44DF-9AE4-BF05E917645E}" type="pres">
      <dgm:prSet presAssocID="{9AAECB02-D382-4890-AAFC-AE02700B62AC}" presName="tx1" presStyleLbl="revTx" presStyleIdx="12" presStyleCnt="14"/>
      <dgm:spPr/>
    </dgm:pt>
    <dgm:pt modelId="{4A8108DF-5B94-46BB-B618-EB9FE6563728}" type="pres">
      <dgm:prSet presAssocID="{9AAECB02-D382-4890-AAFC-AE02700B62AC}" presName="vert1" presStyleCnt="0"/>
      <dgm:spPr/>
    </dgm:pt>
    <dgm:pt modelId="{98F99513-6292-4D17-9A55-A21CD62D5F97}" type="pres">
      <dgm:prSet presAssocID="{7AFD5C29-E9C4-44AA-907C-8A2409FCEA06}" presName="thickLine" presStyleLbl="alignNode1" presStyleIdx="13" presStyleCnt="14"/>
      <dgm:spPr/>
    </dgm:pt>
    <dgm:pt modelId="{1C9FEA55-7A17-440B-B457-1A4B66D5AE08}" type="pres">
      <dgm:prSet presAssocID="{7AFD5C29-E9C4-44AA-907C-8A2409FCEA06}" presName="horz1" presStyleCnt="0"/>
      <dgm:spPr/>
    </dgm:pt>
    <dgm:pt modelId="{D274AD8C-0298-4867-88A2-21B49819B491}" type="pres">
      <dgm:prSet presAssocID="{7AFD5C29-E9C4-44AA-907C-8A2409FCEA06}" presName="tx1" presStyleLbl="revTx" presStyleIdx="13" presStyleCnt="14"/>
      <dgm:spPr/>
    </dgm:pt>
    <dgm:pt modelId="{624F006D-08CD-4469-A2D9-51819BF588F6}" type="pres">
      <dgm:prSet presAssocID="{7AFD5C29-E9C4-44AA-907C-8A2409FCEA06}" presName="vert1" presStyleCnt="0"/>
      <dgm:spPr/>
    </dgm:pt>
  </dgm:ptLst>
  <dgm:cxnLst>
    <dgm:cxn modelId="{A4D62121-9DE2-4ACE-A535-F7F0D7707832}" srcId="{CF43FD3E-D07C-4140-AF33-F16B89369B40}" destId="{31CA81DB-D2CE-4A58-9C77-EE517BBE4CC2}" srcOrd="11" destOrd="0" parTransId="{15CC5E37-A1E9-4518-BBF0-FE819A30AFBF}" sibTransId="{ACC1357C-9F7F-42F6-98BC-F977D7FD38BC}"/>
    <dgm:cxn modelId="{04B22B23-08F0-490A-A514-3F917F492233}" srcId="{CF43FD3E-D07C-4140-AF33-F16B89369B40}" destId="{5E7EC31C-62CA-4A27-B49C-9FA7C072D0B3}" srcOrd="5" destOrd="0" parTransId="{3EB7B226-0443-48F0-8E7C-9F37E93ADF75}" sibTransId="{F3C91E21-1D1B-4E46-B6DC-CD7632B96740}"/>
    <dgm:cxn modelId="{C1565F23-9BD9-4C35-83AB-9E9DF7D0EF25}" srcId="{CF43FD3E-D07C-4140-AF33-F16B89369B40}" destId="{A0A0A06E-0B8E-46E7-827A-37DF777504B6}" srcOrd="0" destOrd="0" parTransId="{ED934567-6E24-4EE5-AA7A-03FB18BE4CF5}" sibTransId="{C5A0DF7A-848E-416B-B5A0-39CA92874C43}"/>
    <dgm:cxn modelId="{2CC4A325-6649-4E11-9242-EDF2AC19FD52}" srcId="{CF43FD3E-D07C-4140-AF33-F16B89369B40}" destId="{7AFD5C29-E9C4-44AA-907C-8A2409FCEA06}" srcOrd="13" destOrd="0" parTransId="{27833296-ECB5-476D-8000-6943F61A7E10}" sibTransId="{68DD7C2C-24AE-4EE1-BE4B-FC763333543F}"/>
    <dgm:cxn modelId="{1CC30A30-2A8C-4EDC-B5FA-5A327DECD726}" type="presOf" srcId="{3477B541-93CF-40C1-B488-4D1030E5E2FC}" destId="{EFF28031-05FE-4040-838A-F1FE060BFE69}" srcOrd="0" destOrd="0" presId="urn:microsoft.com/office/officeart/2008/layout/LinedList"/>
    <dgm:cxn modelId="{186E4334-1FD2-43B9-B881-F8C6261C8A55}" srcId="{CF43FD3E-D07C-4140-AF33-F16B89369B40}" destId="{B0B5D6DB-6683-45BE-AB7D-00E31614ED6C}" srcOrd="10" destOrd="0" parTransId="{F3AA9196-8AFF-4192-B2CA-815D4281E571}" sibTransId="{E7D1F1CB-0610-4CA7-95A8-EB24DCC8D6EC}"/>
    <dgm:cxn modelId="{AA2FF83F-4E9D-4300-B495-6378F01A01AB}" type="presOf" srcId="{7AFD5C29-E9C4-44AA-907C-8A2409FCEA06}" destId="{D274AD8C-0298-4867-88A2-21B49819B491}" srcOrd="0" destOrd="0" presId="urn:microsoft.com/office/officeart/2008/layout/LinedList"/>
    <dgm:cxn modelId="{E785915D-9BCF-4299-A65B-A32A93524326}" srcId="{CF43FD3E-D07C-4140-AF33-F16B89369B40}" destId="{23568458-5565-4696-A2BE-33560CCE4EAC}" srcOrd="9" destOrd="0" parTransId="{5C20A036-1FCB-4D51-B698-A975795860B4}" sibTransId="{75E85C07-EAD3-4A7B-A11F-411F518B7434}"/>
    <dgm:cxn modelId="{26482267-B07F-4B26-897F-F3BA8962610F}" type="presOf" srcId="{1B2669B9-B20C-4CB0-B6DD-198BFD8E034C}" destId="{5800E66C-C282-4917-A7A4-6529224CFEB7}" srcOrd="0" destOrd="0" presId="urn:microsoft.com/office/officeart/2008/layout/LinedList"/>
    <dgm:cxn modelId="{B39DE06F-022B-448A-B6C3-A15BEE494332}" type="presOf" srcId="{584C91C8-4296-47EB-8A14-F812B3E07C93}" destId="{2AB9E57B-4F96-4EAD-B118-AE804E35AF17}" srcOrd="0" destOrd="0" presId="urn:microsoft.com/office/officeart/2008/layout/LinedList"/>
    <dgm:cxn modelId="{91B2D853-5849-449E-880F-07ABCAB237F1}" srcId="{CF43FD3E-D07C-4140-AF33-F16B89369B40}" destId="{73E6387B-6333-48C7-AC2A-F73793100B9D}" srcOrd="4" destOrd="0" parTransId="{3426566B-E7AC-4AC4-881A-B303255945C2}" sibTransId="{C4FFA74E-CEDD-413A-BEF2-26FF30590773}"/>
    <dgm:cxn modelId="{AAB79F55-48EC-437D-A22E-569373AE094B}" srcId="{CF43FD3E-D07C-4140-AF33-F16B89369B40}" destId="{3477B541-93CF-40C1-B488-4D1030E5E2FC}" srcOrd="7" destOrd="0" parTransId="{E0F2E43F-C388-432D-9D49-8F9A5700B0DD}" sibTransId="{E5175BD5-E742-43E5-A56F-8B3E9053BB8D}"/>
    <dgm:cxn modelId="{6F73097E-8F66-4BA5-A044-7FFC1497EEA7}" type="presOf" srcId="{B0B5D6DB-6683-45BE-AB7D-00E31614ED6C}" destId="{799BA0E2-09C6-4062-AB90-ED3A255BCB23}" srcOrd="0" destOrd="0" presId="urn:microsoft.com/office/officeart/2008/layout/LinedList"/>
    <dgm:cxn modelId="{A3BE1580-CC6D-479D-814E-AEE3A5ED5EDA}" srcId="{CF43FD3E-D07C-4140-AF33-F16B89369B40}" destId="{584C91C8-4296-47EB-8A14-F812B3E07C93}" srcOrd="6" destOrd="0" parTransId="{3B230167-993E-49FF-A0BF-B92265FDC440}" sibTransId="{1594B8A1-ED94-4994-B19E-45E818E5A11A}"/>
    <dgm:cxn modelId="{DF887D83-6D36-4282-B876-82022C6D9BD1}" srcId="{CF43FD3E-D07C-4140-AF33-F16B89369B40}" destId="{9AAECB02-D382-4890-AAFC-AE02700B62AC}" srcOrd="12" destOrd="0" parTransId="{6CEB864F-C277-4DF2-9FB6-9523F0DF0F17}" sibTransId="{36E56AE3-3537-4E76-816F-4F5B278DA302}"/>
    <dgm:cxn modelId="{00BDCC88-0D8E-4F48-8E5C-6A7DE32E2DD6}" type="presOf" srcId="{2E497EDA-A429-4C25-96B6-6A39252C5777}" destId="{A9F94937-4207-43DE-81DD-05F5BABF4071}" srcOrd="0" destOrd="0" presId="urn:microsoft.com/office/officeart/2008/layout/LinedList"/>
    <dgm:cxn modelId="{E8F77C95-12C6-46F8-8488-44C33085C4D6}" srcId="{CF43FD3E-D07C-4140-AF33-F16B89369B40}" destId="{1B2669B9-B20C-4CB0-B6DD-198BFD8E034C}" srcOrd="8" destOrd="0" parTransId="{DEBF8814-2AAA-406E-A424-963304C965AA}" sibTransId="{4FE69E0B-AF4D-45C6-BBBE-3FCD8B02042D}"/>
    <dgm:cxn modelId="{9E338A98-9338-4ECF-B5E1-71366398158F}" type="presOf" srcId="{73E6387B-6333-48C7-AC2A-F73793100B9D}" destId="{15D1F13D-017F-4732-8C3D-1106F1B05477}" srcOrd="0" destOrd="0" presId="urn:microsoft.com/office/officeart/2008/layout/LinedList"/>
    <dgm:cxn modelId="{2816369A-7755-412E-BF6A-3A095EC219FD}" type="presOf" srcId="{5E7EC31C-62CA-4A27-B49C-9FA7C072D0B3}" destId="{EC7324F6-774E-46B3-ABF7-30CCD712CB80}" srcOrd="0" destOrd="0" presId="urn:microsoft.com/office/officeart/2008/layout/LinedList"/>
    <dgm:cxn modelId="{1F87AE9A-1518-47A5-A4FD-8D33A82F0CA1}" srcId="{CF43FD3E-D07C-4140-AF33-F16B89369B40}" destId="{5762CD26-6E77-4B43-AE67-3CC29406B609}" srcOrd="2" destOrd="0" parTransId="{EF5704C5-72EC-4EE0-8C78-1B0073AB2A81}" sibTransId="{F2E156DC-F7A0-47C6-BD64-DF99291250D5}"/>
    <dgm:cxn modelId="{03B1879B-2B76-4F79-9309-D3F2ED8519FE}" type="presOf" srcId="{D0C92259-4CA4-4ED2-BEF8-A2974F55CDD4}" destId="{DCCF96DA-2519-498D-83FD-EC7276A55FEE}" srcOrd="0" destOrd="0" presId="urn:microsoft.com/office/officeart/2008/layout/LinedList"/>
    <dgm:cxn modelId="{713EC19B-0A9D-4D29-B097-E8D6F3FF1B80}" type="presOf" srcId="{A0A0A06E-0B8E-46E7-827A-37DF777504B6}" destId="{B4C67CB3-6AB6-4975-A851-2674A6D36E35}" srcOrd="0" destOrd="0" presId="urn:microsoft.com/office/officeart/2008/layout/LinedList"/>
    <dgm:cxn modelId="{7BB0E99C-0F88-4358-86CE-48AAA201DE30}" type="presOf" srcId="{31CA81DB-D2CE-4A58-9C77-EE517BBE4CC2}" destId="{8AC998E6-1B13-4605-B232-7D1D97EBB173}" srcOrd="0" destOrd="0" presId="urn:microsoft.com/office/officeart/2008/layout/LinedList"/>
    <dgm:cxn modelId="{38B23CA5-BC21-425A-B217-21F441EF75CF}" type="presOf" srcId="{9AAECB02-D382-4890-AAFC-AE02700B62AC}" destId="{0608E667-962E-44DF-9AE4-BF05E917645E}" srcOrd="0" destOrd="0" presId="urn:microsoft.com/office/officeart/2008/layout/LinedList"/>
    <dgm:cxn modelId="{52F6ECA8-CECD-46AF-B62D-77026179CEB9}" type="presOf" srcId="{5762CD26-6E77-4B43-AE67-3CC29406B609}" destId="{09755E32-AF90-4AB6-BEE6-21E196C95333}" srcOrd="0" destOrd="0" presId="urn:microsoft.com/office/officeart/2008/layout/LinedList"/>
    <dgm:cxn modelId="{917F41AC-942C-4846-AF4C-5408B0C33948}" srcId="{CF43FD3E-D07C-4140-AF33-F16B89369B40}" destId="{2E497EDA-A429-4C25-96B6-6A39252C5777}" srcOrd="1" destOrd="0" parTransId="{DFB0420C-B673-4045-8DD3-49BD60418DCD}" sibTransId="{5DD1DCAB-29DC-4B1A-8DDE-C9F59823CD6C}"/>
    <dgm:cxn modelId="{6E6BD4B5-705C-4200-B510-571C2D91FFD6}" srcId="{CF43FD3E-D07C-4140-AF33-F16B89369B40}" destId="{D0C92259-4CA4-4ED2-BEF8-A2974F55CDD4}" srcOrd="3" destOrd="0" parTransId="{EA1CAF56-A567-43C5-A1C7-3C735AAEC6D6}" sibTransId="{273E504C-3797-46B7-AEAA-6AE93BFA2B6B}"/>
    <dgm:cxn modelId="{A8FA7DC0-702D-43E4-AFAC-DBA9199E69EA}" type="presOf" srcId="{CF43FD3E-D07C-4140-AF33-F16B89369B40}" destId="{3D54C95D-D738-4D57-B748-7531CC83636C}" srcOrd="0" destOrd="0" presId="urn:microsoft.com/office/officeart/2008/layout/LinedList"/>
    <dgm:cxn modelId="{A7CF6EFA-248B-4DBC-BAF2-186D6EF9CB18}" type="presOf" srcId="{23568458-5565-4696-A2BE-33560CCE4EAC}" destId="{D4358B75-AE9E-4BE3-A9BC-871E3199976F}" srcOrd="0" destOrd="0" presId="urn:microsoft.com/office/officeart/2008/layout/LinedList"/>
    <dgm:cxn modelId="{5855CD12-E52B-4A0E-9E68-390B8CE01956}" type="presParOf" srcId="{3D54C95D-D738-4D57-B748-7531CC83636C}" destId="{2573889A-5C2B-48F5-8FC5-AC79AADF9A75}" srcOrd="0" destOrd="0" presId="urn:microsoft.com/office/officeart/2008/layout/LinedList"/>
    <dgm:cxn modelId="{6E6284A7-6C77-4931-996E-E169BD0F37E5}" type="presParOf" srcId="{3D54C95D-D738-4D57-B748-7531CC83636C}" destId="{2FC17EAD-7B23-4D36-B9FC-E91EF0B164DF}" srcOrd="1" destOrd="0" presId="urn:microsoft.com/office/officeart/2008/layout/LinedList"/>
    <dgm:cxn modelId="{328BF536-D092-4099-8BBC-D0062F9934A6}" type="presParOf" srcId="{2FC17EAD-7B23-4D36-B9FC-E91EF0B164DF}" destId="{B4C67CB3-6AB6-4975-A851-2674A6D36E35}" srcOrd="0" destOrd="0" presId="urn:microsoft.com/office/officeart/2008/layout/LinedList"/>
    <dgm:cxn modelId="{B179672B-BF2B-4D28-925C-06277C3E55E2}" type="presParOf" srcId="{2FC17EAD-7B23-4D36-B9FC-E91EF0B164DF}" destId="{7510021D-4D7C-4AA0-A42B-FB96999C8DE6}" srcOrd="1" destOrd="0" presId="urn:microsoft.com/office/officeart/2008/layout/LinedList"/>
    <dgm:cxn modelId="{6854AD06-2B8C-4BA2-8E49-B877A9291C40}" type="presParOf" srcId="{3D54C95D-D738-4D57-B748-7531CC83636C}" destId="{C424F1B0-6DCA-47B8-9E97-E11EABDBC71A}" srcOrd="2" destOrd="0" presId="urn:microsoft.com/office/officeart/2008/layout/LinedList"/>
    <dgm:cxn modelId="{1F3D0F2B-C1A7-42F6-AFFD-78C088D3CE9C}" type="presParOf" srcId="{3D54C95D-D738-4D57-B748-7531CC83636C}" destId="{3F399823-6EF1-4324-B695-7306E2C691E5}" srcOrd="3" destOrd="0" presId="urn:microsoft.com/office/officeart/2008/layout/LinedList"/>
    <dgm:cxn modelId="{71BA2117-EED7-4FEF-B5BF-C75A5AD7A2EC}" type="presParOf" srcId="{3F399823-6EF1-4324-B695-7306E2C691E5}" destId="{A9F94937-4207-43DE-81DD-05F5BABF4071}" srcOrd="0" destOrd="0" presId="urn:microsoft.com/office/officeart/2008/layout/LinedList"/>
    <dgm:cxn modelId="{BC28DF83-3B67-4FEC-B3E5-D42EB08A400D}" type="presParOf" srcId="{3F399823-6EF1-4324-B695-7306E2C691E5}" destId="{5FDB5D39-E405-46CE-98FF-B505F42796E2}" srcOrd="1" destOrd="0" presId="urn:microsoft.com/office/officeart/2008/layout/LinedList"/>
    <dgm:cxn modelId="{745E0129-7DF8-4DC7-89C0-927DFC662445}" type="presParOf" srcId="{3D54C95D-D738-4D57-B748-7531CC83636C}" destId="{281D5BF6-DE57-4CCB-8DD0-CA130DA9A5ED}" srcOrd="4" destOrd="0" presId="urn:microsoft.com/office/officeart/2008/layout/LinedList"/>
    <dgm:cxn modelId="{A54D4186-3596-406E-8FE0-0E83C7E97909}" type="presParOf" srcId="{3D54C95D-D738-4D57-B748-7531CC83636C}" destId="{7E0A61D4-78F5-4AD8-B97D-01AB98031128}" srcOrd="5" destOrd="0" presId="urn:microsoft.com/office/officeart/2008/layout/LinedList"/>
    <dgm:cxn modelId="{C03CBC14-8F13-4A5B-9E2E-E3120753DC90}" type="presParOf" srcId="{7E0A61D4-78F5-4AD8-B97D-01AB98031128}" destId="{09755E32-AF90-4AB6-BEE6-21E196C95333}" srcOrd="0" destOrd="0" presId="urn:microsoft.com/office/officeart/2008/layout/LinedList"/>
    <dgm:cxn modelId="{1AF3A03A-CAE1-442D-AE80-4056FC6380B0}" type="presParOf" srcId="{7E0A61D4-78F5-4AD8-B97D-01AB98031128}" destId="{95594EC3-135B-450B-97EB-520639C62947}" srcOrd="1" destOrd="0" presId="urn:microsoft.com/office/officeart/2008/layout/LinedList"/>
    <dgm:cxn modelId="{23729119-E815-44CB-A6DD-A163AA052BD9}" type="presParOf" srcId="{3D54C95D-D738-4D57-B748-7531CC83636C}" destId="{A48805E7-C60C-4348-BF00-48AEF9F6578D}" srcOrd="6" destOrd="0" presId="urn:microsoft.com/office/officeart/2008/layout/LinedList"/>
    <dgm:cxn modelId="{1B0AC4E9-8E69-4D04-A3F7-68F3DCAA862A}" type="presParOf" srcId="{3D54C95D-D738-4D57-B748-7531CC83636C}" destId="{23A330C5-3A9C-4A86-82BB-DF08D5E7090B}" srcOrd="7" destOrd="0" presId="urn:microsoft.com/office/officeart/2008/layout/LinedList"/>
    <dgm:cxn modelId="{2C36B49D-0DAB-4E9E-AFCF-316551AFAEF8}" type="presParOf" srcId="{23A330C5-3A9C-4A86-82BB-DF08D5E7090B}" destId="{DCCF96DA-2519-498D-83FD-EC7276A55FEE}" srcOrd="0" destOrd="0" presId="urn:microsoft.com/office/officeart/2008/layout/LinedList"/>
    <dgm:cxn modelId="{C0399419-7CCD-4627-B603-51BBB0D0D72C}" type="presParOf" srcId="{23A330C5-3A9C-4A86-82BB-DF08D5E7090B}" destId="{F16252CB-03A2-4D3E-834E-6143EC9C6F89}" srcOrd="1" destOrd="0" presId="urn:microsoft.com/office/officeart/2008/layout/LinedList"/>
    <dgm:cxn modelId="{FD3D8523-56E2-440E-821F-EB1E13C811F1}" type="presParOf" srcId="{3D54C95D-D738-4D57-B748-7531CC83636C}" destId="{FF0222CC-0CBE-4EE4-8A6B-D9D2DB19125F}" srcOrd="8" destOrd="0" presId="urn:microsoft.com/office/officeart/2008/layout/LinedList"/>
    <dgm:cxn modelId="{F187B7F5-7DFD-4CDF-95D8-6CDE27D6C57B}" type="presParOf" srcId="{3D54C95D-D738-4D57-B748-7531CC83636C}" destId="{62C9D3BB-667B-46E8-8852-E09D53C07305}" srcOrd="9" destOrd="0" presId="urn:microsoft.com/office/officeart/2008/layout/LinedList"/>
    <dgm:cxn modelId="{0BEAD8E8-C628-40BA-8BEC-814CC0370C13}" type="presParOf" srcId="{62C9D3BB-667B-46E8-8852-E09D53C07305}" destId="{15D1F13D-017F-4732-8C3D-1106F1B05477}" srcOrd="0" destOrd="0" presId="urn:microsoft.com/office/officeart/2008/layout/LinedList"/>
    <dgm:cxn modelId="{1695FC5C-C07A-46B5-A27A-B661861CA6F3}" type="presParOf" srcId="{62C9D3BB-667B-46E8-8852-E09D53C07305}" destId="{03489B88-7AAF-4F17-974F-2BA21764909D}" srcOrd="1" destOrd="0" presId="urn:microsoft.com/office/officeart/2008/layout/LinedList"/>
    <dgm:cxn modelId="{8674143A-3679-4FD4-8C12-E9F4419B1234}" type="presParOf" srcId="{3D54C95D-D738-4D57-B748-7531CC83636C}" destId="{E473EB30-CE3B-487A-B3DE-25E4A35BD851}" srcOrd="10" destOrd="0" presId="urn:microsoft.com/office/officeart/2008/layout/LinedList"/>
    <dgm:cxn modelId="{E1BFEC42-D945-4DD2-B717-B111CA58DFCA}" type="presParOf" srcId="{3D54C95D-D738-4D57-B748-7531CC83636C}" destId="{B06D9D19-E79B-42F5-8F15-23CFD78E2F9B}" srcOrd="11" destOrd="0" presId="urn:microsoft.com/office/officeart/2008/layout/LinedList"/>
    <dgm:cxn modelId="{9DAA8835-FFBE-4EB9-8E4C-9767C9CE3BE6}" type="presParOf" srcId="{B06D9D19-E79B-42F5-8F15-23CFD78E2F9B}" destId="{EC7324F6-774E-46B3-ABF7-30CCD712CB80}" srcOrd="0" destOrd="0" presId="urn:microsoft.com/office/officeart/2008/layout/LinedList"/>
    <dgm:cxn modelId="{559568EC-1728-496E-BE68-740B2D31364A}" type="presParOf" srcId="{B06D9D19-E79B-42F5-8F15-23CFD78E2F9B}" destId="{A15CBE4D-0FEB-4794-A186-8452FE17616A}" srcOrd="1" destOrd="0" presId="urn:microsoft.com/office/officeart/2008/layout/LinedList"/>
    <dgm:cxn modelId="{4DB446FA-47E6-4DBF-B49A-F47ED45D73DE}" type="presParOf" srcId="{3D54C95D-D738-4D57-B748-7531CC83636C}" destId="{49782CDB-B72F-495B-9B19-92DAB13132ED}" srcOrd="12" destOrd="0" presId="urn:microsoft.com/office/officeart/2008/layout/LinedList"/>
    <dgm:cxn modelId="{D2F995C7-31FA-41C6-98F1-A79C60671CEE}" type="presParOf" srcId="{3D54C95D-D738-4D57-B748-7531CC83636C}" destId="{C2E70114-501E-4A4B-8363-F4BFB7B35585}" srcOrd="13" destOrd="0" presId="urn:microsoft.com/office/officeart/2008/layout/LinedList"/>
    <dgm:cxn modelId="{AA19CF77-0591-4B66-9A1D-8246853B0C56}" type="presParOf" srcId="{C2E70114-501E-4A4B-8363-F4BFB7B35585}" destId="{2AB9E57B-4F96-4EAD-B118-AE804E35AF17}" srcOrd="0" destOrd="0" presId="urn:microsoft.com/office/officeart/2008/layout/LinedList"/>
    <dgm:cxn modelId="{02459484-72C8-49D8-BE34-B38D081B3523}" type="presParOf" srcId="{C2E70114-501E-4A4B-8363-F4BFB7B35585}" destId="{97986BE4-01BB-4BED-8BC8-1D9DB958A52A}" srcOrd="1" destOrd="0" presId="urn:microsoft.com/office/officeart/2008/layout/LinedList"/>
    <dgm:cxn modelId="{727B76EC-6390-41A9-954E-25443B9EAFE2}" type="presParOf" srcId="{3D54C95D-D738-4D57-B748-7531CC83636C}" destId="{68004C32-B438-4ABB-A711-CF73D6769D2E}" srcOrd="14" destOrd="0" presId="urn:microsoft.com/office/officeart/2008/layout/LinedList"/>
    <dgm:cxn modelId="{A17E565C-113B-4098-9374-BDEC55C9455A}" type="presParOf" srcId="{3D54C95D-D738-4D57-B748-7531CC83636C}" destId="{C58F5D5D-B927-4127-9D56-F621F4047F41}" srcOrd="15" destOrd="0" presId="urn:microsoft.com/office/officeart/2008/layout/LinedList"/>
    <dgm:cxn modelId="{E506D093-4B22-4E93-952C-073DFBDA1116}" type="presParOf" srcId="{C58F5D5D-B927-4127-9D56-F621F4047F41}" destId="{EFF28031-05FE-4040-838A-F1FE060BFE69}" srcOrd="0" destOrd="0" presId="urn:microsoft.com/office/officeart/2008/layout/LinedList"/>
    <dgm:cxn modelId="{C1B11DA8-AF83-4A3F-BB99-32FD8BBEAE5C}" type="presParOf" srcId="{C58F5D5D-B927-4127-9D56-F621F4047F41}" destId="{EF13800F-AF63-4D6C-8296-A8312D50089A}" srcOrd="1" destOrd="0" presId="urn:microsoft.com/office/officeart/2008/layout/LinedList"/>
    <dgm:cxn modelId="{B274F9D3-16BE-4DC2-9055-5ED54D78AE49}" type="presParOf" srcId="{3D54C95D-D738-4D57-B748-7531CC83636C}" destId="{4FA3D836-EAF4-4B54-B790-1048D452707B}" srcOrd="16" destOrd="0" presId="urn:microsoft.com/office/officeart/2008/layout/LinedList"/>
    <dgm:cxn modelId="{82CD2334-0317-4CCD-B594-03822287011C}" type="presParOf" srcId="{3D54C95D-D738-4D57-B748-7531CC83636C}" destId="{8EE4E49A-864E-4007-866D-0EB941FDFE8E}" srcOrd="17" destOrd="0" presId="urn:microsoft.com/office/officeart/2008/layout/LinedList"/>
    <dgm:cxn modelId="{0B133D06-3361-489F-BBC4-363BA7AA4340}" type="presParOf" srcId="{8EE4E49A-864E-4007-866D-0EB941FDFE8E}" destId="{5800E66C-C282-4917-A7A4-6529224CFEB7}" srcOrd="0" destOrd="0" presId="urn:microsoft.com/office/officeart/2008/layout/LinedList"/>
    <dgm:cxn modelId="{527E5056-B111-40CD-8F5B-D27FEBB3A59B}" type="presParOf" srcId="{8EE4E49A-864E-4007-866D-0EB941FDFE8E}" destId="{471463B6-42F5-47F5-B108-BB4A215222A0}" srcOrd="1" destOrd="0" presId="urn:microsoft.com/office/officeart/2008/layout/LinedList"/>
    <dgm:cxn modelId="{1409A628-E7B8-4808-A870-E3AA4A01E4DA}" type="presParOf" srcId="{3D54C95D-D738-4D57-B748-7531CC83636C}" destId="{200A6B08-D277-45E3-99E4-1E705F4C563E}" srcOrd="18" destOrd="0" presId="urn:microsoft.com/office/officeart/2008/layout/LinedList"/>
    <dgm:cxn modelId="{AACB3041-AB53-4473-844F-D337085D5465}" type="presParOf" srcId="{3D54C95D-D738-4D57-B748-7531CC83636C}" destId="{4DF36F6B-7006-4735-91F5-0BD87970B36E}" srcOrd="19" destOrd="0" presId="urn:microsoft.com/office/officeart/2008/layout/LinedList"/>
    <dgm:cxn modelId="{1DEF5AAF-BACC-4DCC-9E75-D9F211E348AE}" type="presParOf" srcId="{4DF36F6B-7006-4735-91F5-0BD87970B36E}" destId="{D4358B75-AE9E-4BE3-A9BC-871E3199976F}" srcOrd="0" destOrd="0" presId="urn:microsoft.com/office/officeart/2008/layout/LinedList"/>
    <dgm:cxn modelId="{0AC5A4C6-81BE-46EF-9F94-BA7FC8779F81}" type="presParOf" srcId="{4DF36F6B-7006-4735-91F5-0BD87970B36E}" destId="{ED5E327E-6688-46BD-A3CB-464F54D20D35}" srcOrd="1" destOrd="0" presId="urn:microsoft.com/office/officeart/2008/layout/LinedList"/>
    <dgm:cxn modelId="{4DEFEFBB-BC03-4E8C-957A-6D3D478D8C86}" type="presParOf" srcId="{3D54C95D-D738-4D57-B748-7531CC83636C}" destId="{7FBB755F-5DF0-4A99-911F-715C587E6A5E}" srcOrd="20" destOrd="0" presId="urn:microsoft.com/office/officeart/2008/layout/LinedList"/>
    <dgm:cxn modelId="{A90E93C9-B6D2-434A-9F83-3AFE7ABD4933}" type="presParOf" srcId="{3D54C95D-D738-4D57-B748-7531CC83636C}" destId="{84A0680E-AF4B-4DC4-8189-58841E012FE8}" srcOrd="21" destOrd="0" presId="urn:microsoft.com/office/officeart/2008/layout/LinedList"/>
    <dgm:cxn modelId="{A14B7B24-4B44-472B-9830-1FD35F85E8DB}" type="presParOf" srcId="{84A0680E-AF4B-4DC4-8189-58841E012FE8}" destId="{799BA0E2-09C6-4062-AB90-ED3A255BCB23}" srcOrd="0" destOrd="0" presId="urn:microsoft.com/office/officeart/2008/layout/LinedList"/>
    <dgm:cxn modelId="{CA4BCB3B-CE7B-4AEB-8D01-3DBEBA677653}" type="presParOf" srcId="{84A0680E-AF4B-4DC4-8189-58841E012FE8}" destId="{0DF0B4BA-1578-4177-A30C-C9EB3AEFD832}" srcOrd="1" destOrd="0" presId="urn:microsoft.com/office/officeart/2008/layout/LinedList"/>
    <dgm:cxn modelId="{2C71F11B-0608-4A13-A6F9-7020FE23F34F}" type="presParOf" srcId="{3D54C95D-D738-4D57-B748-7531CC83636C}" destId="{1DAE6883-CD8B-4FBF-B16B-352E9433A0C7}" srcOrd="22" destOrd="0" presId="urn:microsoft.com/office/officeart/2008/layout/LinedList"/>
    <dgm:cxn modelId="{20B8E4EC-F72D-412C-B685-4EE551978F5C}" type="presParOf" srcId="{3D54C95D-D738-4D57-B748-7531CC83636C}" destId="{F64FBEB3-DD13-4C26-9496-DBAE920B2546}" srcOrd="23" destOrd="0" presId="urn:microsoft.com/office/officeart/2008/layout/LinedList"/>
    <dgm:cxn modelId="{A8621317-D92D-4BC1-B9A1-BC073376C838}" type="presParOf" srcId="{F64FBEB3-DD13-4C26-9496-DBAE920B2546}" destId="{8AC998E6-1B13-4605-B232-7D1D97EBB173}" srcOrd="0" destOrd="0" presId="urn:microsoft.com/office/officeart/2008/layout/LinedList"/>
    <dgm:cxn modelId="{9CAA8C20-A1CF-4151-9D9C-F711A41D0740}" type="presParOf" srcId="{F64FBEB3-DD13-4C26-9496-DBAE920B2546}" destId="{69F5D15A-DA7A-4DCA-9747-8CDBAC34C2E8}" srcOrd="1" destOrd="0" presId="urn:microsoft.com/office/officeart/2008/layout/LinedList"/>
    <dgm:cxn modelId="{417AD511-3EA6-4101-9A43-7B8CE2ADEAC6}" type="presParOf" srcId="{3D54C95D-D738-4D57-B748-7531CC83636C}" destId="{AC7286B3-BD2F-4543-A701-0D66777CA316}" srcOrd="24" destOrd="0" presId="urn:microsoft.com/office/officeart/2008/layout/LinedList"/>
    <dgm:cxn modelId="{0E2BAC3D-AB79-4E64-BCEE-DF690FC3CE38}" type="presParOf" srcId="{3D54C95D-D738-4D57-B748-7531CC83636C}" destId="{8F665F88-05DD-4BFC-B026-B95322230AE8}" srcOrd="25" destOrd="0" presId="urn:microsoft.com/office/officeart/2008/layout/LinedList"/>
    <dgm:cxn modelId="{C8A6845E-4343-4A71-84FC-D794BA56F055}" type="presParOf" srcId="{8F665F88-05DD-4BFC-B026-B95322230AE8}" destId="{0608E667-962E-44DF-9AE4-BF05E917645E}" srcOrd="0" destOrd="0" presId="urn:microsoft.com/office/officeart/2008/layout/LinedList"/>
    <dgm:cxn modelId="{A4887166-E436-4B51-A03D-349891B2FFA0}" type="presParOf" srcId="{8F665F88-05DD-4BFC-B026-B95322230AE8}" destId="{4A8108DF-5B94-46BB-B618-EB9FE6563728}" srcOrd="1" destOrd="0" presId="urn:microsoft.com/office/officeart/2008/layout/LinedList"/>
    <dgm:cxn modelId="{728153A1-C98B-406C-8422-5CBA9235C371}" type="presParOf" srcId="{3D54C95D-D738-4D57-B748-7531CC83636C}" destId="{98F99513-6292-4D17-9A55-A21CD62D5F97}" srcOrd="26" destOrd="0" presId="urn:microsoft.com/office/officeart/2008/layout/LinedList"/>
    <dgm:cxn modelId="{FD2D7CDD-554B-4BB4-BA34-ED3DEE6D9C68}" type="presParOf" srcId="{3D54C95D-D738-4D57-B748-7531CC83636C}" destId="{1C9FEA55-7A17-440B-B457-1A4B66D5AE08}" srcOrd="27" destOrd="0" presId="urn:microsoft.com/office/officeart/2008/layout/LinedList"/>
    <dgm:cxn modelId="{626CDD0C-0FDC-45DA-953C-FF7D1C6A819B}" type="presParOf" srcId="{1C9FEA55-7A17-440B-B457-1A4B66D5AE08}" destId="{D274AD8C-0298-4867-88A2-21B49819B491}" srcOrd="0" destOrd="0" presId="urn:microsoft.com/office/officeart/2008/layout/LinedList"/>
    <dgm:cxn modelId="{FCC6A0BD-CE93-48A9-A4B8-B065A00F5575}" type="presParOf" srcId="{1C9FEA55-7A17-440B-B457-1A4B66D5AE08}" destId="{624F006D-08CD-4469-A2D9-51819BF588F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FA350D-3495-4B94-8660-0B89E4E3904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48375F-22C5-45A5-8C0B-60FBCF868F35}">
      <dgm:prSet/>
      <dgm:spPr/>
      <dgm:t>
        <a:bodyPr/>
        <a:lstStyle/>
        <a:p>
          <a:pPr>
            <a:lnSpc>
              <a:spcPct val="100000"/>
            </a:lnSpc>
          </a:pPr>
          <a:r>
            <a:rPr lang="en-US" b="1" dirty="0">
              <a:latin typeface="Arial Nova"/>
            </a:rPr>
            <a:t>The purpose of this presentation is to define and explain data information systems</a:t>
          </a:r>
        </a:p>
      </dgm:t>
    </dgm:pt>
    <dgm:pt modelId="{A81A141C-ED44-4A1F-BAE5-BE4F583299DE}" type="parTrans" cxnId="{5F080874-D65C-4ECD-98DE-6DB33DAE56EE}">
      <dgm:prSet/>
      <dgm:spPr/>
      <dgm:t>
        <a:bodyPr/>
        <a:lstStyle/>
        <a:p>
          <a:endParaRPr lang="en-US"/>
        </a:p>
      </dgm:t>
    </dgm:pt>
    <dgm:pt modelId="{293A6883-7641-4D3A-B88F-F9A2F0679D58}" type="sibTrans" cxnId="{5F080874-D65C-4ECD-98DE-6DB33DAE56EE}">
      <dgm:prSet/>
      <dgm:spPr/>
      <dgm:t>
        <a:bodyPr/>
        <a:lstStyle/>
        <a:p>
          <a:endParaRPr lang="en-US"/>
        </a:p>
      </dgm:t>
    </dgm:pt>
    <dgm:pt modelId="{6B0FA68B-34B0-4BC9-835F-7896514467E6}">
      <dgm:prSet/>
      <dgm:spPr/>
      <dgm:t>
        <a:bodyPr/>
        <a:lstStyle/>
        <a:p>
          <a:pPr>
            <a:lnSpc>
              <a:spcPct val="100000"/>
            </a:lnSpc>
          </a:pPr>
          <a:r>
            <a:rPr lang="en-US" b="1" dirty="0">
              <a:latin typeface="Arial Nova"/>
            </a:rPr>
            <a:t>Amazon are an e-commerce, cloud computing, and logistics company</a:t>
          </a:r>
        </a:p>
      </dgm:t>
    </dgm:pt>
    <dgm:pt modelId="{5A0B06F9-01C6-4C4D-98B8-08BA035857C0}" type="parTrans" cxnId="{D9380248-4FD0-4B7A-ABE2-C63EA4224CAB}">
      <dgm:prSet/>
      <dgm:spPr/>
      <dgm:t>
        <a:bodyPr/>
        <a:lstStyle/>
        <a:p>
          <a:endParaRPr lang="en-US"/>
        </a:p>
      </dgm:t>
    </dgm:pt>
    <dgm:pt modelId="{31AE5E76-054C-4905-8613-BAF9411CBFF4}" type="sibTrans" cxnId="{D9380248-4FD0-4B7A-ABE2-C63EA4224CAB}">
      <dgm:prSet/>
      <dgm:spPr/>
      <dgm:t>
        <a:bodyPr/>
        <a:lstStyle/>
        <a:p>
          <a:endParaRPr lang="en-US"/>
        </a:p>
      </dgm:t>
    </dgm:pt>
    <dgm:pt modelId="{7D778D4D-A3B8-44C7-BE7B-DA3B02F3C547}">
      <dgm:prSet/>
      <dgm:spPr/>
      <dgm:t>
        <a:bodyPr/>
        <a:lstStyle/>
        <a:p>
          <a:pPr>
            <a:lnSpc>
              <a:spcPct val="100000"/>
            </a:lnSpc>
          </a:pPr>
          <a:r>
            <a:rPr lang="en-US" b="1" dirty="0">
              <a:latin typeface="Arial Nova"/>
            </a:rPr>
            <a:t>Throughout this presentation it will identify the various types of information systems used at amazon</a:t>
          </a:r>
        </a:p>
      </dgm:t>
    </dgm:pt>
    <dgm:pt modelId="{3FE47AB8-7B3E-4A0D-964B-7BCFD49D894E}" type="parTrans" cxnId="{49E9B928-88B4-4A93-9788-580B4258575B}">
      <dgm:prSet/>
      <dgm:spPr/>
      <dgm:t>
        <a:bodyPr/>
        <a:lstStyle/>
        <a:p>
          <a:endParaRPr lang="en-US"/>
        </a:p>
      </dgm:t>
    </dgm:pt>
    <dgm:pt modelId="{13C014CA-904A-4382-B203-F026B96A6668}" type="sibTrans" cxnId="{49E9B928-88B4-4A93-9788-580B4258575B}">
      <dgm:prSet/>
      <dgm:spPr/>
      <dgm:t>
        <a:bodyPr/>
        <a:lstStyle/>
        <a:p>
          <a:endParaRPr lang="en-US"/>
        </a:p>
      </dgm:t>
    </dgm:pt>
    <dgm:pt modelId="{3D752D9A-B31E-4D23-A0F1-E22027E4D517}">
      <dgm:prSet phldr="0"/>
      <dgm:spPr/>
      <dgm:t>
        <a:bodyPr/>
        <a:lstStyle/>
        <a:p>
          <a:pPr>
            <a:lnSpc>
              <a:spcPct val="100000"/>
            </a:lnSpc>
          </a:pPr>
          <a:r>
            <a:rPr lang="en-US" b="1" dirty="0">
              <a:latin typeface="Arial Nova"/>
            </a:rPr>
            <a:t>And how it is used effectively by amazon</a:t>
          </a:r>
          <a:endParaRPr lang="en-GB" dirty="0">
            <a:latin typeface="Arial Nova"/>
          </a:endParaRPr>
        </a:p>
      </dgm:t>
    </dgm:pt>
    <dgm:pt modelId="{EFF3C5D1-0958-4306-AD9F-827C753EF7CA}" type="parTrans" cxnId="{75B55D43-8483-4E48-9715-3ED4CFFAD7C5}">
      <dgm:prSet/>
      <dgm:spPr/>
    </dgm:pt>
    <dgm:pt modelId="{908A0707-F33E-4C65-B431-2C9E09172BC7}" type="sibTrans" cxnId="{75B55D43-8483-4E48-9715-3ED4CFFAD7C5}">
      <dgm:prSet/>
      <dgm:spPr/>
    </dgm:pt>
    <dgm:pt modelId="{195E19C5-E14A-41D3-B8B9-AF314C7CB791}">
      <dgm:prSet phldr="0"/>
      <dgm:spPr/>
      <dgm:t>
        <a:bodyPr/>
        <a:lstStyle/>
        <a:p>
          <a:pPr>
            <a:lnSpc>
              <a:spcPct val="100000"/>
            </a:lnSpc>
          </a:pPr>
          <a:r>
            <a:rPr lang="en-US" b="1" dirty="0">
              <a:latin typeface="Arial Nova"/>
            </a:rPr>
            <a:t>Data information is relied on to manage the complex</a:t>
          </a:r>
        </a:p>
      </dgm:t>
    </dgm:pt>
    <dgm:pt modelId="{AB7F86E5-ACC7-49C7-985E-E3BBB5689527}" type="parTrans" cxnId="{B8C68754-16CB-44B6-8576-1104E032F806}">
      <dgm:prSet/>
      <dgm:spPr/>
    </dgm:pt>
    <dgm:pt modelId="{7EE8DB6D-82D1-46F4-B71A-11326792A07A}" type="sibTrans" cxnId="{B8C68754-16CB-44B6-8576-1104E032F806}">
      <dgm:prSet/>
      <dgm:spPr/>
    </dgm:pt>
    <dgm:pt modelId="{1EB15341-4D13-4085-BA9A-55A2C8803AA7}">
      <dgm:prSet phldr="0"/>
      <dgm:spPr/>
      <dgm:t>
        <a:bodyPr/>
        <a:lstStyle/>
        <a:p>
          <a:pPr>
            <a:lnSpc>
              <a:spcPct val="100000"/>
            </a:lnSpc>
          </a:pPr>
          <a:r>
            <a:rPr lang="en-US" b="1" dirty="0">
              <a:latin typeface="Arial Nova"/>
            </a:rPr>
            <a:t> Operations</a:t>
          </a:r>
          <a:endParaRPr lang="en-GB" b="0" dirty="0">
            <a:latin typeface="Arial Nova"/>
          </a:endParaRPr>
        </a:p>
      </dgm:t>
    </dgm:pt>
    <dgm:pt modelId="{D8A5E2BC-EFC1-421A-A967-A4248DC4BE9D}" type="parTrans" cxnId="{D614CF56-07B6-4A3D-A895-2472274A7312}">
      <dgm:prSet/>
      <dgm:spPr/>
    </dgm:pt>
    <dgm:pt modelId="{A967ADBA-6120-4CBB-A250-65E11BC802E7}" type="sibTrans" cxnId="{D614CF56-07B6-4A3D-A895-2472274A7312}">
      <dgm:prSet/>
      <dgm:spPr/>
    </dgm:pt>
    <dgm:pt modelId="{AF6FB3F9-A348-44B6-860F-B88E608C13F2}">
      <dgm:prSet phldr="0"/>
      <dgm:spPr/>
      <dgm:t>
        <a:bodyPr/>
        <a:lstStyle/>
        <a:p>
          <a:pPr>
            <a:lnSpc>
              <a:spcPct val="100000"/>
            </a:lnSpc>
          </a:pPr>
          <a:r>
            <a:rPr lang="en-US" b="1" dirty="0">
              <a:latin typeface="Arial Nova"/>
            </a:rPr>
            <a:t>Drive innovation </a:t>
          </a:r>
        </a:p>
      </dgm:t>
    </dgm:pt>
    <dgm:pt modelId="{0A0B201D-9972-432E-856B-FFF3827E2188}" type="parTrans" cxnId="{2122C410-76F4-457A-93B2-F9AEBE1D1D13}">
      <dgm:prSet/>
      <dgm:spPr/>
    </dgm:pt>
    <dgm:pt modelId="{67F163F2-FA73-46FA-A9A2-4DA35D572235}" type="sibTrans" cxnId="{2122C410-76F4-457A-93B2-F9AEBE1D1D13}">
      <dgm:prSet/>
      <dgm:spPr/>
    </dgm:pt>
    <dgm:pt modelId="{18AAA1CC-F368-42C8-BCEB-39E453CF4186}">
      <dgm:prSet phldr="0"/>
      <dgm:spPr/>
      <dgm:t>
        <a:bodyPr/>
        <a:lstStyle/>
        <a:p>
          <a:pPr>
            <a:lnSpc>
              <a:spcPct val="100000"/>
            </a:lnSpc>
          </a:pPr>
          <a:r>
            <a:rPr lang="en-US" b="1" dirty="0">
              <a:latin typeface="Arial Nova"/>
            </a:rPr>
            <a:t>And to enhance customer experience</a:t>
          </a:r>
        </a:p>
      </dgm:t>
    </dgm:pt>
    <dgm:pt modelId="{EB35FBFD-A5B0-4038-A053-EA11A4D7A98E}" type="parTrans" cxnId="{141A06C8-1BA9-4CD1-B417-560945AA126A}">
      <dgm:prSet/>
      <dgm:spPr/>
    </dgm:pt>
    <dgm:pt modelId="{B7131272-FEDA-48FC-B66C-FAD797C3ADF3}" type="sibTrans" cxnId="{141A06C8-1BA9-4CD1-B417-560945AA126A}">
      <dgm:prSet/>
      <dgm:spPr/>
    </dgm:pt>
    <dgm:pt modelId="{C86C8240-82CF-4D4E-B85E-3A5D7284BA7C}">
      <dgm:prSet phldr="0"/>
      <dgm:spPr/>
      <dgm:t>
        <a:bodyPr/>
        <a:lstStyle/>
        <a:p>
          <a:pPr>
            <a:lnSpc>
              <a:spcPct val="100000"/>
            </a:lnSpc>
          </a:pPr>
          <a:r>
            <a:rPr lang="en-US" b="1" dirty="0">
              <a:latin typeface="Arial Nova"/>
            </a:rPr>
            <a:t>Explaining why it is important for amazon to have these systems within the company</a:t>
          </a:r>
          <a:endParaRPr lang="en-GB" b="0" dirty="0">
            <a:latin typeface="Arial Nova"/>
          </a:endParaRPr>
        </a:p>
      </dgm:t>
    </dgm:pt>
    <dgm:pt modelId="{78A05D30-72AD-4433-9E1B-672B11620FEF}" type="parTrans" cxnId="{08DEFEC1-3467-42C1-B18E-E6D8D50FF237}">
      <dgm:prSet/>
      <dgm:spPr/>
    </dgm:pt>
    <dgm:pt modelId="{A9003C76-AED6-49EF-8BEE-D9296EB69955}" type="sibTrans" cxnId="{08DEFEC1-3467-42C1-B18E-E6D8D50FF237}">
      <dgm:prSet/>
      <dgm:spPr/>
    </dgm:pt>
    <dgm:pt modelId="{0A7A04CE-7086-407D-AECF-1D5BA5586A98}">
      <dgm:prSet phldr="0"/>
      <dgm:spPr/>
      <dgm:t>
        <a:bodyPr/>
        <a:lstStyle/>
        <a:p>
          <a:pPr>
            <a:lnSpc>
              <a:spcPct val="100000"/>
            </a:lnSpc>
          </a:pPr>
          <a:r>
            <a:rPr lang="en-US" b="1" dirty="0">
              <a:latin typeface="Arial Nova"/>
            </a:rPr>
            <a:t> There will also be comparison of different types of systems. </a:t>
          </a:r>
          <a:endParaRPr lang="en-GB" dirty="0"/>
        </a:p>
      </dgm:t>
    </dgm:pt>
    <dgm:pt modelId="{B76C7928-C5E4-4F53-965B-F6092CAF57D1}" type="parTrans" cxnId="{E4377052-A42D-4A58-9429-DA04C30529E2}">
      <dgm:prSet/>
      <dgm:spPr/>
    </dgm:pt>
    <dgm:pt modelId="{26E328C4-A517-404A-A439-60AF869A94D3}" type="sibTrans" cxnId="{E4377052-A42D-4A58-9429-DA04C30529E2}">
      <dgm:prSet/>
      <dgm:spPr/>
    </dgm:pt>
    <dgm:pt modelId="{B51AD01D-ADB9-4788-B905-6F6228CD0998}">
      <dgm:prSet phldr="0"/>
      <dgm:spPr/>
      <dgm:t>
        <a:bodyPr/>
        <a:lstStyle/>
        <a:p>
          <a:pPr rtl="0"/>
          <a:r>
            <a:rPr lang="en-US" b="1" dirty="0">
              <a:latin typeface="Arial Nova"/>
            </a:rPr>
            <a:t>The importance of decision-making and lastly example of real-life cases studies and how they’ve impacted information systems.</a:t>
          </a:r>
        </a:p>
      </dgm:t>
    </dgm:pt>
    <dgm:pt modelId="{B630992F-F399-4D0A-8ECC-C564257E5061}" type="parTrans" cxnId="{DB7350C5-358E-43C7-B2FA-F22FF5522C96}">
      <dgm:prSet/>
      <dgm:spPr/>
    </dgm:pt>
    <dgm:pt modelId="{FD0A0ED3-550C-4853-948E-5F5924222B80}" type="sibTrans" cxnId="{DB7350C5-358E-43C7-B2FA-F22FF5522C96}">
      <dgm:prSet/>
      <dgm:spPr/>
    </dgm:pt>
    <dgm:pt modelId="{97B0F03D-0797-4DF9-A2F8-F7889C05F1A5}" type="pres">
      <dgm:prSet presAssocID="{66FA350D-3495-4B94-8660-0B89E4E39048}" presName="root" presStyleCnt="0">
        <dgm:presLayoutVars>
          <dgm:dir/>
          <dgm:resizeHandles val="exact"/>
        </dgm:presLayoutVars>
      </dgm:prSet>
      <dgm:spPr/>
    </dgm:pt>
    <dgm:pt modelId="{53DBF731-D8F4-4C0E-8251-7FEBB4AC18C6}" type="pres">
      <dgm:prSet presAssocID="{C648375F-22C5-45A5-8C0B-60FBCF868F35}" presName="compNode" presStyleCnt="0"/>
      <dgm:spPr/>
    </dgm:pt>
    <dgm:pt modelId="{D026A48F-62E8-4046-AE14-BC22F054742A}" type="pres">
      <dgm:prSet presAssocID="{C648375F-22C5-45A5-8C0B-60FBCF868F35}" presName="bgRect" presStyleLbl="bgShp" presStyleIdx="0" presStyleCnt="11"/>
      <dgm:spPr/>
    </dgm:pt>
    <dgm:pt modelId="{C3277249-B5C2-4BAF-B5D8-7AC448E7CC39}" type="pres">
      <dgm:prSet presAssocID="{C648375F-22C5-45A5-8C0B-60FBCF868F35}" presName="iconRect" presStyleLbl="node1" presStyleIdx="0" presStyleCnt="1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764953D9-58A7-430B-932A-889952FE13EE}" type="pres">
      <dgm:prSet presAssocID="{C648375F-22C5-45A5-8C0B-60FBCF868F35}" presName="spaceRect" presStyleCnt="0"/>
      <dgm:spPr/>
    </dgm:pt>
    <dgm:pt modelId="{44285F2B-B4D6-4879-8804-BC71484BE717}" type="pres">
      <dgm:prSet presAssocID="{C648375F-22C5-45A5-8C0B-60FBCF868F35}" presName="parTx" presStyleLbl="revTx" presStyleIdx="0" presStyleCnt="11">
        <dgm:presLayoutVars>
          <dgm:chMax val="0"/>
          <dgm:chPref val="0"/>
        </dgm:presLayoutVars>
      </dgm:prSet>
      <dgm:spPr/>
    </dgm:pt>
    <dgm:pt modelId="{7D3CFDA8-B690-4BF2-81C1-7B29463AB809}" type="pres">
      <dgm:prSet presAssocID="{293A6883-7641-4D3A-B88F-F9A2F0679D58}" presName="sibTrans" presStyleCnt="0"/>
      <dgm:spPr/>
    </dgm:pt>
    <dgm:pt modelId="{3AD72BCE-807F-4468-9865-9F446C762C80}" type="pres">
      <dgm:prSet presAssocID="{3D752D9A-B31E-4D23-A0F1-E22027E4D517}" presName="compNode" presStyleCnt="0"/>
      <dgm:spPr/>
    </dgm:pt>
    <dgm:pt modelId="{1B8106BF-39AA-400C-8D1E-1EC0BF22ACA5}" type="pres">
      <dgm:prSet presAssocID="{3D752D9A-B31E-4D23-A0F1-E22027E4D517}" presName="bgRect" presStyleLbl="bgShp" presStyleIdx="1" presStyleCnt="11"/>
      <dgm:spPr/>
    </dgm:pt>
    <dgm:pt modelId="{688F94C6-A8DA-4494-9703-BC53B1D1496C}" type="pres">
      <dgm:prSet presAssocID="{3D752D9A-B31E-4D23-A0F1-E22027E4D517}" presName="iconRect" presStyleLbl="node1" presStyleIdx="1" presStyleCnt="11"/>
      <dgm:spPr>
        <a:ln>
          <a:noFill/>
        </a:ln>
      </dgm:spPr>
    </dgm:pt>
    <dgm:pt modelId="{BECFBE5C-D5DA-4B1B-8B50-0FB97249ACEA}" type="pres">
      <dgm:prSet presAssocID="{3D752D9A-B31E-4D23-A0F1-E22027E4D517}" presName="spaceRect" presStyleCnt="0"/>
      <dgm:spPr/>
    </dgm:pt>
    <dgm:pt modelId="{F65569DD-90F1-411B-A99E-ED3BBE02D12E}" type="pres">
      <dgm:prSet presAssocID="{3D752D9A-B31E-4D23-A0F1-E22027E4D517}" presName="parTx" presStyleLbl="revTx" presStyleIdx="1" presStyleCnt="11">
        <dgm:presLayoutVars>
          <dgm:chMax val="0"/>
          <dgm:chPref val="0"/>
        </dgm:presLayoutVars>
      </dgm:prSet>
      <dgm:spPr/>
    </dgm:pt>
    <dgm:pt modelId="{32562FFF-3AF4-4C58-A404-F66C652BC4EC}" type="pres">
      <dgm:prSet presAssocID="{908A0707-F33E-4C65-B431-2C9E09172BC7}" presName="sibTrans" presStyleCnt="0"/>
      <dgm:spPr/>
    </dgm:pt>
    <dgm:pt modelId="{32623104-D80F-4E24-892E-5B257DBCF848}" type="pres">
      <dgm:prSet presAssocID="{6B0FA68B-34B0-4BC9-835F-7896514467E6}" presName="compNode" presStyleCnt="0"/>
      <dgm:spPr/>
    </dgm:pt>
    <dgm:pt modelId="{BA49266E-5FC0-42C0-B58C-37F5C0E5CEEC}" type="pres">
      <dgm:prSet presAssocID="{6B0FA68B-34B0-4BC9-835F-7896514467E6}" presName="bgRect" presStyleLbl="bgShp" presStyleIdx="2" presStyleCnt="11"/>
      <dgm:spPr/>
    </dgm:pt>
    <dgm:pt modelId="{F0DF1EAE-D870-4105-9B7D-468FA13D2388}" type="pres">
      <dgm:prSet presAssocID="{6B0FA68B-34B0-4BC9-835F-7896514467E6}" presName="iconRect" presStyleLbl="node1" presStyleIdx="2" presStyleCnt="1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Computing"/>
        </a:ext>
      </dgm:extLst>
    </dgm:pt>
    <dgm:pt modelId="{5388C490-CBC2-4F96-8635-A50D1899590C}" type="pres">
      <dgm:prSet presAssocID="{6B0FA68B-34B0-4BC9-835F-7896514467E6}" presName="spaceRect" presStyleCnt="0"/>
      <dgm:spPr/>
    </dgm:pt>
    <dgm:pt modelId="{9D74876C-5E0C-47C7-87AF-72F66BF3DBDF}" type="pres">
      <dgm:prSet presAssocID="{6B0FA68B-34B0-4BC9-835F-7896514467E6}" presName="parTx" presStyleLbl="revTx" presStyleIdx="2" presStyleCnt="11">
        <dgm:presLayoutVars>
          <dgm:chMax val="0"/>
          <dgm:chPref val="0"/>
        </dgm:presLayoutVars>
      </dgm:prSet>
      <dgm:spPr/>
    </dgm:pt>
    <dgm:pt modelId="{5127B5A3-0258-48FB-BB1F-4073411BB6F4}" type="pres">
      <dgm:prSet presAssocID="{31AE5E76-054C-4905-8613-BAF9411CBFF4}" presName="sibTrans" presStyleCnt="0"/>
      <dgm:spPr/>
    </dgm:pt>
    <dgm:pt modelId="{15CFFD7D-C8C6-4A38-91EC-F1FD5F04D2FC}" type="pres">
      <dgm:prSet presAssocID="{195E19C5-E14A-41D3-B8B9-AF314C7CB791}" presName="compNode" presStyleCnt="0"/>
      <dgm:spPr/>
    </dgm:pt>
    <dgm:pt modelId="{C18F883E-4230-4E07-B2E0-9EDB203D0A65}" type="pres">
      <dgm:prSet presAssocID="{195E19C5-E14A-41D3-B8B9-AF314C7CB791}" presName="bgRect" presStyleLbl="bgShp" presStyleIdx="3" presStyleCnt="11"/>
      <dgm:spPr/>
    </dgm:pt>
    <dgm:pt modelId="{7A2BA467-BE40-423A-BC7F-DD48D888E8BE}" type="pres">
      <dgm:prSet presAssocID="{195E19C5-E14A-41D3-B8B9-AF314C7CB791}" presName="iconRect" presStyleLbl="node1" presStyleIdx="3" presStyleCnt="11"/>
      <dgm:spPr>
        <a:ln>
          <a:noFill/>
        </a:ln>
      </dgm:spPr>
    </dgm:pt>
    <dgm:pt modelId="{84C72E11-6892-4C77-9BD6-04556B7C1B05}" type="pres">
      <dgm:prSet presAssocID="{195E19C5-E14A-41D3-B8B9-AF314C7CB791}" presName="spaceRect" presStyleCnt="0"/>
      <dgm:spPr/>
    </dgm:pt>
    <dgm:pt modelId="{FDCAF059-9B9F-4B16-87B2-14DAB217D65E}" type="pres">
      <dgm:prSet presAssocID="{195E19C5-E14A-41D3-B8B9-AF314C7CB791}" presName="parTx" presStyleLbl="revTx" presStyleIdx="3" presStyleCnt="11">
        <dgm:presLayoutVars>
          <dgm:chMax val="0"/>
          <dgm:chPref val="0"/>
        </dgm:presLayoutVars>
      </dgm:prSet>
      <dgm:spPr/>
    </dgm:pt>
    <dgm:pt modelId="{0F66C0E0-B4EE-4FF6-A058-8AF0392C9DFC}" type="pres">
      <dgm:prSet presAssocID="{7EE8DB6D-82D1-46F4-B71A-11326792A07A}" presName="sibTrans" presStyleCnt="0"/>
      <dgm:spPr/>
    </dgm:pt>
    <dgm:pt modelId="{5F81D017-B857-4CA3-875C-D6B65FDFD9BD}" type="pres">
      <dgm:prSet presAssocID="{1EB15341-4D13-4085-BA9A-55A2C8803AA7}" presName="compNode" presStyleCnt="0"/>
      <dgm:spPr/>
    </dgm:pt>
    <dgm:pt modelId="{68054DCC-158B-465B-A2DF-AB971C53189E}" type="pres">
      <dgm:prSet presAssocID="{1EB15341-4D13-4085-BA9A-55A2C8803AA7}" presName="bgRect" presStyleLbl="bgShp" presStyleIdx="4" presStyleCnt="11"/>
      <dgm:spPr/>
    </dgm:pt>
    <dgm:pt modelId="{6609212A-5360-4385-888B-94459518BC5D}" type="pres">
      <dgm:prSet presAssocID="{1EB15341-4D13-4085-BA9A-55A2C8803AA7}" presName="iconRect" presStyleLbl="node1" presStyleIdx="4" presStyleCnt="11"/>
      <dgm:spPr>
        <a:ln>
          <a:noFill/>
        </a:ln>
      </dgm:spPr>
    </dgm:pt>
    <dgm:pt modelId="{A0D883F2-CAE3-44B3-940F-7A0A8975D841}" type="pres">
      <dgm:prSet presAssocID="{1EB15341-4D13-4085-BA9A-55A2C8803AA7}" presName="spaceRect" presStyleCnt="0"/>
      <dgm:spPr/>
    </dgm:pt>
    <dgm:pt modelId="{C61878AF-4F59-4B56-889C-3C800EF70EE6}" type="pres">
      <dgm:prSet presAssocID="{1EB15341-4D13-4085-BA9A-55A2C8803AA7}" presName="parTx" presStyleLbl="revTx" presStyleIdx="4" presStyleCnt="11">
        <dgm:presLayoutVars>
          <dgm:chMax val="0"/>
          <dgm:chPref val="0"/>
        </dgm:presLayoutVars>
      </dgm:prSet>
      <dgm:spPr/>
    </dgm:pt>
    <dgm:pt modelId="{5E499D32-F507-4F73-9778-8121052C7E58}" type="pres">
      <dgm:prSet presAssocID="{A967ADBA-6120-4CBB-A250-65E11BC802E7}" presName="sibTrans" presStyleCnt="0"/>
      <dgm:spPr/>
    </dgm:pt>
    <dgm:pt modelId="{7452E487-F93B-4C3E-8BF8-8E846727FB1C}" type="pres">
      <dgm:prSet presAssocID="{AF6FB3F9-A348-44B6-860F-B88E608C13F2}" presName="compNode" presStyleCnt="0"/>
      <dgm:spPr/>
    </dgm:pt>
    <dgm:pt modelId="{D67A00B1-1088-409E-883A-D3C81ABAE7F4}" type="pres">
      <dgm:prSet presAssocID="{AF6FB3F9-A348-44B6-860F-B88E608C13F2}" presName="bgRect" presStyleLbl="bgShp" presStyleIdx="5" presStyleCnt="11"/>
      <dgm:spPr/>
    </dgm:pt>
    <dgm:pt modelId="{C35A7618-E252-451A-AFAD-26A8EB29518B}" type="pres">
      <dgm:prSet presAssocID="{AF6FB3F9-A348-44B6-860F-B88E608C13F2}" presName="iconRect" presStyleLbl="node1" presStyleIdx="5" presStyleCnt="11"/>
      <dgm:spPr>
        <a:ln>
          <a:noFill/>
        </a:ln>
      </dgm:spPr>
    </dgm:pt>
    <dgm:pt modelId="{723DB4C2-D7AA-4A6B-BEE6-E842BED70D03}" type="pres">
      <dgm:prSet presAssocID="{AF6FB3F9-A348-44B6-860F-B88E608C13F2}" presName="spaceRect" presStyleCnt="0"/>
      <dgm:spPr/>
    </dgm:pt>
    <dgm:pt modelId="{56951DF2-1F9B-4DA8-BCEE-520C42839051}" type="pres">
      <dgm:prSet presAssocID="{AF6FB3F9-A348-44B6-860F-B88E608C13F2}" presName="parTx" presStyleLbl="revTx" presStyleIdx="5" presStyleCnt="11">
        <dgm:presLayoutVars>
          <dgm:chMax val="0"/>
          <dgm:chPref val="0"/>
        </dgm:presLayoutVars>
      </dgm:prSet>
      <dgm:spPr/>
    </dgm:pt>
    <dgm:pt modelId="{578ACB6D-9C19-402C-812D-19FD7716B3C3}" type="pres">
      <dgm:prSet presAssocID="{67F163F2-FA73-46FA-A9A2-4DA35D572235}" presName="sibTrans" presStyleCnt="0"/>
      <dgm:spPr/>
    </dgm:pt>
    <dgm:pt modelId="{DEB2D30C-C80E-4E70-B333-5A4C9DC36EC3}" type="pres">
      <dgm:prSet presAssocID="{18AAA1CC-F368-42C8-BCEB-39E453CF4186}" presName="compNode" presStyleCnt="0"/>
      <dgm:spPr/>
    </dgm:pt>
    <dgm:pt modelId="{5F13CEC1-65A6-4B70-B639-9A8D6288CFE5}" type="pres">
      <dgm:prSet presAssocID="{18AAA1CC-F368-42C8-BCEB-39E453CF4186}" presName="bgRect" presStyleLbl="bgShp" presStyleIdx="6" presStyleCnt="11"/>
      <dgm:spPr/>
    </dgm:pt>
    <dgm:pt modelId="{09056CCF-0217-4A32-9A34-EC9542BA62ED}" type="pres">
      <dgm:prSet presAssocID="{18AAA1CC-F368-42C8-BCEB-39E453CF4186}" presName="iconRect" presStyleLbl="node1" presStyleIdx="6" presStyleCnt="11"/>
      <dgm:spPr>
        <a:ln>
          <a:noFill/>
        </a:ln>
      </dgm:spPr>
    </dgm:pt>
    <dgm:pt modelId="{372DECC3-B16E-46D3-87AE-874E5D053357}" type="pres">
      <dgm:prSet presAssocID="{18AAA1CC-F368-42C8-BCEB-39E453CF4186}" presName="spaceRect" presStyleCnt="0"/>
      <dgm:spPr/>
    </dgm:pt>
    <dgm:pt modelId="{903393F9-6F51-4194-951F-87B96B6F2BC9}" type="pres">
      <dgm:prSet presAssocID="{18AAA1CC-F368-42C8-BCEB-39E453CF4186}" presName="parTx" presStyleLbl="revTx" presStyleIdx="6" presStyleCnt="11">
        <dgm:presLayoutVars>
          <dgm:chMax val="0"/>
          <dgm:chPref val="0"/>
        </dgm:presLayoutVars>
      </dgm:prSet>
      <dgm:spPr/>
    </dgm:pt>
    <dgm:pt modelId="{D03A4AAC-F4E9-4508-8C6E-ACA8640D04C7}" type="pres">
      <dgm:prSet presAssocID="{B7131272-FEDA-48FC-B66C-FAD797C3ADF3}" presName="sibTrans" presStyleCnt="0"/>
      <dgm:spPr/>
    </dgm:pt>
    <dgm:pt modelId="{B395D2D9-DBB7-4E98-B843-1F6FA6AE2F76}" type="pres">
      <dgm:prSet presAssocID="{7D778D4D-A3B8-44C7-BE7B-DA3B02F3C547}" presName="compNode" presStyleCnt="0"/>
      <dgm:spPr/>
    </dgm:pt>
    <dgm:pt modelId="{10B1FF8D-7181-44AF-B6E6-447F49B54859}" type="pres">
      <dgm:prSet presAssocID="{7D778D4D-A3B8-44C7-BE7B-DA3B02F3C547}" presName="bgRect" presStyleLbl="bgShp" presStyleIdx="7" presStyleCnt="11"/>
      <dgm:spPr/>
    </dgm:pt>
    <dgm:pt modelId="{595C984A-D21F-42AB-B156-B1980A6ECBBB}" type="pres">
      <dgm:prSet presAssocID="{7D778D4D-A3B8-44C7-BE7B-DA3B02F3C547}" presName="iconRect" presStyleLbl="node1" presStyleIdx="7" presStyleCnt="1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tabase"/>
        </a:ext>
      </dgm:extLst>
    </dgm:pt>
    <dgm:pt modelId="{5BED3607-8F36-4B02-B8AF-3E5D5B427322}" type="pres">
      <dgm:prSet presAssocID="{7D778D4D-A3B8-44C7-BE7B-DA3B02F3C547}" presName="spaceRect" presStyleCnt="0"/>
      <dgm:spPr/>
    </dgm:pt>
    <dgm:pt modelId="{6D4F69D4-5411-4F50-8D2D-C857966BAA3B}" type="pres">
      <dgm:prSet presAssocID="{7D778D4D-A3B8-44C7-BE7B-DA3B02F3C547}" presName="parTx" presStyleLbl="revTx" presStyleIdx="7" presStyleCnt="11">
        <dgm:presLayoutVars>
          <dgm:chMax val="0"/>
          <dgm:chPref val="0"/>
        </dgm:presLayoutVars>
      </dgm:prSet>
      <dgm:spPr/>
    </dgm:pt>
    <dgm:pt modelId="{161BB5F2-18D8-43F2-8649-38485F4FD4F9}" type="pres">
      <dgm:prSet presAssocID="{13C014CA-904A-4382-B203-F026B96A6668}" presName="sibTrans" presStyleCnt="0"/>
      <dgm:spPr/>
    </dgm:pt>
    <dgm:pt modelId="{6CCEDFAC-76E0-47FF-9468-AC659971D28C}" type="pres">
      <dgm:prSet presAssocID="{C86C8240-82CF-4D4E-B85E-3A5D7284BA7C}" presName="compNode" presStyleCnt="0"/>
      <dgm:spPr/>
    </dgm:pt>
    <dgm:pt modelId="{26F6E429-E04D-4728-99BB-83136BBB04AA}" type="pres">
      <dgm:prSet presAssocID="{C86C8240-82CF-4D4E-B85E-3A5D7284BA7C}" presName="bgRect" presStyleLbl="bgShp" presStyleIdx="8" presStyleCnt="11"/>
      <dgm:spPr/>
    </dgm:pt>
    <dgm:pt modelId="{75CA62B3-E833-4152-92D0-406800AFE4A0}" type="pres">
      <dgm:prSet presAssocID="{C86C8240-82CF-4D4E-B85E-3A5D7284BA7C}" presName="iconRect" presStyleLbl="node1" presStyleIdx="8" presStyleCnt="11"/>
      <dgm:spPr>
        <a:ln>
          <a:noFill/>
        </a:ln>
      </dgm:spPr>
    </dgm:pt>
    <dgm:pt modelId="{5DB2695D-AAE5-4647-8DD5-46078C6520CE}" type="pres">
      <dgm:prSet presAssocID="{C86C8240-82CF-4D4E-B85E-3A5D7284BA7C}" presName="spaceRect" presStyleCnt="0"/>
      <dgm:spPr/>
    </dgm:pt>
    <dgm:pt modelId="{B31AB541-5BCA-45AA-B956-06CDE51DE587}" type="pres">
      <dgm:prSet presAssocID="{C86C8240-82CF-4D4E-B85E-3A5D7284BA7C}" presName="parTx" presStyleLbl="revTx" presStyleIdx="8" presStyleCnt="11">
        <dgm:presLayoutVars>
          <dgm:chMax val="0"/>
          <dgm:chPref val="0"/>
        </dgm:presLayoutVars>
      </dgm:prSet>
      <dgm:spPr/>
    </dgm:pt>
    <dgm:pt modelId="{5EE01044-84B7-4A78-981C-B62AE25D3B66}" type="pres">
      <dgm:prSet presAssocID="{A9003C76-AED6-49EF-8BEE-D9296EB69955}" presName="sibTrans" presStyleCnt="0"/>
      <dgm:spPr/>
    </dgm:pt>
    <dgm:pt modelId="{F20714FB-EFFC-428E-AB94-7DB24B04C1C8}" type="pres">
      <dgm:prSet presAssocID="{0A7A04CE-7086-407D-AECF-1D5BA5586A98}" presName="compNode" presStyleCnt="0"/>
      <dgm:spPr/>
    </dgm:pt>
    <dgm:pt modelId="{9717200F-4EA8-4113-AE8B-498F61E29D98}" type="pres">
      <dgm:prSet presAssocID="{0A7A04CE-7086-407D-AECF-1D5BA5586A98}" presName="bgRect" presStyleLbl="bgShp" presStyleIdx="9" presStyleCnt="11"/>
      <dgm:spPr/>
    </dgm:pt>
    <dgm:pt modelId="{2D70A47A-1BB6-4BCC-9F42-EB08FDA09785}" type="pres">
      <dgm:prSet presAssocID="{0A7A04CE-7086-407D-AECF-1D5BA5586A98}" presName="iconRect" presStyleLbl="node1" presStyleIdx="9" presStyleCnt="11"/>
      <dgm:spPr>
        <a:ln>
          <a:noFill/>
        </a:ln>
      </dgm:spPr>
    </dgm:pt>
    <dgm:pt modelId="{01A12C9F-4EB0-4AA9-B961-7FFBD2F9DF2A}" type="pres">
      <dgm:prSet presAssocID="{0A7A04CE-7086-407D-AECF-1D5BA5586A98}" presName="spaceRect" presStyleCnt="0"/>
      <dgm:spPr/>
    </dgm:pt>
    <dgm:pt modelId="{2F370A2A-5E0F-4E88-93BD-90388F53B2D7}" type="pres">
      <dgm:prSet presAssocID="{0A7A04CE-7086-407D-AECF-1D5BA5586A98}" presName="parTx" presStyleLbl="revTx" presStyleIdx="9" presStyleCnt="11">
        <dgm:presLayoutVars>
          <dgm:chMax val="0"/>
          <dgm:chPref val="0"/>
        </dgm:presLayoutVars>
      </dgm:prSet>
      <dgm:spPr/>
    </dgm:pt>
    <dgm:pt modelId="{C94B91F1-C034-4BCF-AA40-AD55C32FC45D}" type="pres">
      <dgm:prSet presAssocID="{26E328C4-A517-404A-A439-60AF869A94D3}" presName="sibTrans" presStyleCnt="0"/>
      <dgm:spPr/>
    </dgm:pt>
    <dgm:pt modelId="{119DE5B3-D938-478E-8F40-A162684C18FB}" type="pres">
      <dgm:prSet presAssocID="{B51AD01D-ADB9-4788-B905-6F6228CD0998}" presName="compNode" presStyleCnt="0"/>
      <dgm:spPr/>
    </dgm:pt>
    <dgm:pt modelId="{B6476303-90A5-4ACF-A28B-FE57E8A06516}" type="pres">
      <dgm:prSet presAssocID="{B51AD01D-ADB9-4788-B905-6F6228CD0998}" presName="bgRect" presStyleLbl="bgShp" presStyleIdx="10" presStyleCnt="11"/>
      <dgm:spPr/>
    </dgm:pt>
    <dgm:pt modelId="{66499DBE-A9C5-49FA-B7CB-0C6747CA85CB}" type="pres">
      <dgm:prSet presAssocID="{B51AD01D-ADB9-4788-B905-6F6228CD0998}" presName="iconRect" presStyleLbl="node1" presStyleIdx="10" presStyleCnt="11"/>
      <dgm:spPr/>
    </dgm:pt>
    <dgm:pt modelId="{5FB27A7A-C4CC-4611-8791-6B78ED4ACB14}" type="pres">
      <dgm:prSet presAssocID="{B51AD01D-ADB9-4788-B905-6F6228CD0998}" presName="spaceRect" presStyleCnt="0"/>
      <dgm:spPr/>
    </dgm:pt>
    <dgm:pt modelId="{62F49DEC-E43C-4A89-A35B-D135717E6B0E}" type="pres">
      <dgm:prSet presAssocID="{B51AD01D-ADB9-4788-B905-6F6228CD0998}" presName="parTx" presStyleLbl="revTx" presStyleIdx="10" presStyleCnt="11">
        <dgm:presLayoutVars>
          <dgm:chMax val="0"/>
          <dgm:chPref val="0"/>
        </dgm:presLayoutVars>
      </dgm:prSet>
      <dgm:spPr/>
    </dgm:pt>
  </dgm:ptLst>
  <dgm:cxnLst>
    <dgm:cxn modelId="{2122C410-76F4-457A-93B2-F9AEBE1D1D13}" srcId="{66FA350D-3495-4B94-8660-0B89E4E39048}" destId="{AF6FB3F9-A348-44B6-860F-B88E608C13F2}" srcOrd="5" destOrd="0" parTransId="{0A0B201D-9972-432E-856B-FFF3827E2188}" sibTransId="{67F163F2-FA73-46FA-A9A2-4DA35D572235}"/>
    <dgm:cxn modelId="{1B739A18-B62D-4B4F-9106-C7A55304916F}" type="presOf" srcId="{C648375F-22C5-45A5-8C0B-60FBCF868F35}" destId="{44285F2B-B4D6-4879-8804-BC71484BE717}" srcOrd="0" destOrd="0" presId="urn:microsoft.com/office/officeart/2018/2/layout/IconVerticalSolidList"/>
    <dgm:cxn modelId="{37BA9927-B474-441E-B3E5-3E3D797B5916}" type="presOf" srcId="{6B0FA68B-34B0-4BC9-835F-7896514467E6}" destId="{9D74876C-5E0C-47C7-87AF-72F66BF3DBDF}" srcOrd="0" destOrd="0" presId="urn:microsoft.com/office/officeart/2018/2/layout/IconVerticalSolidList"/>
    <dgm:cxn modelId="{49E9B928-88B4-4A93-9788-580B4258575B}" srcId="{66FA350D-3495-4B94-8660-0B89E4E39048}" destId="{7D778D4D-A3B8-44C7-BE7B-DA3B02F3C547}" srcOrd="7" destOrd="0" parTransId="{3FE47AB8-7B3E-4A0D-964B-7BCFD49D894E}" sibTransId="{13C014CA-904A-4382-B203-F026B96A6668}"/>
    <dgm:cxn modelId="{75B55D43-8483-4E48-9715-3ED4CFFAD7C5}" srcId="{66FA350D-3495-4B94-8660-0B89E4E39048}" destId="{3D752D9A-B31E-4D23-A0F1-E22027E4D517}" srcOrd="1" destOrd="0" parTransId="{EFF3C5D1-0958-4306-AD9F-827C753EF7CA}" sibTransId="{908A0707-F33E-4C65-B431-2C9E09172BC7}"/>
    <dgm:cxn modelId="{D9380248-4FD0-4B7A-ABE2-C63EA4224CAB}" srcId="{66FA350D-3495-4B94-8660-0B89E4E39048}" destId="{6B0FA68B-34B0-4BC9-835F-7896514467E6}" srcOrd="2" destOrd="0" parTransId="{5A0B06F9-01C6-4C4D-98B8-08BA035857C0}" sibTransId="{31AE5E76-054C-4905-8613-BAF9411CBFF4}"/>
    <dgm:cxn modelId="{E4377052-A42D-4A58-9429-DA04C30529E2}" srcId="{66FA350D-3495-4B94-8660-0B89E4E39048}" destId="{0A7A04CE-7086-407D-AECF-1D5BA5586A98}" srcOrd="9" destOrd="0" parTransId="{B76C7928-C5E4-4F53-965B-F6092CAF57D1}" sibTransId="{26E328C4-A517-404A-A439-60AF869A94D3}"/>
    <dgm:cxn modelId="{5F080874-D65C-4ECD-98DE-6DB33DAE56EE}" srcId="{66FA350D-3495-4B94-8660-0B89E4E39048}" destId="{C648375F-22C5-45A5-8C0B-60FBCF868F35}" srcOrd="0" destOrd="0" parTransId="{A81A141C-ED44-4A1F-BAE5-BE4F583299DE}" sibTransId="{293A6883-7641-4D3A-B88F-F9A2F0679D58}"/>
    <dgm:cxn modelId="{B8C68754-16CB-44B6-8576-1104E032F806}" srcId="{66FA350D-3495-4B94-8660-0B89E4E39048}" destId="{195E19C5-E14A-41D3-B8B9-AF314C7CB791}" srcOrd="3" destOrd="0" parTransId="{AB7F86E5-ACC7-49C7-985E-E3BBB5689527}" sibTransId="{7EE8DB6D-82D1-46F4-B71A-11326792A07A}"/>
    <dgm:cxn modelId="{D614CF56-07B6-4A3D-A895-2472274A7312}" srcId="{66FA350D-3495-4B94-8660-0B89E4E39048}" destId="{1EB15341-4D13-4085-BA9A-55A2C8803AA7}" srcOrd="4" destOrd="0" parTransId="{D8A5E2BC-EFC1-421A-A967-A4248DC4BE9D}" sibTransId="{A967ADBA-6120-4CBB-A250-65E11BC802E7}"/>
    <dgm:cxn modelId="{DBF21F77-2568-443D-A0B1-EA656DA20415}" type="presOf" srcId="{0A7A04CE-7086-407D-AECF-1D5BA5586A98}" destId="{2F370A2A-5E0F-4E88-93BD-90388F53B2D7}" srcOrd="0" destOrd="0" presId="urn:microsoft.com/office/officeart/2018/2/layout/IconVerticalSolidList"/>
    <dgm:cxn modelId="{E3E13E7B-68A8-4A09-86CA-F42EB3DC252F}" type="presOf" srcId="{3D752D9A-B31E-4D23-A0F1-E22027E4D517}" destId="{F65569DD-90F1-411B-A99E-ED3BBE02D12E}" srcOrd="0" destOrd="0" presId="urn:microsoft.com/office/officeart/2018/2/layout/IconVerticalSolidList"/>
    <dgm:cxn modelId="{ACABC283-CFB4-48B1-BEE3-AB16048DE961}" type="presOf" srcId="{66FA350D-3495-4B94-8660-0B89E4E39048}" destId="{97B0F03D-0797-4DF9-A2F8-F7889C05F1A5}" srcOrd="0" destOrd="0" presId="urn:microsoft.com/office/officeart/2018/2/layout/IconVerticalSolidList"/>
    <dgm:cxn modelId="{2BAF60AA-ECBC-4F39-897A-5A3A8D503F10}" type="presOf" srcId="{AF6FB3F9-A348-44B6-860F-B88E608C13F2}" destId="{56951DF2-1F9B-4DA8-BCEE-520C42839051}" srcOrd="0" destOrd="0" presId="urn:microsoft.com/office/officeart/2018/2/layout/IconVerticalSolidList"/>
    <dgm:cxn modelId="{9B4966AD-E957-46D2-8F95-1C5FCD010137}" type="presOf" srcId="{7D778D4D-A3B8-44C7-BE7B-DA3B02F3C547}" destId="{6D4F69D4-5411-4F50-8D2D-C857966BAA3B}" srcOrd="0" destOrd="0" presId="urn:microsoft.com/office/officeart/2018/2/layout/IconVerticalSolidList"/>
    <dgm:cxn modelId="{1351BBB1-55FC-4F27-BB6B-2D834D71ECFE}" type="presOf" srcId="{195E19C5-E14A-41D3-B8B9-AF314C7CB791}" destId="{FDCAF059-9B9F-4B16-87B2-14DAB217D65E}" srcOrd="0" destOrd="0" presId="urn:microsoft.com/office/officeart/2018/2/layout/IconVerticalSolidList"/>
    <dgm:cxn modelId="{08DEFEC1-3467-42C1-B18E-E6D8D50FF237}" srcId="{66FA350D-3495-4B94-8660-0B89E4E39048}" destId="{C86C8240-82CF-4D4E-B85E-3A5D7284BA7C}" srcOrd="8" destOrd="0" parTransId="{78A05D30-72AD-4433-9E1B-672B11620FEF}" sibTransId="{A9003C76-AED6-49EF-8BEE-D9296EB69955}"/>
    <dgm:cxn modelId="{D9D86FC4-25C3-4ECF-AF1F-81E5AB7749BC}" type="presOf" srcId="{B51AD01D-ADB9-4788-B905-6F6228CD0998}" destId="{62F49DEC-E43C-4A89-A35B-D135717E6B0E}" srcOrd="0" destOrd="0" presId="urn:microsoft.com/office/officeart/2018/2/layout/IconVerticalSolidList"/>
    <dgm:cxn modelId="{DB7350C5-358E-43C7-B2FA-F22FF5522C96}" srcId="{66FA350D-3495-4B94-8660-0B89E4E39048}" destId="{B51AD01D-ADB9-4788-B905-6F6228CD0998}" srcOrd="10" destOrd="0" parTransId="{B630992F-F399-4D0A-8ECC-C564257E5061}" sibTransId="{FD0A0ED3-550C-4853-948E-5F5924222B80}"/>
    <dgm:cxn modelId="{141A06C8-1BA9-4CD1-B417-560945AA126A}" srcId="{66FA350D-3495-4B94-8660-0B89E4E39048}" destId="{18AAA1CC-F368-42C8-BCEB-39E453CF4186}" srcOrd="6" destOrd="0" parTransId="{EB35FBFD-A5B0-4038-A053-EA11A4D7A98E}" sibTransId="{B7131272-FEDA-48FC-B66C-FAD797C3ADF3}"/>
    <dgm:cxn modelId="{13B626DB-99B3-450C-94F3-D27F847BB211}" type="presOf" srcId="{C86C8240-82CF-4D4E-B85E-3A5D7284BA7C}" destId="{B31AB541-5BCA-45AA-B956-06CDE51DE587}" srcOrd="0" destOrd="0" presId="urn:microsoft.com/office/officeart/2018/2/layout/IconVerticalSolidList"/>
    <dgm:cxn modelId="{3CBDFCE3-09F8-4B4F-94A7-D61E7182802B}" type="presOf" srcId="{18AAA1CC-F368-42C8-BCEB-39E453CF4186}" destId="{903393F9-6F51-4194-951F-87B96B6F2BC9}" srcOrd="0" destOrd="0" presId="urn:microsoft.com/office/officeart/2018/2/layout/IconVerticalSolidList"/>
    <dgm:cxn modelId="{B5F598E8-DDCC-4414-9221-97548A62A67E}" type="presOf" srcId="{1EB15341-4D13-4085-BA9A-55A2C8803AA7}" destId="{C61878AF-4F59-4B56-889C-3C800EF70EE6}" srcOrd="0" destOrd="0" presId="urn:microsoft.com/office/officeart/2018/2/layout/IconVerticalSolidList"/>
    <dgm:cxn modelId="{96BA5933-6A2E-44E8-ACC0-654BC938FBCB}" type="presParOf" srcId="{97B0F03D-0797-4DF9-A2F8-F7889C05F1A5}" destId="{53DBF731-D8F4-4C0E-8251-7FEBB4AC18C6}" srcOrd="0" destOrd="0" presId="urn:microsoft.com/office/officeart/2018/2/layout/IconVerticalSolidList"/>
    <dgm:cxn modelId="{A94EA503-1C57-4DA8-BB1F-43E9E53D6381}" type="presParOf" srcId="{53DBF731-D8F4-4C0E-8251-7FEBB4AC18C6}" destId="{D026A48F-62E8-4046-AE14-BC22F054742A}" srcOrd="0" destOrd="0" presId="urn:microsoft.com/office/officeart/2018/2/layout/IconVerticalSolidList"/>
    <dgm:cxn modelId="{03E01FD2-34FC-40A8-873D-E1760AB1DA55}" type="presParOf" srcId="{53DBF731-D8F4-4C0E-8251-7FEBB4AC18C6}" destId="{C3277249-B5C2-4BAF-B5D8-7AC448E7CC39}" srcOrd="1" destOrd="0" presId="urn:microsoft.com/office/officeart/2018/2/layout/IconVerticalSolidList"/>
    <dgm:cxn modelId="{007248ED-6791-4BA1-B150-C4E56AAFBB25}" type="presParOf" srcId="{53DBF731-D8F4-4C0E-8251-7FEBB4AC18C6}" destId="{764953D9-58A7-430B-932A-889952FE13EE}" srcOrd="2" destOrd="0" presId="urn:microsoft.com/office/officeart/2018/2/layout/IconVerticalSolidList"/>
    <dgm:cxn modelId="{982D616E-0E96-4115-BCB7-80C8AA8C4B0A}" type="presParOf" srcId="{53DBF731-D8F4-4C0E-8251-7FEBB4AC18C6}" destId="{44285F2B-B4D6-4879-8804-BC71484BE717}" srcOrd="3" destOrd="0" presId="urn:microsoft.com/office/officeart/2018/2/layout/IconVerticalSolidList"/>
    <dgm:cxn modelId="{AD71F334-3415-417F-89D7-BA9229EA1511}" type="presParOf" srcId="{97B0F03D-0797-4DF9-A2F8-F7889C05F1A5}" destId="{7D3CFDA8-B690-4BF2-81C1-7B29463AB809}" srcOrd="1" destOrd="0" presId="urn:microsoft.com/office/officeart/2018/2/layout/IconVerticalSolidList"/>
    <dgm:cxn modelId="{69460592-8AF6-47DF-88E6-8418C46E98AC}" type="presParOf" srcId="{97B0F03D-0797-4DF9-A2F8-F7889C05F1A5}" destId="{3AD72BCE-807F-4468-9865-9F446C762C80}" srcOrd="2" destOrd="0" presId="urn:microsoft.com/office/officeart/2018/2/layout/IconVerticalSolidList"/>
    <dgm:cxn modelId="{8F167C50-D118-421A-BEE4-71B28B5EF783}" type="presParOf" srcId="{3AD72BCE-807F-4468-9865-9F446C762C80}" destId="{1B8106BF-39AA-400C-8D1E-1EC0BF22ACA5}" srcOrd="0" destOrd="0" presId="urn:microsoft.com/office/officeart/2018/2/layout/IconVerticalSolidList"/>
    <dgm:cxn modelId="{CCDABE6E-C364-4124-B0FD-C98E0C07F4E0}" type="presParOf" srcId="{3AD72BCE-807F-4468-9865-9F446C762C80}" destId="{688F94C6-A8DA-4494-9703-BC53B1D1496C}" srcOrd="1" destOrd="0" presId="urn:microsoft.com/office/officeart/2018/2/layout/IconVerticalSolidList"/>
    <dgm:cxn modelId="{84BCE3D8-50DC-4057-AED8-9A6DB7D23810}" type="presParOf" srcId="{3AD72BCE-807F-4468-9865-9F446C762C80}" destId="{BECFBE5C-D5DA-4B1B-8B50-0FB97249ACEA}" srcOrd="2" destOrd="0" presId="urn:microsoft.com/office/officeart/2018/2/layout/IconVerticalSolidList"/>
    <dgm:cxn modelId="{D56595EA-0771-4069-9EFE-F797916492C7}" type="presParOf" srcId="{3AD72BCE-807F-4468-9865-9F446C762C80}" destId="{F65569DD-90F1-411B-A99E-ED3BBE02D12E}" srcOrd="3" destOrd="0" presId="urn:microsoft.com/office/officeart/2018/2/layout/IconVerticalSolidList"/>
    <dgm:cxn modelId="{F856680E-5962-4BFC-8362-49ACFCF15CDE}" type="presParOf" srcId="{97B0F03D-0797-4DF9-A2F8-F7889C05F1A5}" destId="{32562FFF-3AF4-4C58-A404-F66C652BC4EC}" srcOrd="3" destOrd="0" presId="urn:microsoft.com/office/officeart/2018/2/layout/IconVerticalSolidList"/>
    <dgm:cxn modelId="{98C3EC3C-0FB6-4703-803F-38806BD6BD4D}" type="presParOf" srcId="{97B0F03D-0797-4DF9-A2F8-F7889C05F1A5}" destId="{32623104-D80F-4E24-892E-5B257DBCF848}" srcOrd="4" destOrd="0" presId="urn:microsoft.com/office/officeart/2018/2/layout/IconVerticalSolidList"/>
    <dgm:cxn modelId="{9376C035-3CDB-487D-916A-5DDB89D2B6B6}" type="presParOf" srcId="{32623104-D80F-4E24-892E-5B257DBCF848}" destId="{BA49266E-5FC0-42C0-B58C-37F5C0E5CEEC}" srcOrd="0" destOrd="0" presId="urn:microsoft.com/office/officeart/2018/2/layout/IconVerticalSolidList"/>
    <dgm:cxn modelId="{27341129-7737-49AD-BD9E-2DEBCDAD1DBB}" type="presParOf" srcId="{32623104-D80F-4E24-892E-5B257DBCF848}" destId="{F0DF1EAE-D870-4105-9B7D-468FA13D2388}" srcOrd="1" destOrd="0" presId="urn:microsoft.com/office/officeart/2018/2/layout/IconVerticalSolidList"/>
    <dgm:cxn modelId="{0AA7F185-2334-4694-8672-8417E0F88652}" type="presParOf" srcId="{32623104-D80F-4E24-892E-5B257DBCF848}" destId="{5388C490-CBC2-4F96-8635-A50D1899590C}" srcOrd="2" destOrd="0" presId="urn:microsoft.com/office/officeart/2018/2/layout/IconVerticalSolidList"/>
    <dgm:cxn modelId="{9B2F67AA-1980-458D-87FA-B28B6EB65B8E}" type="presParOf" srcId="{32623104-D80F-4E24-892E-5B257DBCF848}" destId="{9D74876C-5E0C-47C7-87AF-72F66BF3DBDF}" srcOrd="3" destOrd="0" presId="urn:microsoft.com/office/officeart/2018/2/layout/IconVerticalSolidList"/>
    <dgm:cxn modelId="{0BAA7E37-AB91-42F9-BB25-8804BF0240AD}" type="presParOf" srcId="{97B0F03D-0797-4DF9-A2F8-F7889C05F1A5}" destId="{5127B5A3-0258-48FB-BB1F-4073411BB6F4}" srcOrd="5" destOrd="0" presId="urn:microsoft.com/office/officeart/2018/2/layout/IconVerticalSolidList"/>
    <dgm:cxn modelId="{55F09A45-2DD9-4765-A7CA-B93EFD0C1082}" type="presParOf" srcId="{97B0F03D-0797-4DF9-A2F8-F7889C05F1A5}" destId="{15CFFD7D-C8C6-4A38-91EC-F1FD5F04D2FC}" srcOrd="6" destOrd="0" presId="urn:microsoft.com/office/officeart/2018/2/layout/IconVerticalSolidList"/>
    <dgm:cxn modelId="{2D941B5A-2499-4D7F-8BF5-57EFAD925141}" type="presParOf" srcId="{15CFFD7D-C8C6-4A38-91EC-F1FD5F04D2FC}" destId="{C18F883E-4230-4E07-B2E0-9EDB203D0A65}" srcOrd="0" destOrd="0" presId="urn:microsoft.com/office/officeart/2018/2/layout/IconVerticalSolidList"/>
    <dgm:cxn modelId="{C3B6EE28-7935-49D9-B1F1-BC7972F36775}" type="presParOf" srcId="{15CFFD7D-C8C6-4A38-91EC-F1FD5F04D2FC}" destId="{7A2BA467-BE40-423A-BC7F-DD48D888E8BE}" srcOrd="1" destOrd="0" presId="urn:microsoft.com/office/officeart/2018/2/layout/IconVerticalSolidList"/>
    <dgm:cxn modelId="{5EB6A157-43C6-4DCE-B336-08A62EBE8873}" type="presParOf" srcId="{15CFFD7D-C8C6-4A38-91EC-F1FD5F04D2FC}" destId="{84C72E11-6892-4C77-9BD6-04556B7C1B05}" srcOrd="2" destOrd="0" presId="urn:microsoft.com/office/officeart/2018/2/layout/IconVerticalSolidList"/>
    <dgm:cxn modelId="{8ED54D6B-80F7-43FC-B2A9-49726B40E6A0}" type="presParOf" srcId="{15CFFD7D-C8C6-4A38-91EC-F1FD5F04D2FC}" destId="{FDCAF059-9B9F-4B16-87B2-14DAB217D65E}" srcOrd="3" destOrd="0" presId="urn:microsoft.com/office/officeart/2018/2/layout/IconVerticalSolidList"/>
    <dgm:cxn modelId="{2341DF53-764A-4CD3-B823-19F3FE4810FA}" type="presParOf" srcId="{97B0F03D-0797-4DF9-A2F8-F7889C05F1A5}" destId="{0F66C0E0-B4EE-4FF6-A058-8AF0392C9DFC}" srcOrd="7" destOrd="0" presId="urn:microsoft.com/office/officeart/2018/2/layout/IconVerticalSolidList"/>
    <dgm:cxn modelId="{94E213F5-E42C-418E-8ABE-75625A8BEB8E}" type="presParOf" srcId="{97B0F03D-0797-4DF9-A2F8-F7889C05F1A5}" destId="{5F81D017-B857-4CA3-875C-D6B65FDFD9BD}" srcOrd="8" destOrd="0" presId="urn:microsoft.com/office/officeart/2018/2/layout/IconVerticalSolidList"/>
    <dgm:cxn modelId="{56480F1B-B85B-4B59-87AE-00421488E985}" type="presParOf" srcId="{5F81D017-B857-4CA3-875C-D6B65FDFD9BD}" destId="{68054DCC-158B-465B-A2DF-AB971C53189E}" srcOrd="0" destOrd="0" presId="urn:microsoft.com/office/officeart/2018/2/layout/IconVerticalSolidList"/>
    <dgm:cxn modelId="{0E209A2B-BCE2-4718-AC98-B90D7990FEA9}" type="presParOf" srcId="{5F81D017-B857-4CA3-875C-D6B65FDFD9BD}" destId="{6609212A-5360-4385-888B-94459518BC5D}" srcOrd="1" destOrd="0" presId="urn:microsoft.com/office/officeart/2018/2/layout/IconVerticalSolidList"/>
    <dgm:cxn modelId="{FBBFF645-0F99-4F60-A7E9-D782DBCFE503}" type="presParOf" srcId="{5F81D017-B857-4CA3-875C-D6B65FDFD9BD}" destId="{A0D883F2-CAE3-44B3-940F-7A0A8975D841}" srcOrd="2" destOrd="0" presId="urn:microsoft.com/office/officeart/2018/2/layout/IconVerticalSolidList"/>
    <dgm:cxn modelId="{E0DFD883-DF57-43DE-9F16-717F5ED6C231}" type="presParOf" srcId="{5F81D017-B857-4CA3-875C-D6B65FDFD9BD}" destId="{C61878AF-4F59-4B56-889C-3C800EF70EE6}" srcOrd="3" destOrd="0" presId="urn:microsoft.com/office/officeart/2018/2/layout/IconVerticalSolidList"/>
    <dgm:cxn modelId="{FFBBA342-C389-4900-92B6-CA1E0E2E1F67}" type="presParOf" srcId="{97B0F03D-0797-4DF9-A2F8-F7889C05F1A5}" destId="{5E499D32-F507-4F73-9778-8121052C7E58}" srcOrd="9" destOrd="0" presId="urn:microsoft.com/office/officeart/2018/2/layout/IconVerticalSolidList"/>
    <dgm:cxn modelId="{0188E73A-910A-4B05-8277-A0CAE9295C98}" type="presParOf" srcId="{97B0F03D-0797-4DF9-A2F8-F7889C05F1A5}" destId="{7452E487-F93B-4C3E-8BF8-8E846727FB1C}" srcOrd="10" destOrd="0" presId="urn:microsoft.com/office/officeart/2018/2/layout/IconVerticalSolidList"/>
    <dgm:cxn modelId="{B274A7C7-3566-4DCB-AE36-AFB5568499E9}" type="presParOf" srcId="{7452E487-F93B-4C3E-8BF8-8E846727FB1C}" destId="{D67A00B1-1088-409E-883A-D3C81ABAE7F4}" srcOrd="0" destOrd="0" presId="urn:microsoft.com/office/officeart/2018/2/layout/IconVerticalSolidList"/>
    <dgm:cxn modelId="{2F2DAB99-1D6A-48D0-AA5C-F7D4F7E2F085}" type="presParOf" srcId="{7452E487-F93B-4C3E-8BF8-8E846727FB1C}" destId="{C35A7618-E252-451A-AFAD-26A8EB29518B}" srcOrd="1" destOrd="0" presId="urn:microsoft.com/office/officeart/2018/2/layout/IconVerticalSolidList"/>
    <dgm:cxn modelId="{4644FF31-7BCA-437C-9CDD-46E2741BE0A3}" type="presParOf" srcId="{7452E487-F93B-4C3E-8BF8-8E846727FB1C}" destId="{723DB4C2-D7AA-4A6B-BEE6-E842BED70D03}" srcOrd="2" destOrd="0" presId="urn:microsoft.com/office/officeart/2018/2/layout/IconVerticalSolidList"/>
    <dgm:cxn modelId="{B7992A78-DD39-4BFE-8678-E1ED05DD8496}" type="presParOf" srcId="{7452E487-F93B-4C3E-8BF8-8E846727FB1C}" destId="{56951DF2-1F9B-4DA8-BCEE-520C42839051}" srcOrd="3" destOrd="0" presId="urn:microsoft.com/office/officeart/2018/2/layout/IconVerticalSolidList"/>
    <dgm:cxn modelId="{FFD4612B-121D-4618-8934-F7F336D65D49}" type="presParOf" srcId="{97B0F03D-0797-4DF9-A2F8-F7889C05F1A5}" destId="{578ACB6D-9C19-402C-812D-19FD7716B3C3}" srcOrd="11" destOrd="0" presId="urn:microsoft.com/office/officeart/2018/2/layout/IconVerticalSolidList"/>
    <dgm:cxn modelId="{95E9C33B-804A-48D1-88BA-036AD8552C1F}" type="presParOf" srcId="{97B0F03D-0797-4DF9-A2F8-F7889C05F1A5}" destId="{DEB2D30C-C80E-4E70-B333-5A4C9DC36EC3}" srcOrd="12" destOrd="0" presId="urn:microsoft.com/office/officeart/2018/2/layout/IconVerticalSolidList"/>
    <dgm:cxn modelId="{8F436B37-F038-4710-BB4C-00C1BD6FE0A4}" type="presParOf" srcId="{DEB2D30C-C80E-4E70-B333-5A4C9DC36EC3}" destId="{5F13CEC1-65A6-4B70-B639-9A8D6288CFE5}" srcOrd="0" destOrd="0" presId="urn:microsoft.com/office/officeart/2018/2/layout/IconVerticalSolidList"/>
    <dgm:cxn modelId="{BBB3AEDD-88E1-44CB-B4A5-27032B6F3A62}" type="presParOf" srcId="{DEB2D30C-C80E-4E70-B333-5A4C9DC36EC3}" destId="{09056CCF-0217-4A32-9A34-EC9542BA62ED}" srcOrd="1" destOrd="0" presId="urn:microsoft.com/office/officeart/2018/2/layout/IconVerticalSolidList"/>
    <dgm:cxn modelId="{EFB17915-7345-4AFE-BAA0-6F6E6DD161B3}" type="presParOf" srcId="{DEB2D30C-C80E-4E70-B333-5A4C9DC36EC3}" destId="{372DECC3-B16E-46D3-87AE-874E5D053357}" srcOrd="2" destOrd="0" presId="urn:microsoft.com/office/officeart/2018/2/layout/IconVerticalSolidList"/>
    <dgm:cxn modelId="{248FE6C8-D689-4133-94C8-7E4EE38731E6}" type="presParOf" srcId="{DEB2D30C-C80E-4E70-B333-5A4C9DC36EC3}" destId="{903393F9-6F51-4194-951F-87B96B6F2BC9}" srcOrd="3" destOrd="0" presId="urn:microsoft.com/office/officeart/2018/2/layout/IconVerticalSolidList"/>
    <dgm:cxn modelId="{CB87F4BD-DC4B-4CC5-B730-5FBC8D882DB5}" type="presParOf" srcId="{97B0F03D-0797-4DF9-A2F8-F7889C05F1A5}" destId="{D03A4AAC-F4E9-4508-8C6E-ACA8640D04C7}" srcOrd="13" destOrd="0" presId="urn:microsoft.com/office/officeart/2018/2/layout/IconVerticalSolidList"/>
    <dgm:cxn modelId="{AD715FCA-1E1B-49B3-96AD-8DFEE305C5A8}" type="presParOf" srcId="{97B0F03D-0797-4DF9-A2F8-F7889C05F1A5}" destId="{B395D2D9-DBB7-4E98-B843-1F6FA6AE2F76}" srcOrd="14" destOrd="0" presId="urn:microsoft.com/office/officeart/2018/2/layout/IconVerticalSolidList"/>
    <dgm:cxn modelId="{3394474D-C4A1-468A-A029-D36A5E862007}" type="presParOf" srcId="{B395D2D9-DBB7-4E98-B843-1F6FA6AE2F76}" destId="{10B1FF8D-7181-44AF-B6E6-447F49B54859}" srcOrd="0" destOrd="0" presId="urn:microsoft.com/office/officeart/2018/2/layout/IconVerticalSolidList"/>
    <dgm:cxn modelId="{0305D677-BDEC-41C9-A8C8-E65586505D1F}" type="presParOf" srcId="{B395D2D9-DBB7-4E98-B843-1F6FA6AE2F76}" destId="{595C984A-D21F-42AB-B156-B1980A6ECBBB}" srcOrd="1" destOrd="0" presId="urn:microsoft.com/office/officeart/2018/2/layout/IconVerticalSolidList"/>
    <dgm:cxn modelId="{4302286A-C938-4C45-A133-A40D8D7362AC}" type="presParOf" srcId="{B395D2D9-DBB7-4E98-B843-1F6FA6AE2F76}" destId="{5BED3607-8F36-4B02-B8AF-3E5D5B427322}" srcOrd="2" destOrd="0" presId="urn:microsoft.com/office/officeart/2018/2/layout/IconVerticalSolidList"/>
    <dgm:cxn modelId="{3C5C1FD3-5554-4268-922B-7F5B5E5BED35}" type="presParOf" srcId="{B395D2D9-DBB7-4E98-B843-1F6FA6AE2F76}" destId="{6D4F69D4-5411-4F50-8D2D-C857966BAA3B}" srcOrd="3" destOrd="0" presId="urn:microsoft.com/office/officeart/2018/2/layout/IconVerticalSolidList"/>
    <dgm:cxn modelId="{BF404702-02C5-4CA6-84EC-9AC493C25409}" type="presParOf" srcId="{97B0F03D-0797-4DF9-A2F8-F7889C05F1A5}" destId="{161BB5F2-18D8-43F2-8649-38485F4FD4F9}" srcOrd="15" destOrd="0" presId="urn:microsoft.com/office/officeart/2018/2/layout/IconVerticalSolidList"/>
    <dgm:cxn modelId="{DB097592-FB8C-4CA1-A30F-698F38349256}" type="presParOf" srcId="{97B0F03D-0797-4DF9-A2F8-F7889C05F1A5}" destId="{6CCEDFAC-76E0-47FF-9468-AC659971D28C}" srcOrd="16" destOrd="0" presId="urn:microsoft.com/office/officeart/2018/2/layout/IconVerticalSolidList"/>
    <dgm:cxn modelId="{F7DCA243-7C19-46ED-B86D-1B719D608C7C}" type="presParOf" srcId="{6CCEDFAC-76E0-47FF-9468-AC659971D28C}" destId="{26F6E429-E04D-4728-99BB-83136BBB04AA}" srcOrd="0" destOrd="0" presId="urn:microsoft.com/office/officeart/2018/2/layout/IconVerticalSolidList"/>
    <dgm:cxn modelId="{81643776-09AA-456B-B651-42A6D3229BB0}" type="presParOf" srcId="{6CCEDFAC-76E0-47FF-9468-AC659971D28C}" destId="{75CA62B3-E833-4152-92D0-406800AFE4A0}" srcOrd="1" destOrd="0" presId="urn:microsoft.com/office/officeart/2018/2/layout/IconVerticalSolidList"/>
    <dgm:cxn modelId="{89C12D25-26A6-45F2-83A4-11BC5D4E0DB8}" type="presParOf" srcId="{6CCEDFAC-76E0-47FF-9468-AC659971D28C}" destId="{5DB2695D-AAE5-4647-8DD5-46078C6520CE}" srcOrd="2" destOrd="0" presId="urn:microsoft.com/office/officeart/2018/2/layout/IconVerticalSolidList"/>
    <dgm:cxn modelId="{A582D90A-450F-46D4-9E21-BEB9D27A0827}" type="presParOf" srcId="{6CCEDFAC-76E0-47FF-9468-AC659971D28C}" destId="{B31AB541-5BCA-45AA-B956-06CDE51DE587}" srcOrd="3" destOrd="0" presId="urn:microsoft.com/office/officeart/2018/2/layout/IconVerticalSolidList"/>
    <dgm:cxn modelId="{7D20C000-9499-4F92-8B3B-EAB527864303}" type="presParOf" srcId="{97B0F03D-0797-4DF9-A2F8-F7889C05F1A5}" destId="{5EE01044-84B7-4A78-981C-B62AE25D3B66}" srcOrd="17" destOrd="0" presId="urn:microsoft.com/office/officeart/2018/2/layout/IconVerticalSolidList"/>
    <dgm:cxn modelId="{1136B47B-1910-4699-A357-EC2808224880}" type="presParOf" srcId="{97B0F03D-0797-4DF9-A2F8-F7889C05F1A5}" destId="{F20714FB-EFFC-428E-AB94-7DB24B04C1C8}" srcOrd="18" destOrd="0" presId="urn:microsoft.com/office/officeart/2018/2/layout/IconVerticalSolidList"/>
    <dgm:cxn modelId="{BA8239E2-8FE2-40A6-920D-5A7FA3363C7A}" type="presParOf" srcId="{F20714FB-EFFC-428E-AB94-7DB24B04C1C8}" destId="{9717200F-4EA8-4113-AE8B-498F61E29D98}" srcOrd="0" destOrd="0" presId="urn:microsoft.com/office/officeart/2018/2/layout/IconVerticalSolidList"/>
    <dgm:cxn modelId="{14D0EF36-07B1-4B0E-988B-0152EA16CB57}" type="presParOf" srcId="{F20714FB-EFFC-428E-AB94-7DB24B04C1C8}" destId="{2D70A47A-1BB6-4BCC-9F42-EB08FDA09785}" srcOrd="1" destOrd="0" presId="urn:microsoft.com/office/officeart/2018/2/layout/IconVerticalSolidList"/>
    <dgm:cxn modelId="{2BB93D35-E511-4A4C-9254-A85836BEF5F8}" type="presParOf" srcId="{F20714FB-EFFC-428E-AB94-7DB24B04C1C8}" destId="{01A12C9F-4EB0-4AA9-B961-7FFBD2F9DF2A}" srcOrd="2" destOrd="0" presId="urn:microsoft.com/office/officeart/2018/2/layout/IconVerticalSolidList"/>
    <dgm:cxn modelId="{C228CF20-D13D-47A5-A876-17BAD1726B4A}" type="presParOf" srcId="{F20714FB-EFFC-428E-AB94-7DB24B04C1C8}" destId="{2F370A2A-5E0F-4E88-93BD-90388F53B2D7}" srcOrd="3" destOrd="0" presId="urn:microsoft.com/office/officeart/2018/2/layout/IconVerticalSolidList"/>
    <dgm:cxn modelId="{2EA508DB-0C85-4FEA-90CF-90A256936215}" type="presParOf" srcId="{97B0F03D-0797-4DF9-A2F8-F7889C05F1A5}" destId="{C94B91F1-C034-4BCF-AA40-AD55C32FC45D}" srcOrd="19" destOrd="0" presId="urn:microsoft.com/office/officeart/2018/2/layout/IconVerticalSolidList"/>
    <dgm:cxn modelId="{2B0724A4-9D74-44D8-B9F1-2FDB8EF27CA3}" type="presParOf" srcId="{97B0F03D-0797-4DF9-A2F8-F7889C05F1A5}" destId="{119DE5B3-D938-478E-8F40-A162684C18FB}" srcOrd="20" destOrd="0" presId="urn:microsoft.com/office/officeart/2018/2/layout/IconVerticalSolidList"/>
    <dgm:cxn modelId="{63FF5C38-5CAA-4775-AF52-A99E6CDA89A6}" type="presParOf" srcId="{119DE5B3-D938-478E-8F40-A162684C18FB}" destId="{B6476303-90A5-4ACF-A28B-FE57E8A06516}" srcOrd="0" destOrd="0" presId="urn:microsoft.com/office/officeart/2018/2/layout/IconVerticalSolidList"/>
    <dgm:cxn modelId="{AC3480AA-9A4F-4DA9-A7E9-6DF6D0BEA55C}" type="presParOf" srcId="{119DE5B3-D938-478E-8F40-A162684C18FB}" destId="{66499DBE-A9C5-49FA-B7CB-0C6747CA85CB}" srcOrd="1" destOrd="0" presId="urn:microsoft.com/office/officeart/2018/2/layout/IconVerticalSolidList"/>
    <dgm:cxn modelId="{C751BD0C-342E-428D-8F10-EBD0E8F05BAB}" type="presParOf" srcId="{119DE5B3-D938-478E-8F40-A162684C18FB}" destId="{5FB27A7A-C4CC-4611-8791-6B78ED4ACB14}" srcOrd="2" destOrd="0" presId="urn:microsoft.com/office/officeart/2018/2/layout/IconVerticalSolidList"/>
    <dgm:cxn modelId="{9523A89B-533F-47F0-9A74-0017B82F9B10}" type="presParOf" srcId="{119DE5B3-D938-478E-8F40-A162684C18FB}" destId="{62F49DEC-E43C-4A89-A35B-D135717E6B0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64FFFE-8B43-41B6-B6D6-88A3CD71062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22FAA4D-4B5C-4179-9A29-BDECCCD0BCC0}">
      <dgm:prSet custT="1"/>
      <dgm:spPr/>
      <dgm:t>
        <a:bodyPr/>
        <a:lstStyle/>
        <a:p>
          <a:r>
            <a:rPr lang="en-GB" sz="2000" b="0" dirty="0" err="1">
              <a:latin typeface="Arial Nova"/>
            </a:rPr>
            <a:t>K.Boeil</a:t>
          </a:r>
          <a:r>
            <a:rPr lang="en-GB" sz="2000" b="0" dirty="0">
              <a:latin typeface="Arial Nova"/>
            </a:rPr>
            <a:t> et al. (2015) says Information systems involve a variety of information</a:t>
          </a:r>
          <a:r>
            <a:rPr lang="en-GB" sz="2000" b="1" dirty="0">
              <a:latin typeface="Arial Nova"/>
            </a:rPr>
            <a:t> </a:t>
          </a:r>
          <a:r>
            <a:rPr lang="en-GB" sz="2000" b="0" dirty="0">
              <a:latin typeface="Arial Nova"/>
            </a:rPr>
            <a:t>technologies (IT) such as;</a:t>
          </a:r>
          <a:endParaRPr lang="en-US" sz="2000" b="0" dirty="0">
            <a:latin typeface="Arial Nova"/>
          </a:endParaRPr>
        </a:p>
      </dgm:t>
    </dgm:pt>
    <dgm:pt modelId="{453BBE0A-9577-47E4-9421-E97239CA08EF}" type="parTrans" cxnId="{43D30344-4B72-4374-B93F-68617401119F}">
      <dgm:prSet/>
      <dgm:spPr/>
      <dgm:t>
        <a:bodyPr/>
        <a:lstStyle/>
        <a:p>
          <a:endParaRPr lang="en-US"/>
        </a:p>
      </dgm:t>
    </dgm:pt>
    <dgm:pt modelId="{18C90A23-892B-43E7-86C6-9A2FB40FE342}" type="sibTrans" cxnId="{43D30344-4B72-4374-B93F-68617401119F}">
      <dgm:prSet/>
      <dgm:spPr/>
      <dgm:t>
        <a:bodyPr/>
        <a:lstStyle/>
        <a:p>
          <a:endParaRPr lang="en-US"/>
        </a:p>
      </dgm:t>
    </dgm:pt>
    <dgm:pt modelId="{A5FD1EB5-441A-4B41-84B1-24F24E313687}">
      <dgm:prSet/>
      <dgm:spPr/>
      <dgm:t>
        <a:bodyPr/>
        <a:lstStyle/>
        <a:p>
          <a:r>
            <a:rPr lang="en-GB" sz="2000" b="1" dirty="0">
              <a:latin typeface="Arial Nova"/>
            </a:rPr>
            <a:t>Hardware</a:t>
          </a:r>
        </a:p>
      </dgm:t>
    </dgm:pt>
    <dgm:pt modelId="{A20B713F-B261-44F0-A98B-0B31FCAA5212}" type="parTrans" cxnId="{81FB7B14-48EC-41FD-80D2-FF604808B613}">
      <dgm:prSet/>
      <dgm:spPr/>
      <dgm:t>
        <a:bodyPr/>
        <a:lstStyle/>
        <a:p>
          <a:endParaRPr lang="en-US"/>
        </a:p>
      </dgm:t>
    </dgm:pt>
    <dgm:pt modelId="{C87710D9-64BC-4E50-B952-A31EB2724889}" type="sibTrans" cxnId="{81FB7B14-48EC-41FD-80D2-FF604808B613}">
      <dgm:prSet/>
      <dgm:spPr/>
      <dgm:t>
        <a:bodyPr/>
        <a:lstStyle/>
        <a:p>
          <a:endParaRPr lang="en-US"/>
        </a:p>
      </dgm:t>
    </dgm:pt>
    <dgm:pt modelId="{1B113F50-251C-4A52-8478-2FFF4CD15EA5}">
      <dgm:prSet/>
      <dgm:spPr/>
      <dgm:t>
        <a:bodyPr/>
        <a:lstStyle/>
        <a:p>
          <a:r>
            <a:rPr lang="en-GB" sz="2000" b="1" dirty="0">
              <a:latin typeface="Arial Nova"/>
            </a:rPr>
            <a:t>Software</a:t>
          </a:r>
          <a:endParaRPr lang="en-US" sz="2000" dirty="0">
            <a:latin typeface="Arial Nova"/>
          </a:endParaRPr>
        </a:p>
      </dgm:t>
    </dgm:pt>
    <dgm:pt modelId="{32FEE0C3-A3AB-48C6-B989-4A9EF426EFFA}" type="parTrans" cxnId="{2DABC4E5-08D8-4C74-B427-4472C2D83771}">
      <dgm:prSet/>
      <dgm:spPr/>
      <dgm:t>
        <a:bodyPr/>
        <a:lstStyle/>
        <a:p>
          <a:endParaRPr lang="en-US"/>
        </a:p>
      </dgm:t>
    </dgm:pt>
    <dgm:pt modelId="{C96665E9-00AB-4B8C-83F6-A439B870414A}" type="sibTrans" cxnId="{2DABC4E5-08D8-4C74-B427-4472C2D83771}">
      <dgm:prSet/>
      <dgm:spPr/>
      <dgm:t>
        <a:bodyPr/>
        <a:lstStyle/>
        <a:p>
          <a:endParaRPr lang="en-US"/>
        </a:p>
      </dgm:t>
    </dgm:pt>
    <dgm:pt modelId="{6CADCF6D-D2D7-4B0C-A748-CD7EFE41726C}">
      <dgm:prSet/>
      <dgm:spPr/>
      <dgm:t>
        <a:bodyPr/>
        <a:lstStyle/>
        <a:p>
          <a:r>
            <a:rPr lang="en-GB" sz="2000" b="1" dirty="0">
              <a:latin typeface="Arial Nova"/>
            </a:rPr>
            <a:t>Databases</a:t>
          </a:r>
          <a:endParaRPr lang="en-US" sz="2000" dirty="0">
            <a:latin typeface="Arial Nova"/>
          </a:endParaRPr>
        </a:p>
      </dgm:t>
    </dgm:pt>
    <dgm:pt modelId="{201C2D0A-9827-45EA-9CF5-6140A6B3E46A}" type="parTrans" cxnId="{E7E4F8AC-214D-4B83-9B68-C5B03B700C44}">
      <dgm:prSet/>
      <dgm:spPr/>
      <dgm:t>
        <a:bodyPr/>
        <a:lstStyle/>
        <a:p>
          <a:endParaRPr lang="en-US"/>
        </a:p>
      </dgm:t>
    </dgm:pt>
    <dgm:pt modelId="{50FA7FE7-CC2A-4E95-810E-E0903BA707A5}" type="sibTrans" cxnId="{E7E4F8AC-214D-4B83-9B68-C5B03B700C44}">
      <dgm:prSet/>
      <dgm:spPr/>
      <dgm:t>
        <a:bodyPr/>
        <a:lstStyle/>
        <a:p>
          <a:endParaRPr lang="en-US"/>
        </a:p>
      </dgm:t>
    </dgm:pt>
    <dgm:pt modelId="{8BE3DF72-FA7C-4D8E-861E-CDD34366E76D}">
      <dgm:prSet/>
      <dgm:spPr/>
      <dgm:t>
        <a:bodyPr/>
        <a:lstStyle/>
        <a:p>
          <a:r>
            <a:rPr lang="en-GB" sz="2000" b="1" dirty="0">
              <a:latin typeface="Arial Nova"/>
            </a:rPr>
            <a:t>Society</a:t>
          </a:r>
        </a:p>
      </dgm:t>
    </dgm:pt>
    <dgm:pt modelId="{A8303DFC-564A-4FEC-B11A-77D16F976238}" type="parTrans" cxnId="{DC328FF9-1D7C-45D5-9CA2-457554F4A503}">
      <dgm:prSet/>
      <dgm:spPr/>
      <dgm:t>
        <a:bodyPr/>
        <a:lstStyle/>
        <a:p>
          <a:endParaRPr lang="en-US"/>
        </a:p>
      </dgm:t>
    </dgm:pt>
    <dgm:pt modelId="{181672BF-FBD7-46F6-8A70-B88DFF46F55A}" type="sibTrans" cxnId="{DC328FF9-1D7C-45D5-9CA2-457554F4A503}">
      <dgm:prSet/>
      <dgm:spPr/>
      <dgm:t>
        <a:bodyPr/>
        <a:lstStyle/>
        <a:p>
          <a:endParaRPr lang="en-US"/>
        </a:p>
      </dgm:t>
    </dgm:pt>
    <dgm:pt modelId="{C49E0442-1221-4148-9C71-0815B66C8AE2}">
      <dgm:prSet/>
      <dgm:spPr/>
      <dgm:t>
        <a:bodyPr/>
        <a:lstStyle/>
        <a:p>
          <a:r>
            <a:rPr lang="en-GB" sz="2000" b="1" dirty="0">
              <a:latin typeface="Arial Nova"/>
            </a:rPr>
            <a:t>The inter-net</a:t>
          </a:r>
          <a:endParaRPr lang="en-US" sz="2000" dirty="0">
            <a:latin typeface="Arial Nova"/>
          </a:endParaRPr>
        </a:p>
      </dgm:t>
    </dgm:pt>
    <dgm:pt modelId="{DA82BE46-7950-433D-9A38-01CE8C88501E}" type="parTrans" cxnId="{9D56C9B1-4EB7-4476-A97C-71A69BD9A41D}">
      <dgm:prSet/>
      <dgm:spPr/>
      <dgm:t>
        <a:bodyPr/>
        <a:lstStyle/>
        <a:p>
          <a:endParaRPr lang="en-US"/>
        </a:p>
      </dgm:t>
    </dgm:pt>
    <dgm:pt modelId="{18DEB994-85F1-4800-954F-7BAD1E74F956}" type="sibTrans" cxnId="{9D56C9B1-4EB7-4476-A97C-71A69BD9A41D}">
      <dgm:prSet/>
      <dgm:spPr/>
      <dgm:t>
        <a:bodyPr/>
        <a:lstStyle/>
        <a:p>
          <a:endParaRPr lang="en-US"/>
        </a:p>
      </dgm:t>
    </dgm:pt>
    <dgm:pt modelId="{86E4A1F4-A0DA-491C-A836-8EF8FFF65BE3}">
      <dgm:prSet/>
      <dgm:spPr/>
      <dgm:t>
        <a:bodyPr/>
        <a:lstStyle/>
        <a:p>
          <a:r>
            <a:rPr lang="en-GB" sz="2000" b="1" dirty="0">
              <a:latin typeface="Arial Nova"/>
            </a:rPr>
            <a:t>Mobile devices and much more</a:t>
          </a:r>
          <a:endParaRPr lang="en-US" sz="2000" dirty="0">
            <a:latin typeface="Arial Nova"/>
          </a:endParaRPr>
        </a:p>
      </dgm:t>
    </dgm:pt>
    <dgm:pt modelId="{C51E22E8-77E8-4E35-B75B-D8860A2C30F1}" type="parTrans" cxnId="{C73E7C52-DF05-444F-8C29-B80DCEA0CBBE}">
      <dgm:prSet/>
      <dgm:spPr/>
      <dgm:t>
        <a:bodyPr/>
        <a:lstStyle/>
        <a:p>
          <a:endParaRPr lang="en-US"/>
        </a:p>
      </dgm:t>
    </dgm:pt>
    <dgm:pt modelId="{14B71EC2-4675-4DA5-A438-2417BF52D5D6}" type="sibTrans" cxnId="{C73E7C52-DF05-444F-8C29-B80DCEA0CBBE}">
      <dgm:prSet/>
      <dgm:spPr/>
      <dgm:t>
        <a:bodyPr/>
        <a:lstStyle/>
        <a:p>
          <a:endParaRPr lang="en-US"/>
        </a:p>
      </dgm:t>
    </dgm:pt>
    <dgm:pt modelId="{A2108E8E-266B-4C12-A8F6-5C8A54AE386D}">
      <dgm:prSet/>
      <dgm:spPr/>
      <dgm:t>
        <a:bodyPr/>
        <a:lstStyle/>
        <a:p>
          <a:r>
            <a:rPr lang="en-GB" sz="2000" b="1" dirty="0">
              <a:latin typeface="Arial Nova"/>
            </a:rPr>
            <a:t>These systems are used to preform specific tasks, interact with and inform various actors in different organisational or social contexts.</a:t>
          </a:r>
          <a:endParaRPr lang="en-US" sz="2000" dirty="0">
            <a:latin typeface="Arial Nova"/>
          </a:endParaRPr>
        </a:p>
      </dgm:t>
    </dgm:pt>
    <dgm:pt modelId="{1A1E5EAB-9DB3-4CE8-836B-8CB8DD08D804}" type="parTrans" cxnId="{C8AC0E64-5835-49CA-B766-C9E4C5C45E35}">
      <dgm:prSet/>
      <dgm:spPr/>
      <dgm:t>
        <a:bodyPr/>
        <a:lstStyle/>
        <a:p>
          <a:endParaRPr lang="en-US"/>
        </a:p>
      </dgm:t>
    </dgm:pt>
    <dgm:pt modelId="{E4E060FF-0E67-4995-8999-DF20F1C4DC81}" type="sibTrans" cxnId="{C8AC0E64-5835-49CA-B766-C9E4C5C45E35}">
      <dgm:prSet/>
      <dgm:spPr/>
      <dgm:t>
        <a:bodyPr/>
        <a:lstStyle/>
        <a:p>
          <a:endParaRPr lang="en-US"/>
        </a:p>
      </dgm:t>
    </dgm:pt>
    <dgm:pt modelId="{833BB029-FB31-4444-8417-D7205143DD54}" type="pres">
      <dgm:prSet presAssocID="{0264FFFE-8B43-41B6-B6D6-88A3CD71062D}" presName="vert0" presStyleCnt="0">
        <dgm:presLayoutVars>
          <dgm:dir/>
          <dgm:animOne val="branch"/>
          <dgm:animLvl val="lvl"/>
        </dgm:presLayoutVars>
      </dgm:prSet>
      <dgm:spPr/>
    </dgm:pt>
    <dgm:pt modelId="{244B4102-C780-4BC3-B098-21A9C4789703}" type="pres">
      <dgm:prSet presAssocID="{C22FAA4D-4B5C-4179-9A29-BDECCCD0BCC0}" presName="thickLine" presStyleLbl="alignNode1" presStyleIdx="0" presStyleCnt="8"/>
      <dgm:spPr/>
    </dgm:pt>
    <dgm:pt modelId="{82DC5390-8C6F-4617-AFA1-B09CAC3AA837}" type="pres">
      <dgm:prSet presAssocID="{C22FAA4D-4B5C-4179-9A29-BDECCCD0BCC0}" presName="horz1" presStyleCnt="0"/>
      <dgm:spPr/>
    </dgm:pt>
    <dgm:pt modelId="{6C340E1F-AF96-4165-AA3D-A98BE681C92E}" type="pres">
      <dgm:prSet presAssocID="{C22FAA4D-4B5C-4179-9A29-BDECCCD0BCC0}" presName="tx1" presStyleLbl="revTx" presStyleIdx="0" presStyleCnt="8"/>
      <dgm:spPr/>
    </dgm:pt>
    <dgm:pt modelId="{5F4BA16D-1380-42F4-97D4-449BFC31026F}" type="pres">
      <dgm:prSet presAssocID="{C22FAA4D-4B5C-4179-9A29-BDECCCD0BCC0}" presName="vert1" presStyleCnt="0"/>
      <dgm:spPr/>
    </dgm:pt>
    <dgm:pt modelId="{1CE5394A-01B1-48B3-A9DD-97CB903C02AF}" type="pres">
      <dgm:prSet presAssocID="{A5FD1EB5-441A-4B41-84B1-24F24E313687}" presName="thickLine" presStyleLbl="alignNode1" presStyleIdx="1" presStyleCnt="8"/>
      <dgm:spPr/>
    </dgm:pt>
    <dgm:pt modelId="{AF2E6AE1-A4DC-44EE-BBC7-9BB42BC81BD8}" type="pres">
      <dgm:prSet presAssocID="{A5FD1EB5-441A-4B41-84B1-24F24E313687}" presName="horz1" presStyleCnt="0"/>
      <dgm:spPr/>
    </dgm:pt>
    <dgm:pt modelId="{E56AD594-F862-456C-9CAE-856D14520C68}" type="pres">
      <dgm:prSet presAssocID="{A5FD1EB5-441A-4B41-84B1-24F24E313687}" presName="tx1" presStyleLbl="revTx" presStyleIdx="1" presStyleCnt="8"/>
      <dgm:spPr/>
    </dgm:pt>
    <dgm:pt modelId="{FC73ED57-9031-47E3-8747-02CE86FDE022}" type="pres">
      <dgm:prSet presAssocID="{A5FD1EB5-441A-4B41-84B1-24F24E313687}" presName="vert1" presStyleCnt="0"/>
      <dgm:spPr/>
    </dgm:pt>
    <dgm:pt modelId="{B19DC1B0-D7E3-4593-A22F-6720CE0EA109}" type="pres">
      <dgm:prSet presAssocID="{1B113F50-251C-4A52-8478-2FFF4CD15EA5}" presName="thickLine" presStyleLbl="alignNode1" presStyleIdx="2" presStyleCnt="8"/>
      <dgm:spPr/>
    </dgm:pt>
    <dgm:pt modelId="{9F6813E4-0C58-485D-A4CC-B0AEE973D08E}" type="pres">
      <dgm:prSet presAssocID="{1B113F50-251C-4A52-8478-2FFF4CD15EA5}" presName="horz1" presStyleCnt="0"/>
      <dgm:spPr/>
    </dgm:pt>
    <dgm:pt modelId="{60329F03-3E62-4803-BBC5-22316C659678}" type="pres">
      <dgm:prSet presAssocID="{1B113F50-251C-4A52-8478-2FFF4CD15EA5}" presName="tx1" presStyleLbl="revTx" presStyleIdx="2" presStyleCnt="8"/>
      <dgm:spPr/>
    </dgm:pt>
    <dgm:pt modelId="{9D969896-AAFE-4EA8-8895-006E5FBF4F66}" type="pres">
      <dgm:prSet presAssocID="{1B113F50-251C-4A52-8478-2FFF4CD15EA5}" presName="vert1" presStyleCnt="0"/>
      <dgm:spPr/>
    </dgm:pt>
    <dgm:pt modelId="{3A20E4D3-A4F1-46F9-89CA-6E647A1EDBAB}" type="pres">
      <dgm:prSet presAssocID="{6CADCF6D-D2D7-4B0C-A748-CD7EFE41726C}" presName="thickLine" presStyleLbl="alignNode1" presStyleIdx="3" presStyleCnt="8"/>
      <dgm:spPr/>
    </dgm:pt>
    <dgm:pt modelId="{AE92FE65-3759-48B7-8B94-BCDECE2F8D92}" type="pres">
      <dgm:prSet presAssocID="{6CADCF6D-D2D7-4B0C-A748-CD7EFE41726C}" presName="horz1" presStyleCnt="0"/>
      <dgm:spPr/>
    </dgm:pt>
    <dgm:pt modelId="{213E1389-132A-40F4-98D2-CFB1D06FF49E}" type="pres">
      <dgm:prSet presAssocID="{6CADCF6D-D2D7-4B0C-A748-CD7EFE41726C}" presName="tx1" presStyleLbl="revTx" presStyleIdx="3" presStyleCnt="8"/>
      <dgm:spPr/>
    </dgm:pt>
    <dgm:pt modelId="{494AEF4F-7BF1-489A-ABB5-640C5335ABB8}" type="pres">
      <dgm:prSet presAssocID="{6CADCF6D-D2D7-4B0C-A748-CD7EFE41726C}" presName="vert1" presStyleCnt="0"/>
      <dgm:spPr/>
    </dgm:pt>
    <dgm:pt modelId="{590B0BCA-835E-4261-AADE-24AFE2A2FB9F}" type="pres">
      <dgm:prSet presAssocID="{8BE3DF72-FA7C-4D8E-861E-CDD34366E76D}" presName="thickLine" presStyleLbl="alignNode1" presStyleIdx="4" presStyleCnt="8"/>
      <dgm:spPr/>
    </dgm:pt>
    <dgm:pt modelId="{D47ED13E-7439-4C3F-8CE5-81483073DCAF}" type="pres">
      <dgm:prSet presAssocID="{8BE3DF72-FA7C-4D8E-861E-CDD34366E76D}" presName="horz1" presStyleCnt="0"/>
      <dgm:spPr/>
    </dgm:pt>
    <dgm:pt modelId="{6C26F69D-F70C-41B6-B465-66A5676D58BB}" type="pres">
      <dgm:prSet presAssocID="{8BE3DF72-FA7C-4D8E-861E-CDD34366E76D}" presName="tx1" presStyleLbl="revTx" presStyleIdx="4" presStyleCnt="8"/>
      <dgm:spPr/>
    </dgm:pt>
    <dgm:pt modelId="{DC4E89FD-0FB8-401F-B229-BF5E04DD30EB}" type="pres">
      <dgm:prSet presAssocID="{8BE3DF72-FA7C-4D8E-861E-CDD34366E76D}" presName="vert1" presStyleCnt="0"/>
      <dgm:spPr/>
    </dgm:pt>
    <dgm:pt modelId="{9F161FDA-A4CC-4274-8890-B08A2BBDAE34}" type="pres">
      <dgm:prSet presAssocID="{C49E0442-1221-4148-9C71-0815B66C8AE2}" presName="thickLine" presStyleLbl="alignNode1" presStyleIdx="5" presStyleCnt="8"/>
      <dgm:spPr/>
    </dgm:pt>
    <dgm:pt modelId="{4CA62652-8B84-4EC2-99CB-5AFC85F0654F}" type="pres">
      <dgm:prSet presAssocID="{C49E0442-1221-4148-9C71-0815B66C8AE2}" presName="horz1" presStyleCnt="0"/>
      <dgm:spPr/>
    </dgm:pt>
    <dgm:pt modelId="{A654AC85-C525-4283-BA7A-5E1105D5857E}" type="pres">
      <dgm:prSet presAssocID="{C49E0442-1221-4148-9C71-0815B66C8AE2}" presName="tx1" presStyleLbl="revTx" presStyleIdx="5" presStyleCnt="8"/>
      <dgm:spPr/>
    </dgm:pt>
    <dgm:pt modelId="{F808E06C-0C2F-43A5-9B6B-6CB2D10B6AEC}" type="pres">
      <dgm:prSet presAssocID="{C49E0442-1221-4148-9C71-0815B66C8AE2}" presName="vert1" presStyleCnt="0"/>
      <dgm:spPr/>
    </dgm:pt>
    <dgm:pt modelId="{62F3CBAA-F741-4358-811B-5915451D7E4E}" type="pres">
      <dgm:prSet presAssocID="{86E4A1F4-A0DA-491C-A836-8EF8FFF65BE3}" presName="thickLine" presStyleLbl="alignNode1" presStyleIdx="6" presStyleCnt="8"/>
      <dgm:spPr/>
    </dgm:pt>
    <dgm:pt modelId="{A014671E-A40E-4F59-8650-9AC995E2BC45}" type="pres">
      <dgm:prSet presAssocID="{86E4A1F4-A0DA-491C-A836-8EF8FFF65BE3}" presName="horz1" presStyleCnt="0"/>
      <dgm:spPr/>
    </dgm:pt>
    <dgm:pt modelId="{D83C4117-519C-4E15-A960-BEF0BF6A9B03}" type="pres">
      <dgm:prSet presAssocID="{86E4A1F4-A0DA-491C-A836-8EF8FFF65BE3}" presName="tx1" presStyleLbl="revTx" presStyleIdx="6" presStyleCnt="8"/>
      <dgm:spPr/>
    </dgm:pt>
    <dgm:pt modelId="{58F1F0A7-96D3-4609-A329-4E61B9727ED4}" type="pres">
      <dgm:prSet presAssocID="{86E4A1F4-A0DA-491C-A836-8EF8FFF65BE3}" presName="vert1" presStyleCnt="0"/>
      <dgm:spPr/>
    </dgm:pt>
    <dgm:pt modelId="{F7B4C9D4-0934-4E10-BFE1-782A0176DCF8}" type="pres">
      <dgm:prSet presAssocID="{A2108E8E-266B-4C12-A8F6-5C8A54AE386D}" presName="thickLine" presStyleLbl="alignNode1" presStyleIdx="7" presStyleCnt="8"/>
      <dgm:spPr/>
    </dgm:pt>
    <dgm:pt modelId="{9146E584-92B6-4745-AF90-91A6C1F98D69}" type="pres">
      <dgm:prSet presAssocID="{A2108E8E-266B-4C12-A8F6-5C8A54AE386D}" presName="horz1" presStyleCnt="0"/>
      <dgm:spPr/>
    </dgm:pt>
    <dgm:pt modelId="{EA936F37-F7E3-4790-9E8D-0802560B9E13}" type="pres">
      <dgm:prSet presAssocID="{A2108E8E-266B-4C12-A8F6-5C8A54AE386D}" presName="tx1" presStyleLbl="revTx" presStyleIdx="7" presStyleCnt="8"/>
      <dgm:spPr/>
    </dgm:pt>
    <dgm:pt modelId="{644D07F8-9F1B-4A74-8CDB-3202193FF77F}" type="pres">
      <dgm:prSet presAssocID="{A2108E8E-266B-4C12-A8F6-5C8A54AE386D}" presName="vert1" presStyleCnt="0"/>
      <dgm:spPr/>
    </dgm:pt>
  </dgm:ptLst>
  <dgm:cxnLst>
    <dgm:cxn modelId="{81FB7B14-48EC-41FD-80D2-FF604808B613}" srcId="{0264FFFE-8B43-41B6-B6D6-88A3CD71062D}" destId="{A5FD1EB5-441A-4B41-84B1-24F24E313687}" srcOrd="1" destOrd="0" parTransId="{A20B713F-B261-44F0-A98B-0B31FCAA5212}" sibTransId="{C87710D9-64BC-4E50-B952-A31EB2724889}"/>
    <dgm:cxn modelId="{D750D615-959D-4B22-90B5-926F6E176E13}" type="presOf" srcId="{C49E0442-1221-4148-9C71-0815B66C8AE2}" destId="{A654AC85-C525-4283-BA7A-5E1105D5857E}" srcOrd="0" destOrd="0" presId="urn:microsoft.com/office/officeart/2008/layout/LinedList"/>
    <dgm:cxn modelId="{1B8D582C-BF04-47F6-9403-A94A8F546340}" type="presOf" srcId="{A2108E8E-266B-4C12-A8F6-5C8A54AE386D}" destId="{EA936F37-F7E3-4790-9E8D-0802560B9E13}" srcOrd="0" destOrd="0" presId="urn:microsoft.com/office/officeart/2008/layout/LinedList"/>
    <dgm:cxn modelId="{11A4983B-E6DB-4AC0-B846-0D25979C1993}" type="presOf" srcId="{0264FFFE-8B43-41B6-B6D6-88A3CD71062D}" destId="{833BB029-FB31-4444-8417-D7205143DD54}" srcOrd="0" destOrd="0" presId="urn:microsoft.com/office/officeart/2008/layout/LinedList"/>
    <dgm:cxn modelId="{43D30344-4B72-4374-B93F-68617401119F}" srcId="{0264FFFE-8B43-41B6-B6D6-88A3CD71062D}" destId="{C22FAA4D-4B5C-4179-9A29-BDECCCD0BCC0}" srcOrd="0" destOrd="0" parTransId="{453BBE0A-9577-47E4-9421-E97239CA08EF}" sibTransId="{18C90A23-892B-43E7-86C6-9A2FB40FE342}"/>
    <dgm:cxn modelId="{C8AC0E64-5835-49CA-B766-C9E4C5C45E35}" srcId="{0264FFFE-8B43-41B6-B6D6-88A3CD71062D}" destId="{A2108E8E-266B-4C12-A8F6-5C8A54AE386D}" srcOrd="7" destOrd="0" parTransId="{1A1E5EAB-9DB3-4CE8-836B-8CB8DD08D804}" sibTransId="{E4E060FF-0E67-4995-8999-DF20F1C4DC81}"/>
    <dgm:cxn modelId="{C49BF46E-30C4-428D-B674-15F75BCAADA3}" type="presOf" srcId="{1B113F50-251C-4A52-8478-2FFF4CD15EA5}" destId="{60329F03-3E62-4803-BBC5-22316C659678}" srcOrd="0" destOrd="0" presId="urn:microsoft.com/office/officeart/2008/layout/LinedList"/>
    <dgm:cxn modelId="{C73E7C52-DF05-444F-8C29-B80DCEA0CBBE}" srcId="{0264FFFE-8B43-41B6-B6D6-88A3CD71062D}" destId="{86E4A1F4-A0DA-491C-A836-8EF8FFF65BE3}" srcOrd="6" destOrd="0" parTransId="{C51E22E8-77E8-4E35-B75B-D8860A2C30F1}" sibTransId="{14B71EC2-4675-4DA5-A438-2417BF52D5D6}"/>
    <dgm:cxn modelId="{9038A67B-303C-496E-A0FB-C9A5528A169A}" type="presOf" srcId="{6CADCF6D-D2D7-4B0C-A748-CD7EFE41726C}" destId="{213E1389-132A-40F4-98D2-CFB1D06FF49E}" srcOrd="0" destOrd="0" presId="urn:microsoft.com/office/officeart/2008/layout/LinedList"/>
    <dgm:cxn modelId="{5155D98D-DD9C-4025-B5D8-82101D2BC5A5}" type="presOf" srcId="{8BE3DF72-FA7C-4D8E-861E-CDD34366E76D}" destId="{6C26F69D-F70C-41B6-B465-66A5676D58BB}" srcOrd="0" destOrd="0" presId="urn:microsoft.com/office/officeart/2008/layout/LinedList"/>
    <dgm:cxn modelId="{E7E4F8AC-214D-4B83-9B68-C5B03B700C44}" srcId="{0264FFFE-8B43-41B6-B6D6-88A3CD71062D}" destId="{6CADCF6D-D2D7-4B0C-A748-CD7EFE41726C}" srcOrd="3" destOrd="0" parTransId="{201C2D0A-9827-45EA-9CF5-6140A6B3E46A}" sibTransId="{50FA7FE7-CC2A-4E95-810E-E0903BA707A5}"/>
    <dgm:cxn modelId="{9D56C9B1-4EB7-4476-A97C-71A69BD9A41D}" srcId="{0264FFFE-8B43-41B6-B6D6-88A3CD71062D}" destId="{C49E0442-1221-4148-9C71-0815B66C8AE2}" srcOrd="5" destOrd="0" parTransId="{DA82BE46-7950-433D-9A38-01CE8C88501E}" sibTransId="{18DEB994-85F1-4800-954F-7BAD1E74F956}"/>
    <dgm:cxn modelId="{C989D5C7-C750-47B2-BDF7-EA914AE96555}" type="presOf" srcId="{86E4A1F4-A0DA-491C-A836-8EF8FFF65BE3}" destId="{D83C4117-519C-4E15-A960-BEF0BF6A9B03}" srcOrd="0" destOrd="0" presId="urn:microsoft.com/office/officeart/2008/layout/LinedList"/>
    <dgm:cxn modelId="{2DABC4E5-08D8-4C74-B427-4472C2D83771}" srcId="{0264FFFE-8B43-41B6-B6D6-88A3CD71062D}" destId="{1B113F50-251C-4A52-8478-2FFF4CD15EA5}" srcOrd="2" destOrd="0" parTransId="{32FEE0C3-A3AB-48C6-B989-4A9EF426EFFA}" sibTransId="{C96665E9-00AB-4B8C-83F6-A439B870414A}"/>
    <dgm:cxn modelId="{ED44F5F3-D644-4051-A133-53499C5AC99A}" type="presOf" srcId="{C22FAA4D-4B5C-4179-9A29-BDECCCD0BCC0}" destId="{6C340E1F-AF96-4165-AA3D-A98BE681C92E}" srcOrd="0" destOrd="0" presId="urn:microsoft.com/office/officeart/2008/layout/LinedList"/>
    <dgm:cxn modelId="{DC328FF9-1D7C-45D5-9CA2-457554F4A503}" srcId="{0264FFFE-8B43-41B6-B6D6-88A3CD71062D}" destId="{8BE3DF72-FA7C-4D8E-861E-CDD34366E76D}" srcOrd="4" destOrd="0" parTransId="{A8303DFC-564A-4FEC-B11A-77D16F976238}" sibTransId="{181672BF-FBD7-46F6-8A70-B88DFF46F55A}"/>
    <dgm:cxn modelId="{1542D5FF-5B82-436F-9954-77B0730CC044}" type="presOf" srcId="{A5FD1EB5-441A-4B41-84B1-24F24E313687}" destId="{E56AD594-F862-456C-9CAE-856D14520C68}" srcOrd="0" destOrd="0" presId="urn:microsoft.com/office/officeart/2008/layout/LinedList"/>
    <dgm:cxn modelId="{33A8EF81-BF9E-4316-9801-95193C1133A3}" type="presParOf" srcId="{833BB029-FB31-4444-8417-D7205143DD54}" destId="{244B4102-C780-4BC3-B098-21A9C4789703}" srcOrd="0" destOrd="0" presId="urn:microsoft.com/office/officeart/2008/layout/LinedList"/>
    <dgm:cxn modelId="{35A5DDD3-98C7-4628-BD69-7A9584963C42}" type="presParOf" srcId="{833BB029-FB31-4444-8417-D7205143DD54}" destId="{82DC5390-8C6F-4617-AFA1-B09CAC3AA837}" srcOrd="1" destOrd="0" presId="urn:microsoft.com/office/officeart/2008/layout/LinedList"/>
    <dgm:cxn modelId="{85000E8E-BA95-4B3E-93D2-569057632E70}" type="presParOf" srcId="{82DC5390-8C6F-4617-AFA1-B09CAC3AA837}" destId="{6C340E1F-AF96-4165-AA3D-A98BE681C92E}" srcOrd="0" destOrd="0" presId="urn:microsoft.com/office/officeart/2008/layout/LinedList"/>
    <dgm:cxn modelId="{68CE458A-528D-4AA5-B1C2-78A83C2871DC}" type="presParOf" srcId="{82DC5390-8C6F-4617-AFA1-B09CAC3AA837}" destId="{5F4BA16D-1380-42F4-97D4-449BFC31026F}" srcOrd="1" destOrd="0" presId="urn:microsoft.com/office/officeart/2008/layout/LinedList"/>
    <dgm:cxn modelId="{7A1E0947-0F6F-4640-BA33-DEC41B667050}" type="presParOf" srcId="{833BB029-FB31-4444-8417-D7205143DD54}" destId="{1CE5394A-01B1-48B3-A9DD-97CB903C02AF}" srcOrd="2" destOrd="0" presId="urn:microsoft.com/office/officeart/2008/layout/LinedList"/>
    <dgm:cxn modelId="{960C740A-BDDA-4A08-A85B-35F26386E8A9}" type="presParOf" srcId="{833BB029-FB31-4444-8417-D7205143DD54}" destId="{AF2E6AE1-A4DC-44EE-BBC7-9BB42BC81BD8}" srcOrd="3" destOrd="0" presId="urn:microsoft.com/office/officeart/2008/layout/LinedList"/>
    <dgm:cxn modelId="{B0C33197-95FB-41D8-843D-9D69AFA8D0ED}" type="presParOf" srcId="{AF2E6AE1-A4DC-44EE-BBC7-9BB42BC81BD8}" destId="{E56AD594-F862-456C-9CAE-856D14520C68}" srcOrd="0" destOrd="0" presId="urn:microsoft.com/office/officeart/2008/layout/LinedList"/>
    <dgm:cxn modelId="{82CBD313-728F-4FC7-9B9C-875314E220DF}" type="presParOf" srcId="{AF2E6AE1-A4DC-44EE-BBC7-9BB42BC81BD8}" destId="{FC73ED57-9031-47E3-8747-02CE86FDE022}" srcOrd="1" destOrd="0" presId="urn:microsoft.com/office/officeart/2008/layout/LinedList"/>
    <dgm:cxn modelId="{AEED453D-C9B4-4BA2-A74B-C342E2F1E1F9}" type="presParOf" srcId="{833BB029-FB31-4444-8417-D7205143DD54}" destId="{B19DC1B0-D7E3-4593-A22F-6720CE0EA109}" srcOrd="4" destOrd="0" presId="urn:microsoft.com/office/officeart/2008/layout/LinedList"/>
    <dgm:cxn modelId="{1087BC43-6BBA-403A-ACD1-826A42953619}" type="presParOf" srcId="{833BB029-FB31-4444-8417-D7205143DD54}" destId="{9F6813E4-0C58-485D-A4CC-B0AEE973D08E}" srcOrd="5" destOrd="0" presId="urn:microsoft.com/office/officeart/2008/layout/LinedList"/>
    <dgm:cxn modelId="{A328CDA5-7731-45DB-9D20-A3EDE78C4651}" type="presParOf" srcId="{9F6813E4-0C58-485D-A4CC-B0AEE973D08E}" destId="{60329F03-3E62-4803-BBC5-22316C659678}" srcOrd="0" destOrd="0" presId="urn:microsoft.com/office/officeart/2008/layout/LinedList"/>
    <dgm:cxn modelId="{9B2D24A6-2DDA-4F93-A46B-CADFFF934796}" type="presParOf" srcId="{9F6813E4-0C58-485D-A4CC-B0AEE973D08E}" destId="{9D969896-AAFE-4EA8-8895-006E5FBF4F66}" srcOrd="1" destOrd="0" presId="urn:microsoft.com/office/officeart/2008/layout/LinedList"/>
    <dgm:cxn modelId="{F5220DF3-E585-4EFD-AD3F-15B3F87EA16D}" type="presParOf" srcId="{833BB029-FB31-4444-8417-D7205143DD54}" destId="{3A20E4D3-A4F1-46F9-89CA-6E647A1EDBAB}" srcOrd="6" destOrd="0" presId="urn:microsoft.com/office/officeart/2008/layout/LinedList"/>
    <dgm:cxn modelId="{2376D264-6756-4C1A-97F8-5B02744A8B27}" type="presParOf" srcId="{833BB029-FB31-4444-8417-D7205143DD54}" destId="{AE92FE65-3759-48B7-8B94-BCDECE2F8D92}" srcOrd="7" destOrd="0" presId="urn:microsoft.com/office/officeart/2008/layout/LinedList"/>
    <dgm:cxn modelId="{E0DFDA6C-8823-485F-B2EE-80D3C29D450C}" type="presParOf" srcId="{AE92FE65-3759-48B7-8B94-BCDECE2F8D92}" destId="{213E1389-132A-40F4-98D2-CFB1D06FF49E}" srcOrd="0" destOrd="0" presId="urn:microsoft.com/office/officeart/2008/layout/LinedList"/>
    <dgm:cxn modelId="{BBB9D703-5C34-49F7-983F-75F92B290750}" type="presParOf" srcId="{AE92FE65-3759-48B7-8B94-BCDECE2F8D92}" destId="{494AEF4F-7BF1-489A-ABB5-640C5335ABB8}" srcOrd="1" destOrd="0" presId="urn:microsoft.com/office/officeart/2008/layout/LinedList"/>
    <dgm:cxn modelId="{B0064A17-856D-4603-A87F-908E0A0999BC}" type="presParOf" srcId="{833BB029-FB31-4444-8417-D7205143DD54}" destId="{590B0BCA-835E-4261-AADE-24AFE2A2FB9F}" srcOrd="8" destOrd="0" presId="urn:microsoft.com/office/officeart/2008/layout/LinedList"/>
    <dgm:cxn modelId="{8359FDF6-DFC3-4594-94AC-C00EBABDD018}" type="presParOf" srcId="{833BB029-FB31-4444-8417-D7205143DD54}" destId="{D47ED13E-7439-4C3F-8CE5-81483073DCAF}" srcOrd="9" destOrd="0" presId="urn:microsoft.com/office/officeart/2008/layout/LinedList"/>
    <dgm:cxn modelId="{9B7E2ADA-ED67-41FB-A544-143E19A30FA6}" type="presParOf" srcId="{D47ED13E-7439-4C3F-8CE5-81483073DCAF}" destId="{6C26F69D-F70C-41B6-B465-66A5676D58BB}" srcOrd="0" destOrd="0" presId="urn:microsoft.com/office/officeart/2008/layout/LinedList"/>
    <dgm:cxn modelId="{1F2D9445-190D-41E4-871C-4A489591F4F9}" type="presParOf" srcId="{D47ED13E-7439-4C3F-8CE5-81483073DCAF}" destId="{DC4E89FD-0FB8-401F-B229-BF5E04DD30EB}" srcOrd="1" destOrd="0" presId="urn:microsoft.com/office/officeart/2008/layout/LinedList"/>
    <dgm:cxn modelId="{0F76A74C-B598-4BD5-A612-B676E7921568}" type="presParOf" srcId="{833BB029-FB31-4444-8417-D7205143DD54}" destId="{9F161FDA-A4CC-4274-8890-B08A2BBDAE34}" srcOrd="10" destOrd="0" presId="urn:microsoft.com/office/officeart/2008/layout/LinedList"/>
    <dgm:cxn modelId="{75A62C1C-8261-4381-8FD9-006AF2C082F3}" type="presParOf" srcId="{833BB029-FB31-4444-8417-D7205143DD54}" destId="{4CA62652-8B84-4EC2-99CB-5AFC85F0654F}" srcOrd="11" destOrd="0" presId="urn:microsoft.com/office/officeart/2008/layout/LinedList"/>
    <dgm:cxn modelId="{A0420F83-D059-4558-903F-4B2A4450CFA5}" type="presParOf" srcId="{4CA62652-8B84-4EC2-99CB-5AFC85F0654F}" destId="{A654AC85-C525-4283-BA7A-5E1105D5857E}" srcOrd="0" destOrd="0" presId="urn:microsoft.com/office/officeart/2008/layout/LinedList"/>
    <dgm:cxn modelId="{8C66F1E2-CC03-43D6-80C9-EEEC9B2DF9DD}" type="presParOf" srcId="{4CA62652-8B84-4EC2-99CB-5AFC85F0654F}" destId="{F808E06C-0C2F-43A5-9B6B-6CB2D10B6AEC}" srcOrd="1" destOrd="0" presId="urn:microsoft.com/office/officeart/2008/layout/LinedList"/>
    <dgm:cxn modelId="{AF39867E-0187-450F-BF51-89741F14ECC7}" type="presParOf" srcId="{833BB029-FB31-4444-8417-D7205143DD54}" destId="{62F3CBAA-F741-4358-811B-5915451D7E4E}" srcOrd="12" destOrd="0" presId="urn:microsoft.com/office/officeart/2008/layout/LinedList"/>
    <dgm:cxn modelId="{F91FC070-C72D-4530-A6D6-7EFECF47B222}" type="presParOf" srcId="{833BB029-FB31-4444-8417-D7205143DD54}" destId="{A014671E-A40E-4F59-8650-9AC995E2BC45}" srcOrd="13" destOrd="0" presId="urn:microsoft.com/office/officeart/2008/layout/LinedList"/>
    <dgm:cxn modelId="{A997BEA6-A4ED-43D7-8CF3-B9CA971C0F9B}" type="presParOf" srcId="{A014671E-A40E-4F59-8650-9AC995E2BC45}" destId="{D83C4117-519C-4E15-A960-BEF0BF6A9B03}" srcOrd="0" destOrd="0" presId="urn:microsoft.com/office/officeart/2008/layout/LinedList"/>
    <dgm:cxn modelId="{D2CBB9F0-2EBB-4DFA-89A5-7105545BE5CC}" type="presParOf" srcId="{A014671E-A40E-4F59-8650-9AC995E2BC45}" destId="{58F1F0A7-96D3-4609-A329-4E61B9727ED4}" srcOrd="1" destOrd="0" presId="urn:microsoft.com/office/officeart/2008/layout/LinedList"/>
    <dgm:cxn modelId="{C983F334-1589-4250-87DC-F0278F07AE06}" type="presParOf" srcId="{833BB029-FB31-4444-8417-D7205143DD54}" destId="{F7B4C9D4-0934-4E10-BFE1-782A0176DCF8}" srcOrd="14" destOrd="0" presId="urn:microsoft.com/office/officeart/2008/layout/LinedList"/>
    <dgm:cxn modelId="{22B71F3D-47CB-436E-856D-DCD259EDC393}" type="presParOf" srcId="{833BB029-FB31-4444-8417-D7205143DD54}" destId="{9146E584-92B6-4745-AF90-91A6C1F98D69}" srcOrd="15" destOrd="0" presId="urn:microsoft.com/office/officeart/2008/layout/LinedList"/>
    <dgm:cxn modelId="{AA084A5E-0E78-43CF-80C1-91DEFF66FA65}" type="presParOf" srcId="{9146E584-92B6-4745-AF90-91A6C1F98D69}" destId="{EA936F37-F7E3-4790-9E8D-0802560B9E13}" srcOrd="0" destOrd="0" presId="urn:microsoft.com/office/officeart/2008/layout/LinedList"/>
    <dgm:cxn modelId="{83E1735E-73AB-4FD9-BE47-6194313EF510}" type="presParOf" srcId="{9146E584-92B6-4745-AF90-91A6C1F98D69}" destId="{644D07F8-9F1B-4A74-8CDB-3202193FF77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91113D-51D7-4866-B405-DE535BBFD3D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EA19C54-48BE-4B52-8FF8-B60BBC8AC729}">
      <dgm:prSet custT="0"/>
      <dgm:spPr/>
      <dgm:t>
        <a:bodyPr/>
        <a:lstStyle/>
        <a:p>
          <a:pPr>
            <a:lnSpc>
              <a:spcPct val="100000"/>
            </a:lnSpc>
          </a:pPr>
          <a:r>
            <a:rPr lang="en-GB" sz="1800" b="1" dirty="0">
              <a:latin typeface="Arial Nova"/>
            </a:rPr>
            <a:t>(Security matters) Its Amazons priority to protects its information systems so it doesn’t fall into the wrong people. E.g.</a:t>
          </a:r>
          <a:endParaRPr lang="en-US" sz="1800" dirty="0">
            <a:latin typeface="Arial Nova"/>
          </a:endParaRPr>
        </a:p>
      </dgm:t>
    </dgm:pt>
    <dgm:pt modelId="{65FFDC74-E52E-4617-912E-75B4C7FCD560}" type="parTrans" cxnId="{B3653E65-411C-4DB5-932E-DBCBA3C655EB}">
      <dgm:prSet/>
      <dgm:spPr/>
      <dgm:t>
        <a:bodyPr/>
        <a:lstStyle/>
        <a:p>
          <a:endParaRPr lang="en-US"/>
        </a:p>
      </dgm:t>
    </dgm:pt>
    <dgm:pt modelId="{9A6D6562-819D-4355-9EE8-81B5F4D70B69}" type="sibTrans" cxnId="{B3653E65-411C-4DB5-932E-DBCBA3C655EB}">
      <dgm:prSet/>
      <dgm:spPr/>
      <dgm:t>
        <a:bodyPr/>
        <a:lstStyle/>
        <a:p>
          <a:endParaRPr lang="en-US"/>
        </a:p>
      </dgm:t>
    </dgm:pt>
    <dgm:pt modelId="{E716F119-527A-4D57-ADBB-A50B68E683D0}">
      <dgm:prSet/>
      <dgm:spPr/>
      <dgm:t>
        <a:bodyPr/>
        <a:lstStyle/>
        <a:p>
          <a:pPr>
            <a:lnSpc>
              <a:spcPct val="100000"/>
            </a:lnSpc>
          </a:pPr>
          <a:r>
            <a:rPr lang="en-GB" sz="1800" b="1" dirty="0">
              <a:solidFill>
                <a:srgbClr val="345E08"/>
              </a:solidFill>
              <a:latin typeface="Arial Nova"/>
            </a:rPr>
            <a:t>Cyber-Attacks</a:t>
          </a:r>
          <a:endParaRPr lang="en-US" sz="1800" dirty="0">
            <a:solidFill>
              <a:srgbClr val="345E08"/>
            </a:solidFill>
            <a:latin typeface="Arial Nova"/>
          </a:endParaRPr>
        </a:p>
      </dgm:t>
    </dgm:pt>
    <dgm:pt modelId="{895706DC-A08E-4B1E-8CC2-53854A952469}" type="parTrans" cxnId="{BFA13D5C-E513-4C49-AA24-17D2D7C6B90C}">
      <dgm:prSet/>
      <dgm:spPr/>
      <dgm:t>
        <a:bodyPr/>
        <a:lstStyle/>
        <a:p>
          <a:endParaRPr lang="en-US"/>
        </a:p>
      </dgm:t>
    </dgm:pt>
    <dgm:pt modelId="{FDCD449A-C291-4983-8E3C-7EEA41BBF5DD}" type="sibTrans" cxnId="{BFA13D5C-E513-4C49-AA24-17D2D7C6B90C}">
      <dgm:prSet/>
      <dgm:spPr/>
      <dgm:t>
        <a:bodyPr/>
        <a:lstStyle/>
        <a:p>
          <a:endParaRPr lang="en-US"/>
        </a:p>
      </dgm:t>
    </dgm:pt>
    <dgm:pt modelId="{4BF94FAC-9F0A-4388-97E2-CAD415DC44C0}">
      <dgm:prSet/>
      <dgm:spPr/>
      <dgm:t>
        <a:bodyPr/>
        <a:lstStyle/>
        <a:p>
          <a:pPr>
            <a:lnSpc>
              <a:spcPct val="100000"/>
            </a:lnSpc>
          </a:pPr>
          <a:r>
            <a:rPr lang="en-GB" sz="1800" b="1" dirty="0">
              <a:latin typeface="Arial Nova"/>
            </a:rPr>
            <a:t>This is very common among businesses. </a:t>
          </a:r>
          <a:endParaRPr lang="en-US" sz="1800" dirty="0">
            <a:latin typeface="Arial Nova"/>
          </a:endParaRPr>
        </a:p>
      </dgm:t>
    </dgm:pt>
    <dgm:pt modelId="{CDEE14E0-88FD-4A8A-B499-128B4BC866C2}" type="parTrans" cxnId="{0FC5AE65-8177-4FDD-9BAB-2A1AE9316D3C}">
      <dgm:prSet/>
      <dgm:spPr/>
      <dgm:t>
        <a:bodyPr/>
        <a:lstStyle/>
        <a:p>
          <a:endParaRPr lang="en-US"/>
        </a:p>
      </dgm:t>
    </dgm:pt>
    <dgm:pt modelId="{19B764C2-6531-4222-B380-B1FA29AED212}" type="sibTrans" cxnId="{0FC5AE65-8177-4FDD-9BAB-2A1AE9316D3C}">
      <dgm:prSet/>
      <dgm:spPr/>
      <dgm:t>
        <a:bodyPr/>
        <a:lstStyle/>
        <a:p>
          <a:endParaRPr lang="en-US"/>
        </a:p>
      </dgm:t>
    </dgm:pt>
    <dgm:pt modelId="{439F8F07-576B-4B02-B583-04914154CC19}">
      <dgm:prSet/>
      <dgm:spPr/>
      <dgm:t>
        <a:bodyPr/>
        <a:lstStyle/>
        <a:p>
          <a:pPr>
            <a:lnSpc>
              <a:spcPct val="100000"/>
            </a:lnSpc>
          </a:pPr>
          <a:r>
            <a:rPr lang="en-GB" sz="1800" b="1" dirty="0">
              <a:latin typeface="Arial Nova"/>
            </a:rPr>
            <a:t>Encrypted passwords for better protection</a:t>
          </a:r>
          <a:endParaRPr lang="en-US" sz="1800" dirty="0">
            <a:latin typeface="Arial Nova"/>
          </a:endParaRPr>
        </a:p>
      </dgm:t>
    </dgm:pt>
    <dgm:pt modelId="{4908F305-39E4-43F3-9FD2-EF9245FE2910}" type="parTrans" cxnId="{BF1202FD-F3B5-4404-95BA-2CBE6C8B5092}">
      <dgm:prSet/>
      <dgm:spPr/>
      <dgm:t>
        <a:bodyPr/>
        <a:lstStyle/>
        <a:p>
          <a:endParaRPr lang="en-US"/>
        </a:p>
      </dgm:t>
    </dgm:pt>
    <dgm:pt modelId="{99EE2802-F4A4-4BBE-BBF4-1B5546A7207E}" type="sibTrans" cxnId="{BF1202FD-F3B5-4404-95BA-2CBE6C8B5092}">
      <dgm:prSet/>
      <dgm:spPr/>
      <dgm:t>
        <a:bodyPr/>
        <a:lstStyle/>
        <a:p>
          <a:endParaRPr lang="en-US"/>
        </a:p>
      </dgm:t>
    </dgm:pt>
    <dgm:pt modelId="{10D89323-4A25-46CD-BF62-97721EF826F3}">
      <dgm:prSet/>
      <dgm:spPr/>
      <dgm:t>
        <a:bodyPr/>
        <a:lstStyle/>
        <a:p>
          <a:pPr>
            <a:lnSpc>
              <a:spcPct val="100000"/>
            </a:lnSpc>
          </a:pPr>
          <a:r>
            <a:rPr lang="en-GB" sz="1800" b="1" dirty="0">
              <a:latin typeface="Arial Nova"/>
            </a:rPr>
            <a:t>It Is crucial to be aware when you are out in the public, for example </a:t>
          </a:r>
          <a:endParaRPr lang="en-US" sz="1800" dirty="0">
            <a:latin typeface="Arial Nova"/>
          </a:endParaRPr>
        </a:p>
      </dgm:t>
    </dgm:pt>
    <dgm:pt modelId="{706431B5-409E-4B2C-8EDA-BC49B1737A03}" type="parTrans" cxnId="{76C8C915-2561-4F24-8E13-7AAA8265910E}">
      <dgm:prSet/>
      <dgm:spPr/>
      <dgm:t>
        <a:bodyPr/>
        <a:lstStyle/>
        <a:p>
          <a:endParaRPr lang="en-US"/>
        </a:p>
      </dgm:t>
    </dgm:pt>
    <dgm:pt modelId="{A363FB91-B812-4AAA-B7D5-3BDE939CCA06}" type="sibTrans" cxnId="{76C8C915-2561-4F24-8E13-7AAA8265910E}">
      <dgm:prSet/>
      <dgm:spPr/>
      <dgm:t>
        <a:bodyPr/>
        <a:lstStyle/>
        <a:p>
          <a:endParaRPr lang="en-US"/>
        </a:p>
      </dgm:t>
    </dgm:pt>
    <dgm:pt modelId="{1334F4AA-DC97-430B-A125-060E8DE60C8F}">
      <dgm:prSet/>
      <dgm:spPr/>
      <dgm:t>
        <a:bodyPr/>
        <a:lstStyle/>
        <a:p>
          <a:pPr>
            <a:lnSpc>
              <a:spcPct val="100000"/>
            </a:lnSpc>
          </a:pPr>
          <a:r>
            <a:rPr lang="en-GB" sz="1800" b="1" dirty="0">
              <a:latin typeface="Arial Nova"/>
            </a:rPr>
            <a:t>Not using public</a:t>
          </a:r>
          <a:r>
            <a:rPr lang="en-GB" sz="1800" b="1" dirty="0">
              <a:solidFill>
                <a:srgbClr val="002060"/>
              </a:solidFill>
              <a:latin typeface="Arial Nova"/>
            </a:rPr>
            <a:t> Wi-Fi</a:t>
          </a:r>
          <a:endParaRPr lang="en-US" sz="1800" dirty="0">
            <a:solidFill>
              <a:srgbClr val="002060"/>
            </a:solidFill>
            <a:latin typeface="Arial Nova"/>
          </a:endParaRPr>
        </a:p>
      </dgm:t>
    </dgm:pt>
    <dgm:pt modelId="{C335450F-36AB-4D98-9F3B-94D2BF60F28A}" type="parTrans" cxnId="{B08CE547-B53B-4683-AA13-723CDCC07F66}">
      <dgm:prSet/>
      <dgm:spPr/>
      <dgm:t>
        <a:bodyPr/>
        <a:lstStyle/>
        <a:p>
          <a:endParaRPr lang="en-US"/>
        </a:p>
      </dgm:t>
    </dgm:pt>
    <dgm:pt modelId="{8B4FDDBA-D0DE-4D24-8520-7F93B44AEE18}" type="sibTrans" cxnId="{B08CE547-B53B-4683-AA13-723CDCC07F66}">
      <dgm:prSet/>
      <dgm:spPr/>
      <dgm:t>
        <a:bodyPr/>
        <a:lstStyle/>
        <a:p>
          <a:endParaRPr lang="en-US"/>
        </a:p>
      </dgm:t>
    </dgm:pt>
    <dgm:pt modelId="{FA9D874B-4840-45CA-812B-5562AF558DD5}">
      <dgm:prSet/>
      <dgm:spPr/>
      <dgm:t>
        <a:bodyPr/>
        <a:lstStyle/>
        <a:p>
          <a:pPr>
            <a:lnSpc>
              <a:spcPct val="100000"/>
            </a:lnSpc>
          </a:pPr>
          <a:r>
            <a:rPr lang="en-GB" sz="1800" b="1" dirty="0">
              <a:latin typeface="Arial Nova"/>
            </a:rPr>
            <a:t>Not sharing your personal information</a:t>
          </a:r>
          <a:endParaRPr lang="en-US" sz="1800" dirty="0">
            <a:latin typeface="Arial Nova"/>
          </a:endParaRPr>
        </a:p>
      </dgm:t>
    </dgm:pt>
    <dgm:pt modelId="{C6C30035-E3F4-4A14-9B05-22DEA82A668F}" type="parTrans" cxnId="{89C13D82-95D0-49AA-9259-031C5504F4BF}">
      <dgm:prSet/>
      <dgm:spPr/>
      <dgm:t>
        <a:bodyPr/>
        <a:lstStyle/>
        <a:p>
          <a:endParaRPr lang="en-US"/>
        </a:p>
      </dgm:t>
    </dgm:pt>
    <dgm:pt modelId="{1923E114-504E-448D-A841-2B0FF83E4BCE}" type="sibTrans" cxnId="{89C13D82-95D0-49AA-9259-031C5504F4BF}">
      <dgm:prSet/>
      <dgm:spPr/>
      <dgm:t>
        <a:bodyPr/>
        <a:lstStyle/>
        <a:p>
          <a:endParaRPr lang="en-US"/>
        </a:p>
      </dgm:t>
    </dgm:pt>
    <dgm:pt modelId="{3F45F6BD-E0E5-4B3A-8657-2A527CBF2489}">
      <dgm:prSet/>
      <dgm:spPr/>
      <dgm:t>
        <a:bodyPr/>
        <a:lstStyle/>
        <a:p>
          <a:pPr>
            <a:lnSpc>
              <a:spcPct val="100000"/>
            </a:lnSpc>
          </a:pPr>
          <a:r>
            <a:rPr lang="en-GB" sz="1800" b="1" dirty="0">
              <a:latin typeface="Arial Nova"/>
            </a:rPr>
            <a:t>As you are more vulnerable to the attacks, when these information systems are not being used properly.</a:t>
          </a:r>
          <a:endParaRPr lang="en-US" sz="1800" dirty="0">
            <a:latin typeface="Arial Nova"/>
          </a:endParaRPr>
        </a:p>
      </dgm:t>
    </dgm:pt>
    <dgm:pt modelId="{3438F800-0903-43C5-934E-571E2BB3D96C}" type="parTrans" cxnId="{D3818A25-FCD2-4AF6-A5B0-BCAEAA840333}">
      <dgm:prSet/>
      <dgm:spPr/>
      <dgm:t>
        <a:bodyPr/>
        <a:lstStyle/>
        <a:p>
          <a:endParaRPr lang="en-US"/>
        </a:p>
      </dgm:t>
    </dgm:pt>
    <dgm:pt modelId="{73D21DE2-12EB-4BD3-BD6A-0EE3661341F2}" type="sibTrans" cxnId="{D3818A25-FCD2-4AF6-A5B0-BCAEAA840333}">
      <dgm:prSet/>
      <dgm:spPr/>
      <dgm:t>
        <a:bodyPr/>
        <a:lstStyle/>
        <a:p>
          <a:endParaRPr lang="en-US"/>
        </a:p>
      </dgm:t>
    </dgm:pt>
    <dgm:pt modelId="{E480D457-0FBB-4A31-BB42-E6D45D433EE2}" type="pres">
      <dgm:prSet presAssocID="{3691113D-51D7-4866-B405-DE535BBFD3D4}" presName="root" presStyleCnt="0">
        <dgm:presLayoutVars>
          <dgm:dir/>
          <dgm:resizeHandles val="exact"/>
        </dgm:presLayoutVars>
      </dgm:prSet>
      <dgm:spPr/>
    </dgm:pt>
    <dgm:pt modelId="{E6E14091-73F6-4925-B8E5-8AC23D38DCE1}" type="pres">
      <dgm:prSet presAssocID="{2EA19C54-48BE-4B52-8FF8-B60BBC8AC729}" presName="compNode" presStyleCnt="0"/>
      <dgm:spPr/>
    </dgm:pt>
    <dgm:pt modelId="{B4C0790A-3BDB-4D4F-B90F-02AB625D1F86}" type="pres">
      <dgm:prSet presAssocID="{2EA19C54-48BE-4B52-8FF8-B60BBC8AC729}" presName="bgRect" presStyleLbl="bgShp" presStyleIdx="0" presStyleCnt="4"/>
      <dgm:spPr/>
    </dgm:pt>
    <dgm:pt modelId="{75C7FE7F-C755-4CA9-AC12-38A572F8731A}" type="pres">
      <dgm:prSet presAssocID="{2EA19C54-48BE-4B52-8FF8-B60BBC8AC72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ud Computing"/>
        </a:ext>
      </dgm:extLst>
    </dgm:pt>
    <dgm:pt modelId="{B490F11E-593E-42CC-AAB8-8A43CE441CFB}" type="pres">
      <dgm:prSet presAssocID="{2EA19C54-48BE-4B52-8FF8-B60BBC8AC729}" presName="spaceRect" presStyleCnt="0"/>
      <dgm:spPr/>
    </dgm:pt>
    <dgm:pt modelId="{4BF29358-D146-4266-97AC-FE4DFB122DB8}" type="pres">
      <dgm:prSet presAssocID="{2EA19C54-48BE-4B52-8FF8-B60BBC8AC729}" presName="parTx" presStyleLbl="revTx" presStyleIdx="0" presStyleCnt="7">
        <dgm:presLayoutVars>
          <dgm:chMax val="0"/>
          <dgm:chPref val="0"/>
        </dgm:presLayoutVars>
      </dgm:prSet>
      <dgm:spPr/>
    </dgm:pt>
    <dgm:pt modelId="{A6B6BDE9-EFD1-4758-8BFC-08449E839339}" type="pres">
      <dgm:prSet presAssocID="{2EA19C54-48BE-4B52-8FF8-B60BBC8AC729}" presName="desTx" presStyleLbl="revTx" presStyleIdx="1" presStyleCnt="7">
        <dgm:presLayoutVars/>
      </dgm:prSet>
      <dgm:spPr/>
    </dgm:pt>
    <dgm:pt modelId="{5248471A-9447-4D56-B7C5-C12C684F2378}" type="pres">
      <dgm:prSet presAssocID="{9A6D6562-819D-4355-9EE8-81B5F4D70B69}" presName="sibTrans" presStyleCnt="0"/>
      <dgm:spPr/>
    </dgm:pt>
    <dgm:pt modelId="{17556B7C-8F4E-493C-97BC-51E3DDB980BB}" type="pres">
      <dgm:prSet presAssocID="{4BF94FAC-9F0A-4388-97E2-CAD415DC44C0}" presName="compNode" presStyleCnt="0"/>
      <dgm:spPr/>
    </dgm:pt>
    <dgm:pt modelId="{4F7AEBE3-C500-4275-B665-2D2ED9821E1D}" type="pres">
      <dgm:prSet presAssocID="{4BF94FAC-9F0A-4388-97E2-CAD415DC44C0}" presName="bgRect" presStyleLbl="bgShp" presStyleIdx="1" presStyleCnt="4"/>
      <dgm:spPr/>
    </dgm:pt>
    <dgm:pt modelId="{018ACFD6-F5E2-4F82-9535-712F96B75030}" type="pres">
      <dgm:prSet presAssocID="{4BF94FAC-9F0A-4388-97E2-CAD415DC44C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ock"/>
        </a:ext>
      </dgm:extLst>
    </dgm:pt>
    <dgm:pt modelId="{6FD69573-0962-4997-A2AB-D77C71078A41}" type="pres">
      <dgm:prSet presAssocID="{4BF94FAC-9F0A-4388-97E2-CAD415DC44C0}" presName="spaceRect" presStyleCnt="0"/>
      <dgm:spPr/>
    </dgm:pt>
    <dgm:pt modelId="{3B558D6E-9858-4850-AE69-ED108F06C661}" type="pres">
      <dgm:prSet presAssocID="{4BF94FAC-9F0A-4388-97E2-CAD415DC44C0}" presName="parTx" presStyleLbl="revTx" presStyleIdx="2" presStyleCnt="7">
        <dgm:presLayoutVars>
          <dgm:chMax val="0"/>
          <dgm:chPref val="0"/>
        </dgm:presLayoutVars>
      </dgm:prSet>
      <dgm:spPr/>
    </dgm:pt>
    <dgm:pt modelId="{761F60C6-A5AD-4EFA-A3FA-E391F4F68F3C}" type="pres">
      <dgm:prSet presAssocID="{4BF94FAC-9F0A-4388-97E2-CAD415DC44C0}" presName="desTx" presStyleLbl="revTx" presStyleIdx="3" presStyleCnt="7">
        <dgm:presLayoutVars/>
      </dgm:prSet>
      <dgm:spPr/>
    </dgm:pt>
    <dgm:pt modelId="{DD90C03F-D907-4457-B788-610E37F28CC5}" type="pres">
      <dgm:prSet presAssocID="{19B764C2-6531-4222-B380-B1FA29AED212}" presName="sibTrans" presStyleCnt="0"/>
      <dgm:spPr/>
    </dgm:pt>
    <dgm:pt modelId="{2EA0DB6C-4D73-4F16-B340-F0CE0CABE095}" type="pres">
      <dgm:prSet presAssocID="{10D89323-4A25-46CD-BF62-97721EF826F3}" presName="compNode" presStyleCnt="0"/>
      <dgm:spPr/>
    </dgm:pt>
    <dgm:pt modelId="{5A188F68-596B-496A-8758-12FF54451CFB}" type="pres">
      <dgm:prSet presAssocID="{10D89323-4A25-46CD-BF62-97721EF826F3}" presName="bgRect" presStyleLbl="bgShp" presStyleIdx="2" presStyleCnt="4"/>
      <dgm:spPr/>
    </dgm:pt>
    <dgm:pt modelId="{042FD8BE-8BE4-4A0B-A20B-E4A1B31ACBF7}" type="pres">
      <dgm:prSet presAssocID="{10D89323-4A25-46CD-BF62-97721EF826F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ireless router"/>
        </a:ext>
      </dgm:extLst>
    </dgm:pt>
    <dgm:pt modelId="{8ED22C9E-C82E-4F35-89BF-3F5C531B1F70}" type="pres">
      <dgm:prSet presAssocID="{10D89323-4A25-46CD-BF62-97721EF826F3}" presName="spaceRect" presStyleCnt="0"/>
      <dgm:spPr/>
    </dgm:pt>
    <dgm:pt modelId="{63832562-E348-42F2-BFE1-9682E51495F0}" type="pres">
      <dgm:prSet presAssocID="{10D89323-4A25-46CD-BF62-97721EF826F3}" presName="parTx" presStyleLbl="revTx" presStyleIdx="4" presStyleCnt="7">
        <dgm:presLayoutVars>
          <dgm:chMax val="0"/>
          <dgm:chPref val="0"/>
        </dgm:presLayoutVars>
      </dgm:prSet>
      <dgm:spPr/>
    </dgm:pt>
    <dgm:pt modelId="{1E2CF8E1-9BE0-46D1-AEA0-558DF635DB84}" type="pres">
      <dgm:prSet presAssocID="{10D89323-4A25-46CD-BF62-97721EF826F3}" presName="desTx" presStyleLbl="revTx" presStyleIdx="5" presStyleCnt="7">
        <dgm:presLayoutVars/>
      </dgm:prSet>
      <dgm:spPr/>
    </dgm:pt>
    <dgm:pt modelId="{8A8D8A3E-779A-40DD-A274-6036FFC4F013}" type="pres">
      <dgm:prSet presAssocID="{A363FB91-B812-4AAA-B7D5-3BDE939CCA06}" presName="sibTrans" presStyleCnt="0"/>
      <dgm:spPr/>
    </dgm:pt>
    <dgm:pt modelId="{D5222AB6-8994-412E-8479-B441DDAF90A8}" type="pres">
      <dgm:prSet presAssocID="{3F45F6BD-E0E5-4B3A-8657-2A527CBF2489}" presName="compNode" presStyleCnt="0"/>
      <dgm:spPr/>
    </dgm:pt>
    <dgm:pt modelId="{E93EC9CF-9737-42DD-95EC-BD7A84FA162F}" type="pres">
      <dgm:prSet presAssocID="{3F45F6BD-E0E5-4B3A-8657-2A527CBF2489}" presName="bgRect" presStyleLbl="bgShp" presStyleIdx="3" presStyleCnt="4"/>
      <dgm:spPr/>
    </dgm:pt>
    <dgm:pt modelId="{6E855597-E97A-4C4D-83B0-5D194CC54F59}" type="pres">
      <dgm:prSet presAssocID="{3F45F6BD-E0E5-4B3A-8657-2A527CBF248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nlock"/>
        </a:ext>
      </dgm:extLst>
    </dgm:pt>
    <dgm:pt modelId="{0F7967E1-9263-4AE9-BF01-0F33CFCBC251}" type="pres">
      <dgm:prSet presAssocID="{3F45F6BD-E0E5-4B3A-8657-2A527CBF2489}" presName="spaceRect" presStyleCnt="0"/>
      <dgm:spPr/>
    </dgm:pt>
    <dgm:pt modelId="{C826369C-2E76-4D6D-B36E-855E8F2D454F}" type="pres">
      <dgm:prSet presAssocID="{3F45F6BD-E0E5-4B3A-8657-2A527CBF2489}" presName="parTx" presStyleLbl="revTx" presStyleIdx="6" presStyleCnt="7">
        <dgm:presLayoutVars>
          <dgm:chMax val="0"/>
          <dgm:chPref val="0"/>
        </dgm:presLayoutVars>
      </dgm:prSet>
      <dgm:spPr/>
    </dgm:pt>
  </dgm:ptLst>
  <dgm:cxnLst>
    <dgm:cxn modelId="{DC749D01-F938-46B4-B816-73FC3E6619B5}" type="presOf" srcId="{1334F4AA-DC97-430B-A125-060E8DE60C8F}" destId="{1E2CF8E1-9BE0-46D1-AEA0-558DF635DB84}" srcOrd="0" destOrd="0" presId="urn:microsoft.com/office/officeart/2018/2/layout/IconVerticalSolidList"/>
    <dgm:cxn modelId="{76C8C915-2561-4F24-8E13-7AAA8265910E}" srcId="{3691113D-51D7-4866-B405-DE535BBFD3D4}" destId="{10D89323-4A25-46CD-BF62-97721EF826F3}" srcOrd="2" destOrd="0" parTransId="{706431B5-409E-4B2C-8EDA-BC49B1737A03}" sibTransId="{A363FB91-B812-4AAA-B7D5-3BDE939CCA06}"/>
    <dgm:cxn modelId="{5ACC6716-2D12-4087-AB2F-AF0313247804}" type="presOf" srcId="{3F45F6BD-E0E5-4B3A-8657-2A527CBF2489}" destId="{C826369C-2E76-4D6D-B36E-855E8F2D454F}" srcOrd="0" destOrd="0" presId="urn:microsoft.com/office/officeart/2018/2/layout/IconVerticalSolidList"/>
    <dgm:cxn modelId="{B2F71420-020B-47B8-B319-010B37942923}" type="presOf" srcId="{2EA19C54-48BE-4B52-8FF8-B60BBC8AC729}" destId="{4BF29358-D146-4266-97AC-FE4DFB122DB8}" srcOrd="0" destOrd="0" presId="urn:microsoft.com/office/officeart/2018/2/layout/IconVerticalSolidList"/>
    <dgm:cxn modelId="{D3818A25-FCD2-4AF6-A5B0-BCAEAA840333}" srcId="{3691113D-51D7-4866-B405-DE535BBFD3D4}" destId="{3F45F6BD-E0E5-4B3A-8657-2A527CBF2489}" srcOrd="3" destOrd="0" parTransId="{3438F800-0903-43C5-934E-571E2BB3D96C}" sibTransId="{73D21DE2-12EB-4BD3-BD6A-0EE3661341F2}"/>
    <dgm:cxn modelId="{BFA13D5C-E513-4C49-AA24-17D2D7C6B90C}" srcId="{2EA19C54-48BE-4B52-8FF8-B60BBC8AC729}" destId="{E716F119-527A-4D57-ADBB-A50B68E683D0}" srcOrd="0" destOrd="0" parTransId="{895706DC-A08E-4B1E-8CC2-53854A952469}" sibTransId="{FDCD449A-C291-4983-8E3C-7EEA41BBF5DD}"/>
    <dgm:cxn modelId="{60946C63-A4F2-4571-9F96-1F78671E51AB}" type="presOf" srcId="{FA9D874B-4840-45CA-812B-5562AF558DD5}" destId="{1E2CF8E1-9BE0-46D1-AEA0-558DF635DB84}" srcOrd="0" destOrd="1" presId="urn:microsoft.com/office/officeart/2018/2/layout/IconVerticalSolidList"/>
    <dgm:cxn modelId="{B3653E65-411C-4DB5-932E-DBCBA3C655EB}" srcId="{3691113D-51D7-4866-B405-DE535BBFD3D4}" destId="{2EA19C54-48BE-4B52-8FF8-B60BBC8AC729}" srcOrd="0" destOrd="0" parTransId="{65FFDC74-E52E-4617-912E-75B4C7FCD560}" sibTransId="{9A6D6562-819D-4355-9EE8-81B5F4D70B69}"/>
    <dgm:cxn modelId="{0FC5AE65-8177-4FDD-9BAB-2A1AE9316D3C}" srcId="{3691113D-51D7-4866-B405-DE535BBFD3D4}" destId="{4BF94FAC-9F0A-4388-97E2-CAD415DC44C0}" srcOrd="1" destOrd="0" parTransId="{CDEE14E0-88FD-4A8A-B499-128B4BC866C2}" sibTransId="{19B764C2-6531-4222-B380-B1FA29AED212}"/>
    <dgm:cxn modelId="{B08CE547-B53B-4683-AA13-723CDCC07F66}" srcId="{10D89323-4A25-46CD-BF62-97721EF826F3}" destId="{1334F4AA-DC97-430B-A125-060E8DE60C8F}" srcOrd="0" destOrd="0" parTransId="{C335450F-36AB-4D98-9F3B-94D2BF60F28A}" sibTransId="{8B4FDDBA-D0DE-4D24-8520-7F93B44AEE18}"/>
    <dgm:cxn modelId="{667A7A4D-9D1E-40AB-9941-77DA3F46F313}" type="presOf" srcId="{4BF94FAC-9F0A-4388-97E2-CAD415DC44C0}" destId="{3B558D6E-9858-4850-AE69-ED108F06C661}" srcOrd="0" destOrd="0" presId="urn:microsoft.com/office/officeart/2018/2/layout/IconVerticalSolidList"/>
    <dgm:cxn modelId="{89C13D82-95D0-49AA-9259-031C5504F4BF}" srcId="{10D89323-4A25-46CD-BF62-97721EF826F3}" destId="{FA9D874B-4840-45CA-812B-5562AF558DD5}" srcOrd="1" destOrd="0" parTransId="{C6C30035-E3F4-4A14-9B05-22DEA82A668F}" sibTransId="{1923E114-504E-448D-A841-2B0FF83E4BCE}"/>
    <dgm:cxn modelId="{95B6D497-B2C4-482D-9043-43BDB7883BB6}" type="presOf" srcId="{E716F119-527A-4D57-ADBB-A50B68E683D0}" destId="{A6B6BDE9-EFD1-4758-8BFC-08449E839339}" srcOrd="0" destOrd="0" presId="urn:microsoft.com/office/officeart/2018/2/layout/IconVerticalSolidList"/>
    <dgm:cxn modelId="{0C9EC6A4-ADCA-475A-B566-6814124E893C}" type="presOf" srcId="{3691113D-51D7-4866-B405-DE535BBFD3D4}" destId="{E480D457-0FBB-4A31-BB42-E6D45D433EE2}" srcOrd="0" destOrd="0" presId="urn:microsoft.com/office/officeart/2018/2/layout/IconVerticalSolidList"/>
    <dgm:cxn modelId="{55530BB0-0B21-438F-9759-93ADA13FB35E}" type="presOf" srcId="{10D89323-4A25-46CD-BF62-97721EF826F3}" destId="{63832562-E348-42F2-BFE1-9682E51495F0}" srcOrd="0" destOrd="0" presId="urn:microsoft.com/office/officeart/2018/2/layout/IconVerticalSolidList"/>
    <dgm:cxn modelId="{C41522D6-E999-4696-9853-CAADB1119A2D}" type="presOf" srcId="{439F8F07-576B-4B02-B583-04914154CC19}" destId="{761F60C6-A5AD-4EFA-A3FA-E391F4F68F3C}" srcOrd="0" destOrd="0" presId="urn:microsoft.com/office/officeart/2018/2/layout/IconVerticalSolidList"/>
    <dgm:cxn modelId="{BF1202FD-F3B5-4404-95BA-2CBE6C8B5092}" srcId="{4BF94FAC-9F0A-4388-97E2-CAD415DC44C0}" destId="{439F8F07-576B-4B02-B583-04914154CC19}" srcOrd="0" destOrd="0" parTransId="{4908F305-39E4-43F3-9FD2-EF9245FE2910}" sibTransId="{99EE2802-F4A4-4BBE-BBF4-1B5546A7207E}"/>
    <dgm:cxn modelId="{2B6A91A6-89C8-4628-905F-3849CFCB7367}" type="presParOf" srcId="{E480D457-0FBB-4A31-BB42-E6D45D433EE2}" destId="{E6E14091-73F6-4925-B8E5-8AC23D38DCE1}" srcOrd="0" destOrd="0" presId="urn:microsoft.com/office/officeart/2018/2/layout/IconVerticalSolidList"/>
    <dgm:cxn modelId="{03A3C0A9-482E-4403-A4FD-2300BF782E87}" type="presParOf" srcId="{E6E14091-73F6-4925-B8E5-8AC23D38DCE1}" destId="{B4C0790A-3BDB-4D4F-B90F-02AB625D1F86}" srcOrd="0" destOrd="0" presId="urn:microsoft.com/office/officeart/2018/2/layout/IconVerticalSolidList"/>
    <dgm:cxn modelId="{4C469070-CCD2-475B-9C6D-B3344C6F25C3}" type="presParOf" srcId="{E6E14091-73F6-4925-B8E5-8AC23D38DCE1}" destId="{75C7FE7F-C755-4CA9-AC12-38A572F8731A}" srcOrd="1" destOrd="0" presId="urn:microsoft.com/office/officeart/2018/2/layout/IconVerticalSolidList"/>
    <dgm:cxn modelId="{4D2186C0-A2B2-4291-ADCA-AFDA5D64C7CC}" type="presParOf" srcId="{E6E14091-73F6-4925-B8E5-8AC23D38DCE1}" destId="{B490F11E-593E-42CC-AAB8-8A43CE441CFB}" srcOrd="2" destOrd="0" presId="urn:microsoft.com/office/officeart/2018/2/layout/IconVerticalSolidList"/>
    <dgm:cxn modelId="{14679FEC-550B-4DF0-B16C-AF65613E0211}" type="presParOf" srcId="{E6E14091-73F6-4925-B8E5-8AC23D38DCE1}" destId="{4BF29358-D146-4266-97AC-FE4DFB122DB8}" srcOrd="3" destOrd="0" presId="urn:microsoft.com/office/officeart/2018/2/layout/IconVerticalSolidList"/>
    <dgm:cxn modelId="{E6957D38-CFAF-45FB-B288-57C65CDDD570}" type="presParOf" srcId="{E6E14091-73F6-4925-B8E5-8AC23D38DCE1}" destId="{A6B6BDE9-EFD1-4758-8BFC-08449E839339}" srcOrd="4" destOrd="0" presId="urn:microsoft.com/office/officeart/2018/2/layout/IconVerticalSolidList"/>
    <dgm:cxn modelId="{E7F33171-A54C-4A70-BA97-5C31FE140F51}" type="presParOf" srcId="{E480D457-0FBB-4A31-BB42-E6D45D433EE2}" destId="{5248471A-9447-4D56-B7C5-C12C684F2378}" srcOrd="1" destOrd="0" presId="urn:microsoft.com/office/officeart/2018/2/layout/IconVerticalSolidList"/>
    <dgm:cxn modelId="{598BD1ED-B594-42DF-ADF7-1B91E5AEDDB9}" type="presParOf" srcId="{E480D457-0FBB-4A31-BB42-E6D45D433EE2}" destId="{17556B7C-8F4E-493C-97BC-51E3DDB980BB}" srcOrd="2" destOrd="0" presId="urn:microsoft.com/office/officeart/2018/2/layout/IconVerticalSolidList"/>
    <dgm:cxn modelId="{0746DB98-3C58-407E-9A00-FD39F1AF9DEC}" type="presParOf" srcId="{17556B7C-8F4E-493C-97BC-51E3DDB980BB}" destId="{4F7AEBE3-C500-4275-B665-2D2ED9821E1D}" srcOrd="0" destOrd="0" presId="urn:microsoft.com/office/officeart/2018/2/layout/IconVerticalSolidList"/>
    <dgm:cxn modelId="{C2F3DAB7-56FC-4F5D-BF87-DC72B12B4AA9}" type="presParOf" srcId="{17556B7C-8F4E-493C-97BC-51E3DDB980BB}" destId="{018ACFD6-F5E2-4F82-9535-712F96B75030}" srcOrd="1" destOrd="0" presId="urn:microsoft.com/office/officeart/2018/2/layout/IconVerticalSolidList"/>
    <dgm:cxn modelId="{55F2CD83-C654-4FBD-B231-C51D2C484412}" type="presParOf" srcId="{17556B7C-8F4E-493C-97BC-51E3DDB980BB}" destId="{6FD69573-0962-4997-A2AB-D77C71078A41}" srcOrd="2" destOrd="0" presId="urn:microsoft.com/office/officeart/2018/2/layout/IconVerticalSolidList"/>
    <dgm:cxn modelId="{E2A9F6B1-CC47-4A00-9388-D3FA0C30E675}" type="presParOf" srcId="{17556B7C-8F4E-493C-97BC-51E3DDB980BB}" destId="{3B558D6E-9858-4850-AE69-ED108F06C661}" srcOrd="3" destOrd="0" presId="urn:microsoft.com/office/officeart/2018/2/layout/IconVerticalSolidList"/>
    <dgm:cxn modelId="{B13D91AB-88F3-4C05-B5ED-EFE38D029841}" type="presParOf" srcId="{17556B7C-8F4E-493C-97BC-51E3DDB980BB}" destId="{761F60C6-A5AD-4EFA-A3FA-E391F4F68F3C}" srcOrd="4" destOrd="0" presId="urn:microsoft.com/office/officeart/2018/2/layout/IconVerticalSolidList"/>
    <dgm:cxn modelId="{85316827-4D9E-46ED-B5C6-2F7BA58332AA}" type="presParOf" srcId="{E480D457-0FBB-4A31-BB42-E6D45D433EE2}" destId="{DD90C03F-D907-4457-B788-610E37F28CC5}" srcOrd="3" destOrd="0" presId="urn:microsoft.com/office/officeart/2018/2/layout/IconVerticalSolidList"/>
    <dgm:cxn modelId="{04708248-8800-4939-A13B-2AB8AD287AA6}" type="presParOf" srcId="{E480D457-0FBB-4A31-BB42-E6D45D433EE2}" destId="{2EA0DB6C-4D73-4F16-B340-F0CE0CABE095}" srcOrd="4" destOrd="0" presId="urn:microsoft.com/office/officeart/2018/2/layout/IconVerticalSolidList"/>
    <dgm:cxn modelId="{38FCDA2A-7E8D-4D4D-BE4D-A48D19D7B04F}" type="presParOf" srcId="{2EA0DB6C-4D73-4F16-B340-F0CE0CABE095}" destId="{5A188F68-596B-496A-8758-12FF54451CFB}" srcOrd="0" destOrd="0" presId="urn:microsoft.com/office/officeart/2018/2/layout/IconVerticalSolidList"/>
    <dgm:cxn modelId="{AD96E3DC-31BA-4FF4-A891-8A592D32EBA0}" type="presParOf" srcId="{2EA0DB6C-4D73-4F16-B340-F0CE0CABE095}" destId="{042FD8BE-8BE4-4A0B-A20B-E4A1B31ACBF7}" srcOrd="1" destOrd="0" presId="urn:microsoft.com/office/officeart/2018/2/layout/IconVerticalSolidList"/>
    <dgm:cxn modelId="{86B8E8A6-1A53-4730-B2A4-C22F9E2DB109}" type="presParOf" srcId="{2EA0DB6C-4D73-4F16-B340-F0CE0CABE095}" destId="{8ED22C9E-C82E-4F35-89BF-3F5C531B1F70}" srcOrd="2" destOrd="0" presId="urn:microsoft.com/office/officeart/2018/2/layout/IconVerticalSolidList"/>
    <dgm:cxn modelId="{F0B94C28-A4C1-4A2E-BD19-9F77D6E4520E}" type="presParOf" srcId="{2EA0DB6C-4D73-4F16-B340-F0CE0CABE095}" destId="{63832562-E348-42F2-BFE1-9682E51495F0}" srcOrd="3" destOrd="0" presId="urn:microsoft.com/office/officeart/2018/2/layout/IconVerticalSolidList"/>
    <dgm:cxn modelId="{0D828CD1-806A-413E-8EDA-FBBAA72DA081}" type="presParOf" srcId="{2EA0DB6C-4D73-4F16-B340-F0CE0CABE095}" destId="{1E2CF8E1-9BE0-46D1-AEA0-558DF635DB84}" srcOrd="4" destOrd="0" presId="urn:microsoft.com/office/officeart/2018/2/layout/IconVerticalSolidList"/>
    <dgm:cxn modelId="{8B437B52-F31C-4EAB-B200-45B771960FAA}" type="presParOf" srcId="{E480D457-0FBB-4A31-BB42-E6D45D433EE2}" destId="{8A8D8A3E-779A-40DD-A274-6036FFC4F013}" srcOrd="5" destOrd="0" presId="urn:microsoft.com/office/officeart/2018/2/layout/IconVerticalSolidList"/>
    <dgm:cxn modelId="{148D1A05-05CD-4003-822A-19C26BD2F388}" type="presParOf" srcId="{E480D457-0FBB-4A31-BB42-E6D45D433EE2}" destId="{D5222AB6-8994-412E-8479-B441DDAF90A8}" srcOrd="6" destOrd="0" presId="urn:microsoft.com/office/officeart/2018/2/layout/IconVerticalSolidList"/>
    <dgm:cxn modelId="{03B688EF-1F24-485E-8745-E2F43FA4BF2A}" type="presParOf" srcId="{D5222AB6-8994-412E-8479-B441DDAF90A8}" destId="{E93EC9CF-9737-42DD-95EC-BD7A84FA162F}" srcOrd="0" destOrd="0" presId="urn:microsoft.com/office/officeart/2018/2/layout/IconVerticalSolidList"/>
    <dgm:cxn modelId="{006A38D7-CC15-438A-80A1-36E42E35A9F6}" type="presParOf" srcId="{D5222AB6-8994-412E-8479-B441DDAF90A8}" destId="{6E855597-E97A-4C4D-83B0-5D194CC54F59}" srcOrd="1" destOrd="0" presId="urn:microsoft.com/office/officeart/2018/2/layout/IconVerticalSolidList"/>
    <dgm:cxn modelId="{A2A8089C-CCE0-4A60-9AE3-BC82149554F0}" type="presParOf" srcId="{D5222AB6-8994-412E-8479-B441DDAF90A8}" destId="{0F7967E1-9263-4AE9-BF01-0F33CFCBC251}" srcOrd="2" destOrd="0" presId="urn:microsoft.com/office/officeart/2018/2/layout/IconVerticalSolidList"/>
    <dgm:cxn modelId="{D3FE23B2-D474-45F4-91CD-56E784D61FF4}" type="presParOf" srcId="{D5222AB6-8994-412E-8479-B441DDAF90A8}" destId="{C826369C-2E76-4D6D-B36E-855E8F2D454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8F0F541-DA8E-4B05-8BE5-06BA86E04725}" type="doc">
      <dgm:prSet loTypeId="urn:microsoft.com/office/officeart/2008/layout/LinedList" loCatId="list" qsTypeId="urn:microsoft.com/office/officeart/2005/8/quickstyle/simple1" qsCatId="simple" csTypeId="urn:microsoft.com/office/officeart/2018/5/colors/Iconchunking_neutralicon_colorful1" csCatId="colorful" phldr="1"/>
      <dgm:spPr/>
      <dgm:t>
        <a:bodyPr/>
        <a:lstStyle/>
        <a:p>
          <a:endParaRPr lang="en-US"/>
        </a:p>
      </dgm:t>
    </dgm:pt>
    <dgm:pt modelId="{8A7839C6-AAD5-4DE8-A46F-8942C9B691A4}">
      <dgm:prSet/>
      <dgm:spPr/>
      <dgm:t>
        <a:bodyPr/>
        <a:lstStyle/>
        <a:p>
          <a:pPr>
            <a:lnSpc>
              <a:spcPct val="100000"/>
            </a:lnSpc>
            <a:defRPr cap="all"/>
          </a:pPr>
          <a:r>
            <a:rPr lang="en-GB" b="1" dirty="0">
              <a:latin typeface="Arial Nova"/>
            </a:rPr>
            <a:t>The rise of open innovation</a:t>
          </a:r>
          <a:endParaRPr lang="en-US" dirty="0">
            <a:latin typeface="Arial Nova"/>
          </a:endParaRPr>
        </a:p>
      </dgm:t>
    </dgm:pt>
    <dgm:pt modelId="{AD53E060-DE1E-4695-9BB9-89AFF7F98F05}" type="parTrans" cxnId="{53C025FB-4339-40E5-971D-765232F7A2D4}">
      <dgm:prSet/>
      <dgm:spPr/>
      <dgm:t>
        <a:bodyPr/>
        <a:lstStyle/>
        <a:p>
          <a:endParaRPr lang="en-US"/>
        </a:p>
      </dgm:t>
    </dgm:pt>
    <dgm:pt modelId="{76F1850B-6317-4556-A660-A8901E99E4B1}" type="sibTrans" cxnId="{53C025FB-4339-40E5-971D-765232F7A2D4}">
      <dgm:prSet/>
      <dgm:spPr/>
      <dgm:t>
        <a:bodyPr/>
        <a:lstStyle/>
        <a:p>
          <a:endParaRPr lang="en-US"/>
        </a:p>
      </dgm:t>
    </dgm:pt>
    <dgm:pt modelId="{9371EB9C-11E5-4269-AACB-5177FB0314B7}">
      <dgm:prSet/>
      <dgm:spPr/>
      <dgm:t>
        <a:bodyPr/>
        <a:lstStyle/>
        <a:p>
          <a:pPr>
            <a:lnSpc>
              <a:spcPct val="100000"/>
            </a:lnSpc>
            <a:defRPr cap="all"/>
          </a:pPr>
          <a:r>
            <a:rPr lang="en-GB" b="1" dirty="0">
              <a:latin typeface="Arial Nova"/>
            </a:rPr>
            <a:t>How information systems fuel startups and new business models </a:t>
          </a:r>
          <a:endParaRPr lang="en-US" dirty="0">
            <a:latin typeface="Arial Nova"/>
          </a:endParaRPr>
        </a:p>
      </dgm:t>
    </dgm:pt>
    <dgm:pt modelId="{EAC33682-8315-4B0C-B7AD-D535C510FE08}" type="parTrans" cxnId="{A3EC08D0-3EDD-474B-AD69-DF86FAC89663}">
      <dgm:prSet/>
      <dgm:spPr/>
      <dgm:t>
        <a:bodyPr/>
        <a:lstStyle/>
        <a:p>
          <a:endParaRPr lang="en-US"/>
        </a:p>
      </dgm:t>
    </dgm:pt>
    <dgm:pt modelId="{382CCF86-4001-4EAB-B461-AA8092F5B83F}" type="sibTrans" cxnId="{A3EC08D0-3EDD-474B-AD69-DF86FAC89663}">
      <dgm:prSet/>
      <dgm:spPr/>
      <dgm:t>
        <a:bodyPr/>
        <a:lstStyle/>
        <a:p>
          <a:endParaRPr lang="en-US"/>
        </a:p>
      </dgm:t>
    </dgm:pt>
    <dgm:pt modelId="{8D23A136-0F40-4177-8E8E-F540BE3BD708}">
      <dgm:prSet/>
      <dgm:spPr/>
      <dgm:t>
        <a:bodyPr/>
        <a:lstStyle/>
        <a:p>
          <a:pPr>
            <a:lnSpc>
              <a:spcPct val="100000"/>
            </a:lnSpc>
            <a:defRPr cap="all"/>
          </a:pPr>
          <a:r>
            <a:rPr lang="en-GB" b="1" dirty="0">
              <a:latin typeface="Arial Nova"/>
            </a:rPr>
            <a:t>Googles meteoric rise and its transitions to Alphabet </a:t>
          </a:r>
          <a:endParaRPr lang="en-US" dirty="0">
            <a:latin typeface="Arial Nova"/>
          </a:endParaRPr>
        </a:p>
      </dgm:t>
    </dgm:pt>
    <dgm:pt modelId="{44B73759-2650-48B0-B755-5CE3D31BD073}" type="parTrans" cxnId="{31470DE2-4A81-4CF9-A9F4-B36214EEDDA4}">
      <dgm:prSet/>
      <dgm:spPr/>
      <dgm:t>
        <a:bodyPr/>
        <a:lstStyle/>
        <a:p>
          <a:endParaRPr lang="en-US"/>
        </a:p>
      </dgm:t>
    </dgm:pt>
    <dgm:pt modelId="{312FB860-4437-4136-8D01-9EDC24DC5958}" type="sibTrans" cxnId="{31470DE2-4A81-4CF9-A9F4-B36214EEDDA4}">
      <dgm:prSet/>
      <dgm:spPr/>
      <dgm:t>
        <a:bodyPr/>
        <a:lstStyle/>
        <a:p>
          <a:endParaRPr lang="en-US"/>
        </a:p>
      </dgm:t>
    </dgm:pt>
    <dgm:pt modelId="{8812FE10-C135-4A5B-BD9D-5193BC39FCEA}">
      <dgm:prSet/>
      <dgm:spPr/>
      <dgm:t>
        <a:bodyPr/>
        <a:lstStyle/>
        <a:p>
          <a:pPr>
            <a:lnSpc>
              <a:spcPct val="100000"/>
            </a:lnSpc>
            <a:defRPr cap="all"/>
          </a:pPr>
          <a:r>
            <a:rPr lang="en-GB" b="1" dirty="0">
              <a:latin typeface="Arial Nova"/>
            </a:rPr>
            <a:t>How the Chinese e-commerce company Taobao became a leader in the world e-commerce</a:t>
          </a:r>
          <a:endParaRPr lang="en-US" dirty="0">
            <a:latin typeface="Arial Nova"/>
          </a:endParaRPr>
        </a:p>
      </dgm:t>
    </dgm:pt>
    <dgm:pt modelId="{F6D31371-4D1C-4D10-95C8-AA74D0068F36}" type="parTrans" cxnId="{51952938-6423-4F10-841C-AC23BF257556}">
      <dgm:prSet/>
      <dgm:spPr/>
      <dgm:t>
        <a:bodyPr/>
        <a:lstStyle/>
        <a:p>
          <a:endParaRPr lang="en-US"/>
        </a:p>
      </dgm:t>
    </dgm:pt>
    <dgm:pt modelId="{FE47A812-279C-4122-A40B-50D2B521DBCE}" type="sibTrans" cxnId="{51952938-6423-4F10-841C-AC23BF257556}">
      <dgm:prSet/>
      <dgm:spPr/>
      <dgm:t>
        <a:bodyPr/>
        <a:lstStyle/>
        <a:p>
          <a:endParaRPr lang="en-US"/>
        </a:p>
      </dgm:t>
    </dgm:pt>
    <dgm:pt modelId="{1EC56FC1-6023-4917-9677-8F73E23FEAD7}">
      <dgm:prSet/>
      <dgm:spPr/>
      <dgm:t>
        <a:bodyPr/>
        <a:lstStyle/>
        <a:p>
          <a:pPr>
            <a:lnSpc>
              <a:spcPct val="100000"/>
            </a:lnSpc>
            <a:defRPr cap="all"/>
          </a:pPr>
          <a:r>
            <a:rPr lang="en-GB" b="1" dirty="0">
              <a:latin typeface="Arial Nova"/>
            </a:rPr>
            <a:t>How, Facebook has emerged as one of the most successful and most powerful social media sites</a:t>
          </a:r>
          <a:endParaRPr lang="en-US" dirty="0">
            <a:latin typeface="Arial Nova"/>
          </a:endParaRPr>
        </a:p>
      </dgm:t>
    </dgm:pt>
    <dgm:pt modelId="{637DA51A-C607-40BF-A3CF-61212FA8F0B9}" type="parTrans" cxnId="{0B0FFB90-191F-4DFB-AED7-D3238BA358BE}">
      <dgm:prSet/>
      <dgm:spPr/>
      <dgm:t>
        <a:bodyPr/>
        <a:lstStyle/>
        <a:p>
          <a:endParaRPr lang="en-US"/>
        </a:p>
      </dgm:t>
    </dgm:pt>
    <dgm:pt modelId="{6DC9F06B-C31C-4DD7-966F-585DEC6A7238}" type="sibTrans" cxnId="{0B0FFB90-191F-4DFB-AED7-D3238BA358BE}">
      <dgm:prSet/>
      <dgm:spPr/>
      <dgm:t>
        <a:bodyPr/>
        <a:lstStyle/>
        <a:p>
          <a:endParaRPr lang="en-US"/>
        </a:p>
      </dgm:t>
    </dgm:pt>
    <dgm:pt modelId="{ECD1BC81-1FE2-4FE9-A1F3-CCE738A69EB4}">
      <dgm:prSet/>
      <dgm:spPr/>
      <dgm:t>
        <a:bodyPr/>
        <a:lstStyle/>
        <a:p>
          <a:pPr>
            <a:lnSpc>
              <a:spcPct val="100000"/>
            </a:lnSpc>
            <a:defRPr cap="all"/>
          </a:pPr>
          <a:r>
            <a:rPr lang="en-GB" b="1" dirty="0">
              <a:latin typeface="Arial Nova"/>
            </a:rPr>
            <a:t>Intelligence through drones </a:t>
          </a:r>
          <a:endParaRPr lang="en-US" dirty="0">
            <a:latin typeface="Arial Nova"/>
          </a:endParaRPr>
        </a:p>
      </dgm:t>
    </dgm:pt>
    <dgm:pt modelId="{2B86E005-E7FE-4F51-B86D-A84EE3ABBE14}" type="parTrans" cxnId="{596DB8D1-844F-4D01-B284-1E48D81F4FB4}">
      <dgm:prSet/>
      <dgm:spPr/>
      <dgm:t>
        <a:bodyPr/>
        <a:lstStyle/>
        <a:p>
          <a:endParaRPr lang="en-US"/>
        </a:p>
      </dgm:t>
    </dgm:pt>
    <dgm:pt modelId="{2DD8BBDF-C2F5-4D0F-A9B8-56A57403F2F1}" type="sibTrans" cxnId="{596DB8D1-844F-4D01-B284-1E48D81F4FB4}">
      <dgm:prSet/>
      <dgm:spPr/>
      <dgm:t>
        <a:bodyPr/>
        <a:lstStyle/>
        <a:p>
          <a:endParaRPr lang="en-US"/>
        </a:p>
      </dgm:t>
    </dgm:pt>
    <dgm:pt modelId="{42AC0F5D-2B47-444F-94AD-2E7B769F55CC}">
      <dgm:prSet/>
      <dgm:spPr/>
      <dgm:t>
        <a:bodyPr/>
        <a:lstStyle/>
        <a:p>
          <a:pPr>
            <a:lnSpc>
              <a:spcPct val="100000"/>
            </a:lnSpc>
            <a:defRPr cap="all"/>
          </a:pPr>
          <a:r>
            <a:rPr lang="en-GB" b="1" dirty="0">
              <a:latin typeface="Arial Nova"/>
            </a:rPr>
            <a:t>How Walmart become a leader in managing its global supply chain</a:t>
          </a:r>
          <a:endParaRPr lang="en-US" dirty="0">
            <a:latin typeface="Arial Nova"/>
          </a:endParaRPr>
        </a:p>
      </dgm:t>
    </dgm:pt>
    <dgm:pt modelId="{A6CF6B06-7BF0-489D-8A96-2EA463956BE5}" type="parTrans" cxnId="{4CD08DA9-31E5-4A4E-AB63-B240EF1FB54A}">
      <dgm:prSet/>
      <dgm:spPr/>
      <dgm:t>
        <a:bodyPr/>
        <a:lstStyle/>
        <a:p>
          <a:endParaRPr lang="en-US"/>
        </a:p>
      </dgm:t>
    </dgm:pt>
    <dgm:pt modelId="{FA6C5175-6B2A-486E-B56E-47270EA2DB52}" type="sibTrans" cxnId="{4CD08DA9-31E5-4A4E-AB63-B240EF1FB54A}">
      <dgm:prSet/>
      <dgm:spPr/>
      <dgm:t>
        <a:bodyPr/>
        <a:lstStyle/>
        <a:p>
          <a:endParaRPr lang="en-US"/>
        </a:p>
      </dgm:t>
    </dgm:pt>
    <dgm:pt modelId="{27556192-75AA-4DC9-A40B-1C8BA5F2E8D2}">
      <dgm:prSet/>
      <dgm:spPr/>
      <dgm:t>
        <a:bodyPr/>
        <a:lstStyle/>
        <a:p>
          <a:pPr>
            <a:lnSpc>
              <a:spcPct val="100000"/>
            </a:lnSpc>
            <a:defRPr cap="all"/>
          </a:pPr>
          <a:r>
            <a:rPr lang="en-GB" b="1" dirty="0">
              <a:latin typeface="Arial Nova"/>
            </a:rPr>
            <a:t>The rise of the marker movement</a:t>
          </a:r>
          <a:endParaRPr lang="en-US" dirty="0">
            <a:latin typeface="Arial Nova"/>
          </a:endParaRPr>
        </a:p>
      </dgm:t>
    </dgm:pt>
    <dgm:pt modelId="{37B190E1-5385-4FCF-8820-9D9952957E68}" type="parTrans" cxnId="{BE9EE708-F964-49FA-AD95-CC3F48604D52}">
      <dgm:prSet/>
      <dgm:spPr/>
      <dgm:t>
        <a:bodyPr/>
        <a:lstStyle/>
        <a:p>
          <a:endParaRPr lang="en-US"/>
        </a:p>
      </dgm:t>
    </dgm:pt>
    <dgm:pt modelId="{275F552F-87FD-421B-B496-EC398A751FD4}" type="sibTrans" cxnId="{BE9EE708-F964-49FA-AD95-CC3F48604D52}">
      <dgm:prSet/>
      <dgm:spPr/>
      <dgm:t>
        <a:bodyPr/>
        <a:lstStyle/>
        <a:p>
          <a:endParaRPr lang="en-US"/>
        </a:p>
      </dgm:t>
    </dgm:pt>
    <dgm:pt modelId="{32E561D7-5E44-4789-A261-CFCB99DBEFCD}" type="pres">
      <dgm:prSet presAssocID="{38F0F541-DA8E-4B05-8BE5-06BA86E04725}" presName="vert0" presStyleCnt="0">
        <dgm:presLayoutVars>
          <dgm:dir/>
          <dgm:animOne val="branch"/>
          <dgm:animLvl val="lvl"/>
        </dgm:presLayoutVars>
      </dgm:prSet>
      <dgm:spPr/>
    </dgm:pt>
    <dgm:pt modelId="{14B49672-9495-434A-B9EA-D5B96DBD597A}" type="pres">
      <dgm:prSet presAssocID="{8A7839C6-AAD5-4DE8-A46F-8942C9B691A4}" presName="thickLine" presStyleLbl="alignNode1" presStyleIdx="0" presStyleCnt="8"/>
      <dgm:spPr/>
    </dgm:pt>
    <dgm:pt modelId="{A543BF30-FA63-4BEC-9BA3-0BF2B9F31007}" type="pres">
      <dgm:prSet presAssocID="{8A7839C6-AAD5-4DE8-A46F-8942C9B691A4}" presName="horz1" presStyleCnt="0"/>
      <dgm:spPr/>
    </dgm:pt>
    <dgm:pt modelId="{E169F4D5-D605-4254-A928-3799168A8506}" type="pres">
      <dgm:prSet presAssocID="{8A7839C6-AAD5-4DE8-A46F-8942C9B691A4}" presName="tx1" presStyleLbl="revTx" presStyleIdx="0" presStyleCnt="8"/>
      <dgm:spPr/>
    </dgm:pt>
    <dgm:pt modelId="{E4E66560-F9D8-4823-A35C-2EE0F5070C10}" type="pres">
      <dgm:prSet presAssocID="{8A7839C6-AAD5-4DE8-A46F-8942C9B691A4}" presName="vert1" presStyleCnt="0"/>
      <dgm:spPr/>
    </dgm:pt>
    <dgm:pt modelId="{AB096BD3-CD95-4779-ADED-6FC7EB55F579}" type="pres">
      <dgm:prSet presAssocID="{9371EB9C-11E5-4269-AACB-5177FB0314B7}" presName="thickLine" presStyleLbl="alignNode1" presStyleIdx="1" presStyleCnt="8"/>
      <dgm:spPr/>
    </dgm:pt>
    <dgm:pt modelId="{B20A9926-A15F-4E9D-9D2C-571BA67CC16D}" type="pres">
      <dgm:prSet presAssocID="{9371EB9C-11E5-4269-AACB-5177FB0314B7}" presName="horz1" presStyleCnt="0"/>
      <dgm:spPr/>
    </dgm:pt>
    <dgm:pt modelId="{242D11A3-6933-4F98-A7B4-3264A9046062}" type="pres">
      <dgm:prSet presAssocID="{9371EB9C-11E5-4269-AACB-5177FB0314B7}" presName="tx1" presStyleLbl="revTx" presStyleIdx="1" presStyleCnt="8"/>
      <dgm:spPr/>
    </dgm:pt>
    <dgm:pt modelId="{6DAA878E-240E-41C8-AA54-CCCD39B9607E}" type="pres">
      <dgm:prSet presAssocID="{9371EB9C-11E5-4269-AACB-5177FB0314B7}" presName="vert1" presStyleCnt="0"/>
      <dgm:spPr/>
    </dgm:pt>
    <dgm:pt modelId="{201F45EF-E77E-44BF-9315-F8A1C1F41C30}" type="pres">
      <dgm:prSet presAssocID="{8D23A136-0F40-4177-8E8E-F540BE3BD708}" presName="thickLine" presStyleLbl="alignNode1" presStyleIdx="2" presStyleCnt="8"/>
      <dgm:spPr/>
    </dgm:pt>
    <dgm:pt modelId="{BBF88A1C-E45D-45EB-B73B-B9AFDE41A54A}" type="pres">
      <dgm:prSet presAssocID="{8D23A136-0F40-4177-8E8E-F540BE3BD708}" presName="horz1" presStyleCnt="0"/>
      <dgm:spPr/>
    </dgm:pt>
    <dgm:pt modelId="{4BB54F01-2F21-4833-BECC-161E62934592}" type="pres">
      <dgm:prSet presAssocID="{8D23A136-0F40-4177-8E8E-F540BE3BD708}" presName="tx1" presStyleLbl="revTx" presStyleIdx="2" presStyleCnt="8"/>
      <dgm:spPr/>
    </dgm:pt>
    <dgm:pt modelId="{F436B5BB-BD0F-436D-AA22-850D834D73A7}" type="pres">
      <dgm:prSet presAssocID="{8D23A136-0F40-4177-8E8E-F540BE3BD708}" presName="vert1" presStyleCnt="0"/>
      <dgm:spPr/>
    </dgm:pt>
    <dgm:pt modelId="{F7142082-AFC7-4E40-94B6-6877597941DF}" type="pres">
      <dgm:prSet presAssocID="{8812FE10-C135-4A5B-BD9D-5193BC39FCEA}" presName="thickLine" presStyleLbl="alignNode1" presStyleIdx="3" presStyleCnt="8"/>
      <dgm:spPr/>
    </dgm:pt>
    <dgm:pt modelId="{2FFD0CA0-6E4D-4C44-918E-ADD2C4CEDA25}" type="pres">
      <dgm:prSet presAssocID="{8812FE10-C135-4A5B-BD9D-5193BC39FCEA}" presName="horz1" presStyleCnt="0"/>
      <dgm:spPr/>
    </dgm:pt>
    <dgm:pt modelId="{A37586C4-B253-4A02-A380-65605F0AD47E}" type="pres">
      <dgm:prSet presAssocID="{8812FE10-C135-4A5B-BD9D-5193BC39FCEA}" presName="tx1" presStyleLbl="revTx" presStyleIdx="3" presStyleCnt="8"/>
      <dgm:spPr/>
    </dgm:pt>
    <dgm:pt modelId="{97E4DF27-6327-4ADB-BA96-D846ADB11E50}" type="pres">
      <dgm:prSet presAssocID="{8812FE10-C135-4A5B-BD9D-5193BC39FCEA}" presName="vert1" presStyleCnt="0"/>
      <dgm:spPr/>
    </dgm:pt>
    <dgm:pt modelId="{1B70EEF8-5130-4459-98DE-E92671A330CA}" type="pres">
      <dgm:prSet presAssocID="{1EC56FC1-6023-4917-9677-8F73E23FEAD7}" presName="thickLine" presStyleLbl="alignNode1" presStyleIdx="4" presStyleCnt="8"/>
      <dgm:spPr/>
    </dgm:pt>
    <dgm:pt modelId="{B81E806C-CD7D-410A-9481-FCC3EB43BCEF}" type="pres">
      <dgm:prSet presAssocID="{1EC56FC1-6023-4917-9677-8F73E23FEAD7}" presName="horz1" presStyleCnt="0"/>
      <dgm:spPr/>
    </dgm:pt>
    <dgm:pt modelId="{659C31D1-BE77-4BA4-B9C3-F85D4FB45147}" type="pres">
      <dgm:prSet presAssocID="{1EC56FC1-6023-4917-9677-8F73E23FEAD7}" presName="tx1" presStyleLbl="revTx" presStyleIdx="4" presStyleCnt="8"/>
      <dgm:spPr/>
    </dgm:pt>
    <dgm:pt modelId="{B0380770-3DA3-445C-931E-088176E56606}" type="pres">
      <dgm:prSet presAssocID="{1EC56FC1-6023-4917-9677-8F73E23FEAD7}" presName="vert1" presStyleCnt="0"/>
      <dgm:spPr/>
    </dgm:pt>
    <dgm:pt modelId="{7517B6EF-8326-49AE-9F96-D3F1128809EC}" type="pres">
      <dgm:prSet presAssocID="{ECD1BC81-1FE2-4FE9-A1F3-CCE738A69EB4}" presName="thickLine" presStyleLbl="alignNode1" presStyleIdx="5" presStyleCnt="8"/>
      <dgm:spPr/>
    </dgm:pt>
    <dgm:pt modelId="{DF8654EA-6A18-421D-A3DF-0C5B0A0DE4FF}" type="pres">
      <dgm:prSet presAssocID="{ECD1BC81-1FE2-4FE9-A1F3-CCE738A69EB4}" presName="horz1" presStyleCnt="0"/>
      <dgm:spPr/>
    </dgm:pt>
    <dgm:pt modelId="{69970572-78C2-403D-A37C-F2078A3D80DA}" type="pres">
      <dgm:prSet presAssocID="{ECD1BC81-1FE2-4FE9-A1F3-CCE738A69EB4}" presName="tx1" presStyleLbl="revTx" presStyleIdx="5" presStyleCnt="8"/>
      <dgm:spPr/>
    </dgm:pt>
    <dgm:pt modelId="{12C4C4DE-9C61-441A-AC1C-B80B3079B1F0}" type="pres">
      <dgm:prSet presAssocID="{ECD1BC81-1FE2-4FE9-A1F3-CCE738A69EB4}" presName="vert1" presStyleCnt="0"/>
      <dgm:spPr/>
    </dgm:pt>
    <dgm:pt modelId="{8DDEA326-CE23-4C78-94BC-7518E79E707E}" type="pres">
      <dgm:prSet presAssocID="{42AC0F5D-2B47-444F-94AD-2E7B769F55CC}" presName="thickLine" presStyleLbl="alignNode1" presStyleIdx="6" presStyleCnt="8"/>
      <dgm:spPr/>
    </dgm:pt>
    <dgm:pt modelId="{0037E48E-BEC3-4BCC-88CE-F9AFBE7774A4}" type="pres">
      <dgm:prSet presAssocID="{42AC0F5D-2B47-444F-94AD-2E7B769F55CC}" presName="horz1" presStyleCnt="0"/>
      <dgm:spPr/>
    </dgm:pt>
    <dgm:pt modelId="{ABC3BFC4-9559-4BCB-9215-F5B09D188A15}" type="pres">
      <dgm:prSet presAssocID="{42AC0F5D-2B47-444F-94AD-2E7B769F55CC}" presName="tx1" presStyleLbl="revTx" presStyleIdx="6" presStyleCnt="8"/>
      <dgm:spPr/>
    </dgm:pt>
    <dgm:pt modelId="{AF060A2C-A80A-45D9-B669-997F2FAA4FB4}" type="pres">
      <dgm:prSet presAssocID="{42AC0F5D-2B47-444F-94AD-2E7B769F55CC}" presName="vert1" presStyleCnt="0"/>
      <dgm:spPr/>
    </dgm:pt>
    <dgm:pt modelId="{CB36E2AA-A97C-4917-A4E8-D0CF8075511D}" type="pres">
      <dgm:prSet presAssocID="{27556192-75AA-4DC9-A40B-1C8BA5F2E8D2}" presName="thickLine" presStyleLbl="alignNode1" presStyleIdx="7" presStyleCnt="8"/>
      <dgm:spPr/>
    </dgm:pt>
    <dgm:pt modelId="{6FE61A6D-A662-4B87-B653-C9219703A568}" type="pres">
      <dgm:prSet presAssocID="{27556192-75AA-4DC9-A40B-1C8BA5F2E8D2}" presName="horz1" presStyleCnt="0"/>
      <dgm:spPr/>
    </dgm:pt>
    <dgm:pt modelId="{B56FED7F-4C9B-4674-80A9-87726DE0F3FE}" type="pres">
      <dgm:prSet presAssocID="{27556192-75AA-4DC9-A40B-1C8BA5F2E8D2}" presName="tx1" presStyleLbl="revTx" presStyleIdx="7" presStyleCnt="8"/>
      <dgm:spPr/>
    </dgm:pt>
    <dgm:pt modelId="{90AC2C33-A44E-4E70-81B6-1687431EA744}" type="pres">
      <dgm:prSet presAssocID="{27556192-75AA-4DC9-A40B-1C8BA5F2E8D2}" presName="vert1" presStyleCnt="0"/>
      <dgm:spPr/>
    </dgm:pt>
  </dgm:ptLst>
  <dgm:cxnLst>
    <dgm:cxn modelId="{BE9EE708-F964-49FA-AD95-CC3F48604D52}" srcId="{38F0F541-DA8E-4B05-8BE5-06BA86E04725}" destId="{27556192-75AA-4DC9-A40B-1C8BA5F2E8D2}" srcOrd="7" destOrd="0" parTransId="{37B190E1-5385-4FCF-8820-9D9952957E68}" sibTransId="{275F552F-87FD-421B-B496-EC398A751FD4}"/>
    <dgm:cxn modelId="{05DAE01F-D29C-477D-802F-6BE46BBFD248}" type="presOf" srcId="{1EC56FC1-6023-4917-9677-8F73E23FEAD7}" destId="{659C31D1-BE77-4BA4-B9C3-F85D4FB45147}" srcOrd="0" destOrd="0" presId="urn:microsoft.com/office/officeart/2008/layout/LinedList"/>
    <dgm:cxn modelId="{1D4E8927-59E7-49DE-9C18-F68CADC021ED}" type="presOf" srcId="{8812FE10-C135-4A5B-BD9D-5193BC39FCEA}" destId="{A37586C4-B253-4A02-A380-65605F0AD47E}" srcOrd="0" destOrd="0" presId="urn:microsoft.com/office/officeart/2008/layout/LinedList"/>
    <dgm:cxn modelId="{51952938-6423-4F10-841C-AC23BF257556}" srcId="{38F0F541-DA8E-4B05-8BE5-06BA86E04725}" destId="{8812FE10-C135-4A5B-BD9D-5193BC39FCEA}" srcOrd="3" destOrd="0" parTransId="{F6D31371-4D1C-4D10-95C8-AA74D0068F36}" sibTransId="{FE47A812-279C-4122-A40B-50D2B521DBCE}"/>
    <dgm:cxn modelId="{4F36A86D-9440-4C7C-8BA8-1DF0D80C1FEF}" type="presOf" srcId="{8A7839C6-AAD5-4DE8-A46F-8942C9B691A4}" destId="{E169F4D5-D605-4254-A928-3799168A8506}" srcOrd="0" destOrd="0" presId="urn:microsoft.com/office/officeart/2008/layout/LinedList"/>
    <dgm:cxn modelId="{6ED17870-BA73-4B67-97AA-2407E5A3E6AC}" type="presOf" srcId="{27556192-75AA-4DC9-A40B-1C8BA5F2E8D2}" destId="{B56FED7F-4C9B-4674-80A9-87726DE0F3FE}" srcOrd="0" destOrd="0" presId="urn:microsoft.com/office/officeart/2008/layout/LinedList"/>
    <dgm:cxn modelId="{5B8B017B-D86B-498E-A4D0-8A54052764B5}" type="presOf" srcId="{38F0F541-DA8E-4B05-8BE5-06BA86E04725}" destId="{32E561D7-5E44-4789-A261-CFCB99DBEFCD}" srcOrd="0" destOrd="0" presId="urn:microsoft.com/office/officeart/2008/layout/LinedList"/>
    <dgm:cxn modelId="{65979181-DA26-4B7E-8BAB-0BDC08A4160F}" type="presOf" srcId="{9371EB9C-11E5-4269-AACB-5177FB0314B7}" destId="{242D11A3-6933-4F98-A7B4-3264A9046062}" srcOrd="0" destOrd="0" presId="urn:microsoft.com/office/officeart/2008/layout/LinedList"/>
    <dgm:cxn modelId="{0B0FFB90-191F-4DFB-AED7-D3238BA358BE}" srcId="{38F0F541-DA8E-4B05-8BE5-06BA86E04725}" destId="{1EC56FC1-6023-4917-9677-8F73E23FEAD7}" srcOrd="4" destOrd="0" parTransId="{637DA51A-C607-40BF-A3CF-61212FA8F0B9}" sibTransId="{6DC9F06B-C31C-4DD7-966F-585DEC6A7238}"/>
    <dgm:cxn modelId="{4CD08DA9-31E5-4A4E-AB63-B240EF1FB54A}" srcId="{38F0F541-DA8E-4B05-8BE5-06BA86E04725}" destId="{42AC0F5D-2B47-444F-94AD-2E7B769F55CC}" srcOrd="6" destOrd="0" parTransId="{A6CF6B06-7BF0-489D-8A96-2EA463956BE5}" sibTransId="{FA6C5175-6B2A-486E-B56E-47270EA2DB52}"/>
    <dgm:cxn modelId="{A3EC08D0-3EDD-474B-AD69-DF86FAC89663}" srcId="{38F0F541-DA8E-4B05-8BE5-06BA86E04725}" destId="{9371EB9C-11E5-4269-AACB-5177FB0314B7}" srcOrd="1" destOrd="0" parTransId="{EAC33682-8315-4B0C-B7AD-D535C510FE08}" sibTransId="{382CCF86-4001-4EAB-B461-AA8092F5B83F}"/>
    <dgm:cxn modelId="{596DB8D1-844F-4D01-B284-1E48D81F4FB4}" srcId="{38F0F541-DA8E-4B05-8BE5-06BA86E04725}" destId="{ECD1BC81-1FE2-4FE9-A1F3-CCE738A69EB4}" srcOrd="5" destOrd="0" parTransId="{2B86E005-E7FE-4F51-B86D-A84EE3ABBE14}" sibTransId="{2DD8BBDF-C2F5-4D0F-A9B8-56A57403F2F1}"/>
    <dgm:cxn modelId="{34E4F9DE-7C75-4B5E-BA1D-0649E4495994}" type="presOf" srcId="{42AC0F5D-2B47-444F-94AD-2E7B769F55CC}" destId="{ABC3BFC4-9559-4BCB-9215-F5B09D188A15}" srcOrd="0" destOrd="0" presId="urn:microsoft.com/office/officeart/2008/layout/LinedList"/>
    <dgm:cxn modelId="{108C58E1-902A-4A8F-A598-369E21A6BD00}" type="presOf" srcId="{ECD1BC81-1FE2-4FE9-A1F3-CCE738A69EB4}" destId="{69970572-78C2-403D-A37C-F2078A3D80DA}" srcOrd="0" destOrd="0" presId="urn:microsoft.com/office/officeart/2008/layout/LinedList"/>
    <dgm:cxn modelId="{31470DE2-4A81-4CF9-A9F4-B36214EEDDA4}" srcId="{38F0F541-DA8E-4B05-8BE5-06BA86E04725}" destId="{8D23A136-0F40-4177-8E8E-F540BE3BD708}" srcOrd="2" destOrd="0" parTransId="{44B73759-2650-48B0-B755-5CE3D31BD073}" sibTransId="{312FB860-4437-4136-8D01-9EDC24DC5958}"/>
    <dgm:cxn modelId="{2B422CF0-385D-4AA9-A98A-8613D4F8E981}" type="presOf" srcId="{8D23A136-0F40-4177-8E8E-F540BE3BD708}" destId="{4BB54F01-2F21-4833-BECC-161E62934592}" srcOrd="0" destOrd="0" presId="urn:microsoft.com/office/officeart/2008/layout/LinedList"/>
    <dgm:cxn modelId="{53C025FB-4339-40E5-971D-765232F7A2D4}" srcId="{38F0F541-DA8E-4B05-8BE5-06BA86E04725}" destId="{8A7839C6-AAD5-4DE8-A46F-8942C9B691A4}" srcOrd="0" destOrd="0" parTransId="{AD53E060-DE1E-4695-9BB9-89AFF7F98F05}" sibTransId="{76F1850B-6317-4556-A660-A8901E99E4B1}"/>
    <dgm:cxn modelId="{7669A4F0-D7D1-4CD0-A8DD-CDD7459B3675}" type="presParOf" srcId="{32E561D7-5E44-4789-A261-CFCB99DBEFCD}" destId="{14B49672-9495-434A-B9EA-D5B96DBD597A}" srcOrd="0" destOrd="0" presId="urn:microsoft.com/office/officeart/2008/layout/LinedList"/>
    <dgm:cxn modelId="{1C7E9CC4-6188-4097-B489-A3F76219375D}" type="presParOf" srcId="{32E561D7-5E44-4789-A261-CFCB99DBEFCD}" destId="{A543BF30-FA63-4BEC-9BA3-0BF2B9F31007}" srcOrd="1" destOrd="0" presId="urn:microsoft.com/office/officeart/2008/layout/LinedList"/>
    <dgm:cxn modelId="{9A02AE38-4032-42B4-B152-B80D8B23B609}" type="presParOf" srcId="{A543BF30-FA63-4BEC-9BA3-0BF2B9F31007}" destId="{E169F4D5-D605-4254-A928-3799168A8506}" srcOrd="0" destOrd="0" presId="urn:microsoft.com/office/officeart/2008/layout/LinedList"/>
    <dgm:cxn modelId="{15F20F10-209E-4999-A74B-800E0FEE13DC}" type="presParOf" srcId="{A543BF30-FA63-4BEC-9BA3-0BF2B9F31007}" destId="{E4E66560-F9D8-4823-A35C-2EE0F5070C10}" srcOrd="1" destOrd="0" presId="urn:microsoft.com/office/officeart/2008/layout/LinedList"/>
    <dgm:cxn modelId="{C4CE7E85-3768-4BD0-A605-4241D8CFEB6C}" type="presParOf" srcId="{32E561D7-5E44-4789-A261-CFCB99DBEFCD}" destId="{AB096BD3-CD95-4779-ADED-6FC7EB55F579}" srcOrd="2" destOrd="0" presId="urn:microsoft.com/office/officeart/2008/layout/LinedList"/>
    <dgm:cxn modelId="{74E19926-EF5D-41D8-8733-4B54E950970F}" type="presParOf" srcId="{32E561D7-5E44-4789-A261-CFCB99DBEFCD}" destId="{B20A9926-A15F-4E9D-9D2C-571BA67CC16D}" srcOrd="3" destOrd="0" presId="urn:microsoft.com/office/officeart/2008/layout/LinedList"/>
    <dgm:cxn modelId="{5FA25712-113C-47E7-A80B-17B52D027308}" type="presParOf" srcId="{B20A9926-A15F-4E9D-9D2C-571BA67CC16D}" destId="{242D11A3-6933-4F98-A7B4-3264A9046062}" srcOrd="0" destOrd="0" presId="urn:microsoft.com/office/officeart/2008/layout/LinedList"/>
    <dgm:cxn modelId="{8C676545-D307-464F-9171-2E5478EB270E}" type="presParOf" srcId="{B20A9926-A15F-4E9D-9D2C-571BA67CC16D}" destId="{6DAA878E-240E-41C8-AA54-CCCD39B9607E}" srcOrd="1" destOrd="0" presId="urn:microsoft.com/office/officeart/2008/layout/LinedList"/>
    <dgm:cxn modelId="{D043D895-B37E-4800-82BB-6BD5A3E724AE}" type="presParOf" srcId="{32E561D7-5E44-4789-A261-CFCB99DBEFCD}" destId="{201F45EF-E77E-44BF-9315-F8A1C1F41C30}" srcOrd="4" destOrd="0" presId="urn:microsoft.com/office/officeart/2008/layout/LinedList"/>
    <dgm:cxn modelId="{A45DC9BB-AB98-419F-929B-B8FF0962F4C8}" type="presParOf" srcId="{32E561D7-5E44-4789-A261-CFCB99DBEFCD}" destId="{BBF88A1C-E45D-45EB-B73B-B9AFDE41A54A}" srcOrd="5" destOrd="0" presId="urn:microsoft.com/office/officeart/2008/layout/LinedList"/>
    <dgm:cxn modelId="{342A8F61-754D-4391-8841-FF98865FAA43}" type="presParOf" srcId="{BBF88A1C-E45D-45EB-B73B-B9AFDE41A54A}" destId="{4BB54F01-2F21-4833-BECC-161E62934592}" srcOrd="0" destOrd="0" presId="urn:microsoft.com/office/officeart/2008/layout/LinedList"/>
    <dgm:cxn modelId="{21DAB680-A2CB-4913-8E43-BBF4BE33637C}" type="presParOf" srcId="{BBF88A1C-E45D-45EB-B73B-B9AFDE41A54A}" destId="{F436B5BB-BD0F-436D-AA22-850D834D73A7}" srcOrd="1" destOrd="0" presId="urn:microsoft.com/office/officeart/2008/layout/LinedList"/>
    <dgm:cxn modelId="{22229372-30F5-4CB7-A792-E42C3849DC52}" type="presParOf" srcId="{32E561D7-5E44-4789-A261-CFCB99DBEFCD}" destId="{F7142082-AFC7-4E40-94B6-6877597941DF}" srcOrd="6" destOrd="0" presId="urn:microsoft.com/office/officeart/2008/layout/LinedList"/>
    <dgm:cxn modelId="{4B6B7D55-F7B8-442D-A9CB-3527D81B45FA}" type="presParOf" srcId="{32E561D7-5E44-4789-A261-CFCB99DBEFCD}" destId="{2FFD0CA0-6E4D-4C44-918E-ADD2C4CEDA25}" srcOrd="7" destOrd="0" presId="urn:microsoft.com/office/officeart/2008/layout/LinedList"/>
    <dgm:cxn modelId="{AF5356E4-EE4E-4714-B078-34A817E2EF86}" type="presParOf" srcId="{2FFD0CA0-6E4D-4C44-918E-ADD2C4CEDA25}" destId="{A37586C4-B253-4A02-A380-65605F0AD47E}" srcOrd="0" destOrd="0" presId="urn:microsoft.com/office/officeart/2008/layout/LinedList"/>
    <dgm:cxn modelId="{9A17D186-8427-4AB0-B05C-42014C9014FD}" type="presParOf" srcId="{2FFD0CA0-6E4D-4C44-918E-ADD2C4CEDA25}" destId="{97E4DF27-6327-4ADB-BA96-D846ADB11E50}" srcOrd="1" destOrd="0" presId="urn:microsoft.com/office/officeart/2008/layout/LinedList"/>
    <dgm:cxn modelId="{CF041B5C-FB85-4570-8383-5F4D38E06D90}" type="presParOf" srcId="{32E561D7-5E44-4789-A261-CFCB99DBEFCD}" destId="{1B70EEF8-5130-4459-98DE-E92671A330CA}" srcOrd="8" destOrd="0" presId="urn:microsoft.com/office/officeart/2008/layout/LinedList"/>
    <dgm:cxn modelId="{E53B8602-E381-44A1-8A7A-44633517921C}" type="presParOf" srcId="{32E561D7-5E44-4789-A261-CFCB99DBEFCD}" destId="{B81E806C-CD7D-410A-9481-FCC3EB43BCEF}" srcOrd="9" destOrd="0" presId="urn:microsoft.com/office/officeart/2008/layout/LinedList"/>
    <dgm:cxn modelId="{EC463034-8638-4C74-8C55-B6AD1DB697D4}" type="presParOf" srcId="{B81E806C-CD7D-410A-9481-FCC3EB43BCEF}" destId="{659C31D1-BE77-4BA4-B9C3-F85D4FB45147}" srcOrd="0" destOrd="0" presId="urn:microsoft.com/office/officeart/2008/layout/LinedList"/>
    <dgm:cxn modelId="{63085170-8C47-43E6-9CA0-2D2FBD7E0D92}" type="presParOf" srcId="{B81E806C-CD7D-410A-9481-FCC3EB43BCEF}" destId="{B0380770-3DA3-445C-931E-088176E56606}" srcOrd="1" destOrd="0" presId="urn:microsoft.com/office/officeart/2008/layout/LinedList"/>
    <dgm:cxn modelId="{C753A6B5-2CAE-4A08-9AEB-634ED6A6AAD5}" type="presParOf" srcId="{32E561D7-5E44-4789-A261-CFCB99DBEFCD}" destId="{7517B6EF-8326-49AE-9F96-D3F1128809EC}" srcOrd="10" destOrd="0" presId="urn:microsoft.com/office/officeart/2008/layout/LinedList"/>
    <dgm:cxn modelId="{F4D65B96-1D8F-4340-9CA0-41D8C490988F}" type="presParOf" srcId="{32E561D7-5E44-4789-A261-CFCB99DBEFCD}" destId="{DF8654EA-6A18-421D-A3DF-0C5B0A0DE4FF}" srcOrd="11" destOrd="0" presId="urn:microsoft.com/office/officeart/2008/layout/LinedList"/>
    <dgm:cxn modelId="{F81DB253-E15C-4EE2-AC10-DA3320E97B6B}" type="presParOf" srcId="{DF8654EA-6A18-421D-A3DF-0C5B0A0DE4FF}" destId="{69970572-78C2-403D-A37C-F2078A3D80DA}" srcOrd="0" destOrd="0" presId="urn:microsoft.com/office/officeart/2008/layout/LinedList"/>
    <dgm:cxn modelId="{45A09620-4363-43AB-A3B8-05EB1AA1FF91}" type="presParOf" srcId="{DF8654EA-6A18-421D-A3DF-0C5B0A0DE4FF}" destId="{12C4C4DE-9C61-441A-AC1C-B80B3079B1F0}" srcOrd="1" destOrd="0" presId="urn:microsoft.com/office/officeart/2008/layout/LinedList"/>
    <dgm:cxn modelId="{E583CE59-1419-486C-BED8-A420ADA0A2C0}" type="presParOf" srcId="{32E561D7-5E44-4789-A261-CFCB99DBEFCD}" destId="{8DDEA326-CE23-4C78-94BC-7518E79E707E}" srcOrd="12" destOrd="0" presId="urn:microsoft.com/office/officeart/2008/layout/LinedList"/>
    <dgm:cxn modelId="{FC6B7D6F-51E6-4786-B4E5-55E13DEB5B7E}" type="presParOf" srcId="{32E561D7-5E44-4789-A261-CFCB99DBEFCD}" destId="{0037E48E-BEC3-4BCC-88CE-F9AFBE7774A4}" srcOrd="13" destOrd="0" presId="urn:microsoft.com/office/officeart/2008/layout/LinedList"/>
    <dgm:cxn modelId="{2EFE9AA6-1AB7-418A-A383-ABE63A090957}" type="presParOf" srcId="{0037E48E-BEC3-4BCC-88CE-F9AFBE7774A4}" destId="{ABC3BFC4-9559-4BCB-9215-F5B09D188A15}" srcOrd="0" destOrd="0" presId="urn:microsoft.com/office/officeart/2008/layout/LinedList"/>
    <dgm:cxn modelId="{03E20EA9-BE7C-4D0C-BF6A-89D1EB4FE6ED}" type="presParOf" srcId="{0037E48E-BEC3-4BCC-88CE-F9AFBE7774A4}" destId="{AF060A2C-A80A-45D9-B669-997F2FAA4FB4}" srcOrd="1" destOrd="0" presId="urn:microsoft.com/office/officeart/2008/layout/LinedList"/>
    <dgm:cxn modelId="{E276CF40-71AB-441F-B8C2-04F3FEAF15B6}" type="presParOf" srcId="{32E561D7-5E44-4789-A261-CFCB99DBEFCD}" destId="{CB36E2AA-A97C-4917-A4E8-D0CF8075511D}" srcOrd="14" destOrd="0" presId="urn:microsoft.com/office/officeart/2008/layout/LinedList"/>
    <dgm:cxn modelId="{4DFDD200-E08A-4D4B-8F9B-76BDEA5471AC}" type="presParOf" srcId="{32E561D7-5E44-4789-A261-CFCB99DBEFCD}" destId="{6FE61A6D-A662-4B87-B653-C9219703A568}" srcOrd="15" destOrd="0" presId="urn:microsoft.com/office/officeart/2008/layout/LinedList"/>
    <dgm:cxn modelId="{763087C7-7B04-489A-9515-16854475244C}" type="presParOf" srcId="{6FE61A6D-A662-4B87-B653-C9219703A568}" destId="{B56FED7F-4C9B-4674-80A9-87726DE0F3FE}" srcOrd="0" destOrd="0" presId="urn:microsoft.com/office/officeart/2008/layout/LinedList"/>
    <dgm:cxn modelId="{FE5C70BC-6A4D-4965-8133-3EACB6753E14}" type="presParOf" srcId="{6FE61A6D-A662-4B87-B653-C9219703A568}" destId="{90AC2C33-A44E-4E70-81B6-1687431EA74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73889A-5C2B-48F5-8FC5-AC79AADF9A75}">
      <dsp:nvSpPr>
        <dsp:cNvPr id="0" name=""/>
        <dsp:cNvSpPr/>
      </dsp:nvSpPr>
      <dsp:spPr>
        <a:xfrm>
          <a:off x="0" y="685"/>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C67CB3-6AB6-4975-A851-2674A6D36E35}">
      <dsp:nvSpPr>
        <dsp:cNvPr id="0" name=""/>
        <dsp:cNvSpPr/>
      </dsp:nvSpPr>
      <dsp:spPr>
        <a:xfrm>
          <a:off x="0" y="685"/>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Arial Nova"/>
            </a:rPr>
            <a:t>1 – Title page</a:t>
          </a:r>
          <a:endParaRPr lang="en-US" sz="1800" kern="1200" dirty="0">
            <a:latin typeface="Arial Nova"/>
          </a:endParaRPr>
        </a:p>
      </dsp:txBody>
      <dsp:txXfrm>
        <a:off x="0" y="685"/>
        <a:ext cx="6065179" cy="400931"/>
      </dsp:txXfrm>
    </dsp:sp>
    <dsp:sp modelId="{C424F1B0-6DCA-47B8-9E97-E11EABDBC71A}">
      <dsp:nvSpPr>
        <dsp:cNvPr id="0" name=""/>
        <dsp:cNvSpPr/>
      </dsp:nvSpPr>
      <dsp:spPr>
        <a:xfrm>
          <a:off x="0" y="401617"/>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F94937-4207-43DE-81DD-05F5BABF4071}">
      <dsp:nvSpPr>
        <dsp:cNvPr id="0" name=""/>
        <dsp:cNvSpPr/>
      </dsp:nvSpPr>
      <dsp:spPr>
        <a:xfrm>
          <a:off x="0" y="401617"/>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Arial Nova"/>
            </a:rPr>
            <a:t>2 – Table of content</a:t>
          </a:r>
          <a:endParaRPr lang="en-US" sz="1800" kern="1200" dirty="0">
            <a:latin typeface="Arial Nova"/>
          </a:endParaRPr>
        </a:p>
      </dsp:txBody>
      <dsp:txXfrm>
        <a:off x="0" y="401617"/>
        <a:ext cx="6065179" cy="400931"/>
      </dsp:txXfrm>
    </dsp:sp>
    <dsp:sp modelId="{281D5BF6-DE57-4CCB-8DD0-CA130DA9A5ED}">
      <dsp:nvSpPr>
        <dsp:cNvPr id="0" name=""/>
        <dsp:cNvSpPr/>
      </dsp:nvSpPr>
      <dsp:spPr>
        <a:xfrm>
          <a:off x="0" y="802548"/>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55E32-AF90-4AB6-BEE6-21E196C95333}">
      <dsp:nvSpPr>
        <dsp:cNvPr id="0" name=""/>
        <dsp:cNvSpPr/>
      </dsp:nvSpPr>
      <dsp:spPr>
        <a:xfrm>
          <a:off x="0" y="802548"/>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Arial Nova"/>
            </a:rPr>
            <a:t>3 – Introduction</a:t>
          </a:r>
          <a:endParaRPr lang="en-US" sz="1800" kern="1200" dirty="0">
            <a:latin typeface="Arial Nova"/>
          </a:endParaRPr>
        </a:p>
      </dsp:txBody>
      <dsp:txXfrm>
        <a:off x="0" y="802548"/>
        <a:ext cx="6065179" cy="400931"/>
      </dsp:txXfrm>
    </dsp:sp>
    <dsp:sp modelId="{A48805E7-C60C-4348-BF00-48AEF9F6578D}">
      <dsp:nvSpPr>
        <dsp:cNvPr id="0" name=""/>
        <dsp:cNvSpPr/>
      </dsp:nvSpPr>
      <dsp:spPr>
        <a:xfrm>
          <a:off x="0" y="1203480"/>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CF96DA-2519-498D-83FD-EC7276A55FEE}">
      <dsp:nvSpPr>
        <dsp:cNvPr id="0" name=""/>
        <dsp:cNvSpPr/>
      </dsp:nvSpPr>
      <dsp:spPr>
        <a:xfrm>
          <a:off x="0" y="1203480"/>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Arial Nova"/>
            </a:rPr>
            <a:t>4 – Information systems defined</a:t>
          </a:r>
          <a:endParaRPr lang="en-US" sz="1800" kern="1200" dirty="0">
            <a:latin typeface="Arial Nova"/>
          </a:endParaRPr>
        </a:p>
      </dsp:txBody>
      <dsp:txXfrm>
        <a:off x="0" y="1203480"/>
        <a:ext cx="6065179" cy="400931"/>
      </dsp:txXfrm>
    </dsp:sp>
    <dsp:sp modelId="{FF0222CC-0CBE-4EE4-8A6B-D9D2DB19125F}">
      <dsp:nvSpPr>
        <dsp:cNvPr id="0" name=""/>
        <dsp:cNvSpPr/>
      </dsp:nvSpPr>
      <dsp:spPr>
        <a:xfrm>
          <a:off x="0" y="1604412"/>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D1F13D-017F-4732-8C3D-1106F1B05477}">
      <dsp:nvSpPr>
        <dsp:cNvPr id="0" name=""/>
        <dsp:cNvSpPr/>
      </dsp:nvSpPr>
      <dsp:spPr>
        <a:xfrm>
          <a:off x="0" y="1604412"/>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Arial Nova"/>
            </a:rPr>
            <a:t>5 – Amazons Information systems</a:t>
          </a:r>
          <a:endParaRPr lang="en-US" sz="1800" kern="1200" dirty="0">
            <a:latin typeface="Arial Nova"/>
          </a:endParaRPr>
        </a:p>
      </dsp:txBody>
      <dsp:txXfrm>
        <a:off x="0" y="1604412"/>
        <a:ext cx="6065179" cy="400931"/>
      </dsp:txXfrm>
    </dsp:sp>
    <dsp:sp modelId="{E473EB30-CE3B-487A-B3DE-25E4A35BD851}">
      <dsp:nvSpPr>
        <dsp:cNvPr id="0" name=""/>
        <dsp:cNvSpPr/>
      </dsp:nvSpPr>
      <dsp:spPr>
        <a:xfrm>
          <a:off x="0" y="2005344"/>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7324F6-774E-46B3-ABF7-30CCD712CB80}">
      <dsp:nvSpPr>
        <dsp:cNvPr id="0" name=""/>
        <dsp:cNvSpPr/>
      </dsp:nvSpPr>
      <dsp:spPr>
        <a:xfrm>
          <a:off x="0" y="2005344"/>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Arial Nova"/>
            </a:rPr>
            <a:t>6 – Amazons Information systems </a:t>
          </a:r>
          <a:endParaRPr lang="en-US" sz="1800" kern="1200" dirty="0">
            <a:latin typeface="Arial Nova"/>
          </a:endParaRPr>
        </a:p>
      </dsp:txBody>
      <dsp:txXfrm>
        <a:off x="0" y="2005344"/>
        <a:ext cx="6065179" cy="400931"/>
      </dsp:txXfrm>
    </dsp:sp>
    <dsp:sp modelId="{49782CDB-B72F-495B-9B19-92DAB13132ED}">
      <dsp:nvSpPr>
        <dsp:cNvPr id="0" name=""/>
        <dsp:cNvSpPr/>
      </dsp:nvSpPr>
      <dsp:spPr>
        <a:xfrm>
          <a:off x="0" y="2406276"/>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B9E57B-4F96-4EAD-B118-AE804E35AF17}">
      <dsp:nvSpPr>
        <dsp:cNvPr id="0" name=""/>
        <dsp:cNvSpPr/>
      </dsp:nvSpPr>
      <dsp:spPr>
        <a:xfrm>
          <a:off x="0" y="2406276"/>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Arial Nova"/>
            </a:rPr>
            <a:t>7 – Amazons information systems</a:t>
          </a:r>
          <a:endParaRPr lang="en-US" sz="1800" kern="1200" dirty="0">
            <a:latin typeface="Arial Nova"/>
          </a:endParaRPr>
        </a:p>
      </dsp:txBody>
      <dsp:txXfrm>
        <a:off x="0" y="2406276"/>
        <a:ext cx="6065179" cy="400931"/>
      </dsp:txXfrm>
    </dsp:sp>
    <dsp:sp modelId="{68004C32-B438-4ABB-A711-CF73D6769D2E}">
      <dsp:nvSpPr>
        <dsp:cNvPr id="0" name=""/>
        <dsp:cNvSpPr/>
      </dsp:nvSpPr>
      <dsp:spPr>
        <a:xfrm>
          <a:off x="0" y="2807207"/>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F28031-05FE-4040-838A-F1FE060BFE69}">
      <dsp:nvSpPr>
        <dsp:cNvPr id="0" name=""/>
        <dsp:cNvSpPr/>
      </dsp:nvSpPr>
      <dsp:spPr>
        <a:xfrm>
          <a:off x="0" y="2807207"/>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Arial Nova"/>
            </a:rPr>
            <a:t>8 – Why information systems are important </a:t>
          </a:r>
          <a:endParaRPr lang="en-US" sz="1800" kern="1200" dirty="0">
            <a:latin typeface="Arial Nova"/>
          </a:endParaRPr>
        </a:p>
      </dsp:txBody>
      <dsp:txXfrm>
        <a:off x="0" y="2807207"/>
        <a:ext cx="6065179" cy="400931"/>
      </dsp:txXfrm>
    </dsp:sp>
    <dsp:sp modelId="{4FA3D836-EAF4-4B54-B790-1048D452707B}">
      <dsp:nvSpPr>
        <dsp:cNvPr id="0" name=""/>
        <dsp:cNvSpPr/>
      </dsp:nvSpPr>
      <dsp:spPr>
        <a:xfrm>
          <a:off x="0" y="3208139"/>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0E66C-C282-4917-A7A4-6529224CFEB7}">
      <dsp:nvSpPr>
        <dsp:cNvPr id="0" name=""/>
        <dsp:cNvSpPr/>
      </dsp:nvSpPr>
      <dsp:spPr>
        <a:xfrm>
          <a:off x="0" y="3208139"/>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1" kern="1200" dirty="0">
              <a:latin typeface="Arial Nova"/>
            </a:rPr>
            <a:t>9 – Mitigating Risks/Responsibilities</a:t>
          </a:r>
          <a:endParaRPr lang="en-US" sz="1800" kern="1200" dirty="0">
            <a:latin typeface="Arial Nova"/>
          </a:endParaRPr>
        </a:p>
      </dsp:txBody>
      <dsp:txXfrm>
        <a:off x="0" y="3208139"/>
        <a:ext cx="6065179" cy="400931"/>
      </dsp:txXfrm>
    </dsp:sp>
    <dsp:sp modelId="{200A6B08-D277-45E3-99E4-1E705F4C563E}">
      <dsp:nvSpPr>
        <dsp:cNvPr id="0" name=""/>
        <dsp:cNvSpPr/>
      </dsp:nvSpPr>
      <dsp:spPr>
        <a:xfrm>
          <a:off x="0" y="3609071"/>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58B75-AE9E-4BE3-A9BC-871E3199976F}">
      <dsp:nvSpPr>
        <dsp:cNvPr id="0" name=""/>
        <dsp:cNvSpPr/>
      </dsp:nvSpPr>
      <dsp:spPr>
        <a:xfrm>
          <a:off x="0" y="3609071"/>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Arial Nova"/>
            </a:rPr>
            <a:t>10 – Ethical Considerations</a:t>
          </a:r>
          <a:endParaRPr lang="en-US" sz="1800" kern="1200" dirty="0">
            <a:latin typeface="Arial Nova"/>
          </a:endParaRPr>
        </a:p>
      </dsp:txBody>
      <dsp:txXfrm>
        <a:off x="0" y="3609071"/>
        <a:ext cx="6065179" cy="400931"/>
      </dsp:txXfrm>
    </dsp:sp>
    <dsp:sp modelId="{7FBB755F-5DF0-4A99-911F-715C587E6A5E}">
      <dsp:nvSpPr>
        <dsp:cNvPr id="0" name=""/>
        <dsp:cNvSpPr/>
      </dsp:nvSpPr>
      <dsp:spPr>
        <a:xfrm>
          <a:off x="0" y="4010003"/>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9BA0E2-09C6-4062-AB90-ED3A255BCB23}">
      <dsp:nvSpPr>
        <dsp:cNvPr id="0" name=""/>
        <dsp:cNvSpPr/>
      </dsp:nvSpPr>
      <dsp:spPr>
        <a:xfrm>
          <a:off x="0" y="4010003"/>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Arial Nova"/>
            </a:rPr>
            <a:t>11 – Decision – making </a:t>
          </a:r>
          <a:endParaRPr lang="en-US" sz="1800" kern="1200" dirty="0">
            <a:latin typeface="Arial Nova"/>
          </a:endParaRPr>
        </a:p>
      </dsp:txBody>
      <dsp:txXfrm>
        <a:off x="0" y="4010003"/>
        <a:ext cx="6065179" cy="400931"/>
      </dsp:txXfrm>
    </dsp:sp>
    <dsp:sp modelId="{1DAE6883-CD8B-4FBF-B16B-352E9433A0C7}">
      <dsp:nvSpPr>
        <dsp:cNvPr id="0" name=""/>
        <dsp:cNvSpPr/>
      </dsp:nvSpPr>
      <dsp:spPr>
        <a:xfrm>
          <a:off x="0" y="4410935"/>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C998E6-1B13-4605-B232-7D1D97EBB173}">
      <dsp:nvSpPr>
        <dsp:cNvPr id="0" name=""/>
        <dsp:cNvSpPr/>
      </dsp:nvSpPr>
      <dsp:spPr>
        <a:xfrm>
          <a:off x="0" y="4410935"/>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Arial Nova"/>
            </a:rPr>
            <a:t>12 – Real world case studies </a:t>
          </a:r>
          <a:endParaRPr lang="en-US" sz="1800" kern="1200" dirty="0">
            <a:latin typeface="Arial Nova"/>
          </a:endParaRPr>
        </a:p>
      </dsp:txBody>
      <dsp:txXfrm>
        <a:off x="0" y="4410935"/>
        <a:ext cx="6065179" cy="400931"/>
      </dsp:txXfrm>
    </dsp:sp>
    <dsp:sp modelId="{AC7286B3-BD2F-4543-A701-0D66777CA316}">
      <dsp:nvSpPr>
        <dsp:cNvPr id="0" name=""/>
        <dsp:cNvSpPr/>
      </dsp:nvSpPr>
      <dsp:spPr>
        <a:xfrm>
          <a:off x="0" y="4811867"/>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08E667-962E-44DF-9AE4-BF05E917645E}">
      <dsp:nvSpPr>
        <dsp:cNvPr id="0" name=""/>
        <dsp:cNvSpPr/>
      </dsp:nvSpPr>
      <dsp:spPr>
        <a:xfrm>
          <a:off x="0" y="4811867"/>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Arial Nova"/>
            </a:rPr>
            <a:t>13- Comparing information systems (E-Commerce) </a:t>
          </a:r>
          <a:endParaRPr lang="en-US" sz="1800" kern="1200" dirty="0">
            <a:latin typeface="Arial Nova"/>
          </a:endParaRPr>
        </a:p>
      </dsp:txBody>
      <dsp:txXfrm>
        <a:off x="0" y="4811867"/>
        <a:ext cx="6065179" cy="400931"/>
      </dsp:txXfrm>
    </dsp:sp>
    <dsp:sp modelId="{98F99513-6292-4D17-9A55-A21CD62D5F97}">
      <dsp:nvSpPr>
        <dsp:cNvPr id="0" name=""/>
        <dsp:cNvSpPr/>
      </dsp:nvSpPr>
      <dsp:spPr>
        <a:xfrm>
          <a:off x="0" y="5212798"/>
          <a:ext cx="60651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74AD8C-0298-4867-88A2-21B49819B491}">
      <dsp:nvSpPr>
        <dsp:cNvPr id="0" name=""/>
        <dsp:cNvSpPr/>
      </dsp:nvSpPr>
      <dsp:spPr>
        <a:xfrm>
          <a:off x="0" y="5212798"/>
          <a:ext cx="6065179" cy="400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latin typeface="Arial Nova"/>
            </a:rPr>
            <a:t>14 - References</a:t>
          </a:r>
          <a:endParaRPr lang="en-US" sz="1800" kern="1200" dirty="0">
            <a:latin typeface="Arial Nova"/>
          </a:endParaRPr>
        </a:p>
      </dsp:txBody>
      <dsp:txXfrm>
        <a:off x="0" y="5212798"/>
        <a:ext cx="6065179" cy="4009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26A48F-62E8-4046-AE14-BC22F054742A}">
      <dsp:nvSpPr>
        <dsp:cNvPr id="0" name=""/>
        <dsp:cNvSpPr/>
      </dsp:nvSpPr>
      <dsp:spPr>
        <a:xfrm>
          <a:off x="0" y="3161"/>
          <a:ext cx="7812894" cy="2250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277249-B5C2-4BAF-B5D8-7AC448E7CC39}">
      <dsp:nvSpPr>
        <dsp:cNvPr id="0" name=""/>
        <dsp:cNvSpPr/>
      </dsp:nvSpPr>
      <dsp:spPr>
        <a:xfrm>
          <a:off x="68085" y="53804"/>
          <a:ext cx="123913" cy="1237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285F2B-B4D6-4879-8804-BC71484BE717}">
      <dsp:nvSpPr>
        <dsp:cNvPr id="0" name=""/>
        <dsp:cNvSpPr/>
      </dsp:nvSpPr>
      <dsp:spPr>
        <a:xfrm>
          <a:off x="260084" y="3161"/>
          <a:ext cx="7482974" cy="351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20" tIns="37220" rIns="37220" bIns="37220"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rial Nova"/>
            </a:rPr>
            <a:t>The purpose of this presentation is to define and explain data information systems</a:t>
          </a:r>
        </a:p>
      </dsp:txBody>
      <dsp:txXfrm>
        <a:off x="260084" y="3161"/>
        <a:ext cx="7482974" cy="351682"/>
      </dsp:txXfrm>
    </dsp:sp>
    <dsp:sp modelId="{1B8106BF-39AA-400C-8D1E-1EC0BF22ACA5}">
      <dsp:nvSpPr>
        <dsp:cNvPr id="0" name=""/>
        <dsp:cNvSpPr/>
      </dsp:nvSpPr>
      <dsp:spPr>
        <a:xfrm>
          <a:off x="0" y="442765"/>
          <a:ext cx="7812894" cy="2250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8F94C6-A8DA-4494-9703-BC53B1D1496C}">
      <dsp:nvSpPr>
        <dsp:cNvPr id="0" name=""/>
        <dsp:cNvSpPr/>
      </dsp:nvSpPr>
      <dsp:spPr>
        <a:xfrm>
          <a:off x="68085" y="493407"/>
          <a:ext cx="123913" cy="123792"/>
        </a:xfrm>
        <a:prstGeom prst="rect">
          <a:avLst/>
        </a:prstGeom>
        <a:solidFill>
          <a:schemeClr val="accent3">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5569DD-90F1-411B-A99E-ED3BBE02D12E}">
      <dsp:nvSpPr>
        <dsp:cNvPr id="0" name=""/>
        <dsp:cNvSpPr/>
      </dsp:nvSpPr>
      <dsp:spPr>
        <a:xfrm>
          <a:off x="260084" y="442765"/>
          <a:ext cx="7482974" cy="351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20" tIns="37220" rIns="37220" bIns="37220"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rial Nova"/>
            </a:rPr>
            <a:t>And how it is used effectively by amazon</a:t>
          </a:r>
          <a:endParaRPr lang="en-GB" sz="1400" kern="1200" dirty="0">
            <a:latin typeface="Arial Nova"/>
          </a:endParaRPr>
        </a:p>
      </dsp:txBody>
      <dsp:txXfrm>
        <a:off x="260084" y="442765"/>
        <a:ext cx="7482974" cy="351682"/>
      </dsp:txXfrm>
    </dsp:sp>
    <dsp:sp modelId="{BA49266E-5FC0-42C0-B58C-37F5C0E5CEEC}">
      <dsp:nvSpPr>
        <dsp:cNvPr id="0" name=""/>
        <dsp:cNvSpPr/>
      </dsp:nvSpPr>
      <dsp:spPr>
        <a:xfrm>
          <a:off x="0" y="882368"/>
          <a:ext cx="7812894" cy="2250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DF1EAE-D870-4105-9B7D-468FA13D2388}">
      <dsp:nvSpPr>
        <dsp:cNvPr id="0" name=""/>
        <dsp:cNvSpPr/>
      </dsp:nvSpPr>
      <dsp:spPr>
        <a:xfrm>
          <a:off x="68085" y="933010"/>
          <a:ext cx="123913" cy="1237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74876C-5E0C-47C7-87AF-72F66BF3DBDF}">
      <dsp:nvSpPr>
        <dsp:cNvPr id="0" name=""/>
        <dsp:cNvSpPr/>
      </dsp:nvSpPr>
      <dsp:spPr>
        <a:xfrm>
          <a:off x="260084" y="882368"/>
          <a:ext cx="7482974" cy="351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20" tIns="37220" rIns="37220" bIns="37220"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rial Nova"/>
            </a:rPr>
            <a:t>Amazon are an e-commerce, cloud computing, and logistics company</a:t>
          </a:r>
        </a:p>
      </dsp:txBody>
      <dsp:txXfrm>
        <a:off x="260084" y="882368"/>
        <a:ext cx="7482974" cy="351682"/>
      </dsp:txXfrm>
    </dsp:sp>
    <dsp:sp modelId="{C18F883E-4230-4E07-B2E0-9EDB203D0A65}">
      <dsp:nvSpPr>
        <dsp:cNvPr id="0" name=""/>
        <dsp:cNvSpPr/>
      </dsp:nvSpPr>
      <dsp:spPr>
        <a:xfrm>
          <a:off x="0" y="1321971"/>
          <a:ext cx="7812894" cy="2250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BA467-BE40-423A-BC7F-DD48D888E8BE}">
      <dsp:nvSpPr>
        <dsp:cNvPr id="0" name=""/>
        <dsp:cNvSpPr/>
      </dsp:nvSpPr>
      <dsp:spPr>
        <a:xfrm>
          <a:off x="68085" y="1372614"/>
          <a:ext cx="123913" cy="123792"/>
        </a:xfrm>
        <a:prstGeom prst="rect">
          <a:avLst/>
        </a:prstGeom>
        <a:solidFill>
          <a:schemeClr val="accent5">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AF059-9B9F-4B16-87B2-14DAB217D65E}">
      <dsp:nvSpPr>
        <dsp:cNvPr id="0" name=""/>
        <dsp:cNvSpPr/>
      </dsp:nvSpPr>
      <dsp:spPr>
        <a:xfrm>
          <a:off x="260084" y="1321971"/>
          <a:ext cx="7482974" cy="351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20" tIns="37220" rIns="37220" bIns="37220"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rial Nova"/>
            </a:rPr>
            <a:t>Data information is relied on to manage the complex</a:t>
          </a:r>
        </a:p>
      </dsp:txBody>
      <dsp:txXfrm>
        <a:off x="260084" y="1321971"/>
        <a:ext cx="7482974" cy="351682"/>
      </dsp:txXfrm>
    </dsp:sp>
    <dsp:sp modelId="{68054DCC-158B-465B-A2DF-AB971C53189E}">
      <dsp:nvSpPr>
        <dsp:cNvPr id="0" name=""/>
        <dsp:cNvSpPr/>
      </dsp:nvSpPr>
      <dsp:spPr>
        <a:xfrm>
          <a:off x="0" y="1761575"/>
          <a:ext cx="7812894" cy="2250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09212A-5360-4385-888B-94459518BC5D}">
      <dsp:nvSpPr>
        <dsp:cNvPr id="0" name=""/>
        <dsp:cNvSpPr/>
      </dsp:nvSpPr>
      <dsp:spPr>
        <a:xfrm>
          <a:off x="68085" y="1812217"/>
          <a:ext cx="123913" cy="123792"/>
        </a:xfrm>
        <a:prstGeom prst="rect">
          <a:avLst/>
        </a:prstGeom>
        <a:solidFill>
          <a:schemeClr val="accent6">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1878AF-4F59-4B56-889C-3C800EF70EE6}">
      <dsp:nvSpPr>
        <dsp:cNvPr id="0" name=""/>
        <dsp:cNvSpPr/>
      </dsp:nvSpPr>
      <dsp:spPr>
        <a:xfrm>
          <a:off x="260084" y="1761575"/>
          <a:ext cx="7482974" cy="351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20" tIns="37220" rIns="37220" bIns="37220"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rial Nova"/>
            </a:rPr>
            <a:t> Operations</a:t>
          </a:r>
          <a:endParaRPr lang="en-GB" sz="1400" b="0" kern="1200" dirty="0">
            <a:latin typeface="Arial Nova"/>
          </a:endParaRPr>
        </a:p>
      </dsp:txBody>
      <dsp:txXfrm>
        <a:off x="260084" y="1761575"/>
        <a:ext cx="7482974" cy="351682"/>
      </dsp:txXfrm>
    </dsp:sp>
    <dsp:sp modelId="{D67A00B1-1088-409E-883A-D3C81ABAE7F4}">
      <dsp:nvSpPr>
        <dsp:cNvPr id="0" name=""/>
        <dsp:cNvSpPr/>
      </dsp:nvSpPr>
      <dsp:spPr>
        <a:xfrm>
          <a:off x="0" y="2201178"/>
          <a:ext cx="7812894" cy="2250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5A7618-E252-451A-AFAD-26A8EB29518B}">
      <dsp:nvSpPr>
        <dsp:cNvPr id="0" name=""/>
        <dsp:cNvSpPr/>
      </dsp:nvSpPr>
      <dsp:spPr>
        <a:xfrm>
          <a:off x="68085" y="2251820"/>
          <a:ext cx="123913" cy="123792"/>
        </a:xfrm>
        <a:prstGeom prst="rect">
          <a:avLst/>
        </a:prstGeom>
        <a:solidFill>
          <a:schemeClr val="accent2">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951DF2-1F9B-4DA8-BCEE-520C42839051}">
      <dsp:nvSpPr>
        <dsp:cNvPr id="0" name=""/>
        <dsp:cNvSpPr/>
      </dsp:nvSpPr>
      <dsp:spPr>
        <a:xfrm>
          <a:off x="260084" y="2201178"/>
          <a:ext cx="7482974" cy="351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20" tIns="37220" rIns="37220" bIns="37220"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rial Nova"/>
            </a:rPr>
            <a:t>Drive innovation </a:t>
          </a:r>
        </a:p>
      </dsp:txBody>
      <dsp:txXfrm>
        <a:off x="260084" y="2201178"/>
        <a:ext cx="7482974" cy="351682"/>
      </dsp:txXfrm>
    </dsp:sp>
    <dsp:sp modelId="{5F13CEC1-65A6-4B70-B639-9A8D6288CFE5}">
      <dsp:nvSpPr>
        <dsp:cNvPr id="0" name=""/>
        <dsp:cNvSpPr/>
      </dsp:nvSpPr>
      <dsp:spPr>
        <a:xfrm>
          <a:off x="0" y="2640782"/>
          <a:ext cx="7812894" cy="2250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056CCF-0217-4A32-9A34-EC9542BA62ED}">
      <dsp:nvSpPr>
        <dsp:cNvPr id="0" name=""/>
        <dsp:cNvSpPr/>
      </dsp:nvSpPr>
      <dsp:spPr>
        <a:xfrm>
          <a:off x="68085" y="2691424"/>
          <a:ext cx="123913" cy="123792"/>
        </a:xfrm>
        <a:prstGeom prst="rect">
          <a:avLst/>
        </a:prstGeom>
        <a:solidFill>
          <a:schemeClr val="accent3">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3393F9-6F51-4194-951F-87B96B6F2BC9}">
      <dsp:nvSpPr>
        <dsp:cNvPr id="0" name=""/>
        <dsp:cNvSpPr/>
      </dsp:nvSpPr>
      <dsp:spPr>
        <a:xfrm>
          <a:off x="260084" y="2640782"/>
          <a:ext cx="7482974" cy="351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20" tIns="37220" rIns="37220" bIns="37220"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rial Nova"/>
            </a:rPr>
            <a:t>And to enhance customer experience</a:t>
          </a:r>
        </a:p>
      </dsp:txBody>
      <dsp:txXfrm>
        <a:off x="260084" y="2640782"/>
        <a:ext cx="7482974" cy="351682"/>
      </dsp:txXfrm>
    </dsp:sp>
    <dsp:sp modelId="{10B1FF8D-7181-44AF-B6E6-447F49B54859}">
      <dsp:nvSpPr>
        <dsp:cNvPr id="0" name=""/>
        <dsp:cNvSpPr/>
      </dsp:nvSpPr>
      <dsp:spPr>
        <a:xfrm>
          <a:off x="0" y="3080385"/>
          <a:ext cx="7812894" cy="2250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5C984A-D21F-42AB-B156-B1980A6ECBBB}">
      <dsp:nvSpPr>
        <dsp:cNvPr id="0" name=""/>
        <dsp:cNvSpPr/>
      </dsp:nvSpPr>
      <dsp:spPr>
        <a:xfrm>
          <a:off x="68085" y="3131027"/>
          <a:ext cx="123913" cy="1237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4F69D4-5411-4F50-8D2D-C857966BAA3B}">
      <dsp:nvSpPr>
        <dsp:cNvPr id="0" name=""/>
        <dsp:cNvSpPr/>
      </dsp:nvSpPr>
      <dsp:spPr>
        <a:xfrm>
          <a:off x="260084" y="3080385"/>
          <a:ext cx="7482974" cy="351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20" tIns="37220" rIns="37220" bIns="37220"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rial Nova"/>
            </a:rPr>
            <a:t>Throughout this presentation it will identify the various types of information systems used at amazon</a:t>
          </a:r>
        </a:p>
      </dsp:txBody>
      <dsp:txXfrm>
        <a:off x="260084" y="3080385"/>
        <a:ext cx="7482974" cy="351682"/>
      </dsp:txXfrm>
    </dsp:sp>
    <dsp:sp modelId="{26F6E429-E04D-4728-99BB-83136BBB04AA}">
      <dsp:nvSpPr>
        <dsp:cNvPr id="0" name=""/>
        <dsp:cNvSpPr/>
      </dsp:nvSpPr>
      <dsp:spPr>
        <a:xfrm>
          <a:off x="0" y="3519988"/>
          <a:ext cx="7812894" cy="2250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A62B3-E833-4152-92D0-406800AFE4A0}">
      <dsp:nvSpPr>
        <dsp:cNvPr id="0" name=""/>
        <dsp:cNvSpPr/>
      </dsp:nvSpPr>
      <dsp:spPr>
        <a:xfrm>
          <a:off x="68085" y="3570630"/>
          <a:ext cx="123913" cy="123792"/>
        </a:xfrm>
        <a:prstGeom prst="rect">
          <a:avLst/>
        </a:prstGeom>
        <a:solidFill>
          <a:schemeClr val="accent5">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1AB541-5BCA-45AA-B956-06CDE51DE587}">
      <dsp:nvSpPr>
        <dsp:cNvPr id="0" name=""/>
        <dsp:cNvSpPr/>
      </dsp:nvSpPr>
      <dsp:spPr>
        <a:xfrm>
          <a:off x="260084" y="3519988"/>
          <a:ext cx="7482974" cy="351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20" tIns="37220" rIns="37220" bIns="37220"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rial Nova"/>
            </a:rPr>
            <a:t>Explaining why it is important for amazon to have these systems within the company</a:t>
          </a:r>
          <a:endParaRPr lang="en-GB" sz="1400" b="0" kern="1200" dirty="0">
            <a:latin typeface="Arial Nova"/>
          </a:endParaRPr>
        </a:p>
      </dsp:txBody>
      <dsp:txXfrm>
        <a:off x="260084" y="3519988"/>
        <a:ext cx="7482974" cy="351682"/>
      </dsp:txXfrm>
    </dsp:sp>
    <dsp:sp modelId="{9717200F-4EA8-4113-AE8B-498F61E29D98}">
      <dsp:nvSpPr>
        <dsp:cNvPr id="0" name=""/>
        <dsp:cNvSpPr/>
      </dsp:nvSpPr>
      <dsp:spPr>
        <a:xfrm>
          <a:off x="0" y="3959592"/>
          <a:ext cx="7812894" cy="2250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0A47A-1BB6-4BCC-9F42-EB08FDA09785}">
      <dsp:nvSpPr>
        <dsp:cNvPr id="0" name=""/>
        <dsp:cNvSpPr/>
      </dsp:nvSpPr>
      <dsp:spPr>
        <a:xfrm>
          <a:off x="68085" y="4010234"/>
          <a:ext cx="123913" cy="123792"/>
        </a:xfrm>
        <a:prstGeom prst="rect">
          <a:avLst/>
        </a:prstGeom>
        <a:solidFill>
          <a:schemeClr val="accent6">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370A2A-5E0F-4E88-93BD-90388F53B2D7}">
      <dsp:nvSpPr>
        <dsp:cNvPr id="0" name=""/>
        <dsp:cNvSpPr/>
      </dsp:nvSpPr>
      <dsp:spPr>
        <a:xfrm>
          <a:off x="260084" y="3959592"/>
          <a:ext cx="7482974" cy="351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20" tIns="37220" rIns="37220" bIns="37220"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rial Nova"/>
            </a:rPr>
            <a:t> There will also be comparison of different types of systems. </a:t>
          </a:r>
          <a:endParaRPr lang="en-GB" sz="1400" kern="1200" dirty="0"/>
        </a:p>
      </dsp:txBody>
      <dsp:txXfrm>
        <a:off x="260084" y="3959592"/>
        <a:ext cx="7482974" cy="351682"/>
      </dsp:txXfrm>
    </dsp:sp>
    <dsp:sp modelId="{B6476303-90A5-4ACF-A28B-FE57E8A06516}">
      <dsp:nvSpPr>
        <dsp:cNvPr id="0" name=""/>
        <dsp:cNvSpPr/>
      </dsp:nvSpPr>
      <dsp:spPr>
        <a:xfrm>
          <a:off x="0" y="4399195"/>
          <a:ext cx="7812894" cy="2250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499DBE-A9C5-49FA-B7CB-0C6747CA85CB}">
      <dsp:nvSpPr>
        <dsp:cNvPr id="0" name=""/>
        <dsp:cNvSpPr/>
      </dsp:nvSpPr>
      <dsp:spPr>
        <a:xfrm>
          <a:off x="68085" y="4449837"/>
          <a:ext cx="123913" cy="123792"/>
        </a:xfrm>
        <a:prstGeom prst="rect">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F49DEC-E43C-4A89-A35B-D135717E6B0E}">
      <dsp:nvSpPr>
        <dsp:cNvPr id="0" name=""/>
        <dsp:cNvSpPr/>
      </dsp:nvSpPr>
      <dsp:spPr>
        <a:xfrm>
          <a:off x="260084" y="4399195"/>
          <a:ext cx="7482974" cy="351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20" tIns="37220" rIns="37220" bIns="37220" numCol="1" spcCol="1270" anchor="ctr" anchorCtr="0">
          <a:noAutofit/>
        </a:bodyPr>
        <a:lstStyle/>
        <a:p>
          <a:pPr marL="0" lvl="0" indent="0" algn="l" defTabSz="622300" rtl="0">
            <a:lnSpc>
              <a:spcPct val="90000"/>
            </a:lnSpc>
            <a:spcBef>
              <a:spcPct val="0"/>
            </a:spcBef>
            <a:spcAft>
              <a:spcPct val="35000"/>
            </a:spcAft>
            <a:buNone/>
          </a:pPr>
          <a:r>
            <a:rPr lang="en-US" sz="1400" b="1" kern="1200" dirty="0">
              <a:latin typeface="Arial Nova"/>
            </a:rPr>
            <a:t>The importance of decision-making and lastly example of real-life cases studies and how they’ve impacted information systems.</a:t>
          </a:r>
        </a:p>
      </dsp:txBody>
      <dsp:txXfrm>
        <a:off x="260084" y="4399195"/>
        <a:ext cx="7482974" cy="3516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B4102-C780-4BC3-B098-21A9C4789703}">
      <dsp:nvSpPr>
        <dsp:cNvPr id="0" name=""/>
        <dsp:cNvSpPr/>
      </dsp:nvSpPr>
      <dsp:spPr>
        <a:xfrm>
          <a:off x="0" y="0"/>
          <a:ext cx="66206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40E1F-AF96-4165-AA3D-A98BE681C92E}">
      <dsp:nvSpPr>
        <dsp:cNvPr id="0" name=""/>
        <dsp:cNvSpPr/>
      </dsp:nvSpPr>
      <dsp:spPr>
        <a:xfrm>
          <a:off x="0" y="0"/>
          <a:ext cx="6620657" cy="80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err="1">
              <a:latin typeface="Arial Nova"/>
            </a:rPr>
            <a:t>K.Boeil</a:t>
          </a:r>
          <a:r>
            <a:rPr lang="en-GB" sz="2000" b="0" kern="1200" dirty="0">
              <a:latin typeface="Arial Nova"/>
            </a:rPr>
            <a:t> et al. (2015) says Information systems involve a variety of information</a:t>
          </a:r>
          <a:r>
            <a:rPr lang="en-GB" sz="2000" b="1" kern="1200" dirty="0">
              <a:latin typeface="Arial Nova"/>
            </a:rPr>
            <a:t> </a:t>
          </a:r>
          <a:r>
            <a:rPr lang="en-GB" sz="2000" b="0" kern="1200" dirty="0">
              <a:latin typeface="Arial Nova"/>
            </a:rPr>
            <a:t>technologies (IT) such as;</a:t>
          </a:r>
          <a:endParaRPr lang="en-US" sz="2000" b="0" kern="1200" dirty="0">
            <a:latin typeface="Arial Nova"/>
          </a:endParaRPr>
        </a:p>
      </dsp:txBody>
      <dsp:txXfrm>
        <a:off x="0" y="0"/>
        <a:ext cx="6620657" cy="807834"/>
      </dsp:txXfrm>
    </dsp:sp>
    <dsp:sp modelId="{1CE5394A-01B1-48B3-A9DD-97CB903C02AF}">
      <dsp:nvSpPr>
        <dsp:cNvPr id="0" name=""/>
        <dsp:cNvSpPr/>
      </dsp:nvSpPr>
      <dsp:spPr>
        <a:xfrm>
          <a:off x="0" y="807834"/>
          <a:ext cx="66206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6AD594-F862-456C-9CAE-856D14520C68}">
      <dsp:nvSpPr>
        <dsp:cNvPr id="0" name=""/>
        <dsp:cNvSpPr/>
      </dsp:nvSpPr>
      <dsp:spPr>
        <a:xfrm>
          <a:off x="0" y="807834"/>
          <a:ext cx="6620657" cy="80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Nova"/>
            </a:rPr>
            <a:t>Hardware</a:t>
          </a:r>
        </a:p>
      </dsp:txBody>
      <dsp:txXfrm>
        <a:off x="0" y="807834"/>
        <a:ext cx="6620657" cy="807834"/>
      </dsp:txXfrm>
    </dsp:sp>
    <dsp:sp modelId="{B19DC1B0-D7E3-4593-A22F-6720CE0EA109}">
      <dsp:nvSpPr>
        <dsp:cNvPr id="0" name=""/>
        <dsp:cNvSpPr/>
      </dsp:nvSpPr>
      <dsp:spPr>
        <a:xfrm>
          <a:off x="0" y="1615669"/>
          <a:ext cx="66206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329F03-3E62-4803-BBC5-22316C659678}">
      <dsp:nvSpPr>
        <dsp:cNvPr id="0" name=""/>
        <dsp:cNvSpPr/>
      </dsp:nvSpPr>
      <dsp:spPr>
        <a:xfrm>
          <a:off x="0" y="1615669"/>
          <a:ext cx="6620657" cy="80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Nova"/>
            </a:rPr>
            <a:t>Software</a:t>
          </a:r>
          <a:endParaRPr lang="en-US" sz="1600" kern="1200" dirty="0">
            <a:latin typeface="Arial Nova"/>
          </a:endParaRPr>
        </a:p>
      </dsp:txBody>
      <dsp:txXfrm>
        <a:off x="0" y="1615669"/>
        <a:ext cx="6620657" cy="807834"/>
      </dsp:txXfrm>
    </dsp:sp>
    <dsp:sp modelId="{3A20E4D3-A4F1-46F9-89CA-6E647A1EDBAB}">
      <dsp:nvSpPr>
        <dsp:cNvPr id="0" name=""/>
        <dsp:cNvSpPr/>
      </dsp:nvSpPr>
      <dsp:spPr>
        <a:xfrm>
          <a:off x="0" y="2423504"/>
          <a:ext cx="66206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3E1389-132A-40F4-98D2-CFB1D06FF49E}">
      <dsp:nvSpPr>
        <dsp:cNvPr id="0" name=""/>
        <dsp:cNvSpPr/>
      </dsp:nvSpPr>
      <dsp:spPr>
        <a:xfrm>
          <a:off x="0" y="2423504"/>
          <a:ext cx="6620657" cy="80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Nova"/>
            </a:rPr>
            <a:t>Databases</a:t>
          </a:r>
          <a:endParaRPr lang="en-US" sz="1600" kern="1200" dirty="0">
            <a:latin typeface="Arial Nova"/>
          </a:endParaRPr>
        </a:p>
      </dsp:txBody>
      <dsp:txXfrm>
        <a:off x="0" y="2423504"/>
        <a:ext cx="6620657" cy="807834"/>
      </dsp:txXfrm>
    </dsp:sp>
    <dsp:sp modelId="{590B0BCA-835E-4261-AADE-24AFE2A2FB9F}">
      <dsp:nvSpPr>
        <dsp:cNvPr id="0" name=""/>
        <dsp:cNvSpPr/>
      </dsp:nvSpPr>
      <dsp:spPr>
        <a:xfrm>
          <a:off x="0" y="3231339"/>
          <a:ext cx="66206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26F69D-F70C-41B6-B465-66A5676D58BB}">
      <dsp:nvSpPr>
        <dsp:cNvPr id="0" name=""/>
        <dsp:cNvSpPr/>
      </dsp:nvSpPr>
      <dsp:spPr>
        <a:xfrm>
          <a:off x="0" y="3231339"/>
          <a:ext cx="6620657" cy="80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Nova"/>
            </a:rPr>
            <a:t>Society</a:t>
          </a:r>
        </a:p>
      </dsp:txBody>
      <dsp:txXfrm>
        <a:off x="0" y="3231339"/>
        <a:ext cx="6620657" cy="807834"/>
      </dsp:txXfrm>
    </dsp:sp>
    <dsp:sp modelId="{9F161FDA-A4CC-4274-8890-B08A2BBDAE34}">
      <dsp:nvSpPr>
        <dsp:cNvPr id="0" name=""/>
        <dsp:cNvSpPr/>
      </dsp:nvSpPr>
      <dsp:spPr>
        <a:xfrm>
          <a:off x="0" y="4039174"/>
          <a:ext cx="66206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4AC85-C525-4283-BA7A-5E1105D5857E}">
      <dsp:nvSpPr>
        <dsp:cNvPr id="0" name=""/>
        <dsp:cNvSpPr/>
      </dsp:nvSpPr>
      <dsp:spPr>
        <a:xfrm>
          <a:off x="0" y="4039174"/>
          <a:ext cx="6620657" cy="80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Nova"/>
            </a:rPr>
            <a:t>The inter-net</a:t>
          </a:r>
          <a:endParaRPr lang="en-US" sz="1600" kern="1200" dirty="0">
            <a:latin typeface="Arial Nova"/>
          </a:endParaRPr>
        </a:p>
      </dsp:txBody>
      <dsp:txXfrm>
        <a:off x="0" y="4039174"/>
        <a:ext cx="6620657" cy="807834"/>
      </dsp:txXfrm>
    </dsp:sp>
    <dsp:sp modelId="{62F3CBAA-F741-4358-811B-5915451D7E4E}">
      <dsp:nvSpPr>
        <dsp:cNvPr id="0" name=""/>
        <dsp:cNvSpPr/>
      </dsp:nvSpPr>
      <dsp:spPr>
        <a:xfrm>
          <a:off x="0" y="4847009"/>
          <a:ext cx="66206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3C4117-519C-4E15-A960-BEF0BF6A9B03}">
      <dsp:nvSpPr>
        <dsp:cNvPr id="0" name=""/>
        <dsp:cNvSpPr/>
      </dsp:nvSpPr>
      <dsp:spPr>
        <a:xfrm>
          <a:off x="0" y="4847009"/>
          <a:ext cx="6620657" cy="80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Nova"/>
            </a:rPr>
            <a:t>Mobile devices and much more</a:t>
          </a:r>
          <a:endParaRPr lang="en-US" sz="1600" kern="1200" dirty="0">
            <a:latin typeface="Arial Nova"/>
          </a:endParaRPr>
        </a:p>
      </dsp:txBody>
      <dsp:txXfrm>
        <a:off x="0" y="4847009"/>
        <a:ext cx="6620657" cy="807834"/>
      </dsp:txXfrm>
    </dsp:sp>
    <dsp:sp modelId="{F7B4C9D4-0934-4E10-BFE1-782A0176DCF8}">
      <dsp:nvSpPr>
        <dsp:cNvPr id="0" name=""/>
        <dsp:cNvSpPr/>
      </dsp:nvSpPr>
      <dsp:spPr>
        <a:xfrm>
          <a:off x="0" y="5654844"/>
          <a:ext cx="66206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936F37-F7E3-4790-9E8D-0802560B9E13}">
      <dsp:nvSpPr>
        <dsp:cNvPr id="0" name=""/>
        <dsp:cNvSpPr/>
      </dsp:nvSpPr>
      <dsp:spPr>
        <a:xfrm>
          <a:off x="0" y="5654844"/>
          <a:ext cx="6620657" cy="80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Nova"/>
            </a:rPr>
            <a:t>These systems are used to preform specific tasks, interact with and inform various actors in different organisational or social contexts.</a:t>
          </a:r>
          <a:endParaRPr lang="en-US" sz="1600" kern="1200" dirty="0">
            <a:latin typeface="Arial Nova"/>
          </a:endParaRPr>
        </a:p>
      </dsp:txBody>
      <dsp:txXfrm>
        <a:off x="0" y="5654844"/>
        <a:ext cx="6620657" cy="8078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C0790A-3BDB-4D4F-B90F-02AB625D1F86}">
      <dsp:nvSpPr>
        <dsp:cNvPr id="0" name=""/>
        <dsp:cNvSpPr/>
      </dsp:nvSpPr>
      <dsp:spPr>
        <a:xfrm>
          <a:off x="0" y="4443"/>
          <a:ext cx="7375071" cy="973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7FE7F-C755-4CA9-AC12-38A572F8731A}">
      <dsp:nvSpPr>
        <dsp:cNvPr id="0" name=""/>
        <dsp:cNvSpPr/>
      </dsp:nvSpPr>
      <dsp:spPr>
        <a:xfrm>
          <a:off x="294453" y="223458"/>
          <a:ext cx="535892" cy="5353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F29358-D146-4266-97AC-FE4DFB122DB8}">
      <dsp:nvSpPr>
        <dsp:cNvPr id="0" name=""/>
        <dsp:cNvSpPr/>
      </dsp:nvSpPr>
      <dsp:spPr>
        <a:xfrm>
          <a:off x="1124798" y="4443"/>
          <a:ext cx="3318781" cy="1034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57" tIns="109457" rIns="109457" bIns="109457"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rial Nova"/>
            </a:rPr>
            <a:t>(Security matters) Its Amazons priority to protects its information systems so it doesn’t fall into the wrong people. E.g.</a:t>
          </a:r>
          <a:endParaRPr lang="en-US" sz="1400" kern="1200" dirty="0">
            <a:latin typeface="Arial Nova"/>
          </a:endParaRPr>
        </a:p>
      </dsp:txBody>
      <dsp:txXfrm>
        <a:off x="1124798" y="4443"/>
        <a:ext cx="3318781" cy="1034235"/>
      </dsp:txXfrm>
    </dsp:sp>
    <dsp:sp modelId="{A6B6BDE9-EFD1-4758-8BFC-08449E839339}">
      <dsp:nvSpPr>
        <dsp:cNvPr id="0" name=""/>
        <dsp:cNvSpPr/>
      </dsp:nvSpPr>
      <dsp:spPr>
        <a:xfrm>
          <a:off x="4443580" y="4443"/>
          <a:ext cx="2897421" cy="973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18" tIns="103018" rIns="103018" bIns="103018" numCol="1" spcCol="1270" anchor="ctr" anchorCtr="0">
          <a:noAutofit/>
        </a:bodyPr>
        <a:lstStyle/>
        <a:p>
          <a:pPr marL="0" lvl="0" indent="0" algn="l" defTabSz="488950">
            <a:lnSpc>
              <a:spcPct val="100000"/>
            </a:lnSpc>
            <a:spcBef>
              <a:spcPct val="0"/>
            </a:spcBef>
            <a:spcAft>
              <a:spcPct val="35000"/>
            </a:spcAft>
            <a:buNone/>
          </a:pPr>
          <a:r>
            <a:rPr lang="en-GB" sz="1100" b="1" kern="1200" dirty="0">
              <a:solidFill>
                <a:srgbClr val="345E08"/>
              </a:solidFill>
              <a:latin typeface="Arial Nova"/>
            </a:rPr>
            <a:t>Cyber-Attacks</a:t>
          </a:r>
          <a:endParaRPr lang="en-US" sz="1100" kern="1200" dirty="0">
            <a:solidFill>
              <a:srgbClr val="345E08"/>
            </a:solidFill>
            <a:latin typeface="Arial Nova"/>
          </a:endParaRPr>
        </a:p>
      </dsp:txBody>
      <dsp:txXfrm>
        <a:off x="4443580" y="4443"/>
        <a:ext cx="2897421" cy="973398"/>
      </dsp:txXfrm>
    </dsp:sp>
    <dsp:sp modelId="{4F7AEBE3-C500-4275-B665-2D2ED9821E1D}">
      <dsp:nvSpPr>
        <dsp:cNvPr id="0" name=""/>
        <dsp:cNvSpPr/>
      </dsp:nvSpPr>
      <dsp:spPr>
        <a:xfrm>
          <a:off x="0" y="1297238"/>
          <a:ext cx="7375071" cy="973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8ACFD6-F5E2-4F82-9535-712F96B75030}">
      <dsp:nvSpPr>
        <dsp:cNvPr id="0" name=""/>
        <dsp:cNvSpPr/>
      </dsp:nvSpPr>
      <dsp:spPr>
        <a:xfrm>
          <a:off x="294453" y="1516253"/>
          <a:ext cx="535892" cy="5353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558D6E-9858-4850-AE69-ED108F06C661}">
      <dsp:nvSpPr>
        <dsp:cNvPr id="0" name=""/>
        <dsp:cNvSpPr/>
      </dsp:nvSpPr>
      <dsp:spPr>
        <a:xfrm>
          <a:off x="1124798" y="1297238"/>
          <a:ext cx="3318781" cy="1034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57" tIns="109457" rIns="109457" bIns="109457"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rial Nova"/>
            </a:rPr>
            <a:t>This is very common among businesses. </a:t>
          </a:r>
          <a:endParaRPr lang="en-US" sz="1400" kern="1200" dirty="0">
            <a:latin typeface="Arial Nova"/>
          </a:endParaRPr>
        </a:p>
      </dsp:txBody>
      <dsp:txXfrm>
        <a:off x="1124798" y="1297238"/>
        <a:ext cx="3318781" cy="1034235"/>
      </dsp:txXfrm>
    </dsp:sp>
    <dsp:sp modelId="{761F60C6-A5AD-4EFA-A3FA-E391F4F68F3C}">
      <dsp:nvSpPr>
        <dsp:cNvPr id="0" name=""/>
        <dsp:cNvSpPr/>
      </dsp:nvSpPr>
      <dsp:spPr>
        <a:xfrm>
          <a:off x="4443580" y="1297238"/>
          <a:ext cx="2897421" cy="973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18" tIns="103018" rIns="103018" bIns="103018" numCol="1" spcCol="1270" anchor="ctr" anchorCtr="0">
          <a:noAutofit/>
        </a:bodyPr>
        <a:lstStyle/>
        <a:p>
          <a:pPr marL="0" lvl="0" indent="0" algn="l" defTabSz="488950">
            <a:lnSpc>
              <a:spcPct val="100000"/>
            </a:lnSpc>
            <a:spcBef>
              <a:spcPct val="0"/>
            </a:spcBef>
            <a:spcAft>
              <a:spcPct val="35000"/>
            </a:spcAft>
            <a:buNone/>
          </a:pPr>
          <a:r>
            <a:rPr lang="en-GB" sz="1100" b="1" kern="1200" dirty="0">
              <a:latin typeface="Arial Nova"/>
            </a:rPr>
            <a:t>Encrypted passwords for better protection</a:t>
          </a:r>
          <a:endParaRPr lang="en-US" sz="1100" kern="1200" dirty="0">
            <a:latin typeface="Arial Nova"/>
          </a:endParaRPr>
        </a:p>
      </dsp:txBody>
      <dsp:txXfrm>
        <a:off x="4443580" y="1297238"/>
        <a:ext cx="2897421" cy="973398"/>
      </dsp:txXfrm>
    </dsp:sp>
    <dsp:sp modelId="{5A188F68-596B-496A-8758-12FF54451CFB}">
      <dsp:nvSpPr>
        <dsp:cNvPr id="0" name=""/>
        <dsp:cNvSpPr/>
      </dsp:nvSpPr>
      <dsp:spPr>
        <a:xfrm>
          <a:off x="0" y="2590033"/>
          <a:ext cx="7375071" cy="973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2FD8BE-8BE4-4A0B-A20B-E4A1B31ACBF7}">
      <dsp:nvSpPr>
        <dsp:cNvPr id="0" name=""/>
        <dsp:cNvSpPr/>
      </dsp:nvSpPr>
      <dsp:spPr>
        <a:xfrm>
          <a:off x="294453" y="2809048"/>
          <a:ext cx="535892" cy="5353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832562-E348-42F2-BFE1-9682E51495F0}">
      <dsp:nvSpPr>
        <dsp:cNvPr id="0" name=""/>
        <dsp:cNvSpPr/>
      </dsp:nvSpPr>
      <dsp:spPr>
        <a:xfrm>
          <a:off x="1124798" y="2590033"/>
          <a:ext cx="3318781" cy="1034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57" tIns="109457" rIns="109457" bIns="109457"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rial Nova"/>
            </a:rPr>
            <a:t>It Is crucial to be aware when you are out in the public, for example </a:t>
          </a:r>
          <a:endParaRPr lang="en-US" sz="1400" kern="1200" dirty="0">
            <a:latin typeface="Arial Nova"/>
          </a:endParaRPr>
        </a:p>
      </dsp:txBody>
      <dsp:txXfrm>
        <a:off x="1124798" y="2590033"/>
        <a:ext cx="3318781" cy="1034235"/>
      </dsp:txXfrm>
    </dsp:sp>
    <dsp:sp modelId="{1E2CF8E1-9BE0-46D1-AEA0-558DF635DB84}">
      <dsp:nvSpPr>
        <dsp:cNvPr id="0" name=""/>
        <dsp:cNvSpPr/>
      </dsp:nvSpPr>
      <dsp:spPr>
        <a:xfrm>
          <a:off x="4443580" y="2590033"/>
          <a:ext cx="2897421" cy="973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18" tIns="103018" rIns="103018" bIns="103018" numCol="1" spcCol="1270" anchor="ctr" anchorCtr="0">
          <a:noAutofit/>
        </a:bodyPr>
        <a:lstStyle/>
        <a:p>
          <a:pPr marL="0" lvl="0" indent="0" algn="l" defTabSz="488950">
            <a:lnSpc>
              <a:spcPct val="100000"/>
            </a:lnSpc>
            <a:spcBef>
              <a:spcPct val="0"/>
            </a:spcBef>
            <a:spcAft>
              <a:spcPct val="35000"/>
            </a:spcAft>
            <a:buNone/>
          </a:pPr>
          <a:r>
            <a:rPr lang="en-GB" sz="1100" b="1" kern="1200" dirty="0">
              <a:latin typeface="Arial Nova"/>
            </a:rPr>
            <a:t>Not using public</a:t>
          </a:r>
          <a:r>
            <a:rPr lang="en-GB" sz="1100" b="1" kern="1200" dirty="0">
              <a:solidFill>
                <a:srgbClr val="002060"/>
              </a:solidFill>
              <a:latin typeface="Arial Nova"/>
            </a:rPr>
            <a:t> Wi-Fi</a:t>
          </a:r>
          <a:endParaRPr lang="en-US" sz="1100" kern="1200" dirty="0">
            <a:solidFill>
              <a:srgbClr val="002060"/>
            </a:solidFill>
            <a:latin typeface="Arial Nova"/>
          </a:endParaRPr>
        </a:p>
        <a:p>
          <a:pPr marL="0" lvl="0" indent="0" algn="l" defTabSz="488950">
            <a:lnSpc>
              <a:spcPct val="100000"/>
            </a:lnSpc>
            <a:spcBef>
              <a:spcPct val="0"/>
            </a:spcBef>
            <a:spcAft>
              <a:spcPct val="35000"/>
            </a:spcAft>
            <a:buNone/>
          </a:pPr>
          <a:r>
            <a:rPr lang="en-GB" sz="1100" b="1" kern="1200" dirty="0">
              <a:latin typeface="Arial Nova"/>
            </a:rPr>
            <a:t>Not sharing your personal information</a:t>
          </a:r>
          <a:endParaRPr lang="en-US" sz="1100" kern="1200" dirty="0">
            <a:latin typeface="Arial Nova"/>
          </a:endParaRPr>
        </a:p>
      </dsp:txBody>
      <dsp:txXfrm>
        <a:off x="4443580" y="2590033"/>
        <a:ext cx="2897421" cy="973398"/>
      </dsp:txXfrm>
    </dsp:sp>
    <dsp:sp modelId="{E93EC9CF-9737-42DD-95EC-BD7A84FA162F}">
      <dsp:nvSpPr>
        <dsp:cNvPr id="0" name=""/>
        <dsp:cNvSpPr/>
      </dsp:nvSpPr>
      <dsp:spPr>
        <a:xfrm>
          <a:off x="0" y="3882828"/>
          <a:ext cx="7375071" cy="973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855597-E97A-4C4D-83B0-5D194CC54F59}">
      <dsp:nvSpPr>
        <dsp:cNvPr id="0" name=""/>
        <dsp:cNvSpPr/>
      </dsp:nvSpPr>
      <dsp:spPr>
        <a:xfrm>
          <a:off x="294453" y="4101843"/>
          <a:ext cx="535892" cy="5353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26369C-2E76-4D6D-B36E-855E8F2D454F}">
      <dsp:nvSpPr>
        <dsp:cNvPr id="0" name=""/>
        <dsp:cNvSpPr/>
      </dsp:nvSpPr>
      <dsp:spPr>
        <a:xfrm>
          <a:off x="1124798" y="3882828"/>
          <a:ext cx="6216203" cy="1034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57" tIns="109457" rIns="109457" bIns="109457"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rial Nova"/>
            </a:rPr>
            <a:t>As you are more vulnerable to the attacks, when these information systems are not being used properly.</a:t>
          </a:r>
          <a:endParaRPr lang="en-US" sz="1400" kern="1200" dirty="0">
            <a:latin typeface="Arial Nova"/>
          </a:endParaRPr>
        </a:p>
      </dsp:txBody>
      <dsp:txXfrm>
        <a:off x="1124798" y="3882828"/>
        <a:ext cx="6216203" cy="10342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B49672-9495-434A-B9EA-D5B96DBD597A}">
      <dsp:nvSpPr>
        <dsp:cNvPr id="0" name=""/>
        <dsp:cNvSpPr/>
      </dsp:nvSpPr>
      <dsp:spPr>
        <a:xfrm>
          <a:off x="0" y="0"/>
          <a:ext cx="658177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69F4D5-D605-4254-A928-3799168A8506}">
      <dsp:nvSpPr>
        <dsp:cNvPr id="0" name=""/>
        <dsp:cNvSpPr/>
      </dsp:nvSpPr>
      <dsp:spPr>
        <a:xfrm>
          <a:off x="0" y="0"/>
          <a:ext cx="6581776" cy="59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defRPr cap="all"/>
          </a:pPr>
          <a:r>
            <a:rPr lang="en-GB" sz="1500" b="1" kern="1200" dirty="0">
              <a:latin typeface="Arial Nova"/>
            </a:rPr>
            <a:t>The rise of open innovation</a:t>
          </a:r>
          <a:endParaRPr lang="en-US" sz="1500" kern="1200" dirty="0">
            <a:latin typeface="Arial Nova"/>
          </a:endParaRPr>
        </a:p>
      </dsp:txBody>
      <dsp:txXfrm>
        <a:off x="0" y="0"/>
        <a:ext cx="6581776" cy="590549"/>
      </dsp:txXfrm>
    </dsp:sp>
    <dsp:sp modelId="{AB096BD3-CD95-4779-ADED-6FC7EB55F579}">
      <dsp:nvSpPr>
        <dsp:cNvPr id="0" name=""/>
        <dsp:cNvSpPr/>
      </dsp:nvSpPr>
      <dsp:spPr>
        <a:xfrm>
          <a:off x="0" y="590550"/>
          <a:ext cx="658177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2D11A3-6933-4F98-A7B4-3264A9046062}">
      <dsp:nvSpPr>
        <dsp:cNvPr id="0" name=""/>
        <dsp:cNvSpPr/>
      </dsp:nvSpPr>
      <dsp:spPr>
        <a:xfrm>
          <a:off x="0" y="590549"/>
          <a:ext cx="6581776" cy="59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defRPr cap="all"/>
          </a:pPr>
          <a:r>
            <a:rPr lang="en-GB" sz="1500" b="1" kern="1200" dirty="0">
              <a:latin typeface="Arial Nova"/>
            </a:rPr>
            <a:t>How information systems fuel startups and new business models </a:t>
          </a:r>
          <a:endParaRPr lang="en-US" sz="1500" kern="1200" dirty="0">
            <a:latin typeface="Arial Nova"/>
          </a:endParaRPr>
        </a:p>
      </dsp:txBody>
      <dsp:txXfrm>
        <a:off x="0" y="590549"/>
        <a:ext cx="6581776" cy="590549"/>
      </dsp:txXfrm>
    </dsp:sp>
    <dsp:sp modelId="{201F45EF-E77E-44BF-9315-F8A1C1F41C30}">
      <dsp:nvSpPr>
        <dsp:cNvPr id="0" name=""/>
        <dsp:cNvSpPr/>
      </dsp:nvSpPr>
      <dsp:spPr>
        <a:xfrm>
          <a:off x="0" y="1181100"/>
          <a:ext cx="658177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54F01-2F21-4833-BECC-161E62934592}">
      <dsp:nvSpPr>
        <dsp:cNvPr id="0" name=""/>
        <dsp:cNvSpPr/>
      </dsp:nvSpPr>
      <dsp:spPr>
        <a:xfrm>
          <a:off x="0" y="1181099"/>
          <a:ext cx="6581776" cy="59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defRPr cap="all"/>
          </a:pPr>
          <a:r>
            <a:rPr lang="en-GB" sz="1500" b="1" kern="1200" dirty="0">
              <a:latin typeface="Arial Nova"/>
            </a:rPr>
            <a:t>Googles meteoric rise and its transitions to Alphabet </a:t>
          </a:r>
          <a:endParaRPr lang="en-US" sz="1500" kern="1200" dirty="0">
            <a:latin typeface="Arial Nova"/>
          </a:endParaRPr>
        </a:p>
      </dsp:txBody>
      <dsp:txXfrm>
        <a:off x="0" y="1181099"/>
        <a:ext cx="6581776" cy="590549"/>
      </dsp:txXfrm>
    </dsp:sp>
    <dsp:sp modelId="{F7142082-AFC7-4E40-94B6-6877597941DF}">
      <dsp:nvSpPr>
        <dsp:cNvPr id="0" name=""/>
        <dsp:cNvSpPr/>
      </dsp:nvSpPr>
      <dsp:spPr>
        <a:xfrm>
          <a:off x="0" y="1771649"/>
          <a:ext cx="658177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7586C4-B253-4A02-A380-65605F0AD47E}">
      <dsp:nvSpPr>
        <dsp:cNvPr id="0" name=""/>
        <dsp:cNvSpPr/>
      </dsp:nvSpPr>
      <dsp:spPr>
        <a:xfrm>
          <a:off x="0" y="1771649"/>
          <a:ext cx="6581776" cy="59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defRPr cap="all"/>
          </a:pPr>
          <a:r>
            <a:rPr lang="en-GB" sz="1500" b="1" kern="1200" dirty="0">
              <a:latin typeface="Arial Nova"/>
            </a:rPr>
            <a:t>How the Chinese e-commerce company Taobao became a leader in the world e-commerce</a:t>
          </a:r>
          <a:endParaRPr lang="en-US" sz="1500" kern="1200" dirty="0">
            <a:latin typeface="Arial Nova"/>
          </a:endParaRPr>
        </a:p>
      </dsp:txBody>
      <dsp:txXfrm>
        <a:off x="0" y="1771649"/>
        <a:ext cx="6581776" cy="590549"/>
      </dsp:txXfrm>
    </dsp:sp>
    <dsp:sp modelId="{1B70EEF8-5130-4459-98DE-E92671A330CA}">
      <dsp:nvSpPr>
        <dsp:cNvPr id="0" name=""/>
        <dsp:cNvSpPr/>
      </dsp:nvSpPr>
      <dsp:spPr>
        <a:xfrm>
          <a:off x="0" y="2362200"/>
          <a:ext cx="658177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9C31D1-BE77-4BA4-B9C3-F85D4FB45147}">
      <dsp:nvSpPr>
        <dsp:cNvPr id="0" name=""/>
        <dsp:cNvSpPr/>
      </dsp:nvSpPr>
      <dsp:spPr>
        <a:xfrm>
          <a:off x="0" y="2362199"/>
          <a:ext cx="6581776" cy="59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defRPr cap="all"/>
          </a:pPr>
          <a:r>
            <a:rPr lang="en-GB" sz="1500" b="1" kern="1200" dirty="0">
              <a:latin typeface="Arial Nova"/>
            </a:rPr>
            <a:t>How, Facebook has emerged as one of the most successful and most powerful social media sites</a:t>
          </a:r>
          <a:endParaRPr lang="en-US" sz="1500" kern="1200" dirty="0">
            <a:latin typeface="Arial Nova"/>
          </a:endParaRPr>
        </a:p>
      </dsp:txBody>
      <dsp:txXfrm>
        <a:off x="0" y="2362199"/>
        <a:ext cx="6581776" cy="590549"/>
      </dsp:txXfrm>
    </dsp:sp>
    <dsp:sp modelId="{7517B6EF-8326-49AE-9F96-D3F1128809EC}">
      <dsp:nvSpPr>
        <dsp:cNvPr id="0" name=""/>
        <dsp:cNvSpPr/>
      </dsp:nvSpPr>
      <dsp:spPr>
        <a:xfrm>
          <a:off x="0" y="2952750"/>
          <a:ext cx="658177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970572-78C2-403D-A37C-F2078A3D80DA}">
      <dsp:nvSpPr>
        <dsp:cNvPr id="0" name=""/>
        <dsp:cNvSpPr/>
      </dsp:nvSpPr>
      <dsp:spPr>
        <a:xfrm>
          <a:off x="0" y="2952750"/>
          <a:ext cx="6581776" cy="59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defRPr cap="all"/>
          </a:pPr>
          <a:r>
            <a:rPr lang="en-GB" sz="1500" b="1" kern="1200" dirty="0">
              <a:latin typeface="Arial Nova"/>
            </a:rPr>
            <a:t>Intelligence through drones </a:t>
          </a:r>
          <a:endParaRPr lang="en-US" sz="1500" kern="1200" dirty="0">
            <a:latin typeface="Arial Nova"/>
          </a:endParaRPr>
        </a:p>
      </dsp:txBody>
      <dsp:txXfrm>
        <a:off x="0" y="2952750"/>
        <a:ext cx="6581776" cy="590549"/>
      </dsp:txXfrm>
    </dsp:sp>
    <dsp:sp modelId="{8DDEA326-CE23-4C78-94BC-7518E79E707E}">
      <dsp:nvSpPr>
        <dsp:cNvPr id="0" name=""/>
        <dsp:cNvSpPr/>
      </dsp:nvSpPr>
      <dsp:spPr>
        <a:xfrm>
          <a:off x="0" y="3543299"/>
          <a:ext cx="658177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C3BFC4-9559-4BCB-9215-F5B09D188A15}">
      <dsp:nvSpPr>
        <dsp:cNvPr id="0" name=""/>
        <dsp:cNvSpPr/>
      </dsp:nvSpPr>
      <dsp:spPr>
        <a:xfrm>
          <a:off x="0" y="3543300"/>
          <a:ext cx="6581776" cy="59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defRPr cap="all"/>
          </a:pPr>
          <a:r>
            <a:rPr lang="en-GB" sz="1500" b="1" kern="1200" dirty="0">
              <a:latin typeface="Arial Nova"/>
            </a:rPr>
            <a:t>How Walmart become a leader in managing its global supply chain</a:t>
          </a:r>
          <a:endParaRPr lang="en-US" sz="1500" kern="1200" dirty="0">
            <a:latin typeface="Arial Nova"/>
          </a:endParaRPr>
        </a:p>
      </dsp:txBody>
      <dsp:txXfrm>
        <a:off x="0" y="3543300"/>
        <a:ext cx="6581776" cy="590549"/>
      </dsp:txXfrm>
    </dsp:sp>
    <dsp:sp modelId="{CB36E2AA-A97C-4917-A4E8-D0CF8075511D}">
      <dsp:nvSpPr>
        <dsp:cNvPr id="0" name=""/>
        <dsp:cNvSpPr/>
      </dsp:nvSpPr>
      <dsp:spPr>
        <a:xfrm>
          <a:off x="0" y="4133849"/>
          <a:ext cx="658177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FED7F-4C9B-4674-80A9-87726DE0F3FE}">
      <dsp:nvSpPr>
        <dsp:cNvPr id="0" name=""/>
        <dsp:cNvSpPr/>
      </dsp:nvSpPr>
      <dsp:spPr>
        <a:xfrm>
          <a:off x="0" y="4133850"/>
          <a:ext cx="6581776" cy="59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defRPr cap="all"/>
          </a:pPr>
          <a:r>
            <a:rPr lang="en-GB" sz="1500" b="1" kern="1200" dirty="0">
              <a:latin typeface="Arial Nova"/>
            </a:rPr>
            <a:t>The rise of the marker movement</a:t>
          </a:r>
          <a:endParaRPr lang="en-US" sz="1500" kern="1200" dirty="0">
            <a:latin typeface="Arial Nova"/>
          </a:endParaRPr>
        </a:p>
      </dsp:txBody>
      <dsp:txXfrm>
        <a:off x="0" y="4133850"/>
        <a:ext cx="6581776" cy="59054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10/9/2025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30048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10/9/2025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07654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10/9/2025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48559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10/9/2025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45235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10/9/2025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66754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10/9/2025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94287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10/9/2025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51887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10/9/2025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35722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10/9/2025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29158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10/9/2025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76120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10/9/2025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12468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8E3E3"/>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10/9/2025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1232960"/>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svg"/><Relationship Id="rId7" Type="http://schemas.openxmlformats.org/officeDocument/2006/relationships/diagramColors" Target="../diagrams/colors3.xm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9.png"/><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Layout" Target="../diagrams/layout5.xml"/><Relationship Id="rId7" Type="http://schemas.openxmlformats.org/officeDocument/2006/relationships/image" Target="../media/image33.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34" name="Straight Connector 3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White structure">
            <a:extLst>
              <a:ext uri="{FF2B5EF4-FFF2-40B4-BE49-F238E27FC236}">
                <a16:creationId xmlns:a16="http://schemas.microsoft.com/office/drawing/2014/main" id="{7D7212C8-3B92-45AE-51B3-C7DB87A568F5}"/>
              </a:ext>
            </a:extLst>
          </p:cNvPr>
          <p:cNvPicPr>
            <a:picLocks noChangeAspect="1"/>
          </p:cNvPicPr>
          <p:nvPr/>
        </p:nvPicPr>
        <p:blipFill>
          <a:blip r:embed="rId2"/>
          <a:srcRect l="9091" t="483" b="30647"/>
          <a:stretch>
            <a:fillRect/>
          </a:stretch>
        </p:blipFill>
        <p:spPr>
          <a:xfrm>
            <a:off x="20" y="10"/>
            <a:ext cx="12191979" cy="6857990"/>
          </a:xfrm>
          <a:prstGeom prst="rect">
            <a:avLst/>
          </a:prstGeom>
        </p:spPr>
      </p:pic>
      <p:sp>
        <p:nvSpPr>
          <p:cNvPr id="36" name="Rectangle 35">
            <a:extLst>
              <a:ext uri="{FF2B5EF4-FFF2-40B4-BE49-F238E27FC236}">
                <a16:creationId xmlns:a16="http://schemas.microsoft.com/office/drawing/2014/main" id="{EFBAAD93-7DE6-47D1-3609-446AE138A2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1265397" y="2677065"/>
            <a:ext cx="9657559" cy="1483213"/>
          </a:xfrm>
        </p:spPr>
        <p:txBody>
          <a:bodyPr anchor="t">
            <a:normAutofit/>
          </a:bodyPr>
          <a:lstStyle/>
          <a:p>
            <a:r>
              <a:rPr lang="en-GB" sz="4000" b="1">
                <a:solidFill>
                  <a:schemeClr val="bg1"/>
                </a:solidFill>
                <a:latin typeface="Arial Nova"/>
                <a:ea typeface="Calibri"/>
                <a:cs typeface="Calibri"/>
              </a:rPr>
              <a:t>Managing business information</a:t>
            </a:r>
          </a:p>
        </p:txBody>
      </p:sp>
      <p:sp>
        <p:nvSpPr>
          <p:cNvPr id="3" name="Subtitle 2"/>
          <p:cNvSpPr>
            <a:spLocks noGrp="1"/>
          </p:cNvSpPr>
          <p:nvPr>
            <p:ph type="subTitle" idx="1"/>
          </p:nvPr>
        </p:nvSpPr>
        <p:spPr>
          <a:xfrm>
            <a:off x="57698" y="458049"/>
            <a:ext cx="4754880" cy="1003638"/>
          </a:xfrm>
        </p:spPr>
        <p:txBody>
          <a:bodyPr vert="horz" lIns="91440" tIns="45720" rIns="91440" bIns="45720" rtlCol="0" anchor="b">
            <a:noAutofit/>
          </a:bodyPr>
          <a:lstStyle/>
          <a:p>
            <a:r>
              <a:rPr lang="en-GB" b="1">
                <a:solidFill>
                  <a:schemeClr val="bg1"/>
                </a:solidFill>
                <a:latin typeface="Arial Nova"/>
                <a:cs typeface="Times New Roman"/>
              </a:rPr>
              <a:t>Name:</a:t>
            </a:r>
            <a:endParaRPr lang="en-US">
              <a:solidFill>
                <a:schemeClr val="bg1"/>
              </a:solidFill>
              <a:latin typeface="Arial Nova"/>
              <a:cs typeface="Times New Roman"/>
            </a:endParaRPr>
          </a:p>
          <a:p>
            <a:r>
              <a:rPr lang="en-GB" b="1">
                <a:solidFill>
                  <a:schemeClr val="bg1"/>
                </a:solidFill>
                <a:latin typeface="Arial Nova"/>
                <a:cs typeface="Times New Roman"/>
              </a:rPr>
              <a:t>Jayne Stead </a:t>
            </a:r>
            <a:endParaRPr lang="en-US">
              <a:solidFill>
                <a:schemeClr val="bg1"/>
              </a:solidFill>
              <a:latin typeface="Arial Nova"/>
            </a:endParaRPr>
          </a:p>
          <a:p>
            <a:r>
              <a:rPr lang="en-GB" b="1">
                <a:solidFill>
                  <a:schemeClr val="bg1"/>
                </a:solidFill>
                <a:latin typeface="Arial Nova"/>
                <a:cs typeface="Times New Roman"/>
              </a:rPr>
              <a:t>2126373</a:t>
            </a:r>
          </a:p>
        </p:txBody>
      </p:sp>
      <p:cxnSp>
        <p:nvCxnSpPr>
          <p:cNvPr id="38" name="Straight Connector 37">
            <a:extLst>
              <a:ext uri="{FF2B5EF4-FFF2-40B4-BE49-F238E27FC236}">
                <a16:creationId xmlns:a16="http://schemas.microsoft.com/office/drawing/2014/main" id="{90236859-7780-1451-40B8-74A77E271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6232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FD742ABD-9549-D6A6-B2C2-F1366455F490}"/>
              </a:ext>
            </a:extLst>
          </p:cNvPr>
          <p:cNvSpPr txBox="1"/>
          <p:nvPr/>
        </p:nvSpPr>
        <p:spPr>
          <a:xfrm>
            <a:off x="9824137" y="4158576"/>
            <a:ext cx="4400938"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Arial Nova"/>
              </a:rPr>
              <a:t>Module </a:t>
            </a:r>
            <a:endParaRPr lang="en-US" sz="2000">
              <a:solidFill>
                <a:schemeClr val="bg1"/>
              </a:solidFill>
              <a:latin typeface="Arial Nova"/>
            </a:endParaRPr>
          </a:p>
          <a:p>
            <a:endParaRPr lang="en-GB" sz="2000" b="1">
              <a:solidFill>
                <a:schemeClr val="bg1"/>
              </a:solidFill>
              <a:latin typeface="Arial Nova"/>
            </a:endParaRPr>
          </a:p>
          <a:p>
            <a:r>
              <a:rPr lang="en-GB" sz="2000" b="1">
                <a:solidFill>
                  <a:schemeClr val="bg1"/>
                </a:solidFill>
                <a:latin typeface="Arial Nova"/>
              </a:rPr>
              <a:t>LCLM5004</a:t>
            </a:r>
            <a:endParaRPr lang="en-GB" sz="2000">
              <a:solidFill>
                <a:schemeClr val="bg1"/>
              </a:solidFill>
              <a:latin typeface="Arial Nova"/>
            </a:endParaRPr>
          </a:p>
          <a:p>
            <a:endParaRPr lang="en-GB" sz="2000" b="1">
              <a:solidFill>
                <a:schemeClr val="bg1"/>
              </a:solidFill>
              <a:latin typeface="Arial Nova"/>
            </a:endParaRPr>
          </a:p>
          <a:p>
            <a:r>
              <a:rPr lang="en-GB" sz="2000" b="1">
                <a:solidFill>
                  <a:schemeClr val="bg1"/>
                </a:solidFill>
                <a:latin typeface="Arial Nova"/>
              </a:rPr>
              <a:t>Lecture </a:t>
            </a:r>
          </a:p>
          <a:p>
            <a:endParaRPr lang="en-GB" sz="2000" b="1">
              <a:solidFill>
                <a:schemeClr val="bg1"/>
              </a:solidFill>
              <a:latin typeface="Arial Nova"/>
            </a:endParaRPr>
          </a:p>
          <a:p>
            <a:r>
              <a:rPr lang="en-GB" sz="2000" b="1">
                <a:solidFill>
                  <a:schemeClr val="bg1"/>
                </a:solidFill>
                <a:latin typeface="Arial Nova"/>
              </a:rPr>
              <a:t>Olu Adegbite</a:t>
            </a:r>
          </a:p>
          <a:p>
            <a:endParaRPr lang="en-GB">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8E3E3"/>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5DE323-690B-F147-722C-CFB099330610}"/>
              </a:ext>
            </a:extLst>
          </p:cNvPr>
          <p:cNvSpPr>
            <a:spLocks noGrp="1"/>
          </p:cNvSpPr>
          <p:nvPr>
            <p:ph type="title"/>
          </p:nvPr>
        </p:nvSpPr>
        <p:spPr>
          <a:xfrm>
            <a:off x="704088" y="555713"/>
            <a:ext cx="3721629" cy="2648594"/>
          </a:xfrm>
        </p:spPr>
        <p:txBody>
          <a:bodyPr vert="horz" lIns="91440" tIns="45720" rIns="91440" bIns="45720" rtlCol="0" anchor="t">
            <a:normAutofit/>
          </a:bodyPr>
          <a:lstStyle/>
          <a:p>
            <a:r>
              <a:rPr lang="en-US" b="1"/>
              <a:t>Table of content</a:t>
            </a:r>
            <a:endParaRPr lang="en-US"/>
          </a:p>
        </p:txBody>
      </p:sp>
      <p:pic>
        <p:nvPicPr>
          <p:cNvPr id="5" name="Picture 4" descr="Blurry conference table and chairs">
            <a:extLst>
              <a:ext uri="{FF2B5EF4-FFF2-40B4-BE49-F238E27FC236}">
                <a16:creationId xmlns:a16="http://schemas.microsoft.com/office/drawing/2014/main" id="{7E7DE9E2-4569-009B-6668-C6E6C1FD1599}"/>
              </a:ext>
            </a:extLst>
          </p:cNvPr>
          <p:cNvPicPr>
            <a:picLocks noChangeAspect="1"/>
          </p:cNvPicPr>
          <p:nvPr/>
        </p:nvPicPr>
        <p:blipFill>
          <a:blip r:embed="rId2"/>
          <a:srcRect l="2175" r="4034" b="2"/>
          <a:stretch>
            <a:fillRect/>
          </a:stretch>
        </p:blipFill>
        <p:spPr>
          <a:xfrm>
            <a:off x="715365" y="3524790"/>
            <a:ext cx="3721629" cy="2648593"/>
          </a:xfrm>
          <a:prstGeom prst="rect">
            <a:avLst/>
          </a:prstGeom>
        </p:spPr>
      </p:pic>
      <p:cxnSp>
        <p:nvCxnSpPr>
          <p:cNvPr id="82" name="Straight Connector 8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72" name="TextBox 62">
            <a:extLst>
              <a:ext uri="{FF2B5EF4-FFF2-40B4-BE49-F238E27FC236}">
                <a16:creationId xmlns:a16="http://schemas.microsoft.com/office/drawing/2014/main" id="{0F193C15-2A84-932C-18A2-07DC16338BFB}"/>
              </a:ext>
            </a:extLst>
          </p:cNvPr>
          <p:cNvGraphicFramePr/>
          <p:nvPr/>
        </p:nvGraphicFramePr>
        <p:xfrm>
          <a:off x="5427407" y="555712"/>
          <a:ext cx="6065179" cy="56144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0183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8E3E3"/>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11201-0AF3-DC5D-5204-BFE9CAB7D6A9}"/>
              </a:ext>
            </a:extLst>
          </p:cNvPr>
          <p:cNvSpPr>
            <a:spLocks noGrp="1"/>
          </p:cNvSpPr>
          <p:nvPr>
            <p:ph type="title"/>
          </p:nvPr>
        </p:nvSpPr>
        <p:spPr>
          <a:xfrm>
            <a:off x="700087" y="909638"/>
            <a:ext cx="10691813" cy="1015256"/>
          </a:xfrm>
        </p:spPr>
        <p:txBody>
          <a:bodyPr>
            <a:normAutofit/>
          </a:bodyPr>
          <a:lstStyle/>
          <a:p>
            <a:r>
              <a:rPr lang="en-GB" b="1">
                <a:latin typeface="Arial Nova"/>
              </a:rPr>
              <a:t>Introduction </a:t>
            </a:r>
          </a:p>
        </p:txBody>
      </p:sp>
      <p:cxnSp>
        <p:nvCxnSpPr>
          <p:cNvPr id="68" name="Straight Connector 67">
            <a:extLst>
              <a:ext uri="{FF2B5EF4-FFF2-40B4-BE49-F238E27FC236}">
                <a16:creationId xmlns:a16="http://schemas.microsoft.com/office/drawing/2014/main" id="{85464D73-EC80-43C4-BB2F-9655F6E1F0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A8F5158A-38DE-BE9C-7EA4-C0A22948D1C1}"/>
              </a:ext>
            </a:extLst>
          </p:cNvPr>
          <p:cNvPicPr>
            <a:picLocks noChangeAspect="1"/>
          </p:cNvPicPr>
          <p:nvPr/>
        </p:nvPicPr>
        <p:blipFill>
          <a:blip r:embed="rId2"/>
          <a:stretch>
            <a:fillRect/>
          </a:stretch>
        </p:blipFill>
        <p:spPr>
          <a:xfrm>
            <a:off x="8534400" y="2155810"/>
            <a:ext cx="2857499" cy="1578768"/>
          </a:xfrm>
          <a:prstGeom prst="rect">
            <a:avLst/>
          </a:prstGeom>
        </p:spPr>
      </p:pic>
      <p:pic>
        <p:nvPicPr>
          <p:cNvPr id="5" name="Content Placeholder 4" descr="A black and orange logo&#10;&#10;AI-generated content may be incorrect.">
            <a:extLst>
              <a:ext uri="{FF2B5EF4-FFF2-40B4-BE49-F238E27FC236}">
                <a16:creationId xmlns:a16="http://schemas.microsoft.com/office/drawing/2014/main" id="{E5DA5A9B-B667-5F70-A70B-4354993C67B3}"/>
              </a:ext>
            </a:extLst>
          </p:cNvPr>
          <p:cNvPicPr>
            <a:picLocks noChangeAspect="1"/>
          </p:cNvPicPr>
          <p:nvPr/>
        </p:nvPicPr>
        <p:blipFill>
          <a:blip r:embed="rId3"/>
          <a:stretch>
            <a:fillRect/>
          </a:stretch>
        </p:blipFill>
        <p:spPr>
          <a:xfrm>
            <a:off x="8510686" y="4464445"/>
            <a:ext cx="2881214" cy="1073252"/>
          </a:xfrm>
          <a:prstGeom prst="rect">
            <a:avLst/>
          </a:prstGeom>
        </p:spPr>
      </p:pic>
      <p:cxnSp>
        <p:nvCxnSpPr>
          <p:cNvPr id="69" name="Straight Connector 68">
            <a:extLst>
              <a:ext uri="{FF2B5EF4-FFF2-40B4-BE49-F238E27FC236}">
                <a16:creationId xmlns:a16="http://schemas.microsoft.com/office/drawing/2014/main" id="{CFB03A8F-6114-4C92-B337-6D698FDFF3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7" name="Content Placeholder 16">
            <a:extLst>
              <a:ext uri="{FF2B5EF4-FFF2-40B4-BE49-F238E27FC236}">
                <a16:creationId xmlns:a16="http://schemas.microsoft.com/office/drawing/2014/main" id="{09774A3C-58CD-2762-54A5-718768D885B2}"/>
              </a:ext>
            </a:extLst>
          </p:cNvPr>
          <p:cNvGraphicFramePr>
            <a:graphicFrameLocks noGrp="1"/>
          </p:cNvGraphicFramePr>
          <p:nvPr>
            <p:ph idx="1"/>
            <p:extLst>
              <p:ext uri="{D42A27DB-BD31-4B8C-83A1-F6EECF244321}">
                <p14:modId xmlns:p14="http://schemas.microsoft.com/office/powerpoint/2010/main" val="852255121"/>
              </p:ext>
            </p:extLst>
          </p:nvPr>
        </p:nvGraphicFramePr>
        <p:xfrm>
          <a:off x="700087" y="1582506"/>
          <a:ext cx="7812894" cy="47540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16994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E1ABF-FFA6-B95E-30A3-31CAC9DE7C56}"/>
              </a:ext>
            </a:extLst>
          </p:cNvPr>
          <p:cNvSpPr>
            <a:spLocks noGrp="1"/>
          </p:cNvSpPr>
          <p:nvPr>
            <p:ph type="title"/>
          </p:nvPr>
        </p:nvSpPr>
        <p:spPr>
          <a:xfrm>
            <a:off x="704088" y="555712"/>
            <a:ext cx="4218435" cy="2390687"/>
          </a:xfrm>
        </p:spPr>
        <p:txBody>
          <a:bodyPr>
            <a:normAutofit/>
          </a:bodyPr>
          <a:lstStyle/>
          <a:p>
            <a:r>
              <a:rPr lang="en-GB" sz="3200" b="1">
                <a:latin typeface="Arial Nova"/>
              </a:rPr>
              <a:t>Information systems </a:t>
            </a:r>
          </a:p>
        </p:txBody>
      </p:sp>
      <p:pic>
        <p:nvPicPr>
          <p:cNvPr id="7" name="Graphic 6" descr="Computer">
            <a:extLst>
              <a:ext uri="{FF2B5EF4-FFF2-40B4-BE49-F238E27FC236}">
                <a16:creationId xmlns:a16="http://schemas.microsoft.com/office/drawing/2014/main" id="{4BF1DD60-4343-BC90-C7C2-EF116709EF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787" name="Content Placeholder 2">
            <a:extLst>
              <a:ext uri="{FF2B5EF4-FFF2-40B4-BE49-F238E27FC236}">
                <a16:creationId xmlns:a16="http://schemas.microsoft.com/office/drawing/2014/main" id="{FF7453B5-E6EA-08BF-C1FC-6AA0E8929EE7}"/>
              </a:ext>
            </a:extLst>
          </p:cNvPr>
          <p:cNvGraphicFramePr>
            <a:graphicFrameLocks noGrp="1"/>
          </p:cNvGraphicFramePr>
          <p:nvPr>
            <p:ph idx="1"/>
            <p:extLst>
              <p:ext uri="{D42A27DB-BD31-4B8C-83A1-F6EECF244321}">
                <p14:modId xmlns:p14="http://schemas.microsoft.com/office/powerpoint/2010/main" val="2161530798"/>
              </p:ext>
            </p:extLst>
          </p:nvPr>
        </p:nvGraphicFramePr>
        <p:xfrm>
          <a:off x="5576418" y="268165"/>
          <a:ext cx="6620658" cy="6462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85" name="TextBox 784">
            <a:extLst>
              <a:ext uri="{FF2B5EF4-FFF2-40B4-BE49-F238E27FC236}">
                <a16:creationId xmlns:a16="http://schemas.microsoft.com/office/drawing/2014/main" id="{C54961AC-9ED7-9D4A-4D50-C409571EE229}"/>
              </a:ext>
            </a:extLst>
          </p:cNvPr>
          <p:cNvSpPr txBox="1"/>
          <p:nvPr/>
        </p:nvSpPr>
        <p:spPr>
          <a:xfrm>
            <a:off x="467263" y="1709799"/>
            <a:ext cx="408842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Nova"/>
                <a:cs typeface="Times New Roman"/>
              </a:rPr>
              <a:t>Information systems are organised systems for the benefits of; </a:t>
            </a:r>
            <a:endParaRPr lang="en-US" b="1" dirty="0">
              <a:latin typeface="Calisto MT"/>
              <a:cs typeface="Times New Roman"/>
            </a:endParaRPr>
          </a:p>
          <a:p>
            <a:pPr marL="285750" indent="-285750">
              <a:buFont typeface="Arial"/>
              <a:buChar char="•"/>
            </a:pPr>
            <a:r>
              <a:rPr lang="en-GB" b="1" dirty="0">
                <a:latin typeface="Arial Nova"/>
                <a:cs typeface="Times New Roman"/>
              </a:rPr>
              <a:t>Collection</a:t>
            </a:r>
            <a:endParaRPr lang="en-US" b="1" dirty="0">
              <a:latin typeface="Calisto MT"/>
              <a:cs typeface="Times New Roman"/>
            </a:endParaRPr>
          </a:p>
          <a:p>
            <a:pPr marL="285750" indent="-285750">
              <a:buFont typeface="Arial"/>
              <a:buChar char="•"/>
            </a:pPr>
            <a:r>
              <a:rPr lang="en-GB" b="1" dirty="0">
                <a:latin typeface="Arial Nova"/>
                <a:cs typeface="Times New Roman"/>
              </a:rPr>
              <a:t>Organisation</a:t>
            </a:r>
            <a:endParaRPr lang="en-US" b="1" dirty="0">
              <a:latin typeface="Calisto MT"/>
              <a:cs typeface="Times New Roman"/>
            </a:endParaRPr>
          </a:p>
          <a:p>
            <a:pPr marL="285750" indent="-285750">
              <a:buFont typeface="Arial"/>
              <a:buChar char="•"/>
            </a:pPr>
            <a:r>
              <a:rPr lang="en-GB" b="1" dirty="0">
                <a:latin typeface="Arial Nova"/>
                <a:cs typeface="Times New Roman"/>
              </a:rPr>
              <a:t>Storage</a:t>
            </a:r>
            <a:endParaRPr lang="en-US" b="1" dirty="0">
              <a:latin typeface="Calisto MT"/>
              <a:cs typeface="Times New Roman"/>
            </a:endParaRPr>
          </a:p>
          <a:p>
            <a:pPr marL="285750" indent="-285750">
              <a:buFont typeface="Arial"/>
              <a:buChar char="•"/>
            </a:pPr>
            <a:r>
              <a:rPr lang="en-GB" b="1" dirty="0">
                <a:latin typeface="Arial Nova"/>
                <a:cs typeface="Times New Roman"/>
              </a:rPr>
              <a:t>and the Communication of Information.</a:t>
            </a:r>
            <a:endParaRPr lang="en-US" b="1" dirty="0"/>
          </a:p>
        </p:txBody>
      </p:sp>
    </p:spTree>
    <p:extLst>
      <p:ext uri="{BB962C8B-B14F-4D97-AF65-F5344CB8AC3E}">
        <p14:creationId xmlns:p14="http://schemas.microsoft.com/office/powerpoint/2010/main" val="3687502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8E3E3"/>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109E738-3B9E-4529-9D47-C9708D612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FE745-099A-F31C-3EC5-BF818A6BB0EF}"/>
              </a:ext>
            </a:extLst>
          </p:cNvPr>
          <p:cNvSpPr>
            <a:spLocks noGrp="1"/>
          </p:cNvSpPr>
          <p:nvPr>
            <p:ph type="title"/>
          </p:nvPr>
        </p:nvSpPr>
        <p:spPr>
          <a:xfrm>
            <a:off x="700088" y="909638"/>
            <a:ext cx="4298845" cy="1316736"/>
          </a:xfrm>
        </p:spPr>
        <p:txBody>
          <a:bodyPr>
            <a:noAutofit/>
          </a:bodyPr>
          <a:lstStyle/>
          <a:p>
            <a:pPr>
              <a:lnSpc>
                <a:spcPct val="90000"/>
              </a:lnSpc>
            </a:pPr>
            <a:r>
              <a:rPr lang="en-GB" sz="3200" b="1">
                <a:latin typeface="Arial Nova"/>
              </a:rPr>
              <a:t>Information systems amazon use</a:t>
            </a:r>
          </a:p>
        </p:txBody>
      </p:sp>
      <p:cxnSp>
        <p:nvCxnSpPr>
          <p:cNvPr id="33" name="Straight Connector 32">
            <a:extLst>
              <a:ext uri="{FF2B5EF4-FFF2-40B4-BE49-F238E27FC236}">
                <a16:creationId xmlns:a16="http://schemas.microsoft.com/office/drawing/2014/main" id="{C896A13E-5C9D-4C6C-B52D-A2C74DEFC8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AF31CD-3069-8322-859C-49DA72604542}"/>
              </a:ext>
            </a:extLst>
          </p:cNvPr>
          <p:cNvSpPr>
            <a:spLocks noGrp="1"/>
          </p:cNvSpPr>
          <p:nvPr>
            <p:ph idx="1"/>
          </p:nvPr>
        </p:nvSpPr>
        <p:spPr>
          <a:xfrm>
            <a:off x="700087" y="2226374"/>
            <a:ext cx="3968166" cy="4020250"/>
          </a:xfrm>
        </p:spPr>
        <p:txBody>
          <a:bodyPr vert="horz" lIns="91440" tIns="45720" rIns="91440" bIns="45720" rtlCol="0" anchor="t">
            <a:normAutofit/>
          </a:bodyPr>
          <a:lstStyle/>
          <a:p>
            <a:r>
              <a:rPr lang="en-GB" b="1" dirty="0">
                <a:latin typeface="Arial Nova"/>
              </a:rPr>
              <a:t>Amazon uses different information systems throughout its company for the process of data and information. </a:t>
            </a:r>
            <a:endParaRPr lang="en-US" dirty="0">
              <a:latin typeface="Calisto MT"/>
            </a:endParaRPr>
          </a:p>
          <a:p>
            <a:r>
              <a:rPr lang="en-GB" b="1" dirty="0">
                <a:latin typeface="Arial Nova"/>
              </a:rPr>
              <a:t>On the next slide are numerous different ways amazon uses its information systems to keep things organised and efficient.</a:t>
            </a:r>
            <a:r>
              <a:rPr lang="en-GB" dirty="0">
                <a:latin typeface="Arial Nova"/>
              </a:rPr>
              <a:t> </a:t>
            </a:r>
            <a:endParaRPr lang="en-US" dirty="0"/>
          </a:p>
          <a:p>
            <a:pPr marL="0" indent="0">
              <a:buNone/>
            </a:pPr>
            <a:endParaRPr lang="en-GB">
              <a:latin typeface="Arial Nova"/>
            </a:endParaRPr>
          </a:p>
          <a:p>
            <a:pPr marL="457200" indent="-457200"/>
            <a:endParaRPr lang="en-GB">
              <a:latin typeface="Arial Nova"/>
            </a:endParaRPr>
          </a:p>
        </p:txBody>
      </p:sp>
      <p:pic>
        <p:nvPicPr>
          <p:cNvPr id="5" name="Picture 4" descr="A 3D pattern of ring shapes connected by lines">
            <a:extLst>
              <a:ext uri="{FF2B5EF4-FFF2-40B4-BE49-F238E27FC236}">
                <a16:creationId xmlns:a16="http://schemas.microsoft.com/office/drawing/2014/main" id="{7BB0CF68-0F54-3EAF-50C0-013D0A005860}"/>
              </a:ext>
            </a:extLst>
          </p:cNvPr>
          <p:cNvPicPr>
            <a:picLocks noChangeAspect="1"/>
          </p:cNvPicPr>
          <p:nvPr/>
        </p:nvPicPr>
        <p:blipFill>
          <a:blip r:embed="rId2"/>
          <a:srcRect r="21049" b="4"/>
          <a:stretch>
            <a:fillRect/>
          </a:stretch>
        </p:blipFill>
        <p:spPr>
          <a:xfrm>
            <a:off x="5245485" y="723901"/>
            <a:ext cx="3032979" cy="2160817"/>
          </a:xfrm>
          <a:prstGeom prst="rect">
            <a:avLst/>
          </a:prstGeom>
        </p:spPr>
      </p:pic>
      <p:pic>
        <p:nvPicPr>
          <p:cNvPr id="6" name="Picture 5" descr="A computer with a credit card and a receipt&#10;&#10;AI-generated content may be incorrect.">
            <a:extLst>
              <a:ext uri="{FF2B5EF4-FFF2-40B4-BE49-F238E27FC236}">
                <a16:creationId xmlns:a16="http://schemas.microsoft.com/office/drawing/2014/main" id="{537E7DF3-95D7-F44F-7E21-E08884392B7D}"/>
              </a:ext>
            </a:extLst>
          </p:cNvPr>
          <p:cNvPicPr>
            <a:picLocks noChangeAspect="1"/>
          </p:cNvPicPr>
          <p:nvPr/>
        </p:nvPicPr>
        <p:blipFill>
          <a:blip r:embed="rId3"/>
          <a:srcRect l="19460" r="27067" b="1"/>
          <a:stretch>
            <a:fillRect/>
          </a:stretch>
        </p:blipFill>
        <p:spPr>
          <a:xfrm>
            <a:off x="5245485" y="3047999"/>
            <a:ext cx="3032979" cy="3105404"/>
          </a:xfrm>
          <a:prstGeom prst="rect">
            <a:avLst/>
          </a:prstGeom>
        </p:spPr>
      </p:pic>
      <p:pic>
        <p:nvPicPr>
          <p:cNvPr id="4" name="Picture 3" descr="A yellow background with black text&#10;&#10;AI-generated content may be incorrect.">
            <a:extLst>
              <a:ext uri="{FF2B5EF4-FFF2-40B4-BE49-F238E27FC236}">
                <a16:creationId xmlns:a16="http://schemas.microsoft.com/office/drawing/2014/main" id="{84D67B14-2C05-CF31-7BF9-9A6D836C3D8C}"/>
              </a:ext>
            </a:extLst>
          </p:cNvPr>
          <p:cNvPicPr>
            <a:picLocks noChangeAspect="1"/>
          </p:cNvPicPr>
          <p:nvPr/>
        </p:nvPicPr>
        <p:blipFill>
          <a:blip r:embed="rId4"/>
          <a:srcRect r="59380" b="-2"/>
          <a:stretch>
            <a:fillRect/>
          </a:stretch>
        </p:blipFill>
        <p:spPr>
          <a:xfrm>
            <a:off x="8416670" y="723900"/>
            <a:ext cx="3032979" cy="3159067"/>
          </a:xfrm>
          <a:prstGeom prst="rect">
            <a:avLst/>
          </a:prstGeom>
        </p:spPr>
      </p:pic>
      <p:pic>
        <p:nvPicPr>
          <p:cNvPr id="7" name="Picture 6" descr="A black and blue logo&#10;&#10;AI-generated content may be incorrect.">
            <a:extLst>
              <a:ext uri="{FF2B5EF4-FFF2-40B4-BE49-F238E27FC236}">
                <a16:creationId xmlns:a16="http://schemas.microsoft.com/office/drawing/2014/main" id="{CA505B0D-F0B7-F0F5-F3DD-EB9218A147B1}"/>
              </a:ext>
            </a:extLst>
          </p:cNvPr>
          <p:cNvPicPr>
            <a:picLocks noChangeAspect="1"/>
          </p:cNvPicPr>
          <p:nvPr/>
        </p:nvPicPr>
        <p:blipFill>
          <a:blip r:embed="rId5"/>
          <a:srcRect t="14621" b="12764"/>
          <a:stretch>
            <a:fillRect/>
          </a:stretch>
        </p:blipFill>
        <p:spPr>
          <a:xfrm>
            <a:off x="8416670" y="4038152"/>
            <a:ext cx="3032979" cy="2115252"/>
          </a:xfrm>
          <a:prstGeom prst="rect">
            <a:avLst/>
          </a:prstGeom>
        </p:spPr>
      </p:pic>
    </p:spTree>
    <p:extLst>
      <p:ext uri="{BB962C8B-B14F-4D97-AF65-F5344CB8AC3E}">
        <p14:creationId xmlns:p14="http://schemas.microsoft.com/office/powerpoint/2010/main" val="3161117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FD989F2C-2599-EEF8-A43D-1D9DFFCC6D78}"/>
              </a:ext>
            </a:extLst>
          </p:cNvPr>
          <p:cNvGraphicFramePr>
            <a:graphicFrameLocks noGrp="1"/>
          </p:cNvGraphicFramePr>
          <p:nvPr>
            <p:extLst>
              <p:ext uri="{D42A27DB-BD31-4B8C-83A1-F6EECF244321}">
                <p14:modId xmlns:p14="http://schemas.microsoft.com/office/powerpoint/2010/main" val="3209914188"/>
              </p:ext>
            </p:extLst>
          </p:nvPr>
        </p:nvGraphicFramePr>
        <p:xfrm>
          <a:off x="100642" y="258792"/>
          <a:ext cx="11978715" cy="5501479"/>
        </p:xfrm>
        <a:graphic>
          <a:graphicData uri="http://schemas.openxmlformats.org/drawingml/2006/table">
            <a:tbl>
              <a:tblPr firstRow="1" bandRow="1">
                <a:tableStyleId>{5C22544A-7EE6-4342-B048-85BDC9FD1C3A}</a:tableStyleId>
              </a:tblPr>
              <a:tblGrid>
                <a:gridCol w="3992905">
                  <a:extLst>
                    <a:ext uri="{9D8B030D-6E8A-4147-A177-3AD203B41FA5}">
                      <a16:colId xmlns:a16="http://schemas.microsoft.com/office/drawing/2014/main" val="2470013420"/>
                    </a:ext>
                  </a:extLst>
                </a:gridCol>
                <a:gridCol w="3992905">
                  <a:extLst>
                    <a:ext uri="{9D8B030D-6E8A-4147-A177-3AD203B41FA5}">
                      <a16:colId xmlns:a16="http://schemas.microsoft.com/office/drawing/2014/main" val="3608072296"/>
                    </a:ext>
                  </a:extLst>
                </a:gridCol>
                <a:gridCol w="3992905">
                  <a:extLst>
                    <a:ext uri="{9D8B030D-6E8A-4147-A177-3AD203B41FA5}">
                      <a16:colId xmlns:a16="http://schemas.microsoft.com/office/drawing/2014/main" val="3831752602"/>
                    </a:ext>
                  </a:extLst>
                </a:gridCol>
              </a:tblGrid>
              <a:tr h="1017748">
                <a:tc>
                  <a:txBody>
                    <a:bodyPr/>
                    <a:lstStyle/>
                    <a:p>
                      <a:r>
                        <a:rPr lang="en-GB" sz="3200" dirty="0">
                          <a:latin typeface="Arial Nova"/>
                        </a:rPr>
                        <a:t>Systems </a:t>
                      </a:r>
                    </a:p>
                  </a:txBody>
                  <a:tcPr/>
                </a:tc>
                <a:tc>
                  <a:txBody>
                    <a:bodyPr/>
                    <a:lstStyle/>
                    <a:p>
                      <a:r>
                        <a:rPr lang="en-GB" sz="3200" dirty="0">
                          <a:latin typeface="Arial Nova"/>
                        </a:rPr>
                        <a:t>Purpose </a:t>
                      </a:r>
                    </a:p>
                  </a:txBody>
                  <a:tcPr/>
                </a:tc>
                <a:tc>
                  <a:txBody>
                    <a:bodyPr/>
                    <a:lstStyle/>
                    <a:p>
                      <a:r>
                        <a:rPr lang="en-GB" sz="3200" dirty="0">
                          <a:latin typeface="Arial Nova"/>
                        </a:rPr>
                        <a:t>Example</a:t>
                      </a:r>
                    </a:p>
                  </a:txBody>
                  <a:tcPr/>
                </a:tc>
                <a:extLst>
                  <a:ext uri="{0D108BD9-81ED-4DB2-BD59-A6C34878D82A}">
                    <a16:rowId xmlns:a16="http://schemas.microsoft.com/office/drawing/2014/main" val="2130519428"/>
                  </a:ext>
                </a:extLst>
              </a:tr>
              <a:tr h="1684548">
                <a:tc>
                  <a:txBody>
                    <a:bodyPr/>
                    <a:lstStyle/>
                    <a:p>
                      <a:pPr marL="0" indent="0">
                        <a:buNone/>
                      </a:pPr>
                      <a:r>
                        <a:rPr lang="en-GB" sz="2000" b="1" dirty="0">
                          <a:latin typeface="Arial Nova"/>
                        </a:rPr>
                        <a:t>1.Amazon Web Services (AWS)</a:t>
                      </a:r>
                      <a:endParaRPr lang="en-GB" sz="2000" dirty="0"/>
                    </a:p>
                  </a:txBody>
                  <a:tcPr/>
                </a:tc>
                <a:tc>
                  <a:txBody>
                    <a:bodyPr/>
                    <a:lstStyle/>
                    <a:p>
                      <a:pPr marL="342900" indent="-342900">
                        <a:buFont typeface="Arial"/>
                        <a:buChar char="•"/>
                      </a:pPr>
                      <a:r>
                        <a:rPr lang="en-GB" sz="2000" b="1" dirty="0">
                          <a:latin typeface="Arial Nova"/>
                        </a:rPr>
                        <a:t>A Cloud computing platform that offers on-demand resources for businesses and individuals</a:t>
                      </a:r>
                    </a:p>
                  </a:txBody>
                  <a:tcPr/>
                </a:tc>
                <a:tc>
                  <a:txBody>
                    <a:bodyPr/>
                    <a:lstStyle/>
                    <a:p>
                      <a:pPr marL="342900" indent="-342900">
                        <a:buFont typeface="Arial"/>
                        <a:buChar char="•"/>
                      </a:pPr>
                      <a:r>
                        <a:rPr lang="en-GB" sz="2000" b="1" dirty="0">
                          <a:latin typeface="Arial Nova"/>
                        </a:rPr>
                        <a:t>AWS has capabilities in hosting websites</a:t>
                      </a:r>
                      <a:endParaRPr lang="en-US" dirty="0"/>
                    </a:p>
                    <a:p>
                      <a:pPr marL="342900" lvl="0" indent="-342900">
                        <a:buFont typeface="Arial"/>
                        <a:buChar char="•"/>
                      </a:pPr>
                      <a:r>
                        <a:rPr lang="en-GB" sz="2000" b="1" dirty="0">
                          <a:latin typeface="Arial Nova"/>
                        </a:rPr>
                        <a:t> Providing data storage and many more</a:t>
                      </a:r>
                    </a:p>
                  </a:txBody>
                  <a:tcPr/>
                </a:tc>
                <a:extLst>
                  <a:ext uri="{0D108BD9-81ED-4DB2-BD59-A6C34878D82A}">
                    <a16:rowId xmlns:a16="http://schemas.microsoft.com/office/drawing/2014/main" val="3243223219"/>
                  </a:ext>
                </a:extLst>
              </a:tr>
              <a:tr h="1772816">
                <a:tc>
                  <a:txBody>
                    <a:bodyPr/>
                    <a:lstStyle/>
                    <a:p>
                      <a:pPr marL="0" indent="0">
                        <a:buNone/>
                      </a:pPr>
                      <a:r>
                        <a:rPr lang="en-GB" sz="2000" b="1" dirty="0">
                          <a:latin typeface="Arial Nova"/>
                        </a:rPr>
                        <a:t>2. Artificial Intelligence AI &amp;      Robotics </a:t>
                      </a:r>
                    </a:p>
                  </a:txBody>
                  <a:tcPr/>
                </a:tc>
                <a:tc>
                  <a:txBody>
                    <a:bodyPr/>
                    <a:lstStyle/>
                    <a:p>
                      <a:pPr marL="342900" indent="-342900">
                        <a:buFont typeface="Arial"/>
                        <a:buChar char="•"/>
                      </a:pPr>
                      <a:r>
                        <a:rPr lang="en-GB" sz="2000" b="1" dirty="0">
                          <a:latin typeface="Arial Nova"/>
                        </a:rPr>
                        <a:t>AI is a – driven system that improves customer experience, with its automated fulfilment technology etc</a:t>
                      </a:r>
                    </a:p>
                  </a:txBody>
                  <a:tcPr/>
                </a:tc>
                <a:tc>
                  <a:txBody>
                    <a:bodyPr/>
                    <a:lstStyle/>
                    <a:p>
                      <a:pPr marL="342900" indent="-342900">
                        <a:buFont typeface="Arial"/>
                        <a:buChar char="•"/>
                      </a:pPr>
                      <a:r>
                        <a:rPr lang="en-GB" sz="2000" b="1">
                          <a:latin typeface="Arial Nova"/>
                        </a:rPr>
                        <a:t>Has Powers voice assistant e.g. </a:t>
                      </a:r>
                      <a:r>
                        <a:rPr lang="en-GB" sz="2000" b="1" dirty="0">
                          <a:latin typeface="Arial Nova"/>
                        </a:rPr>
                        <a:t>Alexa </a:t>
                      </a:r>
                      <a:endParaRPr lang="en-US" sz="2000" dirty="0"/>
                    </a:p>
                    <a:p>
                      <a:pPr marL="342900" lvl="0" indent="-342900">
                        <a:buFont typeface="Arial"/>
                        <a:buChar char="•"/>
                      </a:pPr>
                      <a:r>
                        <a:rPr lang="en-GB" sz="2000" b="1" dirty="0">
                          <a:latin typeface="Arial Nova"/>
                        </a:rPr>
                        <a:t> Enhances efficiency in fulfilment and inventory</a:t>
                      </a:r>
                      <a:endParaRPr lang="en-US" sz="2000"/>
                    </a:p>
                  </a:txBody>
                  <a:tcPr/>
                </a:tc>
                <a:extLst>
                  <a:ext uri="{0D108BD9-81ED-4DB2-BD59-A6C34878D82A}">
                    <a16:rowId xmlns:a16="http://schemas.microsoft.com/office/drawing/2014/main" val="3927106135"/>
                  </a:ext>
                </a:extLst>
              </a:tr>
              <a:tr h="1026367">
                <a:tc>
                  <a:txBody>
                    <a:bodyPr/>
                    <a:lstStyle/>
                    <a:p>
                      <a:r>
                        <a:rPr lang="en-GB" sz="2000" b="1" dirty="0">
                          <a:latin typeface="Arial Nova"/>
                        </a:rPr>
                        <a:t>3. Customer Relation              Management</a:t>
                      </a:r>
                    </a:p>
                  </a:txBody>
                  <a:tcPr/>
                </a:tc>
                <a:tc>
                  <a:txBody>
                    <a:bodyPr/>
                    <a:lstStyle/>
                    <a:p>
                      <a:pPr marL="342900" indent="-342900">
                        <a:buFont typeface="Arial"/>
                        <a:buChar char="•"/>
                      </a:pPr>
                      <a:r>
                        <a:rPr lang="en-GB" sz="2000" b="1" dirty="0">
                          <a:latin typeface="Arial Nova"/>
                        </a:rPr>
                        <a:t>Gain customer satisfaction and loyalty </a:t>
                      </a:r>
                    </a:p>
                  </a:txBody>
                  <a:tcPr/>
                </a:tc>
                <a:tc>
                  <a:txBody>
                    <a:bodyPr/>
                    <a:lstStyle/>
                    <a:p>
                      <a:pPr marL="342900" indent="-342900">
                        <a:buFont typeface="Arial"/>
                        <a:buChar char="•"/>
                      </a:pPr>
                      <a:r>
                        <a:rPr lang="en-GB" sz="2000" b="1" dirty="0">
                          <a:latin typeface="Arial Nova"/>
                        </a:rPr>
                        <a:t>Credit card records </a:t>
                      </a:r>
                      <a:endParaRPr lang="en-US" dirty="0"/>
                    </a:p>
                    <a:p>
                      <a:pPr marL="342900" lvl="0" indent="-342900">
                        <a:buFont typeface="Arial"/>
                        <a:buChar char="•"/>
                      </a:pPr>
                      <a:r>
                        <a:rPr lang="en-GB" sz="2000" b="1" dirty="0">
                          <a:latin typeface="Arial Nova"/>
                        </a:rPr>
                        <a:t> Transaction record</a:t>
                      </a:r>
                    </a:p>
                    <a:p>
                      <a:pPr marL="342900" lvl="0" indent="-342900">
                        <a:buFont typeface="Arial"/>
                        <a:buChar char="•"/>
                      </a:pPr>
                      <a:r>
                        <a:rPr lang="en-GB" sz="2000" b="1" dirty="0">
                          <a:latin typeface="Arial Nova"/>
                        </a:rPr>
                        <a:t> Past purchase history etc</a:t>
                      </a:r>
                      <a:endParaRPr lang="en-GB"/>
                    </a:p>
                  </a:txBody>
                  <a:tcPr/>
                </a:tc>
                <a:extLst>
                  <a:ext uri="{0D108BD9-81ED-4DB2-BD59-A6C34878D82A}">
                    <a16:rowId xmlns:a16="http://schemas.microsoft.com/office/drawing/2014/main" val="1504143875"/>
                  </a:ext>
                </a:extLst>
              </a:tr>
            </a:tbl>
          </a:graphicData>
        </a:graphic>
      </p:graphicFrame>
    </p:spTree>
    <p:extLst>
      <p:ext uri="{BB962C8B-B14F-4D97-AF65-F5344CB8AC3E}">
        <p14:creationId xmlns:p14="http://schemas.microsoft.com/office/powerpoint/2010/main" val="3957504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Table 4">
            <a:extLst>
              <a:ext uri="{FF2B5EF4-FFF2-40B4-BE49-F238E27FC236}">
                <a16:creationId xmlns:a16="http://schemas.microsoft.com/office/drawing/2014/main" id="{9BEB6DE4-88B6-5443-7A45-86E8165CD6DB}"/>
              </a:ext>
            </a:extLst>
          </p:cNvPr>
          <p:cNvGraphicFramePr>
            <a:graphicFrameLocks noGrp="1"/>
          </p:cNvGraphicFramePr>
          <p:nvPr>
            <p:extLst>
              <p:ext uri="{D42A27DB-BD31-4B8C-83A1-F6EECF244321}">
                <p14:modId xmlns:p14="http://schemas.microsoft.com/office/powerpoint/2010/main" val="882607683"/>
              </p:ext>
            </p:extLst>
          </p:nvPr>
        </p:nvGraphicFramePr>
        <p:xfrm>
          <a:off x="-43132" y="-57509"/>
          <a:ext cx="12222051" cy="8196709"/>
        </p:xfrm>
        <a:graphic>
          <a:graphicData uri="http://schemas.openxmlformats.org/drawingml/2006/table">
            <a:tbl>
              <a:tblPr firstRow="1" bandRow="1">
                <a:tableStyleId>{5C22544A-7EE6-4342-B048-85BDC9FD1C3A}</a:tableStyleId>
              </a:tblPr>
              <a:tblGrid>
                <a:gridCol w="4074017">
                  <a:extLst>
                    <a:ext uri="{9D8B030D-6E8A-4147-A177-3AD203B41FA5}">
                      <a16:colId xmlns:a16="http://schemas.microsoft.com/office/drawing/2014/main" val="642852239"/>
                    </a:ext>
                  </a:extLst>
                </a:gridCol>
                <a:gridCol w="4074017">
                  <a:extLst>
                    <a:ext uri="{9D8B030D-6E8A-4147-A177-3AD203B41FA5}">
                      <a16:colId xmlns:a16="http://schemas.microsoft.com/office/drawing/2014/main" val="2484308913"/>
                    </a:ext>
                  </a:extLst>
                </a:gridCol>
                <a:gridCol w="4074017">
                  <a:extLst>
                    <a:ext uri="{9D8B030D-6E8A-4147-A177-3AD203B41FA5}">
                      <a16:colId xmlns:a16="http://schemas.microsoft.com/office/drawing/2014/main" val="2729829641"/>
                    </a:ext>
                  </a:extLst>
                </a:gridCol>
              </a:tblGrid>
              <a:tr h="1033225">
                <a:tc>
                  <a:txBody>
                    <a:bodyPr/>
                    <a:lstStyle/>
                    <a:p>
                      <a:r>
                        <a:rPr lang="en-GB" sz="3300" dirty="0">
                          <a:latin typeface="Arial Nova"/>
                        </a:rPr>
                        <a:t>Systems</a:t>
                      </a:r>
                    </a:p>
                  </a:txBody>
                  <a:tcPr marL="167640" marR="167640" marT="83820" marB="83820"/>
                </a:tc>
                <a:tc>
                  <a:txBody>
                    <a:bodyPr/>
                    <a:lstStyle/>
                    <a:p>
                      <a:r>
                        <a:rPr lang="en-GB" sz="3300" dirty="0">
                          <a:latin typeface="Arial Nova"/>
                        </a:rPr>
                        <a:t>Purpose</a:t>
                      </a:r>
                    </a:p>
                  </a:txBody>
                  <a:tcPr marL="167640" marR="167640" marT="83820" marB="83820"/>
                </a:tc>
                <a:tc>
                  <a:txBody>
                    <a:bodyPr/>
                    <a:lstStyle/>
                    <a:p>
                      <a:r>
                        <a:rPr lang="en-GB" sz="3300" dirty="0">
                          <a:latin typeface="Arial Nova"/>
                        </a:rPr>
                        <a:t>Examples</a:t>
                      </a:r>
                    </a:p>
                  </a:txBody>
                  <a:tcPr marL="167640" marR="167640" marT="83820" marB="83820"/>
                </a:tc>
                <a:extLst>
                  <a:ext uri="{0D108BD9-81ED-4DB2-BD59-A6C34878D82A}">
                    <a16:rowId xmlns:a16="http://schemas.microsoft.com/office/drawing/2014/main" val="2947813979"/>
                  </a:ext>
                </a:extLst>
              </a:tr>
              <a:tr h="1737702">
                <a:tc>
                  <a:txBody>
                    <a:bodyPr/>
                    <a:lstStyle/>
                    <a:p>
                      <a:r>
                        <a:rPr lang="en-GB" sz="2000" b="1" dirty="0">
                          <a:latin typeface="Arial Nova"/>
                        </a:rPr>
                        <a:t>4. Transaction processing system (TPS)</a:t>
                      </a:r>
                    </a:p>
                  </a:txBody>
                  <a:tcPr marL="167640" marR="167640" marT="83820" marB="83820"/>
                </a:tc>
                <a:tc>
                  <a:txBody>
                    <a:bodyPr/>
                    <a:lstStyle/>
                    <a:p>
                      <a:pPr marL="342900" indent="-342900">
                        <a:buFont typeface="Arial"/>
                        <a:buChar char="•"/>
                      </a:pPr>
                      <a:r>
                        <a:rPr lang="en-GB" sz="2000" b="1" dirty="0">
                          <a:latin typeface="Arial Nova"/>
                        </a:rPr>
                        <a:t>Handles daily business transactions</a:t>
                      </a:r>
                    </a:p>
                  </a:txBody>
                  <a:tcPr marL="167640" marR="167640" marT="83820" marB="83820"/>
                </a:tc>
                <a:tc>
                  <a:txBody>
                    <a:bodyPr/>
                    <a:lstStyle/>
                    <a:p>
                      <a:pPr marL="342900" indent="-342900">
                        <a:buFont typeface="Arial"/>
                        <a:buChar char="•"/>
                      </a:pPr>
                      <a:r>
                        <a:rPr lang="en-GB" sz="2000" b="1" dirty="0">
                          <a:latin typeface="Arial Nova"/>
                        </a:rPr>
                        <a:t>Gives you details about order </a:t>
                      </a:r>
                      <a:endParaRPr lang="en-US" dirty="0"/>
                    </a:p>
                    <a:p>
                      <a:pPr marL="342900" lvl="0" indent="-342900">
                        <a:buFont typeface="Arial"/>
                        <a:buChar char="•"/>
                      </a:pPr>
                      <a:r>
                        <a:rPr lang="en-GB" sz="2000" b="1" dirty="0">
                          <a:latin typeface="Arial Nova"/>
                        </a:rPr>
                        <a:t>Processing payment</a:t>
                      </a:r>
                    </a:p>
                    <a:p>
                      <a:pPr marL="342900" lvl="0" indent="-342900">
                        <a:buFont typeface="Arial"/>
                        <a:buChar char="•"/>
                      </a:pPr>
                      <a:r>
                        <a:rPr lang="en-GB" sz="2000" b="1" dirty="0">
                          <a:latin typeface="Arial Nova"/>
                        </a:rPr>
                        <a:t> systems and shipping details</a:t>
                      </a:r>
                      <a:endParaRPr lang="en-GB"/>
                    </a:p>
                  </a:txBody>
                  <a:tcPr marL="167640" marR="167640" marT="83820" marB="83820"/>
                </a:tc>
                <a:extLst>
                  <a:ext uri="{0D108BD9-81ED-4DB2-BD59-A6C34878D82A}">
                    <a16:rowId xmlns:a16="http://schemas.microsoft.com/office/drawing/2014/main" val="2996381409"/>
                  </a:ext>
                </a:extLst>
              </a:tr>
              <a:tr h="1737702">
                <a:tc>
                  <a:txBody>
                    <a:bodyPr/>
                    <a:lstStyle/>
                    <a:p>
                      <a:r>
                        <a:rPr lang="en-GB" sz="2000" b="1" dirty="0">
                          <a:latin typeface="Arial Nova"/>
                        </a:rPr>
                        <a:t>5. Supply Chain Management (SCM)</a:t>
                      </a:r>
                    </a:p>
                  </a:txBody>
                  <a:tcPr marL="167640" marR="167640" marT="83820" marB="83820"/>
                </a:tc>
                <a:tc>
                  <a:txBody>
                    <a:bodyPr/>
                    <a:lstStyle/>
                    <a:p>
                      <a:pPr marL="342900" indent="-342900">
                        <a:buFont typeface="Arial"/>
                        <a:buChar char="•"/>
                      </a:pPr>
                      <a:r>
                        <a:rPr lang="en-GB" sz="2000" b="1" dirty="0">
                          <a:latin typeface="Arial Nova"/>
                        </a:rPr>
                        <a:t>This optimises logistics and inventory </a:t>
                      </a:r>
                    </a:p>
                  </a:txBody>
                  <a:tcPr marL="167640" marR="167640" marT="83820" marB="83820"/>
                </a:tc>
                <a:tc>
                  <a:txBody>
                    <a:bodyPr/>
                    <a:lstStyle/>
                    <a:p>
                      <a:pPr marL="342900" indent="-342900">
                        <a:buFont typeface="Arial"/>
                        <a:buChar char="•"/>
                      </a:pPr>
                      <a:r>
                        <a:rPr lang="en-GB" sz="2000" b="1" dirty="0">
                          <a:latin typeface="Arial Nova"/>
                        </a:rPr>
                        <a:t>Warehouse robotics (amazon robotics)</a:t>
                      </a:r>
                      <a:endParaRPr lang="en-US" dirty="0"/>
                    </a:p>
                    <a:p>
                      <a:pPr marL="342900" lvl="0" indent="-342900">
                        <a:buFont typeface="Arial"/>
                        <a:buChar char="•"/>
                      </a:pPr>
                      <a:r>
                        <a:rPr lang="en-GB" sz="2000" b="1" dirty="0">
                          <a:latin typeface="Arial Nova"/>
                        </a:rPr>
                        <a:t> real-time tracking</a:t>
                      </a:r>
                    </a:p>
                    <a:p>
                      <a:pPr marL="342900" lvl="0" indent="-342900">
                        <a:buFont typeface="Arial"/>
                        <a:buChar char="•"/>
                      </a:pPr>
                      <a:r>
                        <a:rPr lang="en-GB" sz="2000" b="1" dirty="0">
                          <a:latin typeface="Arial Nova"/>
                        </a:rPr>
                        <a:t>All supply chain activity is controlled by (CRM)</a:t>
                      </a:r>
                    </a:p>
                  </a:txBody>
                  <a:tcPr marL="167640" marR="167640" marT="83820" marB="83820"/>
                </a:tc>
                <a:extLst>
                  <a:ext uri="{0D108BD9-81ED-4DB2-BD59-A6C34878D82A}">
                    <a16:rowId xmlns:a16="http://schemas.microsoft.com/office/drawing/2014/main" val="3555847037"/>
                  </a:ext>
                </a:extLst>
              </a:tr>
              <a:tr h="1111499">
                <a:tc>
                  <a:txBody>
                    <a:bodyPr/>
                    <a:lstStyle/>
                    <a:p>
                      <a:r>
                        <a:rPr lang="en-GB" sz="2000" b="1" dirty="0">
                          <a:latin typeface="Arial Nova"/>
                        </a:rPr>
                        <a:t>6. MD. Abdullah et al. (2014) says Secure debit/credit card payments</a:t>
                      </a:r>
                    </a:p>
                  </a:txBody>
                  <a:tcPr marL="167640" marR="167640" marT="83820" marB="83820"/>
                </a:tc>
                <a:tc>
                  <a:txBody>
                    <a:bodyPr/>
                    <a:lstStyle/>
                    <a:p>
                      <a:pPr marL="342900" indent="-342900">
                        <a:buFont typeface="Arial"/>
                        <a:buChar char="•"/>
                      </a:pPr>
                      <a:r>
                        <a:rPr lang="en-GB" sz="2000" b="1" dirty="0">
                          <a:latin typeface="Arial Nova"/>
                        </a:rPr>
                        <a:t>It Secures transactions</a:t>
                      </a:r>
                    </a:p>
                    <a:p>
                      <a:pPr marL="342900" lvl="0" indent="-342900">
                        <a:buFont typeface="Arial"/>
                        <a:buChar char="•"/>
                      </a:pPr>
                      <a:r>
                        <a:rPr lang="en-GB" sz="2000" b="1" dirty="0">
                          <a:latin typeface="Arial Nova"/>
                        </a:rPr>
                        <a:t>Manages payment systems</a:t>
                      </a:r>
                    </a:p>
                    <a:p>
                      <a:pPr marL="342900" lvl="0" indent="-342900">
                        <a:buFont typeface="Arial"/>
                        <a:buChar char="•"/>
                      </a:pPr>
                      <a:r>
                        <a:rPr lang="en-GB" sz="2000" b="1" dirty="0">
                          <a:latin typeface="Arial Nova"/>
                        </a:rPr>
                        <a:t>It handles and transmits the customers cards data</a:t>
                      </a:r>
                    </a:p>
                    <a:p>
                      <a:pPr marL="342900" lvl="0" indent="-342900">
                        <a:buFont typeface="Arial"/>
                        <a:buChar char="•"/>
                      </a:pPr>
                      <a:endParaRPr lang="en-GB" sz="2000" b="1" dirty="0">
                        <a:latin typeface="Arial Nova"/>
                      </a:endParaRPr>
                    </a:p>
                    <a:p>
                      <a:pPr marL="342900" lvl="0" indent="-342900">
                        <a:buFont typeface="Arial"/>
                        <a:buChar char="•"/>
                      </a:pPr>
                      <a:endParaRPr lang="en-GB" sz="2000" b="1" dirty="0">
                        <a:latin typeface="Arial Nova"/>
                      </a:endParaRPr>
                    </a:p>
                  </a:txBody>
                  <a:tcPr marL="167640" marR="167640" marT="83820" marB="83820"/>
                </a:tc>
                <a:tc>
                  <a:txBody>
                    <a:bodyPr/>
                    <a:lstStyle/>
                    <a:p>
                      <a:pPr marL="342900" indent="-342900">
                        <a:buFont typeface="Arial"/>
                        <a:buChar char="•"/>
                      </a:pPr>
                      <a:r>
                        <a:rPr lang="en-GB" sz="2000" b="1" dirty="0">
                          <a:latin typeface="Arial Nova"/>
                        </a:rPr>
                        <a:t>Data is encrypted to secure information over the internet</a:t>
                      </a:r>
                    </a:p>
                    <a:p>
                      <a:pPr marL="342900" lvl="0" indent="-342900">
                        <a:buFont typeface="Arial"/>
                        <a:buChar char="•"/>
                      </a:pPr>
                      <a:r>
                        <a:rPr lang="en-GB" sz="2000" b="1" dirty="0">
                          <a:latin typeface="Arial Nova"/>
                        </a:rPr>
                        <a:t>Regular testing is required for effectiveness </a:t>
                      </a:r>
                    </a:p>
                  </a:txBody>
                  <a:tcPr marL="167640" marR="167640" marT="83820" marB="83820"/>
                </a:tc>
                <a:extLst>
                  <a:ext uri="{0D108BD9-81ED-4DB2-BD59-A6C34878D82A}">
                    <a16:rowId xmlns:a16="http://schemas.microsoft.com/office/drawing/2014/main" val="3306974537"/>
                  </a:ext>
                </a:extLst>
              </a:tr>
              <a:tr h="1424599">
                <a:tc>
                  <a:txBody>
                    <a:bodyPr/>
                    <a:lstStyle/>
                    <a:p>
                      <a:r>
                        <a:rPr lang="en-GB" sz="2000" b="1" dirty="0">
                          <a:latin typeface="Arial Nova"/>
                        </a:rPr>
                        <a:t>7. MD. Abdullah et al. (2014) says 1 click purchases is on of </a:t>
                      </a:r>
                      <a:r>
                        <a:rPr lang="en-GB" sz="2000" b="1">
                          <a:latin typeface="Arial Nova"/>
                        </a:rPr>
                        <a:t>amazon's great features of information systems </a:t>
                      </a:r>
                      <a:r>
                        <a:rPr lang="en-GB" sz="2000" b="1" dirty="0">
                          <a:latin typeface="Arial Nova"/>
                        </a:rPr>
                        <a:t>they use which is popular </a:t>
                      </a:r>
                    </a:p>
                  </a:txBody>
                  <a:tcPr marL="167640" marR="167640" marT="83820" marB="83820"/>
                </a:tc>
                <a:tc>
                  <a:txBody>
                    <a:bodyPr/>
                    <a:lstStyle/>
                    <a:p>
                      <a:pPr marL="342900" indent="-342900">
                        <a:buFont typeface="Arial"/>
                        <a:buChar char="•"/>
                      </a:pPr>
                      <a:r>
                        <a:rPr lang="en-GB" sz="2000" b="1" dirty="0">
                          <a:latin typeface="Arial Nova"/>
                        </a:rPr>
                        <a:t>Enables you to purchase items with just one click of the button.</a:t>
                      </a:r>
                    </a:p>
                  </a:txBody>
                  <a:tcPr marL="167640" marR="167640" marT="83820" marB="83820"/>
                </a:tc>
                <a:tc>
                  <a:txBody>
                    <a:bodyPr/>
                    <a:lstStyle/>
                    <a:p>
                      <a:pPr marL="342900" indent="-342900">
                        <a:buFont typeface="Arial"/>
                        <a:buChar char="•"/>
                      </a:pPr>
                      <a:r>
                        <a:rPr lang="en-GB" sz="2000" b="1" dirty="0">
                          <a:latin typeface="Arial Nova"/>
                        </a:rPr>
                        <a:t>Email communication with customers </a:t>
                      </a:r>
                      <a:endParaRPr lang="en-US" dirty="0"/>
                    </a:p>
                    <a:p>
                      <a:pPr marL="342900" lvl="0" indent="-342900">
                        <a:buFont typeface="Arial"/>
                        <a:buChar char="•"/>
                      </a:pPr>
                      <a:r>
                        <a:rPr lang="en-GB" sz="2000" b="1" dirty="0">
                          <a:latin typeface="Arial Nova"/>
                        </a:rPr>
                        <a:t>Direct shipping around the world</a:t>
                      </a:r>
                    </a:p>
                  </a:txBody>
                  <a:tcPr marL="167640" marR="167640" marT="83820" marB="83820"/>
                </a:tc>
                <a:extLst>
                  <a:ext uri="{0D108BD9-81ED-4DB2-BD59-A6C34878D82A}">
                    <a16:rowId xmlns:a16="http://schemas.microsoft.com/office/drawing/2014/main" val="3502773004"/>
                  </a:ext>
                </a:extLst>
              </a:tr>
            </a:tbl>
          </a:graphicData>
        </a:graphic>
      </p:graphicFrame>
    </p:spTree>
    <p:extLst>
      <p:ext uri="{BB962C8B-B14F-4D97-AF65-F5344CB8AC3E}">
        <p14:creationId xmlns:p14="http://schemas.microsoft.com/office/powerpoint/2010/main" val="1675449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8E3E3"/>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A09A9-FC33-9B30-59DB-550B3F809CF2}"/>
              </a:ext>
            </a:extLst>
          </p:cNvPr>
          <p:cNvSpPr>
            <a:spLocks noGrp="1"/>
          </p:cNvSpPr>
          <p:nvPr>
            <p:ph type="title"/>
          </p:nvPr>
        </p:nvSpPr>
        <p:spPr>
          <a:xfrm>
            <a:off x="704087" y="914400"/>
            <a:ext cx="4041648" cy="1928741"/>
          </a:xfrm>
        </p:spPr>
        <p:txBody>
          <a:bodyPr>
            <a:normAutofit/>
          </a:bodyPr>
          <a:lstStyle/>
          <a:p>
            <a:pPr>
              <a:lnSpc>
                <a:spcPct val="90000"/>
              </a:lnSpc>
            </a:pPr>
            <a:r>
              <a:rPr lang="en-GB" sz="2800" b="1">
                <a:latin typeface="Arial Nova"/>
              </a:rPr>
              <a:t> information systems used for</a:t>
            </a:r>
            <a:br>
              <a:rPr lang="en-GB" sz="2800"/>
            </a:br>
            <a:br>
              <a:rPr lang="en-GB" sz="2800"/>
            </a:br>
            <a:endParaRPr lang="en-GB" sz="2800"/>
          </a:p>
        </p:txBody>
      </p:sp>
      <p:cxnSp>
        <p:nvCxnSpPr>
          <p:cNvPr id="29" name="Straight Connector 28">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Electronics protoboard">
            <a:extLst>
              <a:ext uri="{FF2B5EF4-FFF2-40B4-BE49-F238E27FC236}">
                <a16:creationId xmlns:a16="http://schemas.microsoft.com/office/drawing/2014/main" id="{3066D6B7-8B3A-F8A1-2E4F-3C1878FF7F4B}"/>
              </a:ext>
            </a:extLst>
          </p:cNvPr>
          <p:cNvPicPr>
            <a:picLocks noChangeAspect="1"/>
          </p:cNvPicPr>
          <p:nvPr/>
        </p:nvPicPr>
        <p:blipFill>
          <a:blip r:embed="rId2"/>
          <a:srcRect r="11477" b="-3"/>
          <a:stretch>
            <a:fillRect/>
          </a:stretch>
        </p:blipFill>
        <p:spPr>
          <a:xfrm>
            <a:off x="804672" y="3044952"/>
            <a:ext cx="3941064" cy="2971800"/>
          </a:xfrm>
          <a:prstGeom prst="rect">
            <a:avLst/>
          </a:prstGeom>
        </p:spPr>
      </p:pic>
      <p:sp>
        <p:nvSpPr>
          <p:cNvPr id="3" name="Content Placeholder 2">
            <a:extLst>
              <a:ext uri="{FF2B5EF4-FFF2-40B4-BE49-F238E27FC236}">
                <a16:creationId xmlns:a16="http://schemas.microsoft.com/office/drawing/2014/main" id="{AFE47320-2885-8B3A-636D-8503EEA84FB4}"/>
              </a:ext>
            </a:extLst>
          </p:cNvPr>
          <p:cNvSpPr>
            <a:spLocks noGrp="1"/>
          </p:cNvSpPr>
          <p:nvPr>
            <p:ph idx="1"/>
          </p:nvPr>
        </p:nvSpPr>
        <p:spPr>
          <a:xfrm>
            <a:off x="5330952" y="968377"/>
            <a:ext cx="6144768" cy="5006436"/>
          </a:xfrm>
        </p:spPr>
        <p:txBody>
          <a:bodyPr vert="horz" lIns="91440" tIns="45720" rIns="91440" bIns="45720" rtlCol="0" anchor="t">
            <a:normAutofit/>
          </a:bodyPr>
          <a:lstStyle/>
          <a:p>
            <a:pPr>
              <a:lnSpc>
                <a:spcPct val="100000"/>
              </a:lnSpc>
            </a:pPr>
            <a:r>
              <a:rPr lang="en-GB" sz="1600" b="1" dirty="0">
                <a:latin typeface="Arial Nova"/>
              </a:rPr>
              <a:t>According to D. Paradice et al. (2012) MIS systems should not inappropriately invade a person's privacy</a:t>
            </a:r>
          </a:p>
          <a:p>
            <a:pPr>
              <a:lnSpc>
                <a:spcPct val="100000"/>
              </a:lnSpc>
            </a:pPr>
            <a:r>
              <a:rPr lang="en-GB" sz="1600" b="1" dirty="0">
                <a:latin typeface="Arial Nova"/>
              </a:rPr>
              <a:t>Information Systems must be accurate </a:t>
            </a:r>
          </a:p>
          <a:p>
            <a:pPr>
              <a:lnSpc>
                <a:spcPct val="100000"/>
              </a:lnSpc>
            </a:pPr>
            <a:r>
              <a:rPr lang="en-GB" sz="1600" b="1" dirty="0">
                <a:latin typeface="Arial Nova"/>
              </a:rPr>
              <a:t>Information Systems should protect the intellectual property of individuals as well as the infrastructure through which the information flows.</a:t>
            </a:r>
          </a:p>
          <a:p>
            <a:pPr>
              <a:lnSpc>
                <a:spcPct val="100000"/>
              </a:lnSpc>
            </a:pPr>
            <a:r>
              <a:rPr lang="en-GB" sz="1600" b="1" dirty="0">
                <a:latin typeface="Arial Nova"/>
              </a:rPr>
              <a:t>Information Systems must be accessible by all to ensure ability to participate in society.</a:t>
            </a:r>
          </a:p>
          <a:p>
            <a:pPr>
              <a:lnSpc>
                <a:spcPct val="100000"/>
              </a:lnSpc>
            </a:pPr>
            <a:endParaRPr lang="en-GB" sz="1600" dirty="0">
              <a:latin typeface="Arial Nova"/>
            </a:endParaRPr>
          </a:p>
          <a:p>
            <a:pPr marL="0" indent="0">
              <a:lnSpc>
                <a:spcPct val="100000"/>
              </a:lnSpc>
              <a:buNone/>
            </a:pPr>
            <a:r>
              <a:rPr lang="en-GB" sz="1600" b="1" dirty="0">
                <a:latin typeface="Arial Nova"/>
              </a:rPr>
              <a:t>Information systems are crucial for modern organisations. Information systems determine; </a:t>
            </a:r>
          </a:p>
          <a:p>
            <a:pPr>
              <a:lnSpc>
                <a:spcPct val="100000"/>
              </a:lnSpc>
            </a:pPr>
            <a:r>
              <a:rPr lang="en-GB" sz="1600" b="1" dirty="0">
                <a:latin typeface="Arial Nova"/>
              </a:rPr>
              <a:t>Decision-making</a:t>
            </a:r>
          </a:p>
          <a:p>
            <a:pPr>
              <a:lnSpc>
                <a:spcPct val="100000"/>
              </a:lnSpc>
            </a:pPr>
            <a:r>
              <a:rPr lang="en-GB" sz="1600" b="1" dirty="0">
                <a:latin typeface="Arial Nova"/>
              </a:rPr>
              <a:t>Improve efficiency </a:t>
            </a:r>
          </a:p>
          <a:p>
            <a:pPr>
              <a:lnSpc>
                <a:spcPct val="100000"/>
              </a:lnSpc>
            </a:pPr>
            <a:r>
              <a:rPr lang="en-GB" sz="1600" b="1" dirty="0">
                <a:latin typeface="Arial Nova"/>
              </a:rPr>
              <a:t>Enhance communication and collaboration </a:t>
            </a:r>
          </a:p>
          <a:p>
            <a:pPr>
              <a:lnSpc>
                <a:spcPct val="100000"/>
              </a:lnSpc>
            </a:pPr>
            <a:r>
              <a:rPr lang="en-GB" sz="1600" b="1" dirty="0">
                <a:latin typeface="Arial Nova"/>
              </a:rPr>
              <a:t>Support E-Commerce and online services </a:t>
            </a:r>
          </a:p>
          <a:p>
            <a:pPr marL="0" indent="0">
              <a:lnSpc>
                <a:spcPct val="100000"/>
              </a:lnSpc>
              <a:buNone/>
            </a:pPr>
            <a:endParaRPr lang="en-GB" sz="1600" b="1"/>
          </a:p>
          <a:p>
            <a:pPr>
              <a:lnSpc>
                <a:spcPct val="100000"/>
              </a:lnSpc>
            </a:pPr>
            <a:endParaRPr lang="en-GB" sz="1600"/>
          </a:p>
          <a:p>
            <a:pPr marL="0" indent="0">
              <a:lnSpc>
                <a:spcPct val="100000"/>
              </a:lnSpc>
              <a:buNone/>
            </a:pPr>
            <a:endParaRPr lang="en-GB" sz="1600"/>
          </a:p>
          <a:p>
            <a:pPr marL="0" indent="0">
              <a:lnSpc>
                <a:spcPct val="100000"/>
              </a:lnSpc>
              <a:buNone/>
            </a:pPr>
            <a:endParaRPr lang="en-GB" sz="1600" b="1"/>
          </a:p>
        </p:txBody>
      </p:sp>
      <p:cxnSp>
        <p:nvCxnSpPr>
          <p:cNvPr id="31" name="Straight Connector 30">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898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8E3E3"/>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4B3411-D98C-3542-D1A5-5F0FA522515B}"/>
              </a:ext>
            </a:extLst>
          </p:cNvPr>
          <p:cNvSpPr>
            <a:spLocks noGrp="1"/>
          </p:cNvSpPr>
          <p:nvPr>
            <p:ph type="title"/>
          </p:nvPr>
        </p:nvSpPr>
        <p:spPr>
          <a:xfrm>
            <a:off x="5248656" y="914400"/>
            <a:ext cx="6236208" cy="1307592"/>
          </a:xfrm>
        </p:spPr>
        <p:txBody>
          <a:bodyPr>
            <a:normAutofit/>
          </a:bodyPr>
          <a:lstStyle/>
          <a:p>
            <a:r>
              <a:rPr lang="en-GB" sz="3700" b="1">
                <a:latin typeface="Arial Nova"/>
              </a:rPr>
              <a:t>Mitigating risks and ensure responsible us</a:t>
            </a:r>
          </a:p>
        </p:txBody>
      </p:sp>
      <p:pic>
        <p:nvPicPr>
          <p:cNvPr id="5" name="Picture 4" descr="Angled shot of pen on a graph">
            <a:extLst>
              <a:ext uri="{FF2B5EF4-FFF2-40B4-BE49-F238E27FC236}">
                <a16:creationId xmlns:a16="http://schemas.microsoft.com/office/drawing/2014/main" id="{E23B87CE-FBDB-7183-81B8-658761982DF5}"/>
              </a:ext>
            </a:extLst>
          </p:cNvPr>
          <p:cNvPicPr>
            <a:picLocks noChangeAspect="1"/>
          </p:cNvPicPr>
          <p:nvPr/>
        </p:nvPicPr>
        <p:blipFill>
          <a:blip r:embed="rId2"/>
          <a:srcRect l="5488" r="49188" b="-4"/>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6D4DEF-643F-C4D0-49F5-24C5068FBF3E}"/>
              </a:ext>
            </a:extLst>
          </p:cNvPr>
          <p:cNvSpPr>
            <a:spLocks noGrp="1"/>
          </p:cNvSpPr>
          <p:nvPr>
            <p:ph idx="1"/>
          </p:nvPr>
        </p:nvSpPr>
        <p:spPr>
          <a:xfrm>
            <a:off x="5248656" y="2221992"/>
            <a:ext cx="6236208" cy="3941064"/>
          </a:xfrm>
        </p:spPr>
        <p:txBody>
          <a:bodyPr vert="horz" lIns="91440" tIns="45720" rIns="91440" bIns="45720" rtlCol="0" anchor="t">
            <a:normAutofit/>
          </a:bodyPr>
          <a:lstStyle/>
          <a:p>
            <a:pPr>
              <a:lnSpc>
                <a:spcPct val="100000"/>
              </a:lnSpc>
            </a:pPr>
            <a:r>
              <a:rPr lang="en-GB" sz="1600" b="1" dirty="0">
                <a:latin typeface="Arial Nova"/>
              </a:rPr>
              <a:t>The aim of a mitigating </a:t>
            </a:r>
            <a:r>
              <a:rPr lang="en-GB" sz="1600" b="1" dirty="0">
                <a:solidFill>
                  <a:srgbClr val="FF0000"/>
                </a:solidFill>
                <a:latin typeface="Arial Nova"/>
              </a:rPr>
              <a:t>risk </a:t>
            </a:r>
            <a:r>
              <a:rPr lang="en-GB" sz="1600" b="1" dirty="0">
                <a:latin typeface="Arial Nova"/>
              </a:rPr>
              <a:t>assessment is to identify and address potential risks that could pact the confidentiality, integrity, and availability of critical systems and data</a:t>
            </a:r>
            <a:endParaRPr lang="en-US" sz="1600" b="1" dirty="0">
              <a:latin typeface="Arial Nova"/>
            </a:endParaRPr>
          </a:p>
          <a:p>
            <a:pPr>
              <a:lnSpc>
                <a:spcPct val="100000"/>
              </a:lnSpc>
            </a:pPr>
            <a:r>
              <a:rPr lang="en-GB" sz="1600" b="1" dirty="0">
                <a:latin typeface="Arial Nova"/>
              </a:rPr>
              <a:t> Below are example of the risks that Amazon should always be aware of. </a:t>
            </a:r>
          </a:p>
          <a:p>
            <a:pPr>
              <a:lnSpc>
                <a:spcPct val="100000"/>
              </a:lnSpc>
            </a:pPr>
            <a:r>
              <a:rPr lang="en-GB" sz="1600" b="1" dirty="0">
                <a:latin typeface="Arial Nova"/>
              </a:rPr>
              <a:t>This is why mitigating</a:t>
            </a:r>
            <a:r>
              <a:rPr lang="en-GB" sz="1600" b="1" dirty="0">
                <a:solidFill>
                  <a:srgbClr val="FF0000"/>
                </a:solidFill>
                <a:latin typeface="Arial Nova"/>
              </a:rPr>
              <a:t> risks </a:t>
            </a:r>
            <a:r>
              <a:rPr lang="en-GB" sz="1600" b="1" dirty="0">
                <a:latin typeface="Arial Nova"/>
              </a:rPr>
              <a:t>assessments are important. E.g. </a:t>
            </a:r>
          </a:p>
          <a:p>
            <a:pPr>
              <a:lnSpc>
                <a:spcPct val="100000"/>
              </a:lnSpc>
            </a:pPr>
            <a:r>
              <a:rPr lang="en-GB" sz="1600" b="1" dirty="0">
                <a:latin typeface="Arial Nova"/>
              </a:rPr>
              <a:t>Cyber-security Threats</a:t>
            </a:r>
            <a:r>
              <a:rPr lang="en-GB" sz="1600" dirty="0">
                <a:latin typeface="Arial Nova"/>
              </a:rPr>
              <a:t> – DDoS attacks, ransomware, phishing </a:t>
            </a:r>
          </a:p>
          <a:p>
            <a:pPr>
              <a:lnSpc>
                <a:spcPct val="100000"/>
              </a:lnSpc>
            </a:pPr>
            <a:r>
              <a:rPr lang="en-GB" sz="1600" b="1" dirty="0">
                <a:latin typeface="Arial Nova"/>
              </a:rPr>
              <a:t>Inside Threats</a:t>
            </a:r>
            <a:r>
              <a:rPr lang="en-GB" sz="1600" dirty="0">
                <a:latin typeface="Arial Nova"/>
              </a:rPr>
              <a:t> -  Employees misusing access or data leaks</a:t>
            </a:r>
          </a:p>
          <a:p>
            <a:pPr>
              <a:lnSpc>
                <a:spcPct val="100000"/>
              </a:lnSpc>
            </a:pPr>
            <a:r>
              <a:rPr lang="en-GB" sz="1600" b="1" dirty="0">
                <a:latin typeface="Arial Nova"/>
              </a:rPr>
              <a:t>Third party </a:t>
            </a:r>
            <a:r>
              <a:rPr lang="en-GB" sz="1600" b="1" dirty="0">
                <a:solidFill>
                  <a:srgbClr val="FF0000"/>
                </a:solidFill>
                <a:latin typeface="Arial Nova"/>
              </a:rPr>
              <a:t>risks</a:t>
            </a:r>
            <a:r>
              <a:rPr lang="en-GB" sz="1600" b="1" dirty="0">
                <a:latin typeface="Arial Nova"/>
              </a:rPr>
              <a:t> - </a:t>
            </a:r>
            <a:r>
              <a:rPr lang="en-GB" sz="1600" dirty="0">
                <a:latin typeface="Arial Nova"/>
              </a:rPr>
              <a:t>Vendors with weak security postures </a:t>
            </a:r>
          </a:p>
          <a:p>
            <a:pPr>
              <a:lnSpc>
                <a:spcPct val="100000"/>
              </a:lnSpc>
            </a:pPr>
            <a:r>
              <a:rPr lang="en-GB" sz="1600" b="1" dirty="0">
                <a:latin typeface="Arial Nova"/>
              </a:rPr>
              <a:t>System Failures - </a:t>
            </a:r>
            <a:r>
              <a:rPr lang="en-GB" sz="1600" dirty="0">
                <a:latin typeface="Arial Nova"/>
              </a:rPr>
              <a:t>Outages of AWS services or internal systems</a:t>
            </a:r>
          </a:p>
        </p:txBody>
      </p:sp>
    </p:spTree>
    <p:extLst>
      <p:ext uri="{BB962C8B-B14F-4D97-AF65-F5344CB8AC3E}">
        <p14:creationId xmlns:p14="http://schemas.microsoft.com/office/powerpoint/2010/main" val="28318126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8E3E3"/>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3107C83-342C-FB77-5FE6-0940CF028DB9}"/>
              </a:ext>
            </a:extLst>
          </p:cNvPr>
          <p:cNvSpPr>
            <a:spLocks noGrp="1"/>
          </p:cNvSpPr>
          <p:nvPr>
            <p:ph type="subTitle" idx="1"/>
          </p:nvPr>
        </p:nvSpPr>
        <p:spPr>
          <a:xfrm>
            <a:off x="5633343" y="4698347"/>
            <a:ext cx="5412440" cy="1002678"/>
          </a:xfrm>
        </p:spPr>
        <p:txBody>
          <a:bodyPr anchor="b">
            <a:normAutofit/>
          </a:bodyPr>
          <a:lstStyle/>
          <a:p>
            <a:endParaRPr lang="en-GB" sz="2200"/>
          </a:p>
          <a:p>
            <a:endParaRPr lang="en-GB" sz="2200"/>
          </a:p>
        </p:txBody>
      </p:sp>
      <p:cxnSp>
        <p:nvCxnSpPr>
          <p:cNvPr id="26" name="Straight Connector 2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33343"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8E634B8-311A-4810-A5DB-7043D0280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33343" y="6134100"/>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A7FDA4E-1F0E-0B99-D7BE-E5A6DC71C2C6}"/>
              </a:ext>
            </a:extLst>
          </p:cNvPr>
          <p:cNvSpPr txBox="1"/>
          <p:nvPr/>
        </p:nvSpPr>
        <p:spPr>
          <a:xfrm>
            <a:off x="55336" y="251416"/>
            <a:ext cx="6041604"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3200" b="1">
                <a:latin typeface="Arial Nova"/>
              </a:rPr>
              <a:t>Ethical Consideration using Information systems</a:t>
            </a:r>
          </a:p>
        </p:txBody>
      </p:sp>
      <p:pic>
        <p:nvPicPr>
          <p:cNvPr id="5" name="Picture 4" descr="A blue wifi symbol&#10;&#10;AI-generated content may be incorrect.">
            <a:extLst>
              <a:ext uri="{FF2B5EF4-FFF2-40B4-BE49-F238E27FC236}">
                <a16:creationId xmlns:a16="http://schemas.microsoft.com/office/drawing/2014/main" id="{E6669FE3-97AE-5FEA-7A3B-1019E65F574B}"/>
              </a:ext>
            </a:extLst>
          </p:cNvPr>
          <p:cNvPicPr>
            <a:picLocks noChangeAspect="1"/>
          </p:cNvPicPr>
          <p:nvPr/>
        </p:nvPicPr>
        <p:blipFill>
          <a:blip r:embed="rId2"/>
          <a:stretch>
            <a:fillRect/>
          </a:stretch>
        </p:blipFill>
        <p:spPr>
          <a:xfrm>
            <a:off x="1867581" y="1335541"/>
            <a:ext cx="727983" cy="540204"/>
          </a:xfrm>
          <a:prstGeom prst="rect">
            <a:avLst/>
          </a:prstGeom>
        </p:spPr>
      </p:pic>
      <p:graphicFrame>
        <p:nvGraphicFramePr>
          <p:cNvPr id="34" name="TextBox 6">
            <a:extLst>
              <a:ext uri="{FF2B5EF4-FFF2-40B4-BE49-F238E27FC236}">
                <a16:creationId xmlns:a16="http://schemas.microsoft.com/office/drawing/2014/main" id="{B151A022-C92A-2BB1-E022-1BDB95007128}"/>
              </a:ext>
            </a:extLst>
          </p:cNvPr>
          <p:cNvGraphicFramePr/>
          <p:nvPr>
            <p:extLst>
              <p:ext uri="{D42A27DB-BD31-4B8C-83A1-F6EECF244321}">
                <p14:modId xmlns:p14="http://schemas.microsoft.com/office/powerpoint/2010/main" val="1190340158"/>
              </p:ext>
            </p:extLst>
          </p:nvPr>
        </p:nvGraphicFramePr>
        <p:xfrm>
          <a:off x="4197675" y="1191414"/>
          <a:ext cx="7375071" cy="49215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0" name="Picture 229" descr="A person in a hoodie&#10;&#10;AI-generated content may be incorrect.">
            <a:extLst>
              <a:ext uri="{FF2B5EF4-FFF2-40B4-BE49-F238E27FC236}">
                <a16:creationId xmlns:a16="http://schemas.microsoft.com/office/drawing/2014/main" id="{C00D3E22-C7F6-51CA-A454-8228F3B05F30}"/>
              </a:ext>
            </a:extLst>
          </p:cNvPr>
          <p:cNvPicPr>
            <a:picLocks noChangeAspect="1"/>
          </p:cNvPicPr>
          <p:nvPr/>
        </p:nvPicPr>
        <p:blipFill>
          <a:blip r:embed="rId8"/>
          <a:stretch>
            <a:fillRect/>
          </a:stretch>
        </p:blipFill>
        <p:spPr>
          <a:xfrm>
            <a:off x="828675" y="4554992"/>
            <a:ext cx="2737758" cy="2061483"/>
          </a:xfrm>
          <a:prstGeom prst="rect">
            <a:avLst/>
          </a:prstGeom>
        </p:spPr>
      </p:pic>
      <p:pic>
        <p:nvPicPr>
          <p:cNvPr id="231" name="Picture 230" descr="A circular arrows in different colors&#10;&#10;AI-generated content may be incorrect.">
            <a:extLst>
              <a:ext uri="{FF2B5EF4-FFF2-40B4-BE49-F238E27FC236}">
                <a16:creationId xmlns:a16="http://schemas.microsoft.com/office/drawing/2014/main" id="{C2FD5B97-52D2-0A94-6DB2-BA2F91FE85BE}"/>
              </a:ext>
            </a:extLst>
          </p:cNvPr>
          <p:cNvPicPr>
            <a:picLocks noChangeAspect="1"/>
          </p:cNvPicPr>
          <p:nvPr/>
        </p:nvPicPr>
        <p:blipFill>
          <a:blip r:embed="rId9"/>
          <a:stretch>
            <a:fillRect/>
          </a:stretch>
        </p:blipFill>
        <p:spPr>
          <a:xfrm>
            <a:off x="1243692" y="2264229"/>
            <a:ext cx="1962150" cy="1921327"/>
          </a:xfrm>
          <a:prstGeom prst="rect">
            <a:avLst/>
          </a:prstGeom>
        </p:spPr>
      </p:pic>
    </p:spTree>
    <p:extLst>
      <p:ext uri="{BB962C8B-B14F-4D97-AF65-F5344CB8AC3E}">
        <p14:creationId xmlns:p14="http://schemas.microsoft.com/office/powerpoint/2010/main" val="1697683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8E3E3"/>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891AB9-6AD8-215C-9216-44DB430E7484}"/>
              </a:ext>
            </a:extLst>
          </p:cNvPr>
          <p:cNvSpPr>
            <a:spLocks noGrp="1"/>
          </p:cNvSpPr>
          <p:nvPr>
            <p:ph type="title"/>
          </p:nvPr>
        </p:nvSpPr>
        <p:spPr>
          <a:xfrm>
            <a:off x="704088" y="914400"/>
            <a:ext cx="10687812" cy="798194"/>
          </a:xfrm>
        </p:spPr>
        <p:txBody>
          <a:bodyPr>
            <a:normAutofit fontScale="90000"/>
          </a:bodyPr>
          <a:lstStyle/>
          <a:p>
            <a:pPr>
              <a:lnSpc>
                <a:spcPct val="90000"/>
              </a:lnSpc>
            </a:pPr>
            <a:r>
              <a:rPr lang="en-GB" sz="3200" b="1">
                <a:latin typeface="Arial Nova"/>
              </a:rPr>
              <a:t>The Importance of information system in decision making</a:t>
            </a:r>
            <a:r>
              <a:rPr lang="en-GB" sz="2800"/>
              <a:t> </a:t>
            </a:r>
          </a:p>
        </p:txBody>
      </p:sp>
      <p:cxnSp>
        <p:nvCxnSpPr>
          <p:cNvPr id="19" name="Straight Connector 18">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Programmer">
            <a:extLst>
              <a:ext uri="{FF2B5EF4-FFF2-40B4-BE49-F238E27FC236}">
                <a16:creationId xmlns:a16="http://schemas.microsoft.com/office/drawing/2014/main" id="{56AD0617-D5BA-68CE-57DE-9EA3995E066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66381" y="1869439"/>
            <a:ext cx="4139625" cy="4139625"/>
          </a:xfrm>
          <a:prstGeom prst="rect">
            <a:avLst/>
          </a:prstGeom>
        </p:spPr>
      </p:pic>
      <p:sp>
        <p:nvSpPr>
          <p:cNvPr id="3" name="Content Placeholder 2">
            <a:extLst>
              <a:ext uri="{FF2B5EF4-FFF2-40B4-BE49-F238E27FC236}">
                <a16:creationId xmlns:a16="http://schemas.microsoft.com/office/drawing/2014/main" id="{93E5558D-E84F-18E6-AB8F-A8C29503FDF7}"/>
              </a:ext>
            </a:extLst>
          </p:cNvPr>
          <p:cNvSpPr>
            <a:spLocks noGrp="1"/>
          </p:cNvSpPr>
          <p:nvPr>
            <p:ph idx="1"/>
          </p:nvPr>
        </p:nvSpPr>
        <p:spPr>
          <a:xfrm>
            <a:off x="6438900" y="1863498"/>
            <a:ext cx="5398699" cy="4139626"/>
          </a:xfrm>
        </p:spPr>
        <p:txBody>
          <a:bodyPr vert="horz" lIns="91440" tIns="45720" rIns="91440" bIns="45720" rtlCol="0" anchor="b">
            <a:noAutofit/>
          </a:bodyPr>
          <a:lstStyle/>
          <a:p>
            <a:pPr>
              <a:lnSpc>
                <a:spcPct val="100000"/>
              </a:lnSpc>
            </a:pPr>
            <a:r>
              <a:rPr lang="en-GB" sz="1800" b="1" dirty="0">
                <a:latin typeface="Arial Nova"/>
              </a:rPr>
              <a:t>M Berisha-Namani et al. (2012) says, In modern conditions of globalisation and development of information technology. Information processing activities have come to be seen as very beneficial to successful businesses, and organisations. Information has become essential to make decisions and crucial asset in organisations. When in fact information systems in technology is required for information processing. The application of the systems technology in business and organisation has unfolded new and endless possibilities for running and managing organisation. As well as its improved managing decisions.</a:t>
            </a:r>
          </a:p>
        </p:txBody>
      </p:sp>
      <p:cxnSp>
        <p:nvCxnSpPr>
          <p:cNvPr id="21" name="Straight Connector 20">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0583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8E3E3"/>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8D9E2-9669-B10B-6037-6972D9168938}"/>
              </a:ext>
            </a:extLst>
          </p:cNvPr>
          <p:cNvSpPr>
            <a:spLocks noGrp="1"/>
          </p:cNvSpPr>
          <p:nvPr>
            <p:ph type="title"/>
          </p:nvPr>
        </p:nvSpPr>
        <p:spPr>
          <a:xfrm>
            <a:off x="4866968" y="914400"/>
            <a:ext cx="6627924" cy="1307592"/>
          </a:xfrm>
        </p:spPr>
        <p:txBody>
          <a:bodyPr>
            <a:normAutofit/>
          </a:bodyPr>
          <a:lstStyle/>
          <a:p>
            <a:pPr>
              <a:lnSpc>
                <a:spcPct val="90000"/>
              </a:lnSpc>
            </a:pPr>
            <a:r>
              <a:rPr lang="en-GB" sz="2800" b="1">
                <a:latin typeface="Arial Nova"/>
              </a:rPr>
              <a:t>Real – world case studies</a:t>
            </a:r>
            <a:br>
              <a:rPr lang="en-GB" sz="2800"/>
            </a:br>
            <a:br>
              <a:rPr lang="en-GB" sz="2800"/>
            </a:br>
            <a:r>
              <a:rPr lang="en-GB" sz="2800"/>
              <a:t> </a:t>
            </a:r>
            <a:endParaRPr lang="en-US" sz="2800"/>
          </a:p>
        </p:txBody>
      </p:sp>
      <p:pic>
        <p:nvPicPr>
          <p:cNvPr id="4" name="Picture 3" descr="A group of people looking at papers on a table&#10;&#10;AI-generated content may be incorrect.">
            <a:extLst>
              <a:ext uri="{FF2B5EF4-FFF2-40B4-BE49-F238E27FC236}">
                <a16:creationId xmlns:a16="http://schemas.microsoft.com/office/drawing/2014/main" id="{F684C23C-C1D8-74AD-AB41-5AEE34C8493D}"/>
              </a:ext>
            </a:extLst>
          </p:cNvPr>
          <p:cNvPicPr>
            <a:picLocks noChangeAspect="1"/>
          </p:cNvPicPr>
          <p:nvPr/>
        </p:nvPicPr>
        <p:blipFill>
          <a:blip r:embed="rId2"/>
          <a:srcRect l="28584" r="47405" b="1"/>
          <a:stretch>
            <a:fillRect/>
          </a:stretch>
        </p:blipFill>
        <p:spPr>
          <a:xfrm>
            <a:off x="20" y="-17929"/>
            <a:ext cx="4206220" cy="6875929"/>
          </a:xfrm>
          <a:prstGeom prst="rect">
            <a:avLst/>
          </a:prstGeom>
        </p:spPr>
      </p:pic>
      <p:cxnSp>
        <p:nvCxnSpPr>
          <p:cNvPr id="24" name="Straight Connector 23">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A6C778-B401-2EAF-6105-45E65DDCD1FE}"/>
              </a:ext>
            </a:extLst>
          </p:cNvPr>
          <p:cNvSpPr>
            <a:spLocks noGrp="1"/>
          </p:cNvSpPr>
          <p:nvPr>
            <p:ph idx="1"/>
          </p:nvPr>
        </p:nvSpPr>
        <p:spPr>
          <a:xfrm>
            <a:off x="4766327" y="1229954"/>
            <a:ext cx="6627924" cy="3739896"/>
          </a:xfrm>
        </p:spPr>
        <p:txBody>
          <a:bodyPr vert="horz" lIns="91440" tIns="45720" rIns="91440" bIns="45720" rtlCol="0" anchor="t">
            <a:noAutofit/>
          </a:bodyPr>
          <a:lstStyle/>
          <a:p>
            <a:pPr marL="0" indent="0">
              <a:lnSpc>
                <a:spcPct val="100000"/>
              </a:lnSpc>
              <a:buNone/>
            </a:pPr>
            <a:endParaRPr lang="en-GB" sz="1600" b="1" dirty="0">
              <a:latin typeface="Arial Nova"/>
            </a:endParaRPr>
          </a:p>
          <a:p>
            <a:pPr marL="0" indent="0">
              <a:lnSpc>
                <a:spcPct val="100000"/>
              </a:lnSpc>
              <a:buNone/>
            </a:pPr>
            <a:r>
              <a:rPr lang="en-GB" sz="1600" b="1" dirty="0">
                <a:latin typeface="Arial Nova"/>
              </a:rPr>
              <a:t>K Sara et al. (2012) says information technology has the force to develop the industry and transform how the business is run and with the development of technology, e- commence is attracting more attention from </a:t>
            </a:r>
          </a:p>
          <a:p>
            <a:pPr>
              <a:lnSpc>
                <a:spcPct val="100000"/>
              </a:lnSpc>
            </a:pPr>
            <a:r>
              <a:rPr lang="en-GB" sz="1600" b="1" dirty="0">
                <a:latin typeface="Arial Nova"/>
              </a:rPr>
              <a:t>The Government</a:t>
            </a:r>
            <a:endParaRPr lang="en-GB" sz="1600">
              <a:latin typeface="Arial Nova"/>
            </a:endParaRPr>
          </a:p>
          <a:p>
            <a:pPr>
              <a:lnSpc>
                <a:spcPct val="100000"/>
              </a:lnSpc>
            </a:pPr>
            <a:r>
              <a:rPr lang="en-GB" sz="1600" b="1" dirty="0">
                <a:latin typeface="Arial Nova"/>
              </a:rPr>
              <a:t>business and individuals</a:t>
            </a:r>
            <a:endParaRPr lang="en-GB" sz="1600">
              <a:latin typeface="Arial Nova"/>
            </a:endParaRPr>
          </a:p>
          <a:p>
            <a:pPr>
              <a:lnSpc>
                <a:spcPct val="100000"/>
              </a:lnSpc>
            </a:pPr>
            <a:r>
              <a:rPr lang="en-GB" sz="1600" b="1" dirty="0">
                <a:latin typeface="Arial Nova"/>
              </a:rPr>
              <a:t>which is one the major reason for amazon quick.</a:t>
            </a:r>
            <a:endParaRPr lang="en-GB" sz="1600">
              <a:latin typeface="Arial Nova"/>
            </a:endParaRPr>
          </a:p>
          <a:p>
            <a:pPr marL="0" indent="0">
              <a:lnSpc>
                <a:spcPct val="100000"/>
              </a:lnSpc>
              <a:buNone/>
            </a:pPr>
            <a:r>
              <a:rPr lang="en-GB" sz="1600" b="1" dirty="0">
                <a:latin typeface="Arial Nova"/>
              </a:rPr>
              <a:t>The e-commerce industry contains important retailers for e.g. </a:t>
            </a:r>
          </a:p>
          <a:p>
            <a:pPr>
              <a:lnSpc>
                <a:spcPct val="100000"/>
              </a:lnSpc>
            </a:pPr>
            <a:r>
              <a:rPr lang="en-GB" sz="1600" b="1" dirty="0">
                <a:latin typeface="Arial Nova"/>
              </a:rPr>
              <a:t>Amazon.com </a:t>
            </a:r>
            <a:endParaRPr lang="en-GB" sz="1600">
              <a:latin typeface="Arial Nova"/>
            </a:endParaRPr>
          </a:p>
          <a:p>
            <a:pPr>
              <a:lnSpc>
                <a:spcPct val="100000"/>
              </a:lnSpc>
            </a:pPr>
            <a:r>
              <a:rPr lang="en-GB" sz="1600" b="1" dirty="0">
                <a:latin typeface="Arial Nova"/>
              </a:rPr>
              <a:t>E Bay </a:t>
            </a:r>
            <a:endParaRPr lang="en-GB" sz="1600">
              <a:latin typeface="Arial Nova"/>
            </a:endParaRPr>
          </a:p>
          <a:p>
            <a:pPr>
              <a:lnSpc>
                <a:spcPct val="100000"/>
              </a:lnSpc>
            </a:pPr>
            <a:r>
              <a:rPr lang="en-GB" sz="1600" b="1" dirty="0">
                <a:latin typeface="Arial Nova"/>
              </a:rPr>
              <a:t>The information service companies for e.g. Google. And online versions of traditional brick-and-mortar stores.</a:t>
            </a:r>
            <a:endParaRPr lang="en-GB" sz="1600">
              <a:latin typeface="Arial Nova"/>
            </a:endParaRPr>
          </a:p>
          <a:p>
            <a:pPr>
              <a:lnSpc>
                <a:spcPct val="100000"/>
              </a:lnSpc>
            </a:pPr>
            <a:r>
              <a:rPr lang="en-GB" sz="1600" b="1" dirty="0">
                <a:latin typeface="Arial Nova"/>
              </a:rPr>
              <a:t>J </a:t>
            </a:r>
            <a:r>
              <a:rPr lang="en-GB" sz="1600" b="1" dirty="0" err="1">
                <a:latin typeface="Arial Nova"/>
              </a:rPr>
              <a:t>Valacich</a:t>
            </a:r>
            <a:r>
              <a:rPr lang="en-GB" sz="1600" b="1" dirty="0">
                <a:latin typeface="Arial Nova"/>
              </a:rPr>
              <a:t> et al. (2023) says information systems have become dominant for managing in the digital world, on the next slide are some of the reason why.</a:t>
            </a:r>
          </a:p>
          <a:p>
            <a:pPr marL="0" indent="0">
              <a:lnSpc>
                <a:spcPct val="100000"/>
              </a:lnSpc>
              <a:buNone/>
            </a:pPr>
            <a:endParaRPr lang="en-GB" sz="1100" b="1">
              <a:latin typeface="Arial Nova"/>
            </a:endParaRPr>
          </a:p>
          <a:p>
            <a:pPr>
              <a:lnSpc>
                <a:spcPct val="100000"/>
              </a:lnSpc>
            </a:pPr>
            <a:endParaRPr lang="en-GB" sz="1100" b="1">
              <a:latin typeface="Arial Nova"/>
            </a:endParaRPr>
          </a:p>
        </p:txBody>
      </p:sp>
      <p:cxnSp>
        <p:nvCxnSpPr>
          <p:cNvPr id="26" name="Straight Connector 25">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662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8E3E3"/>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6" name="Straight Connector 45">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TextBox 3">
            <a:extLst>
              <a:ext uri="{FF2B5EF4-FFF2-40B4-BE49-F238E27FC236}">
                <a16:creationId xmlns:a16="http://schemas.microsoft.com/office/drawing/2014/main" id="{15AEB04F-7C1B-4D23-0954-DD1E0649572B}"/>
              </a:ext>
            </a:extLst>
          </p:cNvPr>
          <p:cNvGraphicFramePr/>
          <p:nvPr>
            <p:extLst>
              <p:ext uri="{D42A27DB-BD31-4B8C-83A1-F6EECF244321}">
                <p14:modId xmlns:p14="http://schemas.microsoft.com/office/powerpoint/2010/main" val="3306642169"/>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67" name="Picture 166" descr="A hand holding a glowing brain&#10;&#10;AI-generated content may be incorrect.">
            <a:extLst>
              <a:ext uri="{FF2B5EF4-FFF2-40B4-BE49-F238E27FC236}">
                <a16:creationId xmlns:a16="http://schemas.microsoft.com/office/drawing/2014/main" id="{6E234F8F-1A41-0463-BE3C-B67E15384EA7}"/>
              </a:ext>
            </a:extLst>
          </p:cNvPr>
          <p:cNvPicPr>
            <a:picLocks noChangeAspect="1"/>
          </p:cNvPicPr>
          <p:nvPr/>
        </p:nvPicPr>
        <p:blipFill>
          <a:blip r:embed="rId7"/>
          <a:stretch>
            <a:fillRect/>
          </a:stretch>
        </p:blipFill>
        <p:spPr>
          <a:xfrm>
            <a:off x="569074" y="1358840"/>
            <a:ext cx="3822042" cy="2084358"/>
          </a:xfrm>
          <a:prstGeom prst="rect">
            <a:avLst/>
          </a:prstGeom>
        </p:spPr>
      </p:pic>
      <p:pic>
        <p:nvPicPr>
          <p:cNvPr id="185" name="Picture 184" descr="A blue and white logo&#10;&#10;AI-generated content may be incorrect.">
            <a:extLst>
              <a:ext uri="{FF2B5EF4-FFF2-40B4-BE49-F238E27FC236}">
                <a16:creationId xmlns:a16="http://schemas.microsoft.com/office/drawing/2014/main" id="{7C4EC31C-9843-7CC8-85F9-87781F2D151D}"/>
              </a:ext>
            </a:extLst>
          </p:cNvPr>
          <p:cNvPicPr>
            <a:picLocks noChangeAspect="1"/>
          </p:cNvPicPr>
          <p:nvPr/>
        </p:nvPicPr>
        <p:blipFill>
          <a:blip r:embed="rId8"/>
          <a:stretch>
            <a:fillRect/>
          </a:stretch>
        </p:blipFill>
        <p:spPr>
          <a:xfrm>
            <a:off x="1687363" y="4081464"/>
            <a:ext cx="1571086" cy="1714320"/>
          </a:xfrm>
          <a:prstGeom prst="rect">
            <a:avLst/>
          </a:prstGeom>
        </p:spPr>
      </p:pic>
    </p:spTree>
    <p:extLst>
      <p:ext uri="{BB962C8B-B14F-4D97-AF65-F5344CB8AC3E}">
        <p14:creationId xmlns:p14="http://schemas.microsoft.com/office/powerpoint/2010/main" val="984477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F5AC0-FE1C-10A1-C44B-551169D2053E}"/>
              </a:ext>
            </a:extLst>
          </p:cNvPr>
          <p:cNvSpPr>
            <a:spLocks noGrp="1"/>
          </p:cNvSpPr>
          <p:nvPr>
            <p:ph type="title"/>
          </p:nvPr>
        </p:nvSpPr>
        <p:spPr/>
        <p:txBody>
          <a:bodyPr>
            <a:normAutofit/>
          </a:bodyPr>
          <a:lstStyle/>
          <a:p>
            <a:r>
              <a:rPr lang="en-GB" sz="3200" b="1">
                <a:latin typeface="Arial Nova"/>
              </a:rPr>
              <a:t>references</a:t>
            </a:r>
          </a:p>
        </p:txBody>
      </p:sp>
      <p:sp>
        <p:nvSpPr>
          <p:cNvPr id="3" name="Content Placeholder 2">
            <a:extLst>
              <a:ext uri="{FF2B5EF4-FFF2-40B4-BE49-F238E27FC236}">
                <a16:creationId xmlns:a16="http://schemas.microsoft.com/office/drawing/2014/main" id="{B1697FFC-A5D7-14D8-E477-C6DC0A0D5A82}"/>
              </a:ext>
            </a:extLst>
          </p:cNvPr>
          <p:cNvSpPr>
            <a:spLocks noGrp="1"/>
          </p:cNvSpPr>
          <p:nvPr>
            <p:ph idx="1"/>
          </p:nvPr>
        </p:nvSpPr>
        <p:spPr>
          <a:xfrm>
            <a:off x="484975" y="1244332"/>
            <a:ext cx="10691265" cy="4372499"/>
          </a:xfrm>
        </p:spPr>
        <p:txBody>
          <a:bodyPr vert="horz" lIns="91440" tIns="45720" rIns="91440" bIns="45720" rtlCol="0" anchor="t">
            <a:normAutofit fontScale="85000" lnSpcReduction="20000"/>
          </a:bodyPr>
          <a:lstStyle/>
          <a:p>
            <a:pPr marL="0" indent="0">
              <a:buNone/>
            </a:pPr>
            <a:endParaRPr lang="en-GB" b="1">
              <a:latin typeface="Arial Nova"/>
            </a:endParaRPr>
          </a:p>
          <a:p>
            <a:r>
              <a:rPr lang="en-GB" b="1" dirty="0">
                <a:latin typeface="Arial Nova"/>
              </a:rPr>
              <a:t>D Paradice D freeman J hao J Lee D Hall </a:t>
            </a:r>
            <a:r>
              <a:rPr lang="en-GB" b="1" i="1" dirty="0">
                <a:latin typeface="Arial Nova"/>
              </a:rPr>
              <a:t>(A review of ethical issue considerations in the information systems research literature)</a:t>
            </a:r>
            <a:r>
              <a:rPr lang="en-GB" b="1" dirty="0">
                <a:latin typeface="Arial Nova"/>
              </a:rPr>
              <a:t> (2012)</a:t>
            </a:r>
          </a:p>
          <a:p>
            <a:r>
              <a:rPr lang="en-GB" b="1" dirty="0">
                <a:latin typeface="Arial Nova"/>
              </a:rPr>
              <a:t>J </a:t>
            </a:r>
            <a:r>
              <a:rPr lang="en-GB" b="1" dirty="0" err="1">
                <a:latin typeface="Arial Nova"/>
              </a:rPr>
              <a:t>Valacich</a:t>
            </a:r>
            <a:r>
              <a:rPr lang="en-GB" b="1" dirty="0">
                <a:latin typeface="Arial Nova"/>
              </a:rPr>
              <a:t> C Schneider M Hashim </a:t>
            </a:r>
            <a:r>
              <a:rPr lang="en-GB" b="1" i="1" dirty="0">
                <a:latin typeface="Arial Nova"/>
              </a:rPr>
              <a:t>(Information Systems Today – Managing in the digital world)</a:t>
            </a:r>
            <a:r>
              <a:rPr lang="en-GB" b="1" dirty="0">
                <a:latin typeface="Arial Nova"/>
              </a:rPr>
              <a:t> (2023) pg22</a:t>
            </a:r>
          </a:p>
          <a:p>
            <a:r>
              <a:rPr lang="en-GB" b="1" dirty="0">
                <a:latin typeface="Arial Nova"/>
              </a:rPr>
              <a:t>K Sara C Nawel </a:t>
            </a:r>
            <a:r>
              <a:rPr lang="en-GB" b="1" i="1" dirty="0">
                <a:latin typeface="Arial Nova"/>
              </a:rPr>
              <a:t>(The role of information technology in electronic commerce ; case study AMAZON) </a:t>
            </a:r>
            <a:r>
              <a:rPr lang="en-GB" b="1" dirty="0">
                <a:latin typeface="Arial Nova"/>
              </a:rPr>
              <a:t>(2021)</a:t>
            </a:r>
          </a:p>
          <a:p>
            <a:r>
              <a:rPr lang="en-GB" b="1" dirty="0">
                <a:latin typeface="Arial Nova"/>
              </a:rPr>
              <a:t>L M Maruping V Viswanath J Y L Thong V Zhang </a:t>
            </a:r>
            <a:r>
              <a:rPr lang="en-GB" b="1" i="1" dirty="0">
                <a:latin typeface="Arial Nova"/>
              </a:rPr>
              <a:t>(A Risk Mitigation Framework for Information Technology Projects: A Cultural Contingency Perspective) </a:t>
            </a:r>
            <a:r>
              <a:rPr lang="en-GB" b="1" dirty="0">
                <a:latin typeface="Arial Nova"/>
              </a:rPr>
              <a:t>(2019) pg1 </a:t>
            </a:r>
          </a:p>
          <a:p>
            <a:r>
              <a:rPr lang="en-GB" b="1" dirty="0">
                <a:latin typeface="Arial Nova"/>
              </a:rPr>
              <a:t>M B Namani </a:t>
            </a:r>
            <a:r>
              <a:rPr lang="en-GB" b="1" i="1" dirty="0">
                <a:latin typeface="Arial Nova"/>
              </a:rPr>
              <a:t>(The role of information systems in management decision making – and theoretical approach) </a:t>
            </a:r>
            <a:r>
              <a:rPr lang="en-GB" b="1" dirty="0">
                <a:latin typeface="Arial Nova"/>
              </a:rPr>
              <a:t>(2012)</a:t>
            </a:r>
          </a:p>
          <a:p>
            <a:r>
              <a:rPr lang="en-GB" b="1" dirty="0">
                <a:latin typeface="Arial Nova"/>
              </a:rPr>
              <a:t>MD. Abdullah AL. Imran </a:t>
            </a:r>
            <a:r>
              <a:rPr lang="en-GB" b="1" i="1" dirty="0">
                <a:latin typeface="Arial Nova"/>
              </a:rPr>
              <a:t>(A study of Amazan; Information Systems Business Strategies and </a:t>
            </a:r>
            <a:r>
              <a:rPr lang="en-GB" b="1" i="1" dirty="0" err="1">
                <a:latin typeface="Arial Nova"/>
              </a:rPr>
              <a:t>e.CRM</a:t>
            </a:r>
            <a:r>
              <a:rPr lang="en-GB" b="1" i="1" dirty="0">
                <a:latin typeface="Arial Nova"/>
              </a:rPr>
              <a:t>) </a:t>
            </a:r>
            <a:r>
              <a:rPr lang="en-GB" b="1" dirty="0">
                <a:latin typeface="Arial Nova"/>
              </a:rPr>
              <a:t>(2014) pg1</a:t>
            </a:r>
          </a:p>
          <a:p>
            <a:r>
              <a:rPr lang="en-GB" b="1" dirty="0">
                <a:latin typeface="Arial Nova"/>
              </a:rPr>
              <a:t>S K Boell D </a:t>
            </a:r>
            <a:r>
              <a:rPr lang="en-GB" b="1" dirty="0" err="1">
                <a:latin typeface="Arial Nova"/>
              </a:rPr>
              <a:t>Cecez-Kecmanovic</a:t>
            </a:r>
            <a:r>
              <a:rPr lang="en-GB" b="1" dirty="0">
                <a:latin typeface="Arial Nova"/>
              </a:rPr>
              <a:t> </a:t>
            </a:r>
            <a:r>
              <a:rPr lang="en-GB" b="1" i="1" dirty="0">
                <a:latin typeface="Arial Nova"/>
              </a:rPr>
              <a:t>(What is information system) </a:t>
            </a:r>
            <a:r>
              <a:rPr lang="en-GB" b="1" dirty="0">
                <a:latin typeface="Arial Nova"/>
              </a:rPr>
              <a:t>(2015)</a:t>
            </a:r>
          </a:p>
          <a:p>
            <a:endParaRPr lang="en-GB" b="1" dirty="0">
              <a:latin typeface="Arial Nova"/>
            </a:endParaRPr>
          </a:p>
          <a:p>
            <a:endParaRPr lang="en-GB" b="1">
              <a:latin typeface="Arial Nova"/>
            </a:endParaRPr>
          </a:p>
        </p:txBody>
      </p:sp>
    </p:spTree>
    <p:extLst>
      <p:ext uri="{BB962C8B-B14F-4D97-AF65-F5344CB8AC3E}">
        <p14:creationId xmlns:p14="http://schemas.microsoft.com/office/powerpoint/2010/main" val="4409412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ChronicleVTI</vt:lpstr>
      <vt:lpstr>Managing business information</vt:lpstr>
      <vt:lpstr>Table of content</vt:lpstr>
      <vt:lpstr>Introduction </vt:lpstr>
      <vt:lpstr>Information systems </vt:lpstr>
      <vt:lpstr>Information systems amazon use</vt:lpstr>
      <vt:lpstr>PowerPoint Presentation</vt:lpstr>
      <vt:lpstr>PowerPoint Presentation</vt:lpstr>
      <vt:lpstr> information systems used for  </vt:lpstr>
      <vt:lpstr>Mitigating risks and ensure responsible us</vt:lpstr>
      <vt:lpstr>PowerPoint Presentation</vt:lpstr>
      <vt:lpstr>The Importance of information system in decision making </vt:lpstr>
      <vt:lpstr>Real – world case studies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637</cp:revision>
  <dcterms:created xsi:type="dcterms:W3CDTF">2025-09-25T15:45:47Z</dcterms:created>
  <dcterms:modified xsi:type="dcterms:W3CDTF">2025-10-09T07:28:31Z</dcterms:modified>
</cp:coreProperties>
</file>