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embeddedFontLst>
    <p:embeddedFont>
      <p:font typeface="Montserrat"/>
      <p:regular r:id="rId14"/>
      <p:bold r:id="rId15"/>
      <p:italic r:id="rId16"/>
      <p:boldItalic r:id="rId17"/>
    </p:embeddedFont>
    <p:embeddedFont>
      <p:font typeface="La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Lato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Lat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Montserrat-bold.fntdata"/><Relationship Id="rId14" Type="http://schemas.openxmlformats.org/officeDocument/2006/relationships/font" Target="fonts/Montserrat-regular.fntdata"/><Relationship Id="rId17" Type="http://schemas.openxmlformats.org/officeDocument/2006/relationships/font" Target="fonts/Montserrat-boldItalic.fntdata"/><Relationship Id="rId16" Type="http://schemas.openxmlformats.org/officeDocument/2006/relationships/font" Target="fonts/Montserrat-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bold.fntdata"/><Relationship Id="rId6" Type="http://schemas.openxmlformats.org/officeDocument/2006/relationships/slide" Target="slides/slide1.xml"/><Relationship Id="rId18" Type="http://schemas.openxmlformats.org/officeDocument/2006/relationships/font" Target="fonts/Lat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2418fbfc10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2418fbfc10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418fbfc106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418fbfc106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241ce9073e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241ce9073e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241ce9073e9_0_1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241ce9073e9_0_1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241ce9073e9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241ce9073e9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2418fbfc106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2418fbfc106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241ce9073e9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241ce9073e9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5.png"/><Relationship Id="rId4" Type="http://schemas.openxmlformats.org/officeDocument/2006/relationships/image" Target="../media/image14.png"/><Relationship Id="rId5" Type="http://schemas.openxmlformats.org/officeDocument/2006/relationships/image" Target="../media/image1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1.jpg"/><Relationship Id="rId4" Type="http://schemas.openxmlformats.org/officeDocument/2006/relationships/image" Target="../media/image3.jpg"/><Relationship Id="rId5" Type="http://schemas.openxmlformats.org/officeDocument/2006/relationships/image" Target="../media/image7.jpg"/><Relationship Id="rId6" Type="http://schemas.openxmlformats.org/officeDocument/2006/relationships/image" Target="../media/image1.jpg"/><Relationship Id="rId7" Type="http://schemas.openxmlformats.org/officeDocument/2006/relationships/image" Target="../media/image4.jpg"/><Relationship Id="rId8" Type="http://schemas.openxmlformats.org/officeDocument/2006/relationships/image" Target="../media/image10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www.youtube.com/watch?v=lE6hkKE1t_w" TargetMode="External"/><Relationship Id="rId4" Type="http://schemas.openxmlformats.org/officeDocument/2006/relationships/image" Target="../media/image5.jpg"/><Relationship Id="rId5" Type="http://schemas.openxmlformats.org/officeDocument/2006/relationships/hyperlink" Target="http://www.youtube.com/watch?v=dINtarQHK2I" TargetMode="External"/><Relationship Id="rId6" Type="http://schemas.openxmlformats.org/officeDocument/2006/relationships/image" Target="../media/image9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www.youtube.com/watch?v=D8DWy0Wx-So" TargetMode="External"/><Relationship Id="rId4" Type="http://schemas.openxmlformats.org/officeDocument/2006/relationships/image" Target="../media/image2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express.adobe.com/page/iV7LWq8dUzPoJ/" TargetMode="External"/><Relationship Id="rId4" Type="http://schemas.openxmlformats.org/officeDocument/2006/relationships/hyperlink" Target="https://finlaypry2016.wixsite.com/my-si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Google Shape;13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87675" y="587750"/>
            <a:ext cx="4419599" cy="2945684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3"/>
          <p:cNvSpPr txBox="1"/>
          <p:nvPr>
            <p:ph type="ctrTitle"/>
          </p:nvPr>
        </p:nvSpPr>
        <p:spPr>
          <a:xfrm>
            <a:off x="3537150" y="2346025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Graduate Project </a:t>
            </a:r>
            <a:endParaRPr/>
          </a:p>
        </p:txBody>
      </p:sp>
      <p:sp>
        <p:nvSpPr>
          <p:cNvPr id="136" name="Google Shape;136;p13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Finlay Prytherch 2004796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ADFM6005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Planning</a:t>
            </a:r>
            <a:r>
              <a:rPr lang="en-GB"/>
              <a:t> </a:t>
            </a:r>
            <a:endParaRPr/>
          </a:p>
        </p:txBody>
      </p:sp>
      <p:sp>
        <p:nvSpPr>
          <p:cNvPr id="142" name="Google Shape;142;p1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/>
              <a:t>Initial idea</a:t>
            </a:r>
            <a:endParaRPr sz="13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/>
              <a:t>My initial idea was to create a film on a family run farm which doubles as a campsite. This is called ghyll house camping. At this farm there is a  guy called mike and he is the most down to earth person you will ever met he would do anything for </a:t>
            </a:r>
            <a:r>
              <a:rPr lang="en-GB" sz="1300"/>
              <a:t>anyone</a:t>
            </a:r>
            <a:r>
              <a:rPr lang="en-GB" sz="1300"/>
              <a:t> i met mike when i worked on the channel 4 series the perfect pitch last year which is a come dine with me style campsite review show,  his campsite ended up winning the perfect pitch. Due to how much mike works and gives back to others i felt this could </a:t>
            </a:r>
            <a:r>
              <a:rPr lang="en-GB" sz="1300"/>
              <a:t>have been a great story. But due to financial issues and lack of time i felt this was not a viable option and got back to brainstorming.</a:t>
            </a:r>
            <a:endParaRPr sz="13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/>
              <a:t>Actual idea</a:t>
            </a:r>
            <a:endParaRPr sz="13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300"/>
              <a:t>For my artefact i decided to create showreels and a portfolio for each of my disciplines and then display them for production companies on my website. I felt that this project was one that could help me to get into the industry therefore i wanted to create showreels and a portfolio. This would help me market myself when i finish university as a videographer, drone videographer and a photographer.</a:t>
            </a:r>
            <a:endParaRPr sz="13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Personal Development Plan</a:t>
            </a:r>
            <a:endParaRPr/>
          </a:p>
        </p:txBody>
      </p:sp>
      <p:sp>
        <p:nvSpPr>
          <p:cNvPr id="148" name="Google Shape;148;p15"/>
          <p:cNvSpPr txBox="1"/>
          <p:nvPr>
            <p:ph idx="1" type="body"/>
          </p:nvPr>
        </p:nvSpPr>
        <p:spPr>
          <a:xfrm>
            <a:off x="1297500" y="1170075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With planning this project i needed to have clear goals i wanted to </a:t>
            </a:r>
            <a:r>
              <a:rPr lang="en-GB"/>
              <a:t>achieve</a:t>
            </a:r>
            <a:r>
              <a:rPr lang="en-GB"/>
              <a:t> from this project as well as how and when i want to </a:t>
            </a:r>
            <a:r>
              <a:rPr lang="en-GB"/>
              <a:t>achieve</a:t>
            </a:r>
            <a:r>
              <a:rPr lang="en-GB"/>
              <a:t> them.</a:t>
            </a:r>
            <a:endParaRPr/>
          </a:p>
        </p:txBody>
      </p:sp>
      <p:pic>
        <p:nvPicPr>
          <p:cNvPr id="149" name="Google Shape;14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956050"/>
            <a:ext cx="3249048" cy="3187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49050" y="2165277"/>
            <a:ext cx="2956824" cy="2307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05874" y="2165275"/>
            <a:ext cx="2938126" cy="1982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Research </a:t>
            </a:r>
            <a:endParaRPr/>
          </a:p>
        </p:txBody>
      </p:sp>
      <p:sp>
        <p:nvSpPr>
          <p:cNvPr id="157" name="Google Shape;157;p16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When</a:t>
            </a:r>
            <a:r>
              <a:rPr lang="en-GB"/>
              <a:t> looking to create my showreels i needed to research into how other practitioners made their showreels. So for each discipline i looked into 2 practitioners so a total of 6. As part of this research i looked into who they were how they presented </a:t>
            </a:r>
            <a:r>
              <a:rPr lang="en-GB"/>
              <a:t>themselves</a:t>
            </a:r>
            <a:r>
              <a:rPr lang="en-GB"/>
              <a:t> as a practitioner and i then looked at their showreel from looking at their showreel i would see what i learned and how i </a:t>
            </a:r>
            <a:r>
              <a:rPr lang="en-GB"/>
              <a:t>could apply some of the information i learned in my own work. </a:t>
            </a:r>
            <a:endParaRPr/>
          </a:p>
        </p:txBody>
      </p:sp>
      <p:pic>
        <p:nvPicPr>
          <p:cNvPr id="158" name="Google Shape;158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5350" y="4568875"/>
            <a:ext cx="3066650" cy="445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1" y="4286400"/>
            <a:ext cx="2710900" cy="728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72000" y="3461025"/>
            <a:ext cx="1920725" cy="825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726500" y="3663787"/>
            <a:ext cx="2845500" cy="9050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06350" y="3663775"/>
            <a:ext cx="1399000" cy="112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492731" y="3840700"/>
            <a:ext cx="2435044" cy="445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2600" y="1426875"/>
            <a:ext cx="4382623" cy="2818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05225" y="1672513"/>
            <a:ext cx="4538772" cy="232702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8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Research </a:t>
            </a:r>
            <a:endParaRPr/>
          </a:p>
        </p:txBody>
      </p:sp>
      <p:sp>
        <p:nvSpPr>
          <p:cNvPr id="175" name="Google Shape;175;p18"/>
          <p:cNvSpPr txBox="1"/>
          <p:nvPr>
            <p:ph idx="1" type="body"/>
          </p:nvPr>
        </p:nvSpPr>
        <p:spPr>
          <a:xfrm>
            <a:off x="311700" y="1152475"/>
            <a:ext cx="8520600" cy="79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I also </a:t>
            </a:r>
            <a:r>
              <a:rPr lang="en-GB"/>
              <a:t>researched</a:t>
            </a:r>
            <a:r>
              <a:rPr lang="en-GB"/>
              <a:t> into different techniques i needed to include when filming for my showreels as well as different photography techniques i need to use.</a:t>
            </a:r>
            <a:endParaRPr/>
          </a:p>
        </p:txBody>
      </p:sp>
      <p:pic>
        <p:nvPicPr>
          <p:cNvPr id="176" name="Google Shape;176;p18" title="DUTCH ANGLE EXPERIMENT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4100" y="2295125"/>
            <a:ext cx="3810020" cy="2143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18" title="LOW ANGLE EXPERIMENT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28850" y="2295125"/>
            <a:ext cx="3810025" cy="2143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9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Artefact </a:t>
            </a:r>
            <a:endParaRPr/>
          </a:p>
        </p:txBody>
      </p:sp>
      <p:sp>
        <p:nvSpPr>
          <p:cNvPr id="183" name="Google Shape;183;p19"/>
          <p:cNvSpPr txBox="1"/>
          <p:nvPr>
            <p:ph idx="1" type="body"/>
          </p:nvPr>
        </p:nvSpPr>
        <p:spPr>
          <a:xfrm>
            <a:off x="311700" y="1152475"/>
            <a:ext cx="1954500" cy="45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D</a:t>
            </a:r>
            <a:r>
              <a:rPr lang="en-GB"/>
              <a:t>rone showreel</a:t>
            </a:r>
            <a:endParaRPr/>
          </a:p>
        </p:txBody>
      </p:sp>
      <p:pic>
        <p:nvPicPr>
          <p:cNvPr id="184" name="Google Shape;184;p19" title="DRONE SHOWREEL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77775" y="1610275"/>
            <a:ext cx="5988450" cy="336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Artefact </a:t>
            </a:r>
            <a:endParaRPr/>
          </a:p>
        </p:txBody>
      </p:sp>
      <p:sp>
        <p:nvSpPr>
          <p:cNvPr id="190" name="Google Shape;190;p20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Here i have my portfolio within my artefact.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https://express.adobe.com/page/iV7LWq8dUzPoJ/</a:t>
            </a: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4"/>
              </a:rPr>
              <a:t>https://finlaypry2016.wixsite.com/my-site</a:t>
            </a: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What have i </a:t>
            </a:r>
            <a:r>
              <a:rPr lang="en-GB"/>
              <a:t>learned from this project?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What skills have i developed from this project?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Am i happy with what i have created?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