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2" r:id="rId3"/>
    <p:sldId id="292" r:id="rId4"/>
    <p:sldId id="284" r:id="rId5"/>
    <p:sldId id="285" r:id="rId6"/>
    <p:sldId id="294" r:id="rId7"/>
    <p:sldId id="295" r:id="rId8"/>
    <p:sldId id="297" r:id="rId9"/>
    <p:sldId id="298" r:id="rId10"/>
    <p:sldId id="29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327"/>
  </p:normalViewPr>
  <p:slideViewPr>
    <p:cSldViewPr snapToGrid="0" snapToObjects="1">
      <p:cViewPr varScale="1">
        <p:scale>
          <a:sx n="67" d="100"/>
          <a:sy n="67" d="100"/>
        </p:scale>
        <p:origin x="62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B5BDD-F8EE-5141-81FC-1010A78B7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6E894B-B0E4-924B-BB77-F7F4A3E7B0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5724A-036C-E04C-8D4E-DCD7A59BD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209B6-2EB5-DB4D-9DDB-89FA0BF7A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C1E2F-2C16-BB46-8D40-E2CD5644B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96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9629E-91BD-124E-AE7D-256E79471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05C6B-A561-D747-A404-E2C79E221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02D2E-0BBB-CE43-A49C-229FC652D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E686B-E7A7-3B43-A78B-22CF03D06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D9A0A-9607-0B44-A054-D273C9044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614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3057A-6F9B-BC43-9AAD-E0E589C6E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594E6-141A-B24E-9E05-5BAFDA0C9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0A445C-C37E-5F46-926E-E2ADC5ADC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F5F1B-9369-5C46-8979-3EE74ABA8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FB4FA-471F-4B4E-945C-151D85909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251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8828B-73F4-6946-ABE0-5EEBA5A28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64C9C-BF0A-7A40-B6E3-DDDB9A3E81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7D5F8-BF61-854A-ACAF-03F3B1D0B4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909DAB-9B25-844F-8469-6D8248430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23D4C-4CA2-E94C-AFFB-C90394CE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5BBA11-E7A6-5645-8020-7E543CF65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43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C2E89-BCEC-B545-AC70-EB32ED065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497A07-533F-C743-9B9D-200E5DB061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11A499-4037-F344-AA11-89C1630C9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897B7-2831-4242-BDC2-1D0F5BE145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C4F9E-7030-DE49-9B62-58F42C8172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265F36-E2A4-7B40-90D3-19E17F50D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60D2F7-C91C-6141-9E29-AD3DF349E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DB26E0-9E3B-7D45-938A-0F6E4FB39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1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678D6-9183-0A4E-94D9-0B9317DA9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BC0AC2-6544-7C47-8DAA-35AA864D5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D1DEC6-7CB1-AD48-8269-2DD471225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47614-C946-C647-AAD4-DFD8DB443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32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098274-090A-AA41-9AD9-3C35069E2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CA2EC3-421A-B447-8BF6-A045AB47B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EFBD0-F441-3C46-B3AD-A566F3CE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2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43195-7A96-C64A-BA9C-10BD8705F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B6364-F5A0-1B49-A38F-A41B8BCFF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5900A9-51A7-F745-8626-D64756367C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5A1E3D-E67F-9E4E-8125-0A54A2DC8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7C31B0-690B-884C-9F67-976C1262A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47FAAA-D63A-6247-9834-B32CADC2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0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BD2F-77E3-6C4D-9DB0-B64AF357F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78CE1F-2BF6-324D-A8AF-775E5B84C5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F9676-2988-C84B-B497-DBE403F6E8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0D908-B93F-A547-A9D9-0D78394E8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909CC-7425-2945-BA8B-052D4CBB5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39179A-2C21-BF49-8461-0B54AA658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955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10C0D-580C-F640-AF25-EA5123FA2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0A47B2-872F-E24B-A98D-60E1C8F5E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C9257-C652-9D4E-BBB6-AEF268C05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8BFF20-8099-0F4A-AFE8-018638BEB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A6576-C770-6246-A455-02D4877EF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9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B4D6B8-1148-6A48-A75D-895558C8D6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ABDE60-B1CB-1349-BDEF-43E483910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25B72-ACB7-4E43-8EF0-66DBA5AB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0B112-C216-F94A-813F-D43A00B54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3D033-F71A-6443-BDBC-87A067D2E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563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30A8D7-6F83-4B41-ADDE-FD8F9DCDC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6AB5C0-49DD-FD46-81CC-82CC3FBFA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0704-EA1D-E440-9027-B4C779C095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86C52-7590-3742-8266-447513F3F5F1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0A1FA-F311-924D-8373-0FAD27CD8C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C9992-EB94-8D4E-986D-9DBDA2FEF9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68E32-06F9-3D45-AE86-2E91B603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09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12D35-9BE3-4841-A089-D61A160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1788"/>
            <a:ext cx="9144000" cy="153511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262626"/>
                </a:solidFill>
              </a:rPr>
              <a:t>BMHP5013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dirty="0">
                <a:solidFill>
                  <a:srgbClr val="262626"/>
                </a:solidFill>
              </a:rPr>
              <a:t>PUBLIC HEALTH POLICY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99DF50-1464-044B-A491-612841FA27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062" y="2238375"/>
            <a:ext cx="9667875" cy="3505200"/>
          </a:xfrm>
        </p:spPr>
        <p:txBody>
          <a:bodyPr>
            <a:normAutofit/>
          </a:bodyPr>
          <a:lstStyle/>
          <a:p>
            <a:r>
              <a:rPr lang="en-US" dirty="0"/>
              <a:t>ASSESSMENT 1 – GROUP PRESENTATION</a:t>
            </a:r>
          </a:p>
          <a:p>
            <a:endParaRPr lang="en-US" dirty="0"/>
          </a:p>
          <a:p>
            <a:pPr algn="l"/>
            <a:r>
              <a:rPr lang="en-US" dirty="0"/>
              <a:t>Student (Group leader) name and ID: </a:t>
            </a:r>
          </a:p>
          <a:p>
            <a:pPr algn="l"/>
            <a:r>
              <a:rPr lang="en-US" dirty="0"/>
              <a:t>Student name and ID: </a:t>
            </a:r>
          </a:p>
          <a:p>
            <a:pPr algn="l"/>
            <a:r>
              <a:rPr lang="en-US" dirty="0"/>
              <a:t>Student name and ID: </a:t>
            </a:r>
          </a:p>
          <a:p>
            <a:pPr algn="l"/>
            <a:r>
              <a:rPr lang="en-US" dirty="0"/>
              <a:t>Student name and ID: </a:t>
            </a:r>
          </a:p>
          <a:p>
            <a:pPr algn="l"/>
            <a:r>
              <a:rPr lang="en-US" dirty="0"/>
              <a:t>Student name and ID: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352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8745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The chosen Public Health Issue (1 of 2)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876425"/>
            <a:ext cx="9601196" cy="3999443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Identify, define and give details of your chosen Public health issues 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604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8745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The chosen Public Health Issue (2 of 2)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876425"/>
            <a:ext cx="9601196" cy="3999443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Identify, define and give details of your chosen Public health issues 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56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Policies for users of health and social care services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914525"/>
            <a:ext cx="9601196" cy="3961343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the relevant policies for users of health and social care services. </a:t>
            </a: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details of any policies specifically for this chosen public health issue</a:t>
            </a:r>
          </a:p>
        </p:txBody>
      </p:sp>
    </p:spTree>
    <p:extLst>
      <p:ext uri="{BB962C8B-B14F-4D97-AF65-F5344CB8AC3E}">
        <p14:creationId xmlns:p14="http://schemas.microsoft.com/office/powerpoint/2010/main" val="1129816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en-US" dirty="0"/>
            </a:br>
            <a:r>
              <a:rPr lang="en-GB" dirty="0"/>
              <a:t>The impact of social policies on users of health and social care services </a:t>
            </a:r>
            <a:br>
              <a:rPr lang="en-GB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828801"/>
            <a:ext cx="9601196" cy="4333874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the impact of social policies on users of health and social care services. </a:t>
            </a: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details of impact of policies for the chosen Public Health issues</a:t>
            </a:r>
          </a:p>
        </p:txBody>
      </p:sp>
    </p:spTree>
    <p:extLst>
      <p:ext uri="{BB962C8B-B14F-4D97-AF65-F5344CB8AC3E}">
        <p14:creationId xmlns:p14="http://schemas.microsoft.com/office/powerpoint/2010/main" val="2299920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825"/>
            <a:ext cx="10648950" cy="1325563"/>
          </a:xfrm>
        </p:spPr>
        <p:txBody>
          <a:bodyPr>
            <a:noAutofit/>
          </a:bodyPr>
          <a:lstStyle/>
          <a:p>
            <a:pPr algn="ctr"/>
            <a:br>
              <a:rPr lang="en-US" dirty="0"/>
            </a:br>
            <a:r>
              <a:rPr lang="en-GB" dirty="0"/>
              <a:t>Incidence of the Public Health Issue or Disease (1 of 2)</a:t>
            </a:r>
            <a:br>
              <a:rPr lang="en-GB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690688"/>
            <a:ext cx="9601196" cy="4471987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incidence (geographical distribution, incidence rates, trends, vulnerable groups, causes, spread and controls) of your public health issue or disease.</a:t>
            </a: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Give details of geographical distribution, incidence, rates, vulnerable groups, causes, spread and control of chosen public health issue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437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825"/>
            <a:ext cx="10648950" cy="1325563"/>
          </a:xfrm>
        </p:spPr>
        <p:txBody>
          <a:bodyPr>
            <a:noAutofit/>
          </a:bodyPr>
          <a:lstStyle/>
          <a:p>
            <a:pPr algn="ctr"/>
            <a:br>
              <a:rPr lang="en-US" dirty="0"/>
            </a:br>
            <a:r>
              <a:rPr lang="en-GB" dirty="0"/>
              <a:t>Incidence of the Public Health Issue or Disease (2 of 2)</a:t>
            </a:r>
            <a:br>
              <a:rPr lang="en-GB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690688"/>
            <a:ext cx="9601196" cy="4471987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incidence (geographical distribution, incidence rates, trends, vulnerable groups, causes, spread and controls) of your public health issue or disease.</a:t>
            </a: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Give details of geographical distribution, incidence, rates, vulnerable groups, causes, spread and control of chosen public health issue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230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825"/>
            <a:ext cx="10648950" cy="1325563"/>
          </a:xfrm>
        </p:spPr>
        <p:txBody>
          <a:bodyPr>
            <a:noAutofit/>
          </a:bodyPr>
          <a:lstStyle/>
          <a:p>
            <a:pPr algn="ctr"/>
            <a:br>
              <a:rPr lang="en-US" dirty="0"/>
            </a:br>
            <a:r>
              <a:rPr lang="en-GB" dirty="0"/>
              <a:t>Roles of Agencies and Impact on the Disease (1 of 2)</a:t>
            </a:r>
            <a:br>
              <a:rPr lang="en-GB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690688"/>
            <a:ext cx="9601196" cy="4471987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 the roles of different agencies: local, national, international agencies e.g. local authorities, health boards, government, EU, WHO, voluntary </a:t>
            </a:r>
            <a:r>
              <a:rPr lang="en-US" i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details of different agencies role and impact on the chosen disease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43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825"/>
            <a:ext cx="10648950" cy="1325563"/>
          </a:xfrm>
        </p:spPr>
        <p:txBody>
          <a:bodyPr>
            <a:noAutofit/>
          </a:bodyPr>
          <a:lstStyle/>
          <a:p>
            <a:pPr algn="ctr"/>
            <a:br>
              <a:rPr lang="en-US" dirty="0"/>
            </a:br>
            <a:r>
              <a:rPr lang="en-GB" dirty="0"/>
              <a:t>Roles of Agencies and Impact on the Disease (2 of 2)</a:t>
            </a:r>
            <a:br>
              <a:rPr lang="en-GB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690688"/>
            <a:ext cx="9601196" cy="4471987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 the roles of different agencies: local, national, international agencies e.g. local authorities, health boards, government, EU, WHO, voluntary </a:t>
            </a:r>
            <a:r>
              <a:rPr lang="en-US" i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details of different agencies role and impact on the chosen disease</a:t>
            </a:r>
          </a:p>
          <a:p>
            <a:endParaRPr lang="en-US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050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63576A-826F-A947-97B7-FB70C4A0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825"/>
            <a:ext cx="10648950" cy="1325563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References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487E-39B1-8945-A5D9-A8206A657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97" y="1690688"/>
            <a:ext cx="9601196" cy="4471987"/>
          </a:xfrm>
        </p:spPr>
        <p:txBody>
          <a:bodyPr/>
          <a:lstStyle/>
          <a:p>
            <a:r>
              <a:rPr lang="en-US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Harvard Referencing style</a:t>
            </a:r>
          </a:p>
        </p:txBody>
      </p:sp>
    </p:spTree>
    <p:extLst>
      <p:ext uri="{BB962C8B-B14F-4D97-AF65-F5344CB8AC3E}">
        <p14:creationId xmlns:p14="http://schemas.microsoft.com/office/powerpoint/2010/main" val="862956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416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BMHP5013 PUBLIC HEALTH POLICY</vt:lpstr>
      <vt:lpstr>The chosen Public Health Issue (1 of 2)</vt:lpstr>
      <vt:lpstr>The chosen Public Health Issue (2 of 2)</vt:lpstr>
      <vt:lpstr>Policies for users of health and social care services</vt:lpstr>
      <vt:lpstr> The impact of social policies on users of health and social care services  </vt:lpstr>
      <vt:lpstr> Incidence of the Public Health Issue or Disease (1 of 2) </vt:lpstr>
      <vt:lpstr> Incidence of the Public Health Issue or Disease (2 of 2) </vt:lpstr>
      <vt:lpstr> Roles of Agencies and Impact on the Disease (1 of 2) </vt:lpstr>
      <vt:lpstr> Roles of Agencies and Impact on the Disease (2 of 2)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BMHP5013 PUBLIC HEALTH POLICY</dc:title>
  <dc:creator>tanoj ghosh</dc:creator>
  <cp:lastModifiedBy>Eleni Koutsogeorgou</cp:lastModifiedBy>
  <cp:revision>2</cp:revision>
  <dcterms:created xsi:type="dcterms:W3CDTF">2021-11-19T10:48:54Z</dcterms:created>
  <dcterms:modified xsi:type="dcterms:W3CDTF">2021-11-19T12:56:21Z</dcterms:modified>
</cp:coreProperties>
</file>