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7" r:id="rId4"/>
  </p:sldMasterIdLst>
  <p:notesMasterIdLst>
    <p:notesMasterId r:id="rId22"/>
  </p:notesMasterIdLst>
  <p:handoutMasterIdLst>
    <p:handoutMasterId r:id="rId23"/>
  </p:handoutMasterIdLst>
  <p:sldIdLst>
    <p:sldId id="1864" r:id="rId5"/>
    <p:sldId id="1865" r:id="rId6"/>
    <p:sldId id="1866" r:id="rId7"/>
    <p:sldId id="1867" r:id="rId8"/>
    <p:sldId id="1868" r:id="rId9"/>
    <p:sldId id="1869" r:id="rId10"/>
    <p:sldId id="1870" r:id="rId11"/>
    <p:sldId id="1871" r:id="rId12"/>
    <p:sldId id="1872" r:id="rId13"/>
    <p:sldId id="1873" r:id="rId14"/>
    <p:sldId id="1874" r:id="rId15"/>
    <p:sldId id="1875" r:id="rId16"/>
    <p:sldId id="1877" r:id="rId17"/>
    <p:sldId id="1878" r:id="rId18"/>
    <p:sldId id="1881" r:id="rId19"/>
    <p:sldId id="1882" r:id="rId20"/>
    <p:sldId id="1883" r:id="rId21"/>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521415D9-36F7-43E2-AB2F-B90AF26B5E84}">
      <p14:sectionLst xmlns:p14="http://schemas.microsoft.com/office/powerpoint/2010/main">
        <p14:section name="Pinks" id="{4CCBE145-9F3B-43C3-8EAE-1EE4FE803BE6}">
          <p14:sldIdLst>
            <p14:sldId id="1864"/>
            <p14:sldId id="1865"/>
            <p14:sldId id="1866"/>
            <p14:sldId id="1867"/>
            <p14:sldId id="1868"/>
            <p14:sldId id="1869"/>
            <p14:sldId id="1870"/>
            <p14:sldId id="1871"/>
            <p14:sldId id="1872"/>
            <p14:sldId id="1873"/>
            <p14:sldId id="1874"/>
            <p14:sldId id="1875"/>
            <p14:sldId id="1877"/>
            <p14:sldId id="1878"/>
            <p14:sldId id="1881"/>
            <p14:sldId id="1882"/>
            <p14:sldId id="1883"/>
          </p14:sldIdLst>
        </p14:section>
      </p14:sectionLst>
    </p:ext>
    <p:ext uri="{EFAFB233-063F-42B5-8137-9DF3F51BA10A}">
      <p15:sldGuideLst xmlns:p15="http://schemas.microsoft.com/office/powerpoint/2012/main">
        <p15:guide id="2" pos="480" userDrawn="1">
          <p15:clr>
            <a:srgbClr val="A4A3A4"/>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EF7F4"/>
    <a:srgbClr val="FF2625"/>
    <a:srgbClr val="007788"/>
    <a:srgbClr val="297C2A"/>
    <a:srgbClr val="FE4387"/>
    <a:srgbClr val="F69000"/>
    <a:srgbClr val="01C2D1"/>
    <a:srgbClr val="D6D734"/>
    <a:srgbClr val="005C68"/>
    <a:srgbClr val="3B2E5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869E8E-1CD7-47B3-9E78-8D9D79C9EF3D}" v="8" dt="2024-10-06T14:23:09.3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41" autoAdjust="0"/>
  </p:normalViewPr>
  <p:slideViewPr>
    <p:cSldViewPr snapToGrid="0">
      <p:cViewPr varScale="1">
        <p:scale>
          <a:sx n="83" d="100"/>
          <a:sy n="83" d="100"/>
        </p:scale>
        <p:origin x="45" y="429"/>
      </p:cViewPr>
      <p:guideLst>
        <p:guide pos="480"/>
        <p:guide orient="horz" pos="2160"/>
      </p:guideLst>
    </p:cSldViewPr>
  </p:slideViewPr>
  <p:outlineViewPr>
    <p:cViewPr>
      <p:scale>
        <a:sx n="33" d="100"/>
        <a:sy n="33" d="100"/>
      </p:scale>
      <p:origin x="0" y="0"/>
    </p:cViewPr>
  </p:outlineViewPr>
  <p:notesTextViewPr>
    <p:cViewPr>
      <p:scale>
        <a:sx n="1" d="1"/>
        <a:sy n="1" d="1"/>
      </p:scale>
      <p:origin x="0" y="0"/>
    </p:cViewPr>
  </p:notesTextViewPr>
  <p:sorterViewPr>
    <p:cViewPr>
      <p:scale>
        <a:sx n="110" d="100"/>
        <a:sy n="110" d="100"/>
      </p:scale>
      <p:origin x="0" y="0"/>
    </p:cViewPr>
  </p:sorterViewPr>
  <p:notesViewPr>
    <p:cSldViewPr snapToGrid="0" showGuides="1">
      <p:cViewPr varScale="1">
        <p:scale>
          <a:sx n="48" d="100"/>
          <a:sy n="48" d="100"/>
        </p:scale>
        <p:origin x="2684" y="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22869E8E-1CD7-47B3-9E78-8D9D79C9EF3D}"/>
    <pc:docChg chg="custSel delSld modSld sldOrd modSection">
      <pc:chgData name="Zita Draper" userId="b063123c-f51f-481b-b99c-f574606c9ace" providerId="ADAL" clId="{22869E8E-1CD7-47B3-9E78-8D9D79C9EF3D}" dt="2024-10-06T14:25:59.979" v="1649" actId="2696"/>
      <pc:docMkLst>
        <pc:docMk/>
      </pc:docMkLst>
      <pc:sldChg chg="addSp delSp modSp">
        <pc:chgData name="Zita Draper" userId="b063123c-f51f-481b-b99c-f574606c9ace" providerId="ADAL" clId="{22869E8E-1CD7-47B3-9E78-8D9D79C9EF3D}" dt="2024-10-06T14:18:54.211" v="1330" actId="931"/>
        <pc:sldMkLst>
          <pc:docMk/>
          <pc:sldMk cId="2333098877" sldId="1867"/>
        </pc:sldMkLst>
        <pc:spChg chg="del">
          <ac:chgData name="Zita Draper" userId="b063123c-f51f-481b-b99c-f574606c9ace" providerId="ADAL" clId="{22869E8E-1CD7-47B3-9E78-8D9D79C9EF3D}" dt="2024-10-06T14:18:54.211" v="1330" actId="931"/>
          <ac:spMkLst>
            <pc:docMk/>
            <pc:sldMk cId="2333098877" sldId="1867"/>
            <ac:spMk id="3" creationId="{459B8D5F-3D0B-4BD2-FB0B-84B7ECDC6EF9}"/>
          </ac:spMkLst>
        </pc:spChg>
        <pc:picChg chg="add mod">
          <ac:chgData name="Zita Draper" userId="b063123c-f51f-481b-b99c-f574606c9ace" providerId="ADAL" clId="{22869E8E-1CD7-47B3-9E78-8D9D79C9EF3D}" dt="2024-10-06T14:18:54.211" v="1330" actId="931"/>
          <ac:picMkLst>
            <pc:docMk/>
            <pc:sldMk cId="2333098877" sldId="1867"/>
            <ac:picMk id="6" creationId="{4FF7154A-F7BF-1963-1749-07D03E56BDD9}"/>
          </ac:picMkLst>
        </pc:picChg>
      </pc:sldChg>
      <pc:sldChg chg="addSp delSp modSp">
        <pc:chgData name="Zita Draper" userId="b063123c-f51f-481b-b99c-f574606c9ace" providerId="ADAL" clId="{22869E8E-1CD7-47B3-9E78-8D9D79C9EF3D}" dt="2024-10-06T14:19:14.340" v="1331" actId="931"/>
        <pc:sldMkLst>
          <pc:docMk/>
          <pc:sldMk cId="2227618734" sldId="1868"/>
        </pc:sldMkLst>
        <pc:spChg chg="del">
          <ac:chgData name="Zita Draper" userId="b063123c-f51f-481b-b99c-f574606c9ace" providerId="ADAL" clId="{22869E8E-1CD7-47B3-9E78-8D9D79C9EF3D}" dt="2024-10-06T14:19:14.340" v="1331" actId="931"/>
          <ac:spMkLst>
            <pc:docMk/>
            <pc:sldMk cId="2227618734" sldId="1868"/>
            <ac:spMk id="3" creationId="{A95D4C4A-E26F-5222-1E52-8193015FE18C}"/>
          </ac:spMkLst>
        </pc:spChg>
        <pc:picChg chg="add mod">
          <ac:chgData name="Zita Draper" userId="b063123c-f51f-481b-b99c-f574606c9ace" providerId="ADAL" clId="{22869E8E-1CD7-47B3-9E78-8D9D79C9EF3D}" dt="2024-10-06T14:19:14.340" v="1331" actId="931"/>
          <ac:picMkLst>
            <pc:docMk/>
            <pc:sldMk cId="2227618734" sldId="1868"/>
            <ac:picMk id="6" creationId="{6A789892-F096-C7C5-565D-19158FA5D0DE}"/>
          </ac:picMkLst>
        </pc:picChg>
      </pc:sldChg>
      <pc:sldChg chg="addSp delSp modSp mod">
        <pc:chgData name="Zita Draper" userId="b063123c-f51f-481b-b99c-f574606c9ace" providerId="ADAL" clId="{22869E8E-1CD7-47B3-9E78-8D9D79C9EF3D}" dt="2024-10-06T14:19:40.986" v="1332" actId="931"/>
        <pc:sldMkLst>
          <pc:docMk/>
          <pc:sldMk cId="1636729320" sldId="1869"/>
        </pc:sldMkLst>
        <pc:spChg chg="mod">
          <ac:chgData name="Zita Draper" userId="b063123c-f51f-481b-b99c-f574606c9ace" providerId="ADAL" clId="{22869E8E-1CD7-47B3-9E78-8D9D79C9EF3D}" dt="2024-10-06T13:54:28.232" v="120" actId="313"/>
          <ac:spMkLst>
            <pc:docMk/>
            <pc:sldMk cId="1636729320" sldId="1869"/>
            <ac:spMk id="2" creationId="{6FAE4FD0-F9D4-6701-7118-2A57B8BA8BC9}"/>
          </ac:spMkLst>
        </pc:spChg>
        <pc:spChg chg="del">
          <ac:chgData name="Zita Draper" userId="b063123c-f51f-481b-b99c-f574606c9ace" providerId="ADAL" clId="{22869E8E-1CD7-47B3-9E78-8D9D79C9EF3D}" dt="2024-10-06T14:19:40.986" v="1332" actId="931"/>
          <ac:spMkLst>
            <pc:docMk/>
            <pc:sldMk cId="1636729320" sldId="1869"/>
            <ac:spMk id="3" creationId="{CA8ABA9E-6A41-355C-E610-AA1283754B3E}"/>
          </ac:spMkLst>
        </pc:spChg>
        <pc:picChg chg="add mod">
          <ac:chgData name="Zita Draper" userId="b063123c-f51f-481b-b99c-f574606c9ace" providerId="ADAL" clId="{22869E8E-1CD7-47B3-9E78-8D9D79C9EF3D}" dt="2024-10-06T14:19:40.986" v="1332" actId="931"/>
          <ac:picMkLst>
            <pc:docMk/>
            <pc:sldMk cId="1636729320" sldId="1869"/>
            <ac:picMk id="6" creationId="{C02DFFCA-8FAC-1A9A-2C2F-47173859EEEF}"/>
          </ac:picMkLst>
        </pc:picChg>
      </pc:sldChg>
      <pc:sldChg chg="addSp delSp modSp mod">
        <pc:chgData name="Zita Draper" userId="b063123c-f51f-481b-b99c-f574606c9ace" providerId="ADAL" clId="{22869E8E-1CD7-47B3-9E78-8D9D79C9EF3D}" dt="2024-10-06T14:23:09.381" v="1339" actId="931"/>
        <pc:sldMkLst>
          <pc:docMk/>
          <pc:sldMk cId="1358263751" sldId="1870"/>
        </pc:sldMkLst>
        <pc:spChg chg="mod">
          <ac:chgData name="Zita Draper" userId="b063123c-f51f-481b-b99c-f574606c9ace" providerId="ADAL" clId="{22869E8E-1CD7-47B3-9E78-8D9D79C9EF3D}" dt="2024-10-06T13:57:27.050" v="429" actId="20577"/>
          <ac:spMkLst>
            <pc:docMk/>
            <pc:sldMk cId="1358263751" sldId="1870"/>
            <ac:spMk id="2" creationId="{2D4003F2-2993-2D63-1447-6F843C0C4B7E}"/>
          </ac:spMkLst>
        </pc:spChg>
        <pc:spChg chg="del">
          <ac:chgData name="Zita Draper" userId="b063123c-f51f-481b-b99c-f574606c9ace" providerId="ADAL" clId="{22869E8E-1CD7-47B3-9E78-8D9D79C9EF3D}" dt="2024-10-06T14:23:09.381" v="1339" actId="931"/>
          <ac:spMkLst>
            <pc:docMk/>
            <pc:sldMk cId="1358263751" sldId="1870"/>
            <ac:spMk id="3" creationId="{5705FB13-B905-6622-88D4-57CF6CF3C061}"/>
          </ac:spMkLst>
        </pc:spChg>
        <pc:spChg chg="mod">
          <ac:chgData name="Zita Draper" userId="b063123c-f51f-481b-b99c-f574606c9ace" providerId="ADAL" clId="{22869E8E-1CD7-47B3-9E78-8D9D79C9EF3D}" dt="2024-10-06T13:55:21.387" v="166" actId="20577"/>
          <ac:spMkLst>
            <pc:docMk/>
            <pc:sldMk cId="1358263751" sldId="1870"/>
            <ac:spMk id="4" creationId="{045FD4EE-BE14-5D3F-AEA7-3B5A116CEEFC}"/>
          </ac:spMkLst>
        </pc:spChg>
        <pc:picChg chg="add mod">
          <ac:chgData name="Zita Draper" userId="b063123c-f51f-481b-b99c-f574606c9ace" providerId="ADAL" clId="{22869E8E-1CD7-47B3-9E78-8D9D79C9EF3D}" dt="2024-10-06T14:23:09.381" v="1339" actId="931"/>
          <ac:picMkLst>
            <pc:docMk/>
            <pc:sldMk cId="1358263751" sldId="1870"/>
            <ac:picMk id="6" creationId="{3468B0AD-27F1-B1B0-AC31-22088258D33D}"/>
          </ac:picMkLst>
        </pc:picChg>
      </pc:sldChg>
      <pc:sldChg chg="addSp delSp modSp mod">
        <pc:chgData name="Zita Draper" userId="b063123c-f51f-481b-b99c-f574606c9ace" providerId="ADAL" clId="{22869E8E-1CD7-47B3-9E78-8D9D79C9EF3D}" dt="2024-10-06T14:21:39.541" v="1338" actId="931"/>
        <pc:sldMkLst>
          <pc:docMk/>
          <pc:sldMk cId="2937795646" sldId="1871"/>
        </pc:sldMkLst>
        <pc:spChg chg="mod">
          <ac:chgData name="Zita Draper" userId="b063123c-f51f-481b-b99c-f574606c9ace" providerId="ADAL" clId="{22869E8E-1CD7-47B3-9E78-8D9D79C9EF3D}" dt="2024-10-06T14:00:37.783" v="652" actId="20577"/>
          <ac:spMkLst>
            <pc:docMk/>
            <pc:sldMk cId="2937795646" sldId="1871"/>
            <ac:spMk id="2" creationId="{FD1A8509-BA8F-CA43-C4A9-997DE1B652ED}"/>
          </ac:spMkLst>
        </pc:spChg>
        <pc:spChg chg="del">
          <ac:chgData name="Zita Draper" userId="b063123c-f51f-481b-b99c-f574606c9ace" providerId="ADAL" clId="{22869E8E-1CD7-47B3-9E78-8D9D79C9EF3D}" dt="2024-10-06T14:21:39.541" v="1338" actId="931"/>
          <ac:spMkLst>
            <pc:docMk/>
            <pc:sldMk cId="2937795646" sldId="1871"/>
            <ac:spMk id="3" creationId="{4235FB2D-9581-9B47-6396-7ECD61174DEC}"/>
          </ac:spMkLst>
        </pc:spChg>
        <pc:spChg chg="mod">
          <ac:chgData name="Zita Draper" userId="b063123c-f51f-481b-b99c-f574606c9ace" providerId="ADAL" clId="{22869E8E-1CD7-47B3-9E78-8D9D79C9EF3D}" dt="2024-10-06T13:57:45.642" v="452" actId="122"/>
          <ac:spMkLst>
            <pc:docMk/>
            <pc:sldMk cId="2937795646" sldId="1871"/>
            <ac:spMk id="4" creationId="{A54F57D5-CD5F-64B5-B482-570ADA5DDE68}"/>
          </ac:spMkLst>
        </pc:spChg>
        <pc:picChg chg="add mod">
          <ac:chgData name="Zita Draper" userId="b063123c-f51f-481b-b99c-f574606c9ace" providerId="ADAL" clId="{22869E8E-1CD7-47B3-9E78-8D9D79C9EF3D}" dt="2024-10-06T14:21:39.541" v="1338" actId="931"/>
          <ac:picMkLst>
            <pc:docMk/>
            <pc:sldMk cId="2937795646" sldId="1871"/>
            <ac:picMk id="6" creationId="{8ABB7856-D79A-4091-91C4-1ECF52B52293}"/>
          </ac:picMkLst>
        </pc:picChg>
      </pc:sldChg>
      <pc:sldChg chg="addSp delSp modSp mod">
        <pc:chgData name="Zita Draper" userId="b063123c-f51f-481b-b99c-f574606c9ace" providerId="ADAL" clId="{22869E8E-1CD7-47B3-9E78-8D9D79C9EF3D}" dt="2024-10-06T14:20:49.226" v="1337" actId="115"/>
        <pc:sldMkLst>
          <pc:docMk/>
          <pc:sldMk cId="1316869194" sldId="1872"/>
        </pc:sldMkLst>
        <pc:spChg chg="mod">
          <ac:chgData name="Zita Draper" userId="b063123c-f51f-481b-b99c-f574606c9ace" providerId="ADAL" clId="{22869E8E-1CD7-47B3-9E78-8D9D79C9EF3D}" dt="2024-10-06T14:01:55.071" v="818" actId="20577"/>
          <ac:spMkLst>
            <pc:docMk/>
            <pc:sldMk cId="1316869194" sldId="1872"/>
            <ac:spMk id="2" creationId="{C95E0BA1-BBCB-230A-4094-DFFBA84B4CEE}"/>
          </ac:spMkLst>
        </pc:spChg>
        <pc:spChg chg="del">
          <ac:chgData name="Zita Draper" userId="b063123c-f51f-481b-b99c-f574606c9ace" providerId="ADAL" clId="{22869E8E-1CD7-47B3-9E78-8D9D79C9EF3D}" dt="2024-10-06T14:20:41.284" v="1334" actId="931"/>
          <ac:spMkLst>
            <pc:docMk/>
            <pc:sldMk cId="1316869194" sldId="1872"/>
            <ac:spMk id="3" creationId="{650887EA-6BD8-8ED5-F567-C2FD3A443A2D}"/>
          </ac:spMkLst>
        </pc:spChg>
        <pc:spChg chg="mod">
          <ac:chgData name="Zita Draper" userId="b063123c-f51f-481b-b99c-f574606c9ace" providerId="ADAL" clId="{22869E8E-1CD7-47B3-9E78-8D9D79C9EF3D}" dt="2024-10-06T14:20:49.226" v="1337" actId="115"/>
          <ac:spMkLst>
            <pc:docMk/>
            <pc:sldMk cId="1316869194" sldId="1872"/>
            <ac:spMk id="4" creationId="{8312CB64-D2AC-C5F3-370F-96E969EC1BF8}"/>
          </ac:spMkLst>
        </pc:spChg>
        <pc:picChg chg="add mod">
          <ac:chgData name="Zita Draper" userId="b063123c-f51f-481b-b99c-f574606c9ace" providerId="ADAL" clId="{22869E8E-1CD7-47B3-9E78-8D9D79C9EF3D}" dt="2024-10-06T14:20:47.822" v="1335" actId="27614"/>
          <ac:picMkLst>
            <pc:docMk/>
            <pc:sldMk cId="1316869194" sldId="1872"/>
            <ac:picMk id="6" creationId="{935AEF37-BF3E-C779-6ADF-D69FD52F4F0B}"/>
          </ac:picMkLst>
        </pc:picChg>
      </pc:sldChg>
      <pc:sldChg chg="addSp delSp modSp mod modNotesTx">
        <pc:chgData name="Zita Draper" userId="b063123c-f51f-481b-b99c-f574606c9ace" providerId="ADAL" clId="{22869E8E-1CD7-47B3-9E78-8D9D79C9EF3D}" dt="2024-10-06T14:20:17.823" v="1333" actId="931"/>
        <pc:sldMkLst>
          <pc:docMk/>
          <pc:sldMk cId="2514527760" sldId="1873"/>
        </pc:sldMkLst>
        <pc:spChg chg="mod">
          <ac:chgData name="Zita Draper" userId="b063123c-f51f-481b-b99c-f574606c9ace" providerId="ADAL" clId="{22869E8E-1CD7-47B3-9E78-8D9D79C9EF3D}" dt="2024-10-06T14:09:56.844" v="1130" actId="20577"/>
          <ac:spMkLst>
            <pc:docMk/>
            <pc:sldMk cId="2514527760" sldId="1873"/>
            <ac:spMk id="2" creationId="{1640D8E5-1DD4-F404-319A-F7632C27EB9E}"/>
          </ac:spMkLst>
        </pc:spChg>
        <pc:spChg chg="del">
          <ac:chgData name="Zita Draper" userId="b063123c-f51f-481b-b99c-f574606c9ace" providerId="ADAL" clId="{22869E8E-1CD7-47B3-9E78-8D9D79C9EF3D}" dt="2024-10-06T14:20:17.823" v="1333" actId="931"/>
          <ac:spMkLst>
            <pc:docMk/>
            <pc:sldMk cId="2514527760" sldId="1873"/>
            <ac:spMk id="3" creationId="{CF2009AA-E117-6AFC-C8FF-8FE9172E08C5}"/>
          </ac:spMkLst>
        </pc:spChg>
        <pc:spChg chg="mod">
          <ac:chgData name="Zita Draper" userId="b063123c-f51f-481b-b99c-f574606c9ace" providerId="ADAL" clId="{22869E8E-1CD7-47B3-9E78-8D9D79C9EF3D}" dt="2024-10-06T14:03:21.838" v="857" actId="122"/>
          <ac:spMkLst>
            <pc:docMk/>
            <pc:sldMk cId="2514527760" sldId="1873"/>
            <ac:spMk id="4" creationId="{201C6918-E068-1F2B-C67B-B94B31A9D63A}"/>
          </ac:spMkLst>
        </pc:spChg>
        <pc:picChg chg="add mod">
          <ac:chgData name="Zita Draper" userId="b063123c-f51f-481b-b99c-f574606c9ace" providerId="ADAL" clId="{22869E8E-1CD7-47B3-9E78-8D9D79C9EF3D}" dt="2024-10-06T14:20:17.823" v="1333" actId="931"/>
          <ac:picMkLst>
            <pc:docMk/>
            <pc:sldMk cId="2514527760" sldId="1873"/>
            <ac:picMk id="6" creationId="{AE394BC5-DFEF-5967-1F92-264CCD87117A}"/>
          </ac:picMkLst>
        </pc:picChg>
      </pc:sldChg>
      <pc:sldChg chg="addSp delSp modSp mod modClrScheme chgLayout">
        <pc:chgData name="Zita Draper" userId="b063123c-f51f-481b-b99c-f574606c9ace" providerId="ADAL" clId="{22869E8E-1CD7-47B3-9E78-8D9D79C9EF3D}" dt="2024-10-06T14:11:30.192" v="1214" actId="33524"/>
        <pc:sldMkLst>
          <pc:docMk/>
          <pc:sldMk cId="972195801" sldId="1874"/>
        </pc:sldMkLst>
        <pc:spChg chg="del mod ord">
          <ac:chgData name="Zita Draper" userId="b063123c-f51f-481b-b99c-f574606c9ace" providerId="ADAL" clId="{22869E8E-1CD7-47B3-9E78-8D9D79C9EF3D}" dt="2024-10-06T14:10:06.765" v="1131" actId="700"/>
          <ac:spMkLst>
            <pc:docMk/>
            <pc:sldMk cId="972195801" sldId="1874"/>
            <ac:spMk id="2" creationId="{6A90F07C-2095-3935-5E94-13DFABA12D07}"/>
          </ac:spMkLst>
        </pc:spChg>
        <pc:spChg chg="del">
          <ac:chgData name="Zita Draper" userId="b063123c-f51f-481b-b99c-f574606c9ace" providerId="ADAL" clId="{22869E8E-1CD7-47B3-9E78-8D9D79C9EF3D}" dt="2024-10-06T14:10:06.765" v="1131" actId="700"/>
          <ac:spMkLst>
            <pc:docMk/>
            <pc:sldMk cId="972195801" sldId="1874"/>
            <ac:spMk id="3" creationId="{01C0FE6F-94E2-49B3-051D-725AA6B4B3F0}"/>
          </ac:spMkLst>
        </pc:spChg>
        <pc:spChg chg="del mod ord">
          <ac:chgData name="Zita Draper" userId="b063123c-f51f-481b-b99c-f574606c9ace" providerId="ADAL" clId="{22869E8E-1CD7-47B3-9E78-8D9D79C9EF3D}" dt="2024-10-06T14:10:06.765" v="1131" actId="700"/>
          <ac:spMkLst>
            <pc:docMk/>
            <pc:sldMk cId="972195801" sldId="1874"/>
            <ac:spMk id="4" creationId="{C2925F17-630D-CE01-F130-338429070643}"/>
          </ac:spMkLst>
        </pc:spChg>
        <pc:spChg chg="add del mod ord">
          <ac:chgData name="Zita Draper" userId="b063123c-f51f-481b-b99c-f574606c9ace" providerId="ADAL" clId="{22869E8E-1CD7-47B3-9E78-8D9D79C9EF3D}" dt="2024-10-06T14:11:07.130" v="1140" actId="700"/>
          <ac:spMkLst>
            <pc:docMk/>
            <pc:sldMk cId="972195801" sldId="1874"/>
            <ac:spMk id="5" creationId="{AC4AF141-421D-FE3B-2253-647B069856BA}"/>
          </ac:spMkLst>
        </pc:spChg>
        <pc:spChg chg="add del mod ord">
          <ac:chgData name="Zita Draper" userId="b063123c-f51f-481b-b99c-f574606c9ace" providerId="ADAL" clId="{22869E8E-1CD7-47B3-9E78-8D9D79C9EF3D}" dt="2024-10-06T14:11:07.130" v="1140" actId="700"/>
          <ac:spMkLst>
            <pc:docMk/>
            <pc:sldMk cId="972195801" sldId="1874"/>
            <ac:spMk id="6" creationId="{66AA9D53-F639-0A9D-142E-A5E07B01258A}"/>
          </ac:spMkLst>
        </pc:spChg>
        <pc:spChg chg="add mod ord">
          <ac:chgData name="Zita Draper" userId="b063123c-f51f-481b-b99c-f574606c9ace" providerId="ADAL" clId="{22869E8E-1CD7-47B3-9E78-8D9D79C9EF3D}" dt="2024-10-06T14:11:13.593" v="1164" actId="20577"/>
          <ac:spMkLst>
            <pc:docMk/>
            <pc:sldMk cId="972195801" sldId="1874"/>
            <ac:spMk id="7" creationId="{4A2C79E3-E749-7D25-CDFB-45CF18B51DF7}"/>
          </ac:spMkLst>
        </pc:spChg>
        <pc:spChg chg="add mod ord">
          <ac:chgData name="Zita Draper" userId="b063123c-f51f-481b-b99c-f574606c9ace" providerId="ADAL" clId="{22869E8E-1CD7-47B3-9E78-8D9D79C9EF3D}" dt="2024-10-06T14:11:30.192" v="1214" actId="33524"/>
          <ac:spMkLst>
            <pc:docMk/>
            <pc:sldMk cId="972195801" sldId="1874"/>
            <ac:spMk id="8" creationId="{42F8AE73-3427-1060-FBE0-01F7A296EDCF}"/>
          </ac:spMkLst>
        </pc:spChg>
      </pc:sldChg>
      <pc:sldChg chg="addSp delSp modSp mod modClrScheme chgLayout">
        <pc:chgData name="Zita Draper" userId="b063123c-f51f-481b-b99c-f574606c9ace" providerId="ADAL" clId="{22869E8E-1CD7-47B3-9E78-8D9D79C9EF3D}" dt="2024-10-06T14:12:23.963" v="1229" actId="403"/>
        <pc:sldMkLst>
          <pc:docMk/>
          <pc:sldMk cId="3768943194" sldId="1875"/>
        </pc:sldMkLst>
        <pc:spChg chg="del mod ord">
          <ac:chgData name="Zita Draper" userId="b063123c-f51f-481b-b99c-f574606c9ace" providerId="ADAL" clId="{22869E8E-1CD7-47B3-9E78-8D9D79C9EF3D}" dt="2024-10-06T14:10:12.587" v="1132" actId="700"/>
          <ac:spMkLst>
            <pc:docMk/>
            <pc:sldMk cId="3768943194" sldId="1875"/>
            <ac:spMk id="2" creationId="{DA71EAD2-876C-5236-8D87-402B48F4BF6E}"/>
          </ac:spMkLst>
        </pc:spChg>
        <pc:spChg chg="del">
          <ac:chgData name="Zita Draper" userId="b063123c-f51f-481b-b99c-f574606c9ace" providerId="ADAL" clId="{22869E8E-1CD7-47B3-9E78-8D9D79C9EF3D}" dt="2024-10-06T14:10:12.587" v="1132" actId="700"/>
          <ac:spMkLst>
            <pc:docMk/>
            <pc:sldMk cId="3768943194" sldId="1875"/>
            <ac:spMk id="3" creationId="{5B9D0B98-7FB0-30B0-9A4F-32AFDDE281A4}"/>
          </ac:spMkLst>
        </pc:spChg>
        <pc:spChg chg="del mod ord">
          <ac:chgData name="Zita Draper" userId="b063123c-f51f-481b-b99c-f574606c9ace" providerId="ADAL" clId="{22869E8E-1CD7-47B3-9E78-8D9D79C9EF3D}" dt="2024-10-06T14:10:12.587" v="1132" actId="700"/>
          <ac:spMkLst>
            <pc:docMk/>
            <pc:sldMk cId="3768943194" sldId="1875"/>
            <ac:spMk id="4" creationId="{1CFEFF34-3D54-CD63-E8EF-CAF1988D4F11}"/>
          </ac:spMkLst>
        </pc:spChg>
        <pc:spChg chg="add del mod ord">
          <ac:chgData name="Zita Draper" userId="b063123c-f51f-481b-b99c-f574606c9ace" providerId="ADAL" clId="{22869E8E-1CD7-47B3-9E78-8D9D79C9EF3D}" dt="2024-10-06T14:11:41.382" v="1215" actId="700"/>
          <ac:spMkLst>
            <pc:docMk/>
            <pc:sldMk cId="3768943194" sldId="1875"/>
            <ac:spMk id="5" creationId="{1AEDD30C-0336-9694-37AF-8DCB6CE75118}"/>
          </ac:spMkLst>
        </pc:spChg>
        <pc:spChg chg="add del mod ord">
          <ac:chgData name="Zita Draper" userId="b063123c-f51f-481b-b99c-f574606c9ace" providerId="ADAL" clId="{22869E8E-1CD7-47B3-9E78-8D9D79C9EF3D}" dt="2024-10-06T14:11:41.382" v="1215" actId="700"/>
          <ac:spMkLst>
            <pc:docMk/>
            <pc:sldMk cId="3768943194" sldId="1875"/>
            <ac:spMk id="6" creationId="{E7F7397E-1EBE-00A2-9876-5CC11FDFED65}"/>
          </ac:spMkLst>
        </pc:spChg>
        <pc:spChg chg="add mod ord">
          <ac:chgData name="Zita Draper" userId="b063123c-f51f-481b-b99c-f574606c9ace" providerId="ADAL" clId="{22869E8E-1CD7-47B3-9E78-8D9D79C9EF3D}" dt="2024-10-06T14:12:23.963" v="1229" actId="403"/>
          <ac:spMkLst>
            <pc:docMk/>
            <pc:sldMk cId="3768943194" sldId="1875"/>
            <ac:spMk id="7" creationId="{196A32C0-826B-D60F-F060-A8772F106A74}"/>
          </ac:spMkLst>
        </pc:spChg>
      </pc:sldChg>
      <pc:sldChg chg="del">
        <pc:chgData name="Zita Draper" userId="b063123c-f51f-481b-b99c-f574606c9ace" providerId="ADAL" clId="{22869E8E-1CD7-47B3-9E78-8D9D79C9EF3D}" dt="2024-10-06T14:12:31.961" v="1230" actId="2696"/>
        <pc:sldMkLst>
          <pc:docMk/>
          <pc:sldMk cId="2897492242" sldId="1876"/>
        </pc:sldMkLst>
      </pc:sldChg>
      <pc:sldChg chg="addSp delSp modSp mod modClrScheme chgLayout">
        <pc:chgData name="Zita Draper" userId="b063123c-f51f-481b-b99c-f574606c9ace" providerId="ADAL" clId="{22869E8E-1CD7-47B3-9E78-8D9D79C9EF3D}" dt="2024-10-06T14:24:04.960" v="1363" actId="1076"/>
        <pc:sldMkLst>
          <pc:docMk/>
          <pc:sldMk cId="3492163704" sldId="1877"/>
        </pc:sldMkLst>
        <pc:spChg chg="del mod ord">
          <ac:chgData name="Zita Draper" userId="b063123c-f51f-481b-b99c-f574606c9ace" providerId="ADAL" clId="{22869E8E-1CD7-47B3-9E78-8D9D79C9EF3D}" dt="2024-10-06T14:10:17.317" v="1133" actId="700"/>
          <ac:spMkLst>
            <pc:docMk/>
            <pc:sldMk cId="3492163704" sldId="1877"/>
            <ac:spMk id="2" creationId="{A81115C1-1AF9-6420-CAF0-E5C28CE34E2F}"/>
          </ac:spMkLst>
        </pc:spChg>
        <pc:spChg chg="del">
          <ac:chgData name="Zita Draper" userId="b063123c-f51f-481b-b99c-f574606c9ace" providerId="ADAL" clId="{22869E8E-1CD7-47B3-9E78-8D9D79C9EF3D}" dt="2024-10-06T14:10:17.317" v="1133" actId="700"/>
          <ac:spMkLst>
            <pc:docMk/>
            <pc:sldMk cId="3492163704" sldId="1877"/>
            <ac:spMk id="3" creationId="{AEA549CC-481E-6DE6-CA51-0B504EFAAB8E}"/>
          </ac:spMkLst>
        </pc:spChg>
        <pc:spChg chg="del mod ord">
          <ac:chgData name="Zita Draper" userId="b063123c-f51f-481b-b99c-f574606c9ace" providerId="ADAL" clId="{22869E8E-1CD7-47B3-9E78-8D9D79C9EF3D}" dt="2024-10-06T14:10:17.317" v="1133" actId="700"/>
          <ac:spMkLst>
            <pc:docMk/>
            <pc:sldMk cId="3492163704" sldId="1877"/>
            <ac:spMk id="4" creationId="{38827EC1-F69B-323E-7F33-65B9B47EDC1B}"/>
          </ac:spMkLst>
        </pc:spChg>
        <pc:spChg chg="add del mod ord">
          <ac:chgData name="Zita Draper" userId="b063123c-f51f-481b-b99c-f574606c9ace" providerId="ADAL" clId="{22869E8E-1CD7-47B3-9E78-8D9D79C9EF3D}" dt="2024-10-06T14:23:44.536" v="1342" actId="700"/>
          <ac:spMkLst>
            <pc:docMk/>
            <pc:sldMk cId="3492163704" sldId="1877"/>
            <ac:spMk id="5" creationId="{06D17F0D-DAF5-AD26-0FEA-C297845F47BC}"/>
          </ac:spMkLst>
        </pc:spChg>
        <pc:spChg chg="add del mod ord">
          <ac:chgData name="Zita Draper" userId="b063123c-f51f-481b-b99c-f574606c9ace" providerId="ADAL" clId="{22869E8E-1CD7-47B3-9E78-8D9D79C9EF3D}" dt="2024-10-06T14:23:44.536" v="1342" actId="700"/>
          <ac:spMkLst>
            <pc:docMk/>
            <pc:sldMk cId="3492163704" sldId="1877"/>
            <ac:spMk id="6" creationId="{BDC87A80-CE26-A1DE-CC42-0CC226B31952}"/>
          </ac:spMkLst>
        </pc:spChg>
        <pc:spChg chg="add mod ord">
          <ac:chgData name="Zita Draper" userId="b063123c-f51f-481b-b99c-f574606c9ace" providerId="ADAL" clId="{22869E8E-1CD7-47B3-9E78-8D9D79C9EF3D}" dt="2024-10-06T14:24:04.960" v="1363" actId="1076"/>
          <ac:spMkLst>
            <pc:docMk/>
            <pc:sldMk cId="3492163704" sldId="1877"/>
            <ac:spMk id="7" creationId="{44E8BE6B-0575-2124-80F9-737080A80B98}"/>
          </ac:spMkLst>
        </pc:spChg>
        <pc:spChg chg="add del mod ord">
          <ac:chgData name="Zita Draper" userId="b063123c-f51f-481b-b99c-f574606c9ace" providerId="ADAL" clId="{22869E8E-1CD7-47B3-9E78-8D9D79C9EF3D}" dt="2024-10-06T14:23:52.816" v="1357" actId="478"/>
          <ac:spMkLst>
            <pc:docMk/>
            <pc:sldMk cId="3492163704" sldId="1877"/>
            <ac:spMk id="8" creationId="{3B22D903-4C2A-4DAC-68B0-508793A99770}"/>
          </ac:spMkLst>
        </pc:spChg>
      </pc:sldChg>
      <pc:sldChg chg="addSp delSp modSp mod modClrScheme chgLayout">
        <pc:chgData name="Zita Draper" userId="b063123c-f51f-481b-b99c-f574606c9ace" providerId="ADAL" clId="{22869E8E-1CD7-47B3-9E78-8D9D79C9EF3D}" dt="2024-10-06T14:25:50.189" v="1644" actId="33524"/>
        <pc:sldMkLst>
          <pc:docMk/>
          <pc:sldMk cId="3365534446" sldId="1878"/>
        </pc:sldMkLst>
        <pc:spChg chg="del mod ord">
          <ac:chgData name="Zita Draper" userId="b063123c-f51f-481b-b99c-f574606c9ace" providerId="ADAL" clId="{22869E8E-1CD7-47B3-9E78-8D9D79C9EF3D}" dt="2024-10-06T14:10:23.975" v="1134" actId="700"/>
          <ac:spMkLst>
            <pc:docMk/>
            <pc:sldMk cId="3365534446" sldId="1878"/>
            <ac:spMk id="2" creationId="{69EDB5DE-7829-7B44-508D-14D7D38CA557}"/>
          </ac:spMkLst>
        </pc:spChg>
        <pc:spChg chg="del">
          <ac:chgData name="Zita Draper" userId="b063123c-f51f-481b-b99c-f574606c9ace" providerId="ADAL" clId="{22869E8E-1CD7-47B3-9E78-8D9D79C9EF3D}" dt="2024-10-06T14:10:23.975" v="1134" actId="700"/>
          <ac:spMkLst>
            <pc:docMk/>
            <pc:sldMk cId="3365534446" sldId="1878"/>
            <ac:spMk id="3" creationId="{02060BD2-877B-144B-D58C-E6F219D667BA}"/>
          </ac:spMkLst>
        </pc:spChg>
        <pc:spChg chg="del mod ord">
          <ac:chgData name="Zita Draper" userId="b063123c-f51f-481b-b99c-f574606c9ace" providerId="ADAL" clId="{22869E8E-1CD7-47B3-9E78-8D9D79C9EF3D}" dt="2024-10-06T14:10:23.975" v="1134" actId="700"/>
          <ac:spMkLst>
            <pc:docMk/>
            <pc:sldMk cId="3365534446" sldId="1878"/>
            <ac:spMk id="4" creationId="{B5F52D66-4541-7839-E4D3-329094F5508F}"/>
          </ac:spMkLst>
        </pc:spChg>
        <pc:spChg chg="add mod ord">
          <ac:chgData name="Zita Draper" userId="b063123c-f51f-481b-b99c-f574606c9ace" providerId="ADAL" clId="{22869E8E-1CD7-47B3-9E78-8D9D79C9EF3D}" dt="2024-10-06T14:24:32.604" v="1379" actId="122"/>
          <ac:spMkLst>
            <pc:docMk/>
            <pc:sldMk cId="3365534446" sldId="1878"/>
            <ac:spMk id="5" creationId="{81DB752A-69A4-67CB-FD28-BE628ABB7E75}"/>
          </ac:spMkLst>
        </pc:spChg>
        <pc:spChg chg="add mod ord">
          <ac:chgData name="Zita Draper" userId="b063123c-f51f-481b-b99c-f574606c9ace" providerId="ADAL" clId="{22869E8E-1CD7-47B3-9E78-8D9D79C9EF3D}" dt="2024-10-06T14:25:50.189" v="1644" actId="33524"/>
          <ac:spMkLst>
            <pc:docMk/>
            <pc:sldMk cId="3365534446" sldId="1878"/>
            <ac:spMk id="6" creationId="{DC0C594C-0F38-FC9D-668E-39FE7772209A}"/>
          </ac:spMkLst>
        </pc:spChg>
      </pc:sldChg>
      <pc:sldChg chg="addSp delSp modSp del mod modClrScheme chgLayout">
        <pc:chgData name="Zita Draper" userId="b063123c-f51f-481b-b99c-f574606c9ace" providerId="ADAL" clId="{22869E8E-1CD7-47B3-9E78-8D9D79C9EF3D}" dt="2024-10-06T14:25:57.751" v="1645" actId="2696"/>
        <pc:sldMkLst>
          <pc:docMk/>
          <pc:sldMk cId="3947716876" sldId="1879"/>
        </pc:sldMkLst>
        <pc:spChg chg="del mod ord">
          <ac:chgData name="Zita Draper" userId="b063123c-f51f-481b-b99c-f574606c9ace" providerId="ADAL" clId="{22869E8E-1CD7-47B3-9E78-8D9D79C9EF3D}" dt="2024-10-06T14:10:27.937" v="1135" actId="700"/>
          <ac:spMkLst>
            <pc:docMk/>
            <pc:sldMk cId="3947716876" sldId="1879"/>
            <ac:spMk id="2" creationId="{32F1D547-FC73-929B-3673-E0B2EFBFA673}"/>
          </ac:spMkLst>
        </pc:spChg>
        <pc:spChg chg="del">
          <ac:chgData name="Zita Draper" userId="b063123c-f51f-481b-b99c-f574606c9ace" providerId="ADAL" clId="{22869E8E-1CD7-47B3-9E78-8D9D79C9EF3D}" dt="2024-10-06T14:10:27.937" v="1135" actId="700"/>
          <ac:spMkLst>
            <pc:docMk/>
            <pc:sldMk cId="3947716876" sldId="1879"/>
            <ac:spMk id="3" creationId="{DB76A009-2D57-AD11-EA0D-9CF316D5BDF3}"/>
          </ac:spMkLst>
        </pc:spChg>
        <pc:spChg chg="del mod ord">
          <ac:chgData name="Zita Draper" userId="b063123c-f51f-481b-b99c-f574606c9ace" providerId="ADAL" clId="{22869E8E-1CD7-47B3-9E78-8D9D79C9EF3D}" dt="2024-10-06T14:10:27.937" v="1135" actId="700"/>
          <ac:spMkLst>
            <pc:docMk/>
            <pc:sldMk cId="3947716876" sldId="1879"/>
            <ac:spMk id="4" creationId="{A427F025-0493-0F52-751A-C28CD6C82027}"/>
          </ac:spMkLst>
        </pc:spChg>
        <pc:spChg chg="add mod ord">
          <ac:chgData name="Zita Draper" userId="b063123c-f51f-481b-b99c-f574606c9ace" providerId="ADAL" clId="{22869E8E-1CD7-47B3-9E78-8D9D79C9EF3D}" dt="2024-10-06T14:10:27.937" v="1135" actId="700"/>
          <ac:spMkLst>
            <pc:docMk/>
            <pc:sldMk cId="3947716876" sldId="1879"/>
            <ac:spMk id="5" creationId="{8882DB4D-D592-B2C1-8351-841583AD0B1C}"/>
          </ac:spMkLst>
        </pc:spChg>
        <pc:spChg chg="add mod ord">
          <ac:chgData name="Zita Draper" userId="b063123c-f51f-481b-b99c-f574606c9ace" providerId="ADAL" clId="{22869E8E-1CD7-47B3-9E78-8D9D79C9EF3D}" dt="2024-10-06T14:10:27.937" v="1135" actId="700"/>
          <ac:spMkLst>
            <pc:docMk/>
            <pc:sldMk cId="3947716876" sldId="1879"/>
            <ac:spMk id="6" creationId="{5DA18514-8E91-1802-4D45-8F758DC998E7}"/>
          </ac:spMkLst>
        </pc:spChg>
      </pc:sldChg>
      <pc:sldChg chg="addSp delSp modSp del mod ord modClrScheme chgLayout">
        <pc:chgData name="Zita Draper" userId="b063123c-f51f-481b-b99c-f574606c9ace" providerId="ADAL" clId="{22869E8E-1CD7-47B3-9E78-8D9D79C9EF3D}" dt="2024-10-06T14:25:58.574" v="1647" actId="2696"/>
        <pc:sldMkLst>
          <pc:docMk/>
          <pc:sldMk cId="2205730599" sldId="1880"/>
        </pc:sldMkLst>
        <pc:spChg chg="del mod ord">
          <ac:chgData name="Zita Draper" userId="b063123c-f51f-481b-b99c-f574606c9ace" providerId="ADAL" clId="{22869E8E-1CD7-47B3-9E78-8D9D79C9EF3D}" dt="2024-10-06T14:10:36.532" v="1136" actId="700"/>
          <ac:spMkLst>
            <pc:docMk/>
            <pc:sldMk cId="2205730599" sldId="1880"/>
            <ac:spMk id="2" creationId="{3C34C0DD-97B9-B7F4-45A5-665F35AB08D4}"/>
          </ac:spMkLst>
        </pc:spChg>
        <pc:spChg chg="del">
          <ac:chgData name="Zita Draper" userId="b063123c-f51f-481b-b99c-f574606c9ace" providerId="ADAL" clId="{22869E8E-1CD7-47B3-9E78-8D9D79C9EF3D}" dt="2024-10-06T14:10:36.532" v="1136" actId="700"/>
          <ac:spMkLst>
            <pc:docMk/>
            <pc:sldMk cId="2205730599" sldId="1880"/>
            <ac:spMk id="3" creationId="{311FDF29-81D2-A621-4EAA-07F626852FB4}"/>
          </ac:spMkLst>
        </pc:spChg>
        <pc:spChg chg="del mod ord">
          <ac:chgData name="Zita Draper" userId="b063123c-f51f-481b-b99c-f574606c9ace" providerId="ADAL" clId="{22869E8E-1CD7-47B3-9E78-8D9D79C9EF3D}" dt="2024-10-06T14:10:36.532" v="1136" actId="700"/>
          <ac:spMkLst>
            <pc:docMk/>
            <pc:sldMk cId="2205730599" sldId="1880"/>
            <ac:spMk id="4" creationId="{F680DD56-6A03-0DF8-E091-522F1F2419B9}"/>
          </ac:spMkLst>
        </pc:spChg>
        <pc:spChg chg="add mod ord">
          <ac:chgData name="Zita Draper" userId="b063123c-f51f-481b-b99c-f574606c9ace" providerId="ADAL" clId="{22869E8E-1CD7-47B3-9E78-8D9D79C9EF3D}" dt="2024-10-06T14:10:36.532" v="1136" actId="700"/>
          <ac:spMkLst>
            <pc:docMk/>
            <pc:sldMk cId="2205730599" sldId="1880"/>
            <ac:spMk id="5" creationId="{EF9FEF62-978A-A4D2-46C3-EAC04B6E5E30}"/>
          </ac:spMkLst>
        </pc:spChg>
        <pc:spChg chg="add mod ord">
          <ac:chgData name="Zita Draper" userId="b063123c-f51f-481b-b99c-f574606c9ace" providerId="ADAL" clId="{22869E8E-1CD7-47B3-9E78-8D9D79C9EF3D}" dt="2024-10-06T14:10:36.532" v="1136" actId="700"/>
          <ac:spMkLst>
            <pc:docMk/>
            <pc:sldMk cId="2205730599" sldId="1880"/>
            <ac:spMk id="6" creationId="{EB8C927B-C802-FADE-3FEF-8E4285BC5F6C}"/>
          </ac:spMkLst>
        </pc:spChg>
      </pc:sldChg>
      <pc:sldChg chg="addSp delSp modSp del mod modClrScheme chgLayout">
        <pc:chgData name="Zita Draper" userId="b063123c-f51f-481b-b99c-f574606c9ace" providerId="ADAL" clId="{22869E8E-1CD7-47B3-9E78-8D9D79C9EF3D}" dt="2024-10-06T14:25:58.177" v="1646" actId="2696"/>
        <pc:sldMkLst>
          <pc:docMk/>
          <pc:sldMk cId="1485627308" sldId="1884"/>
        </pc:sldMkLst>
        <pc:spChg chg="del mod ord">
          <ac:chgData name="Zita Draper" userId="b063123c-f51f-481b-b99c-f574606c9ace" providerId="ADAL" clId="{22869E8E-1CD7-47B3-9E78-8D9D79C9EF3D}" dt="2024-10-06T14:10:43.181" v="1137" actId="700"/>
          <ac:spMkLst>
            <pc:docMk/>
            <pc:sldMk cId="1485627308" sldId="1884"/>
            <ac:spMk id="2" creationId="{36AC30DD-E643-C971-240B-9FDB0BE8A555}"/>
          </ac:spMkLst>
        </pc:spChg>
        <pc:spChg chg="del">
          <ac:chgData name="Zita Draper" userId="b063123c-f51f-481b-b99c-f574606c9ace" providerId="ADAL" clId="{22869E8E-1CD7-47B3-9E78-8D9D79C9EF3D}" dt="2024-10-06T14:10:43.181" v="1137" actId="700"/>
          <ac:spMkLst>
            <pc:docMk/>
            <pc:sldMk cId="1485627308" sldId="1884"/>
            <ac:spMk id="3" creationId="{8971B147-B61A-4FBB-F7BD-A732F246C2D3}"/>
          </ac:spMkLst>
        </pc:spChg>
        <pc:spChg chg="del mod ord">
          <ac:chgData name="Zita Draper" userId="b063123c-f51f-481b-b99c-f574606c9ace" providerId="ADAL" clId="{22869E8E-1CD7-47B3-9E78-8D9D79C9EF3D}" dt="2024-10-06T14:10:43.181" v="1137" actId="700"/>
          <ac:spMkLst>
            <pc:docMk/>
            <pc:sldMk cId="1485627308" sldId="1884"/>
            <ac:spMk id="4" creationId="{99A14573-3A0A-EC9A-39F3-80B2C9DCF284}"/>
          </ac:spMkLst>
        </pc:spChg>
        <pc:spChg chg="add mod ord">
          <ac:chgData name="Zita Draper" userId="b063123c-f51f-481b-b99c-f574606c9ace" providerId="ADAL" clId="{22869E8E-1CD7-47B3-9E78-8D9D79C9EF3D}" dt="2024-10-06T14:10:43.181" v="1137" actId="700"/>
          <ac:spMkLst>
            <pc:docMk/>
            <pc:sldMk cId="1485627308" sldId="1884"/>
            <ac:spMk id="5" creationId="{20E18E52-C04F-DC15-E840-A33C90A7175C}"/>
          </ac:spMkLst>
        </pc:spChg>
        <pc:spChg chg="add mod ord">
          <ac:chgData name="Zita Draper" userId="b063123c-f51f-481b-b99c-f574606c9ace" providerId="ADAL" clId="{22869E8E-1CD7-47B3-9E78-8D9D79C9EF3D}" dt="2024-10-06T14:10:43.181" v="1137" actId="700"/>
          <ac:spMkLst>
            <pc:docMk/>
            <pc:sldMk cId="1485627308" sldId="1884"/>
            <ac:spMk id="6" creationId="{730A8B53-5CD0-C35A-FAD8-B7C21EE2F447}"/>
          </ac:spMkLst>
        </pc:spChg>
      </pc:sldChg>
      <pc:sldChg chg="addSp delSp modSp del mod modClrScheme chgLayout">
        <pc:chgData name="Zita Draper" userId="b063123c-f51f-481b-b99c-f574606c9ace" providerId="ADAL" clId="{22869E8E-1CD7-47B3-9E78-8D9D79C9EF3D}" dt="2024-10-06T14:25:59.176" v="1648" actId="2696"/>
        <pc:sldMkLst>
          <pc:docMk/>
          <pc:sldMk cId="4005112060" sldId="1885"/>
        </pc:sldMkLst>
        <pc:spChg chg="del mod ord">
          <ac:chgData name="Zita Draper" userId="b063123c-f51f-481b-b99c-f574606c9ace" providerId="ADAL" clId="{22869E8E-1CD7-47B3-9E78-8D9D79C9EF3D}" dt="2024-10-06T14:10:47.408" v="1138" actId="700"/>
          <ac:spMkLst>
            <pc:docMk/>
            <pc:sldMk cId="4005112060" sldId="1885"/>
            <ac:spMk id="2" creationId="{348B3BB9-A769-37E7-07A9-1123FEDDD40E}"/>
          </ac:spMkLst>
        </pc:spChg>
        <pc:spChg chg="del">
          <ac:chgData name="Zita Draper" userId="b063123c-f51f-481b-b99c-f574606c9ace" providerId="ADAL" clId="{22869E8E-1CD7-47B3-9E78-8D9D79C9EF3D}" dt="2024-10-06T14:10:47.408" v="1138" actId="700"/>
          <ac:spMkLst>
            <pc:docMk/>
            <pc:sldMk cId="4005112060" sldId="1885"/>
            <ac:spMk id="3" creationId="{42385D35-F9D9-5EEB-DA77-84E018830CF6}"/>
          </ac:spMkLst>
        </pc:spChg>
        <pc:spChg chg="del mod ord">
          <ac:chgData name="Zita Draper" userId="b063123c-f51f-481b-b99c-f574606c9ace" providerId="ADAL" clId="{22869E8E-1CD7-47B3-9E78-8D9D79C9EF3D}" dt="2024-10-06T14:10:47.408" v="1138" actId="700"/>
          <ac:spMkLst>
            <pc:docMk/>
            <pc:sldMk cId="4005112060" sldId="1885"/>
            <ac:spMk id="4" creationId="{5C122017-6EBA-3CA4-8037-F06D6016D5E9}"/>
          </ac:spMkLst>
        </pc:spChg>
        <pc:spChg chg="add mod ord">
          <ac:chgData name="Zita Draper" userId="b063123c-f51f-481b-b99c-f574606c9ace" providerId="ADAL" clId="{22869E8E-1CD7-47B3-9E78-8D9D79C9EF3D}" dt="2024-10-06T14:10:47.408" v="1138" actId="700"/>
          <ac:spMkLst>
            <pc:docMk/>
            <pc:sldMk cId="4005112060" sldId="1885"/>
            <ac:spMk id="5" creationId="{B6F245FE-58B9-56F5-29B7-7630514F7A12}"/>
          </ac:spMkLst>
        </pc:spChg>
        <pc:spChg chg="add mod ord">
          <ac:chgData name="Zita Draper" userId="b063123c-f51f-481b-b99c-f574606c9ace" providerId="ADAL" clId="{22869E8E-1CD7-47B3-9E78-8D9D79C9EF3D}" dt="2024-10-06T14:10:47.408" v="1138" actId="700"/>
          <ac:spMkLst>
            <pc:docMk/>
            <pc:sldMk cId="4005112060" sldId="1885"/>
            <ac:spMk id="6" creationId="{448D33FB-EB0F-A98C-9AF2-07DE52FF917B}"/>
          </ac:spMkLst>
        </pc:spChg>
      </pc:sldChg>
      <pc:sldChg chg="addSp delSp modSp del mod modClrScheme chgLayout">
        <pc:chgData name="Zita Draper" userId="b063123c-f51f-481b-b99c-f574606c9ace" providerId="ADAL" clId="{22869E8E-1CD7-47B3-9E78-8D9D79C9EF3D}" dt="2024-10-06T14:25:59.979" v="1649" actId="2696"/>
        <pc:sldMkLst>
          <pc:docMk/>
          <pc:sldMk cId="151620057" sldId="1886"/>
        </pc:sldMkLst>
        <pc:spChg chg="del mod ord">
          <ac:chgData name="Zita Draper" userId="b063123c-f51f-481b-b99c-f574606c9ace" providerId="ADAL" clId="{22869E8E-1CD7-47B3-9E78-8D9D79C9EF3D}" dt="2024-10-06T14:10:53.466" v="1139" actId="700"/>
          <ac:spMkLst>
            <pc:docMk/>
            <pc:sldMk cId="151620057" sldId="1886"/>
            <ac:spMk id="2" creationId="{8A734ED8-AF5A-B9E8-C3C8-F7A388F5987E}"/>
          </ac:spMkLst>
        </pc:spChg>
        <pc:spChg chg="del">
          <ac:chgData name="Zita Draper" userId="b063123c-f51f-481b-b99c-f574606c9ace" providerId="ADAL" clId="{22869E8E-1CD7-47B3-9E78-8D9D79C9EF3D}" dt="2024-10-06T14:10:53.466" v="1139" actId="700"/>
          <ac:spMkLst>
            <pc:docMk/>
            <pc:sldMk cId="151620057" sldId="1886"/>
            <ac:spMk id="3" creationId="{CDB58EA2-D3F5-F01D-D391-4B884521423F}"/>
          </ac:spMkLst>
        </pc:spChg>
        <pc:spChg chg="del mod ord">
          <ac:chgData name="Zita Draper" userId="b063123c-f51f-481b-b99c-f574606c9ace" providerId="ADAL" clId="{22869E8E-1CD7-47B3-9E78-8D9D79C9EF3D}" dt="2024-10-06T14:10:53.466" v="1139" actId="700"/>
          <ac:spMkLst>
            <pc:docMk/>
            <pc:sldMk cId="151620057" sldId="1886"/>
            <ac:spMk id="4" creationId="{4D3384A0-7072-F3A9-403A-A395679BD635}"/>
          </ac:spMkLst>
        </pc:spChg>
        <pc:spChg chg="add mod ord">
          <ac:chgData name="Zita Draper" userId="b063123c-f51f-481b-b99c-f574606c9ace" providerId="ADAL" clId="{22869E8E-1CD7-47B3-9E78-8D9D79C9EF3D}" dt="2024-10-06T14:10:53.466" v="1139" actId="700"/>
          <ac:spMkLst>
            <pc:docMk/>
            <pc:sldMk cId="151620057" sldId="1886"/>
            <ac:spMk id="5" creationId="{7D9F5D5C-23EB-5075-A702-AAE7B8EA90A5}"/>
          </ac:spMkLst>
        </pc:spChg>
        <pc:spChg chg="add mod ord">
          <ac:chgData name="Zita Draper" userId="b063123c-f51f-481b-b99c-f574606c9ace" providerId="ADAL" clId="{22869E8E-1CD7-47B3-9E78-8D9D79C9EF3D}" dt="2024-10-06T14:10:53.466" v="1139" actId="700"/>
          <ac:spMkLst>
            <pc:docMk/>
            <pc:sldMk cId="151620057" sldId="1886"/>
            <ac:spMk id="6" creationId="{160A67CC-B902-EB0E-C432-02D6104D436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ACAFC1F-15E8-4659-B445-2DCE56C6E43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35389ACF-620B-4973-826D-C81B497FD21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0CD4961-0791-4140-A452-41CFA6EC0553}" type="datetimeFigureOut">
              <a:rPr lang="en-US" smtClean="0"/>
              <a:t>10/6/2024</a:t>
            </a:fld>
            <a:endParaRPr lang="en-US" dirty="0"/>
          </a:p>
        </p:txBody>
      </p:sp>
      <p:sp>
        <p:nvSpPr>
          <p:cNvPr id="4" name="Footer Placeholder 3">
            <a:extLst>
              <a:ext uri="{FF2B5EF4-FFF2-40B4-BE49-F238E27FC236}">
                <a16:creationId xmlns:a16="http://schemas.microsoft.com/office/drawing/2014/main" id="{38E44D2E-37ED-41C4-A335-2B6C8751E25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48748BB0-5B2C-4ACA-BD70-CC3E9715025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706954D-AA1D-47B5-9106-5D9358A61F46}" type="slidenum">
              <a:rPr lang="en-US" smtClean="0"/>
              <a:t>‹#›</a:t>
            </a:fld>
            <a:endParaRPr lang="en-US" dirty="0"/>
          </a:p>
        </p:txBody>
      </p:sp>
    </p:spTree>
    <p:extLst>
      <p:ext uri="{BB962C8B-B14F-4D97-AF65-F5344CB8AC3E}">
        <p14:creationId xmlns:p14="http://schemas.microsoft.com/office/powerpoint/2010/main" val="33685484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D9F622F8-1824-4338-8C3C-5529D3BDEF4A}"/>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US" dirty="0"/>
          </a:p>
        </p:txBody>
      </p:sp>
      <p:sp>
        <p:nvSpPr>
          <p:cNvPr id="30723" name="Rectangle 3">
            <a:extLst>
              <a:ext uri="{FF2B5EF4-FFF2-40B4-BE49-F238E27FC236}">
                <a16:creationId xmlns:a16="http://schemas.microsoft.com/office/drawing/2014/main" id="{618DDD53-BB38-4118-BC75-9CE27D49C550}"/>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atin typeface="Arial" charset="0"/>
              </a:defRPr>
            </a:lvl1pPr>
          </a:lstStyle>
          <a:p>
            <a:pPr>
              <a:defRPr/>
            </a:pPr>
            <a:endParaRPr lang="en-US" dirty="0"/>
          </a:p>
        </p:txBody>
      </p:sp>
      <p:sp>
        <p:nvSpPr>
          <p:cNvPr id="14340" name="Rectangle 4">
            <a:extLst>
              <a:ext uri="{FF2B5EF4-FFF2-40B4-BE49-F238E27FC236}">
                <a16:creationId xmlns:a16="http://schemas.microsoft.com/office/drawing/2014/main" id="{6C03B6F7-B1AE-4118-ABA2-FFEC9B8F0E9C}"/>
              </a:ext>
            </a:extLst>
          </p:cNvPr>
          <p:cNvSpPr>
            <a:spLocks noGrp="1" noRot="1" noChangeAspect="1" noChangeArrowheads="1" noTextEdit="1"/>
          </p:cNvSpPr>
          <p:nvPr>
            <p:ph type="sldImg" idx="2"/>
          </p:nvPr>
        </p:nvSpPr>
        <p:spPr bwMode="auto">
          <a:xfrm>
            <a:off x="381000" y="685800"/>
            <a:ext cx="6096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5" name="Rectangle 5">
            <a:extLst>
              <a:ext uri="{FF2B5EF4-FFF2-40B4-BE49-F238E27FC236}">
                <a16:creationId xmlns:a16="http://schemas.microsoft.com/office/drawing/2014/main" id="{646F5356-BDE8-43C1-9587-85323D02B191}"/>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0726" name="Rectangle 6">
            <a:extLst>
              <a:ext uri="{FF2B5EF4-FFF2-40B4-BE49-F238E27FC236}">
                <a16:creationId xmlns:a16="http://schemas.microsoft.com/office/drawing/2014/main" id="{89912C35-11A9-4DA7-8476-F1823F658CAA}"/>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US" dirty="0"/>
          </a:p>
        </p:txBody>
      </p:sp>
      <p:sp>
        <p:nvSpPr>
          <p:cNvPr id="30727" name="Rectangle 7">
            <a:extLst>
              <a:ext uri="{FF2B5EF4-FFF2-40B4-BE49-F238E27FC236}">
                <a16:creationId xmlns:a16="http://schemas.microsoft.com/office/drawing/2014/main" id="{7180ED79-CEC3-4FB9-B511-8597B20A0C10}"/>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6DEB7EE2-04A2-4FB2-9625-C9C73AC4D32F}" type="slidenum">
              <a:rPr lang="en-US" altLang="en-US"/>
              <a:pPr/>
              <a:t>‹#›</a:t>
            </a:fld>
            <a:endParaRPr lang="en-US"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FA4671F7-4D2C-4B1E-AED7-24676BE8B49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47842D7-C728-4EBD-982B-B8BE79E4DBBE}" type="slidenum">
              <a:rPr lang="en-US" altLang="en-US"/>
              <a:pPr eaLnBrk="1" hangingPunct="1"/>
              <a:t>1</a:t>
            </a:fld>
            <a:endParaRPr lang="en-US" altLang="en-US" dirty="0"/>
          </a:p>
        </p:txBody>
      </p:sp>
      <p:sp>
        <p:nvSpPr>
          <p:cNvPr id="15363" name="Rectangle 2">
            <a:extLst>
              <a:ext uri="{FF2B5EF4-FFF2-40B4-BE49-F238E27FC236}">
                <a16:creationId xmlns:a16="http://schemas.microsoft.com/office/drawing/2014/main" id="{D8E83BD0-7AE4-4323-9047-FC368929C520}"/>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FDECF5EC-C5EC-4723-8F4F-A75A20018F6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1950814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the defendant is being judged against the standard of the reasonable person, deficiencies in the defendant’s knowledge and capacity for understanding or for reasoning are irrelevant if they would not be shared by the reasonable person. By contrast, if the defendant has specialist knowledge or expertise, they will be expected to achieve the standard of the reasonable person possessed of such knowledge or expertise. A surgeon’s conduct, for example, will be judged based on the standards of a reasonable and competent surgeon.</a:t>
            </a:r>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4</a:t>
            </a:fld>
            <a:endParaRPr lang="en-US" altLang="en-US" dirty="0"/>
          </a:p>
        </p:txBody>
      </p:sp>
    </p:spTree>
    <p:extLst>
      <p:ext uri="{BB962C8B-B14F-4D97-AF65-F5344CB8AC3E}">
        <p14:creationId xmlns:p14="http://schemas.microsoft.com/office/powerpoint/2010/main" val="20768288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also crimes of ulterior </a:t>
            </a:r>
            <a:r>
              <a:rPr lang="en-GB" dirty="0" err="1"/>
              <a:t>mens</a:t>
            </a:r>
            <a:r>
              <a:rPr lang="en-GB" dirty="0"/>
              <a:t> rea – and we will revisit this when we discuss burglary. </a:t>
            </a:r>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10</a:t>
            </a:fld>
            <a:endParaRPr lang="en-US" altLang="en-US" dirty="0"/>
          </a:p>
        </p:txBody>
      </p:sp>
    </p:spTree>
    <p:extLst>
      <p:ext uri="{BB962C8B-B14F-4D97-AF65-F5344CB8AC3E}">
        <p14:creationId xmlns:p14="http://schemas.microsoft.com/office/powerpoint/2010/main" val="196121610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 Id="rId5" Type="http://schemas.openxmlformats.org/officeDocument/2006/relationships/image" Target="../media/image14.svg"/><Relationship Id="rId4" Type="http://schemas.openxmlformats.org/officeDocument/2006/relationships/image" Target="../media/image13.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1.xml"/><Relationship Id="rId5" Type="http://schemas.openxmlformats.org/officeDocument/2006/relationships/image" Target="../media/image18.svg"/><Relationship Id="rId4" Type="http://schemas.openxmlformats.org/officeDocument/2006/relationships/image" Target="../media/image17.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2E0BC0C9-E1C8-43B4-B02D-558783360CD4}"/>
              </a:ext>
            </a:extLst>
          </p:cNvPr>
          <p:cNvSpPr>
            <a:spLocks noGrp="1" noChangeArrowheads="1"/>
          </p:cNvSpPr>
          <p:nvPr>
            <p:ph type="ctrTitle" idx="4294967295"/>
          </p:nvPr>
        </p:nvSpPr>
        <p:spPr>
          <a:xfrm>
            <a:off x="4645152" y="1837944"/>
            <a:ext cx="6967728" cy="2624328"/>
          </a:xfrm>
        </p:spPr>
        <p:txBody>
          <a:bodyPr anchor="ctr">
            <a:normAutofit fontScale="90000"/>
          </a:bodyPr>
          <a:lstStyle>
            <a:lvl1pPr algn="ctr">
              <a:defRPr sz="4400" b="0">
                <a:solidFill>
                  <a:schemeClr val="accent3"/>
                </a:solidFill>
                <a:latin typeface="+mj-lt"/>
              </a:defRPr>
            </a:lvl1pPr>
          </a:lstStyle>
          <a:p>
            <a:pPr algn="l" eaLnBrk="1" hangingPunct="1"/>
            <a:r>
              <a:rPr lang="en-US" altLang="en-US" sz="6600" b="1">
                <a:latin typeface="+mn-lt"/>
              </a:rPr>
              <a:t>Click to edit Master title style</a:t>
            </a:r>
            <a:endParaRPr lang="en-US" altLang="en-US" sz="6600" b="1" dirty="0">
              <a:latin typeface="+mn-lt"/>
            </a:endParaRPr>
          </a:p>
        </p:txBody>
      </p:sp>
      <p:pic>
        <p:nvPicPr>
          <p:cNvPr id="3" name="Graphic 2">
            <a:extLst>
              <a:ext uri="{FF2B5EF4-FFF2-40B4-BE49-F238E27FC236}">
                <a16:creationId xmlns:a16="http://schemas.microsoft.com/office/drawing/2014/main" id="{10A0F3C9-3AB5-4E08-8531-AA11FB7336D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9525"/>
            <a:ext cx="4171950" cy="6838950"/>
          </a:xfrm>
          <a:prstGeom prst="rect">
            <a:avLst/>
          </a:prstGeom>
        </p:spPr>
      </p:pic>
    </p:spTree>
    <p:extLst>
      <p:ext uri="{BB962C8B-B14F-4D97-AF65-F5344CB8AC3E}">
        <p14:creationId xmlns:p14="http://schemas.microsoft.com/office/powerpoint/2010/main" val="1440679267"/>
      </p:ext>
    </p:extLst>
  </p:cSld>
  <p:clrMapOvr>
    <a:masterClrMapping/>
  </p:clrMapOvr>
  <p:extLst>
    <p:ext uri="{DCECCB84-F9BA-43D5-87BE-67443E8EF086}">
      <p15:sldGuideLst xmlns:p15="http://schemas.microsoft.com/office/powerpoint/2012/main">
        <p15:guide id="1" pos="280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One Photo Content">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762000" y="1905000"/>
            <a:ext cx="5334000" cy="3276600"/>
          </a:xfrm>
        </p:spPr>
        <p:txBody>
          <a:bodyPr/>
          <a:lstStyle>
            <a:lvl1pPr marL="0" indent="0">
              <a:buNone/>
              <a:defRPr sz="1800" b="1">
                <a:solidFill>
                  <a:schemeClr val="tx2">
                    <a:lumMod val="75000"/>
                    <a:lumOff val="25000"/>
                  </a:schemeClr>
                </a:solidFill>
              </a:defRPr>
            </a:lvl1pPr>
            <a:lvl2pPr marL="283464" indent="-283464">
              <a:spcBef>
                <a:spcPts val="1000"/>
              </a:spcBef>
              <a:defRPr sz="1800">
                <a:solidFill>
                  <a:schemeClr val="tx2">
                    <a:lumMod val="75000"/>
                    <a:lumOff val="25000"/>
                  </a:schemeClr>
                </a:solidFill>
              </a:defRPr>
            </a:lvl2pPr>
          </a:lstStyle>
          <a:p>
            <a:pPr lvl="0"/>
            <a:r>
              <a:rPr lang="en-US"/>
              <a:t>Click to edit Master text styles</a:t>
            </a:r>
          </a:p>
          <a:p>
            <a:pPr lvl="1"/>
            <a:r>
              <a:rPr lang="en-US"/>
              <a:t>Second level</a:t>
            </a:r>
          </a:p>
        </p:txBody>
      </p:sp>
      <p:sp>
        <p:nvSpPr>
          <p:cNvPr id="14" name="Picture Placeholder 13">
            <a:extLst>
              <a:ext uri="{FF2B5EF4-FFF2-40B4-BE49-F238E27FC236}">
                <a16:creationId xmlns:a16="http://schemas.microsoft.com/office/drawing/2014/main" id="{9B1932CF-F265-4AEE-8704-F42C01AFB479}"/>
              </a:ext>
            </a:extLst>
          </p:cNvPr>
          <p:cNvSpPr>
            <a:spLocks noGrp="1"/>
          </p:cNvSpPr>
          <p:nvPr>
            <p:ph type="pic" sz="quarter" idx="10"/>
          </p:nvPr>
        </p:nvSpPr>
        <p:spPr>
          <a:xfrm>
            <a:off x="6858000" y="715963"/>
            <a:ext cx="4572000" cy="4654823"/>
          </a:xfrm>
          <a:solidFill>
            <a:schemeClr val="accent3">
              <a:lumMod val="20000"/>
              <a:lumOff val="80000"/>
            </a:schemeClr>
          </a:solidFill>
        </p:spPr>
        <p:txBody>
          <a:bodyPr/>
          <a:lstStyle>
            <a:lvl1pPr algn="ctr">
              <a:buNone/>
              <a:defRPr sz="1600"/>
            </a:lvl1pPr>
          </a:lstStyle>
          <a:p>
            <a:r>
              <a:rPr lang="en-US"/>
              <a:t>Click icon to add picture</a:t>
            </a:r>
            <a:endParaRPr lang="en-US" dirty="0"/>
          </a:p>
        </p:txBody>
      </p:sp>
      <p:pic>
        <p:nvPicPr>
          <p:cNvPr id="8" name="Graphic 7">
            <a:extLst>
              <a:ext uri="{FF2B5EF4-FFF2-40B4-BE49-F238E27FC236}">
                <a16:creationId xmlns:a16="http://schemas.microsoft.com/office/drawing/2014/main" id="{C87C0253-70CA-4E5C-AE9D-1B0C8D3813FB}"/>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r="365"/>
          <a:stretch/>
        </p:blipFill>
        <p:spPr>
          <a:xfrm>
            <a:off x="44450" y="5638800"/>
            <a:ext cx="12147550" cy="1219200"/>
          </a:xfrm>
          <a:prstGeom prst="rect">
            <a:avLst/>
          </a:prstGeom>
        </p:spPr>
      </p:pic>
      <p:sp>
        <p:nvSpPr>
          <p:cNvPr id="2" name="Title 1">
            <a:extLst>
              <a:ext uri="{FF2B5EF4-FFF2-40B4-BE49-F238E27FC236}">
                <a16:creationId xmlns:a16="http://schemas.microsoft.com/office/drawing/2014/main" id="{6CD6C0B2-9A48-4C93-B61B-29BAD5AA5861}"/>
              </a:ext>
            </a:extLst>
          </p:cNvPr>
          <p:cNvSpPr>
            <a:spLocks noGrp="1"/>
          </p:cNvSpPr>
          <p:nvPr>
            <p:ph type="title"/>
          </p:nvPr>
        </p:nvSpPr>
        <p:spPr>
          <a:xfrm>
            <a:off x="762000" y="715961"/>
            <a:ext cx="5334000" cy="1189038"/>
          </a:xfrm>
        </p:spPr>
        <p:txBody>
          <a:bodyPr vert="horz" lIns="91440" tIns="45720" rIns="91440" bIns="45720" rtlCol="0" anchor="t">
            <a:normAutofit/>
          </a:bodyPr>
          <a:lstStyle>
            <a:lvl1pPr>
              <a:defRPr lang="en-US" sz="4000" b="1">
                <a:solidFill>
                  <a:schemeClr val="accent3"/>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3104946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o Photo Content">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762000" y="1905000"/>
            <a:ext cx="5334000" cy="3276600"/>
          </a:xfrm>
        </p:spPr>
        <p:txBody>
          <a:bodyPr/>
          <a:lstStyle>
            <a:lvl1pPr marL="0" indent="0">
              <a:buNone/>
              <a:defRPr sz="1800" b="1">
                <a:solidFill>
                  <a:schemeClr val="tx2">
                    <a:lumMod val="75000"/>
                    <a:lumOff val="25000"/>
                  </a:schemeClr>
                </a:solidFill>
              </a:defRPr>
            </a:lvl1pPr>
            <a:lvl2pPr marL="283464" indent="-283464">
              <a:spcBef>
                <a:spcPts val="1000"/>
              </a:spcBef>
              <a:defRPr sz="1800">
                <a:solidFill>
                  <a:schemeClr val="tx2">
                    <a:lumMod val="75000"/>
                    <a:lumOff val="25000"/>
                  </a:schemeClr>
                </a:solidFill>
              </a:defRPr>
            </a:lvl2pPr>
          </a:lstStyle>
          <a:p>
            <a:pPr lvl="0"/>
            <a:r>
              <a:rPr lang="en-US"/>
              <a:t>Click to edit Master text styles</a:t>
            </a:r>
          </a:p>
          <a:p>
            <a:pPr lvl="1"/>
            <a:r>
              <a:rPr lang="en-US"/>
              <a:t>Second level</a:t>
            </a:r>
          </a:p>
        </p:txBody>
      </p:sp>
      <p:sp>
        <p:nvSpPr>
          <p:cNvPr id="8" name="Picture Placeholder 13">
            <a:extLst>
              <a:ext uri="{FF2B5EF4-FFF2-40B4-BE49-F238E27FC236}">
                <a16:creationId xmlns:a16="http://schemas.microsoft.com/office/drawing/2014/main" id="{89E410BA-B0FE-4F0E-8BE5-D33CC016635B}"/>
              </a:ext>
            </a:extLst>
          </p:cNvPr>
          <p:cNvSpPr>
            <a:spLocks noGrp="1"/>
          </p:cNvSpPr>
          <p:nvPr>
            <p:ph type="pic" sz="quarter" idx="13"/>
          </p:nvPr>
        </p:nvSpPr>
        <p:spPr>
          <a:xfrm>
            <a:off x="6858000" y="3444081"/>
            <a:ext cx="4572000" cy="2362200"/>
          </a:xfrm>
          <a:solidFill>
            <a:schemeClr val="accent3">
              <a:lumMod val="20000"/>
              <a:lumOff val="80000"/>
            </a:schemeClr>
          </a:solidFill>
        </p:spPr>
        <p:txBody>
          <a:bodyPr/>
          <a:lstStyle>
            <a:lvl1pPr algn="ctr">
              <a:buNone/>
              <a:defRPr sz="1600"/>
            </a:lvl1pPr>
          </a:lstStyle>
          <a:p>
            <a:r>
              <a:rPr lang="en-US"/>
              <a:t>Click icon to add picture</a:t>
            </a:r>
            <a:endParaRPr lang="en-US" dirty="0"/>
          </a:p>
        </p:txBody>
      </p:sp>
      <p:sp>
        <p:nvSpPr>
          <p:cNvPr id="9" name="Picture Placeholder 13">
            <a:extLst>
              <a:ext uri="{FF2B5EF4-FFF2-40B4-BE49-F238E27FC236}">
                <a16:creationId xmlns:a16="http://schemas.microsoft.com/office/drawing/2014/main" id="{827A95C0-AE8D-46E1-9EF9-64504CBEF99E}"/>
              </a:ext>
            </a:extLst>
          </p:cNvPr>
          <p:cNvSpPr>
            <a:spLocks noGrp="1"/>
          </p:cNvSpPr>
          <p:nvPr>
            <p:ph type="pic" sz="quarter" idx="14"/>
          </p:nvPr>
        </p:nvSpPr>
        <p:spPr>
          <a:xfrm>
            <a:off x="6858000" y="715963"/>
            <a:ext cx="4572000" cy="2362200"/>
          </a:xfrm>
          <a:solidFill>
            <a:schemeClr val="accent3">
              <a:lumMod val="20000"/>
              <a:lumOff val="80000"/>
            </a:schemeClr>
          </a:solidFill>
        </p:spPr>
        <p:txBody>
          <a:bodyPr/>
          <a:lstStyle>
            <a:lvl1pPr algn="ctr">
              <a:buNone/>
              <a:defRPr sz="1600"/>
            </a:lvl1pPr>
          </a:lstStyle>
          <a:p>
            <a:r>
              <a:rPr lang="en-US"/>
              <a:t>Click icon to add picture</a:t>
            </a:r>
            <a:endParaRPr lang="en-US" dirty="0"/>
          </a:p>
        </p:txBody>
      </p:sp>
      <p:pic>
        <p:nvPicPr>
          <p:cNvPr id="5" name="Graphic 4">
            <a:extLst>
              <a:ext uri="{FF2B5EF4-FFF2-40B4-BE49-F238E27FC236}">
                <a16:creationId xmlns:a16="http://schemas.microsoft.com/office/drawing/2014/main" id="{7A865C00-02F4-49EE-A361-F7D34853CE8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5905500"/>
            <a:ext cx="12192000" cy="952500"/>
          </a:xfrm>
          <a:prstGeom prst="rect">
            <a:avLst/>
          </a:prstGeom>
        </p:spPr>
      </p:pic>
      <p:sp>
        <p:nvSpPr>
          <p:cNvPr id="7" name="Title 1">
            <a:extLst>
              <a:ext uri="{FF2B5EF4-FFF2-40B4-BE49-F238E27FC236}">
                <a16:creationId xmlns:a16="http://schemas.microsoft.com/office/drawing/2014/main" id="{EF84A5CD-78E4-4FA4-A69A-69BA623DCDE9}"/>
              </a:ext>
            </a:extLst>
          </p:cNvPr>
          <p:cNvSpPr>
            <a:spLocks noGrp="1"/>
          </p:cNvSpPr>
          <p:nvPr>
            <p:ph type="title"/>
          </p:nvPr>
        </p:nvSpPr>
        <p:spPr>
          <a:xfrm>
            <a:off x="762000" y="715961"/>
            <a:ext cx="5334000" cy="1189038"/>
          </a:xfrm>
        </p:spPr>
        <p:txBody>
          <a:bodyPr vert="horz" lIns="91440" tIns="45720" rIns="91440" bIns="45720" rtlCol="0" anchor="t">
            <a:normAutofit/>
          </a:bodyPr>
          <a:lstStyle>
            <a:lvl1pPr>
              <a:defRPr lang="en-US" sz="4000" b="1">
                <a:solidFill>
                  <a:schemeClr val="accent3"/>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586680172"/>
      </p:ext>
    </p:extLst>
  </p:cSld>
  <p:clrMapOvr>
    <a:masterClrMapping/>
  </p:clrMapOvr>
  <p:extLst>
    <p:ext uri="{DCECCB84-F9BA-43D5-87BE-67443E8EF086}">
      <p15:sldGuideLst xmlns:p15="http://schemas.microsoft.com/office/powerpoint/2012/main">
        <p15:guide id="1" orient="horz" pos="3672"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Right Pattern Content">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762000" y="1905000"/>
            <a:ext cx="6477000" cy="3276600"/>
          </a:xfrm>
        </p:spPr>
        <p:txBody>
          <a:bodyPr/>
          <a:lstStyle>
            <a:lvl1pPr marL="0" indent="0">
              <a:buNone/>
              <a:defRPr sz="1800" b="1">
                <a:solidFill>
                  <a:schemeClr val="tx2">
                    <a:lumMod val="75000"/>
                    <a:lumOff val="25000"/>
                  </a:schemeClr>
                </a:solidFill>
              </a:defRPr>
            </a:lvl1pPr>
            <a:lvl2pPr marL="283464" indent="-283464">
              <a:spcBef>
                <a:spcPts val="1000"/>
              </a:spcBef>
              <a:defRPr sz="1800">
                <a:solidFill>
                  <a:schemeClr val="tx2">
                    <a:lumMod val="75000"/>
                    <a:lumOff val="25000"/>
                  </a:schemeClr>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BEFAC9D2-EFFD-400B-A27D-15491636E887}"/>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143875" y="266700"/>
            <a:ext cx="4048125" cy="5924550"/>
          </a:xfrm>
          <a:prstGeom prst="rect">
            <a:avLst/>
          </a:prstGeom>
        </p:spPr>
      </p:pic>
      <p:sp>
        <p:nvSpPr>
          <p:cNvPr id="5" name="Title 1">
            <a:extLst>
              <a:ext uri="{FF2B5EF4-FFF2-40B4-BE49-F238E27FC236}">
                <a16:creationId xmlns:a16="http://schemas.microsoft.com/office/drawing/2014/main" id="{A161FF1D-90EC-45F2-A73E-1903E6F9A72D}"/>
              </a:ext>
            </a:extLst>
          </p:cNvPr>
          <p:cNvSpPr>
            <a:spLocks noGrp="1"/>
          </p:cNvSpPr>
          <p:nvPr>
            <p:ph type="title"/>
          </p:nvPr>
        </p:nvSpPr>
        <p:spPr>
          <a:xfrm>
            <a:off x="761999" y="715961"/>
            <a:ext cx="6476999" cy="1189038"/>
          </a:xfrm>
        </p:spPr>
        <p:txBody>
          <a:bodyPr vert="horz" lIns="91440" tIns="45720" rIns="91440" bIns="45720" rtlCol="0" anchor="t">
            <a:normAutofit/>
          </a:bodyPr>
          <a:lstStyle>
            <a:lvl1pPr>
              <a:defRPr lang="en-US" sz="4000" b="1">
                <a:solidFill>
                  <a:schemeClr val="accent3"/>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72072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eft Pattern Content">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4648201" y="1905000"/>
            <a:ext cx="6960704" cy="3276600"/>
          </a:xfrm>
        </p:spPr>
        <p:txBody>
          <a:bodyPr/>
          <a:lstStyle>
            <a:lvl1pPr marL="0" indent="0">
              <a:buNone/>
              <a:defRPr sz="1800" b="1">
                <a:solidFill>
                  <a:schemeClr val="tx2">
                    <a:lumMod val="75000"/>
                    <a:lumOff val="25000"/>
                  </a:schemeClr>
                </a:solidFill>
              </a:defRPr>
            </a:lvl1pPr>
            <a:lvl2pPr marL="283464" indent="-283464">
              <a:spcBef>
                <a:spcPts val="1000"/>
              </a:spcBef>
              <a:defRPr sz="1800">
                <a:solidFill>
                  <a:schemeClr val="tx2">
                    <a:lumMod val="75000"/>
                    <a:lumOff val="25000"/>
                  </a:schemeClr>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9419FA93-726C-46DF-AA6F-7936E001731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56025" y="242887"/>
            <a:ext cx="3629025" cy="6372225"/>
          </a:xfrm>
          <a:prstGeom prst="rect">
            <a:avLst/>
          </a:prstGeom>
        </p:spPr>
      </p:pic>
      <p:sp>
        <p:nvSpPr>
          <p:cNvPr id="5" name="Title 1">
            <a:extLst>
              <a:ext uri="{FF2B5EF4-FFF2-40B4-BE49-F238E27FC236}">
                <a16:creationId xmlns:a16="http://schemas.microsoft.com/office/drawing/2014/main" id="{EBC916A3-2B6E-4719-959B-4D40B52E58AF}"/>
              </a:ext>
            </a:extLst>
          </p:cNvPr>
          <p:cNvSpPr>
            <a:spLocks noGrp="1"/>
          </p:cNvSpPr>
          <p:nvPr>
            <p:ph type="title"/>
          </p:nvPr>
        </p:nvSpPr>
        <p:spPr>
          <a:xfrm>
            <a:off x="4648201" y="715961"/>
            <a:ext cx="6960704" cy="1189038"/>
          </a:xfrm>
        </p:spPr>
        <p:txBody>
          <a:bodyPr vert="horz" lIns="91440" tIns="45720" rIns="91440" bIns="45720" rtlCol="0" anchor="t">
            <a:normAutofit/>
          </a:bodyPr>
          <a:lstStyle>
            <a:lvl1pPr>
              <a:defRPr lang="en-US" sz="4000" b="1">
                <a:solidFill>
                  <a:schemeClr val="accent3"/>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189876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2928" userDrawn="1">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fetti Content Purple">
    <p:bg>
      <p:bgPr>
        <a:solidFill>
          <a:schemeClr val="accent4"/>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525301" y="1995467"/>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accent5"/>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a:t>Insert content here</a:t>
            </a:r>
          </a:p>
        </p:txBody>
      </p:sp>
      <p:pic>
        <p:nvPicPr>
          <p:cNvPr id="3" name="Graphic 2">
            <a:extLst>
              <a:ext uri="{FF2B5EF4-FFF2-40B4-BE49-F238E27FC236}">
                <a16:creationId xmlns:a16="http://schemas.microsoft.com/office/drawing/2014/main" id="{81B4C460-6DD9-4215-A553-BF8A2E91D94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015037" y="6086475"/>
            <a:ext cx="5953125" cy="771525"/>
          </a:xfrm>
          <a:prstGeom prst="rect">
            <a:avLst/>
          </a:prstGeom>
        </p:spPr>
      </p:pic>
      <p:pic>
        <p:nvPicPr>
          <p:cNvPr id="8" name="Graphic 7">
            <a:extLst>
              <a:ext uri="{FF2B5EF4-FFF2-40B4-BE49-F238E27FC236}">
                <a16:creationId xmlns:a16="http://schemas.microsoft.com/office/drawing/2014/main" id="{9FEB78B1-70BF-4543-BF64-761AB55C1BBE}"/>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0"/>
            <a:ext cx="6715125" cy="847725"/>
          </a:xfrm>
          <a:prstGeom prst="rect">
            <a:avLst/>
          </a:prstGeom>
        </p:spPr>
      </p:pic>
    </p:spTree>
    <p:extLst>
      <p:ext uri="{BB962C8B-B14F-4D97-AF65-F5344CB8AC3E}">
        <p14:creationId xmlns:p14="http://schemas.microsoft.com/office/powerpoint/2010/main" val="3240882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3" userDrawn="1">
          <p15:clr>
            <a:srgbClr val="5ACBF0"/>
          </p15:clr>
        </p15:guide>
        <p15:guide id="4" orient="horz" pos="2488" userDrawn="1">
          <p15:clr>
            <a:srgbClr val="5ACBF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fetti Content Blue">
    <p:bg>
      <p:bgPr>
        <a:solidFill>
          <a:schemeClr val="accent3"/>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525301" y="1995467"/>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accent4"/>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bg1"/>
                </a:solidFill>
                <a:latin typeface="+mn-lt"/>
                <a:ea typeface="+mn-ea"/>
                <a:cs typeface="+mn-cs"/>
              </a:defRPr>
            </a:lvl1pPr>
          </a:lstStyle>
          <a:p>
            <a:pPr lvl="0"/>
            <a:r>
              <a:rPr lang="en-US" dirty="0"/>
              <a:t>Insert content here</a:t>
            </a:r>
          </a:p>
        </p:txBody>
      </p:sp>
      <p:pic>
        <p:nvPicPr>
          <p:cNvPr id="2" name="Graphic 1">
            <a:extLst>
              <a:ext uri="{FF2B5EF4-FFF2-40B4-BE49-F238E27FC236}">
                <a16:creationId xmlns:a16="http://schemas.microsoft.com/office/drawing/2014/main" id="{D4DB5AF3-A5ED-4D17-BD3C-81D11C4F9440}"/>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5772150" y="6086475"/>
            <a:ext cx="5953125" cy="771525"/>
          </a:xfrm>
          <a:prstGeom prst="rect">
            <a:avLst/>
          </a:prstGeom>
        </p:spPr>
      </p:pic>
      <p:pic>
        <p:nvPicPr>
          <p:cNvPr id="7" name="Graphic 6">
            <a:extLst>
              <a:ext uri="{FF2B5EF4-FFF2-40B4-BE49-F238E27FC236}">
                <a16:creationId xmlns:a16="http://schemas.microsoft.com/office/drawing/2014/main" id="{E420EFF2-8173-4E25-ADF3-8100FA16D44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0"/>
            <a:ext cx="6715125" cy="847725"/>
          </a:xfrm>
          <a:prstGeom prst="rect">
            <a:avLst/>
          </a:prstGeom>
        </p:spPr>
      </p:pic>
    </p:spTree>
    <p:extLst>
      <p:ext uri="{BB962C8B-B14F-4D97-AF65-F5344CB8AC3E}">
        <p14:creationId xmlns:p14="http://schemas.microsoft.com/office/powerpoint/2010/main" val="4100711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3" userDrawn="1">
          <p15:clr>
            <a:srgbClr val="5ACBF0"/>
          </p15:clr>
        </p15:guide>
        <p15:guide id="4" orient="horz" pos="2488" userDrawn="1">
          <p15:clr>
            <a:srgbClr val="5ACBF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ottom Pattern Black">
    <p:spTree>
      <p:nvGrpSpPr>
        <p:cNvPr id="1" name=""/>
        <p:cNvGrpSpPr/>
        <p:nvPr/>
      </p:nvGrpSpPr>
      <p:grpSpPr>
        <a:xfrm>
          <a:off x="0" y="0"/>
          <a:ext cx="0" cy="0"/>
          <a:chOff x="0" y="0"/>
          <a:chExt cx="0" cy="0"/>
        </a:xfrm>
      </p:grpSpPr>
      <p:sp>
        <p:nvSpPr>
          <p:cNvPr id="14" name="Text Placeholder 4">
            <a:extLst>
              <a:ext uri="{FF2B5EF4-FFF2-40B4-BE49-F238E27FC236}">
                <a16:creationId xmlns:a16="http://schemas.microsoft.com/office/drawing/2014/main" id="{1EEF53A4-35A6-4E43-B220-67DA381C5910}"/>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a:t>Insert content here</a:t>
            </a:r>
          </a:p>
        </p:txBody>
      </p:sp>
      <p:sp>
        <p:nvSpPr>
          <p:cNvPr id="5" name="Title 1">
            <a:extLst>
              <a:ext uri="{FF2B5EF4-FFF2-40B4-BE49-F238E27FC236}">
                <a16:creationId xmlns:a16="http://schemas.microsoft.com/office/drawing/2014/main" id="{07724906-4405-47F4-B533-7291B003B0A2}"/>
              </a:ext>
            </a:extLst>
          </p:cNvPr>
          <p:cNvSpPr>
            <a:spLocks noGrp="1"/>
          </p:cNvSpPr>
          <p:nvPr>
            <p:ph type="title" hasCustomPrompt="1"/>
          </p:nvPr>
        </p:nvSpPr>
        <p:spPr>
          <a:xfrm>
            <a:off x="1525301" y="1995467"/>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r>
              <a:rPr lang="en-US"/>
              <a:t>Insert Text Here</a:t>
            </a:r>
          </a:p>
        </p:txBody>
      </p:sp>
      <p:pic>
        <p:nvPicPr>
          <p:cNvPr id="7" name="Graphic 6">
            <a:extLst>
              <a:ext uri="{FF2B5EF4-FFF2-40B4-BE49-F238E27FC236}">
                <a16:creationId xmlns:a16="http://schemas.microsoft.com/office/drawing/2014/main" id="{96A11B1F-F0BD-4D89-BF5D-45A1199819A9}"/>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r="365"/>
          <a:stretch/>
        </p:blipFill>
        <p:spPr>
          <a:xfrm>
            <a:off x="44450" y="5638800"/>
            <a:ext cx="12147550" cy="1219200"/>
          </a:xfrm>
          <a:prstGeom prst="rect">
            <a:avLst/>
          </a:prstGeom>
        </p:spPr>
      </p:pic>
    </p:spTree>
    <p:extLst>
      <p:ext uri="{BB962C8B-B14F-4D97-AF65-F5344CB8AC3E}">
        <p14:creationId xmlns:p14="http://schemas.microsoft.com/office/powerpoint/2010/main" val="495523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ottom Pattern White">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BC00585D-E155-409A-899A-29BDF4E57FD3}"/>
              </a:ext>
            </a:extLst>
          </p:cNvPr>
          <p:cNvSpPr>
            <a:spLocks noGrp="1"/>
          </p:cNvSpPr>
          <p:nvPr>
            <p:ph type="title" hasCustomPrompt="1"/>
          </p:nvPr>
        </p:nvSpPr>
        <p:spPr>
          <a:xfrm>
            <a:off x="762000" y="716577"/>
            <a:ext cx="10668000" cy="615553"/>
          </a:xfrm>
          <a:noFill/>
        </p:spPr>
        <p:txBody>
          <a:bodyPr wrap="square" lIns="0" tIns="0" rIns="0" bIns="0" anchor="b" anchorCtr="0">
            <a:spAutoFit/>
          </a:bodyPr>
          <a:lstStyle>
            <a:lvl1pPr algn="l" defTabSz="932742" rtl="0" eaLnBrk="1" latinLnBrk="0" hangingPunct="1">
              <a:lnSpc>
                <a:spcPct val="100000"/>
              </a:lnSpc>
              <a:spcBef>
                <a:spcPct val="0"/>
              </a:spcBef>
              <a:buNone/>
              <a:defRPr lang="en-US" sz="4000" b="1" i="0" kern="1200" cap="none" spc="-50" baseline="0" dirty="0">
                <a:ln w="3175">
                  <a:noFill/>
                </a:ln>
                <a:solidFill>
                  <a:schemeClr val="accent3">
                    <a:lumMod val="75000"/>
                  </a:schemeClr>
                </a:solidFill>
                <a:effectLst/>
                <a:latin typeface="+mj-lt"/>
                <a:ea typeface="+mn-ea"/>
                <a:cs typeface="Segoe UI" pitchFamily="34" charset="0"/>
              </a:defRPr>
            </a:lvl1pPr>
          </a:lstStyle>
          <a:p>
            <a:r>
              <a:rPr lang="en-US" dirty="0"/>
              <a:t>Insert text here</a:t>
            </a:r>
          </a:p>
        </p:txBody>
      </p:sp>
      <p:sp>
        <p:nvSpPr>
          <p:cNvPr id="5" name="Text Placeholder 4">
            <a:extLst>
              <a:ext uri="{FF2B5EF4-FFF2-40B4-BE49-F238E27FC236}">
                <a16:creationId xmlns:a16="http://schemas.microsoft.com/office/drawing/2014/main" id="{2D944D9B-AA15-4DB5-AE58-0FA514F6FE87}"/>
              </a:ext>
            </a:extLst>
          </p:cNvPr>
          <p:cNvSpPr>
            <a:spLocks noGrp="1"/>
          </p:cNvSpPr>
          <p:nvPr>
            <p:ph type="body" sz="quarter" idx="13" hasCustomPrompt="1"/>
          </p:nvPr>
        </p:nvSpPr>
        <p:spPr>
          <a:xfrm>
            <a:off x="762000" y="1790699"/>
            <a:ext cx="10668000" cy="685800"/>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1800" kern="1200" dirty="0">
                <a:solidFill>
                  <a:schemeClr val="tx2">
                    <a:lumMod val="75000"/>
                    <a:lumOff val="25000"/>
                  </a:schemeClr>
                </a:solidFill>
                <a:latin typeface="+mn-lt"/>
                <a:ea typeface="+mn-ea"/>
                <a:cs typeface="+mn-cs"/>
              </a:defRPr>
            </a:lvl1pPr>
          </a:lstStyle>
          <a:p>
            <a:pPr lvl="0"/>
            <a:r>
              <a:rPr lang="en-US"/>
              <a:t>Insert content here</a:t>
            </a:r>
          </a:p>
        </p:txBody>
      </p:sp>
      <p:pic>
        <p:nvPicPr>
          <p:cNvPr id="4" name="Graphic 3">
            <a:extLst>
              <a:ext uri="{FF2B5EF4-FFF2-40B4-BE49-F238E27FC236}">
                <a16:creationId xmlns:a16="http://schemas.microsoft.com/office/drawing/2014/main" id="{F0FED17F-41F1-4615-A696-AF6F85A6AB7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5905500"/>
            <a:ext cx="12192000" cy="952500"/>
          </a:xfrm>
          <a:prstGeom prst="rect">
            <a:avLst/>
          </a:prstGeom>
        </p:spPr>
      </p:pic>
    </p:spTree>
    <p:extLst>
      <p:ext uri="{BB962C8B-B14F-4D97-AF65-F5344CB8AC3E}">
        <p14:creationId xmlns:p14="http://schemas.microsoft.com/office/powerpoint/2010/main" val="2499009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mart Art">
    <p:bg>
      <p:bgPr>
        <a:solidFill>
          <a:schemeClr val="accent3"/>
        </a:solidFill>
        <a:effectLst/>
      </p:bgPr>
    </p:bg>
    <p:spTree>
      <p:nvGrpSpPr>
        <p:cNvPr id="1" name=""/>
        <p:cNvGrpSpPr/>
        <p:nvPr/>
      </p:nvGrpSpPr>
      <p:grpSpPr>
        <a:xfrm>
          <a:off x="0" y="0"/>
          <a:ext cx="0" cy="0"/>
          <a:chOff x="0" y="0"/>
          <a:chExt cx="0" cy="0"/>
        </a:xfrm>
      </p:grpSpPr>
      <p:sp>
        <p:nvSpPr>
          <p:cNvPr id="19" name="Text Placeholder 4">
            <a:extLst>
              <a:ext uri="{FF2B5EF4-FFF2-40B4-BE49-F238E27FC236}">
                <a16:creationId xmlns:a16="http://schemas.microsoft.com/office/drawing/2014/main" id="{3E65ED86-A26C-479A-8393-0BFDCBCD43F2}"/>
              </a:ext>
            </a:extLst>
          </p:cNvPr>
          <p:cNvSpPr>
            <a:spLocks noGrp="1"/>
          </p:cNvSpPr>
          <p:nvPr>
            <p:ph type="body" sz="quarter" idx="13" hasCustomPrompt="1"/>
          </p:nvPr>
        </p:nvSpPr>
        <p:spPr>
          <a:xfrm>
            <a:off x="762000" y="1783952"/>
            <a:ext cx="10668000" cy="1111648"/>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1800" kern="1200" dirty="0">
                <a:solidFill>
                  <a:schemeClr val="bg1"/>
                </a:solidFill>
                <a:latin typeface="+mn-lt"/>
                <a:ea typeface="+mn-ea"/>
                <a:cs typeface="+mn-cs"/>
              </a:defRPr>
            </a:lvl1pPr>
          </a:lstStyle>
          <a:p>
            <a:pPr lvl="0"/>
            <a:r>
              <a:rPr lang="en-US"/>
              <a:t>Insert content here</a:t>
            </a:r>
          </a:p>
        </p:txBody>
      </p:sp>
      <p:sp>
        <p:nvSpPr>
          <p:cNvPr id="2" name="Title 1">
            <a:extLst>
              <a:ext uri="{FF2B5EF4-FFF2-40B4-BE49-F238E27FC236}">
                <a16:creationId xmlns:a16="http://schemas.microsoft.com/office/drawing/2014/main" id="{171A834B-FAC3-4C97-AEAE-75A4B8BAA81B}"/>
              </a:ext>
            </a:extLst>
          </p:cNvPr>
          <p:cNvSpPr>
            <a:spLocks noGrp="1"/>
          </p:cNvSpPr>
          <p:nvPr>
            <p:ph type="title"/>
          </p:nvPr>
        </p:nvSpPr>
        <p:spPr>
          <a:xfrm>
            <a:off x="762000" y="715964"/>
            <a:ext cx="9144000" cy="646332"/>
          </a:xfrm>
        </p:spPr>
        <p:txBody>
          <a:bodyPr vert="horz" lIns="91440" tIns="45720" rIns="91440" bIns="45720" rtlCol="0">
            <a:normAutofit/>
          </a:bodyPr>
          <a:lstStyle>
            <a:lvl1pPr>
              <a:defRPr lang="en-US" sz="4000" b="1">
                <a:solidFill>
                  <a:schemeClr val="accent4"/>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422917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A1B9BC-7BE7-4893-90FD-CC95830FD8F2}" type="datetimeFigureOut">
              <a:rPr lang="en-US" smtClean="0"/>
              <a:t>10/6/2024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715270E-046A-4C23-BC98-E307A7DD6BE8}" type="slidenum">
              <a:rPr lang="en-US" smtClean="0"/>
              <a:t>‹#›</a:t>
            </a:fld>
            <a:endParaRPr lang="en-US" dirty="0"/>
          </a:p>
        </p:txBody>
      </p:sp>
    </p:spTree>
    <p:extLst>
      <p:ext uri="{BB962C8B-B14F-4D97-AF65-F5344CB8AC3E}">
        <p14:creationId xmlns:p14="http://schemas.microsoft.com/office/powerpoint/2010/main" val="4137841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364696-E1F3-49EF-AEC8-730A16D9A23F}" type="datetimeFigureOut">
              <a:rPr lang="en-US" altLang="en-US" smtClean="0"/>
              <a:pPr/>
              <a:t>10/6/2024</a:t>
            </a:fld>
            <a:endParaRPr lang="en-US" alt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lt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02A1B0-4691-41D9-84E0-69D594EAA3FE}" type="slidenum">
              <a:rPr lang="en-US" altLang="en-US" smtClean="0"/>
              <a:pPr/>
              <a:t>‹#›</a:t>
            </a:fld>
            <a:endParaRPr lang="en-US" altLang="en-US" dirty="0"/>
          </a:p>
        </p:txBody>
      </p:sp>
    </p:spTree>
    <p:extLst>
      <p:ext uri="{BB962C8B-B14F-4D97-AF65-F5344CB8AC3E}">
        <p14:creationId xmlns:p14="http://schemas.microsoft.com/office/powerpoint/2010/main" val="3429690444"/>
      </p:ext>
    </p:extLst>
  </p:cSld>
  <p:clrMap bg1="lt1" tx1="dk1" bg2="lt2" tx2="dk2" accent1="accent1" accent2="accent2" accent3="accent3" accent4="accent4" accent5="accent5" accent6="accent6" hlink="hlink" folHlink="folHlink"/>
  <p:sldLayoutIdLst>
    <p:sldLayoutId id="2147483689" r:id="rId1"/>
    <p:sldLayoutId id="2147483688" r:id="rId2"/>
    <p:sldLayoutId id="2147483702" r:id="rId3"/>
    <p:sldLayoutId id="2147483699" r:id="rId4"/>
    <p:sldLayoutId id="2147483701" r:id="rId5"/>
    <p:sldLayoutId id="2147483700" r:id="rId6"/>
    <p:sldLayoutId id="2147483703" r:id="rId7"/>
    <p:sldLayoutId id="2147483690" r:id="rId8"/>
    <p:sldLayoutId id="2147483704" r:id="rId9"/>
    <p:sldLayoutId id="2147483691" r:id="rId10"/>
    <p:sldLayoutId id="214748369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0.svg"/></Relationships>
</file>

<file path=ppt/slides/_rels/slide5.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pxhere.com/en/photo/1415124" TargetMode="External"/><Relationship Id="rId2" Type="http://schemas.openxmlformats.org/officeDocument/2006/relationships/image" Target="../media/image2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1.sv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pixabay.com/en/next-time-yellow-sticker-note-1462745/" TargetMode="External"/><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ED2DB031-9003-4F74-A88F-FE2A2ABABC72}"/>
              </a:ext>
            </a:extLst>
          </p:cNvPr>
          <p:cNvSpPr>
            <a:spLocks noGrp="1" noChangeArrowheads="1"/>
          </p:cNvSpPr>
          <p:nvPr>
            <p:ph type="ctrTitle" idx="4294967295"/>
          </p:nvPr>
        </p:nvSpPr>
        <p:spPr>
          <a:xfrm>
            <a:off x="4641036" y="1840275"/>
            <a:ext cx="6963135" cy="2426925"/>
          </a:xfrm>
        </p:spPr>
        <p:txBody>
          <a:bodyPr anchor="ctr">
            <a:noAutofit/>
          </a:bodyPr>
          <a:lstStyle/>
          <a:p>
            <a:pPr algn="ctr" eaLnBrk="1" hangingPunct="1">
              <a:lnSpc>
                <a:spcPct val="100000"/>
              </a:lnSpc>
            </a:pPr>
            <a:r>
              <a:rPr lang="en-US" altLang="en-US" b="1" i="1" u="sng" dirty="0">
                <a:solidFill>
                  <a:schemeClr val="accent3"/>
                </a:solidFill>
                <a:latin typeface="+mn-lt"/>
              </a:rPr>
              <a:t>Men’s Rea Continued</a:t>
            </a:r>
            <a:endParaRPr lang="en-US" altLang="en-US" i="1" u="sng" dirty="0">
              <a:solidFill>
                <a:schemeClr val="accent5"/>
              </a:solidFill>
              <a:latin typeface="+mn-lt"/>
            </a:endParaRPr>
          </a:p>
        </p:txBody>
      </p:sp>
      <p:sp>
        <p:nvSpPr>
          <p:cNvPr id="2" name="TextBox 1">
            <a:extLst>
              <a:ext uri="{FF2B5EF4-FFF2-40B4-BE49-F238E27FC236}">
                <a16:creationId xmlns:a16="http://schemas.microsoft.com/office/drawing/2014/main" id="{92F7B0D9-A883-48E4-F9AC-A784ED9399A1}"/>
              </a:ext>
            </a:extLst>
          </p:cNvPr>
          <p:cNvSpPr txBox="1"/>
          <p:nvPr/>
        </p:nvSpPr>
        <p:spPr>
          <a:xfrm>
            <a:off x="6941389" y="3520214"/>
            <a:ext cx="3128513" cy="369332"/>
          </a:xfrm>
          <a:prstGeom prst="rect">
            <a:avLst/>
          </a:prstGeom>
          <a:noFill/>
        </p:spPr>
        <p:txBody>
          <a:bodyPr wrap="square" rtlCol="0">
            <a:spAutoFit/>
          </a:bodyPr>
          <a:lstStyle/>
          <a:p>
            <a:r>
              <a:rPr lang="en-GB" dirty="0"/>
              <a:t>By Zita Draper</a:t>
            </a:r>
          </a:p>
        </p:txBody>
      </p:sp>
    </p:spTree>
    <p:extLst>
      <p:ext uri="{BB962C8B-B14F-4D97-AF65-F5344CB8AC3E}">
        <p14:creationId xmlns:p14="http://schemas.microsoft.com/office/powerpoint/2010/main" val="1543265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CB9A787A-AD2E-DB47-F1ED-05ED747E98FE}"/>
              </a:ext>
            </a:extLst>
          </p:cNvPr>
          <p:cNvSpPr>
            <a:spLocks noGrp="1"/>
          </p:cNvSpPr>
          <p:nvPr>
            <p:ph type="body" sz="quarter" idx="11"/>
          </p:nvPr>
        </p:nvSpPr>
        <p:spPr>
          <a:xfrm>
            <a:off x="808008" y="1571446"/>
            <a:ext cx="6477000" cy="4748842"/>
          </a:xfrm>
        </p:spPr>
        <p:txBody>
          <a:bodyPr>
            <a:normAutofit/>
          </a:bodyPr>
          <a:lstStyle/>
          <a:p>
            <a:pPr marL="285750" indent="-285750">
              <a:lnSpc>
                <a:spcPct val="200000"/>
              </a:lnSpc>
              <a:buFontTx/>
              <a:buChar char="-"/>
            </a:pPr>
            <a:r>
              <a:rPr lang="en-GB" dirty="0"/>
              <a:t>Aims and Learning Objectives. </a:t>
            </a:r>
          </a:p>
          <a:p>
            <a:pPr marL="285750" indent="-285750">
              <a:lnSpc>
                <a:spcPct val="200000"/>
              </a:lnSpc>
              <a:buFontTx/>
              <a:buChar char="-"/>
            </a:pPr>
            <a:r>
              <a:rPr lang="en-GB" dirty="0"/>
              <a:t>Necessity. </a:t>
            </a:r>
          </a:p>
          <a:p>
            <a:pPr marL="285750" indent="-285750">
              <a:lnSpc>
                <a:spcPct val="200000"/>
              </a:lnSpc>
              <a:buFontTx/>
              <a:buChar char="-"/>
            </a:pPr>
            <a:r>
              <a:rPr lang="en-GB" dirty="0"/>
              <a:t>Transferred Malice. </a:t>
            </a:r>
          </a:p>
          <a:p>
            <a:pPr marL="285750" indent="-285750">
              <a:lnSpc>
                <a:spcPct val="200000"/>
              </a:lnSpc>
              <a:buFontTx/>
              <a:buChar char="-"/>
            </a:pPr>
            <a:r>
              <a:rPr lang="en-GB" dirty="0"/>
              <a:t>Strict Liability offences (Men’s Rea) </a:t>
            </a:r>
          </a:p>
          <a:p>
            <a:pPr marL="285750" indent="-285750">
              <a:lnSpc>
                <a:spcPct val="200000"/>
              </a:lnSpc>
              <a:buFontTx/>
              <a:buChar char="-"/>
            </a:pPr>
            <a:r>
              <a:rPr lang="en-GB" dirty="0"/>
              <a:t>Activities. </a:t>
            </a:r>
          </a:p>
          <a:p>
            <a:pPr marL="285750" indent="-285750">
              <a:lnSpc>
                <a:spcPct val="200000"/>
              </a:lnSpc>
              <a:buFontTx/>
              <a:buChar char="-"/>
            </a:pPr>
            <a:r>
              <a:rPr lang="en-GB" dirty="0"/>
              <a:t>Summary </a:t>
            </a:r>
          </a:p>
          <a:p>
            <a:pPr marL="285750" indent="-285750">
              <a:lnSpc>
                <a:spcPct val="200000"/>
              </a:lnSpc>
              <a:buFontTx/>
              <a:buChar char="-"/>
            </a:pPr>
            <a:r>
              <a:rPr lang="en-GB" dirty="0"/>
              <a:t>Thank you, any questions?</a:t>
            </a:r>
          </a:p>
          <a:p>
            <a:pPr marL="285750" indent="-285750">
              <a:buFontTx/>
              <a:buChar char="-"/>
            </a:pPr>
            <a:endParaRPr lang="en-GB" dirty="0"/>
          </a:p>
          <a:p>
            <a:endParaRPr lang="en-GB" dirty="0"/>
          </a:p>
        </p:txBody>
      </p:sp>
      <p:sp>
        <p:nvSpPr>
          <p:cNvPr id="4" name="Title 3">
            <a:extLst>
              <a:ext uri="{FF2B5EF4-FFF2-40B4-BE49-F238E27FC236}">
                <a16:creationId xmlns:a16="http://schemas.microsoft.com/office/drawing/2014/main" id="{13DBC0BA-03EC-A367-EC81-3ED9D80FE1A6}"/>
              </a:ext>
            </a:extLst>
          </p:cNvPr>
          <p:cNvSpPr>
            <a:spLocks noGrp="1"/>
          </p:cNvSpPr>
          <p:nvPr>
            <p:ph type="title"/>
          </p:nvPr>
        </p:nvSpPr>
        <p:spPr/>
        <p:txBody>
          <a:bodyPr>
            <a:normAutofit/>
          </a:bodyPr>
          <a:lstStyle/>
          <a:p>
            <a:pPr algn="ctr"/>
            <a:r>
              <a:rPr lang="en-GB" sz="4800" i="1" u="sng" dirty="0"/>
              <a:t>Content </a:t>
            </a:r>
          </a:p>
        </p:txBody>
      </p:sp>
    </p:spTree>
    <p:extLst>
      <p:ext uri="{BB962C8B-B14F-4D97-AF65-F5344CB8AC3E}">
        <p14:creationId xmlns:p14="http://schemas.microsoft.com/office/powerpoint/2010/main" val="4002808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E9A4220-9DAB-1481-2E9E-0F5CA8AF8083}"/>
              </a:ext>
            </a:extLst>
          </p:cNvPr>
          <p:cNvSpPr>
            <a:spLocks noGrp="1"/>
          </p:cNvSpPr>
          <p:nvPr>
            <p:ph type="body" sz="quarter" idx="11"/>
          </p:nvPr>
        </p:nvSpPr>
        <p:spPr>
          <a:xfrm>
            <a:off x="4648201" y="3094038"/>
            <a:ext cx="6960704" cy="855453"/>
          </a:xfrm>
        </p:spPr>
        <p:txBody>
          <a:bodyPr/>
          <a:lstStyle/>
          <a:p>
            <a:r>
              <a:rPr lang="en-GB" dirty="0"/>
              <a:t>- The aim and objective of today’s session is to complete our discussion surrounding the men’s rea and to introduce, transferred malice. </a:t>
            </a:r>
          </a:p>
        </p:txBody>
      </p:sp>
      <p:sp>
        <p:nvSpPr>
          <p:cNvPr id="4" name="Title 3">
            <a:extLst>
              <a:ext uri="{FF2B5EF4-FFF2-40B4-BE49-F238E27FC236}">
                <a16:creationId xmlns:a16="http://schemas.microsoft.com/office/drawing/2014/main" id="{6783EC39-45D8-6EA3-91D5-B47D65AAC537}"/>
              </a:ext>
            </a:extLst>
          </p:cNvPr>
          <p:cNvSpPr>
            <a:spLocks noGrp="1"/>
          </p:cNvSpPr>
          <p:nvPr>
            <p:ph type="title"/>
          </p:nvPr>
        </p:nvSpPr>
        <p:spPr/>
        <p:txBody>
          <a:bodyPr/>
          <a:lstStyle/>
          <a:p>
            <a:pPr algn="ctr"/>
            <a:r>
              <a:rPr lang="en-GB" i="1" u="sng" dirty="0"/>
              <a:t>Aims and Learning Objectives</a:t>
            </a:r>
          </a:p>
        </p:txBody>
      </p:sp>
    </p:spTree>
    <p:extLst>
      <p:ext uri="{BB962C8B-B14F-4D97-AF65-F5344CB8AC3E}">
        <p14:creationId xmlns:p14="http://schemas.microsoft.com/office/powerpoint/2010/main" val="2594837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BAAFA80-E3FB-B300-AE31-8C370AF3EABF}"/>
              </a:ext>
            </a:extLst>
          </p:cNvPr>
          <p:cNvSpPr>
            <a:spLocks noGrp="1"/>
          </p:cNvSpPr>
          <p:nvPr>
            <p:ph type="body" sz="quarter" idx="11"/>
          </p:nvPr>
        </p:nvSpPr>
        <p:spPr/>
        <p:txBody>
          <a:bodyPr/>
          <a:lstStyle/>
          <a:p>
            <a:pPr marL="285750" indent="-285750">
              <a:buFontTx/>
              <a:buChar char="-"/>
            </a:pPr>
            <a:r>
              <a:rPr lang="en-GB" dirty="0"/>
              <a:t>Failure to act a certain way. </a:t>
            </a:r>
          </a:p>
          <a:p>
            <a:pPr marL="285750" indent="-285750">
              <a:buFontTx/>
              <a:buChar char="-"/>
            </a:pPr>
            <a:endParaRPr lang="en-GB" dirty="0"/>
          </a:p>
          <a:p>
            <a:pPr marL="285750" indent="-285750">
              <a:buFontTx/>
              <a:buChar char="-"/>
            </a:pPr>
            <a:r>
              <a:rPr lang="en-GB" dirty="0"/>
              <a:t>Failure to act in a way that a reasonable person would. </a:t>
            </a:r>
          </a:p>
          <a:p>
            <a:pPr marL="285750" indent="-285750">
              <a:buFontTx/>
              <a:buChar char="-"/>
            </a:pPr>
            <a:endParaRPr lang="en-GB" dirty="0"/>
          </a:p>
          <a:p>
            <a:pPr marL="285750" indent="-285750">
              <a:buFontTx/>
              <a:buChar char="-"/>
            </a:pPr>
            <a:r>
              <a:rPr lang="en-GB" dirty="0"/>
              <a:t>Negligent regardless of their awareness. </a:t>
            </a:r>
          </a:p>
          <a:p>
            <a:pPr marL="285750" indent="-285750">
              <a:buFontTx/>
              <a:buChar char="-"/>
            </a:pPr>
            <a:endParaRPr lang="en-GB" dirty="0"/>
          </a:p>
          <a:p>
            <a:pPr marL="285750" indent="-285750">
              <a:buFontTx/>
              <a:buChar char="-"/>
            </a:pPr>
            <a:r>
              <a:rPr lang="en-GB" dirty="0"/>
              <a:t>If they are aware, it is be recklessness or intention. </a:t>
            </a:r>
          </a:p>
        </p:txBody>
      </p:sp>
      <p:pic>
        <p:nvPicPr>
          <p:cNvPr id="6" name="Picture Placeholder 5" descr="Advertising with solid fill">
            <a:extLst>
              <a:ext uri="{FF2B5EF4-FFF2-40B4-BE49-F238E27FC236}">
                <a16:creationId xmlns:a16="http://schemas.microsoft.com/office/drawing/2014/main" id="{4FF7154A-F7BF-1963-1749-07D03E56BDD9}"/>
              </a:ext>
            </a:extLst>
          </p:cNvPr>
          <p:cNvPicPr>
            <a:picLocks noGrp="1" noChangeAspect="1"/>
          </p:cNvPicPr>
          <p:nvPr>
            <p:ph type="pic" sz="quarter" idx="10"/>
          </p:nvPr>
        </p:nvPicPr>
        <p:blipFill>
          <a:blip r:embed="rId3">
            <a:extLst>
              <a:ext uri="{96DAC541-7B7A-43D3-8B79-37D633B846F1}">
                <asvg:svgBlip xmlns:asvg="http://schemas.microsoft.com/office/drawing/2016/SVG/main" r:embed="rId4"/>
              </a:ext>
            </a:extLst>
          </a:blip>
          <a:srcRect l="887" r="887"/>
          <a:stretch>
            <a:fillRect/>
          </a:stretch>
        </p:blipFill>
        <p:spPr/>
      </p:pic>
      <p:sp>
        <p:nvSpPr>
          <p:cNvPr id="4" name="Title 3">
            <a:extLst>
              <a:ext uri="{FF2B5EF4-FFF2-40B4-BE49-F238E27FC236}">
                <a16:creationId xmlns:a16="http://schemas.microsoft.com/office/drawing/2014/main" id="{53C427BF-1EC0-AC7A-1B41-D9239DD2F7A2}"/>
              </a:ext>
            </a:extLst>
          </p:cNvPr>
          <p:cNvSpPr>
            <a:spLocks noGrp="1"/>
          </p:cNvSpPr>
          <p:nvPr>
            <p:ph type="title"/>
          </p:nvPr>
        </p:nvSpPr>
        <p:spPr/>
        <p:txBody>
          <a:bodyPr/>
          <a:lstStyle/>
          <a:p>
            <a:pPr algn="ctr"/>
            <a:r>
              <a:rPr lang="en-GB" i="1" u="sng" dirty="0"/>
              <a:t>What is Negligence?</a:t>
            </a:r>
          </a:p>
        </p:txBody>
      </p:sp>
    </p:spTree>
    <p:extLst>
      <p:ext uri="{BB962C8B-B14F-4D97-AF65-F5344CB8AC3E}">
        <p14:creationId xmlns:p14="http://schemas.microsoft.com/office/powerpoint/2010/main" val="23330988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9CD827B-77E4-B8C7-E0DC-778F4A5BA840}"/>
              </a:ext>
            </a:extLst>
          </p:cNvPr>
          <p:cNvSpPr>
            <a:spLocks noGrp="1"/>
          </p:cNvSpPr>
          <p:nvPr>
            <p:ph type="body" sz="quarter" idx="11"/>
          </p:nvPr>
        </p:nvSpPr>
        <p:spPr/>
        <p:txBody>
          <a:bodyPr/>
          <a:lstStyle/>
          <a:p>
            <a:pPr marL="285750" indent="-285750">
              <a:buFontTx/>
              <a:buChar char="-"/>
            </a:pPr>
            <a:r>
              <a:rPr lang="en-GB" dirty="0"/>
              <a:t>Negligence has different levels. </a:t>
            </a:r>
          </a:p>
          <a:p>
            <a:pPr marL="285750" indent="-285750">
              <a:buFontTx/>
              <a:buChar char="-"/>
            </a:pPr>
            <a:endParaRPr lang="en-GB" dirty="0"/>
          </a:p>
          <a:p>
            <a:pPr marL="285750" indent="-285750">
              <a:buFontTx/>
              <a:buChar char="-"/>
            </a:pPr>
            <a:endParaRPr lang="en-GB" dirty="0"/>
          </a:p>
          <a:p>
            <a:pPr marL="285750" indent="-285750">
              <a:buFontTx/>
              <a:buChar char="-"/>
            </a:pPr>
            <a:r>
              <a:rPr lang="en-GB" dirty="0"/>
              <a:t>We see negligence in offences such as Gross negligence Manslaughter. </a:t>
            </a:r>
          </a:p>
          <a:p>
            <a:pPr marL="285750" indent="-285750">
              <a:buFontTx/>
              <a:buChar char="-"/>
            </a:pPr>
            <a:endParaRPr lang="en-GB" dirty="0"/>
          </a:p>
          <a:p>
            <a:pPr marL="285750" indent="-285750">
              <a:buFontTx/>
              <a:buChar char="-"/>
            </a:pPr>
            <a:r>
              <a:rPr lang="en-GB" dirty="0"/>
              <a:t>Key case; R v Adomako [1994] </a:t>
            </a:r>
          </a:p>
          <a:p>
            <a:pPr marL="285750" indent="-285750">
              <a:buFontTx/>
              <a:buChar char="-"/>
            </a:pPr>
            <a:endParaRPr lang="en-GB" dirty="0"/>
          </a:p>
          <a:p>
            <a:pPr marL="285750" indent="-285750">
              <a:buFontTx/>
              <a:buChar char="-"/>
            </a:pPr>
            <a:r>
              <a:rPr lang="en-GB" dirty="0"/>
              <a:t>Research the case and feedback to the class. </a:t>
            </a:r>
          </a:p>
        </p:txBody>
      </p:sp>
      <p:pic>
        <p:nvPicPr>
          <p:cNvPr id="6" name="Picture Placeholder 5" descr="Books with solid fill">
            <a:extLst>
              <a:ext uri="{FF2B5EF4-FFF2-40B4-BE49-F238E27FC236}">
                <a16:creationId xmlns:a16="http://schemas.microsoft.com/office/drawing/2014/main" id="{6A789892-F096-C7C5-565D-19158FA5D0DE}"/>
              </a:ext>
            </a:extLst>
          </p:cNvPr>
          <p:cNvPicPr>
            <a:picLocks noGrp="1" noChangeAspect="1"/>
          </p:cNvPicPr>
          <p:nvPr>
            <p:ph type="pic" sz="quarter" idx="10"/>
          </p:nvPr>
        </p:nvPicPr>
        <p:blipFill>
          <a:blip r:embed="rId2">
            <a:extLst>
              <a:ext uri="{96DAC541-7B7A-43D3-8B79-37D633B846F1}">
                <asvg:svgBlip xmlns:asvg="http://schemas.microsoft.com/office/drawing/2016/SVG/main" r:embed="rId3"/>
              </a:ext>
            </a:extLst>
          </a:blip>
          <a:srcRect l="887" r="887"/>
          <a:stretch>
            <a:fillRect/>
          </a:stretch>
        </p:blipFill>
        <p:spPr/>
      </p:pic>
      <p:sp>
        <p:nvSpPr>
          <p:cNvPr id="4" name="Title 3">
            <a:extLst>
              <a:ext uri="{FF2B5EF4-FFF2-40B4-BE49-F238E27FC236}">
                <a16:creationId xmlns:a16="http://schemas.microsoft.com/office/drawing/2014/main" id="{35671843-40C6-4B55-54FC-49A0ED654DF5}"/>
              </a:ext>
            </a:extLst>
          </p:cNvPr>
          <p:cNvSpPr>
            <a:spLocks noGrp="1"/>
          </p:cNvSpPr>
          <p:nvPr>
            <p:ph type="title"/>
          </p:nvPr>
        </p:nvSpPr>
        <p:spPr/>
        <p:txBody>
          <a:bodyPr>
            <a:normAutofit/>
          </a:bodyPr>
          <a:lstStyle/>
          <a:p>
            <a:pPr algn="ctr"/>
            <a:r>
              <a:rPr lang="en-GB" sz="4800" i="1" u="sng" dirty="0"/>
              <a:t>Continued</a:t>
            </a:r>
          </a:p>
        </p:txBody>
      </p:sp>
    </p:spTree>
    <p:extLst>
      <p:ext uri="{BB962C8B-B14F-4D97-AF65-F5344CB8AC3E}">
        <p14:creationId xmlns:p14="http://schemas.microsoft.com/office/powerpoint/2010/main" val="2227618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FAE4FD0-F9D4-6701-7118-2A57B8BA8BC9}"/>
              </a:ext>
            </a:extLst>
          </p:cNvPr>
          <p:cNvSpPr>
            <a:spLocks noGrp="1"/>
          </p:cNvSpPr>
          <p:nvPr>
            <p:ph type="body" sz="quarter" idx="11"/>
          </p:nvPr>
        </p:nvSpPr>
        <p:spPr/>
        <p:txBody>
          <a:bodyPr>
            <a:normAutofit lnSpcReduction="10000"/>
          </a:bodyPr>
          <a:lstStyle/>
          <a:p>
            <a:pPr marL="285750" indent="-285750">
              <a:buFontTx/>
              <a:buChar char="-"/>
            </a:pPr>
            <a:r>
              <a:rPr lang="en-GB" dirty="0"/>
              <a:t>In order for negligence to exist there first needs to be a consideration of the negligence principles such as a duty of care. </a:t>
            </a:r>
          </a:p>
          <a:p>
            <a:pPr marL="285750" indent="-285750">
              <a:buFontTx/>
              <a:buChar char="-"/>
            </a:pPr>
            <a:endParaRPr lang="en-GB" dirty="0"/>
          </a:p>
          <a:p>
            <a:pPr marL="285750" indent="-285750">
              <a:buFontTx/>
              <a:buChar char="-"/>
            </a:pPr>
            <a:r>
              <a:rPr lang="en-GB" dirty="0"/>
              <a:t>To find out if there is a duty of care, we look at case law (Precedent) – if it was a positive act. </a:t>
            </a:r>
          </a:p>
          <a:p>
            <a:pPr marL="285750" indent="-285750">
              <a:buFontTx/>
              <a:buChar char="-"/>
            </a:pPr>
            <a:endParaRPr lang="en-GB" dirty="0"/>
          </a:p>
          <a:p>
            <a:pPr marL="285750" indent="-285750">
              <a:buFontTx/>
              <a:buChar char="-"/>
            </a:pPr>
            <a:r>
              <a:rPr lang="en-GB" dirty="0"/>
              <a:t>If it was an omission the courts will consider whether any of the duty situations considered above apply. </a:t>
            </a:r>
          </a:p>
        </p:txBody>
      </p:sp>
      <p:pic>
        <p:nvPicPr>
          <p:cNvPr id="6" name="Picture Placeholder 5" descr="Checklist with solid fill">
            <a:extLst>
              <a:ext uri="{FF2B5EF4-FFF2-40B4-BE49-F238E27FC236}">
                <a16:creationId xmlns:a16="http://schemas.microsoft.com/office/drawing/2014/main" id="{C02DFFCA-8FAC-1A9A-2C2F-47173859EEEF}"/>
              </a:ext>
            </a:extLst>
          </p:cNvPr>
          <p:cNvPicPr>
            <a:picLocks noGrp="1" noChangeAspect="1"/>
          </p:cNvPicPr>
          <p:nvPr>
            <p:ph type="pic" sz="quarter" idx="10"/>
          </p:nvPr>
        </p:nvPicPr>
        <p:blipFill>
          <a:blip r:embed="rId2">
            <a:extLst>
              <a:ext uri="{96DAC541-7B7A-43D3-8B79-37D633B846F1}">
                <asvg:svgBlip xmlns:asvg="http://schemas.microsoft.com/office/drawing/2016/SVG/main" r:embed="rId3"/>
              </a:ext>
            </a:extLst>
          </a:blip>
          <a:srcRect l="887" r="887"/>
          <a:stretch>
            <a:fillRect/>
          </a:stretch>
        </p:blipFill>
        <p:spPr/>
      </p:pic>
      <p:sp>
        <p:nvSpPr>
          <p:cNvPr id="4" name="Title 3">
            <a:extLst>
              <a:ext uri="{FF2B5EF4-FFF2-40B4-BE49-F238E27FC236}">
                <a16:creationId xmlns:a16="http://schemas.microsoft.com/office/drawing/2014/main" id="{F304AD78-CEE4-E5C5-BE44-82FDBCD94A87}"/>
              </a:ext>
            </a:extLst>
          </p:cNvPr>
          <p:cNvSpPr>
            <a:spLocks noGrp="1"/>
          </p:cNvSpPr>
          <p:nvPr>
            <p:ph type="title"/>
          </p:nvPr>
        </p:nvSpPr>
        <p:spPr/>
        <p:txBody>
          <a:bodyPr>
            <a:normAutofit/>
          </a:bodyPr>
          <a:lstStyle/>
          <a:p>
            <a:pPr algn="ctr"/>
            <a:r>
              <a:rPr lang="en-GB" sz="4800" i="1" u="sng" dirty="0"/>
              <a:t>Continued</a:t>
            </a:r>
          </a:p>
        </p:txBody>
      </p:sp>
    </p:spTree>
    <p:extLst>
      <p:ext uri="{BB962C8B-B14F-4D97-AF65-F5344CB8AC3E}">
        <p14:creationId xmlns:p14="http://schemas.microsoft.com/office/powerpoint/2010/main" val="1636729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D4003F2-2993-2D63-1447-6F843C0C4B7E}"/>
              </a:ext>
            </a:extLst>
          </p:cNvPr>
          <p:cNvSpPr>
            <a:spLocks noGrp="1"/>
          </p:cNvSpPr>
          <p:nvPr>
            <p:ph type="body" sz="quarter" idx="11"/>
          </p:nvPr>
        </p:nvSpPr>
        <p:spPr/>
        <p:txBody>
          <a:bodyPr/>
          <a:lstStyle/>
          <a:p>
            <a:pPr marL="285750" indent="-285750">
              <a:buFontTx/>
              <a:buChar char="-"/>
            </a:pPr>
            <a:r>
              <a:rPr lang="en-GB" dirty="0"/>
              <a:t>When the offence that took place is not completely what the defendant intended or foresaw. </a:t>
            </a:r>
          </a:p>
          <a:p>
            <a:pPr marL="285750" indent="-285750">
              <a:buFontTx/>
              <a:buChar char="-"/>
            </a:pPr>
            <a:endParaRPr lang="en-GB" dirty="0"/>
          </a:p>
          <a:p>
            <a:pPr marL="285750" indent="-285750">
              <a:buFontTx/>
              <a:buChar char="-"/>
            </a:pPr>
            <a:r>
              <a:rPr lang="en-GB" dirty="0"/>
              <a:t>Key cases include; R v Latimer [1886] – Transfer of the Men’s Rea. </a:t>
            </a:r>
          </a:p>
          <a:p>
            <a:pPr marL="285750" indent="-285750">
              <a:buFontTx/>
              <a:buChar char="-"/>
            </a:pPr>
            <a:endParaRPr lang="en-GB" dirty="0"/>
          </a:p>
          <a:p>
            <a:pPr marL="285750" indent="-285750">
              <a:buFontTx/>
              <a:buChar char="-"/>
            </a:pPr>
            <a:r>
              <a:rPr lang="en-GB" dirty="0"/>
              <a:t>R v Mitchell [1983] – Research the case and feedback to the class. </a:t>
            </a:r>
          </a:p>
        </p:txBody>
      </p:sp>
      <p:pic>
        <p:nvPicPr>
          <p:cNvPr id="6" name="Picture Placeholder 5" descr="Man with solid fill">
            <a:extLst>
              <a:ext uri="{FF2B5EF4-FFF2-40B4-BE49-F238E27FC236}">
                <a16:creationId xmlns:a16="http://schemas.microsoft.com/office/drawing/2014/main" id="{3468B0AD-27F1-B1B0-AC31-22088258D33D}"/>
              </a:ext>
            </a:extLst>
          </p:cNvPr>
          <p:cNvPicPr>
            <a:picLocks noGrp="1" noChangeAspect="1"/>
          </p:cNvPicPr>
          <p:nvPr>
            <p:ph type="pic" sz="quarter" idx="10"/>
          </p:nvPr>
        </p:nvPicPr>
        <p:blipFill>
          <a:blip r:embed="rId2">
            <a:extLst>
              <a:ext uri="{96DAC541-7B7A-43D3-8B79-37D633B846F1}">
                <asvg:svgBlip xmlns:asvg="http://schemas.microsoft.com/office/drawing/2016/SVG/main" r:embed="rId3"/>
              </a:ext>
            </a:extLst>
          </a:blip>
          <a:srcRect l="887" r="887"/>
          <a:stretch>
            <a:fillRect/>
          </a:stretch>
        </p:blipFill>
        <p:spPr/>
      </p:pic>
      <p:sp>
        <p:nvSpPr>
          <p:cNvPr id="4" name="Title 3">
            <a:extLst>
              <a:ext uri="{FF2B5EF4-FFF2-40B4-BE49-F238E27FC236}">
                <a16:creationId xmlns:a16="http://schemas.microsoft.com/office/drawing/2014/main" id="{045FD4EE-BE14-5D3F-AEA7-3B5A116CEEFC}"/>
              </a:ext>
            </a:extLst>
          </p:cNvPr>
          <p:cNvSpPr>
            <a:spLocks noGrp="1"/>
          </p:cNvSpPr>
          <p:nvPr>
            <p:ph type="title"/>
          </p:nvPr>
        </p:nvSpPr>
        <p:spPr/>
        <p:txBody>
          <a:bodyPr/>
          <a:lstStyle/>
          <a:p>
            <a:pPr algn="ctr"/>
            <a:r>
              <a:rPr lang="en-GB" i="1" u="sng" dirty="0"/>
              <a:t>Transferred Malice</a:t>
            </a:r>
          </a:p>
        </p:txBody>
      </p:sp>
    </p:spTree>
    <p:extLst>
      <p:ext uri="{BB962C8B-B14F-4D97-AF65-F5344CB8AC3E}">
        <p14:creationId xmlns:p14="http://schemas.microsoft.com/office/powerpoint/2010/main" val="13582637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D1A8509-BA8F-CA43-C4A9-997DE1B652ED}"/>
              </a:ext>
            </a:extLst>
          </p:cNvPr>
          <p:cNvSpPr>
            <a:spLocks noGrp="1"/>
          </p:cNvSpPr>
          <p:nvPr>
            <p:ph type="body" sz="quarter" idx="11"/>
          </p:nvPr>
        </p:nvSpPr>
        <p:spPr/>
        <p:txBody>
          <a:bodyPr/>
          <a:lstStyle/>
          <a:p>
            <a:pPr marL="285750" indent="-285750">
              <a:buFontTx/>
              <a:buChar char="-"/>
            </a:pPr>
            <a:r>
              <a:rPr lang="en-GB" dirty="0"/>
              <a:t>What is transferred? – Reckless state of mind/ intention. </a:t>
            </a:r>
          </a:p>
          <a:p>
            <a:pPr marL="285750" indent="-285750">
              <a:buFontTx/>
              <a:buChar char="-"/>
            </a:pPr>
            <a:endParaRPr lang="en-GB" dirty="0"/>
          </a:p>
          <a:p>
            <a:pPr marL="285750" indent="-285750">
              <a:buFontTx/>
              <a:buChar char="-"/>
            </a:pPr>
            <a:r>
              <a:rPr lang="en-GB" dirty="0"/>
              <a:t>Can only be relied upon were the MR and AR are for the same offence. </a:t>
            </a:r>
          </a:p>
          <a:p>
            <a:pPr marL="285750" indent="-285750">
              <a:buFontTx/>
              <a:buChar char="-"/>
            </a:pPr>
            <a:endParaRPr lang="en-GB" dirty="0"/>
          </a:p>
          <a:p>
            <a:pPr marL="285750" indent="-285750">
              <a:buFontTx/>
              <a:buChar char="-"/>
            </a:pPr>
            <a:r>
              <a:rPr lang="en-GB" dirty="0"/>
              <a:t>Key case; R v Pembliton [1874] </a:t>
            </a:r>
          </a:p>
        </p:txBody>
      </p:sp>
      <p:pic>
        <p:nvPicPr>
          <p:cNvPr id="6" name="Picture Placeholder 5" descr="Dance steps outline">
            <a:extLst>
              <a:ext uri="{FF2B5EF4-FFF2-40B4-BE49-F238E27FC236}">
                <a16:creationId xmlns:a16="http://schemas.microsoft.com/office/drawing/2014/main" id="{8ABB7856-D79A-4091-91C4-1ECF52B52293}"/>
              </a:ext>
            </a:extLst>
          </p:cNvPr>
          <p:cNvPicPr>
            <a:picLocks noGrp="1" noChangeAspect="1"/>
          </p:cNvPicPr>
          <p:nvPr>
            <p:ph type="pic" sz="quarter" idx="10"/>
          </p:nvPr>
        </p:nvPicPr>
        <p:blipFill>
          <a:blip r:embed="rId2">
            <a:extLst>
              <a:ext uri="{96DAC541-7B7A-43D3-8B79-37D633B846F1}">
                <asvg:svgBlip xmlns:asvg="http://schemas.microsoft.com/office/drawing/2016/SVG/main" r:embed="rId3"/>
              </a:ext>
            </a:extLst>
          </a:blip>
          <a:srcRect l="887" r="887"/>
          <a:stretch>
            <a:fillRect/>
          </a:stretch>
        </p:blipFill>
        <p:spPr/>
      </p:pic>
      <p:sp>
        <p:nvSpPr>
          <p:cNvPr id="4" name="Title 3">
            <a:extLst>
              <a:ext uri="{FF2B5EF4-FFF2-40B4-BE49-F238E27FC236}">
                <a16:creationId xmlns:a16="http://schemas.microsoft.com/office/drawing/2014/main" id="{A54F57D5-CD5F-64B5-B482-570ADA5DDE68}"/>
              </a:ext>
            </a:extLst>
          </p:cNvPr>
          <p:cNvSpPr>
            <a:spLocks noGrp="1"/>
          </p:cNvSpPr>
          <p:nvPr>
            <p:ph type="title"/>
          </p:nvPr>
        </p:nvSpPr>
        <p:spPr/>
        <p:txBody>
          <a:bodyPr/>
          <a:lstStyle/>
          <a:p>
            <a:pPr algn="ctr"/>
            <a:r>
              <a:rPr lang="en-GB" i="1" u="sng" dirty="0"/>
              <a:t>Transferred Malice</a:t>
            </a:r>
          </a:p>
        </p:txBody>
      </p:sp>
    </p:spTree>
    <p:extLst>
      <p:ext uri="{BB962C8B-B14F-4D97-AF65-F5344CB8AC3E}">
        <p14:creationId xmlns:p14="http://schemas.microsoft.com/office/powerpoint/2010/main" val="2937795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95E0BA1-BBCB-230A-4094-DFFBA84B4CEE}"/>
              </a:ext>
            </a:extLst>
          </p:cNvPr>
          <p:cNvSpPr>
            <a:spLocks noGrp="1"/>
          </p:cNvSpPr>
          <p:nvPr>
            <p:ph type="body" sz="quarter" idx="11"/>
          </p:nvPr>
        </p:nvSpPr>
        <p:spPr/>
        <p:txBody>
          <a:bodyPr/>
          <a:lstStyle/>
          <a:p>
            <a:pPr marL="285750" indent="-285750">
              <a:buFontTx/>
              <a:buChar char="-"/>
            </a:pPr>
            <a:r>
              <a:rPr lang="en-GB" dirty="0"/>
              <a:t>A fight broke out in a pub. </a:t>
            </a:r>
          </a:p>
          <a:p>
            <a:pPr marL="285750" indent="-285750">
              <a:buFontTx/>
              <a:buChar char="-"/>
            </a:pPr>
            <a:endParaRPr lang="en-GB" dirty="0"/>
          </a:p>
          <a:p>
            <a:pPr marL="285750" indent="-285750">
              <a:buFontTx/>
              <a:buChar char="-"/>
            </a:pPr>
            <a:r>
              <a:rPr lang="en-GB" dirty="0"/>
              <a:t>Trying to stop the fight – threw a stone, broke a window. </a:t>
            </a:r>
          </a:p>
          <a:p>
            <a:pPr marL="285750" indent="-285750">
              <a:buFontTx/>
              <a:buChar char="-"/>
            </a:pPr>
            <a:endParaRPr lang="en-GB" dirty="0"/>
          </a:p>
          <a:p>
            <a:pPr marL="285750" indent="-285750">
              <a:buFontTx/>
              <a:buChar char="-"/>
            </a:pPr>
            <a:r>
              <a:rPr lang="en-GB" dirty="0"/>
              <a:t>Not the intention. </a:t>
            </a:r>
          </a:p>
          <a:p>
            <a:pPr marL="285750" indent="-285750">
              <a:buFontTx/>
              <a:buChar char="-"/>
            </a:pPr>
            <a:endParaRPr lang="en-GB" dirty="0"/>
          </a:p>
          <a:p>
            <a:pPr marL="285750" indent="-285750">
              <a:buFontTx/>
              <a:buChar char="-"/>
            </a:pPr>
            <a:r>
              <a:rPr lang="en-GB" dirty="0"/>
              <a:t>No transferred malice. </a:t>
            </a:r>
          </a:p>
        </p:txBody>
      </p:sp>
      <p:pic>
        <p:nvPicPr>
          <p:cNvPr id="6" name="Picture Placeholder 5" descr="A close-up of a pile of rocks&#10;&#10;Description automatically generated">
            <a:extLst>
              <a:ext uri="{FF2B5EF4-FFF2-40B4-BE49-F238E27FC236}">
                <a16:creationId xmlns:a16="http://schemas.microsoft.com/office/drawing/2014/main" id="{935AEF37-BF3E-C779-6ADF-D69FD52F4F0B}"/>
              </a:ext>
            </a:extLst>
          </p:cNvPr>
          <p:cNvPicPr>
            <a:picLocks noGrp="1" noChangeAspect="1"/>
          </p:cNvPicPr>
          <p:nvPr>
            <p:ph type="pic" sz="quarter" idx="10"/>
          </p:nvPr>
        </p:nvPicPr>
        <p:blipFill>
          <a:blip r:embed="rId2">
            <a:extLst>
              <a:ext uri="{837473B0-CC2E-450A-ABE3-18F120FF3D39}">
                <a1611:picAttrSrcUrl xmlns:a1611="http://schemas.microsoft.com/office/drawing/2016/11/main" r:id="rId3"/>
              </a:ext>
            </a:extLst>
          </a:blip>
          <a:srcRect l="17422" r="17422"/>
          <a:stretch>
            <a:fillRect/>
          </a:stretch>
        </p:blipFill>
        <p:spPr/>
      </p:pic>
      <p:sp>
        <p:nvSpPr>
          <p:cNvPr id="4" name="Title 3">
            <a:extLst>
              <a:ext uri="{FF2B5EF4-FFF2-40B4-BE49-F238E27FC236}">
                <a16:creationId xmlns:a16="http://schemas.microsoft.com/office/drawing/2014/main" id="{8312CB64-D2AC-C5F3-370F-96E969EC1BF8}"/>
              </a:ext>
            </a:extLst>
          </p:cNvPr>
          <p:cNvSpPr>
            <a:spLocks noGrp="1"/>
          </p:cNvSpPr>
          <p:nvPr>
            <p:ph type="title"/>
          </p:nvPr>
        </p:nvSpPr>
        <p:spPr/>
        <p:txBody>
          <a:bodyPr/>
          <a:lstStyle/>
          <a:p>
            <a:r>
              <a:rPr lang="en-GB" u="sng" dirty="0"/>
              <a:t>R v Pembliton [1874]</a:t>
            </a:r>
          </a:p>
        </p:txBody>
      </p:sp>
    </p:spTree>
    <p:extLst>
      <p:ext uri="{BB962C8B-B14F-4D97-AF65-F5344CB8AC3E}">
        <p14:creationId xmlns:p14="http://schemas.microsoft.com/office/powerpoint/2010/main" val="1316869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640D8E5-1DD4-F404-319A-F7632C27EB9E}"/>
              </a:ext>
            </a:extLst>
          </p:cNvPr>
          <p:cNvSpPr>
            <a:spLocks noGrp="1"/>
          </p:cNvSpPr>
          <p:nvPr>
            <p:ph type="body" sz="quarter" idx="11"/>
          </p:nvPr>
        </p:nvSpPr>
        <p:spPr/>
        <p:txBody>
          <a:bodyPr/>
          <a:lstStyle/>
          <a:p>
            <a:r>
              <a:rPr lang="en-GB" dirty="0"/>
              <a:t>Transferred malice also takes places were mistaken identity is in place – this is something we will return to a little bit later in the module. </a:t>
            </a:r>
          </a:p>
          <a:p>
            <a:endParaRPr lang="en-GB" dirty="0"/>
          </a:p>
          <a:p>
            <a:r>
              <a:rPr lang="en-GB" dirty="0"/>
              <a:t>Key case – A-G’s Reference (No 3 of 1994) [1997]</a:t>
            </a:r>
          </a:p>
          <a:p>
            <a:endParaRPr lang="en-GB" dirty="0"/>
          </a:p>
          <a:p>
            <a:r>
              <a:rPr lang="en-GB" dirty="0"/>
              <a:t>Research the case and feedback to the class.  </a:t>
            </a:r>
          </a:p>
        </p:txBody>
      </p:sp>
      <p:pic>
        <p:nvPicPr>
          <p:cNvPr id="6" name="Picture Placeholder 5" descr="Clipboard Checked outline">
            <a:extLst>
              <a:ext uri="{FF2B5EF4-FFF2-40B4-BE49-F238E27FC236}">
                <a16:creationId xmlns:a16="http://schemas.microsoft.com/office/drawing/2014/main" id="{AE394BC5-DFEF-5967-1F92-264CCD87117A}"/>
              </a:ext>
            </a:extLst>
          </p:cNvPr>
          <p:cNvPicPr>
            <a:picLocks noGrp="1" noChangeAspect="1"/>
          </p:cNvPicPr>
          <p:nvPr>
            <p:ph type="pic" sz="quarter" idx="10"/>
          </p:nvPr>
        </p:nvPicPr>
        <p:blipFill>
          <a:blip r:embed="rId3">
            <a:extLst>
              <a:ext uri="{96DAC541-7B7A-43D3-8B79-37D633B846F1}">
                <asvg:svgBlip xmlns:asvg="http://schemas.microsoft.com/office/drawing/2016/SVG/main" r:embed="rId4"/>
              </a:ext>
            </a:extLst>
          </a:blip>
          <a:srcRect l="887" r="887"/>
          <a:stretch>
            <a:fillRect/>
          </a:stretch>
        </p:blipFill>
        <p:spPr/>
      </p:pic>
      <p:sp>
        <p:nvSpPr>
          <p:cNvPr id="4" name="Title 3">
            <a:extLst>
              <a:ext uri="{FF2B5EF4-FFF2-40B4-BE49-F238E27FC236}">
                <a16:creationId xmlns:a16="http://schemas.microsoft.com/office/drawing/2014/main" id="{201C6918-E068-1F2B-C67B-B94B31A9D63A}"/>
              </a:ext>
            </a:extLst>
          </p:cNvPr>
          <p:cNvSpPr>
            <a:spLocks noGrp="1"/>
          </p:cNvSpPr>
          <p:nvPr>
            <p:ph type="title"/>
          </p:nvPr>
        </p:nvSpPr>
        <p:spPr/>
        <p:txBody>
          <a:bodyPr>
            <a:normAutofit fontScale="90000"/>
          </a:bodyPr>
          <a:lstStyle/>
          <a:p>
            <a:pPr algn="ctr"/>
            <a:r>
              <a:rPr lang="en-GB" sz="4400" i="1" u="sng" dirty="0"/>
              <a:t>Men’s rea continued</a:t>
            </a:r>
          </a:p>
        </p:txBody>
      </p:sp>
    </p:spTree>
    <p:extLst>
      <p:ext uri="{BB962C8B-B14F-4D97-AF65-F5344CB8AC3E}">
        <p14:creationId xmlns:p14="http://schemas.microsoft.com/office/powerpoint/2010/main" val="25145277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A2C79E3-E749-7D25-CDFB-45CF18B51DF7}"/>
              </a:ext>
            </a:extLst>
          </p:cNvPr>
          <p:cNvSpPr>
            <a:spLocks noGrp="1"/>
          </p:cNvSpPr>
          <p:nvPr>
            <p:ph type="title"/>
          </p:nvPr>
        </p:nvSpPr>
        <p:spPr/>
        <p:txBody>
          <a:bodyPr/>
          <a:lstStyle/>
          <a:p>
            <a:r>
              <a:rPr lang="en-GB" dirty="0"/>
              <a:t>Let’s take a break!</a:t>
            </a:r>
          </a:p>
        </p:txBody>
      </p:sp>
      <p:sp>
        <p:nvSpPr>
          <p:cNvPr id="8" name="Text Placeholder 7">
            <a:extLst>
              <a:ext uri="{FF2B5EF4-FFF2-40B4-BE49-F238E27FC236}">
                <a16:creationId xmlns:a16="http://schemas.microsoft.com/office/drawing/2014/main" id="{42F8AE73-3427-1060-FBE0-01F7A296EDCF}"/>
              </a:ext>
            </a:extLst>
          </p:cNvPr>
          <p:cNvSpPr>
            <a:spLocks noGrp="1"/>
          </p:cNvSpPr>
          <p:nvPr>
            <p:ph type="body" sz="quarter" idx="12"/>
          </p:nvPr>
        </p:nvSpPr>
        <p:spPr/>
        <p:txBody>
          <a:bodyPr/>
          <a:lstStyle/>
          <a:p>
            <a:r>
              <a:rPr lang="en-GB" dirty="0"/>
              <a:t>Take a 10-minute break and then we will return!</a:t>
            </a:r>
          </a:p>
        </p:txBody>
      </p:sp>
    </p:spTree>
    <p:extLst>
      <p:ext uri="{BB962C8B-B14F-4D97-AF65-F5344CB8AC3E}">
        <p14:creationId xmlns:p14="http://schemas.microsoft.com/office/powerpoint/2010/main" val="972195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96A32C0-826B-D60F-F060-A8772F106A74}"/>
              </a:ext>
            </a:extLst>
          </p:cNvPr>
          <p:cNvSpPr>
            <a:spLocks noGrp="1"/>
          </p:cNvSpPr>
          <p:nvPr>
            <p:ph type="ctrTitle" idx="4294967295"/>
          </p:nvPr>
        </p:nvSpPr>
        <p:spPr>
          <a:xfrm>
            <a:off x="4645152" y="1837944"/>
            <a:ext cx="6967728" cy="2624328"/>
          </a:xfrm>
        </p:spPr>
        <p:txBody>
          <a:bodyPr>
            <a:normAutofit/>
          </a:bodyPr>
          <a:lstStyle/>
          <a:p>
            <a:r>
              <a:rPr lang="en-GB" sz="6600" dirty="0"/>
              <a:t>Quiz Time</a:t>
            </a:r>
          </a:p>
        </p:txBody>
      </p:sp>
    </p:spTree>
    <p:extLst>
      <p:ext uri="{BB962C8B-B14F-4D97-AF65-F5344CB8AC3E}">
        <p14:creationId xmlns:p14="http://schemas.microsoft.com/office/powerpoint/2010/main" val="37689431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4E8BE6B-0575-2124-80F9-737080A80B98}"/>
              </a:ext>
            </a:extLst>
          </p:cNvPr>
          <p:cNvSpPr>
            <a:spLocks noGrp="1"/>
          </p:cNvSpPr>
          <p:nvPr>
            <p:ph type="title"/>
          </p:nvPr>
        </p:nvSpPr>
        <p:spPr>
          <a:xfrm>
            <a:off x="1743837" y="2967335"/>
            <a:ext cx="9141397" cy="923330"/>
          </a:xfrm>
        </p:spPr>
        <p:txBody>
          <a:bodyPr/>
          <a:lstStyle/>
          <a:p>
            <a:r>
              <a:rPr lang="en-GB" sz="6000" dirty="0"/>
              <a:t>Any Questions?</a:t>
            </a:r>
          </a:p>
        </p:txBody>
      </p:sp>
    </p:spTree>
    <p:extLst>
      <p:ext uri="{BB962C8B-B14F-4D97-AF65-F5344CB8AC3E}">
        <p14:creationId xmlns:p14="http://schemas.microsoft.com/office/powerpoint/2010/main" val="3492163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C0C594C-0F38-FC9D-668E-39FE7772209A}"/>
              </a:ext>
            </a:extLst>
          </p:cNvPr>
          <p:cNvSpPr>
            <a:spLocks noGrp="1"/>
          </p:cNvSpPr>
          <p:nvPr>
            <p:ph type="body" sz="quarter" idx="11"/>
          </p:nvPr>
        </p:nvSpPr>
        <p:spPr/>
        <p:txBody>
          <a:bodyPr/>
          <a:lstStyle/>
          <a:p>
            <a:pPr marL="285750" indent="-285750">
              <a:buFontTx/>
              <a:buChar char="-"/>
            </a:pPr>
            <a:r>
              <a:rPr lang="en-GB" dirty="0"/>
              <a:t>In groups, using what you learnt last week, and this week answer the following question; </a:t>
            </a:r>
          </a:p>
          <a:p>
            <a:pPr marL="285750" indent="-285750">
              <a:buFontTx/>
              <a:buChar char="-"/>
            </a:pPr>
            <a:endParaRPr lang="en-GB" dirty="0"/>
          </a:p>
          <a:p>
            <a:pPr marL="285750" indent="-285750">
              <a:buFontTx/>
              <a:buChar char="-"/>
            </a:pPr>
            <a:r>
              <a:rPr lang="en-GB" dirty="0"/>
              <a:t>1. What is Criminal law?</a:t>
            </a:r>
          </a:p>
          <a:p>
            <a:pPr marL="285750" indent="-285750">
              <a:buFontTx/>
              <a:buChar char="-"/>
            </a:pPr>
            <a:endParaRPr lang="en-GB" dirty="0"/>
          </a:p>
          <a:p>
            <a:pPr marL="285750" indent="-285750">
              <a:buFontTx/>
              <a:buChar char="-"/>
            </a:pPr>
            <a:endParaRPr lang="en-GB" dirty="0"/>
          </a:p>
          <a:p>
            <a:pPr marL="285750" indent="-285750">
              <a:buFontTx/>
              <a:buChar char="-"/>
            </a:pPr>
            <a:r>
              <a:rPr lang="en-GB" dirty="0"/>
              <a:t>Within your answer you need to include at least three cases, and you need to explain the facts of the case. </a:t>
            </a:r>
          </a:p>
        </p:txBody>
      </p:sp>
      <p:sp>
        <p:nvSpPr>
          <p:cNvPr id="5" name="Title 4">
            <a:extLst>
              <a:ext uri="{FF2B5EF4-FFF2-40B4-BE49-F238E27FC236}">
                <a16:creationId xmlns:a16="http://schemas.microsoft.com/office/drawing/2014/main" id="{81DB752A-69A4-67CB-FD28-BE628ABB7E75}"/>
              </a:ext>
            </a:extLst>
          </p:cNvPr>
          <p:cNvSpPr>
            <a:spLocks noGrp="1"/>
          </p:cNvSpPr>
          <p:nvPr>
            <p:ph type="title"/>
          </p:nvPr>
        </p:nvSpPr>
        <p:spPr/>
        <p:txBody>
          <a:bodyPr>
            <a:normAutofit/>
          </a:bodyPr>
          <a:lstStyle/>
          <a:p>
            <a:pPr algn="ctr"/>
            <a:r>
              <a:rPr lang="en-GB" sz="5400" i="1" u="sng" dirty="0"/>
              <a:t>Activity</a:t>
            </a:r>
          </a:p>
        </p:txBody>
      </p:sp>
    </p:spTree>
    <p:extLst>
      <p:ext uri="{BB962C8B-B14F-4D97-AF65-F5344CB8AC3E}">
        <p14:creationId xmlns:p14="http://schemas.microsoft.com/office/powerpoint/2010/main" val="33655344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04A8C8B3-8888-62FE-5F08-60868AE1A23E}"/>
              </a:ext>
            </a:extLst>
          </p:cNvPr>
          <p:cNvSpPr>
            <a:spLocks noGrp="1"/>
          </p:cNvSpPr>
          <p:nvPr>
            <p:ph type="body" sz="quarter" idx="11"/>
          </p:nvPr>
        </p:nvSpPr>
        <p:spPr/>
        <p:txBody>
          <a:bodyPr/>
          <a:lstStyle/>
          <a:p>
            <a:pPr marL="285750" indent="-285750">
              <a:buFontTx/>
              <a:buChar char="-"/>
            </a:pPr>
            <a:r>
              <a:rPr lang="en-GB" dirty="0"/>
              <a:t>Create 7 Questions for the other team in the room. </a:t>
            </a:r>
          </a:p>
          <a:p>
            <a:pPr marL="285750" indent="-285750">
              <a:buFontTx/>
              <a:buChar char="-"/>
            </a:pPr>
            <a:endParaRPr lang="en-GB" dirty="0"/>
          </a:p>
          <a:p>
            <a:pPr marL="285750" indent="-285750">
              <a:buFontTx/>
              <a:buChar char="-"/>
            </a:pPr>
            <a:r>
              <a:rPr lang="en-GB" dirty="0"/>
              <a:t>You must include questions from week 1 and week 2. </a:t>
            </a:r>
          </a:p>
          <a:p>
            <a:pPr marL="285750" indent="-285750">
              <a:buFontTx/>
              <a:buChar char="-"/>
            </a:pPr>
            <a:endParaRPr lang="en-GB" dirty="0"/>
          </a:p>
          <a:p>
            <a:pPr marL="285750" indent="-285750">
              <a:buFontTx/>
              <a:buChar char="-"/>
            </a:pPr>
            <a:r>
              <a:rPr lang="en-GB" dirty="0"/>
              <a:t>You must include at least 1 question that concerns a case. </a:t>
            </a:r>
          </a:p>
        </p:txBody>
      </p:sp>
      <p:sp>
        <p:nvSpPr>
          <p:cNvPr id="5" name="Title 4">
            <a:extLst>
              <a:ext uri="{FF2B5EF4-FFF2-40B4-BE49-F238E27FC236}">
                <a16:creationId xmlns:a16="http://schemas.microsoft.com/office/drawing/2014/main" id="{DC8568CB-A327-DC9B-BAD6-3A2433AA88A8}"/>
              </a:ext>
            </a:extLst>
          </p:cNvPr>
          <p:cNvSpPr>
            <a:spLocks noGrp="1"/>
          </p:cNvSpPr>
          <p:nvPr>
            <p:ph type="title"/>
          </p:nvPr>
        </p:nvSpPr>
        <p:spPr/>
        <p:txBody>
          <a:bodyPr>
            <a:normAutofit/>
          </a:bodyPr>
          <a:lstStyle/>
          <a:p>
            <a:pPr algn="ctr"/>
            <a:r>
              <a:rPr lang="en-GB" sz="5400" i="1" u="sng" dirty="0"/>
              <a:t>Activity</a:t>
            </a:r>
          </a:p>
        </p:txBody>
      </p:sp>
    </p:spTree>
    <p:extLst>
      <p:ext uri="{BB962C8B-B14F-4D97-AF65-F5344CB8AC3E}">
        <p14:creationId xmlns:p14="http://schemas.microsoft.com/office/powerpoint/2010/main" val="619374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3A5AF52-2600-77A3-9D1D-333139A2B656}"/>
              </a:ext>
            </a:extLst>
          </p:cNvPr>
          <p:cNvSpPr>
            <a:spLocks noGrp="1"/>
          </p:cNvSpPr>
          <p:nvPr>
            <p:ph type="body" sz="quarter" idx="11"/>
          </p:nvPr>
        </p:nvSpPr>
        <p:spPr/>
        <p:txBody>
          <a:bodyPr/>
          <a:lstStyle/>
          <a:p>
            <a:pPr marL="285750" indent="-285750">
              <a:buFontTx/>
              <a:buChar char="-"/>
            </a:pPr>
            <a:r>
              <a:rPr lang="en-GB" dirty="0"/>
              <a:t>Actus Reus – Guilty Act. </a:t>
            </a:r>
          </a:p>
          <a:p>
            <a:pPr marL="285750" indent="-285750">
              <a:buFontTx/>
              <a:buChar char="-"/>
            </a:pPr>
            <a:endParaRPr lang="en-GB" dirty="0"/>
          </a:p>
          <a:p>
            <a:pPr marL="285750" indent="-285750">
              <a:buFontTx/>
              <a:buChar char="-"/>
            </a:pPr>
            <a:r>
              <a:rPr lang="en-GB" dirty="0"/>
              <a:t>Slides will be released before the session. </a:t>
            </a:r>
          </a:p>
          <a:p>
            <a:pPr marL="285750" indent="-285750">
              <a:buFontTx/>
              <a:buChar char="-"/>
            </a:pPr>
            <a:endParaRPr lang="en-GB" dirty="0"/>
          </a:p>
          <a:p>
            <a:pPr marL="285750" indent="-285750">
              <a:buFontTx/>
              <a:buChar char="-"/>
            </a:pPr>
            <a:r>
              <a:rPr lang="en-GB" dirty="0"/>
              <a:t>If you have any questions, please do not hesitate to ask. </a:t>
            </a:r>
          </a:p>
        </p:txBody>
      </p:sp>
      <p:pic>
        <p:nvPicPr>
          <p:cNvPr id="6" name="Picture Placeholder 5" descr="A yellow post it note with blue text&#10;&#10;Description automatically generated">
            <a:extLst>
              <a:ext uri="{FF2B5EF4-FFF2-40B4-BE49-F238E27FC236}">
                <a16:creationId xmlns:a16="http://schemas.microsoft.com/office/drawing/2014/main" id="{5BBA0817-3585-62E7-2C65-7DB669BF22BB}"/>
              </a:ext>
            </a:extLst>
          </p:cNvPr>
          <p:cNvPicPr>
            <a:picLocks noGrp="1" noChangeAspect="1"/>
          </p:cNvPicPr>
          <p:nvPr>
            <p:ph type="pic" sz="quarter" idx="10"/>
          </p:nvPr>
        </p:nvPicPr>
        <p:blipFill>
          <a:blip r:embed="rId2">
            <a:extLst>
              <a:ext uri="{837473B0-CC2E-450A-ABE3-18F120FF3D39}">
                <a1611:picAttrSrcUrl xmlns:a1611="http://schemas.microsoft.com/office/drawing/2016/11/main" r:id="rId3"/>
              </a:ext>
            </a:extLst>
          </a:blip>
          <a:srcRect l="887" r="887"/>
          <a:stretch>
            <a:fillRect/>
          </a:stretch>
        </p:blipFill>
        <p:spPr/>
      </p:pic>
      <p:sp>
        <p:nvSpPr>
          <p:cNvPr id="4" name="Title 3">
            <a:extLst>
              <a:ext uri="{FF2B5EF4-FFF2-40B4-BE49-F238E27FC236}">
                <a16:creationId xmlns:a16="http://schemas.microsoft.com/office/drawing/2014/main" id="{863996A7-7D0B-562B-69F2-F946DDF2A3C4}"/>
              </a:ext>
            </a:extLst>
          </p:cNvPr>
          <p:cNvSpPr>
            <a:spLocks noGrp="1"/>
          </p:cNvSpPr>
          <p:nvPr>
            <p:ph type="title"/>
          </p:nvPr>
        </p:nvSpPr>
        <p:spPr/>
        <p:txBody>
          <a:bodyPr/>
          <a:lstStyle/>
          <a:p>
            <a:pPr algn="ctr"/>
            <a:r>
              <a:rPr lang="en-GB" i="1" u="sng" dirty="0"/>
              <a:t>Next week!</a:t>
            </a:r>
          </a:p>
        </p:txBody>
      </p:sp>
    </p:spTree>
    <p:extLst>
      <p:ext uri="{BB962C8B-B14F-4D97-AF65-F5344CB8AC3E}">
        <p14:creationId xmlns:p14="http://schemas.microsoft.com/office/powerpoint/2010/main" val="29364829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45D5659-8167-163F-7596-2F9D30DEB537}"/>
              </a:ext>
            </a:extLst>
          </p:cNvPr>
          <p:cNvSpPr>
            <a:spLocks noGrp="1"/>
          </p:cNvSpPr>
          <p:nvPr>
            <p:ph type="ctrTitle" idx="4294967295"/>
          </p:nvPr>
        </p:nvSpPr>
        <p:spPr/>
        <p:txBody>
          <a:bodyPr>
            <a:normAutofit/>
          </a:bodyPr>
          <a:lstStyle/>
          <a:p>
            <a:r>
              <a:rPr lang="en-GB" dirty="0"/>
              <a:t>Thank you! </a:t>
            </a:r>
            <a:br>
              <a:rPr lang="en-GB" dirty="0"/>
            </a:br>
            <a:r>
              <a:rPr lang="en-GB" dirty="0"/>
              <a:t>Any Questions?</a:t>
            </a:r>
          </a:p>
        </p:txBody>
      </p:sp>
    </p:spTree>
    <p:extLst>
      <p:ext uri="{BB962C8B-B14F-4D97-AF65-F5344CB8AC3E}">
        <p14:creationId xmlns:p14="http://schemas.microsoft.com/office/powerpoint/2010/main" val="3823885518"/>
      </p:ext>
    </p:extLst>
  </p:cSld>
  <p:clrMapOvr>
    <a:masterClrMapping/>
  </p:clrMapOvr>
</p:sld>
</file>

<file path=ppt/theme/theme1.xml><?xml version="1.0" encoding="utf-8"?>
<a:theme xmlns:a="http://schemas.openxmlformats.org/drawingml/2006/main" name="Office Theme">
  <a:themeElements>
    <a:clrScheme name="Feminine Neutrals">
      <a:dk1>
        <a:srgbClr val="000000"/>
      </a:dk1>
      <a:lt1>
        <a:srgbClr val="FFFFFF"/>
      </a:lt1>
      <a:dk2>
        <a:srgbClr val="000000"/>
      </a:dk2>
      <a:lt2>
        <a:srgbClr val="E6E6E6"/>
      </a:lt2>
      <a:accent1>
        <a:srgbClr val="FCDCD1"/>
      </a:accent1>
      <a:accent2>
        <a:srgbClr val="FFB6A3"/>
      </a:accent2>
      <a:accent3>
        <a:srgbClr val="C16550"/>
      </a:accent3>
      <a:accent4>
        <a:srgbClr val="FEF7F4"/>
      </a:accent4>
      <a:accent5>
        <a:srgbClr val="8A443A"/>
      </a:accent5>
      <a:accent6>
        <a:srgbClr val="EEDED1"/>
      </a:accent6>
      <a:hlink>
        <a:srgbClr val="E0CCBF"/>
      </a:hlink>
      <a:folHlink>
        <a:srgbClr val="C16E32"/>
      </a:folHlink>
    </a:clrScheme>
    <a:fontScheme name="Custom 4">
      <a:majorFont>
        <a:latin typeface="Segoe UI"/>
        <a:ea typeface=""/>
        <a:cs typeface=""/>
      </a:majorFont>
      <a:minorFont>
        <a:latin typeface="Segoe UI"/>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Women's History_TM10107764_Win32_LH_v4" id="{AC635B7D-C2D6-408D-AB8F-C03D582CC5EF}" vid="{62200808-B30B-4ED4-83F3-E3A969C6164B}"/>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595BB57-19EB-4557-B5D2-B6E7784AF408}">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811E5987-7DAE-478C-B57E-B58680B871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8AAEAA2-4CF8-449D-8745-25872C8482C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Women's History Month presentation</Template>
  <TotalTime>0</TotalTime>
  <Words>641</Words>
  <Application>Microsoft Office PowerPoint</Application>
  <PresentationFormat>Widescreen</PresentationFormat>
  <Paragraphs>90</Paragraphs>
  <Slides>17</Slides>
  <Notes>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Segoe UI</vt:lpstr>
      <vt:lpstr>Office Theme</vt:lpstr>
      <vt:lpstr>Men’s Rea Continued</vt:lpstr>
      <vt:lpstr>Content </vt:lpstr>
      <vt:lpstr>Aims and Learning Objectives</vt:lpstr>
      <vt:lpstr>What is Negligence?</vt:lpstr>
      <vt:lpstr>Continued</vt:lpstr>
      <vt:lpstr>Continued</vt:lpstr>
      <vt:lpstr>Transferred Malice</vt:lpstr>
      <vt:lpstr>Transferred Malice</vt:lpstr>
      <vt:lpstr>R v Pembliton [1874]</vt:lpstr>
      <vt:lpstr>Men’s rea continued</vt:lpstr>
      <vt:lpstr>Let’s take a break!</vt:lpstr>
      <vt:lpstr>Quiz Time</vt:lpstr>
      <vt:lpstr>Any Questions?</vt:lpstr>
      <vt:lpstr>Activity</vt:lpstr>
      <vt:lpstr>Activity</vt:lpstr>
      <vt:lpstr>Next week!</vt:lpstr>
      <vt:lpstr>Thank you!  Any Questions?</vt:lpstr>
    </vt:vector>
  </TitlesOfParts>
  <Manager/>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Zita Draper</dc:creator>
  <cp:keywords/>
  <dc:description/>
  <cp:lastModifiedBy>Zita Draper</cp:lastModifiedBy>
  <cp:revision>1</cp:revision>
  <dcterms:created xsi:type="dcterms:W3CDTF">2024-10-06T13:12:07Z</dcterms:created>
  <dcterms:modified xsi:type="dcterms:W3CDTF">2024-10-06T14:26:06Z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