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28"/>
  </p:notesMasterIdLst>
  <p:sldIdLst>
    <p:sldId id="257" r:id="rId2"/>
    <p:sldId id="258" r:id="rId3"/>
    <p:sldId id="259" r:id="rId4"/>
    <p:sldId id="260" r:id="rId5"/>
    <p:sldId id="261" r:id="rId6"/>
    <p:sldId id="262" r:id="rId7"/>
    <p:sldId id="283" r:id="rId8"/>
    <p:sldId id="264" r:id="rId9"/>
    <p:sldId id="256" r:id="rId10"/>
    <p:sldId id="265" r:id="rId11"/>
    <p:sldId id="266" r:id="rId12"/>
    <p:sldId id="267" r:id="rId13"/>
    <p:sldId id="268" r:id="rId14"/>
    <p:sldId id="269" r:id="rId15"/>
    <p:sldId id="270" r:id="rId16"/>
    <p:sldId id="271" r:id="rId17"/>
    <p:sldId id="272" r:id="rId18"/>
    <p:sldId id="273" r:id="rId19"/>
    <p:sldId id="277" r:id="rId20"/>
    <p:sldId id="282" r:id="rId21"/>
    <p:sldId id="279" r:id="rId22"/>
    <p:sldId id="280" r:id="rId23"/>
    <p:sldId id="281" r:id="rId24"/>
    <p:sldId id="274" r:id="rId25"/>
    <p:sldId id="275" r:id="rId26"/>
    <p:sldId id="27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CC"/>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95CB32-03B9-4749-BC03-33DFAF4FD100}"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702AE64D-F2E4-4E8E-8F3C-056ED3EBF997}">
      <dgm:prSet/>
      <dgm:spPr/>
      <dgm:t>
        <a:bodyPr/>
        <a:lstStyle/>
        <a:p>
          <a:r>
            <a:rPr lang="en-GB" dirty="0">
              <a:latin typeface="Times New Roman" panose="02020603050405020304" pitchFamily="18" charset="0"/>
              <a:cs typeface="Times New Roman" panose="02020603050405020304" pitchFamily="18" charset="0"/>
            </a:rPr>
            <a:t>1. Introduction                                                                                           S3                </a:t>
          </a:r>
          <a:endParaRPr lang="en-US" dirty="0">
            <a:latin typeface="Times New Roman" panose="02020603050405020304" pitchFamily="18" charset="0"/>
            <a:cs typeface="Times New Roman" panose="02020603050405020304" pitchFamily="18" charset="0"/>
          </a:endParaRPr>
        </a:p>
      </dgm:t>
    </dgm:pt>
    <dgm:pt modelId="{45893A69-5FF3-4103-9FFF-2F48F2AF0FFD}" type="parTrans" cxnId="{1FDB43E6-5781-49A7-9B0B-13AAC168B33E}">
      <dgm:prSet/>
      <dgm:spPr/>
      <dgm:t>
        <a:bodyPr/>
        <a:lstStyle/>
        <a:p>
          <a:endParaRPr lang="en-US"/>
        </a:p>
      </dgm:t>
    </dgm:pt>
    <dgm:pt modelId="{57018263-3712-4848-A756-D27242FA7264}" type="sibTrans" cxnId="{1FDB43E6-5781-49A7-9B0B-13AAC168B33E}">
      <dgm:prSet/>
      <dgm:spPr/>
      <dgm:t>
        <a:bodyPr/>
        <a:lstStyle/>
        <a:p>
          <a:endParaRPr lang="en-US"/>
        </a:p>
      </dgm:t>
    </dgm:pt>
    <dgm:pt modelId="{F05D0366-E466-45EC-B11D-EE255912FA18}">
      <dgm:prSet/>
      <dgm:spPr/>
      <dgm:t>
        <a:bodyPr/>
        <a:lstStyle/>
        <a:p>
          <a:r>
            <a:rPr lang="en-GB" dirty="0">
              <a:latin typeface="Times New Roman" panose="02020603050405020304" pitchFamily="18" charset="0"/>
              <a:cs typeface="Times New Roman" panose="02020603050405020304" pitchFamily="18" charset="0"/>
            </a:rPr>
            <a:t>2. Environmental Noise  /1 - Benson                                                    S4- 8</a:t>
          </a:r>
          <a:endParaRPr lang="en-US" dirty="0">
            <a:latin typeface="Times New Roman" panose="02020603050405020304" pitchFamily="18" charset="0"/>
            <a:cs typeface="Times New Roman" panose="02020603050405020304" pitchFamily="18" charset="0"/>
          </a:endParaRPr>
        </a:p>
      </dgm:t>
    </dgm:pt>
    <dgm:pt modelId="{699267D8-FD62-434C-A3E9-07E54EB6FE5F}" type="parTrans" cxnId="{E62C830B-0E16-4B0C-A8A9-C4BE113D8493}">
      <dgm:prSet/>
      <dgm:spPr/>
      <dgm:t>
        <a:bodyPr/>
        <a:lstStyle/>
        <a:p>
          <a:endParaRPr lang="en-US"/>
        </a:p>
      </dgm:t>
    </dgm:pt>
    <dgm:pt modelId="{7EAF0F61-6DED-45DB-9361-7FA74FADE03F}" type="sibTrans" cxnId="{E62C830B-0E16-4B0C-A8A9-C4BE113D8493}">
      <dgm:prSet/>
      <dgm:spPr/>
      <dgm:t>
        <a:bodyPr/>
        <a:lstStyle/>
        <a:p>
          <a:endParaRPr lang="en-US"/>
        </a:p>
      </dgm:t>
    </dgm:pt>
    <dgm:pt modelId="{7F57247A-34F3-4D62-A08E-FF32344E49C3}">
      <dgm:prSet/>
      <dgm:spPr/>
      <dgm:t>
        <a:bodyPr/>
        <a:lstStyle/>
        <a:p>
          <a:r>
            <a:rPr lang="en-GB" dirty="0">
              <a:latin typeface="Times New Roman" panose="02020603050405020304" pitchFamily="18" charset="0"/>
              <a:cs typeface="Times New Roman" panose="02020603050405020304" pitchFamily="18" charset="0"/>
            </a:rPr>
            <a:t>3. Language, Communication &amp; Body Language  /2 - Vira                 S9-13</a:t>
          </a:r>
          <a:endParaRPr lang="en-US" dirty="0">
            <a:latin typeface="Times New Roman" panose="02020603050405020304" pitchFamily="18" charset="0"/>
            <a:cs typeface="Times New Roman" panose="02020603050405020304" pitchFamily="18" charset="0"/>
          </a:endParaRPr>
        </a:p>
      </dgm:t>
    </dgm:pt>
    <dgm:pt modelId="{4A8CBBD4-C8A3-41EA-9302-9F68C5CC88D8}" type="parTrans" cxnId="{40797DAB-C0B1-4D18-861D-E69783FDEB6A}">
      <dgm:prSet/>
      <dgm:spPr/>
      <dgm:t>
        <a:bodyPr/>
        <a:lstStyle/>
        <a:p>
          <a:endParaRPr lang="en-US"/>
        </a:p>
      </dgm:t>
    </dgm:pt>
    <dgm:pt modelId="{744129BD-7F7C-4ED7-A948-2653448A9776}" type="sibTrans" cxnId="{40797DAB-C0B1-4D18-861D-E69783FDEB6A}">
      <dgm:prSet/>
      <dgm:spPr/>
      <dgm:t>
        <a:bodyPr/>
        <a:lstStyle/>
        <a:p>
          <a:endParaRPr lang="en-US"/>
        </a:p>
      </dgm:t>
    </dgm:pt>
    <dgm:pt modelId="{053F2749-8E12-4CBD-80BC-B1747DBD1B0A}">
      <dgm:prSet/>
      <dgm:spPr/>
      <dgm:t>
        <a:bodyPr/>
        <a:lstStyle/>
        <a:p>
          <a:r>
            <a:rPr lang="en-GB" dirty="0">
              <a:latin typeface="Times New Roman" panose="02020603050405020304" pitchFamily="18" charset="0"/>
              <a:cs typeface="Times New Roman" panose="02020603050405020304" pitchFamily="18" charset="0"/>
            </a:rPr>
            <a:t>4. Emotional  /3 - </a:t>
          </a:r>
          <a:r>
            <a:rPr lang="en-GB" dirty="0" err="1">
              <a:latin typeface="Times New Roman" panose="02020603050405020304" pitchFamily="18" charset="0"/>
              <a:cs typeface="Times New Roman" panose="02020603050405020304" pitchFamily="18" charset="0"/>
            </a:rPr>
            <a:t>Alut</a:t>
          </a:r>
          <a:r>
            <a:rPr lang="en-GB" dirty="0">
              <a:latin typeface="Times New Roman" panose="02020603050405020304" pitchFamily="18" charset="0"/>
              <a:cs typeface="Times New Roman" panose="02020603050405020304" pitchFamily="18" charset="0"/>
            </a:rPr>
            <a:t>                                                                        S14-18</a:t>
          </a:r>
          <a:endParaRPr lang="en-US" dirty="0">
            <a:latin typeface="Times New Roman" panose="02020603050405020304" pitchFamily="18" charset="0"/>
            <a:cs typeface="Times New Roman" panose="02020603050405020304" pitchFamily="18" charset="0"/>
          </a:endParaRPr>
        </a:p>
      </dgm:t>
    </dgm:pt>
    <dgm:pt modelId="{4C19AE95-1D22-47B5-AD2A-D29591D8BEA1}" type="parTrans" cxnId="{7C6D2FCB-E98C-4C3E-B9E5-B1594646CCAE}">
      <dgm:prSet/>
      <dgm:spPr/>
      <dgm:t>
        <a:bodyPr/>
        <a:lstStyle/>
        <a:p>
          <a:endParaRPr lang="en-US"/>
        </a:p>
      </dgm:t>
    </dgm:pt>
    <dgm:pt modelId="{551412A5-938A-44F5-B8CC-8C36EB433856}" type="sibTrans" cxnId="{7C6D2FCB-E98C-4C3E-B9E5-B1594646CCAE}">
      <dgm:prSet/>
      <dgm:spPr/>
      <dgm:t>
        <a:bodyPr/>
        <a:lstStyle/>
        <a:p>
          <a:endParaRPr lang="en-US"/>
        </a:p>
      </dgm:t>
    </dgm:pt>
    <dgm:pt modelId="{B82BC382-0E5B-4856-A267-BD1B92225A9D}">
      <dgm:prSet/>
      <dgm:spPr/>
      <dgm:t>
        <a:bodyPr/>
        <a:lstStyle/>
        <a:p>
          <a:r>
            <a:rPr lang="en-GB" dirty="0">
              <a:latin typeface="Times New Roman" panose="02020603050405020304" pitchFamily="18" charset="0"/>
              <a:cs typeface="Times New Roman" panose="02020603050405020304" pitchFamily="18" charset="0"/>
            </a:rPr>
            <a:t>5. Age/Generational  /4 - Gabriel                                                        S19-23</a:t>
          </a:r>
          <a:endParaRPr lang="en-US" dirty="0">
            <a:latin typeface="Times New Roman" panose="02020603050405020304" pitchFamily="18" charset="0"/>
            <a:cs typeface="Times New Roman" panose="02020603050405020304" pitchFamily="18" charset="0"/>
          </a:endParaRPr>
        </a:p>
      </dgm:t>
    </dgm:pt>
    <dgm:pt modelId="{B565DBE8-84A4-4E25-B594-5749E8A866A0}" type="parTrans" cxnId="{08A5AA92-5C47-4148-905B-398EA7F28767}">
      <dgm:prSet/>
      <dgm:spPr/>
      <dgm:t>
        <a:bodyPr/>
        <a:lstStyle/>
        <a:p>
          <a:endParaRPr lang="en-US"/>
        </a:p>
      </dgm:t>
    </dgm:pt>
    <dgm:pt modelId="{ECAE67B3-8436-49AA-B4E4-D1772AB373B9}" type="sibTrans" cxnId="{08A5AA92-5C47-4148-905B-398EA7F28767}">
      <dgm:prSet/>
      <dgm:spPr/>
      <dgm:t>
        <a:bodyPr/>
        <a:lstStyle/>
        <a:p>
          <a:endParaRPr lang="en-US"/>
        </a:p>
      </dgm:t>
    </dgm:pt>
    <dgm:pt modelId="{964D4081-D4B1-4ACF-B40A-63E86F9410D7}">
      <dgm:prSet/>
      <dgm:spPr/>
      <dgm:t>
        <a:bodyPr/>
        <a:lstStyle/>
        <a:p>
          <a:r>
            <a:rPr lang="en-GB" dirty="0">
              <a:latin typeface="Times New Roman" panose="02020603050405020304" pitchFamily="18" charset="0"/>
              <a:cs typeface="Times New Roman" panose="02020603050405020304" pitchFamily="18" charset="0"/>
            </a:rPr>
            <a:t>6. Conclusion                                                                                           S24</a:t>
          </a:r>
          <a:endParaRPr lang="en-US" dirty="0">
            <a:latin typeface="Times New Roman" panose="02020603050405020304" pitchFamily="18" charset="0"/>
            <a:cs typeface="Times New Roman" panose="02020603050405020304" pitchFamily="18" charset="0"/>
          </a:endParaRPr>
        </a:p>
      </dgm:t>
    </dgm:pt>
    <dgm:pt modelId="{0CD644F2-E04B-462E-95AA-FF2214E2E9D8}" type="parTrans" cxnId="{B944BC40-7633-405D-B366-579C20145B24}">
      <dgm:prSet/>
      <dgm:spPr/>
      <dgm:t>
        <a:bodyPr/>
        <a:lstStyle/>
        <a:p>
          <a:endParaRPr lang="en-US"/>
        </a:p>
      </dgm:t>
    </dgm:pt>
    <dgm:pt modelId="{8775A1B4-EEA3-463F-95F4-EEDE04DFDEF5}" type="sibTrans" cxnId="{B944BC40-7633-405D-B366-579C20145B24}">
      <dgm:prSet/>
      <dgm:spPr/>
      <dgm:t>
        <a:bodyPr/>
        <a:lstStyle/>
        <a:p>
          <a:endParaRPr lang="en-US"/>
        </a:p>
      </dgm:t>
    </dgm:pt>
    <dgm:pt modelId="{51405797-FAFD-4ABD-ABDF-1C135C7EBCB1}">
      <dgm:prSet/>
      <dgm:spPr/>
      <dgm:t>
        <a:bodyPr/>
        <a:lstStyle/>
        <a:p>
          <a:r>
            <a:rPr lang="en-GB" dirty="0">
              <a:latin typeface="Times New Roman" panose="02020603050405020304" pitchFamily="18" charset="0"/>
              <a:cs typeface="Times New Roman" panose="02020603050405020304" pitchFamily="18" charset="0"/>
            </a:rPr>
            <a:t>7. References                                                                                            S25</a:t>
          </a:r>
          <a:endParaRPr lang="en-US" dirty="0">
            <a:latin typeface="Times New Roman" panose="02020603050405020304" pitchFamily="18" charset="0"/>
            <a:cs typeface="Times New Roman" panose="02020603050405020304" pitchFamily="18" charset="0"/>
          </a:endParaRPr>
        </a:p>
      </dgm:t>
    </dgm:pt>
    <dgm:pt modelId="{DE2A42C0-1A5E-4EDD-A2F8-E19EB3F322AB}" type="parTrans" cxnId="{C16F5539-4D08-4AFA-BAA7-B78008E0B01E}">
      <dgm:prSet/>
      <dgm:spPr/>
      <dgm:t>
        <a:bodyPr/>
        <a:lstStyle/>
        <a:p>
          <a:endParaRPr lang="en-US"/>
        </a:p>
      </dgm:t>
    </dgm:pt>
    <dgm:pt modelId="{5A007DDD-F3BF-4B13-A67E-908CDF1CA0BE}" type="sibTrans" cxnId="{C16F5539-4D08-4AFA-BAA7-B78008E0B01E}">
      <dgm:prSet/>
      <dgm:spPr/>
      <dgm:t>
        <a:bodyPr/>
        <a:lstStyle/>
        <a:p>
          <a:endParaRPr lang="en-US"/>
        </a:p>
      </dgm:t>
    </dgm:pt>
    <dgm:pt modelId="{8919FA29-29A8-4715-8D9A-3C8F4F3133A8}" type="pres">
      <dgm:prSet presAssocID="{FB95CB32-03B9-4749-BC03-33DFAF4FD100}" presName="vert0" presStyleCnt="0">
        <dgm:presLayoutVars>
          <dgm:dir/>
          <dgm:animOne val="branch"/>
          <dgm:animLvl val="lvl"/>
        </dgm:presLayoutVars>
      </dgm:prSet>
      <dgm:spPr/>
    </dgm:pt>
    <dgm:pt modelId="{372EA33D-3CE4-4C94-9BAC-E56AAF5A47DB}" type="pres">
      <dgm:prSet presAssocID="{702AE64D-F2E4-4E8E-8F3C-056ED3EBF997}" presName="thickLine" presStyleLbl="alignNode1" presStyleIdx="0" presStyleCnt="7"/>
      <dgm:spPr/>
    </dgm:pt>
    <dgm:pt modelId="{C7A98A4C-C354-4CBE-AF7A-243B0C95C83D}" type="pres">
      <dgm:prSet presAssocID="{702AE64D-F2E4-4E8E-8F3C-056ED3EBF997}" presName="horz1" presStyleCnt="0"/>
      <dgm:spPr/>
    </dgm:pt>
    <dgm:pt modelId="{47B8289A-2989-4CBA-9E3C-AB92C671CE27}" type="pres">
      <dgm:prSet presAssocID="{702AE64D-F2E4-4E8E-8F3C-056ED3EBF997}" presName="tx1" presStyleLbl="revTx" presStyleIdx="0" presStyleCnt="7"/>
      <dgm:spPr/>
    </dgm:pt>
    <dgm:pt modelId="{E3B54CDF-9A50-40DC-B77A-785ED04D7CDE}" type="pres">
      <dgm:prSet presAssocID="{702AE64D-F2E4-4E8E-8F3C-056ED3EBF997}" presName="vert1" presStyleCnt="0"/>
      <dgm:spPr/>
    </dgm:pt>
    <dgm:pt modelId="{138B2E57-A7AA-49B2-B85F-339C70DC3451}" type="pres">
      <dgm:prSet presAssocID="{F05D0366-E466-45EC-B11D-EE255912FA18}" presName="thickLine" presStyleLbl="alignNode1" presStyleIdx="1" presStyleCnt="7"/>
      <dgm:spPr/>
    </dgm:pt>
    <dgm:pt modelId="{C1E71B15-13AB-4512-9B8E-076D4A338F6B}" type="pres">
      <dgm:prSet presAssocID="{F05D0366-E466-45EC-B11D-EE255912FA18}" presName="horz1" presStyleCnt="0"/>
      <dgm:spPr/>
    </dgm:pt>
    <dgm:pt modelId="{764E3BB1-B54F-458C-B06D-1C1C2D5C40FC}" type="pres">
      <dgm:prSet presAssocID="{F05D0366-E466-45EC-B11D-EE255912FA18}" presName="tx1" presStyleLbl="revTx" presStyleIdx="1" presStyleCnt="7"/>
      <dgm:spPr/>
    </dgm:pt>
    <dgm:pt modelId="{D477DD0D-B8DD-4783-8F88-C5D782803C4D}" type="pres">
      <dgm:prSet presAssocID="{F05D0366-E466-45EC-B11D-EE255912FA18}" presName="vert1" presStyleCnt="0"/>
      <dgm:spPr/>
    </dgm:pt>
    <dgm:pt modelId="{95B8675E-CD6D-49E5-B1D4-8EC8F3A11C73}" type="pres">
      <dgm:prSet presAssocID="{7F57247A-34F3-4D62-A08E-FF32344E49C3}" presName="thickLine" presStyleLbl="alignNode1" presStyleIdx="2" presStyleCnt="7"/>
      <dgm:spPr/>
    </dgm:pt>
    <dgm:pt modelId="{54981B4F-0BFF-4DC4-89E5-FA621F2D03C5}" type="pres">
      <dgm:prSet presAssocID="{7F57247A-34F3-4D62-A08E-FF32344E49C3}" presName="horz1" presStyleCnt="0"/>
      <dgm:spPr/>
    </dgm:pt>
    <dgm:pt modelId="{75D57DF5-671B-4B43-883E-119C91D2E571}" type="pres">
      <dgm:prSet presAssocID="{7F57247A-34F3-4D62-A08E-FF32344E49C3}" presName="tx1" presStyleLbl="revTx" presStyleIdx="2" presStyleCnt="7"/>
      <dgm:spPr/>
    </dgm:pt>
    <dgm:pt modelId="{C56C80E3-6FE2-49A7-B9F3-B789157A72BF}" type="pres">
      <dgm:prSet presAssocID="{7F57247A-34F3-4D62-A08E-FF32344E49C3}" presName="vert1" presStyleCnt="0"/>
      <dgm:spPr/>
    </dgm:pt>
    <dgm:pt modelId="{5B9446C0-99DE-454F-B59F-C7EF4AA01168}" type="pres">
      <dgm:prSet presAssocID="{053F2749-8E12-4CBD-80BC-B1747DBD1B0A}" presName="thickLine" presStyleLbl="alignNode1" presStyleIdx="3" presStyleCnt="7"/>
      <dgm:spPr/>
    </dgm:pt>
    <dgm:pt modelId="{19AC234D-5961-495E-92AC-E4586E44B7C1}" type="pres">
      <dgm:prSet presAssocID="{053F2749-8E12-4CBD-80BC-B1747DBD1B0A}" presName="horz1" presStyleCnt="0"/>
      <dgm:spPr/>
    </dgm:pt>
    <dgm:pt modelId="{15AB852A-0FAA-4EE4-BB22-6E99923685E8}" type="pres">
      <dgm:prSet presAssocID="{053F2749-8E12-4CBD-80BC-B1747DBD1B0A}" presName="tx1" presStyleLbl="revTx" presStyleIdx="3" presStyleCnt="7"/>
      <dgm:spPr/>
    </dgm:pt>
    <dgm:pt modelId="{315A3A6A-083C-4BA6-BFCE-C166AE66ACFB}" type="pres">
      <dgm:prSet presAssocID="{053F2749-8E12-4CBD-80BC-B1747DBD1B0A}" presName="vert1" presStyleCnt="0"/>
      <dgm:spPr/>
    </dgm:pt>
    <dgm:pt modelId="{92E71AE1-0ADD-48B2-BAE5-BC09C3BD07C5}" type="pres">
      <dgm:prSet presAssocID="{B82BC382-0E5B-4856-A267-BD1B92225A9D}" presName="thickLine" presStyleLbl="alignNode1" presStyleIdx="4" presStyleCnt="7"/>
      <dgm:spPr/>
    </dgm:pt>
    <dgm:pt modelId="{B9968935-BC5F-49F7-B4A1-5446F00D2900}" type="pres">
      <dgm:prSet presAssocID="{B82BC382-0E5B-4856-A267-BD1B92225A9D}" presName="horz1" presStyleCnt="0"/>
      <dgm:spPr/>
    </dgm:pt>
    <dgm:pt modelId="{B193AD25-B375-479C-B881-6FA41508363C}" type="pres">
      <dgm:prSet presAssocID="{B82BC382-0E5B-4856-A267-BD1B92225A9D}" presName="tx1" presStyleLbl="revTx" presStyleIdx="4" presStyleCnt="7"/>
      <dgm:spPr/>
    </dgm:pt>
    <dgm:pt modelId="{DC5BB77B-1D7A-4B55-A5FB-2AD6DB21085D}" type="pres">
      <dgm:prSet presAssocID="{B82BC382-0E5B-4856-A267-BD1B92225A9D}" presName="vert1" presStyleCnt="0"/>
      <dgm:spPr/>
    </dgm:pt>
    <dgm:pt modelId="{E3875668-0B17-4915-8BE4-D738245A4074}" type="pres">
      <dgm:prSet presAssocID="{964D4081-D4B1-4ACF-B40A-63E86F9410D7}" presName="thickLine" presStyleLbl="alignNode1" presStyleIdx="5" presStyleCnt="7"/>
      <dgm:spPr/>
    </dgm:pt>
    <dgm:pt modelId="{4815D645-EDE7-4D16-B992-9C669DEE5390}" type="pres">
      <dgm:prSet presAssocID="{964D4081-D4B1-4ACF-B40A-63E86F9410D7}" presName="horz1" presStyleCnt="0"/>
      <dgm:spPr/>
    </dgm:pt>
    <dgm:pt modelId="{D4818388-B224-48F5-BE31-80DBD4A45C85}" type="pres">
      <dgm:prSet presAssocID="{964D4081-D4B1-4ACF-B40A-63E86F9410D7}" presName="tx1" presStyleLbl="revTx" presStyleIdx="5" presStyleCnt="7"/>
      <dgm:spPr/>
    </dgm:pt>
    <dgm:pt modelId="{A9E3C036-9351-4169-8C33-23259E5DE758}" type="pres">
      <dgm:prSet presAssocID="{964D4081-D4B1-4ACF-B40A-63E86F9410D7}" presName="vert1" presStyleCnt="0"/>
      <dgm:spPr/>
    </dgm:pt>
    <dgm:pt modelId="{F1C36917-DCDF-4FA9-AD81-3C8BE17DFF84}" type="pres">
      <dgm:prSet presAssocID="{51405797-FAFD-4ABD-ABDF-1C135C7EBCB1}" presName="thickLine" presStyleLbl="alignNode1" presStyleIdx="6" presStyleCnt="7"/>
      <dgm:spPr/>
    </dgm:pt>
    <dgm:pt modelId="{0B8ECE08-05D6-4C27-B634-F5D524363FAB}" type="pres">
      <dgm:prSet presAssocID="{51405797-FAFD-4ABD-ABDF-1C135C7EBCB1}" presName="horz1" presStyleCnt="0"/>
      <dgm:spPr/>
    </dgm:pt>
    <dgm:pt modelId="{3A68B4B3-0F1A-4AE3-8D15-9BCFCE11B315}" type="pres">
      <dgm:prSet presAssocID="{51405797-FAFD-4ABD-ABDF-1C135C7EBCB1}" presName="tx1" presStyleLbl="revTx" presStyleIdx="6" presStyleCnt="7"/>
      <dgm:spPr/>
    </dgm:pt>
    <dgm:pt modelId="{F5FD98C5-71A8-40AA-B777-B170E46B989F}" type="pres">
      <dgm:prSet presAssocID="{51405797-FAFD-4ABD-ABDF-1C135C7EBCB1}" presName="vert1" presStyleCnt="0"/>
      <dgm:spPr/>
    </dgm:pt>
  </dgm:ptLst>
  <dgm:cxnLst>
    <dgm:cxn modelId="{E62C830B-0E16-4B0C-A8A9-C4BE113D8493}" srcId="{FB95CB32-03B9-4749-BC03-33DFAF4FD100}" destId="{F05D0366-E466-45EC-B11D-EE255912FA18}" srcOrd="1" destOrd="0" parTransId="{699267D8-FD62-434C-A3E9-07E54EB6FE5F}" sibTransId="{7EAF0F61-6DED-45DB-9361-7FA74FADE03F}"/>
    <dgm:cxn modelId="{C16F5539-4D08-4AFA-BAA7-B78008E0B01E}" srcId="{FB95CB32-03B9-4749-BC03-33DFAF4FD100}" destId="{51405797-FAFD-4ABD-ABDF-1C135C7EBCB1}" srcOrd="6" destOrd="0" parTransId="{DE2A42C0-1A5E-4EDD-A2F8-E19EB3F322AB}" sibTransId="{5A007DDD-F3BF-4B13-A67E-908CDF1CA0BE}"/>
    <dgm:cxn modelId="{B944BC40-7633-405D-B366-579C20145B24}" srcId="{FB95CB32-03B9-4749-BC03-33DFAF4FD100}" destId="{964D4081-D4B1-4ACF-B40A-63E86F9410D7}" srcOrd="5" destOrd="0" parTransId="{0CD644F2-E04B-462E-95AA-FF2214E2E9D8}" sibTransId="{8775A1B4-EEA3-463F-95F4-EEDE04DFDEF5}"/>
    <dgm:cxn modelId="{A83F4762-3877-4E43-A68A-64F758F0DE3D}" type="presOf" srcId="{F05D0366-E466-45EC-B11D-EE255912FA18}" destId="{764E3BB1-B54F-458C-B06D-1C1C2D5C40FC}" srcOrd="0" destOrd="0" presId="urn:microsoft.com/office/officeart/2008/layout/LinedList"/>
    <dgm:cxn modelId="{757E8665-BBF3-40E8-8FB3-8271FBD14EAD}" type="presOf" srcId="{964D4081-D4B1-4ACF-B40A-63E86F9410D7}" destId="{D4818388-B224-48F5-BE31-80DBD4A45C85}" srcOrd="0" destOrd="0" presId="urn:microsoft.com/office/officeart/2008/layout/LinedList"/>
    <dgm:cxn modelId="{A3597A72-018B-4369-AB02-6BD6A8BB9491}" type="presOf" srcId="{51405797-FAFD-4ABD-ABDF-1C135C7EBCB1}" destId="{3A68B4B3-0F1A-4AE3-8D15-9BCFCE11B315}" srcOrd="0" destOrd="0" presId="urn:microsoft.com/office/officeart/2008/layout/LinedList"/>
    <dgm:cxn modelId="{E8B75B57-DCF8-4F71-B729-0245277FDAA7}" type="presOf" srcId="{7F57247A-34F3-4D62-A08E-FF32344E49C3}" destId="{75D57DF5-671B-4B43-883E-119C91D2E571}" srcOrd="0" destOrd="0" presId="urn:microsoft.com/office/officeart/2008/layout/LinedList"/>
    <dgm:cxn modelId="{08A5AA92-5C47-4148-905B-398EA7F28767}" srcId="{FB95CB32-03B9-4749-BC03-33DFAF4FD100}" destId="{B82BC382-0E5B-4856-A267-BD1B92225A9D}" srcOrd="4" destOrd="0" parTransId="{B565DBE8-84A4-4E25-B594-5749E8A866A0}" sibTransId="{ECAE67B3-8436-49AA-B4E4-D1772AB373B9}"/>
    <dgm:cxn modelId="{7EDB3597-330F-46CC-9100-6A2A67DBA000}" type="presOf" srcId="{B82BC382-0E5B-4856-A267-BD1B92225A9D}" destId="{B193AD25-B375-479C-B881-6FA41508363C}" srcOrd="0" destOrd="0" presId="urn:microsoft.com/office/officeart/2008/layout/LinedList"/>
    <dgm:cxn modelId="{40797DAB-C0B1-4D18-861D-E69783FDEB6A}" srcId="{FB95CB32-03B9-4749-BC03-33DFAF4FD100}" destId="{7F57247A-34F3-4D62-A08E-FF32344E49C3}" srcOrd="2" destOrd="0" parTransId="{4A8CBBD4-C8A3-41EA-9302-9F68C5CC88D8}" sibTransId="{744129BD-7F7C-4ED7-A948-2653448A9776}"/>
    <dgm:cxn modelId="{7CF058B5-DC46-43DA-B605-76673E905675}" type="presOf" srcId="{053F2749-8E12-4CBD-80BC-B1747DBD1B0A}" destId="{15AB852A-0FAA-4EE4-BB22-6E99923685E8}" srcOrd="0" destOrd="0" presId="urn:microsoft.com/office/officeart/2008/layout/LinedList"/>
    <dgm:cxn modelId="{0B54A5B8-A371-44E5-9C2B-3A5537E20238}" type="presOf" srcId="{FB95CB32-03B9-4749-BC03-33DFAF4FD100}" destId="{8919FA29-29A8-4715-8D9A-3C8F4F3133A8}" srcOrd="0" destOrd="0" presId="urn:microsoft.com/office/officeart/2008/layout/LinedList"/>
    <dgm:cxn modelId="{7C6D2FCB-E98C-4C3E-B9E5-B1594646CCAE}" srcId="{FB95CB32-03B9-4749-BC03-33DFAF4FD100}" destId="{053F2749-8E12-4CBD-80BC-B1747DBD1B0A}" srcOrd="3" destOrd="0" parTransId="{4C19AE95-1D22-47B5-AD2A-D29591D8BEA1}" sibTransId="{551412A5-938A-44F5-B8CC-8C36EB433856}"/>
    <dgm:cxn modelId="{1FDB43E6-5781-49A7-9B0B-13AAC168B33E}" srcId="{FB95CB32-03B9-4749-BC03-33DFAF4FD100}" destId="{702AE64D-F2E4-4E8E-8F3C-056ED3EBF997}" srcOrd="0" destOrd="0" parTransId="{45893A69-5FF3-4103-9FFF-2F48F2AF0FFD}" sibTransId="{57018263-3712-4848-A756-D27242FA7264}"/>
    <dgm:cxn modelId="{963E28E8-CC5D-46E9-A5A6-8EEC1846AFCB}" type="presOf" srcId="{702AE64D-F2E4-4E8E-8F3C-056ED3EBF997}" destId="{47B8289A-2989-4CBA-9E3C-AB92C671CE27}" srcOrd="0" destOrd="0" presId="urn:microsoft.com/office/officeart/2008/layout/LinedList"/>
    <dgm:cxn modelId="{A4F65394-2D1E-46BD-BEB5-6212FC477DE5}" type="presParOf" srcId="{8919FA29-29A8-4715-8D9A-3C8F4F3133A8}" destId="{372EA33D-3CE4-4C94-9BAC-E56AAF5A47DB}" srcOrd="0" destOrd="0" presId="urn:microsoft.com/office/officeart/2008/layout/LinedList"/>
    <dgm:cxn modelId="{CABD221A-4066-46CD-9BB2-41F39D32F955}" type="presParOf" srcId="{8919FA29-29A8-4715-8D9A-3C8F4F3133A8}" destId="{C7A98A4C-C354-4CBE-AF7A-243B0C95C83D}" srcOrd="1" destOrd="0" presId="urn:microsoft.com/office/officeart/2008/layout/LinedList"/>
    <dgm:cxn modelId="{64BBB1D5-AC54-4973-94EE-C8D23B34986E}" type="presParOf" srcId="{C7A98A4C-C354-4CBE-AF7A-243B0C95C83D}" destId="{47B8289A-2989-4CBA-9E3C-AB92C671CE27}" srcOrd="0" destOrd="0" presId="urn:microsoft.com/office/officeart/2008/layout/LinedList"/>
    <dgm:cxn modelId="{47428A33-DA8C-40BF-87B7-346E0289C61B}" type="presParOf" srcId="{C7A98A4C-C354-4CBE-AF7A-243B0C95C83D}" destId="{E3B54CDF-9A50-40DC-B77A-785ED04D7CDE}" srcOrd="1" destOrd="0" presId="urn:microsoft.com/office/officeart/2008/layout/LinedList"/>
    <dgm:cxn modelId="{727F733A-8A25-45B0-98BC-BBFD301254FE}" type="presParOf" srcId="{8919FA29-29A8-4715-8D9A-3C8F4F3133A8}" destId="{138B2E57-A7AA-49B2-B85F-339C70DC3451}" srcOrd="2" destOrd="0" presId="urn:microsoft.com/office/officeart/2008/layout/LinedList"/>
    <dgm:cxn modelId="{2BCE1ED1-0F9A-4A33-A09F-9CE46ABB3EB4}" type="presParOf" srcId="{8919FA29-29A8-4715-8D9A-3C8F4F3133A8}" destId="{C1E71B15-13AB-4512-9B8E-076D4A338F6B}" srcOrd="3" destOrd="0" presId="urn:microsoft.com/office/officeart/2008/layout/LinedList"/>
    <dgm:cxn modelId="{954312E8-8BC1-43A0-892B-AD3A06D8D4D4}" type="presParOf" srcId="{C1E71B15-13AB-4512-9B8E-076D4A338F6B}" destId="{764E3BB1-B54F-458C-B06D-1C1C2D5C40FC}" srcOrd="0" destOrd="0" presId="urn:microsoft.com/office/officeart/2008/layout/LinedList"/>
    <dgm:cxn modelId="{B855B3B4-2F93-4656-916A-0B2DBA2AB115}" type="presParOf" srcId="{C1E71B15-13AB-4512-9B8E-076D4A338F6B}" destId="{D477DD0D-B8DD-4783-8F88-C5D782803C4D}" srcOrd="1" destOrd="0" presId="urn:microsoft.com/office/officeart/2008/layout/LinedList"/>
    <dgm:cxn modelId="{9D2F0C04-C343-422F-9A6E-E6DF0BB055FD}" type="presParOf" srcId="{8919FA29-29A8-4715-8D9A-3C8F4F3133A8}" destId="{95B8675E-CD6D-49E5-B1D4-8EC8F3A11C73}" srcOrd="4" destOrd="0" presId="urn:microsoft.com/office/officeart/2008/layout/LinedList"/>
    <dgm:cxn modelId="{3CFF8532-22CC-4464-B4EF-B7665646F580}" type="presParOf" srcId="{8919FA29-29A8-4715-8D9A-3C8F4F3133A8}" destId="{54981B4F-0BFF-4DC4-89E5-FA621F2D03C5}" srcOrd="5" destOrd="0" presId="urn:microsoft.com/office/officeart/2008/layout/LinedList"/>
    <dgm:cxn modelId="{17FA6794-56FA-4551-AA61-EEA028200769}" type="presParOf" srcId="{54981B4F-0BFF-4DC4-89E5-FA621F2D03C5}" destId="{75D57DF5-671B-4B43-883E-119C91D2E571}" srcOrd="0" destOrd="0" presId="urn:microsoft.com/office/officeart/2008/layout/LinedList"/>
    <dgm:cxn modelId="{DD3E7EE3-FAE3-4C3A-A4D6-3D37B925C9BD}" type="presParOf" srcId="{54981B4F-0BFF-4DC4-89E5-FA621F2D03C5}" destId="{C56C80E3-6FE2-49A7-B9F3-B789157A72BF}" srcOrd="1" destOrd="0" presId="urn:microsoft.com/office/officeart/2008/layout/LinedList"/>
    <dgm:cxn modelId="{CDAB2822-0AFA-421E-AD54-09B7FD2B7F53}" type="presParOf" srcId="{8919FA29-29A8-4715-8D9A-3C8F4F3133A8}" destId="{5B9446C0-99DE-454F-B59F-C7EF4AA01168}" srcOrd="6" destOrd="0" presId="urn:microsoft.com/office/officeart/2008/layout/LinedList"/>
    <dgm:cxn modelId="{3041ADEB-86EF-4298-A006-CD1FCF77F3A5}" type="presParOf" srcId="{8919FA29-29A8-4715-8D9A-3C8F4F3133A8}" destId="{19AC234D-5961-495E-92AC-E4586E44B7C1}" srcOrd="7" destOrd="0" presId="urn:microsoft.com/office/officeart/2008/layout/LinedList"/>
    <dgm:cxn modelId="{173AE5C6-7AE7-4104-8EA5-0A5BB2CEE150}" type="presParOf" srcId="{19AC234D-5961-495E-92AC-E4586E44B7C1}" destId="{15AB852A-0FAA-4EE4-BB22-6E99923685E8}" srcOrd="0" destOrd="0" presId="urn:microsoft.com/office/officeart/2008/layout/LinedList"/>
    <dgm:cxn modelId="{B6CDCB2B-BD21-4750-AB2F-B14E428DC753}" type="presParOf" srcId="{19AC234D-5961-495E-92AC-E4586E44B7C1}" destId="{315A3A6A-083C-4BA6-BFCE-C166AE66ACFB}" srcOrd="1" destOrd="0" presId="urn:microsoft.com/office/officeart/2008/layout/LinedList"/>
    <dgm:cxn modelId="{C9994E0F-1AC7-441B-A7F5-B1CD5177D119}" type="presParOf" srcId="{8919FA29-29A8-4715-8D9A-3C8F4F3133A8}" destId="{92E71AE1-0ADD-48B2-BAE5-BC09C3BD07C5}" srcOrd="8" destOrd="0" presId="urn:microsoft.com/office/officeart/2008/layout/LinedList"/>
    <dgm:cxn modelId="{46799527-F218-4D80-BC35-AF9C44DB25CE}" type="presParOf" srcId="{8919FA29-29A8-4715-8D9A-3C8F4F3133A8}" destId="{B9968935-BC5F-49F7-B4A1-5446F00D2900}" srcOrd="9" destOrd="0" presId="urn:microsoft.com/office/officeart/2008/layout/LinedList"/>
    <dgm:cxn modelId="{F9DE3E7D-659B-4CAF-84E3-5F9B166B02CB}" type="presParOf" srcId="{B9968935-BC5F-49F7-B4A1-5446F00D2900}" destId="{B193AD25-B375-479C-B881-6FA41508363C}" srcOrd="0" destOrd="0" presId="urn:microsoft.com/office/officeart/2008/layout/LinedList"/>
    <dgm:cxn modelId="{03FA8752-5C44-4339-A730-6E63D5190035}" type="presParOf" srcId="{B9968935-BC5F-49F7-B4A1-5446F00D2900}" destId="{DC5BB77B-1D7A-4B55-A5FB-2AD6DB21085D}" srcOrd="1" destOrd="0" presId="urn:microsoft.com/office/officeart/2008/layout/LinedList"/>
    <dgm:cxn modelId="{364201BC-8CA8-4685-83B9-E1154FB38CF5}" type="presParOf" srcId="{8919FA29-29A8-4715-8D9A-3C8F4F3133A8}" destId="{E3875668-0B17-4915-8BE4-D738245A4074}" srcOrd="10" destOrd="0" presId="urn:microsoft.com/office/officeart/2008/layout/LinedList"/>
    <dgm:cxn modelId="{BEE7CEC9-86EC-4FCA-9908-8A659E49EBF6}" type="presParOf" srcId="{8919FA29-29A8-4715-8D9A-3C8F4F3133A8}" destId="{4815D645-EDE7-4D16-B992-9C669DEE5390}" srcOrd="11" destOrd="0" presId="urn:microsoft.com/office/officeart/2008/layout/LinedList"/>
    <dgm:cxn modelId="{DB869912-B06A-4490-85D8-0E8FB7998B3A}" type="presParOf" srcId="{4815D645-EDE7-4D16-B992-9C669DEE5390}" destId="{D4818388-B224-48F5-BE31-80DBD4A45C85}" srcOrd="0" destOrd="0" presId="urn:microsoft.com/office/officeart/2008/layout/LinedList"/>
    <dgm:cxn modelId="{34911775-4EA3-4120-ADD2-F0444DC8A6E8}" type="presParOf" srcId="{4815D645-EDE7-4D16-B992-9C669DEE5390}" destId="{A9E3C036-9351-4169-8C33-23259E5DE758}" srcOrd="1" destOrd="0" presId="urn:microsoft.com/office/officeart/2008/layout/LinedList"/>
    <dgm:cxn modelId="{97093916-3DA7-4CDE-82C4-DAFFB14729B9}" type="presParOf" srcId="{8919FA29-29A8-4715-8D9A-3C8F4F3133A8}" destId="{F1C36917-DCDF-4FA9-AD81-3C8BE17DFF84}" srcOrd="12" destOrd="0" presId="urn:microsoft.com/office/officeart/2008/layout/LinedList"/>
    <dgm:cxn modelId="{A779D819-30AE-46CD-8D84-1684C5CB6D29}" type="presParOf" srcId="{8919FA29-29A8-4715-8D9A-3C8F4F3133A8}" destId="{0B8ECE08-05D6-4C27-B634-F5D524363FAB}" srcOrd="13" destOrd="0" presId="urn:microsoft.com/office/officeart/2008/layout/LinedList"/>
    <dgm:cxn modelId="{C53743EA-732E-43D9-938D-27DBE44F79A5}" type="presParOf" srcId="{0B8ECE08-05D6-4C27-B634-F5D524363FAB}" destId="{3A68B4B3-0F1A-4AE3-8D15-9BCFCE11B315}" srcOrd="0" destOrd="0" presId="urn:microsoft.com/office/officeart/2008/layout/LinedList"/>
    <dgm:cxn modelId="{2B56A17D-9731-48D3-8368-9E5D547E3E82}" type="presParOf" srcId="{0B8ECE08-05D6-4C27-B634-F5D524363FAB}" destId="{F5FD98C5-71A8-40AA-B777-B170E46B98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0F8BA7-DD54-47F7-A69D-764E29A2655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5C8EABA-D3BD-404F-B461-F9A48B4F3244}">
      <dgm:prSet/>
      <dgm:spPr/>
      <dgm:t>
        <a:bodyPr/>
        <a:lstStyle/>
        <a:p>
          <a:r>
            <a:rPr lang="en-GB" dirty="0"/>
            <a:t>• </a:t>
          </a:r>
          <a:r>
            <a:rPr lang="en-GB" dirty="0">
              <a:latin typeface="Times New Roman" panose="02020603050405020304" pitchFamily="18" charset="0"/>
              <a:cs typeface="Times New Roman" panose="02020603050405020304" pitchFamily="18" charset="0"/>
            </a:rPr>
            <a:t>Reduce noise (upgrade machinery) </a:t>
          </a:r>
          <a:endParaRPr lang="en-US" dirty="0">
            <a:latin typeface="Times New Roman" panose="02020603050405020304" pitchFamily="18" charset="0"/>
            <a:cs typeface="Times New Roman" panose="02020603050405020304" pitchFamily="18" charset="0"/>
          </a:endParaRPr>
        </a:p>
      </dgm:t>
    </dgm:pt>
    <dgm:pt modelId="{BB3B8EBC-701D-4AF1-814C-3D89078F65E4}" type="parTrans" cxnId="{8284B7D2-3055-4C8F-A46C-EEA3B7BA6AB5}">
      <dgm:prSet/>
      <dgm:spPr/>
      <dgm:t>
        <a:bodyPr/>
        <a:lstStyle/>
        <a:p>
          <a:endParaRPr lang="en-US"/>
        </a:p>
      </dgm:t>
    </dgm:pt>
    <dgm:pt modelId="{2FCF0736-E456-4EF3-89DA-B02754AAF87A}" type="sibTrans" cxnId="{8284B7D2-3055-4C8F-A46C-EEA3B7BA6AB5}">
      <dgm:prSet/>
      <dgm:spPr/>
      <dgm:t>
        <a:bodyPr/>
        <a:lstStyle/>
        <a:p>
          <a:endParaRPr lang="en-US"/>
        </a:p>
      </dgm:t>
    </dgm:pt>
    <dgm:pt modelId="{B57FE8FB-DCDA-4F03-9A0B-7FB951697761}">
      <dgm:prSet/>
      <dgm:spPr/>
      <dgm:t>
        <a:bodyPr/>
        <a:lstStyle/>
        <a:p>
          <a:r>
            <a:rPr lang="en-GB" dirty="0"/>
            <a:t>• </a:t>
          </a:r>
          <a:r>
            <a:rPr lang="en-GB" dirty="0">
              <a:latin typeface="Times New Roman" panose="02020603050405020304" pitchFamily="18" charset="0"/>
              <a:cs typeface="Times New Roman" panose="02020603050405020304" pitchFamily="18" charset="0"/>
            </a:rPr>
            <a:t>Use visual aids &amp; multilingual instructions </a:t>
          </a:r>
          <a:endParaRPr lang="en-US" dirty="0">
            <a:latin typeface="Times New Roman" panose="02020603050405020304" pitchFamily="18" charset="0"/>
            <a:cs typeface="Times New Roman" panose="02020603050405020304" pitchFamily="18" charset="0"/>
          </a:endParaRPr>
        </a:p>
      </dgm:t>
    </dgm:pt>
    <dgm:pt modelId="{400D719C-0196-4B08-A9C8-6E34D4604EBB}" type="parTrans" cxnId="{5D59BA7C-5171-4352-925B-6AF510568F91}">
      <dgm:prSet/>
      <dgm:spPr/>
      <dgm:t>
        <a:bodyPr/>
        <a:lstStyle/>
        <a:p>
          <a:endParaRPr lang="en-US"/>
        </a:p>
      </dgm:t>
    </dgm:pt>
    <dgm:pt modelId="{79C89431-14F2-4785-B974-712E50F39570}" type="sibTrans" cxnId="{5D59BA7C-5171-4352-925B-6AF510568F91}">
      <dgm:prSet/>
      <dgm:spPr/>
      <dgm:t>
        <a:bodyPr/>
        <a:lstStyle/>
        <a:p>
          <a:endParaRPr lang="en-US"/>
        </a:p>
      </dgm:t>
    </dgm:pt>
    <dgm:pt modelId="{0E56EAC1-FC53-4877-820D-FCA637633F3F}">
      <dgm:prSet/>
      <dgm:spPr/>
      <dgm:t>
        <a:bodyPr/>
        <a:lstStyle/>
        <a:p>
          <a:r>
            <a:rPr lang="en-GB" dirty="0"/>
            <a:t>• </a:t>
          </a:r>
          <a:r>
            <a:rPr lang="en-GB" dirty="0">
              <a:latin typeface="Times New Roman" panose="02020603050405020304" pitchFamily="18" charset="0"/>
              <a:cs typeface="Times New Roman" panose="02020603050405020304" pitchFamily="18" charset="0"/>
            </a:rPr>
            <a:t>Use demonstrations</a:t>
          </a:r>
          <a:endParaRPr lang="en-US" dirty="0">
            <a:latin typeface="Times New Roman" panose="02020603050405020304" pitchFamily="18" charset="0"/>
            <a:cs typeface="Times New Roman" panose="02020603050405020304" pitchFamily="18" charset="0"/>
          </a:endParaRPr>
        </a:p>
      </dgm:t>
    </dgm:pt>
    <dgm:pt modelId="{1A3627AD-C0C7-40E2-9CDB-1559AA39C54B}" type="parTrans" cxnId="{3C645A4C-F0DE-49CF-B9D7-25BAE7EF2CB5}">
      <dgm:prSet/>
      <dgm:spPr/>
      <dgm:t>
        <a:bodyPr/>
        <a:lstStyle/>
        <a:p>
          <a:endParaRPr lang="en-US"/>
        </a:p>
      </dgm:t>
    </dgm:pt>
    <dgm:pt modelId="{805A36E8-0B6D-4E79-8C82-4CA7F8055C4A}" type="sibTrans" cxnId="{3C645A4C-F0DE-49CF-B9D7-25BAE7EF2CB5}">
      <dgm:prSet/>
      <dgm:spPr/>
      <dgm:t>
        <a:bodyPr/>
        <a:lstStyle/>
        <a:p>
          <a:endParaRPr lang="en-US"/>
        </a:p>
      </dgm:t>
    </dgm:pt>
    <dgm:pt modelId="{CF2DEA8A-8DFB-4635-BC1D-74842880A06E}">
      <dgm:prSet/>
      <dgm:spPr/>
      <dgm:t>
        <a:bodyPr/>
        <a:lstStyle/>
        <a:p>
          <a:r>
            <a:rPr lang="en-GB" dirty="0"/>
            <a:t>• </a:t>
          </a:r>
          <a:r>
            <a:rPr lang="en-GB" dirty="0">
              <a:latin typeface="Times New Roman" panose="02020603050405020304" pitchFamily="18" charset="0"/>
              <a:cs typeface="Times New Roman" panose="02020603050405020304" pitchFamily="18" charset="0"/>
            </a:rPr>
            <a:t>Schramm: Feedback </a:t>
          </a:r>
          <a:endParaRPr lang="en-US" dirty="0">
            <a:latin typeface="Times New Roman" panose="02020603050405020304" pitchFamily="18" charset="0"/>
            <a:cs typeface="Times New Roman" panose="02020603050405020304" pitchFamily="18" charset="0"/>
          </a:endParaRPr>
        </a:p>
      </dgm:t>
    </dgm:pt>
    <dgm:pt modelId="{DAEB7BB7-F880-481F-A762-4EFC6EB3310D}" type="parTrans" cxnId="{78A7BBD6-080D-4D1F-8962-2561E0F8E9C3}">
      <dgm:prSet/>
      <dgm:spPr/>
      <dgm:t>
        <a:bodyPr/>
        <a:lstStyle/>
        <a:p>
          <a:endParaRPr lang="en-US"/>
        </a:p>
      </dgm:t>
    </dgm:pt>
    <dgm:pt modelId="{35E4D3C8-6F76-431E-ACF7-7E1983EBF918}" type="sibTrans" cxnId="{78A7BBD6-080D-4D1F-8962-2561E0F8E9C3}">
      <dgm:prSet/>
      <dgm:spPr/>
      <dgm:t>
        <a:bodyPr/>
        <a:lstStyle/>
        <a:p>
          <a:endParaRPr lang="en-US"/>
        </a:p>
      </dgm:t>
    </dgm:pt>
    <dgm:pt modelId="{6CBA0426-1106-4C87-A37A-6E634224743D}">
      <dgm:prSet/>
      <dgm:spPr/>
      <dgm:t>
        <a:bodyPr/>
        <a:lstStyle/>
        <a:p>
          <a:r>
            <a:rPr lang="en-GB" dirty="0"/>
            <a:t>•</a:t>
          </a:r>
          <a:r>
            <a:rPr lang="en-GB" dirty="0">
              <a:latin typeface="Times New Roman" panose="02020603050405020304" pitchFamily="18" charset="0"/>
              <a:cs typeface="Times New Roman" panose="02020603050405020304" pitchFamily="18" charset="0"/>
            </a:rPr>
            <a:t>Berlo: Consider environment &amp; culture</a:t>
          </a:r>
          <a:endParaRPr lang="en-US" dirty="0">
            <a:latin typeface="Times New Roman" panose="02020603050405020304" pitchFamily="18" charset="0"/>
            <a:cs typeface="Times New Roman" panose="02020603050405020304" pitchFamily="18" charset="0"/>
          </a:endParaRPr>
        </a:p>
      </dgm:t>
    </dgm:pt>
    <dgm:pt modelId="{4E05A2B3-AE20-41D6-8082-747C218357FB}" type="parTrans" cxnId="{F35AF51F-EE90-4EE8-AA6B-A6A961B85A69}">
      <dgm:prSet/>
      <dgm:spPr/>
      <dgm:t>
        <a:bodyPr/>
        <a:lstStyle/>
        <a:p>
          <a:endParaRPr lang="en-US"/>
        </a:p>
      </dgm:t>
    </dgm:pt>
    <dgm:pt modelId="{08C2B431-6FE8-43D5-AAB3-2A524153E372}" type="sibTrans" cxnId="{F35AF51F-EE90-4EE8-AA6B-A6A961B85A69}">
      <dgm:prSet/>
      <dgm:spPr/>
      <dgm:t>
        <a:bodyPr/>
        <a:lstStyle/>
        <a:p>
          <a:endParaRPr lang="en-US"/>
        </a:p>
      </dgm:t>
    </dgm:pt>
    <dgm:pt modelId="{D23A4054-A9BB-40B1-A73B-987EC50FE131}" type="pres">
      <dgm:prSet presAssocID="{860F8BA7-DD54-47F7-A69D-764E29A26552}" presName="outerComposite" presStyleCnt="0">
        <dgm:presLayoutVars>
          <dgm:chMax val="5"/>
          <dgm:dir/>
          <dgm:resizeHandles val="exact"/>
        </dgm:presLayoutVars>
      </dgm:prSet>
      <dgm:spPr/>
    </dgm:pt>
    <dgm:pt modelId="{43C8005E-A24C-45A6-9B5C-34F4EB8ED189}" type="pres">
      <dgm:prSet presAssocID="{860F8BA7-DD54-47F7-A69D-764E29A26552}" presName="dummyMaxCanvas" presStyleCnt="0">
        <dgm:presLayoutVars/>
      </dgm:prSet>
      <dgm:spPr/>
    </dgm:pt>
    <dgm:pt modelId="{32465212-6150-4F88-AD5D-28DD0118F148}" type="pres">
      <dgm:prSet presAssocID="{860F8BA7-DD54-47F7-A69D-764E29A26552}" presName="FiveNodes_1" presStyleLbl="node1" presStyleIdx="0" presStyleCnt="5" custLinFactNeighborX="3" custLinFactNeighborY="-2638">
        <dgm:presLayoutVars>
          <dgm:bulletEnabled val="1"/>
        </dgm:presLayoutVars>
      </dgm:prSet>
      <dgm:spPr/>
    </dgm:pt>
    <dgm:pt modelId="{9971A2C6-D992-4DB8-8BEA-5F13C88755B8}" type="pres">
      <dgm:prSet presAssocID="{860F8BA7-DD54-47F7-A69D-764E29A26552}" presName="FiveNodes_2" presStyleLbl="node1" presStyleIdx="1" presStyleCnt="5">
        <dgm:presLayoutVars>
          <dgm:bulletEnabled val="1"/>
        </dgm:presLayoutVars>
      </dgm:prSet>
      <dgm:spPr/>
    </dgm:pt>
    <dgm:pt modelId="{A828A033-235A-427E-80E0-4FD26A6916B1}" type="pres">
      <dgm:prSet presAssocID="{860F8BA7-DD54-47F7-A69D-764E29A26552}" presName="FiveNodes_3" presStyleLbl="node1" presStyleIdx="2" presStyleCnt="5">
        <dgm:presLayoutVars>
          <dgm:bulletEnabled val="1"/>
        </dgm:presLayoutVars>
      </dgm:prSet>
      <dgm:spPr/>
    </dgm:pt>
    <dgm:pt modelId="{F7765EF9-20D8-42FB-B9A8-067195AEC4E5}" type="pres">
      <dgm:prSet presAssocID="{860F8BA7-DD54-47F7-A69D-764E29A26552}" presName="FiveNodes_4" presStyleLbl="node1" presStyleIdx="3" presStyleCnt="5">
        <dgm:presLayoutVars>
          <dgm:bulletEnabled val="1"/>
        </dgm:presLayoutVars>
      </dgm:prSet>
      <dgm:spPr/>
    </dgm:pt>
    <dgm:pt modelId="{02D00231-1FF9-4D6E-9322-0493EB141352}" type="pres">
      <dgm:prSet presAssocID="{860F8BA7-DD54-47F7-A69D-764E29A26552}" presName="FiveNodes_5" presStyleLbl="node1" presStyleIdx="4" presStyleCnt="5">
        <dgm:presLayoutVars>
          <dgm:bulletEnabled val="1"/>
        </dgm:presLayoutVars>
      </dgm:prSet>
      <dgm:spPr/>
    </dgm:pt>
    <dgm:pt modelId="{93F4658A-5D28-484B-80F7-07B3428369AC}" type="pres">
      <dgm:prSet presAssocID="{860F8BA7-DD54-47F7-A69D-764E29A26552}" presName="FiveConn_1-2" presStyleLbl="fgAccFollowNode1" presStyleIdx="0" presStyleCnt="4">
        <dgm:presLayoutVars>
          <dgm:bulletEnabled val="1"/>
        </dgm:presLayoutVars>
      </dgm:prSet>
      <dgm:spPr/>
    </dgm:pt>
    <dgm:pt modelId="{D29CB4AF-CD88-4C4B-BB40-94A44D768DA7}" type="pres">
      <dgm:prSet presAssocID="{860F8BA7-DD54-47F7-A69D-764E29A26552}" presName="FiveConn_2-3" presStyleLbl="fgAccFollowNode1" presStyleIdx="1" presStyleCnt="4">
        <dgm:presLayoutVars>
          <dgm:bulletEnabled val="1"/>
        </dgm:presLayoutVars>
      </dgm:prSet>
      <dgm:spPr/>
    </dgm:pt>
    <dgm:pt modelId="{BB332FBE-4FE9-4C08-88BF-9A43058095B6}" type="pres">
      <dgm:prSet presAssocID="{860F8BA7-DD54-47F7-A69D-764E29A26552}" presName="FiveConn_3-4" presStyleLbl="fgAccFollowNode1" presStyleIdx="2" presStyleCnt="4">
        <dgm:presLayoutVars>
          <dgm:bulletEnabled val="1"/>
        </dgm:presLayoutVars>
      </dgm:prSet>
      <dgm:spPr/>
    </dgm:pt>
    <dgm:pt modelId="{05CACEB2-7B2E-4C09-9B43-8228FA0EA1CB}" type="pres">
      <dgm:prSet presAssocID="{860F8BA7-DD54-47F7-A69D-764E29A26552}" presName="FiveConn_4-5" presStyleLbl="fgAccFollowNode1" presStyleIdx="3" presStyleCnt="4">
        <dgm:presLayoutVars>
          <dgm:bulletEnabled val="1"/>
        </dgm:presLayoutVars>
      </dgm:prSet>
      <dgm:spPr/>
    </dgm:pt>
    <dgm:pt modelId="{46431F56-749C-43D9-9845-95D539FEAF1F}" type="pres">
      <dgm:prSet presAssocID="{860F8BA7-DD54-47F7-A69D-764E29A26552}" presName="FiveNodes_1_text" presStyleLbl="node1" presStyleIdx="4" presStyleCnt="5">
        <dgm:presLayoutVars>
          <dgm:bulletEnabled val="1"/>
        </dgm:presLayoutVars>
      </dgm:prSet>
      <dgm:spPr/>
    </dgm:pt>
    <dgm:pt modelId="{89F13C03-BC64-44D0-9D0A-FFD266ACE21A}" type="pres">
      <dgm:prSet presAssocID="{860F8BA7-DD54-47F7-A69D-764E29A26552}" presName="FiveNodes_2_text" presStyleLbl="node1" presStyleIdx="4" presStyleCnt="5">
        <dgm:presLayoutVars>
          <dgm:bulletEnabled val="1"/>
        </dgm:presLayoutVars>
      </dgm:prSet>
      <dgm:spPr/>
    </dgm:pt>
    <dgm:pt modelId="{730B48DE-70D7-48EB-8B2C-E574F6484AA0}" type="pres">
      <dgm:prSet presAssocID="{860F8BA7-DD54-47F7-A69D-764E29A26552}" presName="FiveNodes_3_text" presStyleLbl="node1" presStyleIdx="4" presStyleCnt="5">
        <dgm:presLayoutVars>
          <dgm:bulletEnabled val="1"/>
        </dgm:presLayoutVars>
      </dgm:prSet>
      <dgm:spPr/>
    </dgm:pt>
    <dgm:pt modelId="{AD9A6A34-DCA6-49D9-ADAD-910B00978DC0}" type="pres">
      <dgm:prSet presAssocID="{860F8BA7-DD54-47F7-A69D-764E29A26552}" presName="FiveNodes_4_text" presStyleLbl="node1" presStyleIdx="4" presStyleCnt="5">
        <dgm:presLayoutVars>
          <dgm:bulletEnabled val="1"/>
        </dgm:presLayoutVars>
      </dgm:prSet>
      <dgm:spPr/>
    </dgm:pt>
    <dgm:pt modelId="{B045CB54-0616-4A71-BCE3-2EE6B73CD1D7}" type="pres">
      <dgm:prSet presAssocID="{860F8BA7-DD54-47F7-A69D-764E29A26552}" presName="FiveNodes_5_text" presStyleLbl="node1" presStyleIdx="4" presStyleCnt="5">
        <dgm:presLayoutVars>
          <dgm:bulletEnabled val="1"/>
        </dgm:presLayoutVars>
      </dgm:prSet>
      <dgm:spPr/>
    </dgm:pt>
  </dgm:ptLst>
  <dgm:cxnLst>
    <dgm:cxn modelId="{60F5F606-CFCE-431A-ADED-FE4A786FC44D}" type="presOf" srcId="{CF2DEA8A-8DFB-4635-BC1D-74842880A06E}" destId="{F7765EF9-20D8-42FB-B9A8-067195AEC4E5}" srcOrd="0" destOrd="0" presId="urn:microsoft.com/office/officeart/2005/8/layout/vProcess5"/>
    <dgm:cxn modelId="{85223908-AB0A-4D7D-8486-861460410A3D}" type="presOf" srcId="{860F8BA7-DD54-47F7-A69D-764E29A26552}" destId="{D23A4054-A9BB-40B1-A73B-987EC50FE131}" srcOrd="0" destOrd="0" presId="urn:microsoft.com/office/officeart/2005/8/layout/vProcess5"/>
    <dgm:cxn modelId="{F35AF51F-EE90-4EE8-AA6B-A6A961B85A69}" srcId="{860F8BA7-DD54-47F7-A69D-764E29A26552}" destId="{6CBA0426-1106-4C87-A37A-6E634224743D}" srcOrd="4" destOrd="0" parTransId="{4E05A2B3-AE20-41D6-8082-747C218357FB}" sibTransId="{08C2B431-6FE8-43D5-AAB3-2A524153E372}"/>
    <dgm:cxn modelId="{1C5F1821-0FD5-4641-AC1B-06176A0FFE0C}" type="presOf" srcId="{CF2DEA8A-8DFB-4635-BC1D-74842880A06E}" destId="{AD9A6A34-DCA6-49D9-ADAD-910B00978DC0}" srcOrd="1" destOrd="0" presId="urn:microsoft.com/office/officeart/2005/8/layout/vProcess5"/>
    <dgm:cxn modelId="{7A724D33-ED9E-4262-9CF6-A97766460DA3}" type="presOf" srcId="{2FCF0736-E456-4EF3-89DA-B02754AAF87A}" destId="{93F4658A-5D28-484B-80F7-07B3428369AC}" srcOrd="0" destOrd="0" presId="urn:microsoft.com/office/officeart/2005/8/layout/vProcess5"/>
    <dgm:cxn modelId="{47442739-8478-48D3-8C2B-C572835F6126}" type="presOf" srcId="{6CBA0426-1106-4C87-A37A-6E634224743D}" destId="{02D00231-1FF9-4D6E-9322-0493EB141352}" srcOrd="0" destOrd="0" presId="urn:microsoft.com/office/officeart/2005/8/layout/vProcess5"/>
    <dgm:cxn modelId="{4D56D262-234B-4F03-9D2B-7AD8B4CFC032}" type="presOf" srcId="{B57FE8FB-DCDA-4F03-9A0B-7FB951697761}" destId="{9971A2C6-D992-4DB8-8BEA-5F13C88755B8}" srcOrd="0" destOrd="0" presId="urn:microsoft.com/office/officeart/2005/8/layout/vProcess5"/>
    <dgm:cxn modelId="{3C645A4C-F0DE-49CF-B9D7-25BAE7EF2CB5}" srcId="{860F8BA7-DD54-47F7-A69D-764E29A26552}" destId="{0E56EAC1-FC53-4877-820D-FCA637633F3F}" srcOrd="2" destOrd="0" parTransId="{1A3627AD-C0C7-40E2-9CDB-1559AA39C54B}" sibTransId="{805A36E8-0B6D-4E79-8C82-4CA7F8055C4A}"/>
    <dgm:cxn modelId="{CBC9534F-29CB-4EF1-BD46-AFB1DA9A083F}" type="presOf" srcId="{805A36E8-0B6D-4E79-8C82-4CA7F8055C4A}" destId="{BB332FBE-4FE9-4C08-88BF-9A43058095B6}" srcOrd="0" destOrd="0" presId="urn:microsoft.com/office/officeart/2005/8/layout/vProcess5"/>
    <dgm:cxn modelId="{E9837758-50CF-4939-9022-324FE1B14691}" type="presOf" srcId="{0E56EAC1-FC53-4877-820D-FCA637633F3F}" destId="{A828A033-235A-427E-80E0-4FD26A6916B1}" srcOrd="0" destOrd="0" presId="urn:microsoft.com/office/officeart/2005/8/layout/vProcess5"/>
    <dgm:cxn modelId="{5D59BA7C-5171-4352-925B-6AF510568F91}" srcId="{860F8BA7-DD54-47F7-A69D-764E29A26552}" destId="{B57FE8FB-DCDA-4F03-9A0B-7FB951697761}" srcOrd="1" destOrd="0" parTransId="{400D719C-0196-4B08-A9C8-6E34D4604EBB}" sibTransId="{79C89431-14F2-4785-B974-712E50F39570}"/>
    <dgm:cxn modelId="{18A51984-6DBD-4314-B4F1-64F8E12EF62B}" type="presOf" srcId="{0E56EAC1-FC53-4877-820D-FCA637633F3F}" destId="{730B48DE-70D7-48EB-8B2C-E574F6484AA0}" srcOrd="1" destOrd="0" presId="urn:microsoft.com/office/officeart/2005/8/layout/vProcess5"/>
    <dgm:cxn modelId="{3FCC5986-653D-4BF8-B030-CD356CBF8116}" type="presOf" srcId="{B57FE8FB-DCDA-4F03-9A0B-7FB951697761}" destId="{89F13C03-BC64-44D0-9D0A-FFD266ACE21A}" srcOrd="1" destOrd="0" presId="urn:microsoft.com/office/officeart/2005/8/layout/vProcess5"/>
    <dgm:cxn modelId="{371858B3-E51A-4F9D-8FF7-68C58CABE3A3}" type="presOf" srcId="{95C8EABA-D3BD-404F-B461-F9A48B4F3244}" destId="{32465212-6150-4F88-AD5D-28DD0118F148}" srcOrd="0" destOrd="0" presId="urn:microsoft.com/office/officeart/2005/8/layout/vProcess5"/>
    <dgm:cxn modelId="{EA28E8D1-02F6-4DE6-B058-E42AB06B3F31}" type="presOf" srcId="{6CBA0426-1106-4C87-A37A-6E634224743D}" destId="{B045CB54-0616-4A71-BCE3-2EE6B73CD1D7}" srcOrd="1" destOrd="0" presId="urn:microsoft.com/office/officeart/2005/8/layout/vProcess5"/>
    <dgm:cxn modelId="{8284B7D2-3055-4C8F-A46C-EEA3B7BA6AB5}" srcId="{860F8BA7-DD54-47F7-A69D-764E29A26552}" destId="{95C8EABA-D3BD-404F-B461-F9A48B4F3244}" srcOrd="0" destOrd="0" parTransId="{BB3B8EBC-701D-4AF1-814C-3D89078F65E4}" sibTransId="{2FCF0736-E456-4EF3-89DA-B02754AAF87A}"/>
    <dgm:cxn modelId="{78A7BBD6-080D-4D1F-8962-2561E0F8E9C3}" srcId="{860F8BA7-DD54-47F7-A69D-764E29A26552}" destId="{CF2DEA8A-8DFB-4635-BC1D-74842880A06E}" srcOrd="3" destOrd="0" parTransId="{DAEB7BB7-F880-481F-A762-4EFC6EB3310D}" sibTransId="{35E4D3C8-6F76-431E-ACF7-7E1983EBF918}"/>
    <dgm:cxn modelId="{7182BBE5-84A9-471F-9C5D-CE188D238455}" type="presOf" srcId="{35E4D3C8-6F76-431E-ACF7-7E1983EBF918}" destId="{05CACEB2-7B2E-4C09-9B43-8228FA0EA1CB}" srcOrd="0" destOrd="0" presId="urn:microsoft.com/office/officeart/2005/8/layout/vProcess5"/>
    <dgm:cxn modelId="{D2E862E6-9F47-4F3F-B631-159F8A0AC787}" type="presOf" srcId="{95C8EABA-D3BD-404F-B461-F9A48B4F3244}" destId="{46431F56-749C-43D9-9845-95D539FEAF1F}" srcOrd="1" destOrd="0" presId="urn:microsoft.com/office/officeart/2005/8/layout/vProcess5"/>
    <dgm:cxn modelId="{173F20E7-C95F-4F4C-B7D3-72CDCDB13926}" type="presOf" srcId="{79C89431-14F2-4785-B974-712E50F39570}" destId="{D29CB4AF-CD88-4C4B-BB40-94A44D768DA7}" srcOrd="0" destOrd="0" presId="urn:microsoft.com/office/officeart/2005/8/layout/vProcess5"/>
    <dgm:cxn modelId="{649F6860-91E1-4199-8EBF-E98740DFB0D2}" type="presParOf" srcId="{D23A4054-A9BB-40B1-A73B-987EC50FE131}" destId="{43C8005E-A24C-45A6-9B5C-34F4EB8ED189}" srcOrd="0" destOrd="0" presId="urn:microsoft.com/office/officeart/2005/8/layout/vProcess5"/>
    <dgm:cxn modelId="{270D07A1-66CE-4765-B011-2BEEE57D6ACB}" type="presParOf" srcId="{D23A4054-A9BB-40B1-A73B-987EC50FE131}" destId="{32465212-6150-4F88-AD5D-28DD0118F148}" srcOrd="1" destOrd="0" presId="urn:microsoft.com/office/officeart/2005/8/layout/vProcess5"/>
    <dgm:cxn modelId="{BF0383F5-BE7A-4413-B986-F6518494D524}" type="presParOf" srcId="{D23A4054-A9BB-40B1-A73B-987EC50FE131}" destId="{9971A2C6-D992-4DB8-8BEA-5F13C88755B8}" srcOrd="2" destOrd="0" presId="urn:microsoft.com/office/officeart/2005/8/layout/vProcess5"/>
    <dgm:cxn modelId="{74FA04D0-FBC1-4160-99C8-CE71DEC917AC}" type="presParOf" srcId="{D23A4054-A9BB-40B1-A73B-987EC50FE131}" destId="{A828A033-235A-427E-80E0-4FD26A6916B1}" srcOrd="3" destOrd="0" presId="urn:microsoft.com/office/officeart/2005/8/layout/vProcess5"/>
    <dgm:cxn modelId="{03CFCCD6-4759-4690-AE51-4965EF2EF71D}" type="presParOf" srcId="{D23A4054-A9BB-40B1-A73B-987EC50FE131}" destId="{F7765EF9-20D8-42FB-B9A8-067195AEC4E5}" srcOrd="4" destOrd="0" presId="urn:microsoft.com/office/officeart/2005/8/layout/vProcess5"/>
    <dgm:cxn modelId="{1E434FAF-D889-4810-A0ED-7BF623894D2B}" type="presParOf" srcId="{D23A4054-A9BB-40B1-A73B-987EC50FE131}" destId="{02D00231-1FF9-4D6E-9322-0493EB141352}" srcOrd="5" destOrd="0" presId="urn:microsoft.com/office/officeart/2005/8/layout/vProcess5"/>
    <dgm:cxn modelId="{8B58821B-0007-4027-98BA-9845A78E0B33}" type="presParOf" srcId="{D23A4054-A9BB-40B1-A73B-987EC50FE131}" destId="{93F4658A-5D28-484B-80F7-07B3428369AC}" srcOrd="6" destOrd="0" presId="urn:microsoft.com/office/officeart/2005/8/layout/vProcess5"/>
    <dgm:cxn modelId="{FA57C715-A30B-42DF-BD3A-0A49796F2662}" type="presParOf" srcId="{D23A4054-A9BB-40B1-A73B-987EC50FE131}" destId="{D29CB4AF-CD88-4C4B-BB40-94A44D768DA7}" srcOrd="7" destOrd="0" presId="urn:microsoft.com/office/officeart/2005/8/layout/vProcess5"/>
    <dgm:cxn modelId="{CB1F822F-F9F3-4DF7-AC4E-51FE391CF5E1}" type="presParOf" srcId="{D23A4054-A9BB-40B1-A73B-987EC50FE131}" destId="{BB332FBE-4FE9-4C08-88BF-9A43058095B6}" srcOrd="8" destOrd="0" presId="urn:microsoft.com/office/officeart/2005/8/layout/vProcess5"/>
    <dgm:cxn modelId="{F0B46279-22C0-4BCF-B896-F01CB207DA52}" type="presParOf" srcId="{D23A4054-A9BB-40B1-A73B-987EC50FE131}" destId="{05CACEB2-7B2E-4C09-9B43-8228FA0EA1CB}" srcOrd="9" destOrd="0" presId="urn:microsoft.com/office/officeart/2005/8/layout/vProcess5"/>
    <dgm:cxn modelId="{F6B05D7A-5181-48F6-95E3-0D3396BCE794}" type="presParOf" srcId="{D23A4054-A9BB-40B1-A73B-987EC50FE131}" destId="{46431F56-749C-43D9-9845-95D539FEAF1F}" srcOrd="10" destOrd="0" presId="urn:microsoft.com/office/officeart/2005/8/layout/vProcess5"/>
    <dgm:cxn modelId="{AF984F7F-A155-4A67-AB2D-68AC92AB995F}" type="presParOf" srcId="{D23A4054-A9BB-40B1-A73B-987EC50FE131}" destId="{89F13C03-BC64-44D0-9D0A-FFD266ACE21A}" srcOrd="11" destOrd="0" presId="urn:microsoft.com/office/officeart/2005/8/layout/vProcess5"/>
    <dgm:cxn modelId="{D47EB9F2-665B-4407-9E73-2F91FCAE1C4A}" type="presParOf" srcId="{D23A4054-A9BB-40B1-A73B-987EC50FE131}" destId="{730B48DE-70D7-48EB-8B2C-E574F6484AA0}" srcOrd="12" destOrd="0" presId="urn:microsoft.com/office/officeart/2005/8/layout/vProcess5"/>
    <dgm:cxn modelId="{715EE8C6-5BA2-487F-89C8-861F13D54C61}" type="presParOf" srcId="{D23A4054-A9BB-40B1-A73B-987EC50FE131}" destId="{AD9A6A34-DCA6-49D9-ADAD-910B00978DC0}" srcOrd="13" destOrd="0" presId="urn:microsoft.com/office/officeart/2005/8/layout/vProcess5"/>
    <dgm:cxn modelId="{41E204E4-DABF-4E9C-B674-D28903AF5C79}" type="presParOf" srcId="{D23A4054-A9BB-40B1-A73B-987EC50FE131}" destId="{B045CB54-0616-4A71-BCE3-2EE6B73CD1D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2E9C83-8ACB-44F7-9549-6EA528C6764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B677FD5-FE36-43A6-A27B-172F5A901881}">
      <dgm:prSet/>
      <dgm:spPr/>
      <dgm:t>
        <a:bodyPr/>
        <a:lstStyle/>
        <a:p>
          <a:pPr>
            <a:lnSpc>
              <a:spcPct val="100000"/>
            </a:lnSpc>
            <a:defRPr cap="all"/>
          </a:pPr>
          <a:r>
            <a:rPr lang="en-GB" dirty="0"/>
            <a:t>Gary (</a:t>
          </a:r>
          <a:r>
            <a:rPr lang="en-GB" dirty="0">
              <a:latin typeface="+mn-lt"/>
              <a:ea typeface="Calibri" panose="020F0502020204030204" pitchFamily="34" charset="0"/>
              <a:cs typeface="Calibri" panose="020F0502020204030204" pitchFamily="34" charset="0"/>
            </a:rPr>
            <a:t>Encoder</a:t>
          </a:r>
          <a:r>
            <a:rPr lang="en-GB" dirty="0"/>
            <a:t>)</a:t>
          </a:r>
          <a:endParaRPr lang="en-US" dirty="0"/>
        </a:p>
      </dgm:t>
    </dgm:pt>
    <dgm:pt modelId="{029D5A22-8771-4913-8BB2-5987672E3061}" type="parTrans" cxnId="{49319F14-9B17-4265-ABFB-3A95CA60B838}">
      <dgm:prSet/>
      <dgm:spPr/>
      <dgm:t>
        <a:bodyPr/>
        <a:lstStyle/>
        <a:p>
          <a:endParaRPr lang="en-US"/>
        </a:p>
      </dgm:t>
    </dgm:pt>
    <dgm:pt modelId="{24F336AB-1E7A-4403-B68C-1166BC362842}" type="sibTrans" cxnId="{49319F14-9B17-4265-ABFB-3A95CA60B838}">
      <dgm:prSet/>
      <dgm:spPr/>
      <dgm:t>
        <a:bodyPr/>
        <a:lstStyle/>
        <a:p>
          <a:endParaRPr lang="en-US"/>
        </a:p>
      </dgm:t>
    </dgm:pt>
    <dgm:pt modelId="{11A356A7-230C-4555-88A1-8A235DA04293}">
      <dgm:prSet/>
      <dgm:spPr/>
      <dgm:t>
        <a:bodyPr/>
        <a:lstStyle/>
        <a:p>
          <a:pPr>
            <a:lnSpc>
              <a:spcPct val="100000"/>
            </a:lnSpc>
            <a:defRPr cap="all"/>
          </a:pPr>
          <a:r>
            <a:rPr lang="en-GB" dirty="0"/>
            <a:t>Message</a:t>
          </a:r>
          <a:endParaRPr lang="en-US" dirty="0"/>
        </a:p>
      </dgm:t>
    </dgm:pt>
    <dgm:pt modelId="{B037FAC7-7C1D-44DF-8F8C-C3D8CB4A14C2}" type="parTrans" cxnId="{7B43D7CB-D8A9-4977-A871-EFE0583CF0FF}">
      <dgm:prSet/>
      <dgm:spPr/>
      <dgm:t>
        <a:bodyPr/>
        <a:lstStyle/>
        <a:p>
          <a:endParaRPr lang="en-US"/>
        </a:p>
      </dgm:t>
    </dgm:pt>
    <dgm:pt modelId="{ADA11280-1EDC-40D0-A252-C55AA756B311}" type="sibTrans" cxnId="{7B43D7CB-D8A9-4977-A871-EFE0583CF0FF}">
      <dgm:prSet/>
      <dgm:spPr/>
      <dgm:t>
        <a:bodyPr/>
        <a:lstStyle/>
        <a:p>
          <a:endParaRPr lang="en-US"/>
        </a:p>
      </dgm:t>
    </dgm:pt>
    <dgm:pt modelId="{A4FA6502-1069-4AF9-9D76-55926E9CF1BB}">
      <dgm:prSet/>
      <dgm:spPr/>
      <dgm:t>
        <a:bodyPr/>
        <a:lstStyle/>
        <a:p>
          <a:pPr>
            <a:lnSpc>
              <a:spcPct val="100000"/>
            </a:lnSpc>
            <a:defRPr cap="all"/>
          </a:pPr>
          <a:r>
            <a:rPr lang="en-GB" dirty="0">
              <a:latin typeface="+mn-lt"/>
              <a:ea typeface="Calibri" panose="020F0502020204030204" pitchFamily="34" charset="0"/>
              <a:cs typeface="Calibri" panose="020F0502020204030204" pitchFamily="34" charset="0"/>
            </a:rPr>
            <a:t>Feedback</a:t>
          </a:r>
          <a:endParaRPr lang="en-US" dirty="0">
            <a:latin typeface="+mn-lt"/>
            <a:ea typeface="Calibri" panose="020F0502020204030204" pitchFamily="34" charset="0"/>
            <a:cs typeface="Calibri" panose="020F0502020204030204" pitchFamily="34" charset="0"/>
          </a:endParaRPr>
        </a:p>
      </dgm:t>
    </dgm:pt>
    <dgm:pt modelId="{DFF336F5-56AF-4D68-BBC5-56C60E508A14}" type="parTrans" cxnId="{E976A254-81EF-4E93-9182-774AB1F8CB86}">
      <dgm:prSet/>
      <dgm:spPr/>
      <dgm:t>
        <a:bodyPr/>
        <a:lstStyle/>
        <a:p>
          <a:endParaRPr lang="en-US"/>
        </a:p>
      </dgm:t>
    </dgm:pt>
    <dgm:pt modelId="{CA0696E2-BAEA-4405-B564-0E11C34E458E}" type="sibTrans" cxnId="{E976A254-81EF-4E93-9182-774AB1F8CB86}">
      <dgm:prSet/>
      <dgm:spPr/>
      <dgm:t>
        <a:bodyPr/>
        <a:lstStyle/>
        <a:p>
          <a:endParaRPr lang="en-US"/>
        </a:p>
      </dgm:t>
    </dgm:pt>
    <dgm:pt modelId="{15A194AD-1FA4-425E-B29E-D51C9C3CD341}">
      <dgm:prSet/>
      <dgm:spPr/>
      <dgm:t>
        <a:bodyPr/>
        <a:lstStyle/>
        <a:p>
          <a:pPr>
            <a:lnSpc>
              <a:spcPct val="100000"/>
            </a:lnSpc>
            <a:defRPr cap="all"/>
          </a:pPr>
          <a:r>
            <a:rPr lang="en-GB" dirty="0"/>
            <a:t>Workers (Decoder)</a:t>
          </a:r>
          <a:endParaRPr lang="en-US" dirty="0"/>
        </a:p>
      </dgm:t>
    </dgm:pt>
    <dgm:pt modelId="{DC7BD43F-88F0-4350-9C2A-96056D2481C6}" type="parTrans" cxnId="{26EFDC7C-B3CD-40D7-908A-8C08E52EA6C6}">
      <dgm:prSet/>
      <dgm:spPr/>
      <dgm:t>
        <a:bodyPr/>
        <a:lstStyle/>
        <a:p>
          <a:endParaRPr lang="en-US"/>
        </a:p>
      </dgm:t>
    </dgm:pt>
    <dgm:pt modelId="{2D9F5B03-CA05-443B-83E8-8F88EA30CE53}" type="sibTrans" cxnId="{26EFDC7C-B3CD-40D7-908A-8C08E52EA6C6}">
      <dgm:prSet/>
      <dgm:spPr/>
      <dgm:t>
        <a:bodyPr/>
        <a:lstStyle/>
        <a:p>
          <a:endParaRPr lang="en-US"/>
        </a:p>
      </dgm:t>
    </dgm:pt>
    <dgm:pt modelId="{F62AB865-1B76-47B4-A54C-E1CAC721E23B}" type="pres">
      <dgm:prSet presAssocID="{062E9C83-8ACB-44F7-9549-6EA528C67643}" presName="root" presStyleCnt="0">
        <dgm:presLayoutVars>
          <dgm:dir/>
          <dgm:resizeHandles val="exact"/>
        </dgm:presLayoutVars>
      </dgm:prSet>
      <dgm:spPr/>
    </dgm:pt>
    <dgm:pt modelId="{0048032C-F548-45B7-B734-F9E821027CB0}" type="pres">
      <dgm:prSet presAssocID="{EB677FD5-FE36-43A6-A27B-172F5A901881}" presName="compNode" presStyleCnt="0"/>
      <dgm:spPr/>
    </dgm:pt>
    <dgm:pt modelId="{E3315896-2B11-411E-8D76-D007FC28A110}" type="pres">
      <dgm:prSet presAssocID="{EB677FD5-FE36-43A6-A27B-172F5A901881}" presName="iconBgRect" presStyleLbl="bgShp" presStyleIdx="0" presStyleCnt="4" custLinFactY="29243" custLinFactNeighborX="-57859" custLinFactNeighborY="100000"/>
      <dgm:spPr/>
    </dgm:pt>
    <dgm:pt modelId="{11397FB3-6FCC-4C54-9626-6E44150D7724}" type="pres">
      <dgm:prSet presAssocID="{EB677FD5-FE36-43A6-A27B-172F5A901881}" presName="iconRect" presStyleLbl="node1" presStyleIdx="0" presStyleCnt="4" custLinFactY="100000" custLinFactNeighborX="-99609" custLinFactNeighborY="12180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B7A6997C-95A4-4568-AD0C-70C7FEA204F0}" type="pres">
      <dgm:prSet presAssocID="{EB677FD5-FE36-43A6-A27B-172F5A901881}" presName="spaceRect" presStyleCnt="0"/>
      <dgm:spPr/>
    </dgm:pt>
    <dgm:pt modelId="{7687A780-3989-4177-B8EE-94F5C8648A03}" type="pres">
      <dgm:prSet presAssocID="{EB677FD5-FE36-43A6-A27B-172F5A901881}" presName="textRect" presStyleLbl="revTx" presStyleIdx="0" presStyleCnt="4" custLinFactY="57819" custLinFactNeighborX="-33039" custLinFactNeighborY="100000">
        <dgm:presLayoutVars>
          <dgm:chMax val="1"/>
          <dgm:chPref val="1"/>
        </dgm:presLayoutVars>
      </dgm:prSet>
      <dgm:spPr/>
    </dgm:pt>
    <dgm:pt modelId="{39017893-6B0D-468A-A4D8-8243E8535233}" type="pres">
      <dgm:prSet presAssocID="{24F336AB-1E7A-4403-B68C-1166BC362842}" presName="sibTrans" presStyleCnt="0"/>
      <dgm:spPr/>
    </dgm:pt>
    <dgm:pt modelId="{278E4155-801D-4614-84AB-BF7331A5C6E9}" type="pres">
      <dgm:prSet presAssocID="{11A356A7-230C-4555-88A1-8A235DA04293}" presName="compNode" presStyleCnt="0"/>
      <dgm:spPr/>
    </dgm:pt>
    <dgm:pt modelId="{F8E84599-CAE9-48BB-825E-A717F8D257BB}" type="pres">
      <dgm:prSet presAssocID="{11A356A7-230C-4555-88A1-8A235DA04293}" presName="iconBgRect" presStyleLbl="bgShp" presStyleIdx="1" presStyleCnt="4" custLinFactX="-2559" custLinFactNeighborX="-100000" custLinFactNeighborY="-256"/>
      <dgm:spPr/>
    </dgm:pt>
    <dgm:pt modelId="{233E7A54-4761-4026-94AD-30D2DD4F9C8F}" type="pres">
      <dgm:prSet presAssocID="{11A356A7-230C-4555-88A1-8A235DA04293}" presName="iconRect" presStyleLbl="node1" presStyleIdx="1" presStyleCnt="4" custLinFactX="-79507" custLinFactNeighborX="-100000" custLinFactNeighborY="-48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6807171-036B-444C-8944-154CD1982F51}" type="pres">
      <dgm:prSet presAssocID="{11A356A7-230C-4555-88A1-8A235DA04293}" presName="spaceRect" presStyleCnt="0"/>
      <dgm:spPr/>
    </dgm:pt>
    <dgm:pt modelId="{212DB077-F20F-4A1B-9620-AF755696829A}" type="pres">
      <dgm:prSet presAssocID="{11A356A7-230C-4555-88A1-8A235DA04293}" presName="textRect" presStyleLbl="revTx" presStyleIdx="1" presStyleCnt="4" custLinFactNeighborX="-64354" custLinFactNeighborY="-55796">
        <dgm:presLayoutVars>
          <dgm:chMax val="1"/>
          <dgm:chPref val="1"/>
        </dgm:presLayoutVars>
      </dgm:prSet>
      <dgm:spPr/>
    </dgm:pt>
    <dgm:pt modelId="{F8E1E7D0-7953-4C90-8FFC-37D41C9A896E}" type="pres">
      <dgm:prSet presAssocID="{ADA11280-1EDC-40D0-A252-C55AA756B311}" presName="sibTrans" presStyleCnt="0"/>
      <dgm:spPr/>
    </dgm:pt>
    <dgm:pt modelId="{9CCDE2F0-C9FF-4F4C-B24C-EFE97E9C3535}" type="pres">
      <dgm:prSet presAssocID="{A4FA6502-1069-4AF9-9D76-55926E9CF1BB}" presName="compNode" presStyleCnt="0"/>
      <dgm:spPr/>
    </dgm:pt>
    <dgm:pt modelId="{969D82C1-4FF8-4FA7-9907-1F6AA4AA5994}" type="pres">
      <dgm:prSet presAssocID="{A4FA6502-1069-4AF9-9D76-55926E9CF1BB}" presName="iconBgRect" presStyleLbl="bgShp" presStyleIdx="2" presStyleCnt="4" custLinFactX="4157" custLinFactNeighborX="100000" custLinFactNeighborY="38608"/>
      <dgm:spPr/>
    </dgm:pt>
    <dgm:pt modelId="{62F875BF-0876-4D7B-A5DA-BE99638CC148}" type="pres">
      <dgm:prSet presAssocID="{A4FA6502-1069-4AF9-9D76-55926E9CF1BB}" presName="iconRect" presStyleLbl="node1" presStyleIdx="2" presStyleCnt="4" custLinFactX="80234" custLinFactNeighborX="100000" custLinFactNeighborY="6519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8FF57961-AB8F-47D2-B0E6-805CB75BCDB3}" type="pres">
      <dgm:prSet presAssocID="{A4FA6502-1069-4AF9-9D76-55926E9CF1BB}" presName="spaceRect" presStyleCnt="0"/>
      <dgm:spPr/>
    </dgm:pt>
    <dgm:pt modelId="{0BB8228F-B1B5-492D-8C53-95111BA2F0D2}" type="pres">
      <dgm:prSet presAssocID="{A4FA6502-1069-4AF9-9D76-55926E9CF1BB}" presName="textRect" presStyleLbl="revTx" presStyleIdx="2" presStyleCnt="4" custLinFactNeighborX="62978" custLinFactNeighborY="34717">
        <dgm:presLayoutVars>
          <dgm:chMax val="1"/>
          <dgm:chPref val="1"/>
        </dgm:presLayoutVars>
      </dgm:prSet>
      <dgm:spPr/>
    </dgm:pt>
    <dgm:pt modelId="{082159B8-4F03-4C96-BA9D-88C5D5857D42}" type="pres">
      <dgm:prSet presAssocID="{CA0696E2-BAEA-4405-B564-0E11C34E458E}" presName="sibTrans" presStyleCnt="0"/>
      <dgm:spPr/>
    </dgm:pt>
    <dgm:pt modelId="{35C6C0E0-AF02-49EC-B7BB-04804FEA39D4}" type="pres">
      <dgm:prSet presAssocID="{15A194AD-1FA4-425E-B29E-D51C9C3CD341}" presName="compNode" presStyleCnt="0"/>
      <dgm:spPr/>
    </dgm:pt>
    <dgm:pt modelId="{DD9D097F-CD6E-4F0A-A06E-F5BB85BF35DF}" type="pres">
      <dgm:prSet presAssocID="{15A194AD-1FA4-425E-B29E-D51C9C3CD341}" presName="iconBgRect" presStyleLbl="bgShp" presStyleIdx="3" presStyleCnt="4" custLinFactY="-4386" custLinFactNeighborX="56881" custLinFactNeighborY="-100000"/>
      <dgm:spPr/>
    </dgm:pt>
    <dgm:pt modelId="{D99DD80B-4EA1-4237-8391-A4CE13270440}" type="pres">
      <dgm:prSet presAssocID="{15A194AD-1FA4-425E-B29E-D51C9C3CD341}" presName="iconRect" presStyleLbl="node1" presStyleIdx="3" presStyleCnt="4" custLinFactX="319" custLinFactY="-81134" custLinFactNeighborX="100000"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fighter"/>
        </a:ext>
      </dgm:extLst>
    </dgm:pt>
    <dgm:pt modelId="{18705FE3-9FA3-4B1E-9673-486251B58D07}" type="pres">
      <dgm:prSet presAssocID="{15A194AD-1FA4-425E-B29E-D51C9C3CD341}" presName="spaceRect" presStyleCnt="0"/>
      <dgm:spPr/>
    </dgm:pt>
    <dgm:pt modelId="{C7E09C77-BACF-4E3B-BC46-6AF6C763437B}" type="pres">
      <dgm:prSet presAssocID="{15A194AD-1FA4-425E-B29E-D51C9C3CD341}" presName="textRect" presStyleLbl="revTx" presStyleIdx="3" presStyleCnt="4" custLinFactY="-100000" custLinFactNeighborX="41102" custLinFactNeighborY="-107561">
        <dgm:presLayoutVars>
          <dgm:chMax val="1"/>
          <dgm:chPref val="1"/>
        </dgm:presLayoutVars>
      </dgm:prSet>
      <dgm:spPr/>
    </dgm:pt>
  </dgm:ptLst>
  <dgm:cxnLst>
    <dgm:cxn modelId="{49319F14-9B17-4265-ABFB-3A95CA60B838}" srcId="{062E9C83-8ACB-44F7-9549-6EA528C67643}" destId="{EB677FD5-FE36-43A6-A27B-172F5A901881}" srcOrd="0" destOrd="0" parTransId="{029D5A22-8771-4913-8BB2-5987672E3061}" sibTransId="{24F336AB-1E7A-4403-B68C-1166BC362842}"/>
    <dgm:cxn modelId="{A6AEC93A-22BB-451E-A725-A19D45D9A597}" type="presOf" srcId="{EB677FD5-FE36-43A6-A27B-172F5A901881}" destId="{7687A780-3989-4177-B8EE-94F5C8648A03}" srcOrd="0" destOrd="0" presId="urn:microsoft.com/office/officeart/2018/5/layout/IconCircleLabelList"/>
    <dgm:cxn modelId="{E976A254-81EF-4E93-9182-774AB1F8CB86}" srcId="{062E9C83-8ACB-44F7-9549-6EA528C67643}" destId="{A4FA6502-1069-4AF9-9D76-55926E9CF1BB}" srcOrd="2" destOrd="0" parTransId="{DFF336F5-56AF-4D68-BBC5-56C60E508A14}" sibTransId="{CA0696E2-BAEA-4405-B564-0E11C34E458E}"/>
    <dgm:cxn modelId="{26EFDC7C-B3CD-40D7-908A-8C08E52EA6C6}" srcId="{062E9C83-8ACB-44F7-9549-6EA528C67643}" destId="{15A194AD-1FA4-425E-B29E-D51C9C3CD341}" srcOrd="3" destOrd="0" parTransId="{DC7BD43F-88F0-4350-9C2A-96056D2481C6}" sibTransId="{2D9F5B03-CA05-443B-83E8-8F88EA30CE53}"/>
    <dgm:cxn modelId="{4D241982-7DF6-4142-9C45-6740F731734C}" type="presOf" srcId="{062E9C83-8ACB-44F7-9549-6EA528C67643}" destId="{F62AB865-1B76-47B4-A54C-E1CAC721E23B}" srcOrd="0" destOrd="0" presId="urn:microsoft.com/office/officeart/2018/5/layout/IconCircleLabelList"/>
    <dgm:cxn modelId="{079B71CA-6A8A-46ED-B90B-C6138DA4D627}" type="presOf" srcId="{15A194AD-1FA4-425E-B29E-D51C9C3CD341}" destId="{C7E09C77-BACF-4E3B-BC46-6AF6C763437B}" srcOrd="0" destOrd="0" presId="urn:microsoft.com/office/officeart/2018/5/layout/IconCircleLabelList"/>
    <dgm:cxn modelId="{7B43D7CB-D8A9-4977-A871-EFE0583CF0FF}" srcId="{062E9C83-8ACB-44F7-9549-6EA528C67643}" destId="{11A356A7-230C-4555-88A1-8A235DA04293}" srcOrd="1" destOrd="0" parTransId="{B037FAC7-7C1D-44DF-8F8C-C3D8CB4A14C2}" sibTransId="{ADA11280-1EDC-40D0-A252-C55AA756B311}"/>
    <dgm:cxn modelId="{AC031CCD-1FFF-4671-9127-EB10829E27FC}" type="presOf" srcId="{A4FA6502-1069-4AF9-9D76-55926E9CF1BB}" destId="{0BB8228F-B1B5-492D-8C53-95111BA2F0D2}" srcOrd="0" destOrd="0" presId="urn:microsoft.com/office/officeart/2018/5/layout/IconCircleLabelList"/>
    <dgm:cxn modelId="{C0A43CD5-EB3F-48C8-9A4E-C75B830FA50D}" type="presOf" srcId="{11A356A7-230C-4555-88A1-8A235DA04293}" destId="{212DB077-F20F-4A1B-9620-AF755696829A}" srcOrd="0" destOrd="0" presId="urn:microsoft.com/office/officeart/2018/5/layout/IconCircleLabelList"/>
    <dgm:cxn modelId="{06E2F4BE-EDFF-4E8E-9378-AD84730112D8}" type="presParOf" srcId="{F62AB865-1B76-47B4-A54C-E1CAC721E23B}" destId="{0048032C-F548-45B7-B734-F9E821027CB0}" srcOrd="0" destOrd="0" presId="urn:microsoft.com/office/officeart/2018/5/layout/IconCircleLabelList"/>
    <dgm:cxn modelId="{4ADFC9D1-BBD8-4472-A0B9-0205CAFCC855}" type="presParOf" srcId="{0048032C-F548-45B7-B734-F9E821027CB0}" destId="{E3315896-2B11-411E-8D76-D007FC28A110}" srcOrd="0" destOrd="0" presId="urn:microsoft.com/office/officeart/2018/5/layout/IconCircleLabelList"/>
    <dgm:cxn modelId="{0F7F9325-F084-4D41-ACF3-872C2DCBFD0C}" type="presParOf" srcId="{0048032C-F548-45B7-B734-F9E821027CB0}" destId="{11397FB3-6FCC-4C54-9626-6E44150D7724}" srcOrd="1" destOrd="0" presId="urn:microsoft.com/office/officeart/2018/5/layout/IconCircleLabelList"/>
    <dgm:cxn modelId="{84756E6F-BC5E-4D96-AEC3-E63709225482}" type="presParOf" srcId="{0048032C-F548-45B7-B734-F9E821027CB0}" destId="{B7A6997C-95A4-4568-AD0C-70C7FEA204F0}" srcOrd="2" destOrd="0" presId="urn:microsoft.com/office/officeart/2018/5/layout/IconCircleLabelList"/>
    <dgm:cxn modelId="{7A689FF8-E809-43C5-B834-8AE0C8E088B9}" type="presParOf" srcId="{0048032C-F548-45B7-B734-F9E821027CB0}" destId="{7687A780-3989-4177-B8EE-94F5C8648A03}" srcOrd="3" destOrd="0" presId="urn:microsoft.com/office/officeart/2018/5/layout/IconCircleLabelList"/>
    <dgm:cxn modelId="{C1DBA366-1A87-481A-BFD3-A25E3A207EDD}" type="presParOf" srcId="{F62AB865-1B76-47B4-A54C-E1CAC721E23B}" destId="{39017893-6B0D-468A-A4D8-8243E8535233}" srcOrd="1" destOrd="0" presId="urn:microsoft.com/office/officeart/2018/5/layout/IconCircleLabelList"/>
    <dgm:cxn modelId="{D6CCF7B6-7A62-4F7B-9D06-A7841184531F}" type="presParOf" srcId="{F62AB865-1B76-47B4-A54C-E1CAC721E23B}" destId="{278E4155-801D-4614-84AB-BF7331A5C6E9}" srcOrd="2" destOrd="0" presId="urn:microsoft.com/office/officeart/2018/5/layout/IconCircleLabelList"/>
    <dgm:cxn modelId="{6AB36CF8-3D8E-4E8B-A33C-28077474C634}" type="presParOf" srcId="{278E4155-801D-4614-84AB-BF7331A5C6E9}" destId="{F8E84599-CAE9-48BB-825E-A717F8D257BB}" srcOrd="0" destOrd="0" presId="urn:microsoft.com/office/officeart/2018/5/layout/IconCircleLabelList"/>
    <dgm:cxn modelId="{2505F91C-90B7-46C7-A5EE-B19F915046F1}" type="presParOf" srcId="{278E4155-801D-4614-84AB-BF7331A5C6E9}" destId="{233E7A54-4761-4026-94AD-30D2DD4F9C8F}" srcOrd="1" destOrd="0" presId="urn:microsoft.com/office/officeart/2018/5/layout/IconCircleLabelList"/>
    <dgm:cxn modelId="{FF1D227F-397A-498E-AC49-EF806CF1E7E2}" type="presParOf" srcId="{278E4155-801D-4614-84AB-BF7331A5C6E9}" destId="{D6807171-036B-444C-8944-154CD1982F51}" srcOrd="2" destOrd="0" presId="urn:microsoft.com/office/officeart/2018/5/layout/IconCircleLabelList"/>
    <dgm:cxn modelId="{21C604B1-2C72-41B4-8B35-7A7AF3032131}" type="presParOf" srcId="{278E4155-801D-4614-84AB-BF7331A5C6E9}" destId="{212DB077-F20F-4A1B-9620-AF755696829A}" srcOrd="3" destOrd="0" presId="urn:microsoft.com/office/officeart/2018/5/layout/IconCircleLabelList"/>
    <dgm:cxn modelId="{C5EBCED6-4317-4D61-BD5B-002FC5B02DA1}" type="presParOf" srcId="{F62AB865-1B76-47B4-A54C-E1CAC721E23B}" destId="{F8E1E7D0-7953-4C90-8FFC-37D41C9A896E}" srcOrd="3" destOrd="0" presId="urn:microsoft.com/office/officeart/2018/5/layout/IconCircleLabelList"/>
    <dgm:cxn modelId="{9301BFDE-DF25-4E17-A366-7E36E1D7A3EA}" type="presParOf" srcId="{F62AB865-1B76-47B4-A54C-E1CAC721E23B}" destId="{9CCDE2F0-C9FF-4F4C-B24C-EFE97E9C3535}" srcOrd="4" destOrd="0" presId="urn:microsoft.com/office/officeart/2018/5/layout/IconCircleLabelList"/>
    <dgm:cxn modelId="{B4CEF1A4-6B73-494B-8D91-4B8D397790D2}" type="presParOf" srcId="{9CCDE2F0-C9FF-4F4C-B24C-EFE97E9C3535}" destId="{969D82C1-4FF8-4FA7-9907-1F6AA4AA5994}" srcOrd="0" destOrd="0" presId="urn:microsoft.com/office/officeart/2018/5/layout/IconCircleLabelList"/>
    <dgm:cxn modelId="{CC75FB2D-9A7C-4FD0-B68D-C6331ECD28EE}" type="presParOf" srcId="{9CCDE2F0-C9FF-4F4C-B24C-EFE97E9C3535}" destId="{62F875BF-0876-4D7B-A5DA-BE99638CC148}" srcOrd="1" destOrd="0" presId="urn:microsoft.com/office/officeart/2018/5/layout/IconCircleLabelList"/>
    <dgm:cxn modelId="{9CF92481-D924-46BD-8380-B3F606549CBE}" type="presParOf" srcId="{9CCDE2F0-C9FF-4F4C-B24C-EFE97E9C3535}" destId="{8FF57961-AB8F-47D2-B0E6-805CB75BCDB3}" srcOrd="2" destOrd="0" presId="urn:microsoft.com/office/officeart/2018/5/layout/IconCircleLabelList"/>
    <dgm:cxn modelId="{72998AB1-3177-4A3F-A107-55E84D74CE72}" type="presParOf" srcId="{9CCDE2F0-C9FF-4F4C-B24C-EFE97E9C3535}" destId="{0BB8228F-B1B5-492D-8C53-95111BA2F0D2}" srcOrd="3" destOrd="0" presId="urn:microsoft.com/office/officeart/2018/5/layout/IconCircleLabelList"/>
    <dgm:cxn modelId="{BAD015E3-6E1E-4286-8AA5-94CF1C06517A}" type="presParOf" srcId="{F62AB865-1B76-47B4-A54C-E1CAC721E23B}" destId="{082159B8-4F03-4C96-BA9D-88C5D5857D42}" srcOrd="5" destOrd="0" presId="urn:microsoft.com/office/officeart/2018/5/layout/IconCircleLabelList"/>
    <dgm:cxn modelId="{D4FF6D51-3377-460E-9890-C9F9C25402EF}" type="presParOf" srcId="{F62AB865-1B76-47B4-A54C-E1CAC721E23B}" destId="{35C6C0E0-AF02-49EC-B7BB-04804FEA39D4}" srcOrd="6" destOrd="0" presId="urn:microsoft.com/office/officeart/2018/5/layout/IconCircleLabelList"/>
    <dgm:cxn modelId="{B8DDA201-BDF9-4EEC-A801-641DA2F919DE}" type="presParOf" srcId="{35C6C0E0-AF02-49EC-B7BB-04804FEA39D4}" destId="{DD9D097F-CD6E-4F0A-A06E-F5BB85BF35DF}" srcOrd="0" destOrd="0" presId="urn:microsoft.com/office/officeart/2018/5/layout/IconCircleLabelList"/>
    <dgm:cxn modelId="{E1DF1C21-7BC2-4823-99FE-2F4915824755}" type="presParOf" srcId="{35C6C0E0-AF02-49EC-B7BB-04804FEA39D4}" destId="{D99DD80B-4EA1-4237-8391-A4CE13270440}" srcOrd="1" destOrd="0" presId="urn:microsoft.com/office/officeart/2018/5/layout/IconCircleLabelList"/>
    <dgm:cxn modelId="{03BA4B4E-024F-4284-87F1-848F0E6F5A1F}" type="presParOf" srcId="{35C6C0E0-AF02-49EC-B7BB-04804FEA39D4}" destId="{18705FE3-9FA3-4B1E-9673-486251B58D07}" srcOrd="2" destOrd="0" presId="urn:microsoft.com/office/officeart/2018/5/layout/IconCircleLabelList"/>
    <dgm:cxn modelId="{76CB3C39-5B7A-4A25-80B0-E1FFE7B09B1B}" type="presParOf" srcId="{35C6C0E0-AF02-49EC-B7BB-04804FEA39D4}" destId="{C7E09C77-BACF-4E3B-BC46-6AF6C763437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D7881B-20D9-41E1-9BDA-2E165D4FA1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5A39AB-8C0F-43FA-AC22-1477E740761C}">
      <dgm:prSet custT="1"/>
      <dgm:spPr/>
      <dgm:t>
        <a:bodyPr/>
        <a:lstStyle/>
        <a:p>
          <a:r>
            <a:rPr lang="en-GB" sz="2400" dirty="0"/>
            <a:t>Be aware of your emotions</a:t>
          </a:r>
          <a:endParaRPr lang="en-US" sz="2400" dirty="0"/>
        </a:p>
      </dgm:t>
    </dgm:pt>
    <dgm:pt modelId="{0E29F8D6-748E-431A-826D-B933EC20AE7E}" type="parTrans" cxnId="{BD2C18C0-B927-41AB-BE4D-8806492A4A13}">
      <dgm:prSet/>
      <dgm:spPr/>
      <dgm:t>
        <a:bodyPr/>
        <a:lstStyle/>
        <a:p>
          <a:endParaRPr lang="en-US"/>
        </a:p>
      </dgm:t>
    </dgm:pt>
    <dgm:pt modelId="{B4FA6DE8-84C5-4E17-BC19-BD389256E5D7}" type="sibTrans" cxnId="{BD2C18C0-B927-41AB-BE4D-8806492A4A13}">
      <dgm:prSet/>
      <dgm:spPr/>
      <dgm:t>
        <a:bodyPr/>
        <a:lstStyle/>
        <a:p>
          <a:endParaRPr lang="en-US"/>
        </a:p>
      </dgm:t>
    </dgm:pt>
    <dgm:pt modelId="{35B4BD23-CAC9-4E51-9400-8455DF024F34}">
      <dgm:prSet custT="1"/>
      <dgm:spPr/>
      <dgm:t>
        <a:bodyPr/>
        <a:lstStyle/>
        <a:p>
          <a:r>
            <a:rPr lang="en-GB" sz="2400" dirty="0"/>
            <a:t>Practice active listening</a:t>
          </a:r>
          <a:endParaRPr lang="en-US" sz="2400" dirty="0"/>
        </a:p>
      </dgm:t>
    </dgm:pt>
    <dgm:pt modelId="{8B3E1F9C-6A25-4BA0-8447-54B173CAC93D}" type="parTrans" cxnId="{983409D7-AEEA-4986-8E96-0F46F51B44CF}">
      <dgm:prSet/>
      <dgm:spPr/>
      <dgm:t>
        <a:bodyPr/>
        <a:lstStyle/>
        <a:p>
          <a:endParaRPr lang="en-US"/>
        </a:p>
      </dgm:t>
    </dgm:pt>
    <dgm:pt modelId="{DECA80F3-4D8E-421D-A330-2492ABEEA986}" type="sibTrans" cxnId="{983409D7-AEEA-4986-8E96-0F46F51B44CF}">
      <dgm:prSet/>
      <dgm:spPr/>
      <dgm:t>
        <a:bodyPr/>
        <a:lstStyle/>
        <a:p>
          <a:endParaRPr lang="en-US"/>
        </a:p>
      </dgm:t>
    </dgm:pt>
    <dgm:pt modelId="{D579B01E-A5CC-4E66-BF15-5799429B0C8D}">
      <dgm:prSet custT="1"/>
      <dgm:spPr/>
      <dgm:t>
        <a:bodyPr/>
        <a:lstStyle/>
        <a:p>
          <a:r>
            <a:rPr lang="en-GB" sz="2400" dirty="0"/>
            <a:t>Stay calm before responding</a:t>
          </a:r>
          <a:endParaRPr lang="en-US" sz="2400" dirty="0"/>
        </a:p>
      </dgm:t>
    </dgm:pt>
    <dgm:pt modelId="{CCF9C749-DA5E-454B-A0E6-2A394EF15B3A}" type="parTrans" cxnId="{AC0B63E6-CEA2-48A0-9E55-97628DF7A881}">
      <dgm:prSet/>
      <dgm:spPr/>
      <dgm:t>
        <a:bodyPr/>
        <a:lstStyle/>
        <a:p>
          <a:endParaRPr lang="en-US"/>
        </a:p>
      </dgm:t>
    </dgm:pt>
    <dgm:pt modelId="{CB9FDE5A-0582-4730-8AAF-245997D73877}" type="sibTrans" cxnId="{AC0B63E6-CEA2-48A0-9E55-97628DF7A881}">
      <dgm:prSet/>
      <dgm:spPr/>
      <dgm:t>
        <a:bodyPr/>
        <a:lstStyle/>
        <a:p>
          <a:endParaRPr lang="en-US"/>
        </a:p>
      </dgm:t>
    </dgm:pt>
    <dgm:pt modelId="{17B97671-29AC-4ED4-B049-705E76352E55}">
      <dgm:prSet custT="1"/>
      <dgm:spPr/>
      <dgm:t>
        <a:bodyPr/>
        <a:lstStyle/>
        <a:p>
          <a:r>
            <a:rPr lang="en-GB" sz="2400" dirty="0"/>
            <a:t>Give clear feedback</a:t>
          </a:r>
          <a:endParaRPr lang="en-US" sz="2400" dirty="0"/>
        </a:p>
      </dgm:t>
    </dgm:pt>
    <dgm:pt modelId="{F1BB006E-557E-4459-AC14-83E26BF4615D}" type="parTrans" cxnId="{E237BF0F-6FFE-4008-B135-C0E1C531B17E}">
      <dgm:prSet/>
      <dgm:spPr/>
      <dgm:t>
        <a:bodyPr/>
        <a:lstStyle/>
        <a:p>
          <a:endParaRPr lang="en-US"/>
        </a:p>
      </dgm:t>
    </dgm:pt>
    <dgm:pt modelId="{4E1CA0E4-5E8F-47F4-99F0-B6F4343CEDA7}" type="sibTrans" cxnId="{E237BF0F-6FFE-4008-B135-C0E1C531B17E}">
      <dgm:prSet/>
      <dgm:spPr/>
      <dgm:t>
        <a:bodyPr/>
        <a:lstStyle/>
        <a:p>
          <a:endParaRPr lang="en-US"/>
        </a:p>
      </dgm:t>
    </dgm:pt>
    <dgm:pt modelId="{2C4AD389-3257-438D-B194-9ADBD5ACA987}">
      <dgm:prSet custT="1"/>
      <dgm:spPr/>
      <dgm:t>
        <a:bodyPr/>
        <a:lstStyle/>
        <a:p>
          <a:r>
            <a:rPr lang="en-GB" sz="2400" dirty="0"/>
            <a:t>Build confidence</a:t>
          </a:r>
          <a:endParaRPr lang="en-US" sz="2400" dirty="0"/>
        </a:p>
      </dgm:t>
    </dgm:pt>
    <dgm:pt modelId="{0D633AF6-5201-4EDF-B079-42CAFB38E9D7}" type="parTrans" cxnId="{54C575F0-5FE1-4F09-AD05-FDA64F0D8BC3}">
      <dgm:prSet/>
      <dgm:spPr/>
      <dgm:t>
        <a:bodyPr/>
        <a:lstStyle/>
        <a:p>
          <a:endParaRPr lang="en-US"/>
        </a:p>
      </dgm:t>
    </dgm:pt>
    <dgm:pt modelId="{49D54B6F-14C2-4B1C-9A13-3C900D9285F2}" type="sibTrans" cxnId="{54C575F0-5FE1-4F09-AD05-FDA64F0D8BC3}">
      <dgm:prSet/>
      <dgm:spPr/>
      <dgm:t>
        <a:bodyPr/>
        <a:lstStyle/>
        <a:p>
          <a:endParaRPr lang="en-US"/>
        </a:p>
      </dgm:t>
    </dgm:pt>
    <dgm:pt modelId="{C97A36BC-C0AE-435B-9DD5-F062D9F6DA7B}" type="pres">
      <dgm:prSet presAssocID="{07D7881B-20D9-41E1-9BDA-2E165D4FA168}" presName="root" presStyleCnt="0">
        <dgm:presLayoutVars>
          <dgm:dir/>
          <dgm:resizeHandles val="exact"/>
        </dgm:presLayoutVars>
      </dgm:prSet>
      <dgm:spPr/>
    </dgm:pt>
    <dgm:pt modelId="{9F1EF1E4-D586-491D-993D-E91F6C56F96B}" type="pres">
      <dgm:prSet presAssocID="{DA5A39AB-8C0F-43FA-AC22-1477E740761C}" presName="compNode" presStyleCnt="0"/>
      <dgm:spPr/>
    </dgm:pt>
    <dgm:pt modelId="{BC43DE79-F77E-4C23-B288-2F7D23817B1F}" type="pres">
      <dgm:prSet presAssocID="{DA5A39AB-8C0F-43FA-AC22-1477E740761C}" presName="bgRect" presStyleLbl="bgShp" presStyleIdx="0" presStyleCnt="5" custLinFactNeighborX="5772" custLinFactNeighborY="-3125"/>
      <dgm:spPr/>
    </dgm:pt>
    <dgm:pt modelId="{9C80385B-5650-4F40-B6E7-C2F67CC8D98D}" type="pres">
      <dgm:prSet presAssocID="{DA5A39AB-8C0F-43FA-AC22-1477E740761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No Fill"/>
        </a:ext>
      </dgm:extLst>
    </dgm:pt>
    <dgm:pt modelId="{12CFAE84-77C2-4DBE-A0FB-E1C41C1D5A0D}" type="pres">
      <dgm:prSet presAssocID="{DA5A39AB-8C0F-43FA-AC22-1477E740761C}" presName="spaceRect" presStyleCnt="0"/>
      <dgm:spPr/>
    </dgm:pt>
    <dgm:pt modelId="{3CC23D57-3BFF-40D3-B06D-838AF770743A}" type="pres">
      <dgm:prSet presAssocID="{DA5A39AB-8C0F-43FA-AC22-1477E740761C}" presName="parTx" presStyleLbl="revTx" presStyleIdx="0" presStyleCnt="5">
        <dgm:presLayoutVars>
          <dgm:chMax val="0"/>
          <dgm:chPref val="0"/>
        </dgm:presLayoutVars>
      </dgm:prSet>
      <dgm:spPr/>
    </dgm:pt>
    <dgm:pt modelId="{A7C2B008-5E89-4CC5-B1D0-B1D5D1FA37AF}" type="pres">
      <dgm:prSet presAssocID="{B4FA6DE8-84C5-4E17-BC19-BD389256E5D7}" presName="sibTrans" presStyleCnt="0"/>
      <dgm:spPr/>
    </dgm:pt>
    <dgm:pt modelId="{BB182D79-F9DA-4423-9864-D18B58C8CD39}" type="pres">
      <dgm:prSet presAssocID="{35B4BD23-CAC9-4E51-9400-8455DF024F34}" presName="compNode" presStyleCnt="0"/>
      <dgm:spPr/>
    </dgm:pt>
    <dgm:pt modelId="{97899D27-D171-496C-8964-8E0D7FBF4592}" type="pres">
      <dgm:prSet presAssocID="{35B4BD23-CAC9-4E51-9400-8455DF024F34}" presName="bgRect" presStyleLbl="bgShp" presStyleIdx="1" presStyleCnt="5"/>
      <dgm:spPr/>
    </dgm:pt>
    <dgm:pt modelId="{A7DA6070-7A8F-43CF-8402-4E1AE3DCE8C1}" type="pres">
      <dgm:prSet presAssocID="{35B4BD23-CAC9-4E51-9400-8455DF024F3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phones"/>
        </a:ext>
      </dgm:extLst>
    </dgm:pt>
    <dgm:pt modelId="{1410D746-5F26-4BF3-AF4A-807A14CA573A}" type="pres">
      <dgm:prSet presAssocID="{35B4BD23-CAC9-4E51-9400-8455DF024F34}" presName="spaceRect" presStyleCnt="0"/>
      <dgm:spPr/>
    </dgm:pt>
    <dgm:pt modelId="{86AA1F33-08B3-498C-9E42-B8DC2510C806}" type="pres">
      <dgm:prSet presAssocID="{35B4BD23-CAC9-4E51-9400-8455DF024F34}" presName="parTx" presStyleLbl="revTx" presStyleIdx="1" presStyleCnt="5">
        <dgm:presLayoutVars>
          <dgm:chMax val="0"/>
          <dgm:chPref val="0"/>
        </dgm:presLayoutVars>
      </dgm:prSet>
      <dgm:spPr/>
    </dgm:pt>
    <dgm:pt modelId="{2836C41C-8579-40C0-9BD0-D921AAA39FF5}" type="pres">
      <dgm:prSet presAssocID="{DECA80F3-4D8E-421D-A330-2492ABEEA986}" presName="sibTrans" presStyleCnt="0"/>
      <dgm:spPr/>
    </dgm:pt>
    <dgm:pt modelId="{513F5C51-3F67-4F7C-A3C8-A9AE11683FFD}" type="pres">
      <dgm:prSet presAssocID="{D579B01E-A5CC-4E66-BF15-5799429B0C8D}" presName="compNode" presStyleCnt="0"/>
      <dgm:spPr/>
    </dgm:pt>
    <dgm:pt modelId="{1D260857-6BDF-4A0B-ABDD-B7FE2CF63C7D}" type="pres">
      <dgm:prSet presAssocID="{D579B01E-A5CC-4E66-BF15-5799429B0C8D}" presName="bgRect" presStyleLbl="bgShp" presStyleIdx="2" presStyleCnt="5" custLinFactNeighborX="-166" custLinFactNeighborY="3031"/>
      <dgm:spPr/>
    </dgm:pt>
    <dgm:pt modelId="{8E8270C1-B177-430E-8CA4-4769F73D1B10}" type="pres">
      <dgm:prSet presAssocID="{D579B01E-A5CC-4E66-BF15-5799429B0C8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75E1E697-5532-40C4-B760-FD7E0FAFC7DD}" type="pres">
      <dgm:prSet presAssocID="{D579B01E-A5CC-4E66-BF15-5799429B0C8D}" presName="spaceRect" presStyleCnt="0"/>
      <dgm:spPr/>
    </dgm:pt>
    <dgm:pt modelId="{2CF0969C-B6A2-4B2B-B94F-911B57828E2F}" type="pres">
      <dgm:prSet presAssocID="{D579B01E-A5CC-4E66-BF15-5799429B0C8D}" presName="parTx" presStyleLbl="revTx" presStyleIdx="2" presStyleCnt="5">
        <dgm:presLayoutVars>
          <dgm:chMax val="0"/>
          <dgm:chPref val="0"/>
        </dgm:presLayoutVars>
      </dgm:prSet>
      <dgm:spPr/>
    </dgm:pt>
    <dgm:pt modelId="{8C5251EF-2E7E-4839-AD1B-A164E7381AA2}" type="pres">
      <dgm:prSet presAssocID="{CB9FDE5A-0582-4730-8AAF-245997D73877}" presName="sibTrans" presStyleCnt="0"/>
      <dgm:spPr/>
    </dgm:pt>
    <dgm:pt modelId="{8668F74D-D12F-4CDD-8DF9-23A254942772}" type="pres">
      <dgm:prSet presAssocID="{17B97671-29AC-4ED4-B049-705E76352E55}" presName="compNode" presStyleCnt="0"/>
      <dgm:spPr/>
    </dgm:pt>
    <dgm:pt modelId="{5EDB4D13-FC3E-46F2-95B5-C96FF2F55D3D}" type="pres">
      <dgm:prSet presAssocID="{17B97671-29AC-4ED4-B049-705E76352E55}" presName="bgRect" presStyleLbl="bgShp" presStyleIdx="3" presStyleCnt="5"/>
      <dgm:spPr/>
    </dgm:pt>
    <dgm:pt modelId="{8F55E538-FDD3-4E62-AC84-D44330FA101F}" type="pres">
      <dgm:prSet presAssocID="{17B97671-29AC-4ED4-B049-705E76352E5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D35F2ADC-8939-498C-A8CC-DE98546BAF05}" type="pres">
      <dgm:prSet presAssocID="{17B97671-29AC-4ED4-B049-705E76352E55}" presName="spaceRect" presStyleCnt="0"/>
      <dgm:spPr/>
    </dgm:pt>
    <dgm:pt modelId="{5330B095-2624-4223-8BAA-164FD76895A0}" type="pres">
      <dgm:prSet presAssocID="{17B97671-29AC-4ED4-B049-705E76352E55}" presName="parTx" presStyleLbl="revTx" presStyleIdx="3" presStyleCnt="5">
        <dgm:presLayoutVars>
          <dgm:chMax val="0"/>
          <dgm:chPref val="0"/>
        </dgm:presLayoutVars>
      </dgm:prSet>
      <dgm:spPr/>
    </dgm:pt>
    <dgm:pt modelId="{22A75C28-86F0-4DCB-8442-CB34EE156CF7}" type="pres">
      <dgm:prSet presAssocID="{4E1CA0E4-5E8F-47F4-99F0-B6F4343CEDA7}" presName="sibTrans" presStyleCnt="0"/>
      <dgm:spPr/>
    </dgm:pt>
    <dgm:pt modelId="{4C31D432-0083-4BCA-9BF2-F163F361B20B}" type="pres">
      <dgm:prSet presAssocID="{2C4AD389-3257-438D-B194-9ADBD5ACA987}" presName="compNode" presStyleCnt="0"/>
      <dgm:spPr/>
    </dgm:pt>
    <dgm:pt modelId="{8D102851-7EB9-4E44-93C8-064A316C687E}" type="pres">
      <dgm:prSet presAssocID="{2C4AD389-3257-438D-B194-9ADBD5ACA987}" presName="bgRect" presStyleLbl="bgShp" presStyleIdx="4" presStyleCnt="5"/>
      <dgm:spPr/>
    </dgm:pt>
    <dgm:pt modelId="{EEE6E7AB-479A-4EA4-8CE3-9B6B43A7BD61}" type="pres">
      <dgm:prSet presAssocID="{2C4AD389-3257-438D-B194-9ADBD5ACA98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92B9537C-5F1E-450E-9EE1-599C7A7E1D5D}" type="pres">
      <dgm:prSet presAssocID="{2C4AD389-3257-438D-B194-9ADBD5ACA987}" presName="spaceRect" presStyleCnt="0"/>
      <dgm:spPr/>
    </dgm:pt>
    <dgm:pt modelId="{18F8D674-0B67-4692-91DD-F84B0F4E967F}" type="pres">
      <dgm:prSet presAssocID="{2C4AD389-3257-438D-B194-9ADBD5ACA987}" presName="parTx" presStyleLbl="revTx" presStyleIdx="4" presStyleCnt="5">
        <dgm:presLayoutVars>
          <dgm:chMax val="0"/>
          <dgm:chPref val="0"/>
        </dgm:presLayoutVars>
      </dgm:prSet>
      <dgm:spPr/>
    </dgm:pt>
  </dgm:ptLst>
  <dgm:cxnLst>
    <dgm:cxn modelId="{18977E05-AF39-467D-85C9-A25E56A5CF50}" type="presOf" srcId="{2C4AD389-3257-438D-B194-9ADBD5ACA987}" destId="{18F8D674-0B67-4692-91DD-F84B0F4E967F}" srcOrd="0" destOrd="0" presId="urn:microsoft.com/office/officeart/2018/2/layout/IconVerticalSolidList"/>
    <dgm:cxn modelId="{E237BF0F-6FFE-4008-B135-C0E1C531B17E}" srcId="{07D7881B-20D9-41E1-9BDA-2E165D4FA168}" destId="{17B97671-29AC-4ED4-B049-705E76352E55}" srcOrd="3" destOrd="0" parTransId="{F1BB006E-557E-4459-AC14-83E26BF4615D}" sibTransId="{4E1CA0E4-5E8F-47F4-99F0-B6F4343CEDA7}"/>
    <dgm:cxn modelId="{A7212717-ADAA-48AD-864F-1891E26353E6}" type="presOf" srcId="{07D7881B-20D9-41E1-9BDA-2E165D4FA168}" destId="{C97A36BC-C0AE-435B-9DD5-F062D9F6DA7B}" srcOrd="0" destOrd="0" presId="urn:microsoft.com/office/officeart/2018/2/layout/IconVerticalSolidList"/>
    <dgm:cxn modelId="{8F965B67-05B0-49E8-9917-F4453E80D16D}" type="presOf" srcId="{35B4BD23-CAC9-4E51-9400-8455DF024F34}" destId="{86AA1F33-08B3-498C-9E42-B8DC2510C806}" srcOrd="0" destOrd="0" presId="urn:microsoft.com/office/officeart/2018/2/layout/IconVerticalSolidList"/>
    <dgm:cxn modelId="{71BC186C-67B1-4C52-8B4B-33A0D6C08D9F}" type="presOf" srcId="{17B97671-29AC-4ED4-B049-705E76352E55}" destId="{5330B095-2624-4223-8BAA-164FD76895A0}" srcOrd="0" destOrd="0" presId="urn:microsoft.com/office/officeart/2018/2/layout/IconVerticalSolidList"/>
    <dgm:cxn modelId="{BD2C18C0-B927-41AB-BE4D-8806492A4A13}" srcId="{07D7881B-20D9-41E1-9BDA-2E165D4FA168}" destId="{DA5A39AB-8C0F-43FA-AC22-1477E740761C}" srcOrd="0" destOrd="0" parTransId="{0E29F8D6-748E-431A-826D-B933EC20AE7E}" sibTransId="{B4FA6DE8-84C5-4E17-BC19-BD389256E5D7}"/>
    <dgm:cxn modelId="{0068E8D0-B4FA-48ED-9040-C7281F345D6F}" type="presOf" srcId="{DA5A39AB-8C0F-43FA-AC22-1477E740761C}" destId="{3CC23D57-3BFF-40D3-B06D-838AF770743A}" srcOrd="0" destOrd="0" presId="urn:microsoft.com/office/officeart/2018/2/layout/IconVerticalSolidList"/>
    <dgm:cxn modelId="{983409D7-AEEA-4986-8E96-0F46F51B44CF}" srcId="{07D7881B-20D9-41E1-9BDA-2E165D4FA168}" destId="{35B4BD23-CAC9-4E51-9400-8455DF024F34}" srcOrd="1" destOrd="0" parTransId="{8B3E1F9C-6A25-4BA0-8447-54B173CAC93D}" sibTransId="{DECA80F3-4D8E-421D-A330-2492ABEEA986}"/>
    <dgm:cxn modelId="{AC0B63E6-CEA2-48A0-9E55-97628DF7A881}" srcId="{07D7881B-20D9-41E1-9BDA-2E165D4FA168}" destId="{D579B01E-A5CC-4E66-BF15-5799429B0C8D}" srcOrd="2" destOrd="0" parTransId="{CCF9C749-DA5E-454B-A0E6-2A394EF15B3A}" sibTransId="{CB9FDE5A-0582-4730-8AAF-245997D73877}"/>
    <dgm:cxn modelId="{54C575F0-5FE1-4F09-AD05-FDA64F0D8BC3}" srcId="{07D7881B-20D9-41E1-9BDA-2E165D4FA168}" destId="{2C4AD389-3257-438D-B194-9ADBD5ACA987}" srcOrd="4" destOrd="0" parTransId="{0D633AF6-5201-4EDF-B079-42CAFB38E9D7}" sibTransId="{49D54B6F-14C2-4B1C-9A13-3C900D9285F2}"/>
    <dgm:cxn modelId="{3FA18AF3-A0C2-4DCC-BB7F-28A3EEDDD70A}" type="presOf" srcId="{D579B01E-A5CC-4E66-BF15-5799429B0C8D}" destId="{2CF0969C-B6A2-4B2B-B94F-911B57828E2F}" srcOrd="0" destOrd="0" presId="urn:microsoft.com/office/officeart/2018/2/layout/IconVerticalSolidList"/>
    <dgm:cxn modelId="{818FF973-855E-4A5C-A691-6538C02625B4}" type="presParOf" srcId="{C97A36BC-C0AE-435B-9DD5-F062D9F6DA7B}" destId="{9F1EF1E4-D586-491D-993D-E91F6C56F96B}" srcOrd="0" destOrd="0" presId="urn:microsoft.com/office/officeart/2018/2/layout/IconVerticalSolidList"/>
    <dgm:cxn modelId="{198C6678-366C-4534-81B1-4BAFF60EB529}" type="presParOf" srcId="{9F1EF1E4-D586-491D-993D-E91F6C56F96B}" destId="{BC43DE79-F77E-4C23-B288-2F7D23817B1F}" srcOrd="0" destOrd="0" presId="urn:microsoft.com/office/officeart/2018/2/layout/IconVerticalSolidList"/>
    <dgm:cxn modelId="{E973D09A-CC58-41AE-AEC5-F5A29873649A}" type="presParOf" srcId="{9F1EF1E4-D586-491D-993D-E91F6C56F96B}" destId="{9C80385B-5650-4F40-B6E7-C2F67CC8D98D}" srcOrd="1" destOrd="0" presId="urn:microsoft.com/office/officeart/2018/2/layout/IconVerticalSolidList"/>
    <dgm:cxn modelId="{D66A6FE2-96F2-4DA2-AFCE-CF1837B934E2}" type="presParOf" srcId="{9F1EF1E4-D586-491D-993D-E91F6C56F96B}" destId="{12CFAE84-77C2-4DBE-A0FB-E1C41C1D5A0D}" srcOrd="2" destOrd="0" presId="urn:microsoft.com/office/officeart/2018/2/layout/IconVerticalSolidList"/>
    <dgm:cxn modelId="{515995AC-553B-4172-9639-8CA4B24909B4}" type="presParOf" srcId="{9F1EF1E4-D586-491D-993D-E91F6C56F96B}" destId="{3CC23D57-3BFF-40D3-B06D-838AF770743A}" srcOrd="3" destOrd="0" presId="urn:microsoft.com/office/officeart/2018/2/layout/IconVerticalSolidList"/>
    <dgm:cxn modelId="{C2A2D182-8FEC-4CBC-9BB1-AF53494C1D0A}" type="presParOf" srcId="{C97A36BC-C0AE-435B-9DD5-F062D9F6DA7B}" destId="{A7C2B008-5E89-4CC5-B1D0-B1D5D1FA37AF}" srcOrd="1" destOrd="0" presId="urn:microsoft.com/office/officeart/2018/2/layout/IconVerticalSolidList"/>
    <dgm:cxn modelId="{1B8C34E7-2C58-454D-8AAF-B6C7D18A9E2E}" type="presParOf" srcId="{C97A36BC-C0AE-435B-9DD5-F062D9F6DA7B}" destId="{BB182D79-F9DA-4423-9864-D18B58C8CD39}" srcOrd="2" destOrd="0" presId="urn:microsoft.com/office/officeart/2018/2/layout/IconVerticalSolidList"/>
    <dgm:cxn modelId="{9CA4F035-59BF-4E7D-94DF-5D898AC652AA}" type="presParOf" srcId="{BB182D79-F9DA-4423-9864-D18B58C8CD39}" destId="{97899D27-D171-496C-8964-8E0D7FBF4592}" srcOrd="0" destOrd="0" presId="urn:microsoft.com/office/officeart/2018/2/layout/IconVerticalSolidList"/>
    <dgm:cxn modelId="{D14D4A6E-FC51-44AC-8B18-61E843E68DBC}" type="presParOf" srcId="{BB182D79-F9DA-4423-9864-D18B58C8CD39}" destId="{A7DA6070-7A8F-43CF-8402-4E1AE3DCE8C1}" srcOrd="1" destOrd="0" presId="urn:microsoft.com/office/officeart/2018/2/layout/IconVerticalSolidList"/>
    <dgm:cxn modelId="{0E0A5F18-622A-45FB-88C2-259453DB086B}" type="presParOf" srcId="{BB182D79-F9DA-4423-9864-D18B58C8CD39}" destId="{1410D746-5F26-4BF3-AF4A-807A14CA573A}" srcOrd="2" destOrd="0" presId="urn:microsoft.com/office/officeart/2018/2/layout/IconVerticalSolidList"/>
    <dgm:cxn modelId="{FB3FE3E1-D303-4BF8-9D28-5FF2058380D3}" type="presParOf" srcId="{BB182D79-F9DA-4423-9864-D18B58C8CD39}" destId="{86AA1F33-08B3-498C-9E42-B8DC2510C806}" srcOrd="3" destOrd="0" presId="urn:microsoft.com/office/officeart/2018/2/layout/IconVerticalSolidList"/>
    <dgm:cxn modelId="{0071919C-F1E7-464A-BD69-52B4BE6C33BF}" type="presParOf" srcId="{C97A36BC-C0AE-435B-9DD5-F062D9F6DA7B}" destId="{2836C41C-8579-40C0-9BD0-D921AAA39FF5}" srcOrd="3" destOrd="0" presId="urn:microsoft.com/office/officeart/2018/2/layout/IconVerticalSolidList"/>
    <dgm:cxn modelId="{BBD24B63-DCB8-480D-84AD-E084820059A8}" type="presParOf" srcId="{C97A36BC-C0AE-435B-9DD5-F062D9F6DA7B}" destId="{513F5C51-3F67-4F7C-A3C8-A9AE11683FFD}" srcOrd="4" destOrd="0" presId="urn:microsoft.com/office/officeart/2018/2/layout/IconVerticalSolidList"/>
    <dgm:cxn modelId="{275C0418-C507-4851-8D19-89A3F241415C}" type="presParOf" srcId="{513F5C51-3F67-4F7C-A3C8-A9AE11683FFD}" destId="{1D260857-6BDF-4A0B-ABDD-B7FE2CF63C7D}" srcOrd="0" destOrd="0" presId="urn:microsoft.com/office/officeart/2018/2/layout/IconVerticalSolidList"/>
    <dgm:cxn modelId="{08AE7873-7794-4A84-9E3C-46684079A72A}" type="presParOf" srcId="{513F5C51-3F67-4F7C-A3C8-A9AE11683FFD}" destId="{8E8270C1-B177-430E-8CA4-4769F73D1B10}" srcOrd="1" destOrd="0" presId="urn:microsoft.com/office/officeart/2018/2/layout/IconVerticalSolidList"/>
    <dgm:cxn modelId="{D66CE694-ABB5-47A5-8617-C9E29CFD3A82}" type="presParOf" srcId="{513F5C51-3F67-4F7C-A3C8-A9AE11683FFD}" destId="{75E1E697-5532-40C4-B760-FD7E0FAFC7DD}" srcOrd="2" destOrd="0" presId="urn:microsoft.com/office/officeart/2018/2/layout/IconVerticalSolidList"/>
    <dgm:cxn modelId="{477BB976-9D7C-4BFB-8E3B-868BCDBFC6F6}" type="presParOf" srcId="{513F5C51-3F67-4F7C-A3C8-A9AE11683FFD}" destId="{2CF0969C-B6A2-4B2B-B94F-911B57828E2F}" srcOrd="3" destOrd="0" presId="urn:microsoft.com/office/officeart/2018/2/layout/IconVerticalSolidList"/>
    <dgm:cxn modelId="{FB1BC985-93D7-4991-A618-75E5288D15B1}" type="presParOf" srcId="{C97A36BC-C0AE-435B-9DD5-F062D9F6DA7B}" destId="{8C5251EF-2E7E-4839-AD1B-A164E7381AA2}" srcOrd="5" destOrd="0" presId="urn:microsoft.com/office/officeart/2018/2/layout/IconVerticalSolidList"/>
    <dgm:cxn modelId="{9180572E-BD5F-4CD9-8B2C-C6E3EF542B24}" type="presParOf" srcId="{C97A36BC-C0AE-435B-9DD5-F062D9F6DA7B}" destId="{8668F74D-D12F-4CDD-8DF9-23A254942772}" srcOrd="6" destOrd="0" presId="urn:microsoft.com/office/officeart/2018/2/layout/IconVerticalSolidList"/>
    <dgm:cxn modelId="{60A06522-2A40-4DF1-AC0F-4A42ED942A79}" type="presParOf" srcId="{8668F74D-D12F-4CDD-8DF9-23A254942772}" destId="{5EDB4D13-FC3E-46F2-95B5-C96FF2F55D3D}" srcOrd="0" destOrd="0" presId="urn:microsoft.com/office/officeart/2018/2/layout/IconVerticalSolidList"/>
    <dgm:cxn modelId="{10138509-C55F-4405-9C30-4D945F50B52E}" type="presParOf" srcId="{8668F74D-D12F-4CDD-8DF9-23A254942772}" destId="{8F55E538-FDD3-4E62-AC84-D44330FA101F}" srcOrd="1" destOrd="0" presId="urn:microsoft.com/office/officeart/2018/2/layout/IconVerticalSolidList"/>
    <dgm:cxn modelId="{309574CF-0726-4DE4-B46E-B1229384363F}" type="presParOf" srcId="{8668F74D-D12F-4CDD-8DF9-23A254942772}" destId="{D35F2ADC-8939-498C-A8CC-DE98546BAF05}" srcOrd="2" destOrd="0" presId="urn:microsoft.com/office/officeart/2018/2/layout/IconVerticalSolidList"/>
    <dgm:cxn modelId="{9EFDFF8E-D136-4FEA-BF4B-B5077F8A4E06}" type="presParOf" srcId="{8668F74D-D12F-4CDD-8DF9-23A254942772}" destId="{5330B095-2624-4223-8BAA-164FD76895A0}" srcOrd="3" destOrd="0" presId="urn:microsoft.com/office/officeart/2018/2/layout/IconVerticalSolidList"/>
    <dgm:cxn modelId="{DAD8A9AD-9E13-4948-9F99-20367A17AAD1}" type="presParOf" srcId="{C97A36BC-C0AE-435B-9DD5-F062D9F6DA7B}" destId="{22A75C28-86F0-4DCB-8442-CB34EE156CF7}" srcOrd="7" destOrd="0" presId="urn:microsoft.com/office/officeart/2018/2/layout/IconVerticalSolidList"/>
    <dgm:cxn modelId="{F4976188-B36F-47FD-BB95-988EB3D9AFFD}" type="presParOf" srcId="{C97A36BC-C0AE-435B-9DD5-F062D9F6DA7B}" destId="{4C31D432-0083-4BCA-9BF2-F163F361B20B}" srcOrd="8" destOrd="0" presId="urn:microsoft.com/office/officeart/2018/2/layout/IconVerticalSolidList"/>
    <dgm:cxn modelId="{D40C5F84-AB93-4485-935A-421B498610BB}" type="presParOf" srcId="{4C31D432-0083-4BCA-9BF2-F163F361B20B}" destId="{8D102851-7EB9-4E44-93C8-064A316C687E}" srcOrd="0" destOrd="0" presId="urn:microsoft.com/office/officeart/2018/2/layout/IconVerticalSolidList"/>
    <dgm:cxn modelId="{6418504C-F94A-48AA-8C8B-E9920563259A}" type="presParOf" srcId="{4C31D432-0083-4BCA-9BF2-F163F361B20B}" destId="{EEE6E7AB-479A-4EA4-8CE3-9B6B43A7BD61}" srcOrd="1" destOrd="0" presId="urn:microsoft.com/office/officeart/2018/2/layout/IconVerticalSolidList"/>
    <dgm:cxn modelId="{0D06CECD-02A6-4D10-8A6F-0E2A28E899FB}" type="presParOf" srcId="{4C31D432-0083-4BCA-9BF2-F163F361B20B}" destId="{92B9537C-5F1E-450E-9EE1-599C7A7E1D5D}" srcOrd="2" destOrd="0" presId="urn:microsoft.com/office/officeart/2018/2/layout/IconVerticalSolidList"/>
    <dgm:cxn modelId="{02C81A03-EA35-464B-B7E5-ED2F0FC4ADC3}" type="presParOf" srcId="{4C31D432-0083-4BCA-9BF2-F163F361B20B}" destId="{18F8D674-0B67-4692-91DD-F84B0F4E96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421E69-177C-4F5F-85A2-340FBBE3DC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67A664-A3C6-4A5D-BFB7-933B0562A7C6}">
      <dgm:prSet/>
      <dgm:spPr/>
      <dgm:t>
        <a:bodyPr/>
        <a:lstStyle/>
        <a:p>
          <a:r>
            <a:rPr lang="en-GB"/>
            <a:t>Problems: </a:t>
          </a:r>
          <a:endParaRPr lang="en-US"/>
        </a:p>
      </dgm:t>
    </dgm:pt>
    <dgm:pt modelId="{F2984F3A-28D3-479B-BDAE-FF41E92E2747}" type="parTrans" cxnId="{286053F5-D788-42E0-9CD9-5D6655A576AB}">
      <dgm:prSet/>
      <dgm:spPr/>
      <dgm:t>
        <a:bodyPr/>
        <a:lstStyle/>
        <a:p>
          <a:endParaRPr lang="en-US"/>
        </a:p>
      </dgm:t>
    </dgm:pt>
    <dgm:pt modelId="{441F58F1-9B6E-492F-9DC9-E3767F0996EC}" type="sibTrans" cxnId="{286053F5-D788-42E0-9CD9-5D6655A576AB}">
      <dgm:prSet/>
      <dgm:spPr/>
      <dgm:t>
        <a:bodyPr/>
        <a:lstStyle/>
        <a:p>
          <a:endParaRPr lang="en-US"/>
        </a:p>
      </dgm:t>
    </dgm:pt>
    <dgm:pt modelId="{6889CFB8-189E-4224-BE7F-FEC3D167DF60}">
      <dgm:prSet/>
      <dgm:spPr/>
      <dgm:t>
        <a:bodyPr/>
        <a:lstStyle/>
        <a:p>
          <a:r>
            <a:rPr lang="en-GB"/>
            <a:t>• Learn in different ways.</a:t>
          </a:r>
          <a:endParaRPr lang="en-US"/>
        </a:p>
      </dgm:t>
    </dgm:pt>
    <dgm:pt modelId="{D39D5388-8E14-440F-8E9A-C5BA0627468C}" type="parTrans" cxnId="{5F8ED200-525A-44C7-BE95-1EF35CBCC4A7}">
      <dgm:prSet/>
      <dgm:spPr/>
      <dgm:t>
        <a:bodyPr/>
        <a:lstStyle/>
        <a:p>
          <a:endParaRPr lang="en-US"/>
        </a:p>
      </dgm:t>
    </dgm:pt>
    <dgm:pt modelId="{29D96709-DFBB-43D9-893A-E2E2194C66A9}" type="sibTrans" cxnId="{5F8ED200-525A-44C7-BE95-1EF35CBCC4A7}">
      <dgm:prSet/>
      <dgm:spPr/>
      <dgm:t>
        <a:bodyPr/>
        <a:lstStyle/>
        <a:p>
          <a:endParaRPr lang="en-US"/>
        </a:p>
      </dgm:t>
    </dgm:pt>
    <dgm:pt modelId="{B74D7388-DDDF-4D90-9039-4D3220338BDB}">
      <dgm:prSet/>
      <dgm:spPr/>
      <dgm:t>
        <a:bodyPr/>
        <a:lstStyle/>
        <a:p>
          <a:r>
            <a:rPr lang="en-GB"/>
            <a:t>• Different mentality. </a:t>
          </a:r>
          <a:endParaRPr lang="en-US"/>
        </a:p>
      </dgm:t>
    </dgm:pt>
    <dgm:pt modelId="{807A0DF7-A7B1-478B-A388-8B1EE5218992}" type="parTrans" cxnId="{D0BA7863-57ED-4535-A80C-8FBB0AD424E1}">
      <dgm:prSet/>
      <dgm:spPr/>
      <dgm:t>
        <a:bodyPr/>
        <a:lstStyle/>
        <a:p>
          <a:endParaRPr lang="en-US"/>
        </a:p>
      </dgm:t>
    </dgm:pt>
    <dgm:pt modelId="{DE3CFFBD-A6C8-40FA-9FCE-0D6FEE27CA90}" type="sibTrans" cxnId="{D0BA7863-57ED-4535-A80C-8FBB0AD424E1}">
      <dgm:prSet/>
      <dgm:spPr/>
      <dgm:t>
        <a:bodyPr/>
        <a:lstStyle/>
        <a:p>
          <a:endParaRPr lang="en-US"/>
        </a:p>
      </dgm:t>
    </dgm:pt>
    <dgm:pt modelId="{5A580FF9-AFAD-41C6-BC9C-743096DD9D74}">
      <dgm:prSet/>
      <dgm:spPr/>
      <dgm:t>
        <a:bodyPr/>
        <a:lstStyle/>
        <a:p>
          <a:r>
            <a:rPr lang="en-GB"/>
            <a:t>• Different attitudes. </a:t>
          </a:r>
          <a:endParaRPr lang="en-US"/>
        </a:p>
      </dgm:t>
    </dgm:pt>
    <dgm:pt modelId="{1176763D-2CAE-4DD9-A138-6CAC69F55DEC}" type="parTrans" cxnId="{F4CB5450-ACF3-4DE3-9075-0FF52E58F364}">
      <dgm:prSet/>
      <dgm:spPr/>
      <dgm:t>
        <a:bodyPr/>
        <a:lstStyle/>
        <a:p>
          <a:endParaRPr lang="en-US"/>
        </a:p>
      </dgm:t>
    </dgm:pt>
    <dgm:pt modelId="{5F4611EE-990E-4439-B55B-A4BF89F87543}" type="sibTrans" cxnId="{F4CB5450-ACF3-4DE3-9075-0FF52E58F364}">
      <dgm:prSet/>
      <dgm:spPr/>
      <dgm:t>
        <a:bodyPr/>
        <a:lstStyle/>
        <a:p>
          <a:endParaRPr lang="en-US"/>
        </a:p>
      </dgm:t>
    </dgm:pt>
    <dgm:pt modelId="{2D3E15B2-E518-4B61-B35E-B4BC70EB15B1}">
      <dgm:prSet/>
      <dgm:spPr/>
      <dgm:t>
        <a:bodyPr/>
        <a:lstStyle/>
        <a:p>
          <a:r>
            <a:rPr lang="en-GB"/>
            <a:t>• Different speeds. </a:t>
          </a:r>
          <a:endParaRPr lang="en-US"/>
        </a:p>
      </dgm:t>
    </dgm:pt>
    <dgm:pt modelId="{F043D074-6815-41CA-96E8-9F5FAE83171A}" type="parTrans" cxnId="{7E0973EC-A6B8-4428-B473-6735102FEE27}">
      <dgm:prSet/>
      <dgm:spPr/>
      <dgm:t>
        <a:bodyPr/>
        <a:lstStyle/>
        <a:p>
          <a:endParaRPr lang="en-US"/>
        </a:p>
      </dgm:t>
    </dgm:pt>
    <dgm:pt modelId="{25B0EC9F-8C61-43A5-BF65-AFEFA8D6FDB1}" type="sibTrans" cxnId="{7E0973EC-A6B8-4428-B473-6735102FEE27}">
      <dgm:prSet/>
      <dgm:spPr/>
      <dgm:t>
        <a:bodyPr/>
        <a:lstStyle/>
        <a:p>
          <a:endParaRPr lang="en-US"/>
        </a:p>
      </dgm:t>
    </dgm:pt>
    <dgm:pt modelId="{5756E5F8-7203-472F-8C9B-8930B97FD1AD}">
      <dgm:prSet/>
      <dgm:spPr/>
      <dgm:t>
        <a:bodyPr/>
        <a:lstStyle/>
        <a:p>
          <a:r>
            <a:rPr lang="en-GB"/>
            <a:t>• Different styles.</a:t>
          </a:r>
          <a:endParaRPr lang="en-US"/>
        </a:p>
      </dgm:t>
    </dgm:pt>
    <dgm:pt modelId="{7137A4DC-27F5-407C-AD25-BCF59DDE2D6B}" type="parTrans" cxnId="{DCCF38B4-F6DD-4515-B0F2-70994D9380AD}">
      <dgm:prSet/>
      <dgm:spPr/>
      <dgm:t>
        <a:bodyPr/>
        <a:lstStyle/>
        <a:p>
          <a:endParaRPr lang="en-US"/>
        </a:p>
      </dgm:t>
    </dgm:pt>
    <dgm:pt modelId="{1076D7A4-DB01-47FD-94DB-271F90A8C259}" type="sibTrans" cxnId="{DCCF38B4-F6DD-4515-B0F2-70994D9380AD}">
      <dgm:prSet/>
      <dgm:spPr/>
      <dgm:t>
        <a:bodyPr/>
        <a:lstStyle/>
        <a:p>
          <a:endParaRPr lang="en-US"/>
        </a:p>
      </dgm:t>
    </dgm:pt>
    <dgm:pt modelId="{64FEF97F-2EB3-4494-893E-EF4603EEADD4}" type="pres">
      <dgm:prSet presAssocID="{DA421E69-177C-4F5F-85A2-340FBBE3DC66}" presName="linear" presStyleCnt="0">
        <dgm:presLayoutVars>
          <dgm:animLvl val="lvl"/>
          <dgm:resizeHandles val="exact"/>
        </dgm:presLayoutVars>
      </dgm:prSet>
      <dgm:spPr/>
    </dgm:pt>
    <dgm:pt modelId="{80501779-ED8E-4907-B22A-A25B0B20CE36}" type="pres">
      <dgm:prSet presAssocID="{8C67A664-A3C6-4A5D-BFB7-933B0562A7C6}" presName="parentText" presStyleLbl="node1" presStyleIdx="0" presStyleCnt="6">
        <dgm:presLayoutVars>
          <dgm:chMax val="0"/>
          <dgm:bulletEnabled val="1"/>
        </dgm:presLayoutVars>
      </dgm:prSet>
      <dgm:spPr/>
    </dgm:pt>
    <dgm:pt modelId="{6D897972-014B-42A4-BBBD-5246B5C594EF}" type="pres">
      <dgm:prSet presAssocID="{441F58F1-9B6E-492F-9DC9-E3767F0996EC}" presName="spacer" presStyleCnt="0"/>
      <dgm:spPr/>
    </dgm:pt>
    <dgm:pt modelId="{C6E93DA6-6221-48AD-A577-85274E2A2F4B}" type="pres">
      <dgm:prSet presAssocID="{6889CFB8-189E-4224-BE7F-FEC3D167DF60}" presName="parentText" presStyleLbl="node1" presStyleIdx="1" presStyleCnt="6">
        <dgm:presLayoutVars>
          <dgm:chMax val="0"/>
          <dgm:bulletEnabled val="1"/>
        </dgm:presLayoutVars>
      </dgm:prSet>
      <dgm:spPr/>
    </dgm:pt>
    <dgm:pt modelId="{5A2B883E-BA12-4E64-9491-C70B8060A43F}" type="pres">
      <dgm:prSet presAssocID="{29D96709-DFBB-43D9-893A-E2E2194C66A9}" presName="spacer" presStyleCnt="0"/>
      <dgm:spPr/>
    </dgm:pt>
    <dgm:pt modelId="{B76B0AA6-9BE6-44E2-BA15-52F5C9A0743C}" type="pres">
      <dgm:prSet presAssocID="{B74D7388-DDDF-4D90-9039-4D3220338BDB}" presName="parentText" presStyleLbl="node1" presStyleIdx="2" presStyleCnt="6">
        <dgm:presLayoutVars>
          <dgm:chMax val="0"/>
          <dgm:bulletEnabled val="1"/>
        </dgm:presLayoutVars>
      </dgm:prSet>
      <dgm:spPr/>
    </dgm:pt>
    <dgm:pt modelId="{EE98B99A-9BAC-4C57-B40A-E82BB22BF712}" type="pres">
      <dgm:prSet presAssocID="{DE3CFFBD-A6C8-40FA-9FCE-0D6FEE27CA90}" presName="spacer" presStyleCnt="0"/>
      <dgm:spPr/>
    </dgm:pt>
    <dgm:pt modelId="{92790FB5-D1C2-44E7-BA7C-78FA6D5276A0}" type="pres">
      <dgm:prSet presAssocID="{5A580FF9-AFAD-41C6-BC9C-743096DD9D74}" presName="parentText" presStyleLbl="node1" presStyleIdx="3" presStyleCnt="6">
        <dgm:presLayoutVars>
          <dgm:chMax val="0"/>
          <dgm:bulletEnabled val="1"/>
        </dgm:presLayoutVars>
      </dgm:prSet>
      <dgm:spPr/>
    </dgm:pt>
    <dgm:pt modelId="{88C15316-26F2-4D89-A093-72974FDCBE03}" type="pres">
      <dgm:prSet presAssocID="{5F4611EE-990E-4439-B55B-A4BF89F87543}" presName="spacer" presStyleCnt="0"/>
      <dgm:spPr/>
    </dgm:pt>
    <dgm:pt modelId="{F5FDC8EB-EB34-41A3-9B15-25B123BDC12F}" type="pres">
      <dgm:prSet presAssocID="{2D3E15B2-E518-4B61-B35E-B4BC70EB15B1}" presName="parentText" presStyleLbl="node1" presStyleIdx="4" presStyleCnt="6">
        <dgm:presLayoutVars>
          <dgm:chMax val="0"/>
          <dgm:bulletEnabled val="1"/>
        </dgm:presLayoutVars>
      </dgm:prSet>
      <dgm:spPr/>
    </dgm:pt>
    <dgm:pt modelId="{6162705D-BF3C-4815-8436-4286BD12964F}" type="pres">
      <dgm:prSet presAssocID="{25B0EC9F-8C61-43A5-BF65-AFEFA8D6FDB1}" presName="spacer" presStyleCnt="0"/>
      <dgm:spPr/>
    </dgm:pt>
    <dgm:pt modelId="{421F513D-DEC5-440A-8C2C-3BB467A88FA1}" type="pres">
      <dgm:prSet presAssocID="{5756E5F8-7203-472F-8C9B-8930B97FD1AD}" presName="parentText" presStyleLbl="node1" presStyleIdx="5" presStyleCnt="6">
        <dgm:presLayoutVars>
          <dgm:chMax val="0"/>
          <dgm:bulletEnabled val="1"/>
        </dgm:presLayoutVars>
      </dgm:prSet>
      <dgm:spPr/>
    </dgm:pt>
  </dgm:ptLst>
  <dgm:cxnLst>
    <dgm:cxn modelId="{5F8ED200-525A-44C7-BE95-1EF35CBCC4A7}" srcId="{DA421E69-177C-4F5F-85A2-340FBBE3DC66}" destId="{6889CFB8-189E-4224-BE7F-FEC3D167DF60}" srcOrd="1" destOrd="0" parTransId="{D39D5388-8E14-440F-8E9A-C5BA0627468C}" sibTransId="{29D96709-DFBB-43D9-893A-E2E2194C66A9}"/>
    <dgm:cxn modelId="{0B25361A-2544-44B4-9F95-9BA449BEBFF0}" type="presOf" srcId="{2D3E15B2-E518-4B61-B35E-B4BC70EB15B1}" destId="{F5FDC8EB-EB34-41A3-9B15-25B123BDC12F}" srcOrd="0" destOrd="0" presId="urn:microsoft.com/office/officeart/2005/8/layout/vList2"/>
    <dgm:cxn modelId="{D9AA4D1C-91CD-4F6C-B14E-8F15D0F0D5BB}" type="presOf" srcId="{6889CFB8-189E-4224-BE7F-FEC3D167DF60}" destId="{C6E93DA6-6221-48AD-A577-85274E2A2F4B}" srcOrd="0" destOrd="0" presId="urn:microsoft.com/office/officeart/2005/8/layout/vList2"/>
    <dgm:cxn modelId="{264DAD27-9647-4ED2-9223-57040C02674A}" type="presOf" srcId="{5A580FF9-AFAD-41C6-BC9C-743096DD9D74}" destId="{92790FB5-D1C2-44E7-BA7C-78FA6D5276A0}" srcOrd="0" destOrd="0" presId="urn:microsoft.com/office/officeart/2005/8/layout/vList2"/>
    <dgm:cxn modelId="{4B8E9C3C-EECD-420C-BD1D-470111CD67DD}" type="presOf" srcId="{B74D7388-DDDF-4D90-9039-4D3220338BDB}" destId="{B76B0AA6-9BE6-44E2-BA15-52F5C9A0743C}" srcOrd="0" destOrd="0" presId="urn:microsoft.com/office/officeart/2005/8/layout/vList2"/>
    <dgm:cxn modelId="{D0BA7863-57ED-4535-A80C-8FBB0AD424E1}" srcId="{DA421E69-177C-4F5F-85A2-340FBBE3DC66}" destId="{B74D7388-DDDF-4D90-9039-4D3220338BDB}" srcOrd="2" destOrd="0" parTransId="{807A0DF7-A7B1-478B-A388-8B1EE5218992}" sibTransId="{DE3CFFBD-A6C8-40FA-9FCE-0D6FEE27CA90}"/>
    <dgm:cxn modelId="{F4CB5450-ACF3-4DE3-9075-0FF52E58F364}" srcId="{DA421E69-177C-4F5F-85A2-340FBBE3DC66}" destId="{5A580FF9-AFAD-41C6-BC9C-743096DD9D74}" srcOrd="3" destOrd="0" parTransId="{1176763D-2CAE-4DD9-A138-6CAC69F55DEC}" sibTransId="{5F4611EE-990E-4439-B55B-A4BF89F87543}"/>
    <dgm:cxn modelId="{FD33B0A2-C1BA-4CE8-9E1B-DBEFF5A6D63A}" type="presOf" srcId="{5756E5F8-7203-472F-8C9B-8930B97FD1AD}" destId="{421F513D-DEC5-440A-8C2C-3BB467A88FA1}" srcOrd="0" destOrd="0" presId="urn:microsoft.com/office/officeart/2005/8/layout/vList2"/>
    <dgm:cxn modelId="{DCCF38B4-F6DD-4515-B0F2-70994D9380AD}" srcId="{DA421E69-177C-4F5F-85A2-340FBBE3DC66}" destId="{5756E5F8-7203-472F-8C9B-8930B97FD1AD}" srcOrd="5" destOrd="0" parTransId="{7137A4DC-27F5-407C-AD25-BCF59DDE2D6B}" sibTransId="{1076D7A4-DB01-47FD-94DB-271F90A8C259}"/>
    <dgm:cxn modelId="{54DA55D6-CFBD-439D-8897-3142BD1EF3E2}" type="presOf" srcId="{DA421E69-177C-4F5F-85A2-340FBBE3DC66}" destId="{64FEF97F-2EB3-4494-893E-EF4603EEADD4}" srcOrd="0" destOrd="0" presId="urn:microsoft.com/office/officeart/2005/8/layout/vList2"/>
    <dgm:cxn modelId="{7E0973EC-A6B8-4428-B473-6735102FEE27}" srcId="{DA421E69-177C-4F5F-85A2-340FBBE3DC66}" destId="{2D3E15B2-E518-4B61-B35E-B4BC70EB15B1}" srcOrd="4" destOrd="0" parTransId="{F043D074-6815-41CA-96E8-9F5FAE83171A}" sibTransId="{25B0EC9F-8C61-43A5-BF65-AFEFA8D6FDB1}"/>
    <dgm:cxn modelId="{AD98D3ED-80A8-450C-A817-F26C85CB7F07}" type="presOf" srcId="{8C67A664-A3C6-4A5D-BFB7-933B0562A7C6}" destId="{80501779-ED8E-4907-B22A-A25B0B20CE36}" srcOrd="0" destOrd="0" presId="urn:microsoft.com/office/officeart/2005/8/layout/vList2"/>
    <dgm:cxn modelId="{286053F5-D788-42E0-9CD9-5D6655A576AB}" srcId="{DA421E69-177C-4F5F-85A2-340FBBE3DC66}" destId="{8C67A664-A3C6-4A5D-BFB7-933B0562A7C6}" srcOrd="0" destOrd="0" parTransId="{F2984F3A-28D3-479B-BDAE-FF41E92E2747}" sibTransId="{441F58F1-9B6E-492F-9DC9-E3767F0996EC}"/>
    <dgm:cxn modelId="{DB21FC9F-6A29-42B8-BD12-B3BC9740E494}" type="presParOf" srcId="{64FEF97F-2EB3-4494-893E-EF4603EEADD4}" destId="{80501779-ED8E-4907-B22A-A25B0B20CE36}" srcOrd="0" destOrd="0" presId="urn:microsoft.com/office/officeart/2005/8/layout/vList2"/>
    <dgm:cxn modelId="{E0A9ADEF-BE2A-4910-ADA1-0F4DE8B78C35}" type="presParOf" srcId="{64FEF97F-2EB3-4494-893E-EF4603EEADD4}" destId="{6D897972-014B-42A4-BBBD-5246B5C594EF}" srcOrd="1" destOrd="0" presId="urn:microsoft.com/office/officeart/2005/8/layout/vList2"/>
    <dgm:cxn modelId="{E056204E-72A3-465A-AA60-7E3B8E8C465C}" type="presParOf" srcId="{64FEF97F-2EB3-4494-893E-EF4603EEADD4}" destId="{C6E93DA6-6221-48AD-A577-85274E2A2F4B}" srcOrd="2" destOrd="0" presId="urn:microsoft.com/office/officeart/2005/8/layout/vList2"/>
    <dgm:cxn modelId="{54962D9B-273F-4F96-A1E4-EBEA1322277D}" type="presParOf" srcId="{64FEF97F-2EB3-4494-893E-EF4603EEADD4}" destId="{5A2B883E-BA12-4E64-9491-C70B8060A43F}" srcOrd="3" destOrd="0" presId="urn:microsoft.com/office/officeart/2005/8/layout/vList2"/>
    <dgm:cxn modelId="{1153AD2C-95D8-4BA7-8AB9-50A04DB9F41D}" type="presParOf" srcId="{64FEF97F-2EB3-4494-893E-EF4603EEADD4}" destId="{B76B0AA6-9BE6-44E2-BA15-52F5C9A0743C}" srcOrd="4" destOrd="0" presId="urn:microsoft.com/office/officeart/2005/8/layout/vList2"/>
    <dgm:cxn modelId="{CFDC6AA7-6B5E-49E4-BE4D-E9BE7FD87E86}" type="presParOf" srcId="{64FEF97F-2EB3-4494-893E-EF4603EEADD4}" destId="{EE98B99A-9BAC-4C57-B40A-E82BB22BF712}" srcOrd="5" destOrd="0" presId="urn:microsoft.com/office/officeart/2005/8/layout/vList2"/>
    <dgm:cxn modelId="{A11E2024-1923-4802-B10F-9BAF61D18A4E}" type="presParOf" srcId="{64FEF97F-2EB3-4494-893E-EF4603EEADD4}" destId="{92790FB5-D1C2-44E7-BA7C-78FA6D5276A0}" srcOrd="6" destOrd="0" presId="urn:microsoft.com/office/officeart/2005/8/layout/vList2"/>
    <dgm:cxn modelId="{081FB49A-D03B-42E2-AD44-C4A8DB00B57C}" type="presParOf" srcId="{64FEF97F-2EB3-4494-893E-EF4603EEADD4}" destId="{88C15316-26F2-4D89-A093-72974FDCBE03}" srcOrd="7" destOrd="0" presId="urn:microsoft.com/office/officeart/2005/8/layout/vList2"/>
    <dgm:cxn modelId="{46030AF1-B3C9-4209-924C-41BF8C62E99D}" type="presParOf" srcId="{64FEF97F-2EB3-4494-893E-EF4603EEADD4}" destId="{F5FDC8EB-EB34-41A3-9B15-25B123BDC12F}" srcOrd="8" destOrd="0" presId="urn:microsoft.com/office/officeart/2005/8/layout/vList2"/>
    <dgm:cxn modelId="{9D83CB5A-03D4-4ACF-AEA2-82631FF9DEB7}" type="presParOf" srcId="{64FEF97F-2EB3-4494-893E-EF4603EEADD4}" destId="{6162705D-BF3C-4815-8436-4286BD12964F}" srcOrd="9" destOrd="0" presId="urn:microsoft.com/office/officeart/2005/8/layout/vList2"/>
    <dgm:cxn modelId="{20B43093-0CAE-43BF-84DA-E21D9A47CAD2}" type="presParOf" srcId="{64FEF97F-2EB3-4494-893E-EF4603EEADD4}" destId="{421F513D-DEC5-440A-8C2C-3BB467A88FA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7D046E-07CC-4D3B-AFC1-294A63C1B00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54099C-D9F3-4C54-9216-81EB4EE01D0B}">
      <dgm:prSet custT="1"/>
      <dgm:spPr/>
      <dgm:t>
        <a:bodyPr/>
        <a:lstStyle/>
        <a:p>
          <a:pPr>
            <a:defRPr cap="all"/>
          </a:pPr>
          <a:r>
            <a:rPr lang="en-GB" sz="2000" dirty="0"/>
            <a:t>Communication barriers affect performance</a:t>
          </a:r>
          <a:endParaRPr lang="en-US" sz="1700" dirty="0"/>
        </a:p>
      </dgm:t>
    </dgm:pt>
    <dgm:pt modelId="{8C159CBB-B1F3-4817-9D0E-F2E3065BD6D9}" type="parTrans" cxnId="{B0625829-BEF8-4A28-86A5-84EE471E5B91}">
      <dgm:prSet/>
      <dgm:spPr/>
      <dgm:t>
        <a:bodyPr/>
        <a:lstStyle/>
        <a:p>
          <a:endParaRPr lang="en-US"/>
        </a:p>
      </dgm:t>
    </dgm:pt>
    <dgm:pt modelId="{9019C1F1-FAFC-45E3-AF41-173BEE01AC49}" type="sibTrans" cxnId="{B0625829-BEF8-4A28-86A5-84EE471E5B91}">
      <dgm:prSet/>
      <dgm:spPr/>
      <dgm:t>
        <a:bodyPr/>
        <a:lstStyle/>
        <a:p>
          <a:endParaRPr lang="en-US"/>
        </a:p>
      </dgm:t>
    </dgm:pt>
    <dgm:pt modelId="{9043C23E-57DB-4443-8C9A-6489D485D8B6}">
      <dgm:prSet custT="1"/>
      <dgm:spPr/>
      <dgm:t>
        <a:bodyPr/>
        <a:lstStyle/>
        <a:p>
          <a:pPr>
            <a:defRPr cap="all"/>
          </a:pPr>
          <a:r>
            <a:rPr lang="en-GB" sz="2000" dirty="0"/>
            <a:t>Misunderstanding leads to errors</a:t>
          </a:r>
          <a:endParaRPr lang="en-US" sz="2000" dirty="0"/>
        </a:p>
      </dgm:t>
    </dgm:pt>
    <dgm:pt modelId="{EAC3D329-7219-44E6-9651-C099F32BC6F4}" type="parTrans" cxnId="{51640B75-91D2-4898-BF1F-BF1DA5F09832}">
      <dgm:prSet/>
      <dgm:spPr/>
      <dgm:t>
        <a:bodyPr/>
        <a:lstStyle/>
        <a:p>
          <a:endParaRPr lang="en-US"/>
        </a:p>
      </dgm:t>
    </dgm:pt>
    <dgm:pt modelId="{C02815AA-090B-414F-8778-19F8459E77C8}" type="sibTrans" cxnId="{51640B75-91D2-4898-BF1F-BF1DA5F09832}">
      <dgm:prSet/>
      <dgm:spPr/>
      <dgm:t>
        <a:bodyPr/>
        <a:lstStyle/>
        <a:p>
          <a:endParaRPr lang="en-US"/>
        </a:p>
      </dgm:t>
    </dgm:pt>
    <dgm:pt modelId="{55736DC4-1280-401A-9918-28113E7FC29D}">
      <dgm:prSet custT="1"/>
      <dgm:spPr/>
      <dgm:t>
        <a:bodyPr/>
        <a:lstStyle/>
        <a:p>
          <a:pPr>
            <a:defRPr cap="all"/>
          </a:pPr>
          <a:r>
            <a:rPr lang="en-GB" sz="2000" dirty="0"/>
            <a:t>Effective communication is important</a:t>
          </a:r>
          <a:endParaRPr lang="en-US" sz="2000" dirty="0"/>
        </a:p>
      </dgm:t>
    </dgm:pt>
    <dgm:pt modelId="{D83BFADE-FE64-4984-A474-4B21AFC98386}" type="parTrans" cxnId="{7517C553-BDB4-49D3-A60A-F225843756E3}">
      <dgm:prSet/>
      <dgm:spPr/>
      <dgm:t>
        <a:bodyPr/>
        <a:lstStyle/>
        <a:p>
          <a:endParaRPr lang="en-US"/>
        </a:p>
      </dgm:t>
    </dgm:pt>
    <dgm:pt modelId="{1EE917AF-5CD1-44D4-B979-43555F35F080}" type="sibTrans" cxnId="{7517C553-BDB4-49D3-A60A-F225843756E3}">
      <dgm:prSet/>
      <dgm:spPr/>
      <dgm:t>
        <a:bodyPr/>
        <a:lstStyle/>
        <a:p>
          <a:endParaRPr lang="en-US"/>
        </a:p>
      </dgm:t>
    </dgm:pt>
    <dgm:pt modelId="{2FF6D647-B0E3-49C4-8737-8FA6CF384D5A}">
      <dgm:prSet custT="1"/>
      <dgm:spPr/>
      <dgm:t>
        <a:bodyPr/>
        <a:lstStyle/>
        <a:p>
          <a:pPr>
            <a:defRPr cap="all"/>
          </a:pPr>
          <a:r>
            <a:rPr lang="en-GB" sz="2000" dirty="0"/>
            <a:t>Solutions can raise effectiveness and quality</a:t>
          </a:r>
          <a:endParaRPr lang="en-US" sz="2000" dirty="0"/>
        </a:p>
      </dgm:t>
    </dgm:pt>
    <dgm:pt modelId="{370A5FCF-B3AB-4748-8FAA-B127C74425B1}" type="parTrans" cxnId="{DEBDEBFF-90AD-4515-97C4-4BA17C7A5DEE}">
      <dgm:prSet/>
      <dgm:spPr/>
      <dgm:t>
        <a:bodyPr/>
        <a:lstStyle/>
        <a:p>
          <a:endParaRPr lang="en-US"/>
        </a:p>
      </dgm:t>
    </dgm:pt>
    <dgm:pt modelId="{DE002203-086A-47D8-A099-E4E8AC00D193}" type="sibTrans" cxnId="{DEBDEBFF-90AD-4515-97C4-4BA17C7A5DEE}">
      <dgm:prSet/>
      <dgm:spPr/>
      <dgm:t>
        <a:bodyPr/>
        <a:lstStyle/>
        <a:p>
          <a:endParaRPr lang="en-US"/>
        </a:p>
      </dgm:t>
    </dgm:pt>
    <dgm:pt modelId="{39F3F195-671C-458E-9015-E388AFD33FCB}" type="pres">
      <dgm:prSet presAssocID="{FB7D046E-07CC-4D3B-AFC1-294A63C1B00A}" presName="root" presStyleCnt="0">
        <dgm:presLayoutVars>
          <dgm:dir/>
          <dgm:resizeHandles val="exact"/>
        </dgm:presLayoutVars>
      </dgm:prSet>
      <dgm:spPr/>
    </dgm:pt>
    <dgm:pt modelId="{2543750B-D192-4E98-9629-E0DF929C7F23}" type="pres">
      <dgm:prSet presAssocID="{7254099C-D9F3-4C54-9216-81EB4EE01D0B}" presName="compNode" presStyleCnt="0"/>
      <dgm:spPr/>
    </dgm:pt>
    <dgm:pt modelId="{E5A869B8-8852-416A-A1B1-D76A1CE8FA0D}" type="pres">
      <dgm:prSet presAssocID="{7254099C-D9F3-4C54-9216-81EB4EE01D0B}" presName="iconBgRect" presStyleLbl="bgShp" presStyleIdx="0" presStyleCnt="4"/>
      <dgm:spPr>
        <a:prstGeom prst="round2DiagRect">
          <a:avLst>
            <a:gd name="adj1" fmla="val 29727"/>
            <a:gd name="adj2" fmla="val 0"/>
          </a:avLst>
        </a:prstGeom>
      </dgm:spPr>
    </dgm:pt>
    <dgm:pt modelId="{A092B451-EA34-4968-807E-AD83678AB3D1}" type="pres">
      <dgm:prSet presAssocID="{7254099C-D9F3-4C54-9216-81EB4EE01D0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D4100F1D-6618-46C1-BFDC-DF2CAFB0232C}" type="pres">
      <dgm:prSet presAssocID="{7254099C-D9F3-4C54-9216-81EB4EE01D0B}" presName="spaceRect" presStyleCnt="0"/>
      <dgm:spPr/>
    </dgm:pt>
    <dgm:pt modelId="{FD99A60E-1D8F-4E86-8722-0CC4A9747AA4}" type="pres">
      <dgm:prSet presAssocID="{7254099C-D9F3-4C54-9216-81EB4EE01D0B}" presName="textRect" presStyleLbl="revTx" presStyleIdx="0" presStyleCnt="4">
        <dgm:presLayoutVars>
          <dgm:chMax val="1"/>
          <dgm:chPref val="1"/>
        </dgm:presLayoutVars>
      </dgm:prSet>
      <dgm:spPr/>
    </dgm:pt>
    <dgm:pt modelId="{4BEF9F8C-AED1-43E8-BB8F-3E1DAA36D6FE}" type="pres">
      <dgm:prSet presAssocID="{9019C1F1-FAFC-45E3-AF41-173BEE01AC49}" presName="sibTrans" presStyleCnt="0"/>
      <dgm:spPr/>
    </dgm:pt>
    <dgm:pt modelId="{4E63DC4B-527E-4E77-913F-4A08D4D7BAE9}" type="pres">
      <dgm:prSet presAssocID="{9043C23E-57DB-4443-8C9A-6489D485D8B6}" presName="compNode" presStyleCnt="0"/>
      <dgm:spPr/>
    </dgm:pt>
    <dgm:pt modelId="{141A71EC-1EE8-40BB-9CC4-5C43EDBBB833}" type="pres">
      <dgm:prSet presAssocID="{9043C23E-57DB-4443-8C9A-6489D485D8B6}" presName="iconBgRect" presStyleLbl="bgShp" presStyleIdx="1" presStyleCnt="4"/>
      <dgm:spPr>
        <a:prstGeom prst="round2DiagRect">
          <a:avLst>
            <a:gd name="adj1" fmla="val 29727"/>
            <a:gd name="adj2" fmla="val 0"/>
          </a:avLst>
        </a:prstGeom>
      </dgm:spPr>
    </dgm:pt>
    <dgm:pt modelId="{B6A4ED42-F532-4DE7-B3F7-203429A43CFF}" type="pres">
      <dgm:prSet presAssocID="{9043C23E-57DB-4443-8C9A-6489D485D8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1EA076A-888D-498C-BF6F-E44ADB2EEC8E}" type="pres">
      <dgm:prSet presAssocID="{9043C23E-57DB-4443-8C9A-6489D485D8B6}" presName="spaceRect" presStyleCnt="0"/>
      <dgm:spPr/>
    </dgm:pt>
    <dgm:pt modelId="{D549DC0A-C041-4987-BED1-60B3C6450244}" type="pres">
      <dgm:prSet presAssocID="{9043C23E-57DB-4443-8C9A-6489D485D8B6}" presName="textRect" presStyleLbl="revTx" presStyleIdx="1" presStyleCnt="4">
        <dgm:presLayoutVars>
          <dgm:chMax val="1"/>
          <dgm:chPref val="1"/>
        </dgm:presLayoutVars>
      </dgm:prSet>
      <dgm:spPr/>
    </dgm:pt>
    <dgm:pt modelId="{05412BF9-6A0D-4E56-8DDD-8DCFA453B9D5}" type="pres">
      <dgm:prSet presAssocID="{C02815AA-090B-414F-8778-19F8459E77C8}" presName="sibTrans" presStyleCnt="0"/>
      <dgm:spPr/>
    </dgm:pt>
    <dgm:pt modelId="{A8A31167-D48A-4B40-AF10-356242CF4011}" type="pres">
      <dgm:prSet presAssocID="{55736DC4-1280-401A-9918-28113E7FC29D}" presName="compNode" presStyleCnt="0"/>
      <dgm:spPr/>
    </dgm:pt>
    <dgm:pt modelId="{F784BD6B-20D9-49AC-BBA2-1F28A829AACF}" type="pres">
      <dgm:prSet presAssocID="{55736DC4-1280-401A-9918-28113E7FC29D}" presName="iconBgRect" presStyleLbl="bgShp" presStyleIdx="2" presStyleCnt="4"/>
      <dgm:spPr>
        <a:prstGeom prst="round2DiagRect">
          <a:avLst>
            <a:gd name="adj1" fmla="val 29727"/>
            <a:gd name="adj2" fmla="val 0"/>
          </a:avLst>
        </a:prstGeom>
      </dgm:spPr>
    </dgm:pt>
    <dgm:pt modelId="{57F20EE9-177C-4523-A32C-59AB9DC5ED25}" type="pres">
      <dgm:prSet presAssocID="{55736DC4-1280-401A-9918-28113E7FC2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DB80D2D3-289B-49AD-AC1E-C65D1A5AC3C3}" type="pres">
      <dgm:prSet presAssocID="{55736DC4-1280-401A-9918-28113E7FC29D}" presName="spaceRect" presStyleCnt="0"/>
      <dgm:spPr/>
    </dgm:pt>
    <dgm:pt modelId="{7EB4A23F-3016-421C-8D98-4FCB521CAB8D}" type="pres">
      <dgm:prSet presAssocID="{55736DC4-1280-401A-9918-28113E7FC29D}" presName="textRect" presStyleLbl="revTx" presStyleIdx="2" presStyleCnt="4">
        <dgm:presLayoutVars>
          <dgm:chMax val="1"/>
          <dgm:chPref val="1"/>
        </dgm:presLayoutVars>
      </dgm:prSet>
      <dgm:spPr/>
    </dgm:pt>
    <dgm:pt modelId="{231653BA-C3E2-4202-AC42-A3008C858DB2}" type="pres">
      <dgm:prSet presAssocID="{1EE917AF-5CD1-44D4-B979-43555F35F080}" presName="sibTrans" presStyleCnt="0"/>
      <dgm:spPr/>
    </dgm:pt>
    <dgm:pt modelId="{1608B2EE-8DFA-44DA-8D3E-3C6BF639F001}" type="pres">
      <dgm:prSet presAssocID="{2FF6D647-B0E3-49C4-8737-8FA6CF384D5A}" presName="compNode" presStyleCnt="0"/>
      <dgm:spPr/>
    </dgm:pt>
    <dgm:pt modelId="{E8D7985C-2569-4E42-9E3E-E18E69E1A044}" type="pres">
      <dgm:prSet presAssocID="{2FF6D647-B0E3-49C4-8737-8FA6CF384D5A}" presName="iconBgRect" presStyleLbl="bgShp" presStyleIdx="3" presStyleCnt="4"/>
      <dgm:spPr>
        <a:prstGeom prst="round2DiagRect">
          <a:avLst>
            <a:gd name="adj1" fmla="val 29727"/>
            <a:gd name="adj2" fmla="val 0"/>
          </a:avLst>
        </a:prstGeom>
      </dgm:spPr>
    </dgm:pt>
    <dgm:pt modelId="{91F733D6-D73E-4F8E-AEC5-C9FA011B0C8A}" type="pres">
      <dgm:prSet presAssocID="{2FF6D647-B0E3-49C4-8737-8FA6CF384D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5425DC66-8525-434F-932C-A2FA26506819}" type="pres">
      <dgm:prSet presAssocID="{2FF6D647-B0E3-49C4-8737-8FA6CF384D5A}" presName="spaceRect" presStyleCnt="0"/>
      <dgm:spPr/>
    </dgm:pt>
    <dgm:pt modelId="{CCD246A3-3CC5-4BB3-8C7D-75623C6584BA}" type="pres">
      <dgm:prSet presAssocID="{2FF6D647-B0E3-49C4-8737-8FA6CF384D5A}" presName="textRect" presStyleLbl="revTx" presStyleIdx="3" presStyleCnt="4">
        <dgm:presLayoutVars>
          <dgm:chMax val="1"/>
          <dgm:chPref val="1"/>
        </dgm:presLayoutVars>
      </dgm:prSet>
      <dgm:spPr/>
    </dgm:pt>
  </dgm:ptLst>
  <dgm:cxnLst>
    <dgm:cxn modelId="{C37A0219-301C-479E-9883-2955E63B4860}" type="presOf" srcId="{55736DC4-1280-401A-9918-28113E7FC29D}" destId="{7EB4A23F-3016-421C-8D98-4FCB521CAB8D}" srcOrd="0" destOrd="0" presId="urn:microsoft.com/office/officeart/2018/5/layout/IconLeafLabelList"/>
    <dgm:cxn modelId="{6A33541E-25B4-47D4-8B84-8957D383EDF9}" type="presOf" srcId="{FB7D046E-07CC-4D3B-AFC1-294A63C1B00A}" destId="{39F3F195-671C-458E-9015-E388AFD33FCB}" srcOrd="0" destOrd="0" presId="urn:microsoft.com/office/officeart/2018/5/layout/IconLeafLabelList"/>
    <dgm:cxn modelId="{B0625829-BEF8-4A28-86A5-84EE471E5B91}" srcId="{FB7D046E-07CC-4D3B-AFC1-294A63C1B00A}" destId="{7254099C-D9F3-4C54-9216-81EB4EE01D0B}" srcOrd="0" destOrd="0" parTransId="{8C159CBB-B1F3-4817-9D0E-F2E3065BD6D9}" sibTransId="{9019C1F1-FAFC-45E3-AF41-173BEE01AC49}"/>
    <dgm:cxn modelId="{B3DB5D4E-47B7-4AAD-BFFD-4B64B6675907}" type="presOf" srcId="{7254099C-D9F3-4C54-9216-81EB4EE01D0B}" destId="{FD99A60E-1D8F-4E86-8722-0CC4A9747AA4}" srcOrd="0" destOrd="0" presId="urn:microsoft.com/office/officeart/2018/5/layout/IconLeafLabelList"/>
    <dgm:cxn modelId="{340C4373-F25F-4B69-8664-BB852C8B9C66}" type="presOf" srcId="{2FF6D647-B0E3-49C4-8737-8FA6CF384D5A}" destId="{CCD246A3-3CC5-4BB3-8C7D-75623C6584BA}" srcOrd="0" destOrd="0" presId="urn:microsoft.com/office/officeart/2018/5/layout/IconLeafLabelList"/>
    <dgm:cxn modelId="{7517C553-BDB4-49D3-A60A-F225843756E3}" srcId="{FB7D046E-07CC-4D3B-AFC1-294A63C1B00A}" destId="{55736DC4-1280-401A-9918-28113E7FC29D}" srcOrd="2" destOrd="0" parTransId="{D83BFADE-FE64-4984-A474-4B21AFC98386}" sibTransId="{1EE917AF-5CD1-44D4-B979-43555F35F080}"/>
    <dgm:cxn modelId="{51640B75-91D2-4898-BF1F-BF1DA5F09832}" srcId="{FB7D046E-07CC-4D3B-AFC1-294A63C1B00A}" destId="{9043C23E-57DB-4443-8C9A-6489D485D8B6}" srcOrd="1" destOrd="0" parTransId="{EAC3D329-7219-44E6-9651-C099F32BC6F4}" sibTransId="{C02815AA-090B-414F-8778-19F8459E77C8}"/>
    <dgm:cxn modelId="{EFA3EBF6-705D-4587-870E-439A30959EFE}" type="presOf" srcId="{9043C23E-57DB-4443-8C9A-6489D485D8B6}" destId="{D549DC0A-C041-4987-BED1-60B3C6450244}" srcOrd="0" destOrd="0" presId="urn:microsoft.com/office/officeart/2018/5/layout/IconLeafLabelList"/>
    <dgm:cxn modelId="{DEBDEBFF-90AD-4515-97C4-4BA17C7A5DEE}" srcId="{FB7D046E-07CC-4D3B-AFC1-294A63C1B00A}" destId="{2FF6D647-B0E3-49C4-8737-8FA6CF384D5A}" srcOrd="3" destOrd="0" parTransId="{370A5FCF-B3AB-4748-8FAA-B127C74425B1}" sibTransId="{DE002203-086A-47D8-A099-E4E8AC00D193}"/>
    <dgm:cxn modelId="{E1A24CD1-5BDD-4748-B240-CC6884CF3402}" type="presParOf" srcId="{39F3F195-671C-458E-9015-E388AFD33FCB}" destId="{2543750B-D192-4E98-9629-E0DF929C7F23}" srcOrd="0" destOrd="0" presId="urn:microsoft.com/office/officeart/2018/5/layout/IconLeafLabelList"/>
    <dgm:cxn modelId="{647B1B28-1464-4FBC-ACAE-5FAE6CE405E5}" type="presParOf" srcId="{2543750B-D192-4E98-9629-E0DF929C7F23}" destId="{E5A869B8-8852-416A-A1B1-D76A1CE8FA0D}" srcOrd="0" destOrd="0" presId="urn:microsoft.com/office/officeart/2018/5/layout/IconLeafLabelList"/>
    <dgm:cxn modelId="{6A2B12A4-B405-4F51-97F4-F4BA75CD366E}" type="presParOf" srcId="{2543750B-D192-4E98-9629-E0DF929C7F23}" destId="{A092B451-EA34-4968-807E-AD83678AB3D1}" srcOrd="1" destOrd="0" presId="urn:microsoft.com/office/officeart/2018/5/layout/IconLeafLabelList"/>
    <dgm:cxn modelId="{67ADE279-1DAE-41B9-A101-E6C0F8F42C0E}" type="presParOf" srcId="{2543750B-D192-4E98-9629-E0DF929C7F23}" destId="{D4100F1D-6618-46C1-BFDC-DF2CAFB0232C}" srcOrd="2" destOrd="0" presId="urn:microsoft.com/office/officeart/2018/5/layout/IconLeafLabelList"/>
    <dgm:cxn modelId="{F035E285-AE62-464B-9763-41FD96BFD9E5}" type="presParOf" srcId="{2543750B-D192-4E98-9629-E0DF929C7F23}" destId="{FD99A60E-1D8F-4E86-8722-0CC4A9747AA4}" srcOrd="3" destOrd="0" presId="urn:microsoft.com/office/officeart/2018/5/layout/IconLeafLabelList"/>
    <dgm:cxn modelId="{F4731A28-5073-4E34-B034-ECF90781E2D5}" type="presParOf" srcId="{39F3F195-671C-458E-9015-E388AFD33FCB}" destId="{4BEF9F8C-AED1-43E8-BB8F-3E1DAA36D6FE}" srcOrd="1" destOrd="0" presId="urn:microsoft.com/office/officeart/2018/5/layout/IconLeafLabelList"/>
    <dgm:cxn modelId="{57567CE4-EB5A-4990-A4FA-239E80D85909}" type="presParOf" srcId="{39F3F195-671C-458E-9015-E388AFD33FCB}" destId="{4E63DC4B-527E-4E77-913F-4A08D4D7BAE9}" srcOrd="2" destOrd="0" presId="urn:microsoft.com/office/officeart/2018/5/layout/IconLeafLabelList"/>
    <dgm:cxn modelId="{018071FD-A23D-47DE-B045-441856624763}" type="presParOf" srcId="{4E63DC4B-527E-4E77-913F-4A08D4D7BAE9}" destId="{141A71EC-1EE8-40BB-9CC4-5C43EDBBB833}" srcOrd="0" destOrd="0" presId="urn:microsoft.com/office/officeart/2018/5/layout/IconLeafLabelList"/>
    <dgm:cxn modelId="{12DA7FBA-ADE4-44A4-9F32-A4D373834DA3}" type="presParOf" srcId="{4E63DC4B-527E-4E77-913F-4A08D4D7BAE9}" destId="{B6A4ED42-F532-4DE7-B3F7-203429A43CFF}" srcOrd="1" destOrd="0" presId="urn:microsoft.com/office/officeart/2018/5/layout/IconLeafLabelList"/>
    <dgm:cxn modelId="{F94A699A-18B2-4451-8E69-76BD2DE14810}" type="presParOf" srcId="{4E63DC4B-527E-4E77-913F-4A08D4D7BAE9}" destId="{A1EA076A-888D-498C-BF6F-E44ADB2EEC8E}" srcOrd="2" destOrd="0" presId="urn:microsoft.com/office/officeart/2018/5/layout/IconLeafLabelList"/>
    <dgm:cxn modelId="{F723729C-F752-491B-B644-223A388FFA4D}" type="presParOf" srcId="{4E63DC4B-527E-4E77-913F-4A08D4D7BAE9}" destId="{D549DC0A-C041-4987-BED1-60B3C6450244}" srcOrd="3" destOrd="0" presId="urn:microsoft.com/office/officeart/2018/5/layout/IconLeafLabelList"/>
    <dgm:cxn modelId="{80AFC18D-5010-42FA-A6D7-E73C684BB4FC}" type="presParOf" srcId="{39F3F195-671C-458E-9015-E388AFD33FCB}" destId="{05412BF9-6A0D-4E56-8DDD-8DCFA453B9D5}" srcOrd="3" destOrd="0" presId="urn:microsoft.com/office/officeart/2018/5/layout/IconLeafLabelList"/>
    <dgm:cxn modelId="{3E008309-2CCE-4523-BEE3-F9C79FB2BCC3}" type="presParOf" srcId="{39F3F195-671C-458E-9015-E388AFD33FCB}" destId="{A8A31167-D48A-4B40-AF10-356242CF4011}" srcOrd="4" destOrd="0" presId="urn:microsoft.com/office/officeart/2018/5/layout/IconLeafLabelList"/>
    <dgm:cxn modelId="{9C5EC8B3-899D-4E72-87FB-B64588BC6A56}" type="presParOf" srcId="{A8A31167-D48A-4B40-AF10-356242CF4011}" destId="{F784BD6B-20D9-49AC-BBA2-1F28A829AACF}" srcOrd="0" destOrd="0" presId="urn:microsoft.com/office/officeart/2018/5/layout/IconLeafLabelList"/>
    <dgm:cxn modelId="{6FE67C28-A918-468C-B983-58BBC079993E}" type="presParOf" srcId="{A8A31167-D48A-4B40-AF10-356242CF4011}" destId="{57F20EE9-177C-4523-A32C-59AB9DC5ED25}" srcOrd="1" destOrd="0" presId="urn:microsoft.com/office/officeart/2018/5/layout/IconLeafLabelList"/>
    <dgm:cxn modelId="{7EBA6ABE-B6AC-4B8A-B2EF-D518F8D0BC37}" type="presParOf" srcId="{A8A31167-D48A-4B40-AF10-356242CF4011}" destId="{DB80D2D3-289B-49AD-AC1E-C65D1A5AC3C3}" srcOrd="2" destOrd="0" presId="urn:microsoft.com/office/officeart/2018/5/layout/IconLeafLabelList"/>
    <dgm:cxn modelId="{F92ADFE2-D35E-47FB-BB92-94720CD48FDF}" type="presParOf" srcId="{A8A31167-D48A-4B40-AF10-356242CF4011}" destId="{7EB4A23F-3016-421C-8D98-4FCB521CAB8D}" srcOrd="3" destOrd="0" presId="urn:microsoft.com/office/officeart/2018/5/layout/IconLeafLabelList"/>
    <dgm:cxn modelId="{FEAE31F0-CAFE-40EB-956C-20D625918B91}" type="presParOf" srcId="{39F3F195-671C-458E-9015-E388AFD33FCB}" destId="{231653BA-C3E2-4202-AC42-A3008C858DB2}" srcOrd="5" destOrd="0" presId="urn:microsoft.com/office/officeart/2018/5/layout/IconLeafLabelList"/>
    <dgm:cxn modelId="{6CADFCE2-5FEB-4352-8917-1924C7DBA6AE}" type="presParOf" srcId="{39F3F195-671C-458E-9015-E388AFD33FCB}" destId="{1608B2EE-8DFA-44DA-8D3E-3C6BF639F001}" srcOrd="6" destOrd="0" presId="urn:microsoft.com/office/officeart/2018/5/layout/IconLeafLabelList"/>
    <dgm:cxn modelId="{6A8FD641-1E69-4BF0-9061-4CC8316DB8EB}" type="presParOf" srcId="{1608B2EE-8DFA-44DA-8D3E-3C6BF639F001}" destId="{E8D7985C-2569-4E42-9E3E-E18E69E1A044}" srcOrd="0" destOrd="0" presId="urn:microsoft.com/office/officeart/2018/5/layout/IconLeafLabelList"/>
    <dgm:cxn modelId="{B18892A7-EA54-4C48-9D99-BDCCAD7C323E}" type="presParOf" srcId="{1608B2EE-8DFA-44DA-8D3E-3C6BF639F001}" destId="{91F733D6-D73E-4F8E-AEC5-C9FA011B0C8A}" srcOrd="1" destOrd="0" presId="urn:microsoft.com/office/officeart/2018/5/layout/IconLeafLabelList"/>
    <dgm:cxn modelId="{5602636C-90E6-4964-BE1E-4AF874A53FF6}" type="presParOf" srcId="{1608B2EE-8DFA-44DA-8D3E-3C6BF639F001}" destId="{5425DC66-8525-434F-932C-A2FA26506819}" srcOrd="2" destOrd="0" presId="urn:microsoft.com/office/officeart/2018/5/layout/IconLeafLabelList"/>
    <dgm:cxn modelId="{DFCCCF38-2E71-4AFC-B508-61637ABB5DAE}" type="presParOf" srcId="{1608B2EE-8DFA-44DA-8D3E-3C6BF639F001}" destId="{CCD246A3-3CC5-4BB3-8C7D-75623C6584B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EA33D-3CE4-4C94-9BAC-E56AAF5A47DB}">
      <dsp:nvSpPr>
        <dsp:cNvPr id="0" name=""/>
        <dsp:cNvSpPr/>
      </dsp:nvSpPr>
      <dsp:spPr>
        <a:xfrm>
          <a:off x="0" y="569"/>
          <a:ext cx="1093922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7B8289A-2989-4CBA-9E3C-AB92C671CE27}">
      <dsp:nvSpPr>
        <dsp:cNvPr id="0" name=""/>
        <dsp:cNvSpPr/>
      </dsp:nvSpPr>
      <dsp:spPr>
        <a:xfrm>
          <a:off x="0" y="569"/>
          <a:ext cx="10939228" cy="666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1. Introduction                                                                                           S3                </a:t>
          </a:r>
          <a:endParaRPr lang="en-US" sz="2800" kern="1200" dirty="0">
            <a:latin typeface="Times New Roman" panose="02020603050405020304" pitchFamily="18" charset="0"/>
            <a:cs typeface="Times New Roman" panose="02020603050405020304" pitchFamily="18" charset="0"/>
          </a:endParaRPr>
        </a:p>
      </dsp:txBody>
      <dsp:txXfrm>
        <a:off x="0" y="569"/>
        <a:ext cx="10939228" cy="666267"/>
      </dsp:txXfrm>
    </dsp:sp>
    <dsp:sp modelId="{138B2E57-A7AA-49B2-B85F-339C70DC3451}">
      <dsp:nvSpPr>
        <dsp:cNvPr id="0" name=""/>
        <dsp:cNvSpPr/>
      </dsp:nvSpPr>
      <dsp:spPr>
        <a:xfrm>
          <a:off x="0" y="666837"/>
          <a:ext cx="1093922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64E3BB1-B54F-458C-B06D-1C1C2D5C40FC}">
      <dsp:nvSpPr>
        <dsp:cNvPr id="0" name=""/>
        <dsp:cNvSpPr/>
      </dsp:nvSpPr>
      <dsp:spPr>
        <a:xfrm>
          <a:off x="0" y="666837"/>
          <a:ext cx="10939228" cy="666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2. Environmental Noise  /1 - Benson                                                    S4- 8</a:t>
          </a:r>
          <a:endParaRPr lang="en-US" sz="2800" kern="1200" dirty="0">
            <a:latin typeface="Times New Roman" panose="02020603050405020304" pitchFamily="18" charset="0"/>
            <a:cs typeface="Times New Roman" panose="02020603050405020304" pitchFamily="18" charset="0"/>
          </a:endParaRPr>
        </a:p>
      </dsp:txBody>
      <dsp:txXfrm>
        <a:off x="0" y="666837"/>
        <a:ext cx="10939228" cy="666267"/>
      </dsp:txXfrm>
    </dsp:sp>
    <dsp:sp modelId="{95B8675E-CD6D-49E5-B1D4-8EC8F3A11C73}">
      <dsp:nvSpPr>
        <dsp:cNvPr id="0" name=""/>
        <dsp:cNvSpPr/>
      </dsp:nvSpPr>
      <dsp:spPr>
        <a:xfrm>
          <a:off x="0" y="1333105"/>
          <a:ext cx="1093922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5D57DF5-671B-4B43-883E-119C91D2E571}">
      <dsp:nvSpPr>
        <dsp:cNvPr id="0" name=""/>
        <dsp:cNvSpPr/>
      </dsp:nvSpPr>
      <dsp:spPr>
        <a:xfrm>
          <a:off x="0" y="1333105"/>
          <a:ext cx="10939228" cy="666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3. Language, Communication &amp; Body Language  /2 - Vira                 S9-13</a:t>
          </a:r>
          <a:endParaRPr lang="en-US" sz="2800" kern="1200" dirty="0">
            <a:latin typeface="Times New Roman" panose="02020603050405020304" pitchFamily="18" charset="0"/>
            <a:cs typeface="Times New Roman" panose="02020603050405020304" pitchFamily="18" charset="0"/>
          </a:endParaRPr>
        </a:p>
      </dsp:txBody>
      <dsp:txXfrm>
        <a:off x="0" y="1333105"/>
        <a:ext cx="10939228" cy="666267"/>
      </dsp:txXfrm>
    </dsp:sp>
    <dsp:sp modelId="{5B9446C0-99DE-454F-B59F-C7EF4AA01168}">
      <dsp:nvSpPr>
        <dsp:cNvPr id="0" name=""/>
        <dsp:cNvSpPr/>
      </dsp:nvSpPr>
      <dsp:spPr>
        <a:xfrm>
          <a:off x="0" y="1999373"/>
          <a:ext cx="1093922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5AB852A-0FAA-4EE4-BB22-6E99923685E8}">
      <dsp:nvSpPr>
        <dsp:cNvPr id="0" name=""/>
        <dsp:cNvSpPr/>
      </dsp:nvSpPr>
      <dsp:spPr>
        <a:xfrm>
          <a:off x="0" y="1999373"/>
          <a:ext cx="10939228" cy="666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4. Emotional  /3 - </a:t>
          </a:r>
          <a:r>
            <a:rPr lang="en-GB" sz="2800" kern="1200" dirty="0" err="1">
              <a:latin typeface="Times New Roman" panose="02020603050405020304" pitchFamily="18" charset="0"/>
              <a:cs typeface="Times New Roman" panose="02020603050405020304" pitchFamily="18" charset="0"/>
            </a:rPr>
            <a:t>Alut</a:t>
          </a:r>
          <a:r>
            <a:rPr lang="en-GB" sz="2800" kern="1200" dirty="0">
              <a:latin typeface="Times New Roman" panose="02020603050405020304" pitchFamily="18" charset="0"/>
              <a:cs typeface="Times New Roman" panose="02020603050405020304" pitchFamily="18" charset="0"/>
            </a:rPr>
            <a:t>                                                                        S14-18</a:t>
          </a:r>
          <a:endParaRPr lang="en-US" sz="2800" kern="1200" dirty="0">
            <a:latin typeface="Times New Roman" panose="02020603050405020304" pitchFamily="18" charset="0"/>
            <a:cs typeface="Times New Roman" panose="02020603050405020304" pitchFamily="18" charset="0"/>
          </a:endParaRPr>
        </a:p>
      </dsp:txBody>
      <dsp:txXfrm>
        <a:off x="0" y="1999373"/>
        <a:ext cx="10939228" cy="666267"/>
      </dsp:txXfrm>
    </dsp:sp>
    <dsp:sp modelId="{92E71AE1-0ADD-48B2-BAE5-BC09C3BD07C5}">
      <dsp:nvSpPr>
        <dsp:cNvPr id="0" name=""/>
        <dsp:cNvSpPr/>
      </dsp:nvSpPr>
      <dsp:spPr>
        <a:xfrm>
          <a:off x="0" y="2665640"/>
          <a:ext cx="1093922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193AD25-B375-479C-B881-6FA41508363C}">
      <dsp:nvSpPr>
        <dsp:cNvPr id="0" name=""/>
        <dsp:cNvSpPr/>
      </dsp:nvSpPr>
      <dsp:spPr>
        <a:xfrm>
          <a:off x="0" y="2665640"/>
          <a:ext cx="10939228" cy="666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5. Age/Generational  /4 - Gabriel                                                        S19-23</a:t>
          </a:r>
          <a:endParaRPr lang="en-US" sz="2800" kern="1200" dirty="0">
            <a:latin typeface="Times New Roman" panose="02020603050405020304" pitchFamily="18" charset="0"/>
            <a:cs typeface="Times New Roman" panose="02020603050405020304" pitchFamily="18" charset="0"/>
          </a:endParaRPr>
        </a:p>
      </dsp:txBody>
      <dsp:txXfrm>
        <a:off x="0" y="2665640"/>
        <a:ext cx="10939228" cy="666267"/>
      </dsp:txXfrm>
    </dsp:sp>
    <dsp:sp modelId="{E3875668-0B17-4915-8BE4-D738245A4074}">
      <dsp:nvSpPr>
        <dsp:cNvPr id="0" name=""/>
        <dsp:cNvSpPr/>
      </dsp:nvSpPr>
      <dsp:spPr>
        <a:xfrm>
          <a:off x="0" y="3331908"/>
          <a:ext cx="1093922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4818388-B224-48F5-BE31-80DBD4A45C85}">
      <dsp:nvSpPr>
        <dsp:cNvPr id="0" name=""/>
        <dsp:cNvSpPr/>
      </dsp:nvSpPr>
      <dsp:spPr>
        <a:xfrm>
          <a:off x="0" y="3331908"/>
          <a:ext cx="10939228" cy="666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6. Conclusion                                                                                           S24</a:t>
          </a:r>
          <a:endParaRPr lang="en-US" sz="2800" kern="1200" dirty="0">
            <a:latin typeface="Times New Roman" panose="02020603050405020304" pitchFamily="18" charset="0"/>
            <a:cs typeface="Times New Roman" panose="02020603050405020304" pitchFamily="18" charset="0"/>
          </a:endParaRPr>
        </a:p>
      </dsp:txBody>
      <dsp:txXfrm>
        <a:off x="0" y="3331908"/>
        <a:ext cx="10939228" cy="666267"/>
      </dsp:txXfrm>
    </dsp:sp>
    <dsp:sp modelId="{F1C36917-DCDF-4FA9-AD81-3C8BE17DFF84}">
      <dsp:nvSpPr>
        <dsp:cNvPr id="0" name=""/>
        <dsp:cNvSpPr/>
      </dsp:nvSpPr>
      <dsp:spPr>
        <a:xfrm>
          <a:off x="0" y="3998176"/>
          <a:ext cx="1093922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A68B4B3-0F1A-4AE3-8D15-9BCFCE11B315}">
      <dsp:nvSpPr>
        <dsp:cNvPr id="0" name=""/>
        <dsp:cNvSpPr/>
      </dsp:nvSpPr>
      <dsp:spPr>
        <a:xfrm>
          <a:off x="0" y="3998176"/>
          <a:ext cx="10939228" cy="666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7. References                                                                                            S25</a:t>
          </a:r>
          <a:endParaRPr lang="en-US" sz="2800" kern="1200" dirty="0">
            <a:latin typeface="Times New Roman" panose="02020603050405020304" pitchFamily="18" charset="0"/>
            <a:cs typeface="Times New Roman" panose="02020603050405020304" pitchFamily="18" charset="0"/>
          </a:endParaRPr>
        </a:p>
      </dsp:txBody>
      <dsp:txXfrm>
        <a:off x="0" y="3998176"/>
        <a:ext cx="10939228" cy="6662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65212-6150-4F88-AD5D-28DD0118F148}">
      <dsp:nvSpPr>
        <dsp:cNvPr id="0" name=""/>
        <dsp:cNvSpPr/>
      </dsp:nvSpPr>
      <dsp:spPr>
        <a:xfrm>
          <a:off x="256" y="0"/>
          <a:ext cx="8548068" cy="6803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a:t>
          </a:r>
          <a:r>
            <a:rPr lang="en-GB" sz="2900" kern="1200" dirty="0">
              <a:latin typeface="Times New Roman" panose="02020603050405020304" pitchFamily="18" charset="0"/>
              <a:cs typeface="Times New Roman" panose="02020603050405020304" pitchFamily="18" charset="0"/>
            </a:rPr>
            <a:t>Reduce noise (upgrade machinery) </a:t>
          </a:r>
          <a:endParaRPr lang="en-US" sz="2900" kern="1200" dirty="0">
            <a:latin typeface="Times New Roman" panose="02020603050405020304" pitchFamily="18" charset="0"/>
            <a:cs typeface="Times New Roman" panose="02020603050405020304" pitchFamily="18" charset="0"/>
          </a:endParaRPr>
        </a:p>
      </dsp:txBody>
      <dsp:txXfrm>
        <a:off x="20183" y="19927"/>
        <a:ext cx="7734293" cy="640516"/>
      </dsp:txXfrm>
    </dsp:sp>
    <dsp:sp modelId="{9971A2C6-D992-4DB8-8BEA-5F13C88755B8}">
      <dsp:nvSpPr>
        <dsp:cNvPr id="0" name=""/>
        <dsp:cNvSpPr/>
      </dsp:nvSpPr>
      <dsp:spPr>
        <a:xfrm>
          <a:off x="638329" y="774866"/>
          <a:ext cx="8548068" cy="680370"/>
        </a:xfrm>
        <a:prstGeom prst="roundRect">
          <a:avLst>
            <a:gd name="adj" fmla="val 10000"/>
          </a:avLst>
        </a:prstGeom>
        <a:solidFill>
          <a:schemeClr val="accent2">
            <a:hueOff val="-1484199"/>
            <a:satOff val="0"/>
            <a:lumOff val="-60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a:t>
          </a:r>
          <a:r>
            <a:rPr lang="en-GB" sz="2900" kern="1200" dirty="0">
              <a:latin typeface="Times New Roman" panose="02020603050405020304" pitchFamily="18" charset="0"/>
              <a:cs typeface="Times New Roman" panose="02020603050405020304" pitchFamily="18" charset="0"/>
            </a:rPr>
            <a:t>Use visual aids &amp; multilingual instructions </a:t>
          </a:r>
          <a:endParaRPr lang="en-US" sz="2900" kern="1200" dirty="0">
            <a:latin typeface="Times New Roman" panose="02020603050405020304" pitchFamily="18" charset="0"/>
            <a:cs typeface="Times New Roman" panose="02020603050405020304" pitchFamily="18" charset="0"/>
          </a:endParaRPr>
        </a:p>
      </dsp:txBody>
      <dsp:txXfrm>
        <a:off x="658256" y="794793"/>
        <a:ext cx="7427644" cy="640516"/>
      </dsp:txXfrm>
    </dsp:sp>
    <dsp:sp modelId="{A828A033-235A-427E-80E0-4FD26A6916B1}">
      <dsp:nvSpPr>
        <dsp:cNvPr id="0" name=""/>
        <dsp:cNvSpPr/>
      </dsp:nvSpPr>
      <dsp:spPr>
        <a:xfrm>
          <a:off x="1276659" y="1549733"/>
          <a:ext cx="8548068" cy="680370"/>
        </a:xfrm>
        <a:prstGeom prst="roundRect">
          <a:avLst>
            <a:gd name="adj" fmla="val 10000"/>
          </a:avLst>
        </a:prstGeom>
        <a:solidFill>
          <a:schemeClr val="accent2">
            <a:hueOff val="-2968397"/>
            <a:satOff val="0"/>
            <a:lumOff val="-1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a:t>
          </a:r>
          <a:r>
            <a:rPr lang="en-GB" sz="2900" kern="1200" dirty="0">
              <a:latin typeface="Times New Roman" panose="02020603050405020304" pitchFamily="18" charset="0"/>
              <a:cs typeface="Times New Roman" panose="02020603050405020304" pitchFamily="18" charset="0"/>
            </a:rPr>
            <a:t>Use demonstrations</a:t>
          </a:r>
          <a:endParaRPr lang="en-US" sz="2900" kern="1200" dirty="0">
            <a:latin typeface="Times New Roman" panose="02020603050405020304" pitchFamily="18" charset="0"/>
            <a:cs typeface="Times New Roman" panose="02020603050405020304" pitchFamily="18" charset="0"/>
          </a:endParaRPr>
        </a:p>
      </dsp:txBody>
      <dsp:txXfrm>
        <a:off x="1296586" y="1569660"/>
        <a:ext cx="7427644" cy="640516"/>
      </dsp:txXfrm>
    </dsp:sp>
    <dsp:sp modelId="{F7765EF9-20D8-42FB-B9A8-067195AEC4E5}">
      <dsp:nvSpPr>
        <dsp:cNvPr id="0" name=""/>
        <dsp:cNvSpPr/>
      </dsp:nvSpPr>
      <dsp:spPr>
        <a:xfrm>
          <a:off x="1914989" y="2324599"/>
          <a:ext cx="8548068" cy="680370"/>
        </a:xfrm>
        <a:prstGeom prst="roundRect">
          <a:avLst>
            <a:gd name="adj" fmla="val 10000"/>
          </a:avLst>
        </a:prstGeom>
        <a:solidFill>
          <a:schemeClr val="accent2">
            <a:hueOff val="-4452596"/>
            <a:satOff val="0"/>
            <a:lumOff val="-18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 </a:t>
          </a:r>
          <a:r>
            <a:rPr lang="en-GB" sz="2900" kern="1200" dirty="0">
              <a:latin typeface="Times New Roman" panose="02020603050405020304" pitchFamily="18" charset="0"/>
              <a:cs typeface="Times New Roman" panose="02020603050405020304" pitchFamily="18" charset="0"/>
            </a:rPr>
            <a:t>Schramm: Feedback </a:t>
          </a:r>
          <a:endParaRPr lang="en-US" sz="2900" kern="1200" dirty="0">
            <a:latin typeface="Times New Roman" panose="02020603050405020304" pitchFamily="18" charset="0"/>
            <a:cs typeface="Times New Roman" panose="02020603050405020304" pitchFamily="18" charset="0"/>
          </a:endParaRPr>
        </a:p>
      </dsp:txBody>
      <dsp:txXfrm>
        <a:off x="1934916" y="2344526"/>
        <a:ext cx="7427644" cy="640516"/>
      </dsp:txXfrm>
    </dsp:sp>
    <dsp:sp modelId="{02D00231-1FF9-4D6E-9322-0493EB141352}">
      <dsp:nvSpPr>
        <dsp:cNvPr id="0" name=""/>
        <dsp:cNvSpPr/>
      </dsp:nvSpPr>
      <dsp:spPr>
        <a:xfrm>
          <a:off x="2553319" y="3099466"/>
          <a:ext cx="8548068" cy="680370"/>
        </a:xfrm>
        <a:prstGeom prst="roundRect">
          <a:avLst>
            <a:gd name="adj" fmla="val 10000"/>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a:t>
          </a:r>
          <a:r>
            <a:rPr lang="en-GB" sz="2900" kern="1200" dirty="0">
              <a:latin typeface="Times New Roman" panose="02020603050405020304" pitchFamily="18" charset="0"/>
              <a:cs typeface="Times New Roman" panose="02020603050405020304" pitchFamily="18" charset="0"/>
            </a:rPr>
            <a:t>Berlo: Consider environment &amp; culture</a:t>
          </a:r>
          <a:endParaRPr lang="en-US" sz="2900" kern="1200" dirty="0">
            <a:latin typeface="Times New Roman" panose="02020603050405020304" pitchFamily="18" charset="0"/>
            <a:cs typeface="Times New Roman" panose="02020603050405020304" pitchFamily="18" charset="0"/>
          </a:endParaRPr>
        </a:p>
      </dsp:txBody>
      <dsp:txXfrm>
        <a:off x="2573246" y="3119393"/>
        <a:ext cx="7427644" cy="640516"/>
      </dsp:txXfrm>
    </dsp:sp>
    <dsp:sp modelId="{93F4658A-5D28-484B-80F7-07B3428369AC}">
      <dsp:nvSpPr>
        <dsp:cNvPr id="0" name=""/>
        <dsp:cNvSpPr/>
      </dsp:nvSpPr>
      <dsp:spPr>
        <a:xfrm>
          <a:off x="8105827" y="497048"/>
          <a:ext cx="442240" cy="44224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05331" y="497048"/>
        <a:ext cx="243232" cy="332786"/>
      </dsp:txXfrm>
    </dsp:sp>
    <dsp:sp modelId="{D29CB4AF-CD88-4C4B-BB40-94A44D768DA7}">
      <dsp:nvSpPr>
        <dsp:cNvPr id="0" name=""/>
        <dsp:cNvSpPr/>
      </dsp:nvSpPr>
      <dsp:spPr>
        <a:xfrm>
          <a:off x="8744157" y="1271915"/>
          <a:ext cx="442240" cy="442240"/>
        </a:xfrm>
        <a:prstGeom prst="downArrow">
          <a:avLst>
            <a:gd name="adj1" fmla="val 55000"/>
            <a:gd name="adj2" fmla="val 45000"/>
          </a:avLst>
        </a:prstGeom>
        <a:solidFill>
          <a:schemeClr val="accent2">
            <a:tint val="40000"/>
            <a:alpha val="90000"/>
            <a:hueOff val="-2157369"/>
            <a:satOff val="-16522"/>
            <a:lumOff val="-1399"/>
            <a:alphaOff val="0"/>
          </a:schemeClr>
        </a:solidFill>
        <a:ln w="12700" cap="flat" cmpd="sng" algn="ctr">
          <a:solidFill>
            <a:schemeClr val="accent2">
              <a:tint val="40000"/>
              <a:alpha val="90000"/>
              <a:hueOff val="-2157369"/>
              <a:satOff val="-16522"/>
              <a:lumOff val="-13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843661" y="1271915"/>
        <a:ext cx="243232" cy="332786"/>
      </dsp:txXfrm>
    </dsp:sp>
    <dsp:sp modelId="{BB332FBE-4FE9-4C08-88BF-9A43058095B6}">
      <dsp:nvSpPr>
        <dsp:cNvPr id="0" name=""/>
        <dsp:cNvSpPr/>
      </dsp:nvSpPr>
      <dsp:spPr>
        <a:xfrm>
          <a:off x="9382487" y="2035442"/>
          <a:ext cx="442240" cy="442240"/>
        </a:xfrm>
        <a:prstGeom prst="downArrow">
          <a:avLst>
            <a:gd name="adj1" fmla="val 55000"/>
            <a:gd name="adj2" fmla="val 45000"/>
          </a:avLst>
        </a:prstGeom>
        <a:solidFill>
          <a:schemeClr val="accent2">
            <a:tint val="40000"/>
            <a:alpha val="90000"/>
            <a:hueOff val="-4314738"/>
            <a:satOff val="-33045"/>
            <a:lumOff val="-2799"/>
            <a:alphaOff val="0"/>
          </a:schemeClr>
        </a:solidFill>
        <a:ln w="12700" cap="flat" cmpd="sng" algn="ctr">
          <a:solidFill>
            <a:schemeClr val="accent2">
              <a:tint val="40000"/>
              <a:alpha val="90000"/>
              <a:hueOff val="-4314738"/>
              <a:satOff val="-33045"/>
              <a:lumOff val="-27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81991" y="2035442"/>
        <a:ext cx="243232" cy="332786"/>
      </dsp:txXfrm>
    </dsp:sp>
    <dsp:sp modelId="{05CACEB2-7B2E-4C09-9B43-8228FA0EA1CB}">
      <dsp:nvSpPr>
        <dsp:cNvPr id="0" name=""/>
        <dsp:cNvSpPr/>
      </dsp:nvSpPr>
      <dsp:spPr>
        <a:xfrm>
          <a:off x="10020817" y="2817868"/>
          <a:ext cx="442240" cy="442240"/>
        </a:xfrm>
        <a:prstGeom prst="downArrow">
          <a:avLst>
            <a:gd name="adj1" fmla="val 55000"/>
            <a:gd name="adj2" fmla="val 45000"/>
          </a:avLst>
        </a:prstGeom>
        <a:solidFill>
          <a:schemeClr val="accent2">
            <a:tint val="40000"/>
            <a:alpha val="90000"/>
            <a:hueOff val="-6472107"/>
            <a:satOff val="-49567"/>
            <a:lumOff val="-4198"/>
            <a:alphaOff val="0"/>
          </a:schemeClr>
        </a:solidFill>
        <a:ln w="12700" cap="flat" cmpd="sng" algn="ctr">
          <a:solidFill>
            <a:schemeClr val="accent2">
              <a:tint val="40000"/>
              <a:alpha val="90000"/>
              <a:hueOff val="-6472107"/>
              <a:satOff val="-49567"/>
              <a:lumOff val="-4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120321" y="2817868"/>
        <a:ext cx="243232" cy="3327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315896-2B11-411E-8D76-D007FC28A110}">
      <dsp:nvSpPr>
        <dsp:cNvPr id="0" name=""/>
        <dsp:cNvSpPr/>
      </dsp:nvSpPr>
      <dsp:spPr>
        <a:xfrm>
          <a:off x="758178" y="1478891"/>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97FB3-6FCC-4C54-9626-6E44150D7724}">
      <dsp:nvSpPr>
        <dsp:cNvPr id="0" name=""/>
        <dsp:cNvSpPr/>
      </dsp:nvSpPr>
      <dsp:spPr>
        <a:xfrm>
          <a:off x="999933" y="169118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87A780-3989-4177-B8EE-94F5C8648A03}">
      <dsp:nvSpPr>
        <dsp:cNvPr id="0" name=""/>
        <dsp:cNvSpPr/>
      </dsp:nvSpPr>
      <dsp:spPr>
        <a:xfrm>
          <a:off x="447767" y="26361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Gary (</a:t>
          </a:r>
          <a:r>
            <a:rPr lang="en-GB" sz="2300" kern="1200" dirty="0">
              <a:latin typeface="+mn-lt"/>
              <a:ea typeface="Calibri" panose="020F0502020204030204" pitchFamily="34" charset="0"/>
              <a:cs typeface="Calibri" panose="020F0502020204030204" pitchFamily="34" charset="0"/>
            </a:rPr>
            <a:t>Encoder</a:t>
          </a:r>
          <a:r>
            <a:rPr lang="en-GB" sz="2300" kern="1200" dirty="0"/>
            <a:t>)</a:t>
          </a:r>
          <a:endParaRPr lang="en-US" sz="2300" kern="1200" dirty="0"/>
        </a:p>
      </dsp:txBody>
      <dsp:txXfrm>
        <a:off x="447767" y="2636100"/>
        <a:ext cx="1800000" cy="720000"/>
      </dsp:txXfrm>
    </dsp:sp>
    <dsp:sp modelId="{F8E84599-CAE9-48BB-825E-A717F8D257BB}">
      <dsp:nvSpPr>
        <dsp:cNvPr id="0" name=""/>
        <dsp:cNvSpPr/>
      </dsp:nvSpPr>
      <dsp:spPr>
        <a:xfrm>
          <a:off x="2382372" y="5699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7A54-4761-4026-94AD-30D2DD4F9C8F}">
      <dsp:nvSpPr>
        <dsp:cNvPr id="0" name=""/>
        <dsp:cNvSpPr/>
      </dsp:nvSpPr>
      <dsp:spPr>
        <a:xfrm>
          <a:off x="2611575" y="29077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2DB077-F20F-4A1B-9620-AF755696829A}">
      <dsp:nvSpPr>
        <dsp:cNvPr id="0" name=""/>
        <dsp:cNvSpPr/>
      </dsp:nvSpPr>
      <dsp:spPr>
        <a:xfrm>
          <a:off x="1999098" y="10980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Message</a:t>
          </a:r>
          <a:endParaRPr lang="en-US" sz="2300" kern="1200" dirty="0"/>
        </a:p>
      </dsp:txBody>
      <dsp:txXfrm>
        <a:off x="1999098" y="1098072"/>
        <a:ext cx="1800000" cy="720000"/>
      </dsp:txXfrm>
    </dsp:sp>
    <dsp:sp modelId="{969D82C1-4FF8-4FA7-9907-1F6AA4AA5994}">
      <dsp:nvSpPr>
        <dsp:cNvPr id="0" name=""/>
        <dsp:cNvSpPr/>
      </dsp:nvSpPr>
      <dsp:spPr>
        <a:xfrm>
          <a:off x="2537113" y="309371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875BF-0876-4D7B-A5DA-BE99638CC148}">
      <dsp:nvSpPr>
        <dsp:cNvPr id="0" name=""/>
        <dsp:cNvSpPr/>
      </dsp:nvSpPr>
      <dsp:spPr>
        <a:xfrm>
          <a:off x="2762944" y="3314557"/>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B8228F-B1B5-492D-8C53-95111BA2F0D2}">
      <dsp:nvSpPr>
        <dsp:cNvPr id="0" name=""/>
        <dsp:cNvSpPr/>
      </dsp:nvSpPr>
      <dsp:spPr>
        <a:xfrm>
          <a:off x="2176074" y="41696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mn-lt"/>
              <a:ea typeface="Calibri" panose="020F0502020204030204" pitchFamily="34" charset="0"/>
              <a:cs typeface="Calibri" panose="020F0502020204030204" pitchFamily="34" charset="0"/>
            </a:rPr>
            <a:t>Feedback</a:t>
          </a:r>
          <a:endParaRPr lang="en-US" sz="2300" kern="1200" dirty="0">
            <a:latin typeface="+mn-lt"/>
            <a:ea typeface="Calibri" panose="020F0502020204030204" pitchFamily="34" charset="0"/>
            <a:cs typeface="Calibri" panose="020F0502020204030204" pitchFamily="34" charset="0"/>
          </a:endParaRPr>
        </a:p>
      </dsp:txBody>
      <dsp:txXfrm>
        <a:off x="2176074" y="4169607"/>
        <a:ext cx="1800000" cy="720000"/>
      </dsp:txXfrm>
    </dsp:sp>
    <dsp:sp modelId="{DD9D097F-CD6E-4F0A-A06E-F5BB85BF35DF}">
      <dsp:nvSpPr>
        <dsp:cNvPr id="0" name=""/>
        <dsp:cNvSpPr/>
      </dsp:nvSpPr>
      <dsp:spPr>
        <a:xfrm>
          <a:off x="4133023" y="1523645"/>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DD80B-4EA1-4237-8391-A4CE13270440}">
      <dsp:nvSpPr>
        <dsp:cNvPr id="0" name=""/>
        <dsp:cNvSpPr/>
      </dsp:nvSpPr>
      <dsp:spPr>
        <a:xfrm>
          <a:off x="4374479" y="1762659"/>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09C77-BACF-4E3B-BC46-6AF6C763437B}">
      <dsp:nvSpPr>
        <dsp:cNvPr id="0" name=""/>
        <dsp:cNvSpPr/>
      </dsp:nvSpPr>
      <dsp:spPr>
        <a:xfrm>
          <a:off x="3897306" y="261536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Workers (Decoder)</a:t>
          </a:r>
          <a:endParaRPr lang="en-US" sz="2300" kern="1200" dirty="0"/>
        </a:p>
      </dsp:txBody>
      <dsp:txXfrm>
        <a:off x="3897306" y="2615364"/>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3DE79-F77E-4C23-B288-2F7D23817B1F}">
      <dsp:nvSpPr>
        <dsp:cNvPr id="0" name=""/>
        <dsp:cNvSpPr/>
      </dsp:nvSpPr>
      <dsp:spPr>
        <a:xfrm>
          <a:off x="0" y="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0385B-5650-4F40-B6E7-C2F67CC8D98D}">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C23D57-3BFF-40D3-B06D-838AF770743A}">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1066800">
            <a:lnSpc>
              <a:spcPct val="90000"/>
            </a:lnSpc>
            <a:spcBef>
              <a:spcPct val="0"/>
            </a:spcBef>
            <a:spcAft>
              <a:spcPct val="35000"/>
            </a:spcAft>
            <a:buNone/>
          </a:pPr>
          <a:r>
            <a:rPr lang="en-GB" sz="2400" kern="1200" dirty="0"/>
            <a:t>Be aware of your emotions</a:t>
          </a:r>
          <a:endParaRPr lang="en-US" sz="2400" kern="1200" dirty="0"/>
        </a:p>
      </dsp:txBody>
      <dsp:txXfrm>
        <a:off x="1106961" y="4499"/>
        <a:ext cx="5301776" cy="958408"/>
      </dsp:txXfrm>
    </dsp:sp>
    <dsp:sp modelId="{97899D27-D171-496C-8964-8E0D7FBF4592}">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A6070-7A8F-43CF-8402-4E1AE3DCE8C1}">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AA1F33-08B3-498C-9E42-B8DC2510C806}">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1066800">
            <a:lnSpc>
              <a:spcPct val="90000"/>
            </a:lnSpc>
            <a:spcBef>
              <a:spcPct val="0"/>
            </a:spcBef>
            <a:spcAft>
              <a:spcPct val="35000"/>
            </a:spcAft>
            <a:buNone/>
          </a:pPr>
          <a:r>
            <a:rPr lang="en-GB" sz="2400" kern="1200" dirty="0"/>
            <a:t>Practice active listening</a:t>
          </a:r>
          <a:endParaRPr lang="en-US" sz="2400" kern="1200" dirty="0"/>
        </a:p>
      </dsp:txBody>
      <dsp:txXfrm>
        <a:off x="1106961" y="1202510"/>
        <a:ext cx="5301776" cy="958408"/>
      </dsp:txXfrm>
    </dsp:sp>
    <dsp:sp modelId="{1D260857-6BDF-4A0B-ABDD-B7FE2CF63C7D}">
      <dsp:nvSpPr>
        <dsp:cNvPr id="0" name=""/>
        <dsp:cNvSpPr/>
      </dsp:nvSpPr>
      <dsp:spPr>
        <a:xfrm>
          <a:off x="0" y="242957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270C1-B177-430E-8CA4-4769F73D1B10}">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F0969C-B6A2-4B2B-B94F-911B57828E2F}">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1066800">
            <a:lnSpc>
              <a:spcPct val="90000"/>
            </a:lnSpc>
            <a:spcBef>
              <a:spcPct val="0"/>
            </a:spcBef>
            <a:spcAft>
              <a:spcPct val="35000"/>
            </a:spcAft>
            <a:buNone/>
          </a:pPr>
          <a:r>
            <a:rPr lang="en-GB" sz="2400" kern="1200" dirty="0"/>
            <a:t>Stay calm before responding</a:t>
          </a:r>
          <a:endParaRPr lang="en-US" sz="2400" kern="1200" dirty="0"/>
        </a:p>
      </dsp:txBody>
      <dsp:txXfrm>
        <a:off x="1106961" y="2400520"/>
        <a:ext cx="5301776" cy="958408"/>
      </dsp:txXfrm>
    </dsp:sp>
    <dsp:sp modelId="{5EDB4D13-FC3E-46F2-95B5-C96FF2F55D3D}">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5E538-FDD3-4E62-AC84-D44330FA101F}">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30B095-2624-4223-8BAA-164FD76895A0}">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1066800">
            <a:lnSpc>
              <a:spcPct val="90000"/>
            </a:lnSpc>
            <a:spcBef>
              <a:spcPct val="0"/>
            </a:spcBef>
            <a:spcAft>
              <a:spcPct val="35000"/>
            </a:spcAft>
            <a:buNone/>
          </a:pPr>
          <a:r>
            <a:rPr lang="en-GB" sz="2400" kern="1200" dirty="0"/>
            <a:t>Give clear feedback</a:t>
          </a:r>
          <a:endParaRPr lang="en-US" sz="2400" kern="1200" dirty="0"/>
        </a:p>
      </dsp:txBody>
      <dsp:txXfrm>
        <a:off x="1106961" y="3598531"/>
        <a:ext cx="5301776" cy="958408"/>
      </dsp:txXfrm>
    </dsp:sp>
    <dsp:sp modelId="{8D102851-7EB9-4E44-93C8-064A316C687E}">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E6E7AB-479A-4EA4-8CE3-9B6B43A7BD61}">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F8D674-0B67-4692-91DD-F84B0F4E967F}">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1066800">
            <a:lnSpc>
              <a:spcPct val="90000"/>
            </a:lnSpc>
            <a:spcBef>
              <a:spcPct val="0"/>
            </a:spcBef>
            <a:spcAft>
              <a:spcPct val="35000"/>
            </a:spcAft>
            <a:buNone/>
          </a:pPr>
          <a:r>
            <a:rPr lang="en-GB" sz="2400" kern="1200" dirty="0"/>
            <a:t>Build confidence</a:t>
          </a:r>
          <a:endParaRPr lang="en-US" sz="2400" kern="1200" dirty="0"/>
        </a:p>
      </dsp:txBody>
      <dsp:txXfrm>
        <a:off x="1106961" y="4796541"/>
        <a:ext cx="5301776" cy="9584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01779-ED8E-4907-B22A-A25B0B20CE36}">
      <dsp:nvSpPr>
        <dsp:cNvPr id="0" name=""/>
        <dsp:cNvSpPr/>
      </dsp:nvSpPr>
      <dsp:spPr>
        <a:xfrm>
          <a:off x="0" y="30144"/>
          <a:ext cx="6408738"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Problems: </a:t>
          </a:r>
          <a:endParaRPr lang="en-US" sz="3600" kern="1200"/>
        </a:p>
      </dsp:txBody>
      <dsp:txXfrm>
        <a:off x="42151" y="72295"/>
        <a:ext cx="6324436" cy="779158"/>
      </dsp:txXfrm>
    </dsp:sp>
    <dsp:sp modelId="{C6E93DA6-6221-48AD-A577-85274E2A2F4B}">
      <dsp:nvSpPr>
        <dsp:cNvPr id="0" name=""/>
        <dsp:cNvSpPr/>
      </dsp:nvSpPr>
      <dsp:spPr>
        <a:xfrm>
          <a:off x="0" y="997285"/>
          <a:ext cx="6408738" cy="863460"/>
        </a:xfrm>
        <a:prstGeom prst="roundRect">
          <a:avLst/>
        </a:prstGeom>
        <a:solidFill>
          <a:schemeClr val="accent2">
            <a:hueOff val="-1187359"/>
            <a:satOff val="0"/>
            <a:lumOff val="-4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Learn in different ways.</a:t>
          </a:r>
          <a:endParaRPr lang="en-US" sz="3600" kern="1200"/>
        </a:p>
      </dsp:txBody>
      <dsp:txXfrm>
        <a:off x="42151" y="1039436"/>
        <a:ext cx="6324436" cy="779158"/>
      </dsp:txXfrm>
    </dsp:sp>
    <dsp:sp modelId="{B76B0AA6-9BE6-44E2-BA15-52F5C9A0743C}">
      <dsp:nvSpPr>
        <dsp:cNvPr id="0" name=""/>
        <dsp:cNvSpPr/>
      </dsp:nvSpPr>
      <dsp:spPr>
        <a:xfrm>
          <a:off x="0" y="1964425"/>
          <a:ext cx="6408738" cy="863460"/>
        </a:xfrm>
        <a:prstGeom prst="roundRect">
          <a:avLst/>
        </a:prstGeom>
        <a:solidFill>
          <a:schemeClr val="accent2">
            <a:hueOff val="-2374718"/>
            <a:satOff val="0"/>
            <a:lumOff val="-9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mentality. </a:t>
          </a:r>
          <a:endParaRPr lang="en-US" sz="3600" kern="1200"/>
        </a:p>
      </dsp:txBody>
      <dsp:txXfrm>
        <a:off x="42151" y="2006576"/>
        <a:ext cx="6324436" cy="779158"/>
      </dsp:txXfrm>
    </dsp:sp>
    <dsp:sp modelId="{92790FB5-D1C2-44E7-BA7C-78FA6D5276A0}">
      <dsp:nvSpPr>
        <dsp:cNvPr id="0" name=""/>
        <dsp:cNvSpPr/>
      </dsp:nvSpPr>
      <dsp:spPr>
        <a:xfrm>
          <a:off x="0" y="2931565"/>
          <a:ext cx="6408738" cy="863460"/>
        </a:xfrm>
        <a:prstGeom prst="roundRect">
          <a:avLst/>
        </a:prstGeom>
        <a:solidFill>
          <a:schemeClr val="accent2">
            <a:hueOff val="-3562077"/>
            <a:satOff val="0"/>
            <a:lumOff val="-1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attitudes. </a:t>
          </a:r>
          <a:endParaRPr lang="en-US" sz="3600" kern="1200"/>
        </a:p>
      </dsp:txBody>
      <dsp:txXfrm>
        <a:off x="42151" y="2973716"/>
        <a:ext cx="6324436" cy="779158"/>
      </dsp:txXfrm>
    </dsp:sp>
    <dsp:sp modelId="{F5FDC8EB-EB34-41A3-9B15-25B123BDC12F}">
      <dsp:nvSpPr>
        <dsp:cNvPr id="0" name=""/>
        <dsp:cNvSpPr/>
      </dsp:nvSpPr>
      <dsp:spPr>
        <a:xfrm>
          <a:off x="0" y="3898705"/>
          <a:ext cx="6408738" cy="863460"/>
        </a:xfrm>
        <a:prstGeom prst="roundRect">
          <a:avLst/>
        </a:prstGeom>
        <a:solidFill>
          <a:schemeClr val="accent2">
            <a:hueOff val="-4749436"/>
            <a:satOff val="0"/>
            <a:lumOff val="-19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speeds. </a:t>
          </a:r>
          <a:endParaRPr lang="en-US" sz="3600" kern="1200"/>
        </a:p>
      </dsp:txBody>
      <dsp:txXfrm>
        <a:off x="42151" y="3940856"/>
        <a:ext cx="6324436" cy="779158"/>
      </dsp:txXfrm>
    </dsp:sp>
    <dsp:sp modelId="{421F513D-DEC5-440A-8C2C-3BB467A88FA1}">
      <dsp:nvSpPr>
        <dsp:cNvPr id="0" name=""/>
        <dsp:cNvSpPr/>
      </dsp:nvSpPr>
      <dsp:spPr>
        <a:xfrm>
          <a:off x="0" y="4865844"/>
          <a:ext cx="6408738" cy="863460"/>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styles.</a:t>
          </a:r>
          <a:endParaRPr lang="en-US" sz="3600" kern="1200"/>
        </a:p>
      </dsp:txBody>
      <dsp:txXfrm>
        <a:off x="42151" y="4907995"/>
        <a:ext cx="6324436" cy="7791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869B8-8852-416A-A1B1-D76A1CE8FA0D}">
      <dsp:nvSpPr>
        <dsp:cNvPr id="0" name=""/>
        <dsp:cNvSpPr/>
      </dsp:nvSpPr>
      <dsp:spPr>
        <a:xfrm>
          <a:off x="627280" y="697839"/>
          <a:ext cx="1452615" cy="145261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92B451-EA34-4968-807E-AD83678AB3D1}">
      <dsp:nvSpPr>
        <dsp:cNvPr id="0" name=""/>
        <dsp:cNvSpPr/>
      </dsp:nvSpPr>
      <dsp:spPr>
        <a:xfrm>
          <a:off x="936854" y="1007413"/>
          <a:ext cx="833467" cy="8334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99A60E-1D8F-4E86-8722-0CC4A9747AA4}">
      <dsp:nvSpPr>
        <dsp:cNvPr id="0" name=""/>
        <dsp:cNvSpPr/>
      </dsp:nvSpPr>
      <dsp:spPr>
        <a:xfrm>
          <a:off x="162919"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Communication barriers affect performance</a:t>
          </a:r>
          <a:endParaRPr lang="en-US" sz="1700" kern="1200" dirty="0"/>
        </a:p>
      </dsp:txBody>
      <dsp:txXfrm>
        <a:off x="162919" y="2602908"/>
        <a:ext cx="2381336" cy="1109729"/>
      </dsp:txXfrm>
    </dsp:sp>
    <dsp:sp modelId="{141A71EC-1EE8-40BB-9CC4-5C43EDBBB833}">
      <dsp:nvSpPr>
        <dsp:cNvPr id="0" name=""/>
        <dsp:cNvSpPr/>
      </dsp:nvSpPr>
      <dsp:spPr>
        <a:xfrm>
          <a:off x="3425350" y="697839"/>
          <a:ext cx="1452615" cy="145261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4ED42-F532-4DE7-B3F7-203429A43CFF}">
      <dsp:nvSpPr>
        <dsp:cNvPr id="0" name=""/>
        <dsp:cNvSpPr/>
      </dsp:nvSpPr>
      <dsp:spPr>
        <a:xfrm>
          <a:off x="3734924" y="1007413"/>
          <a:ext cx="833467" cy="8334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9DC0A-C041-4987-BED1-60B3C6450244}">
      <dsp:nvSpPr>
        <dsp:cNvPr id="0" name=""/>
        <dsp:cNvSpPr/>
      </dsp:nvSpPr>
      <dsp:spPr>
        <a:xfrm>
          <a:off x="2960990"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Misunderstanding leads to errors</a:t>
          </a:r>
          <a:endParaRPr lang="en-US" sz="2000" kern="1200" dirty="0"/>
        </a:p>
      </dsp:txBody>
      <dsp:txXfrm>
        <a:off x="2960990" y="2602908"/>
        <a:ext cx="2381336" cy="1109729"/>
      </dsp:txXfrm>
    </dsp:sp>
    <dsp:sp modelId="{F784BD6B-20D9-49AC-BBA2-1F28A829AACF}">
      <dsp:nvSpPr>
        <dsp:cNvPr id="0" name=""/>
        <dsp:cNvSpPr/>
      </dsp:nvSpPr>
      <dsp:spPr>
        <a:xfrm>
          <a:off x="6223421" y="697839"/>
          <a:ext cx="1452615" cy="145261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20EE9-177C-4523-A32C-59AB9DC5ED25}">
      <dsp:nvSpPr>
        <dsp:cNvPr id="0" name=""/>
        <dsp:cNvSpPr/>
      </dsp:nvSpPr>
      <dsp:spPr>
        <a:xfrm>
          <a:off x="6532995" y="1007413"/>
          <a:ext cx="833467" cy="8334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B4A23F-3016-421C-8D98-4FCB521CAB8D}">
      <dsp:nvSpPr>
        <dsp:cNvPr id="0" name=""/>
        <dsp:cNvSpPr/>
      </dsp:nvSpPr>
      <dsp:spPr>
        <a:xfrm>
          <a:off x="5759060"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Effective communication is important</a:t>
          </a:r>
          <a:endParaRPr lang="en-US" sz="2000" kern="1200" dirty="0"/>
        </a:p>
      </dsp:txBody>
      <dsp:txXfrm>
        <a:off x="5759060" y="2602908"/>
        <a:ext cx="2381336" cy="1109729"/>
      </dsp:txXfrm>
    </dsp:sp>
    <dsp:sp modelId="{E8D7985C-2569-4E42-9E3E-E18E69E1A044}">
      <dsp:nvSpPr>
        <dsp:cNvPr id="0" name=""/>
        <dsp:cNvSpPr/>
      </dsp:nvSpPr>
      <dsp:spPr>
        <a:xfrm>
          <a:off x="9021492" y="697839"/>
          <a:ext cx="1452615" cy="145261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733D6-D73E-4F8E-AEC5-C9FA011B0C8A}">
      <dsp:nvSpPr>
        <dsp:cNvPr id="0" name=""/>
        <dsp:cNvSpPr/>
      </dsp:nvSpPr>
      <dsp:spPr>
        <a:xfrm>
          <a:off x="9331066" y="1007413"/>
          <a:ext cx="833467" cy="8334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246A3-3CC5-4BB3-8C7D-75623C6584BA}">
      <dsp:nvSpPr>
        <dsp:cNvPr id="0" name=""/>
        <dsp:cNvSpPr/>
      </dsp:nvSpPr>
      <dsp:spPr>
        <a:xfrm>
          <a:off x="8557131"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Solutions can raise effectiveness and quality</a:t>
          </a:r>
          <a:endParaRPr lang="en-US" sz="2000" kern="1200" dirty="0"/>
        </a:p>
      </dsp:txBody>
      <dsp:txXfrm>
        <a:off x="8557131" y="2602908"/>
        <a:ext cx="2381336" cy="11097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AE8A43-04E8-4696-B929-3A1FD33A50BE}"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209C1-45F5-40D7-AE0B-133D4F5C1D76}" type="slidenum">
              <a:rPr lang="en-GB" smtClean="0"/>
              <a:t>‹#›</a:t>
            </a:fld>
            <a:endParaRPr lang="en-GB"/>
          </a:p>
        </p:txBody>
      </p:sp>
    </p:spTree>
    <p:extLst>
      <p:ext uri="{BB962C8B-B14F-4D97-AF65-F5344CB8AC3E}">
        <p14:creationId xmlns:p14="http://schemas.microsoft.com/office/powerpoint/2010/main" val="992044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209C1-45F5-40D7-AE0B-133D4F5C1D76}" type="slidenum">
              <a:rPr lang="en-GB" smtClean="0"/>
              <a:t>7</a:t>
            </a:fld>
            <a:endParaRPr lang="en-GB"/>
          </a:p>
        </p:txBody>
      </p:sp>
    </p:spTree>
    <p:extLst>
      <p:ext uri="{BB962C8B-B14F-4D97-AF65-F5344CB8AC3E}">
        <p14:creationId xmlns:p14="http://schemas.microsoft.com/office/powerpoint/2010/main" val="615708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209C1-45F5-40D7-AE0B-133D4F5C1D76}" type="slidenum">
              <a:rPr lang="en-GB" smtClean="0"/>
              <a:t>17</a:t>
            </a:fld>
            <a:endParaRPr lang="en-GB"/>
          </a:p>
        </p:txBody>
      </p:sp>
    </p:spTree>
    <p:extLst>
      <p:ext uri="{BB962C8B-B14F-4D97-AF65-F5344CB8AC3E}">
        <p14:creationId xmlns:p14="http://schemas.microsoft.com/office/powerpoint/2010/main" val="1006231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48973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89483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4/19/2026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5085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96022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6745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98054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0583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40008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86288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18405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78116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4/19/2026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56521675"/>
      </p:ext>
    </p:extLst>
  </p:cSld>
  <p:clrMap bg1="dk1" tx1="lt1" bg2="dk2" tx2="lt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2" r:id="rId6"/>
    <p:sldLayoutId id="2147483828" r:id="rId7"/>
    <p:sldLayoutId id="2147483829" r:id="rId8"/>
    <p:sldLayoutId id="2147483830" r:id="rId9"/>
    <p:sldLayoutId id="2147483831" r:id="rId10"/>
    <p:sldLayoutId id="2147483833"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hyperlink" Target="https://www.cipd.org/" TargetMode="External"/><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8E4A3-C27B-0F3A-8780-358F7E36390B}"/>
              </a:ext>
            </a:extLst>
          </p:cNvPr>
          <p:cNvSpPr>
            <a:spLocks noGrp="1"/>
          </p:cNvSpPr>
          <p:nvPr>
            <p:ph type="ctrTitle"/>
          </p:nvPr>
        </p:nvSpPr>
        <p:spPr>
          <a:xfrm>
            <a:off x="561975" y="869150"/>
            <a:ext cx="11090275" cy="2133822"/>
          </a:xfrm>
        </p:spPr>
        <p:txBody>
          <a:bodyPr>
            <a:noAutofit/>
          </a:bodyPr>
          <a:lstStyle/>
          <a:p>
            <a:br>
              <a:rPr lang="en-GB" dirty="0"/>
            </a:br>
            <a:br>
              <a:rPr lang="en-GB" dirty="0"/>
            </a:br>
            <a:br>
              <a:rPr lang="en-GB" dirty="0"/>
            </a:br>
            <a:r>
              <a:rPr lang="en-GB" sz="5400" dirty="0">
                <a:cs typeface="Times New Roman" panose="02020603050405020304" pitchFamily="18" charset="0"/>
              </a:rPr>
              <a:t>LCLM4003 Effective Teamwork and Communication</a:t>
            </a:r>
            <a:br>
              <a:rPr lang="en-GB" dirty="0"/>
            </a:br>
            <a:endParaRPr lang="en-GB" dirty="0"/>
          </a:p>
        </p:txBody>
      </p:sp>
      <p:sp>
        <p:nvSpPr>
          <p:cNvPr id="3" name="Subtitle 2">
            <a:extLst>
              <a:ext uri="{FF2B5EF4-FFF2-40B4-BE49-F238E27FC236}">
                <a16:creationId xmlns:a16="http://schemas.microsoft.com/office/drawing/2014/main" id="{C8BE7414-9462-BE0A-D4A8-445A3B26647B}"/>
              </a:ext>
            </a:extLst>
          </p:cNvPr>
          <p:cNvSpPr>
            <a:spLocks noGrp="1"/>
          </p:cNvSpPr>
          <p:nvPr>
            <p:ph type="subTitle" idx="1"/>
          </p:nvPr>
        </p:nvSpPr>
        <p:spPr>
          <a:xfrm>
            <a:off x="539750" y="2296392"/>
            <a:ext cx="9497868" cy="4012334"/>
          </a:xfrm>
        </p:spPr>
        <p:txBody>
          <a:bodyPr>
            <a:normAutofit/>
          </a:bodyPr>
          <a:lstStyle/>
          <a:p>
            <a:r>
              <a:rPr lang="en-GB" sz="2400" dirty="0">
                <a:latin typeface="Times New Roman" panose="02020603050405020304" pitchFamily="18" charset="0"/>
                <a:cs typeface="Times New Roman" panose="02020603050405020304" pitchFamily="18" charset="0"/>
              </a:rPr>
              <a:t>ASSIGNMENT 2: Group Presentation</a:t>
            </a:r>
          </a:p>
          <a:p>
            <a:r>
              <a:rPr lang="en-GB" sz="2400" cap="none" spc="0" dirty="0">
                <a:latin typeface="Times New Roman" panose="02020603050405020304" pitchFamily="18" charset="0"/>
                <a:cs typeface="Times New Roman" panose="02020603050405020304" pitchFamily="18" charset="0"/>
              </a:rPr>
              <a:t>Student</a:t>
            </a:r>
            <a:r>
              <a:rPr lang="en-GB" sz="2400" dirty="0">
                <a:latin typeface="Times New Roman" panose="02020603050405020304" pitchFamily="18" charset="0"/>
                <a:cs typeface="Times New Roman" panose="02020603050405020304" pitchFamily="18" charset="0"/>
              </a:rPr>
              <a:t>:  BENSON ONI                  ID No.2517532</a:t>
            </a:r>
          </a:p>
          <a:p>
            <a:r>
              <a:rPr lang="en-GB" sz="2400" cap="none" spc="0" dirty="0">
                <a:latin typeface="Times New Roman" panose="02020603050405020304" pitchFamily="18" charset="0"/>
                <a:cs typeface="Times New Roman" panose="02020603050405020304" pitchFamily="18" charset="0"/>
              </a:rPr>
              <a:t>Student</a:t>
            </a:r>
            <a:r>
              <a:rPr lang="en-GB" sz="2400" dirty="0">
                <a:latin typeface="Times New Roman" panose="02020603050405020304" pitchFamily="18" charset="0"/>
                <a:cs typeface="Times New Roman" panose="02020603050405020304" pitchFamily="18" charset="0"/>
              </a:rPr>
              <a:t>:  Vira Olaniyi               ID No.2509519</a:t>
            </a:r>
          </a:p>
          <a:p>
            <a:r>
              <a:rPr lang="en-GB" sz="2400" cap="none" spc="0" dirty="0">
                <a:latin typeface="Times New Roman" panose="02020603050405020304" pitchFamily="18" charset="0"/>
                <a:cs typeface="Times New Roman" panose="02020603050405020304" pitchFamily="18" charset="0"/>
              </a:rPr>
              <a:t>Student</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alut</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lueth</a:t>
            </a:r>
            <a:r>
              <a:rPr lang="en-GB" sz="2400" dirty="0">
                <a:latin typeface="Times New Roman" panose="02020603050405020304" pitchFamily="18" charset="0"/>
                <a:cs typeface="Times New Roman" panose="02020603050405020304" pitchFamily="18" charset="0"/>
              </a:rPr>
              <a:t>                  id no.2512519</a:t>
            </a:r>
          </a:p>
          <a:p>
            <a:r>
              <a:rPr lang="en-GB" sz="2400" cap="none" spc="0" dirty="0">
                <a:latin typeface="Times New Roman" panose="02020603050405020304" pitchFamily="18" charset="0"/>
                <a:cs typeface="Times New Roman" panose="02020603050405020304" pitchFamily="18" charset="0"/>
              </a:rPr>
              <a:t>Student</a:t>
            </a:r>
            <a:r>
              <a:rPr lang="en-GB" sz="2400" dirty="0">
                <a:latin typeface="Times New Roman" panose="02020603050405020304" pitchFamily="18" charset="0"/>
                <a:cs typeface="Times New Roman" panose="02020603050405020304" pitchFamily="18" charset="0"/>
              </a:rPr>
              <a:t>:  Gabriel </a:t>
            </a:r>
            <a:r>
              <a:rPr lang="en-GB" sz="2400" dirty="0" err="1">
                <a:latin typeface="Times New Roman" panose="02020603050405020304" pitchFamily="18" charset="0"/>
                <a:cs typeface="Times New Roman" panose="02020603050405020304" pitchFamily="18" charset="0"/>
              </a:rPr>
              <a:t>rodrigues</a:t>
            </a:r>
            <a:r>
              <a:rPr lang="en-GB" sz="2400" dirty="0">
                <a:latin typeface="Times New Roman" panose="02020603050405020304" pitchFamily="18" charset="0"/>
                <a:cs typeface="Times New Roman" panose="02020603050405020304" pitchFamily="18" charset="0"/>
              </a:rPr>
              <a:t>     id no.2438464</a:t>
            </a:r>
          </a:p>
          <a:p>
            <a:r>
              <a:rPr lang="en-GB" sz="2400" cap="none" spc="0" dirty="0">
                <a:latin typeface="Times New Roman" panose="02020603050405020304" pitchFamily="18" charset="0"/>
                <a:cs typeface="Times New Roman" panose="02020603050405020304" pitchFamily="18" charset="0"/>
              </a:rPr>
              <a:t>Tutor’s Name: </a:t>
            </a:r>
            <a:r>
              <a:rPr lang="en-GB" sz="2400" dirty="0">
                <a:latin typeface="Times New Roman" panose="02020603050405020304" pitchFamily="18" charset="0"/>
                <a:cs typeface="Times New Roman" panose="02020603050405020304" pitchFamily="18" charset="0"/>
              </a:rPr>
              <a:t>Tim </a:t>
            </a:r>
            <a:r>
              <a:rPr lang="en-GB" sz="2400" dirty="0" err="1">
                <a:latin typeface="Times New Roman" panose="02020603050405020304" pitchFamily="18" charset="0"/>
                <a:cs typeface="Times New Roman" panose="02020603050405020304" pitchFamily="18" charset="0"/>
              </a:rPr>
              <a:t>hopkins</a:t>
            </a:r>
            <a:endParaRPr lang="en-GB" sz="2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42000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26" name="Rectangle 25">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7" name="Oval 26">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8" name="Oval 27">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9" name="Group 28">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31" name="Rectangle 30">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2" name="Rectangle 31">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0" name="Rectangle 29">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4" name="Rectangle 33">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36" name="Rectangle 35">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9" name="Rectangle 38">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41">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7" name="Rectangle 46">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3" name="Group 42">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5" name="Rectangle 44">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9">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9C27A488-06CD-743F-00BE-E024366718F3}"/>
              </a:ext>
            </a:extLst>
          </p:cNvPr>
          <p:cNvSpPr txBox="1"/>
          <p:nvPr/>
        </p:nvSpPr>
        <p:spPr>
          <a:xfrm>
            <a:off x="640450" y="550663"/>
            <a:ext cx="4554821" cy="218609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Overview</a:t>
            </a:r>
          </a:p>
        </p:txBody>
      </p:sp>
      <p:graphicFrame>
        <p:nvGraphicFramePr>
          <p:cNvPr id="5" name="TextBox 2">
            <a:extLst>
              <a:ext uri="{FF2B5EF4-FFF2-40B4-BE49-F238E27FC236}">
                <a16:creationId xmlns:a16="http://schemas.microsoft.com/office/drawing/2014/main" id="{A939FB2C-E0F1-B1FE-63B5-F0D778C0F9AA}"/>
              </a:ext>
            </a:extLst>
          </p:cNvPr>
          <p:cNvGraphicFramePr/>
          <p:nvPr>
            <p:extLst>
              <p:ext uri="{D42A27DB-BD31-4B8C-83A1-F6EECF244321}">
                <p14:modId xmlns:p14="http://schemas.microsoft.com/office/powerpoint/2010/main" val="2470770653"/>
              </p:ext>
            </p:extLst>
          </p:nvPr>
        </p:nvGraphicFramePr>
        <p:xfrm>
          <a:off x="701909" y="1643712"/>
          <a:ext cx="10939228" cy="4665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9138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36" name="Rectangle 35">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Oval 36">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8" name="Oval 37">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39" name="Group 38">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1" name="Rectangle 40">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Rectangle 41">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0" name="Rectangle 39">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4" name="Rectangle 43">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6" name="Rectangle 45">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49" name="Rectangle 48">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2" name="Group 51">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7" name="Rectangle 56">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3" name="Group 52">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5" name="Rectangle 54">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Rectangle 59">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12F734E-6E7D-BC70-5AF0-82B5E1E9B678}"/>
              </a:ext>
            </a:extLst>
          </p:cNvPr>
          <p:cNvSpPr>
            <a:spLocks noGrp="1"/>
          </p:cNvSpPr>
          <p:nvPr>
            <p:ph type="ctrTitle"/>
          </p:nvPr>
        </p:nvSpPr>
        <p:spPr>
          <a:xfrm>
            <a:off x="477600" y="219483"/>
            <a:ext cx="4922399" cy="1424228"/>
          </a:xfrm>
        </p:spPr>
        <p:txBody>
          <a:bodyPr vert="horz" lIns="91440" tIns="45720" rIns="91440" bIns="45720" rtlCol="0" anchor="b">
            <a:normAutofit/>
          </a:bodyPr>
          <a:lstStyle/>
          <a:p>
            <a:r>
              <a:rPr lang="en-US" sz="6000" dirty="0"/>
              <a:t>Introduction</a:t>
            </a:r>
          </a:p>
        </p:txBody>
      </p:sp>
      <p:sp>
        <p:nvSpPr>
          <p:cNvPr id="3" name="Subtitle 2">
            <a:extLst>
              <a:ext uri="{FF2B5EF4-FFF2-40B4-BE49-F238E27FC236}">
                <a16:creationId xmlns:a16="http://schemas.microsoft.com/office/drawing/2014/main" id="{C6F87B4A-FBF1-A424-6289-42F5C549C204}"/>
              </a:ext>
            </a:extLst>
          </p:cNvPr>
          <p:cNvSpPr>
            <a:spLocks noGrp="1"/>
          </p:cNvSpPr>
          <p:nvPr>
            <p:ph type="subTitle" idx="1"/>
          </p:nvPr>
        </p:nvSpPr>
        <p:spPr>
          <a:xfrm>
            <a:off x="539014" y="1859593"/>
            <a:ext cx="5513610" cy="4800744"/>
          </a:xfrm>
        </p:spPr>
        <p:txBody>
          <a:bodyPr vert="horz" lIns="91440" tIns="45720" rIns="91440" bIns="45720" rtlCol="0" anchor="t">
            <a:normAutofit/>
          </a:bodyPr>
          <a:lstStyle/>
          <a:p>
            <a:pPr marL="342900" indent="-270000">
              <a:buFont typeface="Arial" panose="020B0604020202020204" pitchFamily="34" charset="0"/>
              <a:buChar char="•"/>
            </a:pPr>
            <a:r>
              <a:rPr lang="en-GB" sz="3200" cap="none" spc="50" dirty="0">
                <a:latin typeface="Times New Roman" panose="02020603050405020304" pitchFamily="18" charset="0"/>
                <a:cs typeface="Times New Roman" panose="02020603050405020304" pitchFamily="18" charset="0"/>
              </a:rPr>
              <a:t>Flight Foods Ltd case study</a:t>
            </a:r>
            <a:endParaRPr lang="en-US" sz="3200" cap="none" spc="50" dirty="0">
              <a:latin typeface="Times New Roman" panose="02020603050405020304" pitchFamily="18" charset="0"/>
              <a:cs typeface="Times New Roman" panose="02020603050405020304" pitchFamily="18" charset="0"/>
            </a:endParaRPr>
          </a:p>
          <a:p>
            <a:pPr marL="342900" indent="-270000">
              <a:buFont typeface="Arial" panose="020B0604020202020204" pitchFamily="34" charset="0"/>
              <a:buChar char="•"/>
            </a:pPr>
            <a:r>
              <a:rPr lang="fr-FR" sz="3200" cap="none" spc="50" dirty="0">
                <a:latin typeface="Times New Roman" panose="02020603050405020304" pitchFamily="18" charset="0"/>
                <a:cs typeface="Times New Roman" panose="02020603050405020304" pitchFamily="18" charset="0"/>
              </a:rPr>
              <a:t>Environmental noise as a communication barrier</a:t>
            </a:r>
          </a:p>
          <a:p>
            <a:pPr marL="342900" indent="-270000">
              <a:buFont typeface="Arial" panose="020B0604020202020204" pitchFamily="34" charset="0"/>
              <a:buChar char="•"/>
            </a:pPr>
            <a:r>
              <a:rPr lang="en-GB" sz="3200" cap="none" spc="50" dirty="0">
                <a:latin typeface="Times New Roman" panose="02020603050405020304" pitchFamily="18" charset="0"/>
                <a:cs typeface="Times New Roman" panose="02020603050405020304" pitchFamily="18" charset="0"/>
              </a:rPr>
              <a:t>Impact on food quality and business performance</a:t>
            </a:r>
          </a:p>
          <a:p>
            <a:pPr marL="342900" indent="-270000">
              <a:buFont typeface="Arial" panose="020B0604020202020204" pitchFamily="34" charset="0"/>
              <a:buChar char="•"/>
            </a:pPr>
            <a:r>
              <a:rPr lang="en-GB" sz="3200" cap="none" spc="50" dirty="0">
                <a:latin typeface="Times New Roman" panose="02020603050405020304" pitchFamily="18" charset="0"/>
                <a:cs typeface="Times New Roman" panose="02020603050405020304" pitchFamily="18" charset="0"/>
              </a:rPr>
              <a:t>Analysis using communication theories</a:t>
            </a:r>
            <a:endParaRPr lang="en-US" sz="1800" spc="50" dirty="0"/>
          </a:p>
        </p:txBody>
      </p:sp>
      <p:grpSp>
        <p:nvGrpSpPr>
          <p:cNvPr id="62" name="Group 61">
            <a:extLst>
              <a:ext uri="{FF2B5EF4-FFF2-40B4-BE49-F238E27FC236}">
                <a16:creationId xmlns:a16="http://schemas.microsoft.com/office/drawing/2014/main" id="{283B8B97-2EEE-4843-8C7F-758D84C59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63" name="Oval 62">
              <a:extLst>
                <a:ext uri="{FF2B5EF4-FFF2-40B4-BE49-F238E27FC236}">
                  <a16:creationId xmlns:a16="http://schemas.microsoft.com/office/drawing/2014/main" id="{06C52333-1FA7-4EAF-8286-14B008B1B3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99EC4961-FC08-40D1-8428-FF961619CB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87240EBB-89C3-4662-887C-56272E083B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Abstract background of blue mesh and nodes">
            <a:extLst>
              <a:ext uri="{FF2B5EF4-FFF2-40B4-BE49-F238E27FC236}">
                <a16:creationId xmlns:a16="http://schemas.microsoft.com/office/drawing/2014/main" id="{840CC846-E90B-28CF-04E0-F0387154EBCC}"/>
              </a:ext>
            </a:extLst>
          </p:cNvPr>
          <p:cNvPicPr>
            <a:picLocks noChangeAspect="1"/>
          </p:cNvPicPr>
          <p:nvPr/>
        </p:nvPicPr>
        <p:blipFill>
          <a:blip r:embed="rId2">
            <a:extLst>
              <a:ext uri="{28A0092B-C50C-407E-A947-70E740481C1C}">
                <a14:useLocalDpi xmlns:a14="http://schemas.microsoft.com/office/drawing/2010/main" val="0"/>
              </a:ext>
            </a:extLst>
          </a:blip>
          <a:srcRect l="43750"/>
          <a:stretch>
            <a:fillRect/>
          </a:stretch>
        </p:blipFill>
        <p:spPr>
          <a:xfrm>
            <a:off x="5756899" y="219481"/>
            <a:ext cx="6140677" cy="6481301"/>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6681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76A206EF-55F7-E3EB-8752-5A6622EDB483}"/>
              </a:ext>
            </a:extLst>
          </p:cNvPr>
          <p:cNvGrpSpPr/>
          <p:nvPr/>
        </p:nvGrpSpPr>
        <p:grpSpPr>
          <a:xfrm>
            <a:off x="6309792" y="1727190"/>
            <a:ext cx="4697151" cy="4429845"/>
            <a:chOff x="6309792" y="1727190"/>
            <a:chExt cx="4697151" cy="4429845"/>
          </a:xfrm>
        </p:grpSpPr>
        <p:sp>
          <p:nvSpPr>
            <p:cNvPr id="4" name="Free-form: Shape 3">
              <a:extLst>
                <a:ext uri="{FF2B5EF4-FFF2-40B4-BE49-F238E27FC236}">
                  <a16:creationId xmlns:a16="http://schemas.microsoft.com/office/drawing/2014/main" id="{AF1FD1ED-DC33-CF24-37EC-37BEE845BB95}"/>
                </a:ext>
              </a:extLst>
            </p:cNvPr>
            <p:cNvSpPr/>
            <p:nvPr/>
          </p:nvSpPr>
          <p:spPr>
            <a:xfrm>
              <a:off x="9277864" y="1855713"/>
              <a:ext cx="1209958" cy="1077813"/>
            </a:xfrm>
            <a:custGeom>
              <a:avLst/>
              <a:gdLst>
                <a:gd name="csX0" fmla="*/ 0 w 1077813"/>
                <a:gd name="csY0" fmla="*/ 0 h 1077813"/>
                <a:gd name="csX1" fmla="*/ 1077813 w 1077813"/>
                <a:gd name="csY1" fmla="*/ 0 h 1077813"/>
                <a:gd name="csX2" fmla="*/ 1077813 w 1077813"/>
                <a:gd name="csY2" fmla="*/ 1077813 h 1077813"/>
                <a:gd name="csX3" fmla="*/ 0 w 1077813"/>
                <a:gd name="csY3" fmla="*/ 1077813 h 1077813"/>
                <a:gd name="csX4" fmla="*/ 0 w 1077813"/>
                <a:gd name="csY4" fmla="*/ 0 h 1077813"/>
              </a:gdLst>
              <a:ahLst/>
              <a:cxnLst>
                <a:cxn ang="0">
                  <a:pos x="csX0" y="csY0"/>
                </a:cxn>
                <a:cxn ang="0">
                  <a:pos x="csX1" y="csY1"/>
                </a:cxn>
                <a:cxn ang="0">
                  <a:pos x="csX2" y="csY2"/>
                </a:cxn>
                <a:cxn ang="0">
                  <a:pos x="csX3" y="csY3"/>
                </a:cxn>
                <a:cxn ang="0">
                  <a:pos x="csX4" y="csY4"/>
                </a:cxn>
              </a:cxnLst>
              <a:rect l="l" t="t" r="r" b="b"/>
              <a:pathLst>
                <a:path w="1077813" h="1077813">
                  <a:moveTo>
                    <a:pt x="0" y="0"/>
                  </a:moveTo>
                  <a:lnTo>
                    <a:pt x="1077813" y="0"/>
                  </a:lnTo>
                  <a:lnTo>
                    <a:pt x="1077813" y="1077813"/>
                  </a:lnTo>
                  <a:lnTo>
                    <a:pt x="0" y="10778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Encoder</a:t>
              </a:r>
            </a:p>
            <a:p>
              <a:pPr marL="0" lvl="0" indent="0" algn="ctr" defTabSz="933450">
                <a:lnSpc>
                  <a:spcPct val="90000"/>
                </a:lnSpc>
                <a:spcBef>
                  <a:spcPct val="0"/>
                </a:spcBef>
                <a:spcAft>
                  <a:spcPct val="35000"/>
                </a:spcAft>
                <a:buNone/>
              </a:pPr>
              <a:r>
                <a:rPr lang="en-GB" sz="2100" kern="1200" dirty="0"/>
                <a:t>Verbal speech</a:t>
              </a:r>
            </a:p>
          </p:txBody>
        </p:sp>
        <p:sp>
          <p:nvSpPr>
            <p:cNvPr id="5" name="Arrow: Circular 4">
              <a:extLst>
                <a:ext uri="{FF2B5EF4-FFF2-40B4-BE49-F238E27FC236}">
                  <a16:creationId xmlns:a16="http://schemas.microsoft.com/office/drawing/2014/main" id="{6B91CD17-1CA7-2532-DC63-02D0D28D385A}"/>
                </a:ext>
              </a:extLst>
            </p:cNvPr>
            <p:cNvSpPr/>
            <p:nvPr/>
          </p:nvSpPr>
          <p:spPr>
            <a:xfrm>
              <a:off x="6742529" y="1824541"/>
              <a:ext cx="4040940" cy="4040940"/>
            </a:xfrm>
            <a:prstGeom prst="circularArrow">
              <a:avLst>
                <a:gd name="adj1" fmla="val 5201"/>
                <a:gd name="adj2" fmla="val 335982"/>
                <a:gd name="adj3" fmla="val 21292961"/>
                <a:gd name="adj4" fmla="val 19766485"/>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 name="Free-form: Shape 5">
              <a:extLst>
                <a:ext uri="{FF2B5EF4-FFF2-40B4-BE49-F238E27FC236}">
                  <a16:creationId xmlns:a16="http://schemas.microsoft.com/office/drawing/2014/main" id="{72641624-FB32-3530-66C6-1188CFA2E2E4}"/>
                </a:ext>
              </a:extLst>
            </p:cNvPr>
            <p:cNvSpPr/>
            <p:nvPr/>
          </p:nvSpPr>
          <p:spPr>
            <a:xfrm>
              <a:off x="9929130" y="3860104"/>
              <a:ext cx="1077813" cy="1077813"/>
            </a:xfrm>
            <a:custGeom>
              <a:avLst/>
              <a:gdLst>
                <a:gd name="csX0" fmla="*/ 0 w 1077813"/>
                <a:gd name="csY0" fmla="*/ 0 h 1077813"/>
                <a:gd name="csX1" fmla="*/ 1077813 w 1077813"/>
                <a:gd name="csY1" fmla="*/ 0 h 1077813"/>
                <a:gd name="csX2" fmla="*/ 1077813 w 1077813"/>
                <a:gd name="csY2" fmla="*/ 1077813 h 1077813"/>
                <a:gd name="csX3" fmla="*/ 0 w 1077813"/>
                <a:gd name="csY3" fmla="*/ 1077813 h 1077813"/>
                <a:gd name="csX4" fmla="*/ 0 w 1077813"/>
                <a:gd name="csY4" fmla="*/ 0 h 1077813"/>
              </a:gdLst>
              <a:ahLst/>
              <a:cxnLst>
                <a:cxn ang="0">
                  <a:pos x="csX0" y="csY0"/>
                </a:cxn>
                <a:cxn ang="0">
                  <a:pos x="csX1" y="csY1"/>
                </a:cxn>
                <a:cxn ang="0">
                  <a:pos x="csX2" y="csY2"/>
                </a:cxn>
                <a:cxn ang="0">
                  <a:pos x="csX3" y="csY3"/>
                </a:cxn>
                <a:cxn ang="0">
                  <a:pos x="csX4" y="csY4"/>
                </a:cxn>
              </a:cxnLst>
              <a:rect l="l" t="t" r="r" b="b"/>
              <a:pathLst>
                <a:path w="1077813" h="1077813">
                  <a:moveTo>
                    <a:pt x="0" y="0"/>
                  </a:moveTo>
                  <a:lnTo>
                    <a:pt x="1077813" y="0"/>
                  </a:lnTo>
                  <a:lnTo>
                    <a:pt x="1077813" y="1077813"/>
                  </a:lnTo>
                  <a:lnTo>
                    <a:pt x="0" y="10778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Channel</a:t>
              </a:r>
            </a:p>
            <a:p>
              <a:pPr marL="0" lvl="0" indent="0" algn="ctr" defTabSz="933450">
                <a:lnSpc>
                  <a:spcPct val="90000"/>
                </a:lnSpc>
                <a:spcBef>
                  <a:spcPct val="0"/>
                </a:spcBef>
                <a:spcAft>
                  <a:spcPct val="35000"/>
                </a:spcAft>
                <a:buNone/>
              </a:pPr>
              <a:r>
                <a:rPr lang="en-GB" sz="2100" kern="1200" dirty="0"/>
                <a:t>Machine Noise</a:t>
              </a:r>
            </a:p>
          </p:txBody>
        </p:sp>
        <p:sp>
          <p:nvSpPr>
            <p:cNvPr id="7" name="Arrow: Circular 6">
              <a:extLst>
                <a:ext uri="{FF2B5EF4-FFF2-40B4-BE49-F238E27FC236}">
                  <a16:creationId xmlns:a16="http://schemas.microsoft.com/office/drawing/2014/main" id="{3A008640-6175-6571-8F0F-8F3E0DA2B730}"/>
                </a:ext>
              </a:extLst>
            </p:cNvPr>
            <p:cNvSpPr/>
            <p:nvPr/>
          </p:nvSpPr>
          <p:spPr>
            <a:xfrm>
              <a:off x="6742529" y="1824541"/>
              <a:ext cx="4040940" cy="4040940"/>
            </a:xfrm>
            <a:prstGeom prst="circularArrow">
              <a:avLst>
                <a:gd name="adj1" fmla="val 5201"/>
                <a:gd name="adj2" fmla="val 335982"/>
                <a:gd name="adj3" fmla="val 4014407"/>
                <a:gd name="adj4" fmla="val 2253700"/>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8" name="Free-form: Shape 7">
              <a:extLst>
                <a:ext uri="{FF2B5EF4-FFF2-40B4-BE49-F238E27FC236}">
                  <a16:creationId xmlns:a16="http://schemas.microsoft.com/office/drawing/2014/main" id="{F5E97746-2CA1-23BC-7E43-4AE741A6EA8A}"/>
                </a:ext>
              </a:extLst>
            </p:cNvPr>
            <p:cNvSpPr/>
            <p:nvPr/>
          </p:nvSpPr>
          <p:spPr>
            <a:xfrm>
              <a:off x="8158020" y="5079222"/>
              <a:ext cx="1209958" cy="1077813"/>
            </a:xfrm>
            <a:custGeom>
              <a:avLst/>
              <a:gdLst>
                <a:gd name="csX0" fmla="*/ 0 w 1077813"/>
                <a:gd name="csY0" fmla="*/ 0 h 1077813"/>
                <a:gd name="csX1" fmla="*/ 1077813 w 1077813"/>
                <a:gd name="csY1" fmla="*/ 0 h 1077813"/>
                <a:gd name="csX2" fmla="*/ 1077813 w 1077813"/>
                <a:gd name="csY2" fmla="*/ 1077813 h 1077813"/>
                <a:gd name="csX3" fmla="*/ 0 w 1077813"/>
                <a:gd name="csY3" fmla="*/ 1077813 h 1077813"/>
                <a:gd name="csX4" fmla="*/ 0 w 1077813"/>
                <a:gd name="csY4" fmla="*/ 0 h 1077813"/>
              </a:gdLst>
              <a:ahLst/>
              <a:cxnLst>
                <a:cxn ang="0">
                  <a:pos x="csX0" y="csY0"/>
                </a:cxn>
                <a:cxn ang="0">
                  <a:pos x="csX1" y="csY1"/>
                </a:cxn>
                <a:cxn ang="0">
                  <a:pos x="csX2" y="csY2"/>
                </a:cxn>
                <a:cxn ang="0">
                  <a:pos x="csX3" y="csY3"/>
                </a:cxn>
                <a:cxn ang="0">
                  <a:pos x="csX4" y="csY4"/>
                </a:cxn>
              </a:cxnLst>
              <a:rect l="l" t="t" r="r" b="b"/>
              <a:pathLst>
                <a:path w="1077813" h="1077813">
                  <a:moveTo>
                    <a:pt x="0" y="0"/>
                  </a:moveTo>
                  <a:lnTo>
                    <a:pt x="1077813" y="0"/>
                  </a:lnTo>
                  <a:lnTo>
                    <a:pt x="1077813" y="1077813"/>
                  </a:lnTo>
                  <a:lnTo>
                    <a:pt x="0" y="10778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Decoder</a:t>
              </a:r>
            </a:p>
            <a:p>
              <a:pPr marL="0" lvl="0" indent="0" algn="ctr" defTabSz="933450">
                <a:lnSpc>
                  <a:spcPct val="90000"/>
                </a:lnSpc>
                <a:spcBef>
                  <a:spcPct val="0"/>
                </a:spcBef>
                <a:spcAft>
                  <a:spcPct val="35000"/>
                </a:spcAft>
                <a:buNone/>
              </a:pPr>
              <a:r>
                <a:rPr lang="en-GB" sz="2100" kern="1200" dirty="0"/>
                <a:t>Factory floor</a:t>
              </a:r>
            </a:p>
          </p:txBody>
        </p:sp>
        <p:sp>
          <p:nvSpPr>
            <p:cNvPr id="9" name="Arrow: Circular 8">
              <a:extLst>
                <a:ext uri="{FF2B5EF4-FFF2-40B4-BE49-F238E27FC236}">
                  <a16:creationId xmlns:a16="http://schemas.microsoft.com/office/drawing/2014/main" id="{C1151849-82FE-A61D-7129-E8258FA725AD}"/>
                </a:ext>
              </a:extLst>
            </p:cNvPr>
            <p:cNvSpPr/>
            <p:nvPr/>
          </p:nvSpPr>
          <p:spPr>
            <a:xfrm>
              <a:off x="6742529" y="1824541"/>
              <a:ext cx="4040940" cy="4040940"/>
            </a:xfrm>
            <a:prstGeom prst="circularArrow">
              <a:avLst>
                <a:gd name="adj1" fmla="val 5201"/>
                <a:gd name="adj2" fmla="val 335982"/>
                <a:gd name="adj3" fmla="val 8210318"/>
                <a:gd name="adj4" fmla="val 6449611"/>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74279FF5-F99E-1C58-4AE1-0ADF7553A1A9}"/>
                </a:ext>
              </a:extLst>
            </p:cNvPr>
            <p:cNvSpPr/>
            <p:nvPr/>
          </p:nvSpPr>
          <p:spPr>
            <a:xfrm>
              <a:off x="6309792" y="3860104"/>
              <a:ext cx="1287078" cy="1077813"/>
            </a:xfrm>
            <a:custGeom>
              <a:avLst/>
              <a:gdLst>
                <a:gd name="csX0" fmla="*/ 0 w 1077813"/>
                <a:gd name="csY0" fmla="*/ 0 h 1077813"/>
                <a:gd name="csX1" fmla="*/ 1077813 w 1077813"/>
                <a:gd name="csY1" fmla="*/ 0 h 1077813"/>
                <a:gd name="csX2" fmla="*/ 1077813 w 1077813"/>
                <a:gd name="csY2" fmla="*/ 1077813 h 1077813"/>
                <a:gd name="csX3" fmla="*/ 0 w 1077813"/>
                <a:gd name="csY3" fmla="*/ 1077813 h 1077813"/>
                <a:gd name="csX4" fmla="*/ 0 w 1077813"/>
                <a:gd name="csY4" fmla="*/ 0 h 1077813"/>
              </a:gdLst>
              <a:ahLst/>
              <a:cxnLst>
                <a:cxn ang="0">
                  <a:pos x="csX0" y="csY0"/>
                </a:cxn>
                <a:cxn ang="0">
                  <a:pos x="csX1" y="csY1"/>
                </a:cxn>
                <a:cxn ang="0">
                  <a:pos x="csX2" y="csY2"/>
                </a:cxn>
                <a:cxn ang="0">
                  <a:pos x="csX3" y="csY3"/>
                </a:cxn>
                <a:cxn ang="0">
                  <a:pos x="csX4" y="csY4"/>
                </a:cxn>
              </a:cxnLst>
              <a:rect l="l" t="t" r="r" b="b"/>
              <a:pathLst>
                <a:path w="1077813" h="1077813">
                  <a:moveTo>
                    <a:pt x="0" y="0"/>
                  </a:moveTo>
                  <a:lnTo>
                    <a:pt x="1077813" y="0"/>
                  </a:lnTo>
                  <a:lnTo>
                    <a:pt x="1077813" y="1077813"/>
                  </a:lnTo>
                  <a:lnTo>
                    <a:pt x="0" y="10778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Receiver</a:t>
              </a:r>
            </a:p>
            <a:p>
              <a:pPr marL="0" lvl="0" indent="0" algn="ctr" defTabSz="933450">
                <a:lnSpc>
                  <a:spcPct val="90000"/>
                </a:lnSpc>
                <a:spcBef>
                  <a:spcPct val="0"/>
                </a:spcBef>
                <a:spcAft>
                  <a:spcPct val="35000"/>
                </a:spcAft>
                <a:buNone/>
              </a:pPr>
              <a:r>
                <a:rPr lang="en-GB" sz="2100" kern="1200" dirty="0"/>
                <a:t>Worker</a:t>
              </a:r>
            </a:p>
          </p:txBody>
        </p:sp>
        <p:sp>
          <p:nvSpPr>
            <p:cNvPr id="11" name="Arrow: Circular 10">
              <a:extLst>
                <a:ext uri="{FF2B5EF4-FFF2-40B4-BE49-F238E27FC236}">
                  <a16:creationId xmlns:a16="http://schemas.microsoft.com/office/drawing/2014/main" id="{6F6D665E-3126-36E4-4ED9-ADD0BD381395}"/>
                </a:ext>
              </a:extLst>
            </p:cNvPr>
            <p:cNvSpPr/>
            <p:nvPr/>
          </p:nvSpPr>
          <p:spPr>
            <a:xfrm>
              <a:off x="6661178" y="1727190"/>
              <a:ext cx="4040940" cy="4040940"/>
            </a:xfrm>
            <a:prstGeom prst="circularArrow">
              <a:avLst>
                <a:gd name="adj1" fmla="val 5201"/>
                <a:gd name="adj2" fmla="val 335982"/>
                <a:gd name="adj3" fmla="val 12297533"/>
                <a:gd name="adj4" fmla="val 10771057"/>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12" name="Free-form: Shape 11">
              <a:extLst>
                <a:ext uri="{FF2B5EF4-FFF2-40B4-BE49-F238E27FC236}">
                  <a16:creationId xmlns:a16="http://schemas.microsoft.com/office/drawing/2014/main" id="{9B82ECDD-859E-633A-8E7F-69FF6A5D6C19}"/>
                </a:ext>
              </a:extLst>
            </p:cNvPr>
            <p:cNvSpPr/>
            <p:nvPr/>
          </p:nvSpPr>
          <p:spPr>
            <a:xfrm>
              <a:off x="7170322" y="1855713"/>
              <a:ext cx="1077813" cy="1077813"/>
            </a:xfrm>
            <a:custGeom>
              <a:avLst/>
              <a:gdLst>
                <a:gd name="csX0" fmla="*/ 0 w 1077813"/>
                <a:gd name="csY0" fmla="*/ 0 h 1077813"/>
                <a:gd name="csX1" fmla="*/ 1077813 w 1077813"/>
                <a:gd name="csY1" fmla="*/ 0 h 1077813"/>
                <a:gd name="csX2" fmla="*/ 1077813 w 1077813"/>
                <a:gd name="csY2" fmla="*/ 1077813 h 1077813"/>
                <a:gd name="csX3" fmla="*/ 0 w 1077813"/>
                <a:gd name="csY3" fmla="*/ 1077813 h 1077813"/>
                <a:gd name="csX4" fmla="*/ 0 w 1077813"/>
                <a:gd name="csY4" fmla="*/ 0 h 1077813"/>
              </a:gdLst>
              <a:ahLst/>
              <a:cxnLst>
                <a:cxn ang="0">
                  <a:pos x="csX0" y="csY0"/>
                </a:cxn>
                <a:cxn ang="0">
                  <a:pos x="csX1" y="csY1"/>
                </a:cxn>
                <a:cxn ang="0">
                  <a:pos x="csX2" y="csY2"/>
                </a:cxn>
                <a:cxn ang="0">
                  <a:pos x="csX3" y="csY3"/>
                </a:cxn>
                <a:cxn ang="0">
                  <a:pos x="csX4" y="csY4"/>
                </a:cxn>
              </a:cxnLst>
              <a:rect l="l" t="t" r="r" b="b"/>
              <a:pathLst>
                <a:path w="1077813" h="1077813">
                  <a:moveTo>
                    <a:pt x="0" y="0"/>
                  </a:moveTo>
                  <a:lnTo>
                    <a:pt x="1077813" y="0"/>
                  </a:lnTo>
                  <a:lnTo>
                    <a:pt x="1077813" y="1077813"/>
                  </a:lnTo>
                  <a:lnTo>
                    <a:pt x="0" y="10778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6670" tIns="26670" rIns="26670" bIns="26670" numCol="1" spcCol="1270" anchor="ctr" anchorCtr="0">
              <a:noAutofit/>
            </a:bodyPr>
            <a:lstStyle/>
            <a:p>
              <a:pPr algn="ctr" defTabSz="933450">
                <a:lnSpc>
                  <a:spcPct val="90000"/>
                </a:lnSpc>
                <a:spcBef>
                  <a:spcPct val="0"/>
                </a:spcBef>
                <a:spcAft>
                  <a:spcPct val="35000"/>
                </a:spcAft>
              </a:pPr>
              <a:r>
                <a:rPr lang="en-GB" sz="2100" dirty="0"/>
                <a:t>Sender</a:t>
              </a:r>
            </a:p>
            <a:p>
              <a:pPr marL="0" lvl="0" indent="0" algn="ctr" defTabSz="933450">
                <a:lnSpc>
                  <a:spcPct val="90000"/>
                </a:lnSpc>
                <a:spcBef>
                  <a:spcPct val="0"/>
                </a:spcBef>
                <a:spcAft>
                  <a:spcPct val="35000"/>
                </a:spcAft>
                <a:buNone/>
              </a:pPr>
              <a:r>
                <a:rPr lang="en-GB" sz="2100" kern="1200" dirty="0"/>
                <a:t>Gary</a:t>
              </a:r>
              <a:endParaRPr lang="en-GB" sz="2100" dirty="0"/>
            </a:p>
          </p:txBody>
        </p:sp>
        <p:sp>
          <p:nvSpPr>
            <p:cNvPr id="13" name="Arrow: Circular 12">
              <a:extLst>
                <a:ext uri="{FF2B5EF4-FFF2-40B4-BE49-F238E27FC236}">
                  <a16:creationId xmlns:a16="http://schemas.microsoft.com/office/drawing/2014/main" id="{FEB95F18-03D8-8E62-7789-66ED23C4B27C}"/>
                </a:ext>
              </a:extLst>
            </p:cNvPr>
            <p:cNvSpPr/>
            <p:nvPr/>
          </p:nvSpPr>
          <p:spPr>
            <a:xfrm>
              <a:off x="6742529" y="1824541"/>
              <a:ext cx="4040940" cy="4040940"/>
            </a:xfrm>
            <a:prstGeom prst="circularArrow">
              <a:avLst>
                <a:gd name="adj1" fmla="val 5201"/>
                <a:gd name="adj2" fmla="val 335982"/>
                <a:gd name="adj3" fmla="val 16865396"/>
                <a:gd name="adj4" fmla="val 15198622"/>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sp>
        <p:nvSpPr>
          <p:cNvPr id="14" name="TextBox 13">
            <a:extLst>
              <a:ext uri="{FF2B5EF4-FFF2-40B4-BE49-F238E27FC236}">
                <a16:creationId xmlns:a16="http://schemas.microsoft.com/office/drawing/2014/main" id="{9A5107A2-D89B-553A-722A-34AA41834C45}"/>
              </a:ext>
            </a:extLst>
          </p:cNvPr>
          <p:cNvSpPr txBox="1"/>
          <p:nvPr/>
        </p:nvSpPr>
        <p:spPr>
          <a:xfrm>
            <a:off x="855406" y="432619"/>
            <a:ext cx="5663649" cy="769441"/>
          </a:xfrm>
          <a:prstGeom prst="rect">
            <a:avLst/>
          </a:prstGeom>
          <a:noFill/>
        </p:spPr>
        <p:txBody>
          <a:bodyPr wrap="square" rtlCol="0">
            <a:spAutoFit/>
          </a:bodyPr>
          <a:lstStyle/>
          <a:p>
            <a:r>
              <a:rPr lang="en-GB" sz="4400" dirty="0">
                <a:latin typeface="+mj-lt"/>
                <a:cs typeface="Times New Roman" panose="02020603050405020304" pitchFamily="18" charset="0"/>
              </a:rPr>
              <a:t>Environmental Noise</a:t>
            </a:r>
          </a:p>
        </p:txBody>
      </p:sp>
      <p:sp>
        <p:nvSpPr>
          <p:cNvPr id="15" name="TextBox 14">
            <a:extLst>
              <a:ext uri="{FF2B5EF4-FFF2-40B4-BE49-F238E27FC236}">
                <a16:creationId xmlns:a16="http://schemas.microsoft.com/office/drawing/2014/main" id="{35FB6E73-5EC0-0BB1-BAAB-AD8DA71F6C42}"/>
              </a:ext>
            </a:extLst>
          </p:cNvPr>
          <p:cNvSpPr txBox="1"/>
          <p:nvPr/>
        </p:nvSpPr>
        <p:spPr>
          <a:xfrm>
            <a:off x="6742529" y="804538"/>
            <a:ext cx="4473678" cy="1107996"/>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Shannon Weaver Model: Noise disrupts message transmission</a:t>
            </a:r>
          </a:p>
          <a:p>
            <a:endParaRPr lang="en-GB" dirty="0"/>
          </a:p>
        </p:txBody>
      </p:sp>
      <p:sp>
        <p:nvSpPr>
          <p:cNvPr id="16" name="TextBox 15">
            <a:extLst>
              <a:ext uri="{FF2B5EF4-FFF2-40B4-BE49-F238E27FC236}">
                <a16:creationId xmlns:a16="http://schemas.microsoft.com/office/drawing/2014/main" id="{06F13234-B52D-CEE5-D8D9-F15EF4FF42B9}"/>
              </a:ext>
            </a:extLst>
          </p:cNvPr>
          <p:cNvSpPr txBox="1"/>
          <p:nvPr/>
        </p:nvSpPr>
        <p:spPr>
          <a:xfrm>
            <a:off x="806245" y="1640864"/>
            <a:ext cx="5289755" cy="3816429"/>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What is Environmental Noise? </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Physical distractions that interfere with communication: </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Loud machinery</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Poor working conditions </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Visual clutter </a:t>
            </a:r>
          </a:p>
          <a:p>
            <a:endParaRPr lang="en-GB" dirty="0"/>
          </a:p>
        </p:txBody>
      </p:sp>
      <p:sp>
        <p:nvSpPr>
          <p:cNvPr id="17" name="TextBox 16">
            <a:extLst>
              <a:ext uri="{FF2B5EF4-FFF2-40B4-BE49-F238E27FC236}">
                <a16:creationId xmlns:a16="http://schemas.microsoft.com/office/drawing/2014/main" id="{8205A21D-169A-7F0B-3837-5AD25C966DD2}"/>
              </a:ext>
            </a:extLst>
          </p:cNvPr>
          <p:cNvSpPr txBox="1"/>
          <p:nvPr/>
        </p:nvSpPr>
        <p:spPr>
          <a:xfrm>
            <a:off x="8762999" y="6321450"/>
            <a:ext cx="3180144" cy="369332"/>
          </a:xfrm>
          <a:prstGeom prst="rect">
            <a:avLst/>
          </a:prstGeom>
          <a:noFill/>
        </p:spPr>
        <p:txBody>
          <a:bodyPr wrap="square">
            <a:spAutoFit/>
          </a:bodyPr>
          <a:lstStyle/>
          <a:p>
            <a:r>
              <a:rPr lang="en-GB" i="1" dirty="0"/>
              <a:t>(Shannon and Weaver, 1949)</a:t>
            </a:r>
            <a:endParaRPr lang="en-GB" dirty="0"/>
          </a:p>
        </p:txBody>
      </p:sp>
    </p:spTree>
    <p:extLst>
      <p:ext uri="{BB962C8B-B14F-4D97-AF65-F5344CB8AC3E}">
        <p14:creationId xmlns:p14="http://schemas.microsoft.com/office/powerpoint/2010/main" val="2382496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41" name="Rectangle 4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Oval 4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3" name="Oval 4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4" name="Group 4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6" name="Rectangle 4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7" name="Rectangle 4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5" name="Rectangle 4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9" name="Rectangle 4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51" name="Rectangle 5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54" name="Oval 53">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58" name="Freeform: Shape 57">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7E580DB-15C7-1D04-3019-D2AD26158C14}"/>
              </a:ext>
            </a:extLst>
          </p:cNvPr>
          <p:cNvSpPr txBox="1"/>
          <p:nvPr/>
        </p:nvSpPr>
        <p:spPr>
          <a:xfrm>
            <a:off x="540000" y="540000"/>
            <a:ext cx="9331364" cy="1085400"/>
          </a:xfrm>
          <a:prstGeom prst="rect">
            <a:avLst/>
          </a:prstGeom>
        </p:spPr>
        <p:txBody>
          <a:bodyPr vert="horz" lIns="91440" tIns="45720" rIns="91440" bIns="45720" rtlCol="0" anchor="t">
            <a:normAutofit fontScale="55000" lnSpcReduction="20000"/>
          </a:bodyPr>
          <a:lstStyle/>
          <a:p>
            <a:pPr>
              <a:lnSpc>
                <a:spcPct val="90000"/>
              </a:lnSpc>
              <a:spcBef>
                <a:spcPct val="0"/>
              </a:spcBef>
              <a:spcAft>
                <a:spcPts val="600"/>
              </a:spcAft>
            </a:pPr>
            <a:r>
              <a:rPr lang="en-US" sz="4700" dirty="0">
                <a:latin typeface="+mj-lt"/>
                <a:ea typeface="+mj-ea"/>
                <a:cs typeface="+mj-cs"/>
              </a:rPr>
              <a:t> </a:t>
            </a:r>
            <a:r>
              <a:rPr lang="en-US" sz="8000" dirty="0">
                <a:latin typeface="+mj-lt"/>
                <a:ea typeface="+mj-ea"/>
                <a:cs typeface="Times New Roman" panose="02020603050405020304" pitchFamily="18" charset="0"/>
              </a:rPr>
              <a:t>Evidence from the Case </a:t>
            </a:r>
          </a:p>
          <a:p>
            <a:pPr>
              <a:lnSpc>
                <a:spcPct val="90000"/>
              </a:lnSpc>
              <a:spcBef>
                <a:spcPct val="0"/>
              </a:spcBef>
              <a:spcAft>
                <a:spcPts val="600"/>
              </a:spcAft>
            </a:pPr>
            <a:r>
              <a:rPr lang="en-US" sz="4700" dirty="0">
                <a:latin typeface="+mj-lt"/>
                <a:ea typeface="+mj-ea"/>
                <a:cs typeface="+mj-cs"/>
              </a:rPr>
              <a:t> </a:t>
            </a:r>
          </a:p>
          <a:p>
            <a:pPr>
              <a:lnSpc>
                <a:spcPct val="90000"/>
              </a:lnSpc>
              <a:spcBef>
                <a:spcPct val="0"/>
              </a:spcBef>
              <a:spcAft>
                <a:spcPts val="600"/>
              </a:spcAft>
            </a:pPr>
            <a:endParaRPr lang="en-US" sz="4700" dirty="0">
              <a:latin typeface="+mj-lt"/>
              <a:ea typeface="+mj-ea"/>
              <a:cs typeface="+mj-cs"/>
            </a:endParaRPr>
          </a:p>
        </p:txBody>
      </p:sp>
      <p:sp>
        <p:nvSpPr>
          <p:cNvPr id="3" name="TextBox 2">
            <a:extLst>
              <a:ext uri="{FF2B5EF4-FFF2-40B4-BE49-F238E27FC236}">
                <a16:creationId xmlns:a16="http://schemas.microsoft.com/office/drawing/2014/main" id="{CB19C9EC-531F-B335-3BBE-D463E14B4A5C}"/>
              </a:ext>
            </a:extLst>
          </p:cNvPr>
          <p:cNvSpPr txBox="1"/>
          <p:nvPr/>
        </p:nvSpPr>
        <p:spPr>
          <a:xfrm>
            <a:off x="550863" y="1527464"/>
            <a:ext cx="5414012" cy="4781261"/>
          </a:xfrm>
          <a:prstGeom prst="rect">
            <a:avLst/>
          </a:prstGeom>
        </p:spPr>
        <p:txBody>
          <a:bodyPr vert="horz" lIns="91440" tIns="45720" rIns="91440" bIns="45720" rtlCol="0" anchor="t">
            <a:normAutofit fontScale="85000" lnSpcReduction="20000"/>
          </a:bodyPr>
          <a:lstStyle/>
          <a:p>
            <a:pPr indent="-270000">
              <a:lnSpc>
                <a:spcPct val="125000"/>
              </a:lnSpc>
              <a:spcAft>
                <a:spcPts val="600"/>
              </a:spcAft>
              <a:buFont typeface="Arial" panose="020B0604020202020204" pitchFamily="34" charset="0"/>
              <a:buChar char="•"/>
            </a:pPr>
            <a:endParaRPr lang="en-US" spc="50" dirty="0"/>
          </a:p>
          <a:p>
            <a:pPr marL="285750" indent="-270000">
              <a:lnSpc>
                <a:spcPct val="125000"/>
              </a:lnSpc>
              <a:spcAft>
                <a:spcPts val="600"/>
              </a:spcAft>
              <a:buFont typeface="Arial" panose="020B0604020202020204" pitchFamily="34" charset="0"/>
              <a:buChar char="•"/>
            </a:pPr>
            <a:r>
              <a:rPr lang="en-US" sz="3200" spc="50" dirty="0">
                <a:latin typeface="Times New Roman" panose="02020603050405020304" pitchFamily="18" charset="0"/>
                <a:cs typeface="Times New Roman" panose="02020603050405020304" pitchFamily="18" charset="0"/>
              </a:rPr>
              <a:t>Old noisy machines (clanking and banging)</a:t>
            </a:r>
          </a:p>
          <a:p>
            <a:pPr marL="285750" indent="-270000">
              <a:lnSpc>
                <a:spcPct val="125000"/>
              </a:lnSpc>
              <a:spcAft>
                <a:spcPts val="600"/>
              </a:spcAft>
              <a:buFont typeface="Arial" panose="020B0604020202020204" pitchFamily="34" charset="0"/>
              <a:buChar char="•"/>
            </a:pPr>
            <a:r>
              <a:rPr lang="en-US" sz="3200" spc="50" dirty="0">
                <a:latin typeface="Times New Roman" panose="02020603050405020304" pitchFamily="18" charset="0"/>
                <a:cs typeface="Times New Roman" panose="02020603050405020304" pitchFamily="18" charset="0"/>
              </a:rPr>
              <a:t>Manager struggles to communicate</a:t>
            </a:r>
          </a:p>
          <a:p>
            <a:pPr marL="285750" indent="-270000">
              <a:lnSpc>
                <a:spcPct val="125000"/>
              </a:lnSpc>
              <a:spcAft>
                <a:spcPts val="600"/>
              </a:spcAft>
              <a:buFont typeface="Arial" panose="020B0604020202020204" pitchFamily="34" charset="0"/>
              <a:buChar char="•"/>
            </a:pPr>
            <a:r>
              <a:rPr lang="en-US" sz="3200" spc="50" dirty="0">
                <a:latin typeface="Times New Roman" panose="02020603050405020304" pitchFamily="18" charset="0"/>
                <a:cs typeface="Times New Roman" panose="02020603050405020304" pitchFamily="18" charset="0"/>
              </a:rPr>
              <a:t>Workers misunderstand instructions </a:t>
            </a:r>
          </a:p>
          <a:p>
            <a:pPr marL="285750" indent="-270000">
              <a:lnSpc>
                <a:spcPct val="125000"/>
              </a:lnSpc>
              <a:spcAft>
                <a:spcPts val="600"/>
              </a:spcAft>
              <a:buFont typeface="Arial" panose="020B0604020202020204" pitchFamily="34" charset="0"/>
              <a:buChar char="•"/>
            </a:pPr>
            <a:r>
              <a:rPr lang="en-US" sz="3200" spc="50" dirty="0">
                <a:latin typeface="Times New Roman" panose="02020603050405020304" pitchFamily="18" charset="0"/>
                <a:cs typeface="Times New Roman" panose="02020603050405020304" pitchFamily="18" charset="0"/>
              </a:rPr>
              <a:t>Result: Communication breakdown </a:t>
            </a:r>
          </a:p>
          <a:p>
            <a:pPr marL="285750" indent="-270000">
              <a:lnSpc>
                <a:spcPct val="125000"/>
              </a:lnSpc>
              <a:spcAft>
                <a:spcPts val="600"/>
              </a:spcAft>
              <a:buFont typeface="Arial" panose="020B0604020202020204" pitchFamily="34" charset="0"/>
              <a:buChar char="•"/>
            </a:pPr>
            <a:r>
              <a:rPr lang="en-US" sz="3200" spc="50" dirty="0">
                <a:latin typeface="Times New Roman" panose="02020603050405020304" pitchFamily="18" charset="0"/>
                <a:cs typeface="Times New Roman" panose="02020603050405020304" pitchFamily="18" charset="0"/>
              </a:rPr>
              <a:t>The factory floor</a:t>
            </a:r>
          </a:p>
          <a:p>
            <a:pPr indent="-270000">
              <a:lnSpc>
                <a:spcPct val="125000"/>
              </a:lnSpc>
              <a:spcAft>
                <a:spcPts val="600"/>
              </a:spcAft>
              <a:buFont typeface="Arial" panose="020B0604020202020204" pitchFamily="34" charset="0"/>
              <a:buChar char="•"/>
            </a:pPr>
            <a:endParaRPr lang="en-US" spc="50" dirty="0"/>
          </a:p>
        </p:txBody>
      </p:sp>
      <p:pic>
        <p:nvPicPr>
          <p:cNvPr id="7" name="Graphic 6" descr="Welder">
            <a:extLst>
              <a:ext uri="{FF2B5EF4-FFF2-40B4-BE49-F238E27FC236}">
                <a16:creationId xmlns:a16="http://schemas.microsoft.com/office/drawing/2014/main" id="{C423C144-C39A-E1FE-06BE-A9E740AB2B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4118910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6325661F-9A92-471E-B4A6-1EAAD4C06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62F2AA-40EE-0842-7424-68854E102413}"/>
              </a:ext>
            </a:extLst>
          </p:cNvPr>
          <p:cNvSpPr txBox="1"/>
          <p:nvPr/>
        </p:nvSpPr>
        <p:spPr>
          <a:xfrm>
            <a:off x="6096000" y="-149927"/>
            <a:ext cx="5556348" cy="148218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dirty="0">
                <a:latin typeface="+mj-lt"/>
                <a:ea typeface="+mj-ea"/>
                <a:cs typeface="+mj-cs"/>
              </a:rPr>
              <a:t>Impact on the Business</a:t>
            </a:r>
          </a:p>
        </p:txBody>
      </p:sp>
      <p:sp>
        <p:nvSpPr>
          <p:cNvPr id="3" name="TextBox 2">
            <a:extLst>
              <a:ext uri="{FF2B5EF4-FFF2-40B4-BE49-F238E27FC236}">
                <a16:creationId xmlns:a16="http://schemas.microsoft.com/office/drawing/2014/main" id="{A2FB1FC2-E23C-36AB-4271-D67017DC5059}"/>
              </a:ext>
            </a:extLst>
          </p:cNvPr>
          <p:cNvSpPr txBox="1"/>
          <p:nvPr/>
        </p:nvSpPr>
        <p:spPr>
          <a:xfrm>
            <a:off x="6840000" y="1722152"/>
            <a:ext cx="4579610" cy="3909721"/>
          </a:xfrm>
          <a:prstGeom prst="rect">
            <a:avLst/>
          </a:prstGeom>
        </p:spPr>
        <p:txBody>
          <a:bodyPr vert="horz" lIns="91440" tIns="45720" rIns="91440" bIns="45720" rtlCol="0" anchor="t">
            <a:normAutofit fontScale="77500" lnSpcReduction="20000"/>
          </a:bodyPr>
          <a:lstStyle/>
          <a:p>
            <a:pPr marL="285750" indent="-270000">
              <a:lnSpc>
                <a:spcPct val="125000"/>
              </a:lnSpc>
              <a:spcAft>
                <a:spcPts val="600"/>
              </a:spcAft>
              <a:buFont typeface="Arial" panose="020B0604020202020204" pitchFamily="34" charset="0"/>
              <a:buChar char="•"/>
            </a:pPr>
            <a:r>
              <a:rPr lang="en-US" sz="3600" spc="50" dirty="0">
                <a:latin typeface="Times New Roman" panose="02020603050405020304" pitchFamily="18" charset="0"/>
                <a:cs typeface="Times New Roman" panose="02020603050405020304" pitchFamily="18" charset="0"/>
              </a:rPr>
              <a:t> Miscommunication</a:t>
            </a:r>
          </a:p>
          <a:p>
            <a:pPr marL="342900" indent="-270000">
              <a:lnSpc>
                <a:spcPct val="125000"/>
              </a:lnSpc>
              <a:spcAft>
                <a:spcPts val="600"/>
              </a:spcAft>
              <a:buFont typeface="Arial" panose="020B0604020202020204" pitchFamily="34" charset="0"/>
              <a:buChar char="•"/>
            </a:pPr>
            <a:r>
              <a:rPr lang="en-US" sz="3600" spc="50" dirty="0">
                <a:latin typeface="Times New Roman" panose="02020603050405020304" pitchFamily="18" charset="0"/>
                <a:cs typeface="Times New Roman" panose="02020603050405020304" pitchFamily="18" charset="0"/>
              </a:rPr>
              <a:t>Poor hygiene practices </a:t>
            </a:r>
          </a:p>
          <a:p>
            <a:pPr marL="342900" indent="-270000">
              <a:lnSpc>
                <a:spcPct val="125000"/>
              </a:lnSpc>
              <a:spcAft>
                <a:spcPts val="600"/>
              </a:spcAft>
              <a:buFont typeface="Arial" panose="020B0604020202020204" pitchFamily="34" charset="0"/>
              <a:buChar char="•"/>
            </a:pPr>
            <a:r>
              <a:rPr lang="en-US" sz="3600" spc="50" dirty="0">
                <a:latin typeface="Times New Roman" panose="02020603050405020304" pitchFamily="18" charset="0"/>
                <a:cs typeface="Times New Roman" panose="02020603050405020304" pitchFamily="18" charset="0"/>
              </a:rPr>
              <a:t>Consequences:</a:t>
            </a:r>
          </a:p>
          <a:p>
            <a:pPr marL="342900" indent="-270000">
              <a:lnSpc>
                <a:spcPct val="125000"/>
              </a:lnSpc>
              <a:spcAft>
                <a:spcPts val="600"/>
              </a:spcAft>
              <a:buFont typeface="Arial" panose="020B0604020202020204" pitchFamily="34" charset="0"/>
              <a:buChar char="•"/>
            </a:pPr>
            <a:r>
              <a:rPr lang="en-US" sz="3600" spc="50" dirty="0">
                <a:latin typeface="Times New Roman" panose="02020603050405020304" pitchFamily="18" charset="0"/>
                <a:cs typeface="Times New Roman" panose="02020603050405020304" pitchFamily="18" charset="0"/>
              </a:rPr>
              <a:t>Undercooked food </a:t>
            </a:r>
          </a:p>
          <a:p>
            <a:pPr marL="342900" indent="-270000">
              <a:lnSpc>
                <a:spcPct val="125000"/>
              </a:lnSpc>
              <a:spcAft>
                <a:spcPts val="600"/>
              </a:spcAft>
              <a:buFont typeface="Arial" panose="020B0604020202020204" pitchFamily="34" charset="0"/>
              <a:buChar char="•"/>
            </a:pPr>
            <a:r>
              <a:rPr lang="en-US" sz="3600" spc="50" dirty="0">
                <a:latin typeface="Times New Roman" panose="02020603050405020304" pitchFamily="18" charset="0"/>
                <a:cs typeface="Times New Roman" panose="02020603050405020304" pitchFamily="18" charset="0"/>
              </a:rPr>
              <a:t>Contamination</a:t>
            </a:r>
          </a:p>
          <a:p>
            <a:pPr marL="342900" indent="-270000">
              <a:lnSpc>
                <a:spcPct val="125000"/>
              </a:lnSpc>
              <a:spcAft>
                <a:spcPts val="600"/>
              </a:spcAft>
              <a:buFont typeface="Arial" panose="020B0604020202020204" pitchFamily="34" charset="0"/>
              <a:buChar char="•"/>
            </a:pPr>
            <a:r>
              <a:rPr lang="en-US" sz="3600" spc="50" dirty="0">
                <a:latin typeface="Times New Roman" panose="02020603050405020304" pitchFamily="18" charset="0"/>
                <a:cs typeface="Times New Roman" panose="02020603050405020304" pitchFamily="18" charset="0"/>
              </a:rPr>
              <a:t>Customer complaints </a:t>
            </a:r>
          </a:p>
          <a:p>
            <a:pPr marL="342900" indent="-270000">
              <a:lnSpc>
                <a:spcPct val="125000"/>
              </a:lnSpc>
              <a:spcAft>
                <a:spcPts val="600"/>
              </a:spcAft>
              <a:buFont typeface="Arial" panose="020B0604020202020204" pitchFamily="34" charset="0"/>
              <a:buChar char="•"/>
            </a:pPr>
            <a:r>
              <a:rPr lang="en-US" sz="3600" spc="50" dirty="0">
                <a:latin typeface="Times New Roman" panose="02020603050405020304" pitchFamily="18" charset="0"/>
                <a:cs typeface="Times New Roman" panose="02020603050405020304" pitchFamily="18" charset="0"/>
              </a:rPr>
              <a:t>Loss of contracts</a:t>
            </a:r>
          </a:p>
          <a:p>
            <a:pPr indent="-270000">
              <a:lnSpc>
                <a:spcPct val="125000"/>
              </a:lnSpc>
              <a:spcAft>
                <a:spcPts val="600"/>
              </a:spcAft>
              <a:buFont typeface="Arial" panose="020B0604020202020204" pitchFamily="34" charset="0"/>
              <a:buChar char="•"/>
            </a:pPr>
            <a:endParaRPr lang="en-US" spc="50" dirty="0"/>
          </a:p>
        </p:txBody>
      </p:sp>
      <p:grpSp>
        <p:nvGrpSpPr>
          <p:cNvPr id="22" name="Group 21">
            <a:extLst>
              <a:ext uri="{FF2B5EF4-FFF2-40B4-BE49-F238E27FC236}">
                <a16:creationId xmlns:a16="http://schemas.microsoft.com/office/drawing/2014/main" id="{29CAC6BF-498D-4340-90E8-B315749527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23" name="Oval 22">
              <a:extLst>
                <a:ext uri="{FF2B5EF4-FFF2-40B4-BE49-F238E27FC236}">
                  <a16:creationId xmlns:a16="http://schemas.microsoft.com/office/drawing/2014/main" id="{D45B5AD0-CCB8-4560-97D1-64730E91C3E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18C60EFA-0E1E-4013-96D3-782965C89A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E4E4E3FC-623F-4D97-96EA-B9028797928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ssorted vegetables and fruits">
            <a:extLst>
              <a:ext uri="{FF2B5EF4-FFF2-40B4-BE49-F238E27FC236}">
                <a16:creationId xmlns:a16="http://schemas.microsoft.com/office/drawing/2014/main" id="{0C4129EA-1E46-AD4B-38DF-FFFF6F3CA168}"/>
              </a:ext>
            </a:extLst>
          </p:cNvPr>
          <p:cNvPicPr>
            <a:picLocks noChangeAspect="1"/>
          </p:cNvPicPr>
          <p:nvPr/>
        </p:nvPicPr>
        <p:blipFill>
          <a:blip r:embed="rId2"/>
          <a:srcRect l="22766" r="10483" b="-2"/>
          <a:stretch>
            <a:fillRect/>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2196057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ACF67C-9898-041D-CEE5-866AD67E9E48}"/>
              </a:ext>
            </a:extLst>
          </p:cNvPr>
          <p:cNvPicPr>
            <a:picLocks noChangeAspect="1"/>
          </p:cNvPicPr>
          <p:nvPr/>
        </p:nvPicPr>
        <p:blipFill>
          <a:blip r:embed="rId3">
            <a:extLst>
              <a:ext uri="{28A0092B-C50C-407E-A947-70E740481C1C}">
                <a14:useLocalDpi xmlns:a14="http://schemas.microsoft.com/office/drawing/2010/main" val="0"/>
              </a:ext>
            </a:extLst>
          </a:blip>
          <a:srcRect t="15730"/>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5" name="Rectangle: Rounded Corners 4">
            <a:extLst>
              <a:ext uri="{FF2B5EF4-FFF2-40B4-BE49-F238E27FC236}">
                <a16:creationId xmlns:a16="http://schemas.microsoft.com/office/drawing/2014/main" id="{24E53A99-9712-20E6-2E10-41D32158379D}"/>
              </a:ext>
            </a:extLst>
          </p:cNvPr>
          <p:cNvSpPr/>
          <p:nvPr/>
        </p:nvSpPr>
        <p:spPr>
          <a:xfrm>
            <a:off x="1672937" y="2743200"/>
            <a:ext cx="1007918" cy="415636"/>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Garry</a:t>
            </a:r>
          </a:p>
        </p:txBody>
      </p:sp>
      <p:sp>
        <p:nvSpPr>
          <p:cNvPr id="6" name="Rectangle: Rounded Corners 5">
            <a:extLst>
              <a:ext uri="{FF2B5EF4-FFF2-40B4-BE49-F238E27FC236}">
                <a16:creationId xmlns:a16="http://schemas.microsoft.com/office/drawing/2014/main" id="{DEDEF304-3570-740E-0258-0471E9EC136E}"/>
              </a:ext>
            </a:extLst>
          </p:cNvPr>
          <p:cNvSpPr/>
          <p:nvPr/>
        </p:nvSpPr>
        <p:spPr>
          <a:xfrm>
            <a:off x="3647208" y="2649682"/>
            <a:ext cx="1517073" cy="4952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Hygiene Rules</a:t>
            </a:r>
          </a:p>
        </p:txBody>
      </p:sp>
      <p:sp>
        <p:nvSpPr>
          <p:cNvPr id="7" name="TextBox 6">
            <a:extLst>
              <a:ext uri="{FF2B5EF4-FFF2-40B4-BE49-F238E27FC236}">
                <a16:creationId xmlns:a16="http://schemas.microsoft.com/office/drawing/2014/main" id="{04D8C72D-272C-CDAA-8F4C-7F0277CF9F66}"/>
              </a:ext>
            </a:extLst>
          </p:cNvPr>
          <p:cNvSpPr txBox="1"/>
          <p:nvPr/>
        </p:nvSpPr>
        <p:spPr>
          <a:xfrm>
            <a:off x="6961908" y="2805547"/>
            <a:ext cx="1745672" cy="369332"/>
          </a:xfrm>
          <a:prstGeom prst="rect">
            <a:avLst/>
          </a:prstGeom>
          <a:noFill/>
        </p:spPr>
        <p:txBody>
          <a:bodyPr wrap="square" rtlCol="0">
            <a:spAutoFit/>
          </a:bodyPr>
          <a:lstStyle/>
          <a:p>
            <a:r>
              <a:rPr lang="en-GB" b="1" dirty="0">
                <a:solidFill>
                  <a:schemeClr val="bg1"/>
                </a:solidFill>
              </a:rPr>
              <a:t>Speech/Sign</a:t>
            </a:r>
          </a:p>
        </p:txBody>
      </p:sp>
      <p:sp>
        <p:nvSpPr>
          <p:cNvPr id="11" name="TextBox 10">
            <a:extLst>
              <a:ext uri="{FF2B5EF4-FFF2-40B4-BE49-F238E27FC236}">
                <a16:creationId xmlns:a16="http://schemas.microsoft.com/office/drawing/2014/main" id="{A175F006-656D-266F-BC88-00183BC66C9E}"/>
              </a:ext>
            </a:extLst>
          </p:cNvPr>
          <p:cNvSpPr txBox="1"/>
          <p:nvPr/>
        </p:nvSpPr>
        <p:spPr>
          <a:xfrm>
            <a:off x="9892145" y="4634344"/>
            <a:ext cx="1278082" cy="369332"/>
          </a:xfrm>
          <a:prstGeom prst="rect">
            <a:avLst/>
          </a:prstGeom>
          <a:noFill/>
        </p:spPr>
        <p:txBody>
          <a:bodyPr wrap="square" rtlCol="0">
            <a:spAutoFit/>
          </a:bodyPr>
          <a:lstStyle/>
          <a:p>
            <a:r>
              <a:rPr lang="en-GB" b="1" dirty="0">
                <a:solidFill>
                  <a:schemeClr val="bg1"/>
                </a:solidFill>
              </a:rPr>
              <a:t>Worker</a:t>
            </a:r>
          </a:p>
        </p:txBody>
      </p:sp>
      <p:sp>
        <p:nvSpPr>
          <p:cNvPr id="19" name="Rectangle 18">
            <a:extLst>
              <a:ext uri="{FF2B5EF4-FFF2-40B4-BE49-F238E27FC236}">
                <a16:creationId xmlns:a16="http://schemas.microsoft.com/office/drawing/2014/main" id="{CC23D731-B1DB-2A5E-BED3-522A187744C7}"/>
              </a:ext>
            </a:extLst>
          </p:cNvPr>
          <p:cNvSpPr/>
          <p:nvPr/>
        </p:nvSpPr>
        <p:spPr>
          <a:xfrm>
            <a:off x="6276109" y="4831773"/>
            <a:ext cx="2712027" cy="270163"/>
          </a:xfrm>
          <a:prstGeom prst="rect">
            <a:avLst/>
          </a:prstGeom>
          <a:solidFill>
            <a:schemeClr val="tx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7551CF5-506A-41AD-9DC7-B2865269B4E4}"/>
              </a:ext>
            </a:extLst>
          </p:cNvPr>
          <p:cNvSpPr txBox="1"/>
          <p:nvPr/>
        </p:nvSpPr>
        <p:spPr>
          <a:xfrm>
            <a:off x="10531187" y="6488658"/>
            <a:ext cx="1660794" cy="369332"/>
          </a:xfrm>
          <a:prstGeom prst="rect">
            <a:avLst/>
          </a:prstGeom>
          <a:noFill/>
        </p:spPr>
        <p:txBody>
          <a:bodyPr wrap="square" rtlCol="0">
            <a:spAutoFit/>
          </a:bodyPr>
          <a:lstStyle/>
          <a:p>
            <a:r>
              <a:rPr lang="en-GB" dirty="0">
                <a:solidFill>
                  <a:schemeClr val="bg1"/>
                </a:solidFill>
              </a:rPr>
              <a:t>(Berlo, 1960)</a:t>
            </a:r>
          </a:p>
        </p:txBody>
      </p:sp>
    </p:spTree>
    <p:extLst>
      <p:ext uri="{BB962C8B-B14F-4D97-AF65-F5344CB8AC3E}">
        <p14:creationId xmlns:p14="http://schemas.microsoft.com/office/powerpoint/2010/main" val="4291171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A726A4D-AAF8-F7B8-EDF8-45AF5BAA098C}"/>
              </a:ext>
            </a:extLst>
          </p:cNvPr>
          <p:cNvSpPr txBox="1"/>
          <p:nvPr/>
        </p:nvSpPr>
        <p:spPr>
          <a:xfrm>
            <a:off x="540000" y="540000"/>
            <a:ext cx="11101135" cy="18095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dirty="0">
                <a:latin typeface="+mj-lt"/>
                <a:ea typeface="+mj-ea"/>
                <a:cs typeface="+mj-cs"/>
              </a:rPr>
              <a:t>Solutions &amp; Recommendations</a:t>
            </a:r>
          </a:p>
        </p:txBody>
      </p:sp>
      <p:graphicFrame>
        <p:nvGraphicFramePr>
          <p:cNvPr id="5" name="TextBox 2">
            <a:extLst>
              <a:ext uri="{FF2B5EF4-FFF2-40B4-BE49-F238E27FC236}">
                <a16:creationId xmlns:a16="http://schemas.microsoft.com/office/drawing/2014/main" id="{EDAABB84-6C94-F7BB-CFE5-49AC3397EA40}"/>
              </a:ext>
            </a:extLst>
          </p:cNvPr>
          <p:cNvGraphicFramePr/>
          <p:nvPr>
            <p:extLst>
              <p:ext uri="{D42A27DB-BD31-4B8C-83A1-F6EECF244321}">
                <p14:modId xmlns:p14="http://schemas.microsoft.com/office/powerpoint/2010/main" val="117577981"/>
              </p:ext>
            </p:extLst>
          </p:nvPr>
        </p:nvGraphicFramePr>
        <p:xfrm>
          <a:off x="518638" y="1871766"/>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9228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6" name="Group 115">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18" name="Rectangle 117">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3" name="Oval 122">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4" name="Oval 123">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6" name="Group 95">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25" name="Rectangle 12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6" name="Rectangle 12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7" name="Rectangle 126">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8" name="Rectangle 12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29" name="Rectangle 128">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0" name="Group 129">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31" name="Rectangle 130">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9" name="Group 108">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14" name="Rectangle 113">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0" name="Group 109">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12" name="Rectangle 111">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1" name="Rectangle 110">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7" name="Rectangle 116">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C397980-3DB8-59F3-945C-B81C2EC4859A}"/>
              </a:ext>
            </a:extLst>
          </p:cNvPr>
          <p:cNvSpPr>
            <a:spLocks noGrp="1"/>
          </p:cNvSpPr>
          <p:nvPr>
            <p:ph type="ctrTitle"/>
          </p:nvPr>
        </p:nvSpPr>
        <p:spPr>
          <a:xfrm>
            <a:off x="5294029" y="540000"/>
            <a:ext cx="6347108" cy="1683655"/>
          </a:xfrm>
        </p:spPr>
        <p:txBody>
          <a:bodyPr vert="horz" lIns="91440" tIns="45720" rIns="91440" bIns="45720" rtlCol="0" anchor="t">
            <a:noAutofit/>
          </a:bodyPr>
          <a:lstStyle/>
          <a:p>
            <a:r>
              <a:rPr lang="en-US" sz="4400" dirty="0"/>
              <a:t>Language, Communication &amp; Body Language Barriers</a:t>
            </a:r>
          </a:p>
        </p:txBody>
      </p:sp>
      <p:grpSp>
        <p:nvGrpSpPr>
          <p:cNvPr id="119" name="Group 118">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120" name="Oval 119">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Oval 120">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6" name="Picture 15">
            <a:extLst>
              <a:ext uri="{FF2B5EF4-FFF2-40B4-BE49-F238E27FC236}">
                <a16:creationId xmlns:a16="http://schemas.microsoft.com/office/drawing/2014/main" id="{A7A7A216-2CF9-B808-81C3-6E971F1E0B7A}"/>
              </a:ext>
            </a:extLst>
          </p:cNvPr>
          <p:cNvPicPr>
            <a:picLocks noChangeAspect="1"/>
          </p:cNvPicPr>
          <p:nvPr/>
        </p:nvPicPr>
        <p:blipFill>
          <a:blip r:embed="rId2"/>
          <a:srcRect l="20000" r="-1" b="-1"/>
          <a:stretch>
            <a:fillRect/>
          </a:stretch>
        </p:blipFill>
        <p:spPr>
          <a:xfrm>
            <a:off x="50799" y="89038"/>
            <a:ext cx="6094466" cy="6094484"/>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Subtitle 2">
            <a:extLst>
              <a:ext uri="{FF2B5EF4-FFF2-40B4-BE49-F238E27FC236}">
                <a16:creationId xmlns:a16="http://schemas.microsoft.com/office/drawing/2014/main" id="{CF7A9A72-CD3A-7118-8088-185C0C781783}"/>
              </a:ext>
            </a:extLst>
          </p:cNvPr>
          <p:cNvSpPr>
            <a:spLocks noGrp="1"/>
          </p:cNvSpPr>
          <p:nvPr>
            <p:ph type="subTitle" idx="1"/>
          </p:nvPr>
        </p:nvSpPr>
        <p:spPr>
          <a:xfrm>
            <a:off x="6272205" y="2094614"/>
            <a:ext cx="5368932" cy="4214111"/>
          </a:xfrm>
        </p:spPr>
        <p:txBody>
          <a:bodyPr vert="horz" lIns="91440" tIns="45720" rIns="91440" bIns="45720" rtlCol="0" anchor="t">
            <a:noAutofit/>
          </a:bodyPr>
          <a:lstStyle/>
          <a:p>
            <a:r>
              <a:rPr lang="en-US" sz="2800" cap="none" spc="50" dirty="0">
                <a:latin typeface="Times New Roman" panose="02020603050405020304" pitchFamily="18" charset="0"/>
                <a:cs typeface="Times New Roman" panose="02020603050405020304" pitchFamily="18" charset="0"/>
              </a:rPr>
              <a:t>• Employees from five different cultural groups</a:t>
            </a:r>
          </a:p>
          <a:p>
            <a:r>
              <a:rPr lang="en-US" sz="2800" cap="none" spc="50" dirty="0">
                <a:latin typeface="Times New Roman" panose="02020603050405020304" pitchFamily="18" charset="0"/>
                <a:cs typeface="Times New Roman" panose="02020603050405020304" pitchFamily="18" charset="0"/>
              </a:rPr>
              <a:t>• Limited command of the English language</a:t>
            </a:r>
          </a:p>
          <a:p>
            <a:r>
              <a:rPr lang="en-US" sz="2800" cap="none" spc="50" dirty="0">
                <a:latin typeface="Times New Roman" panose="02020603050405020304" pitchFamily="18" charset="0"/>
                <a:cs typeface="Times New Roman" panose="02020603050405020304" pitchFamily="18" charset="0"/>
              </a:rPr>
              <a:t>• Misunderstanding of directions</a:t>
            </a:r>
          </a:p>
          <a:p>
            <a:r>
              <a:rPr lang="en-US" sz="2800" cap="none" spc="50" dirty="0">
                <a:latin typeface="Times New Roman" panose="02020603050405020304" pitchFamily="18" charset="0"/>
                <a:cs typeface="Times New Roman" panose="02020603050405020304" pitchFamily="18" charset="0"/>
              </a:rPr>
              <a:t>• Ineffective communication from Gary</a:t>
            </a:r>
          </a:p>
        </p:txBody>
      </p:sp>
    </p:spTree>
    <p:extLst>
      <p:ext uri="{BB962C8B-B14F-4D97-AF65-F5344CB8AC3E}">
        <p14:creationId xmlns:p14="http://schemas.microsoft.com/office/powerpoint/2010/main" val="1060766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4DFE9F-5E5B-B106-D3E4-C37AC0FE5CAE}"/>
              </a:ext>
            </a:extLst>
          </p:cNvPr>
          <p:cNvSpPr txBox="1"/>
          <p:nvPr/>
        </p:nvSpPr>
        <p:spPr>
          <a:xfrm>
            <a:off x="983350" y="439699"/>
            <a:ext cx="10799677" cy="1046440"/>
          </a:xfrm>
          <a:prstGeom prst="rect">
            <a:avLst/>
          </a:prstGeom>
          <a:noFill/>
        </p:spPr>
        <p:txBody>
          <a:bodyPr wrap="square" rtlCol="0">
            <a:spAutoFit/>
          </a:bodyPr>
          <a:lstStyle/>
          <a:p>
            <a:r>
              <a:rPr lang="en-GB" sz="4400" dirty="0">
                <a:latin typeface="+mj-lt"/>
                <a:cs typeface="Times New Roman" panose="02020603050405020304" pitchFamily="18" charset="0"/>
              </a:rPr>
              <a:t>Analysing the Problem (Shannon &amp; Weaver)</a:t>
            </a:r>
          </a:p>
          <a:p>
            <a:endParaRPr lang="en-GB" dirty="0"/>
          </a:p>
        </p:txBody>
      </p:sp>
      <p:sp>
        <p:nvSpPr>
          <p:cNvPr id="4" name="Rounded Rectangle 3">
            <a:extLst>
              <a:ext uri="{FF2B5EF4-FFF2-40B4-BE49-F238E27FC236}">
                <a16:creationId xmlns:a16="http://schemas.microsoft.com/office/drawing/2014/main" id="{48624F57-EF7B-A529-53DB-F6159384FAE6}"/>
              </a:ext>
            </a:extLst>
          </p:cNvPr>
          <p:cNvSpPr/>
          <p:nvPr/>
        </p:nvSpPr>
        <p:spPr>
          <a:xfrm>
            <a:off x="489996" y="1767474"/>
            <a:ext cx="2084909" cy="140834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400" dirty="0">
                <a:latin typeface="Times New Roman" panose="02020603050405020304" pitchFamily="18" charset="0"/>
                <a:cs typeface="Times New Roman" panose="02020603050405020304" pitchFamily="18" charset="0"/>
              </a:rPr>
              <a:t>S</a:t>
            </a:r>
            <a:r>
              <a:rPr lang="en-GB" sz="2400" dirty="0">
                <a:latin typeface="Times New Roman" panose="02020603050405020304" pitchFamily="18" charset="0"/>
                <a:cs typeface="Times New Roman" panose="02020603050405020304" pitchFamily="18" charset="0"/>
              </a:rPr>
              <a:t>ENDER</a:t>
            </a:r>
            <a:endParaRPr sz="2400" dirty="0">
              <a:latin typeface="Times New Roman" panose="02020603050405020304" pitchFamily="18" charset="0"/>
              <a:cs typeface="Times New Roman" panose="02020603050405020304" pitchFamily="18" charset="0"/>
            </a:endParaRPr>
          </a:p>
          <a:p>
            <a:pPr algn="ctr"/>
            <a:r>
              <a:rPr sz="2000" dirty="0">
                <a:latin typeface="Times New Roman" panose="02020603050405020304" pitchFamily="18" charset="0"/>
                <a:cs typeface="Times New Roman" panose="02020603050405020304" pitchFamily="18" charset="0"/>
              </a:rPr>
              <a:t>(Gary)</a:t>
            </a:r>
          </a:p>
        </p:txBody>
      </p:sp>
      <p:sp>
        <p:nvSpPr>
          <p:cNvPr id="5" name="Right Arrow 4">
            <a:extLst>
              <a:ext uri="{FF2B5EF4-FFF2-40B4-BE49-F238E27FC236}">
                <a16:creationId xmlns:a16="http://schemas.microsoft.com/office/drawing/2014/main" id="{EB331924-CC06-7F51-CF1C-096F1391E3B1}"/>
              </a:ext>
            </a:extLst>
          </p:cNvPr>
          <p:cNvSpPr/>
          <p:nvPr/>
        </p:nvSpPr>
        <p:spPr>
          <a:xfrm>
            <a:off x="2662248" y="2315661"/>
            <a:ext cx="650240" cy="19938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ight Arrow 6">
            <a:extLst>
              <a:ext uri="{FF2B5EF4-FFF2-40B4-BE49-F238E27FC236}">
                <a16:creationId xmlns:a16="http://schemas.microsoft.com/office/drawing/2014/main" id="{321FFD01-9EAF-DBE8-7B81-BD46AC8CA565}"/>
              </a:ext>
            </a:extLst>
          </p:cNvPr>
          <p:cNvSpPr/>
          <p:nvPr/>
        </p:nvSpPr>
        <p:spPr>
          <a:xfrm>
            <a:off x="5728264" y="2363830"/>
            <a:ext cx="737583" cy="19938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a:extLst>
              <a:ext uri="{FF2B5EF4-FFF2-40B4-BE49-F238E27FC236}">
                <a16:creationId xmlns:a16="http://schemas.microsoft.com/office/drawing/2014/main" id="{5EF249B8-30A0-0951-1050-6BF66C613BD9}"/>
              </a:ext>
            </a:extLst>
          </p:cNvPr>
          <p:cNvSpPr/>
          <p:nvPr/>
        </p:nvSpPr>
        <p:spPr>
          <a:xfrm>
            <a:off x="9529752" y="1759351"/>
            <a:ext cx="2172252" cy="140834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400" dirty="0">
                <a:latin typeface="Times New Roman" panose="02020603050405020304" pitchFamily="18" charset="0"/>
                <a:cs typeface="Times New Roman" panose="02020603050405020304" pitchFamily="18" charset="0"/>
              </a:rPr>
              <a:t>R</a:t>
            </a:r>
            <a:r>
              <a:rPr lang="en-GB" sz="2400" dirty="0">
                <a:latin typeface="Times New Roman" panose="02020603050405020304" pitchFamily="18" charset="0"/>
                <a:cs typeface="Times New Roman" panose="02020603050405020304" pitchFamily="18" charset="0"/>
              </a:rPr>
              <a:t>ECEIVER</a:t>
            </a:r>
            <a:endParaRPr sz="2400" dirty="0">
              <a:latin typeface="Times New Roman" panose="02020603050405020304" pitchFamily="18" charset="0"/>
              <a:cs typeface="Times New Roman" panose="02020603050405020304" pitchFamily="18" charset="0"/>
            </a:endParaRPr>
          </a:p>
          <a:p>
            <a:pPr algn="ctr"/>
            <a:r>
              <a:rPr sz="2000" dirty="0">
                <a:latin typeface="Times New Roman" panose="02020603050405020304" pitchFamily="18" charset="0"/>
                <a:cs typeface="Times New Roman" panose="02020603050405020304" pitchFamily="18" charset="0"/>
              </a:rPr>
              <a:t>(Workers)</a:t>
            </a:r>
          </a:p>
        </p:txBody>
      </p:sp>
      <p:sp>
        <p:nvSpPr>
          <p:cNvPr id="9" name="Rounded Rectangle 8">
            <a:extLst>
              <a:ext uri="{FF2B5EF4-FFF2-40B4-BE49-F238E27FC236}">
                <a16:creationId xmlns:a16="http://schemas.microsoft.com/office/drawing/2014/main" id="{0670A3C3-4787-7DD4-5F34-18B641CFD53F}"/>
              </a:ext>
            </a:extLst>
          </p:cNvPr>
          <p:cNvSpPr/>
          <p:nvPr/>
        </p:nvSpPr>
        <p:spPr>
          <a:xfrm>
            <a:off x="6566632" y="1759351"/>
            <a:ext cx="2172253" cy="1424589"/>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400" dirty="0">
                <a:latin typeface="Times New Roman" panose="02020603050405020304" pitchFamily="18" charset="0"/>
                <a:cs typeface="Times New Roman" panose="02020603050405020304" pitchFamily="18" charset="0"/>
              </a:rPr>
              <a:t>C</a:t>
            </a:r>
            <a:r>
              <a:rPr lang="en-GB" sz="2400" dirty="0">
                <a:latin typeface="Times New Roman" panose="02020603050405020304" pitchFamily="18" charset="0"/>
                <a:cs typeface="Times New Roman" panose="02020603050405020304" pitchFamily="18" charset="0"/>
              </a:rPr>
              <a:t>HANNEL</a:t>
            </a:r>
            <a:endParaRPr sz="2400" dirty="0">
              <a:latin typeface="Times New Roman" panose="02020603050405020304" pitchFamily="18" charset="0"/>
              <a:cs typeface="Times New Roman" panose="02020603050405020304" pitchFamily="18" charset="0"/>
            </a:endParaRPr>
          </a:p>
          <a:p>
            <a:pPr algn="ctr"/>
            <a:r>
              <a:rPr sz="2000"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Verbal + signs</a:t>
            </a:r>
            <a:r>
              <a:rPr sz="2000" dirty="0">
                <a:latin typeface="Times New Roman" panose="02020603050405020304" pitchFamily="18" charset="0"/>
                <a:cs typeface="Times New Roman" panose="02020603050405020304" pitchFamily="18" charset="0"/>
              </a:rPr>
              <a:t>)</a:t>
            </a:r>
          </a:p>
        </p:txBody>
      </p:sp>
      <p:sp>
        <p:nvSpPr>
          <p:cNvPr id="10" name="Right Arrow 6">
            <a:extLst>
              <a:ext uri="{FF2B5EF4-FFF2-40B4-BE49-F238E27FC236}">
                <a16:creationId xmlns:a16="http://schemas.microsoft.com/office/drawing/2014/main" id="{385BBFA0-39C8-51C2-B675-A13D3F04585B}"/>
              </a:ext>
            </a:extLst>
          </p:cNvPr>
          <p:cNvSpPr/>
          <p:nvPr/>
        </p:nvSpPr>
        <p:spPr>
          <a:xfrm>
            <a:off x="8839669" y="2363830"/>
            <a:ext cx="589297" cy="19938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3">
            <a:extLst>
              <a:ext uri="{FF2B5EF4-FFF2-40B4-BE49-F238E27FC236}">
                <a16:creationId xmlns:a16="http://schemas.microsoft.com/office/drawing/2014/main" id="{AF299C5E-1D90-09D3-C964-450D54B49497}"/>
              </a:ext>
            </a:extLst>
          </p:cNvPr>
          <p:cNvSpPr/>
          <p:nvPr/>
        </p:nvSpPr>
        <p:spPr>
          <a:xfrm>
            <a:off x="3345425" y="1759352"/>
            <a:ext cx="2303202" cy="140834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MESSAGE</a:t>
            </a:r>
          </a:p>
          <a:p>
            <a:pPr algn="ctr"/>
            <a:r>
              <a:rPr lang="en-GB" sz="2000" dirty="0">
                <a:latin typeface="Times New Roman" panose="02020603050405020304" pitchFamily="18" charset="0"/>
                <a:cs typeface="Times New Roman" panose="02020603050405020304" pitchFamily="18" charset="0"/>
              </a:rPr>
              <a:t>(Food safety instructions)</a:t>
            </a:r>
          </a:p>
        </p:txBody>
      </p:sp>
      <p:sp>
        <p:nvSpPr>
          <p:cNvPr id="18" name="Rounded Rectangle 3">
            <a:extLst>
              <a:ext uri="{FF2B5EF4-FFF2-40B4-BE49-F238E27FC236}">
                <a16:creationId xmlns:a16="http://schemas.microsoft.com/office/drawing/2014/main" id="{D4E8A7A2-A714-5527-67C6-53C04EEE0839}"/>
              </a:ext>
            </a:extLst>
          </p:cNvPr>
          <p:cNvSpPr/>
          <p:nvPr/>
        </p:nvSpPr>
        <p:spPr>
          <a:xfrm>
            <a:off x="4236334" y="3525192"/>
            <a:ext cx="3495555" cy="159912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NOISE</a:t>
            </a:r>
          </a:p>
          <a:p>
            <a:pPr marL="285750" lvl="0" indent="-285750" algn="ct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Language barriers</a:t>
            </a:r>
          </a:p>
          <a:p>
            <a:pPr marL="285750" lvl="0" indent="-285750" algn="ct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Loud machines</a:t>
            </a:r>
          </a:p>
          <a:p>
            <a:pPr marL="285750" lvl="0" indent="-285750" algn="ct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Cultural differences</a:t>
            </a:r>
            <a:endParaRPr lang="en-GB" sz="1600" dirty="0">
              <a:latin typeface="Times New Roman" panose="02020603050405020304" pitchFamily="18" charset="0"/>
              <a:cs typeface="Times New Roman" panose="02020603050405020304" pitchFamily="18" charset="0"/>
            </a:endParaRPr>
          </a:p>
          <a:p>
            <a:pPr algn="ctr"/>
            <a:endParaRPr lang="en-GB" dirty="0">
              <a:latin typeface="Times New Roman" panose="02020603050405020304" pitchFamily="18" charset="0"/>
              <a:cs typeface="Times New Roman" panose="02020603050405020304" pitchFamily="18" charset="0"/>
            </a:endParaRPr>
          </a:p>
        </p:txBody>
      </p:sp>
      <p:sp>
        <p:nvSpPr>
          <p:cNvPr id="19" name="Rounded Rectangle 3">
            <a:extLst>
              <a:ext uri="{FF2B5EF4-FFF2-40B4-BE49-F238E27FC236}">
                <a16:creationId xmlns:a16="http://schemas.microsoft.com/office/drawing/2014/main" id="{D40DE221-D2BC-6FB1-2BC7-4AD4186A787F}"/>
              </a:ext>
            </a:extLst>
          </p:cNvPr>
          <p:cNvSpPr/>
          <p:nvPr/>
        </p:nvSpPr>
        <p:spPr>
          <a:xfrm>
            <a:off x="3312488" y="5753090"/>
            <a:ext cx="5426397" cy="9144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FEEDBACK</a:t>
            </a:r>
          </a:p>
          <a:p>
            <a:pPr algn="ctr"/>
            <a:r>
              <a:rPr lang="en-GB" sz="2000" dirty="0">
                <a:latin typeface="Times New Roman" panose="02020603050405020304" pitchFamily="18" charset="0"/>
                <a:cs typeface="Times New Roman" panose="02020603050405020304" pitchFamily="18" charset="0"/>
              </a:rPr>
              <a:t>(Message not understood)</a:t>
            </a:r>
          </a:p>
        </p:txBody>
      </p:sp>
      <p:sp>
        <p:nvSpPr>
          <p:cNvPr id="20" name="Arrow: Up 19">
            <a:extLst>
              <a:ext uri="{FF2B5EF4-FFF2-40B4-BE49-F238E27FC236}">
                <a16:creationId xmlns:a16="http://schemas.microsoft.com/office/drawing/2014/main" id="{9ED27EEE-CE28-4859-A418-9D64D9251843}"/>
              </a:ext>
            </a:extLst>
          </p:cNvPr>
          <p:cNvSpPr/>
          <p:nvPr/>
        </p:nvSpPr>
        <p:spPr>
          <a:xfrm>
            <a:off x="5034116" y="3175819"/>
            <a:ext cx="580103" cy="34937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Up 20">
            <a:extLst>
              <a:ext uri="{FF2B5EF4-FFF2-40B4-BE49-F238E27FC236}">
                <a16:creationId xmlns:a16="http://schemas.microsoft.com/office/drawing/2014/main" id="{1A2141EB-2B78-95D0-5F9A-650DB472A851}"/>
              </a:ext>
            </a:extLst>
          </p:cNvPr>
          <p:cNvSpPr/>
          <p:nvPr/>
        </p:nvSpPr>
        <p:spPr>
          <a:xfrm>
            <a:off x="6221353" y="3175818"/>
            <a:ext cx="580103" cy="34937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Up 21">
            <a:extLst>
              <a:ext uri="{FF2B5EF4-FFF2-40B4-BE49-F238E27FC236}">
                <a16:creationId xmlns:a16="http://schemas.microsoft.com/office/drawing/2014/main" id="{47465A21-5721-DD5F-364D-211E13CDF47F}"/>
              </a:ext>
            </a:extLst>
          </p:cNvPr>
          <p:cNvSpPr/>
          <p:nvPr/>
        </p:nvSpPr>
        <p:spPr>
          <a:xfrm>
            <a:off x="5648627" y="3183941"/>
            <a:ext cx="580103" cy="34937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9FB2AB8D-73BC-AF7B-8E44-2151382B7063}"/>
              </a:ext>
            </a:extLst>
          </p:cNvPr>
          <p:cNvSpPr/>
          <p:nvPr/>
        </p:nvSpPr>
        <p:spPr>
          <a:xfrm>
            <a:off x="5728264" y="5148608"/>
            <a:ext cx="562493" cy="5639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Down 23">
            <a:extLst>
              <a:ext uri="{FF2B5EF4-FFF2-40B4-BE49-F238E27FC236}">
                <a16:creationId xmlns:a16="http://schemas.microsoft.com/office/drawing/2014/main" id="{3306C063-8FB2-4D20-197B-C0CF5348D5CA}"/>
              </a:ext>
            </a:extLst>
          </p:cNvPr>
          <p:cNvSpPr/>
          <p:nvPr/>
        </p:nvSpPr>
        <p:spPr>
          <a:xfrm>
            <a:off x="10516994" y="3183940"/>
            <a:ext cx="193529" cy="29128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Down 24">
            <a:extLst>
              <a:ext uri="{FF2B5EF4-FFF2-40B4-BE49-F238E27FC236}">
                <a16:creationId xmlns:a16="http://schemas.microsoft.com/office/drawing/2014/main" id="{77BE253F-48D4-C4E2-926C-C6BBF3F2875B}"/>
              </a:ext>
            </a:extLst>
          </p:cNvPr>
          <p:cNvSpPr/>
          <p:nvPr/>
        </p:nvSpPr>
        <p:spPr>
          <a:xfrm flipV="1">
            <a:off x="1437085" y="3186739"/>
            <a:ext cx="157962" cy="313038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Left 26">
            <a:extLst>
              <a:ext uri="{FF2B5EF4-FFF2-40B4-BE49-F238E27FC236}">
                <a16:creationId xmlns:a16="http://schemas.microsoft.com/office/drawing/2014/main" id="{3AF68800-E2DF-A124-E2D2-725497F4AD40}"/>
              </a:ext>
            </a:extLst>
          </p:cNvPr>
          <p:cNvSpPr/>
          <p:nvPr/>
        </p:nvSpPr>
        <p:spPr>
          <a:xfrm>
            <a:off x="8804332" y="6096746"/>
            <a:ext cx="1509675" cy="23129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Left 27">
            <a:extLst>
              <a:ext uri="{FF2B5EF4-FFF2-40B4-BE49-F238E27FC236}">
                <a16:creationId xmlns:a16="http://schemas.microsoft.com/office/drawing/2014/main" id="{3887184E-F116-2E17-E335-D072B7702128}"/>
              </a:ext>
            </a:extLst>
          </p:cNvPr>
          <p:cNvSpPr/>
          <p:nvPr/>
        </p:nvSpPr>
        <p:spPr>
          <a:xfrm>
            <a:off x="1595048" y="6076709"/>
            <a:ext cx="1651992" cy="25133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9B1E593-A289-265B-1CCF-282F71DA120A}"/>
              </a:ext>
            </a:extLst>
          </p:cNvPr>
          <p:cNvSpPr txBox="1"/>
          <p:nvPr/>
        </p:nvSpPr>
        <p:spPr>
          <a:xfrm>
            <a:off x="10363201" y="6076709"/>
            <a:ext cx="1828799" cy="923330"/>
          </a:xfrm>
          <a:prstGeom prst="rect">
            <a:avLst/>
          </a:prstGeom>
          <a:noFill/>
        </p:spPr>
        <p:txBody>
          <a:bodyPr wrap="square" rtlCol="0">
            <a:spAutoFit/>
          </a:bodyPr>
          <a:lstStyle/>
          <a:p>
            <a:r>
              <a:rPr lang="en-GB" i="1" dirty="0"/>
              <a:t>(Shannon and Weaver, 1949)</a:t>
            </a:r>
            <a:endParaRPr lang="en-GB" dirty="0"/>
          </a:p>
          <a:p>
            <a:endParaRPr lang="en-GB" dirty="0"/>
          </a:p>
        </p:txBody>
      </p:sp>
    </p:spTree>
    <p:extLst>
      <p:ext uri="{BB962C8B-B14F-4D97-AF65-F5344CB8AC3E}">
        <p14:creationId xmlns:p14="http://schemas.microsoft.com/office/powerpoint/2010/main" val="3871402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60" name="Rectangle 5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1" name="Oval 6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2" name="Oval 6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63" name="Group 6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8" name="Rectangle 6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9" name="Rectangle 6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64" name="Group 6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6" name="Rectangle 6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7" name="Rectangle 6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5" name="Rectangle 6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1" name="Rectangle 7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3" name="Rectangle 7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8C9BD228-6115-1494-F63A-E308B714BB69}"/>
              </a:ext>
            </a:extLst>
          </p:cNvPr>
          <p:cNvSpPr txBox="1"/>
          <p:nvPr/>
        </p:nvSpPr>
        <p:spPr>
          <a:xfrm>
            <a:off x="540000" y="540000"/>
            <a:ext cx="6858000" cy="15428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dirty="0">
                <a:latin typeface="+mj-lt"/>
                <a:ea typeface="+mj-ea"/>
                <a:cs typeface="+mj-cs"/>
              </a:rPr>
              <a:t>Solution</a:t>
            </a:r>
          </a:p>
        </p:txBody>
      </p:sp>
      <p:grpSp>
        <p:nvGrpSpPr>
          <p:cNvPr id="75" name="Group 74">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76" name="Oval 75">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Oval 77">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5" name="Picture 54" descr="Complete puzzle with one piece lit up">
            <a:extLst>
              <a:ext uri="{FF2B5EF4-FFF2-40B4-BE49-F238E27FC236}">
                <a16:creationId xmlns:a16="http://schemas.microsoft.com/office/drawing/2014/main" id="{CE11E00F-774E-8D58-FA81-8047BBBC3FDF}"/>
              </a:ext>
            </a:extLst>
          </p:cNvPr>
          <p:cNvPicPr>
            <a:picLocks noChangeAspect="1"/>
          </p:cNvPicPr>
          <p:nvPr/>
        </p:nvPicPr>
        <p:blipFill>
          <a:blip r:embed="rId2"/>
          <a:srcRect l="10358" r="14642"/>
          <a:stretch>
            <a:fillRect/>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4" name="TextBox 3">
            <a:extLst>
              <a:ext uri="{FF2B5EF4-FFF2-40B4-BE49-F238E27FC236}">
                <a16:creationId xmlns:a16="http://schemas.microsoft.com/office/drawing/2014/main" id="{4731ABA4-1092-A50D-DFAE-537F2E3BFD49}"/>
              </a:ext>
            </a:extLst>
          </p:cNvPr>
          <p:cNvSpPr txBox="1"/>
          <p:nvPr/>
        </p:nvSpPr>
        <p:spPr>
          <a:xfrm>
            <a:off x="447879" y="1951671"/>
            <a:ext cx="4625049" cy="3385542"/>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Improving Communication:</a:t>
            </a:r>
          </a:p>
          <a:p>
            <a:endParaRPr lang="en-GB" sz="28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Use simple language</a:t>
            </a:r>
          </a:p>
          <a:p>
            <a:pPr marL="285750" lvl="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Multilingual guidelines</a:t>
            </a:r>
          </a:p>
          <a:p>
            <a:pPr marL="285750" lvl="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Visual aids (images/videos)</a:t>
            </a:r>
          </a:p>
          <a:p>
            <a:pPr marL="285750" lvl="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Presentations</a:t>
            </a:r>
          </a:p>
          <a:p>
            <a:pPr marL="285750" lvl="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Bilingual managers</a:t>
            </a:r>
          </a:p>
          <a:p>
            <a:endParaRPr lang="en-GB" dirty="0"/>
          </a:p>
        </p:txBody>
      </p:sp>
    </p:spTree>
    <p:extLst>
      <p:ext uri="{BB962C8B-B14F-4D97-AF65-F5344CB8AC3E}">
        <p14:creationId xmlns:p14="http://schemas.microsoft.com/office/powerpoint/2010/main" val="1398522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79" name="Rectangle 7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0" name="Oval 7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1" name="Oval 8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82" name="Group 8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84" name="Rectangle 8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5" name="Rectangle 8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3" name="Rectangle 8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7" name="Rectangle 8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89" name="Rectangle 88">
            <a:extLst>
              <a:ext uri="{FF2B5EF4-FFF2-40B4-BE49-F238E27FC236}">
                <a16:creationId xmlns:a16="http://schemas.microsoft.com/office/drawing/2014/main" id="{612418FA-DACC-47F9-B701-44B7143C9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1" name="Group 9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92" name="Rectangle 9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5" name="Group 9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00" name="Rectangle 9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6" name="Group 9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98" name="Rectangle 9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7" name="Rectangle 9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 name="Rectangle 10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BBF19EE6-34F9-1924-4E08-53C0FDB3381F}"/>
              </a:ext>
            </a:extLst>
          </p:cNvPr>
          <p:cNvSpPr txBox="1"/>
          <p:nvPr/>
        </p:nvSpPr>
        <p:spPr>
          <a:xfrm>
            <a:off x="648678" y="449229"/>
            <a:ext cx="5388524" cy="188885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200" dirty="0" err="1">
                <a:latin typeface="+mj-lt"/>
                <a:ea typeface="+mj-ea"/>
                <a:cs typeface="+mj-cs"/>
              </a:rPr>
              <a:t>Analysing</a:t>
            </a:r>
            <a:r>
              <a:rPr lang="en-US" sz="4200" dirty="0">
                <a:latin typeface="+mj-lt"/>
                <a:ea typeface="+mj-ea"/>
                <a:cs typeface="+mj-cs"/>
              </a:rPr>
              <a:t> Solution (Schramm’s Model)</a:t>
            </a:r>
          </a:p>
          <a:p>
            <a:pPr>
              <a:lnSpc>
                <a:spcPct val="90000"/>
              </a:lnSpc>
              <a:spcBef>
                <a:spcPct val="0"/>
              </a:spcBef>
              <a:spcAft>
                <a:spcPts val="600"/>
              </a:spcAft>
            </a:pPr>
            <a:endParaRPr lang="en-US" sz="4200" dirty="0">
              <a:latin typeface="+mj-lt"/>
              <a:ea typeface="+mj-ea"/>
              <a:cs typeface="+mj-cs"/>
            </a:endParaRPr>
          </a:p>
        </p:txBody>
      </p:sp>
      <p:graphicFrame>
        <p:nvGraphicFramePr>
          <p:cNvPr id="44" name="TextBox 20">
            <a:extLst>
              <a:ext uri="{FF2B5EF4-FFF2-40B4-BE49-F238E27FC236}">
                <a16:creationId xmlns:a16="http://schemas.microsoft.com/office/drawing/2014/main" id="{70410610-4DA2-A752-8F92-1E37E668CDB1}"/>
              </a:ext>
            </a:extLst>
          </p:cNvPr>
          <p:cNvGraphicFramePr/>
          <p:nvPr>
            <p:extLst>
              <p:ext uri="{D42A27DB-BD31-4B8C-83A1-F6EECF244321}">
                <p14:modId xmlns:p14="http://schemas.microsoft.com/office/powerpoint/2010/main" val="2113071234"/>
              </p:ext>
            </p:extLst>
          </p:nvPr>
        </p:nvGraphicFramePr>
        <p:xfrm>
          <a:off x="5400000" y="1453840"/>
          <a:ext cx="5999940" cy="48896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5" name="Arrow: Circular 44">
            <a:extLst>
              <a:ext uri="{FF2B5EF4-FFF2-40B4-BE49-F238E27FC236}">
                <a16:creationId xmlns:a16="http://schemas.microsoft.com/office/drawing/2014/main" id="{9C4F481A-747F-6FCC-3B40-CC371F6F0DFC}"/>
              </a:ext>
            </a:extLst>
          </p:cNvPr>
          <p:cNvSpPr/>
          <p:nvPr/>
        </p:nvSpPr>
        <p:spPr>
          <a:xfrm rot="2343379">
            <a:off x="6275701" y="1520948"/>
            <a:ext cx="3481592" cy="4051962"/>
          </a:xfrm>
          <a:prstGeom prst="circularArrow">
            <a:avLst>
              <a:gd name="adj1" fmla="val 5201"/>
              <a:gd name="adj2" fmla="val 335982"/>
              <a:gd name="adj3" fmla="val 12297533"/>
              <a:gd name="adj4" fmla="val 10771057"/>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46" name="Arrow: Circular 45">
            <a:extLst>
              <a:ext uri="{FF2B5EF4-FFF2-40B4-BE49-F238E27FC236}">
                <a16:creationId xmlns:a16="http://schemas.microsoft.com/office/drawing/2014/main" id="{F224D28E-7127-49F4-9AC3-C6A67676A8DE}"/>
              </a:ext>
            </a:extLst>
          </p:cNvPr>
          <p:cNvSpPr/>
          <p:nvPr/>
        </p:nvSpPr>
        <p:spPr>
          <a:xfrm rot="7644885">
            <a:off x="6694180" y="823906"/>
            <a:ext cx="3517951" cy="4926703"/>
          </a:xfrm>
          <a:prstGeom prst="circularArrow">
            <a:avLst>
              <a:gd name="adj1" fmla="val 5201"/>
              <a:gd name="adj2" fmla="val 335982"/>
              <a:gd name="adj3" fmla="val 12297533"/>
              <a:gd name="adj4" fmla="val 10771057"/>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47" name="Arrow: Circular 46">
            <a:extLst>
              <a:ext uri="{FF2B5EF4-FFF2-40B4-BE49-F238E27FC236}">
                <a16:creationId xmlns:a16="http://schemas.microsoft.com/office/drawing/2014/main" id="{9A10B2CC-31D5-D127-01DD-F762B6E5F97E}"/>
              </a:ext>
            </a:extLst>
          </p:cNvPr>
          <p:cNvSpPr/>
          <p:nvPr/>
        </p:nvSpPr>
        <p:spPr>
          <a:xfrm rot="13945345">
            <a:off x="7411422" y="1504686"/>
            <a:ext cx="3487034" cy="4540667"/>
          </a:xfrm>
          <a:prstGeom prst="circularArrow">
            <a:avLst>
              <a:gd name="adj1" fmla="val 5201"/>
              <a:gd name="adj2" fmla="val 335982"/>
              <a:gd name="adj3" fmla="val 12297533"/>
              <a:gd name="adj4" fmla="val 10771057"/>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56" name="Arrow: Circular 55">
            <a:extLst>
              <a:ext uri="{FF2B5EF4-FFF2-40B4-BE49-F238E27FC236}">
                <a16:creationId xmlns:a16="http://schemas.microsoft.com/office/drawing/2014/main" id="{FD59DE6F-E114-65D9-9F13-F7FC24131A61}"/>
              </a:ext>
            </a:extLst>
          </p:cNvPr>
          <p:cNvSpPr/>
          <p:nvPr/>
        </p:nvSpPr>
        <p:spPr>
          <a:xfrm rot="17275964">
            <a:off x="6272289" y="511964"/>
            <a:ext cx="3488417" cy="6805880"/>
          </a:xfrm>
          <a:prstGeom prst="circularArrow">
            <a:avLst>
              <a:gd name="adj1" fmla="val 5201"/>
              <a:gd name="adj2" fmla="val 335982"/>
              <a:gd name="adj3" fmla="val 12297533"/>
              <a:gd name="adj4" fmla="val 10771057"/>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58" name="TextBox 57">
            <a:extLst>
              <a:ext uri="{FF2B5EF4-FFF2-40B4-BE49-F238E27FC236}">
                <a16:creationId xmlns:a16="http://schemas.microsoft.com/office/drawing/2014/main" id="{366A6D6A-04F2-801B-A93E-0698676AFC43}"/>
              </a:ext>
            </a:extLst>
          </p:cNvPr>
          <p:cNvSpPr txBox="1"/>
          <p:nvPr/>
        </p:nvSpPr>
        <p:spPr>
          <a:xfrm>
            <a:off x="6659906" y="474481"/>
            <a:ext cx="4588806" cy="954107"/>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Effective Communication – Schramm’s Model</a:t>
            </a:r>
          </a:p>
        </p:txBody>
      </p:sp>
      <p:sp>
        <p:nvSpPr>
          <p:cNvPr id="60" name="TextBox 59">
            <a:extLst>
              <a:ext uri="{FF2B5EF4-FFF2-40B4-BE49-F238E27FC236}">
                <a16:creationId xmlns:a16="http://schemas.microsoft.com/office/drawing/2014/main" id="{AA5CF9E2-4973-0ABC-BB78-45DA9EA698D4}"/>
              </a:ext>
            </a:extLst>
          </p:cNvPr>
          <p:cNvSpPr txBox="1"/>
          <p:nvPr/>
        </p:nvSpPr>
        <p:spPr>
          <a:xfrm>
            <a:off x="359647" y="1779818"/>
            <a:ext cx="5565227" cy="452431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Content:</a:t>
            </a:r>
          </a:p>
          <a:p>
            <a:r>
              <a:rPr lang="en-GB" sz="2400" dirty="0">
                <a:latin typeface="Times New Roman" panose="02020603050405020304" pitchFamily="18" charset="0"/>
                <a:cs typeface="Times New Roman" panose="02020603050405020304" pitchFamily="18" charset="0"/>
              </a:rPr>
              <a:t>• Two-way communication</a:t>
            </a:r>
          </a:p>
          <a:p>
            <a:r>
              <a:rPr lang="en-GB" sz="2400" dirty="0">
                <a:latin typeface="Times New Roman" panose="02020603050405020304" pitchFamily="18" charset="0"/>
                <a:cs typeface="Times New Roman" panose="02020603050405020304" pitchFamily="18" charset="0"/>
              </a:rPr>
              <a:t>• Feedback is essential</a:t>
            </a:r>
          </a:p>
          <a:p>
            <a:r>
              <a:rPr lang="en-GB" sz="2400" dirty="0">
                <a:latin typeface="Times New Roman" panose="02020603050405020304" pitchFamily="18" charset="0"/>
                <a:cs typeface="Times New Roman" panose="02020603050405020304" pitchFamily="18" charset="0"/>
              </a:rPr>
              <a:t>• Shared understanding</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Application:</a:t>
            </a:r>
          </a:p>
          <a:p>
            <a:r>
              <a:rPr lang="en-GB" sz="2400" dirty="0">
                <a:latin typeface="Times New Roman" panose="02020603050405020304" pitchFamily="18" charset="0"/>
                <a:cs typeface="Times New Roman" panose="02020603050405020304" pitchFamily="18" charset="0"/>
              </a:rPr>
              <a:t>• Gary explains the task</a:t>
            </a:r>
          </a:p>
          <a:p>
            <a:r>
              <a:rPr lang="en-GB" sz="2400" dirty="0">
                <a:latin typeface="Times New Roman" panose="02020603050405020304" pitchFamily="18" charset="0"/>
                <a:cs typeface="Times New Roman" panose="02020603050405020304" pitchFamily="18" charset="0"/>
              </a:rPr>
              <a:t>• Workers give feedback</a:t>
            </a:r>
          </a:p>
          <a:p>
            <a:r>
              <a:rPr lang="en-GB" sz="2400" dirty="0">
                <a:latin typeface="Times New Roman" panose="02020603050405020304" pitchFamily="18" charset="0"/>
                <a:cs typeface="Times New Roman" panose="02020603050405020304" pitchFamily="18" charset="0"/>
              </a:rPr>
              <a:t>• Use visuals + demonstration</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Result:</a:t>
            </a:r>
          </a:p>
          <a:p>
            <a:r>
              <a:rPr lang="en-GB" sz="2400" dirty="0">
                <a:latin typeface="Times New Roman" panose="02020603050405020304" pitchFamily="18" charset="0"/>
                <a:cs typeface="Times New Roman" panose="02020603050405020304" pitchFamily="18" charset="0"/>
              </a:rPr>
              <a:t>→ Improved understanding</a:t>
            </a:r>
          </a:p>
        </p:txBody>
      </p:sp>
      <p:sp>
        <p:nvSpPr>
          <p:cNvPr id="74" name="TextBox 73">
            <a:extLst>
              <a:ext uri="{FF2B5EF4-FFF2-40B4-BE49-F238E27FC236}">
                <a16:creationId xmlns:a16="http://schemas.microsoft.com/office/drawing/2014/main" id="{BF212F81-F6CB-D567-20D5-277F58AA0ED2}"/>
              </a:ext>
            </a:extLst>
          </p:cNvPr>
          <p:cNvSpPr txBox="1"/>
          <p:nvPr/>
        </p:nvSpPr>
        <p:spPr>
          <a:xfrm>
            <a:off x="9746751" y="6215268"/>
            <a:ext cx="2775694" cy="646331"/>
          </a:xfrm>
          <a:prstGeom prst="rect">
            <a:avLst/>
          </a:prstGeom>
          <a:noFill/>
        </p:spPr>
        <p:txBody>
          <a:bodyPr wrap="square" rtlCol="0">
            <a:spAutoFit/>
          </a:bodyPr>
          <a:lstStyle/>
          <a:p>
            <a:r>
              <a:rPr lang="en-GB" i="1" dirty="0"/>
              <a:t>(Schramm, 1954)</a:t>
            </a:r>
            <a:endParaRPr lang="en-GB" dirty="0"/>
          </a:p>
          <a:p>
            <a:endParaRPr lang="en-GB" dirty="0"/>
          </a:p>
        </p:txBody>
      </p:sp>
    </p:spTree>
    <p:extLst>
      <p:ext uri="{BB962C8B-B14F-4D97-AF65-F5344CB8AC3E}">
        <p14:creationId xmlns:p14="http://schemas.microsoft.com/office/powerpoint/2010/main" val="1480563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3" name="Rectangle 2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1" name="Rectangle 3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9" name="Rectangle 2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227F0130-7CF4-260E-F05B-BC2001B36826}"/>
              </a:ext>
            </a:extLst>
          </p:cNvPr>
          <p:cNvSpPr txBox="1"/>
          <p:nvPr/>
        </p:nvSpPr>
        <p:spPr>
          <a:xfrm>
            <a:off x="5807487" y="540000"/>
            <a:ext cx="5833649" cy="170175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Final Outcome</a:t>
            </a:r>
          </a:p>
        </p:txBody>
      </p:sp>
      <p:grpSp>
        <p:nvGrpSpPr>
          <p:cNvPr id="36" name="Group 35">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37" name="Oval 36">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ssorted vegetables and fruits">
            <a:extLst>
              <a:ext uri="{FF2B5EF4-FFF2-40B4-BE49-F238E27FC236}">
                <a16:creationId xmlns:a16="http://schemas.microsoft.com/office/drawing/2014/main" id="{DDA4DA35-25AC-368C-CB8F-9864A4D7F319}"/>
              </a:ext>
            </a:extLst>
          </p:cNvPr>
          <p:cNvPicPr>
            <a:picLocks noChangeAspect="1"/>
          </p:cNvPicPr>
          <p:nvPr/>
        </p:nvPicPr>
        <p:blipFill>
          <a:blip r:embed="rId2"/>
          <a:srcRect l="22766" r="10483" b="-2"/>
          <a:stretch>
            <a:fillRect/>
          </a:stretch>
        </p:blipFill>
        <p:spPr>
          <a:xfrm>
            <a:off x="594606" y="767909"/>
            <a:ext cx="5495485" cy="5495501"/>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TextBox 2">
            <a:extLst>
              <a:ext uri="{FF2B5EF4-FFF2-40B4-BE49-F238E27FC236}">
                <a16:creationId xmlns:a16="http://schemas.microsoft.com/office/drawing/2014/main" id="{4BEB4A42-DB04-A5FC-D2E8-1CB48C82181C}"/>
              </a:ext>
            </a:extLst>
          </p:cNvPr>
          <p:cNvSpPr txBox="1"/>
          <p:nvPr/>
        </p:nvSpPr>
        <p:spPr>
          <a:xfrm>
            <a:off x="6727636" y="1786996"/>
            <a:ext cx="5576694" cy="4470093"/>
          </a:xfrm>
          <a:prstGeom prst="rect">
            <a:avLst/>
          </a:prstGeom>
        </p:spPr>
        <p:txBody>
          <a:bodyPr vert="horz" lIns="91440" tIns="45720" rIns="91440" bIns="45720" rtlCol="0" anchor="t">
            <a:normAutofit/>
          </a:bodyPr>
          <a:lstStyle/>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Expected Improvements:</a:t>
            </a:r>
          </a:p>
          <a:p>
            <a:pPr marL="15750" lvl="0">
              <a:lnSpc>
                <a:spcPct val="125000"/>
              </a:lnSpc>
              <a:spcAft>
                <a:spcPts val="600"/>
              </a:spcAft>
            </a:pPr>
            <a:r>
              <a:rPr lang="en-GB" sz="2800" spc="50" dirty="0">
                <a:latin typeface="Times New Roman" panose="02020603050405020304" pitchFamily="18" charset="0"/>
                <a:cs typeface="Times New Roman" panose="02020603050405020304" pitchFamily="18" charset="0"/>
              </a:rPr>
              <a:t>• Greater understanding</a:t>
            </a:r>
          </a:p>
          <a:p>
            <a:pPr marL="15750" lvl="0">
              <a:lnSpc>
                <a:spcPct val="125000"/>
              </a:lnSpc>
              <a:spcAft>
                <a:spcPts val="600"/>
              </a:spcAft>
            </a:pPr>
            <a:r>
              <a:rPr lang="en-GB" sz="2800" spc="50" dirty="0">
                <a:latin typeface="Times New Roman" panose="02020603050405020304" pitchFamily="18" charset="0"/>
                <a:cs typeface="Times New Roman" panose="02020603050405020304" pitchFamily="18" charset="0"/>
              </a:rPr>
              <a:t>• Fewer errors</a:t>
            </a:r>
          </a:p>
          <a:p>
            <a:pPr marL="15750" lvl="0">
              <a:lnSpc>
                <a:spcPct val="125000"/>
              </a:lnSpc>
              <a:spcAft>
                <a:spcPts val="600"/>
              </a:spcAft>
            </a:pPr>
            <a:r>
              <a:rPr lang="en-GB" sz="2800" spc="50" dirty="0">
                <a:latin typeface="Times New Roman" panose="02020603050405020304" pitchFamily="18" charset="0"/>
                <a:cs typeface="Times New Roman" panose="02020603050405020304" pitchFamily="18" charset="0"/>
              </a:rPr>
              <a:t>• Better food quality</a:t>
            </a:r>
          </a:p>
          <a:p>
            <a:pPr marL="15750" lvl="0">
              <a:lnSpc>
                <a:spcPct val="125000"/>
              </a:lnSpc>
              <a:spcAft>
                <a:spcPts val="600"/>
              </a:spcAft>
            </a:pPr>
            <a:r>
              <a:rPr lang="en-GB" sz="2800" spc="50" dirty="0">
                <a:latin typeface="Times New Roman" panose="02020603050405020304" pitchFamily="18" charset="0"/>
                <a:cs typeface="Times New Roman" panose="02020603050405020304" pitchFamily="18" charset="0"/>
              </a:rPr>
              <a:t>• Increased effectiveness</a:t>
            </a:r>
          </a:p>
          <a:p>
            <a:pPr marL="15750" lvl="0">
              <a:lnSpc>
                <a:spcPct val="125000"/>
              </a:lnSpc>
              <a:spcAft>
                <a:spcPts val="600"/>
              </a:spcAft>
            </a:pPr>
            <a:r>
              <a:rPr lang="en-GB" sz="2800" spc="50" dirty="0">
                <a:latin typeface="Times New Roman" panose="02020603050405020304" pitchFamily="18" charset="0"/>
                <a:cs typeface="Times New Roman" panose="02020603050405020304" pitchFamily="18" charset="0"/>
              </a:rPr>
              <a:t>• A higher level of client satisfaction</a:t>
            </a:r>
            <a:endParaRPr lang="en-US" sz="2800" spc="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6075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39" name="Rectangle 3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0" name="Oval 3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1" name="Oval 4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2" name="Group 4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4" name="Rectangle 4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5" name="Rectangle 4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3" name="Rectangle 4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7" name="Rectangle 4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9" name="Rectangle 4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33D25B5-2725-FD23-5D1D-44C842D192D6}"/>
              </a:ext>
            </a:extLst>
          </p:cNvPr>
          <p:cNvSpPr txBox="1"/>
          <p:nvPr/>
        </p:nvSpPr>
        <p:spPr>
          <a:xfrm>
            <a:off x="540000" y="540000"/>
            <a:ext cx="5667760" cy="218194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700" dirty="0">
                <a:latin typeface="+mj-lt"/>
                <a:ea typeface="+mj-ea"/>
                <a:cs typeface="+mj-cs"/>
              </a:rPr>
              <a:t>Emotional Barriers in Communication</a:t>
            </a:r>
          </a:p>
        </p:txBody>
      </p:sp>
      <p:sp>
        <p:nvSpPr>
          <p:cNvPr id="4" name="TextBox 3">
            <a:extLst>
              <a:ext uri="{FF2B5EF4-FFF2-40B4-BE49-F238E27FC236}">
                <a16:creationId xmlns:a16="http://schemas.microsoft.com/office/drawing/2014/main" id="{73C033AE-CE21-F6D4-5534-34DD1B72DD44}"/>
              </a:ext>
            </a:extLst>
          </p:cNvPr>
          <p:cNvSpPr txBox="1"/>
          <p:nvPr/>
        </p:nvSpPr>
        <p:spPr>
          <a:xfrm>
            <a:off x="416773" y="2225314"/>
            <a:ext cx="5081052" cy="4032885"/>
          </a:xfrm>
          <a:prstGeom prst="rect">
            <a:avLst/>
          </a:prstGeom>
        </p:spPr>
        <p:txBody>
          <a:bodyPr vert="horz" lIns="91440" tIns="45720" rIns="91440" bIns="45720" rtlCol="0" anchor="t">
            <a:normAutofit/>
          </a:bodyPr>
          <a:lstStyle/>
          <a:p>
            <a:pPr indent="-270000">
              <a:lnSpc>
                <a:spcPct val="125000"/>
              </a:lnSpc>
              <a:spcAft>
                <a:spcPts val="600"/>
              </a:spcAft>
              <a:buFont typeface="Arial" panose="020B0604020202020204" pitchFamily="34" charset="0"/>
              <a:buChar char="•"/>
            </a:pPr>
            <a:r>
              <a:rPr lang="en-US" sz="2800" spc="50" dirty="0">
                <a:latin typeface="Times New Roman" panose="02020603050405020304" pitchFamily="18" charset="0"/>
                <a:cs typeface="Times New Roman" panose="02020603050405020304" pitchFamily="18" charset="0"/>
              </a:rPr>
              <a:t>Using Communication Models</a:t>
            </a:r>
          </a:p>
          <a:p>
            <a:pPr marL="285750" indent="-270000">
              <a:lnSpc>
                <a:spcPct val="125000"/>
              </a:lnSpc>
              <a:spcAft>
                <a:spcPts val="600"/>
              </a:spcAft>
              <a:buFont typeface="Arial" panose="020B0604020202020204" pitchFamily="34" charset="0"/>
              <a:buChar char="•"/>
            </a:pPr>
            <a:r>
              <a:rPr lang="en-US" sz="2800" spc="50" dirty="0">
                <a:latin typeface="Times New Roman" panose="02020603050405020304" pitchFamily="18" charset="0"/>
                <a:cs typeface="Times New Roman" panose="02020603050405020304" pitchFamily="18" charset="0"/>
              </a:rPr>
              <a:t>Focus: How emotions affect communication</a:t>
            </a:r>
          </a:p>
          <a:p>
            <a:pPr marL="285750" indent="-270000">
              <a:lnSpc>
                <a:spcPct val="125000"/>
              </a:lnSpc>
              <a:spcAft>
                <a:spcPts val="600"/>
              </a:spcAft>
              <a:buFont typeface="Arial" panose="020B0604020202020204" pitchFamily="34" charset="0"/>
              <a:buChar char="•"/>
            </a:pPr>
            <a:r>
              <a:rPr lang="en-US" sz="2800" spc="50" dirty="0">
                <a:latin typeface="Times New Roman" panose="02020603050405020304" pitchFamily="18" charset="0"/>
                <a:cs typeface="Times New Roman" panose="02020603050405020304" pitchFamily="18" charset="0"/>
              </a:rPr>
              <a:t>Models: Shannon &amp; Weaver, Schramm, Berlo</a:t>
            </a:r>
          </a:p>
          <a:p>
            <a:pPr indent="-270000">
              <a:lnSpc>
                <a:spcPct val="125000"/>
              </a:lnSpc>
              <a:spcAft>
                <a:spcPts val="600"/>
              </a:spcAft>
              <a:buFont typeface="Arial" panose="020B0604020202020204" pitchFamily="34" charset="0"/>
              <a:buChar char="•"/>
            </a:pPr>
            <a:endParaRPr lang="en-US" spc="50" dirty="0"/>
          </a:p>
        </p:txBody>
      </p:sp>
      <p:grpSp>
        <p:nvGrpSpPr>
          <p:cNvPr id="51" name="Group 50">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52" name="Oval 51">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Red toy person in front of two lines of white figures">
            <a:extLst>
              <a:ext uri="{FF2B5EF4-FFF2-40B4-BE49-F238E27FC236}">
                <a16:creationId xmlns:a16="http://schemas.microsoft.com/office/drawing/2014/main" id="{66E13CC6-DF87-F1C9-FDB8-D757D3DEC0B3}"/>
              </a:ext>
            </a:extLst>
          </p:cNvPr>
          <p:cNvPicPr>
            <a:picLocks noChangeAspect="1"/>
          </p:cNvPicPr>
          <p:nvPr/>
        </p:nvPicPr>
        <p:blipFill>
          <a:blip r:embed="rId2"/>
          <a:srcRect l="19037" r="15213"/>
          <a:stretch>
            <a:fillRect/>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188172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CBD04A-C354-B95B-038E-162D9C83C340}"/>
              </a:ext>
            </a:extLst>
          </p:cNvPr>
          <p:cNvSpPr txBox="1"/>
          <p:nvPr/>
        </p:nvSpPr>
        <p:spPr>
          <a:xfrm>
            <a:off x="884903" y="383458"/>
            <a:ext cx="9478297" cy="923330"/>
          </a:xfrm>
          <a:prstGeom prst="rect">
            <a:avLst/>
          </a:prstGeom>
          <a:noFill/>
        </p:spPr>
        <p:txBody>
          <a:bodyPr wrap="square" rtlCol="0">
            <a:spAutoFit/>
          </a:bodyPr>
          <a:lstStyle/>
          <a:p>
            <a:r>
              <a:rPr lang="en-GB" sz="5400" dirty="0">
                <a:latin typeface="+mj-lt"/>
                <a:cs typeface="Times New Roman" panose="02020603050405020304" pitchFamily="18" charset="0"/>
              </a:rPr>
              <a:t>Shannon &amp; Weaver Model </a:t>
            </a:r>
          </a:p>
        </p:txBody>
      </p:sp>
      <p:sp>
        <p:nvSpPr>
          <p:cNvPr id="4" name="Rounded Rectangle 3">
            <a:extLst>
              <a:ext uri="{FF2B5EF4-FFF2-40B4-BE49-F238E27FC236}">
                <a16:creationId xmlns:a16="http://schemas.microsoft.com/office/drawing/2014/main" id="{B80EBE6C-0DA3-A448-4BF7-DBEA897C6E08}"/>
              </a:ext>
            </a:extLst>
          </p:cNvPr>
          <p:cNvSpPr/>
          <p:nvPr/>
        </p:nvSpPr>
        <p:spPr>
          <a:xfrm>
            <a:off x="717630" y="1411130"/>
            <a:ext cx="2724537" cy="102317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400" dirty="0">
                <a:latin typeface="Times New Roman" panose="02020603050405020304" pitchFamily="18" charset="0"/>
                <a:cs typeface="Times New Roman" panose="02020603050405020304" pitchFamily="18" charset="0"/>
              </a:rPr>
              <a:t>S</a:t>
            </a:r>
            <a:r>
              <a:rPr lang="en-GB" sz="2400" dirty="0">
                <a:latin typeface="Times New Roman" panose="02020603050405020304" pitchFamily="18" charset="0"/>
                <a:cs typeface="Times New Roman" panose="02020603050405020304" pitchFamily="18" charset="0"/>
              </a:rPr>
              <a:t>ENDER</a:t>
            </a:r>
            <a:endParaRPr sz="2400" dirty="0">
              <a:latin typeface="Times New Roman" panose="02020603050405020304" pitchFamily="18" charset="0"/>
              <a:cs typeface="Times New Roman" panose="02020603050405020304" pitchFamily="18" charset="0"/>
            </a:endParaRPr>
          </a:p>
          <a:p>
            <a:pPr algn="ctr"/>
            <a:r>
              <a:rPr sz="2000" dirty="0">
                <a:latin typeface="Times New Roman" panose="02020603050405020304" pitchFamily="18" charset="0"/>
                <a:cs typeface="Times New Roman" panose="02020603050405020304" pitchFamily="18" charset="0"/>
              </a:rPr>
              <a:t>(Gary)</a:t>
            </a:r>
          </a:p>
        </p:txBody>
      </p:sp>
      <p:sp>
        <p:nvSpPr>
          <p:cNvPr id="5" name="Right Arrow 4">
            <a:extLst>
              <a:ext uri="{FF2B5EF4-FFF2-40B4-BE49-F238E27FC236}">
                <a16:creationId xmlns:a16="http://schemas.microsoft.com/office/drawing/2014/main" id="{A8B77989-CDD3-63BF-7125-EAB4AB9D849D}"/>
              </a:ext>
            </a:extLst>
          </p:cNvPr>
          <p:cNvSpPr/>
          <p:nvPr/>
        </p:nvSpPr>
        <p:spPr>
          <a:xfrm>
            <a:off x="3476575" y="1839426"/>
            <a:ext cx="4948466" cy="21604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7">
            <a:extLst>
              <a:ext uri="{FF2B5EF4-FFF2-40B4-BE49-F238E27FC236}">
                <a16:creationId xmlns:a16="http://schemas.microsoft.com/office/drawing/2014/main" id="{B0A0AC3F-33C4-E182-8C1D-66D60FC95337}"/>
              </a:ext>
            </a:extLst>
          </p:cNvPr>
          <p:cNvSpPr/>
          <p:nvPr/>
        </p:nvSpPr>
        <p:spPr>
          <a:xfrm>
            <a:off x="8425040" y="1411130"/>
            <a:ext cx="3049329" cy="1084951"/>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400" dirty="0">
                <a:latin typeface="Times New Roman" panose="02020603050405020304" pitchFamily="18" charset="0"/>
                <a:cs typeface="Times New Roman" panose="02020603050405020304" pitchFamily="18" charset="0"/>
              </a:rPr>
              <a:t>R</a:t>
            </a:r>
            <a:r>
              <a:rPr lang="en-GB" sz="2400" dirty="0">
                <a:latin typeface="Times New Roman" panose="02020603050405020304" pitchFamily="18" charset="0"/>
                <a:cs typeface="Times New Roman" panose="02020603050405020304" pitchFamily="18" charset="0"/>
              </a:rPr>
              <a:t>ECEIVER</a:t>
            </a:r>
            <a:endParaRPr sz="2400" dirty="0">
              <a:latin typeface="Times New Roman" panose="02020603050405020304" pitchFamily="18" charset="0"/>
              <a:cs typeface="Times New Roman" panose="02020603050405020304" pitchFamily="18" charset="0"/>
            </a:endParaRPr>
          </a:p>
          <a:p>
            <a:pPr algn="ctr"/>
            <a:r>
              <a:rPr sz="2000" dirty="0">
                <a:latin typeface="Times New Roman" panose="02020603050405020304" pitchFamily="18" charset="0"/>
                <a:cs typeface="Times New Roman" panose="02020603050405020304" pitchFamily="18" charset="0"/>
              </a:rPr>
              <a:t>(Workers)</a:t>
            </a:r>
          </a:p>
        </p:txBody>
      </p:sp>
      <p:sp>
        <p:nvSpPr>
          <p:cNvPr id="11" name="Rounded Rectangle 3">
            <a:extLst>
              <a:ext uri="{FF2B5EF4-FFF2-40B4-BE49-F238E27FC236}">
                <a16:creationId xmlns:a16="http://schemas.microsoft.com/office/drawing/2014/main" id="{AF1AA7B8-1F4D-4E76-FA89-9588A9F5A869}"/>
              </a:ext>
            </a:extLst>
          </p:cNvPr>
          <p:cNvSpPr/>
          <p:nvPr/>
        </p:nvSpPr>
        <p:spPr>
          <a:xfrm>
            <a:off x="4446473" y="2741993"/>
            <a:ext cx="3008671" cy="1823287"/>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NOISE</a:t>
            </a:r>
          </a:p>
          <a:p>
            <a:pPr lvl="0" algn="ctr"/>
            <a:r>
              <a:rPr lang="en-GB" sz="2000" dirty="0">
                <a:latin typeface="Times New Roman" panose="02020603050405020304" pitchFamily="18" charset="0"/>
                <a:cs typeface="Times New Roman" panose="02020603050405020304" pitchFamily="18" charset="0"/>
              </a:rPr>
              <a:t>stress</a:t>
            </a:r>
          </a:p>
          <a:p>
            <a:pPr lvl="0" algn="ctr"/>
            <a:r>
              <a:rPr lang="en-GB" sz="2000" dirty="0">
                <a:latin typeface="Times New Roman" panose="02020603050405020304" pitchFamily="18" charset="0"/>
                <a:cs typeface="Times New Roman" panose="02020603050405020304" pitchFamily="18" charset="0"/>
              </a:rPr>
              <a:t>anger</a:t>
            </a:r>
          </a:p>
          <a:p>
            <a:pPr lvl="0" algn="ctr"/>
            <a:r>
              <a:rPr lang="en-GB" sz="2000" dirty="0">
                <a:latin typeface="Times New Roman" panose="02020603050405020304" pitchFamily="18" charset="0"/>
                <a:cs typeface="Times New Roman" panose="02020603050405020304" pitchFamily="18" charset="0"/>
              </a:rPr>
              <a:t>anxiety</a:t>
            </a:r>
          </a:p>
        </p:txBody>
      </p:sp>
      <p:sp>
        <p:nvSpPr>
          <p:cNvPr id="12" name="Rounded Rectangle 3">
            <a:extLst>
              <a:ext uri="{FF2B5EF4-FFF2-40B4-BE49-F238E27FC236}">
                <a16:creationId xmlns:a16="http://schemas.microsoft.com/office/drawing/2014/main" id="{39A24C54-78FD-7F05-F4D8-ACF42A508964}"/>
              </a:ext>
            </a:extLst>
          </p:cNvPr>
          <p:cNvSpPr/>
          <p:nvPr/>
        </p:nvSpPr>
        <p:spPr>
          <a:xfrm>
            <a:off x="3396881" y="5185931"/>
            <a:ext cx="5198805" cy="9144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FEEDBACK</a:t>
            </a:r>
          </a:p>
          <a:p>
            <a:pPr algn="ctr"/>
            <a:r>
              <a:rPr lang="en-GB" sz="2000" dirty="0">
                <a:latin typeface="Times New Roman" panose="02020603050405020304" pitchFamily="18" charset="0"/>
                <a:cs typeface="Times New Roman" panose="02020603050405020304" pitchFamily="18" charset="0"/>
              </a:rPr>
              <a:t>(Being upset affects tone and message)</a:t>
            </a:r>
          </a:p>
        </p:txBody>
      </p:sp>
      <p:sp>
        <p:nvSpPr>
          <p:cNvPr id="13" name="Arrow: Up 12">
            <a:extLst>
              <a:ext uri="{FF2B5EF4-FFF2-40B4-BE49-F238E27FC236}">
                <a16:creationId xmlns:a16="http://schemas.microsoft.com/office/drawing/2014/main" id="{C79E13F6-5768-CB10-E871-FEBDE73C2242}"/>
              </a:ext>
            </a:extLst>
          </p:cNvPr>
          <p:cNvSpPr/>
          <p:nvPr/>
        </p:nvSpPr>
        <p:spPr>
          <a:xfrm>
            <a:off x="5070444" y="2194400"/>
            <a:ext cx="580103" cy="523731"/>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Up 13">
            <a:extLst>
              <a:ext uri="{FF2B5EF4-FFF2-40B4-BE49-F238E27FC236}">
                <a16:creationId xmlns:a16="http://schemas.microsoft.com/office/drawing/2014/main" id="{472E748A-5622-5B73-D603-8C2EEEDBC450}"/>
              </a:ext>
            </a:extLst>
          </p:cNvPr>
          <p:cNvSpPr/>
          <p:nvPr/>
        </p:nvSpPr>
        <p:spPr>
          <a:xfrm>
            <a:off x="6121467" y="2235861"/>
            <a:ext cx="580103" cy="495801"/>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Up 14">
            <a:extLst>
              <a:ext uri="{FF2B5EF4-FFF2-40B4-BE49-F238E27FC236}">
                <a16:creationId xmlns:a16="http://schemas.microsoft.com/office/drawing/2014/main" id="{9904A255-9C2B-07FB-32C4-0D58B5FC848C}"/>
              </a:ext>
            </a:extLst>
          </p:cNvPr>
          <p:cNvSpPr/>
          <p:nvPr/>
        </p:nvSpPr>
        <p:spPr>
          <a:xfrm>
            <a:off x="5638053" y="2071455"/>
            <a:ext cx="580103" cy="53185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ABC2970D-0767-5E49-B3AA-A53C8C9230EC}"/>
              </a:ext>
            </a:extLst>
          </p:cNvPr>
          <p:cNvSpPr/>
          <p:nvPr/>
        </p:nvSpPr>
        <p:spPr>
          <a:xfrm>
            <a:off x="5638053" y="4565280"/>
            <a:ext cx="704159" cy="58010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062A712D-B3D8-8261-8568-5A1A777D7A2D}"/>
              </a:ext>
            </a:extLst>
          </p:cNvPr>
          <p:cNvSpPr/>
          <p:nvPr/>
        </p:nvSpPr>
        <p:spPr>
          <a:xfrm>
            <a:off x="9903818" y="2515311"/>
            <a:ext cx="259949" cy="315876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1A888BB0-D068-D94B-60ED-3363D8C06F3A}"/>
              </a:ext>
            </a:extLst>
          </p:cNvPr>
          <p:cNvSpPr/>
          <p:nvPr/>
        </p:nvSpPr>
        <p:spPr>
          <a:xfrm flipV="1">
            <a:off x="1946472" y="2463517"/>
            <a:ext cx="259949" cy="31034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Left 18">
            <a:extLst>
              <a:ext uri="{FF2B5EF4-FFF2-40B4-BE49-F238E27FC236}">
                <a16:creationId xmlns:a16="http://schemas.microsoft.com/office/drawing/2014/main" id="{1E31F369-C425-4C18-53C9-39BC7EB67E41}"/>
              </a:ext>
            </a:extLst>
          </p:cNvPr>
          <p:cNvSpPr/>
          <p:nvPr/>
        </p:nvSpPr>
        <p:spPr>
          <a:xfrm>
            <a:off x="8595686" y="5566917"/>
            <a:ext cx="1308132" cy="2715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Left 19">
            <a:extLst>
              <a:ext uri="{FF2B5EF4-FFF2-40B4-BE49-F238E27FC236}">
                <a16:creationId xmlns:a16="http://schemas.microsoft.com/office/drawing/2014/main" id="{317EE755-51D0-F739-DE7B-24D4E51F5EEF}"/>
              </a:ext>
            </a:extLst>
          </p:cNvPr>
          <p:cNvSpPr/>
          <p:nvPr/>
        </p:nvSpPr>
        <p:spPr>
          <a:xfrm>
            <a:off x="2206421" y="5538313"/>
            <a:ext cx="1190460" cy="30013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F551053-982E-3FB5-804F-CBA3C0865D10}"/>
              </a:ext>
            </a:extLst>
          </p:cNvPr>
          <p:cNvSpPr txBox="1"/>
          <p:nvPr/>
        </p:nvSpPr>
        <p:spPr>
          <a:xfrm>
            <a:off x="10363200" y="6012478"/>
            <a:ext cx="1756458" cy="646331"/>
          </a:xfrm>
          <a:prstGeom prst="rect">
            <a:avLst/>
          </a:prstGeom>
          <a:noFill/>
        </p:spPr>
        <p:txBody>
          <a:bodyPr wrap="square">
            <a:spAutoFit/>
          </a:bodyPr>
          <a:lstStyle/>
          <a:p>
            <a:r>
              <a:rPr lang="en-GB" i="1" dirty="0"/>
              <a:t>(Shannon and Weaver, 1949)</a:t>
            </a:r>
            <a:endParaRPr lang="en-GB" dirty="0"/>
          </a:p>
        </p:txBody>
      </p:sp>
    </p:spTree>
    <p:extLst>
      <p:ext uri="{BB962C8B-B14F-4D97-AF65-F5344CB8AC3E}">
        <p14:creationId xmlns:p14="http://schemas.microsoft.com/office/powerpoint/2010/main" val="3431654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15C193-4AFC-74CD-AF14-0FCBF01C723C}"/>
              </a:ext>
            </a:extLst>
          </p:cNvPr>
          <p:cNvSpPr txBox="1"/>
          <p:nvPr/>
        </p:nvSpPr>
        <p:spPr>
          <a:xfrm>
            <a:off x="609600" y="226142"/>
            <a:ext cx="10176387" cy="923330"/>
          </a:xfrm>
          <a:prstGeom prst="rect">
            <a:avLst/>
          </a:prstGeom>
          <a:noFill/>
        </p:spPr>
        <p:txBody>
          <a:bodyPr wrap="square" rtlCol="0">
            <a:spAutoFit/>
          </a:bodyPr>
          <a:lstStyle/>
          <a:p>
            <a:r>
              <a:rPr lang="en-GB" sz="5400" dirty="0">
                <a:latin typeface="+mj-lt"/>
                <a:cs typeface="Times New Roman" panose="02020603050405020304" pitchFamily="18" charset="0"/>
              </a:rPr>
              <a:t>Schramm Model </a:t>
            </a:r>
          </a:p>
        </p:txBody>
      </p:sp>
      <p:sp>
        <p:nvSpPr>
          <p:cNvPr id="3" name="TextBox 2">
            <a:extLst>
              <a:ext uri="{FF2B5EF4-FFF2-40B4-BE49-F238E27FC236}">
                <a16:creationId xmlns:a16="http://schemas.microsoft.com/office/drawing/2014/main" id="{86603957-6799-507D-10B2-4660124579BB}"/>
              </a:ext>
            </a:extLst>
          </p:cNvPr>
          <p:cNvSpPr txBox="1"/>
          <p:nvPr/>
        </p:nvSpPr>
        <p:spPr>
          <a:xfrm>
            <a:off x="393291" y="1504336"/>
            <a:ext cx="8347587" cy="3323987"/>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Communication is a cycle (two-way)</a:t>
            </a:r>
          </a:p>
          <a:p>
            <a:pPr marL="457200" indent="-4572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Encoding &amp; decoding matter</a:t>
            </a:r>
          </a:p>
          <a:p>
            <a:pPr marL="457200" indent="-4572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Feedback is important</a:t>
            </a:r>
          </a:p>
          <a:p>
            <a:pPr marL="457200" indent="-4572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Emotions affect understanding and feedback</a:t>
            </a:r>
          </a:p>
          <a:p>
            <a:pPr marL="457200" indent="-4572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Example: Insecurity can cause misunderstanding</a:t>
            </a:r>
          </a:p>
          <a:p>
            <a:endParaRPr lang="en-GB" dirty="0"/>
          </a:p>
        </p:txBody>
      </p:sp>
      <p:sp>
        <p:nvSpPr>
          <p:cNvPr id="5" name="TextBox 4">
            <a:extLst>
              <a:ext uri="{FF2B5EF4-FFF2-40B4-BE49-F238E27FC236}">
                <a16:creationId xmlns:a16="http://schemas.microsoft.com/office/drawing/2014/main" id="{6CF0522C-B5D4-08E4-C46F-581005BF6874}"/>
              </a:ext>
            </a:extLst>
          </p:cNvPr>
          <p:cNvSpPr txBox="1"/>
          <p:nvPr/>
        </p:nvSpPr>
        <p:spPr>
          <a:xfrm>
            <a:off x="9995704" y="6247528"/>
            <a:ext cx="2196296" cy="375649"/>
          </a:xfrm>
          <a:prstGeom prst="rect">
            <a:avLst/>
          </a:prstGeom>
          <a:noFill/>
        </p:spPr>
        <p:txBody>
          <a:bodyPr wrap="square">
            <a:spAutoFit/>
          </a:bodyPr>
          <a:lstStyle/>
          <a:p>
            <a:r>
              <a:rPr lang="en-GB" i="1" dirty="0"/>
              <a:t>(Schramm, 1954)</a:t>
            </a:r>
            <a:endParaRPr lang="en-GB" dirty="0"/>
          </a:p>
        </p:txBody>
      </p:sp>
    </p:spTree>
    <p:extLst>
      <p:ext uri="{BB962C8B-B14F-4D97-AF65-F5344CB8AC3E}">
        <p14:creationId xmlns:p14="http://schemas.microsoft.com/office/powerpoint/2010/main" val="1031731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CB40ED-DC88-D5C9-8509-8D8179398C22}"/>
              </a:ext>
            </a:extLst>
          </p:cNvPr>
          <p:cNvSpPr txBox="1"/>
          <p:nvPr/>
        </p:nvSpPr>
        <p:spPr>
          <a:xfrm>
            <a:off x="993058" y="353961"/>
            <a:ext cx="8209936" cy="923330"/>
          </a:xfrm>
          <a:prstGeom prst="rect">
            <a:avLst/>
          </a:prstGeom>
          <a:noFill/>
        </p:spPr>
        <p:txBody>
          <a:bodyPr wrap="square" rtlCol="0">
            <a:spAutoFit/>
          </a:bodyPr>
          <a:lstStyle/>
          <a:p>
            <a:r>
              <a:rPr lang="en-GB" sz="5400" dirty="0">
                <a:latin typeface="+mj-lt"/>
                <a:cs typeface="Times New Roman" panose="02020603050405020304" pitchFamily="18" charset="0"/>
              </a:rPr>
              <a:t>Berlo Model </a:t>
            </a:r>
          </a:p>
        </p:txBody>
      </p:sp>
      <p:sp>
        <p:nvSpPr>
          <p:cNvPr id="5" name="Rounded Rectangle 3">
            <a:extLst>
              <a:ext uri="{FF2B5EF4-FFF2-40B4-BE49-F238E27FC236}">
                <a16:creationId xmlns:a16="http://schemas.microsoft.com/office/drawing/2014/main" id="{35FE8148-1ADE-FAB3-3E1F-F01BAD906C24}"/>
              </a:ext>
            </a:extLst>
          </p:cNvPr>
          <p:cNvSpPr/>
          <p:nvPr/>
        </p:nvSpPr>
        <p:spPr>
          <a:xfrm>
            <a:off x="853113" y="1438132"/>
            <a:ext cx="1828800" cy="9144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000" b="1" dirty="0">
                <a:latin typeface="Times New Roman" panose="02020603050405020304" pitchFamily="18" charset="0"/>
                <a:cs typeface="Times New Roman" panose="02020603050405020304" pitchFamily="18" charset="0"/>
              </a:rPr>
              <a:t>Sender</a:t>
            </a:r>
          </a:p>
          <a:p>
            <a:pPr algn="ctr"/>
            <a:r>
              <a:rPr sz="2000" dirty="0">
                <a:latin typeface="Times New Roman" panose="02020603050405020304" pitchFamily="18" charset="0"/>
                <a:cs typeface="Times New Roman" panose="02020603050405020304" pitchFamily="18" charset="0"/>
              </a:rPr>
              <a:t>(Gary)</a:t>
            </a:r>
          </a:p>
        </p:txBody>
      </p:sp>
      <p:sp>
        <p:nvSpPr>
          <p:cNvPr id="6" name="Right Arrow 4">
            <a:extLst>
              <a:ext uri="{FF2B5EF4-FFF2-40B4-BE49-F238E27FC236}">
                <a16:creationId xmlns:a16="http://schemas.microsoft.com/office/drawing/2014/main" id="{903320E7-48D0-DF35-2EF3-331B185DEC59}"/>
              </a:ext>
            </a:extLst>
          </p:cNvPr>
          <p:cNvSpPr/>
          <p:nvPr/>
        </p:nvSpPr>
        <p:spPr>
          <a:xfrm>
            <a:off x="2681913" y="1666732"/>
            <a:ext cx="914400" cy="4572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5">
            <a:extLst>
              <a:ext uri="{FF2B5EF4-FFF2-40B4-BE49-F238E27FC236}">
                <a16:creationId xmlns:a16="http://schemas.microsoft.com/office/drawing/2014/main" id="{733F1348-C314-FBF8-4D3F-60D0DEE57D41}"/>
              </a:ext>
            </a:extLst>
          </p:cNvPr>
          <p:cNvSpPr/>
          <p:nvPr/>
        </p:nvSpPr>
        <p:spPr>
          <a:xfrm>
            <a:off x="3596313" y="1438132"/>
            <a:ext cx="1828800" cy="9144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000" b="1" dirty="0">
                <a:latin typeface="Times New Roman" panose="02020603050405020304" pitchFamily="18" charset="0"/>
                <a:cs typeface="Times New Roman" panose="02020603050405020304" pitchFamily="18" charset="0"/>
              </a:rPr>
              <a:t>Message</a:t>
            </a:r>
          </a:p>
          <a:p>
            <a:pPr algn="ctr"/>
            <a:r>
              <a:rPr sz="2000" dirty="0">
                <a:latin typeface="Times New Roman" panose="02020603050405020304" pitchFamily="18" charset="0"/>
                <a:cs typeface="Times New Roman" panose="02020603050405020304" pitchFamily="18" charset="0"/>
              </a:rPr>
              <a:t>(Hygiene Rules)</a:t>
            </a:r>
          </a:p>
        </p:txBody>
      </p:sp>
      <p:sp>
        <p:nvSpPr>
          <p:cNvPr id="8" name="Right Arrow 6">
            <a:extLst>
              <a:ext uri="{FF2B5EF4-FFF2-40B4-BE49-F238E27FC236}">
                <a16:creationId xmlns:a16="http://schemas.microsoft.com/office/drawing/2014/main" id="{AE1B4CFD-52DA-48BE-9F04-DBE4D4A66F8F}"/>
              </a:ext>
            </a:extLst>
          </p:cNvPr>
          <p:cNvSpPr/>
          <p:nvPr/>
        </p:nvSpPr>
        <p:spPr>
          <a:xfrm>
            <a:off x="5458051" y="1666732"/>
            <a:ext cx="914400" cy="4572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7">
            <a:extLst>
              <a:ext uri="{FF2B5EF4-FFF2-40B4-BE49-F238E27FC236}">
                <a16:creationId xmlns:a16="http://schemas.microsoft.com/office/drawing/2014/main" id="{462E4DDC-92EE-25B7-18E7-53B4EF971CD9}"/>
              </a:ext>
            </a:extLst>
          </p:cNvPr>
          <p:cNvSpPr/>
          <p:nvPr/>
        </p:nvSpPr>
        <p:spPr>
          <a:xfrm>
            <a:off x="9260303" y="1438132"/>
            <a:ext cx="1828800" cy="9144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000" b="1" dirty="0">
                <a:latin typeface="Times New Roman" panose="02020603050405020304" pitchFamily="18" charset="0"/>
                <a:cs typeface="Times New Roman" panose="02020603050405020304" pitchFamily="18" charset="0"/>
              </a:rPr>
              <a:t>Receiver</a:t>
            </a:r>
          </a:p>
          <a:p>
            <a:pPr algn="ctr"/>
            <a:r>
              <a:rPr sz="2000" dirty="0">
                <a:latin typeface="Times New Roman" panose="02020603050405020304" pitchFamily="18" charset="0"/>
                <a:cs typeface="Times New Roman" panose="02020603050405020304" pitchFamily="18" charset="0"/>
              </a:rPr>
              <a:t>(Workers)</a:t>
            </a:r>
          </a:p>
        </p:txBody>
      </p:sp>
      <p:sp>
        <p:nvSpPr>
          <p:cNvPr id="10" name="Rounded Rectangle 8">
            <a:extLst>
              <a:ext uri="{FF2B5EF4-FFF2-40B4-BE49-F238E27FC236}">
                <a16:creationId xmlns:a16="http://schemas.microsoft.com/office/drawing/2014/main" id="{24A59400-3206-BBA6-C978-E126F21005C0}"/>
              </a:ext>
            </a:extLst>
          </p:cNvPr>
          <p:cNvSpPr/>
          <p:nvPr/>
        </p:nvSpPr>
        <p:spPr>
          <a:xfrm>
            <a:off x="6372451" y="1494831"/>
            <a:ext cx="1914996" cy="9144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sz="2000" b="1" dirty="0">
                <a:latin typeface="Times New Roman" panose="02020603050405020304" pitchFamily="18" charset="0"/>
                <a:cs typeface="Times New Roman" panose="02020603050405020304" pitchFamily="18" charset="0"/>
              </a:rPr>
              <a:t>Channel</a:t>
            </a:r>
          </a:p>
          <a:p>
            <a:pPr algn="ctr"/>
            <a:r>
              <a:rPr sz="2000" dirty="0">
                <a:latin typeface="Times New Roman" panose="02020603050405020304" pitchFamily="18" charset="0"/>
                <a:cs typeface="Times New Roman" panose="02020603050405020304" pitchFamily="18" charset="0"/>
              </a:rPr>
              <a:t>(Speech/Signs)</a:t>
            </a:r>
          </a:p>
        </p:txBody>
      </p:sp>
      <p:sp>
        <p:nvSpPr>
          <p:cNvPr id="11" name="Rounded Rectangle 9">
            <a:extLst>
              <a:ext uri="{FF2B5EF4-FFF2-40B4-BE49-F238E27FC236}">
                <a16:creationId xmlns:a16="http://schemas.microsoft.com/office/drawing/2014/main" id="{B911D3AC-8555-1BA4-B2A0-C2CB465F78A0}"/>
              </a:ext>
            </a:extLst>
          </p:cNvPr>
          <p:cNvSpPr/>
          <p:nvPr/>
        </p:nvSpPr>
        <p:spPr>
          <a:xfrm>
            <a:off x="3611133" y="3992349"/>
            <a:ext cx="1828800" cy="64567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Language used</a:t>
            </a:r>
            <a:endParaRPr sz="2000" dirty="0"/>
          </a:p>
        </p:txBody>
      </p:sp>
      <p:sp>
        <p:nvSpPr>
          <p:cNvPr id="12" name="Right Arrow 6">
            <a:extLst>
              <a:ext uri="{FF2B5EF4-FFF2-40B4-BE49-F238E27FC236}">
                <a16:creationId xmlns:a16="http://schemas.microsoft.com/office/drawing/2014/main" id="{CE77713E-79FF-47E8-BF46-C0F651602C35}"/>
              </a:ext>
            </a:extLst>
          </p:cNvPr>
          <p:cNvSpPr/>
          <p:nvPr/>
        </p:nvSpPr>
        <p:spPr>
          <a:xfrm>
            <a:off x="8287447" y="1705979"/>
            <a:ext cx="914400" cy="4572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3">
            <a:extLst>
              <a:ext uri="{FF2B5EF4-FFF2-40B4-BE49-F238E27FC236}">
                <a16:creationId xmlns:a16="http://schemas.microsoft.com/office/drawing/2014/main" id="{7F00773F-422C-FE2F-B1B1-11D83EAD535B}"/>
              </a:ext>
            </a:extLst>
          </p:cNvPr>
          <p:cNvSpPr/>
          <p:nvPr/>
        </p:nvSpPr>
        <p:spPr>
          <a:xfrm>
            <a:off x="853113" y="2522167"/>
            <a:ext cx="1851159" cy="652883"/>
          </a:xfrm>
          <a:prstGeom prst="roundRect">
            <a:avLst>
              <a:gd name="adj" fmla="val 18411"/>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Feeling, happy, angry</a:t>
            </a:r>
            <a:endParaRPr sz="2000" dirty="0"/>
          </a:p>
        </p:txBody>
      </p:sp>
      <p:sp>
        <p:nvSpPr>
          <p:cNvPr id="15" name="Rounded Rectangle 3">
            <a:extLst>
              <a:ext uri="{FF2B5EF4-FFF2-40B4-BE49-F238E27FC236}">
                <a16:creationId xmlns:a16="http://schemas.microsoft.com/office/drawing/2014/main" id="{8FD3E6B8-3587-1DBC-4FAE-003F79A8650F}"/>
              </a:ext>
            </a:extLst>
          </p:cNvPr>
          <p:cNvSpPr/>
          <p:nvPr/>
        </p:nvSpPr>
        <p:spPr>
          <a:xfrm>
            <a:off x="853113" y="4254046"/>
            <a:ext cx="1851158"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Emotional State</a:t>
            </a:r>
            <a:endParaRPr sz="2000" dirty="0"/>
          </a:p>
        </p:txBody>
      </p:sp>
      <p:sp>
        <p:nvSpPr>
          <p:cNvPr id="16" name="Rounded Rectangle 3">
            <a:extLst>
              <a:ext uri="{FF2B5EF4-FFF2-40B4-BE49-F238E27FC236}">
                <a16:creationId xmlns:a16="http://schemas.microsoft.com/office/drawing/2014/main" id="{14AA469B-D509-CE42-2D9C-EE432A65CAF9}"/>
              </a:ext>
            </a:extLst>
          </p:cNvPr>
          <p:cNvSpPr/>
          <p:nvPr/>
        </p:nvSpPr>
        <p:spPr>
          <a:xfrm>
            <a:off x="853113" y="5097031"/>
            <a:ext cx="1851159"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Intentions</a:t>
            </a:r>
            <a:endParaRPr sz="2000" dirty="0"/>
          </a:p>
        </p:txBody>
      </p:sp>
      <p:sp>
        <p:nvSpPr>
          <p:cNvPr id="17" name="Rounded Rectangle 3">
            <a:extLst>
              <a:ext uri="{FF2B5EF4-FFF2-40B4-BE49-F238E27FC236}">
                <a16:creationId xmlns:a16="http://schemas.microsoft.com/office/drawing/2014/main" id="{74DE772A-A0CA-2628-DD2C-6F724AE2CC1E}"/>
              </a:ext>
            </a:extLst>
          </p:cNvPr>
          <p:cNvSpPr/>
          <p:nvPr/>
        </p:nvSpPr>
        <p:spPr>
          <a:xfrm>
            <a:off x="3588774" y="2519793"/>
            <a:ext cx="1851159" cy="1338191"/>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Tone of the message: Friendly, strict, urgent</a:t>
            </a:r>
            <a:endParaRPr sz="2000" dirty="0"/>
          </a:p>
        </p:txBody>
      </p:sp>
      <p:sp>
        <p:nvSpPr>
          <p:cNvPr id="18" name="Rounded Rectangle 3">
            <a:extLst>
              <a:ext uri="{FF2B5EF4-FFF2-40B4-BE49-F238E27FC236}">
                <a16:creationId xmlns:a16="http://schemas.microsoft.com/office/drawing/2014/main" id="{55C1DF67-3861-5F24-BC5E-65B1C1480F81}"/>
              </a:ext>
            </a:extLst>
          </p:cNvPr>
          <p:cNvSpPr/>
          <p:nvPr/>
        </p:nvSpPr>
        <p:spPr>
          <a:xfrm>
            <a:off x="3629251" y="4738732"/>
            <a:ext cx="1828800"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Emotional expression</a:t>
            </a:r>
            <a:endParaRPr sz="2000" dirty="0"/>
          </a:p>
        </p:txBody>
      </p:sp>
      <p:sp>
        <p:nvSpPr>
          <p:cNvPr id="19" name="Rounded Rectangle 3">
            <a:extLst>
              <a:ext uri="{FF2B5EF4-FFF2-40B4-BE49-F238E27FC236}">
                <a16:creationId xmlns:a16="http://schemas.microsoft.com/office/drawing/2014/main" id="{4BC8A808-5020-8850-F3CC-C16E0A052EEA}"/>
              </a:ext>
            </a:extLst>
          </p:cNvPr>
          <p:cNvSpPr/>
          <p:nvPr/>
        </p:nvSpPr>
        <p:spPr>
          <a:xfrm>
            <a:off x="3634331" y="5507443"/>
            <a:ext cx="1828800"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Exam: </a:t>
            </a:r>
          </a:p>
          <a:p>
            <a:r>
              <a:rPr lang="en-GB" sz="2000" dirty="0"/>
              <a:t>positive tone</a:t>
            </a:r>
            <a:endParaRPr sz="2000" dirty="0"/>
          </a:p>
        </p:txBody>
      </p:sp>
      <p:sp>
        <p:nvSpPr>
          <p:cNvPr id="20" name="Rounded Rectangle 3">
            <a:extLst>
              <a:ext uri="{FF2B5EF4-FFF2-40B4-BE49-F238E27FC236}">
                <a16:creationId xmlns:a16="http://schemas.microsoft.com/office/drawing/2014/main" id="{D30625F7-5A04-A14D-6AF0-862AC6C209C8}"/>
              </a:ext>
            </a:extLst>
          </p:cNvPr>
          <p:cNvSpPr/>
          <p:nvPr/>
        </p:nvSpPr>
        <p:spPr>
          <a:xfrm>
            <a:off x="6435718" y="2543215"/>
            <a:ext cx="1828800"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Voice tone</a:t>
            </a:r>
            <a:endParaRPr sz="2000" dirty="0"/>
          </a:p>
        </p:txBody>
      </p:sp>
      <p:sp>
        <p:nvSpPr>
          <p:cNvPr id="21" name="Rounded Rectangle 3">
            <a:extLst>
              <a:ext uri="{FF2B5EF4-FFF2-40B4-BE49-F238E27FC236}">
                <a16:creationId xmlns:a16="http://schemas.microsoft.com/office/drawing/2014/main" id="{4579FD69-580F-D6BA-D4C6-AE16A5CF0FF9}"/>
              </a:ext>
            </a:extLst>
          </p:cNvPr>
          <p:cNvSpPr/>
          <p:nvPr/>
        </p:nvSpPr>
        <p:spPr>
          <a:xfrm>
            <a:off x="6455887" y="3327175"/>
            <a:ext cx="1828800"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Body Language</a:t>
            </a:r>
            <a:endParaRPr sz="2000" dirty="0"/>
          </a:p>
        </p:txBody>
      </p:sp>
      <p:sp>
        <p:nvSpPr>
          <p:cNvPr id="22" name="Rounded Rectangle 3">
            <a:extLst>
              <a:ext uri="{FF2B5EF4-FFF2-40B4-BE49-F238E27FC236}">
                <a16:creationId xmlns:a16="http://schemas.microsoft.com/office/drawing/2014/main" id="{C3BE7AD7-62A4-E692-5D31-04C14AA1B79E}"/>
              </a:ext>
            </a:extLst>
          </p:cNvPr>
          <p:cNvSpPr/>
          <p:nvPr/>
        </p:nvSpPr>
        <p:spPr>
          <a:xfrm>
            <a:off x="6484237" y="4125933"/>
            <a:ext cx="1828800"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Visual signs</a:t>
            </a:r>
            <a:endParaRPr sz="2000" dirty="0"/>
          </a:p>
        </p:txBody>
      </p:sp>
      <p:sp>
        <p:nvSpPr>
          <p:cNvPr id="23" name="Rounded Rectangle 3">
            <a:extLst>
              <a:ext uri="{FF2B5EF4-FFF2-40B4-BE49-F238E27FC236}">
                <a16:creationId xmlns:a16="http://schemas.microsoft.com/office/drawing/2014/main" id="{833061EE-79C9-C3D6-45ED-69EDAD74A5DB}"/>
              </a:ext>
            </a:extLst>
          </p:cNvPr>
          <p:cNvSpPr/>
          <p:nvPr/>
        </p:nvSpPr>
        <p:spPr>
          <a:xfrm>
            <a:off x="6455886" y="4885130"/>
            <a:ext cx="1914997" cy="1267986"/>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Exam:</a:t>
            </a:r>
          </a:p>
          <a:p>
            <a:r>
              <a:rPr lang="en-GB" sz="2000" dirty="0"/>
              <a:t>Smiling while speaking </a:t>
            </a:r>
            <a:endParaRPr sz="2000" dirty="0"/>
          </a:p>
        </p:txBody>
      </p:sp>
      <p:sp>
        <p:nvSpPr>
          <p:cNvPr id="25" name="Rounded Rectangle 3">
            <a:extLst>
              <a:ext uri="{FF2B5EF4-FFF2-40B4-BE49-F238E27FC236}">
                <a16:creationId xmlns:a16="http://schemas.microsoft.com/office/drawing/2014/main" id="{A4979278-8994-C501-4AFF-FB47F938280F}"/>
              </a:ext>
            </a:extLst>
          </p:cNvPr>
          <p:cNvSpPr/>
          <p:nvPr/>
        </p:nvSpPr>
        <p:spPr>
          <a:xfrm>
            <a:off x="9260303" y="3752970"/>
            <a:ext cx="1828800"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Perception of tone</a:t>
            </a:r>
            <a:endParaRPr sz="2000" dirty="0"/>
          </a:p>
        </p:txBody>
      </p:sp>
      <p:sp>
        <p:nvSpPr>
          <p:cNvPr id="26" name="Rounded Rectangle 3">
            <a:extLst>
              <a:ext uri="{FF2B5EF4-FFF2-40B4-BE49-F238E27FC236}">
                <a16:creationId xmlns:a16="http://schemas.microsoft.com/office/drawing/2014/main" id="{B208DD39-17E0-51D2-6F07-0D30B6E6AD7B}"/>
              </a:ext>
            </a:extLst>
          </p:cNvPr>
          <p:cNvSpPr/>
          <p:nvPr/>
        </p:nvSpPr>
        <p:spPr>
          <a:xfrm>
            <a:off x="9288653" y="4473290"/>
            <a:ext cx="1851159" cy="64567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Personal feelings</a:t>
            </a:r>
            <a:endParaRPr sz="2000" dirty="0"/>
          </a:p>
        </p:txBody>
      </p:sp>
      <p:sp>
        <p:nvSpPr>
          <p:cNvPr id="27" name="Rounded Rectangle 3">
            <a:extLst>
              <a:ext uri="{FF2B5EF4-FFF2-40B4-BE49-F238E27FC236}">
                <a16:creationId xmlns:a16="http://schemas.microsoft.com/office/drawing/2014/main" id="{B24ABD69-E50B-D419-52DA-D528DBA1A9EC}"/>
              </a:ext>
            </a:extLst>
          </p:cNvPr>
          <p:cNvSpPr/>
          <p:nvPr/>
        </p:nvSpPr>
        <p:spPr>
          <a:xfrm>
            <a:off x="9288653" y="5214426"/>
            <a:ext cx="1851159" cy="92681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Exam</a:t>
            </a:r>
          </a:p>
          <a:p>
            <a:r>
              <a:rPr lang="en-GB" sz="2000" dirty="0"/>
              <a:t>Workers feel encouraged</a:t>
            </a:r>
            <a:endParaRPr sz="2000" dirty="0"/>
          </a:p>
        </p:txBody>
      </p:sp>
      <p:sp>
        <p:nvSpPr>
          <p:cNvPr id="28" name="Rounded Rectangle 3">
            <a:extLst>
              <a:ext uri="{FF2B5EF4-FFF2-40B4-BE49-F238E27FC236}">
                <a16:creationId xmlns:a16="http://schemas.microsoft.com/office/drawing/2014/main" id="{D6ADF327-D92C-C9AF-986B-FC80C8E3BEF2}"/>
              </a:ext>
            </a:extLst>
          </p:cNvPr>
          <p:cNvSpPr/>
          <p:nvPr/>
        </p:nvSpPr>
        <p:spPr>
          <a:xfrm>
            <a:off x="9260303" y="2447995"/>
            <a:ext cx="1851159" cy="12043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Emotional reaction. Motivation, confused</a:t>
            </a:r>
            <a:endParaRPr sz="2000" dirty="0"/>
          </a:p>
        </p:txBody>
      </p:sp>
      <p:sp>
        <p:nvSpPr>
          <p:cNvPr id="29" name="Rounded Rectangle 3">
            <a:extLst>
              <a:ext uri="{FF2B5EF4-FFF2-40B4-BE49-F238E27FC236}">
                <a16:creationId xmlns:a16="http://schemas.microsoft.com/office/drawing/2014/main" id="{673DB95C-AF21-B07C-0438-E9CEB222F812}"/>
              </a:ext>
            </a:extLst>
          </p:cNvPr>
          <p:cNvSpPr/>
          <p:nvPr/>
        </p:nvSpPr>
        <p:spPr>
          <a:xfrm>
            <a:off x="853113" y="3336900"/>
            <a:ext cx="1851159" cy="755296"/>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t>Attitude</a:t>
            </a:r>
            <a:endParaRPr sz="2000" dirty="0"/>
          </a:p>
        </p:txBody>
      </p:sp>
      <p:sp>
        <p:nvSpPr>
          <p:cNvPr id="4" name="TextBox 3">
            <a:extLst>
              <a:ext uri="{FF2B5EF4-FFF2-40B4-BE49-F238E27FC236}">
                <a16:creationId xmlns:a16="http://schemas.microsoft.com/office/drawing/2014/main" id="{F87761DD-8420-D636-F467-FB61E14E2186}"/>
              </a:ext>
            </a:extLst>
          </p:cNvPr>
          <p:cNvSpPr txBox="1"/>
          <p:nvPr/>
        </p:nvSpPr>
        <p:spPr>
          <a:xfrm>
            <a:off x="10443258" y="6236703"/>
            <a:ext cx="1851159" cy="388376"/>
          </a:xfrm>
          <a:prstGeom prst="rect">
            <a:avLst/>
          </a:prstGeom>
          <a:noFill/>
        </p:spPr>
        <p:txBody>
          <a:bodyPr wrap="square">
            <a:spAutoFit/>
          </a:bodyPr>
          <a:lstStyle/>
          <a:p>
            <a:pPr lvl="0">
              <a:lnSpc>
                <a:spcPct val="115000"/>
              </a:lnSpc>
              <a:spcAft>
                <a:spcPts val="800"/>
              </a:spcAft>
              <a:buSzPts val="1000"/>
              <a:tabLst>
                <a:tab pos="457200" algn="l"/>
              </a:tabLst>
            </a:pPr>
            <a:r>
              <a:rPr lang="en-GB" sz="1800" i="1" kern="100" dirty="0">
                <a:effectLst/>
                <a:ea typeface="Aptos" panose="020B0004020202020204" pitchFamily="34" charset="0"/>
                <a:cs typeface="Times New Roman" panose="02020603050405020304" pitchFamily="18" charset="0"/>
              </a:rPr>
              <a:t>(Berlo, 1960)</a:t>
            </a:r>
          </a:p>
        </p:txBody>
      </p:sp>
    </p:spTree>
    <p:extLst>
      <p:ext uri="{BB962C8B-B14F-4D97-AF65-F5344CB8AC3E}">
        <p14:creationId xmlns:p14="http://schemas.microsoft.com/office/powerpoint/2010/main" val="21758879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6CCA460-AE10-11CD-8D79-3D2DD7AED916}"/>
              </a:ext>
            </a:extLst>
          </p:cNvPr>
          <p:cNvSpPr txBox="1"/>
          <p:nvPr/>
        </p:nvSpPr>
        <p:spPr>
          <a:xfrm>
            <a:off x="540000" y="540000"/>
            <a:ext cx="4677886" cy="575945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Overcoming Emotional Barriers</a:t>
            </a:r>
          </a:p>
        </p:txBody>
      </p:sp>
      <p:graphicFrame>
        <p:nvGraphicFramePr>
          <p:cNvPr id="5" name="TextBox 2">
            <a:extLst>
              <a:ext uri="{FF2B5EF4-FFF2-40B4-BE49-F238E27FC236}">
                <a16:creationId xmlns:a16="http://schemas.microsoft.com/office/drawing/2014/main" id="{DE41EA0B-0F15-B324-75E9-01D8649FF045}"/>
              </a:ext>
            </a:extLst>
          </p:cNvPr>
          <p:cNvGraphicFramePr/>
          <p:nvPr>
            <p:extLst>
              <p:ext uri="{D42A27DB-BD31-4B8C-83A1-F6EECF244321}">
                <p14:modId xmlns:p14="http://schemas.microsoft.com/office/powerpoint/2010/main" val="1501220662"/>
              </p:ext>
            </p:extLst>
          </p:nvPr>
        </p:nvGraphicFramePr>
        <p:xfrm>
          <a:off x="5602285" y="510953"/>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43768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1" name="Rectangle 1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 name="Group 1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6" name="Rectangle 1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1" name="Rectangle 20">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4" name="Rectangle 23">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2" name="Rectangle 31">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0" name="Rectangle 29">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EE0AE4ED-2E57-E171-0E03-341FAADC3828}"/>
              </a:ext>
            </a:extLst>
          </p:cNvPr>
          <p:cNvSpPr txBox="1"/>
          <p:nvPr/>
        </p:nvSpPr>
        <p:spPr>
          <a:xfrm>
            <a:off x="540000" y="540000"/>
            <a:ext cx="4500561" cy="218288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Age/ Generational</a:t>
            </a:r>
          </a:p>
        </p:txBody>
      </p:sp>
      <p:sp>
        <p:nvSpPr>
          <p:cNvPr id="3" name="TextBox 2">
            <a:extLst>
              <a:ext uri="{FF2B5EF4-FFF2-40B4-BE49-F238E27FC236}">
                <a16:creationId xmlns:a16="http://schemas.microsoft.com/office/drawing/2014/main" id="{14216CD9-F3DE-4B70-927D-FA6E107F90B0}"/>
              </a:ext>
            </a:extLst>
          </p:cNvPr>
          <p:cNvSpPr txBox="1"/>
          <p:nvPr/>
        </p:nvSpPr>
        <p:spPr>
          <a:xfrm>
            <a:off x="337713" y="2521059"/>
            <a:ext cx="4306462" cy="1815882"/>
          </a:xfrm>
          <a:prstGeom prst="rect">
            <a:avLst/>
          </a:prstGeom>
          <a:noFill/>
        </p:spPr>
        <p:txBody>
          <a:bodyPr wrap="square" rtlCol="0">
            <a:spAutoFit/>
          </a:bodyPr>
          <a:lstStyle/>
          <a:p>
            <a:pPr>
              <a:spcAft>
                <a:spcPts val="600"/>
              </a:spcAft>
            </a:pPr>
            <a:r>
              <a:rPr lang="en-GB" sz="2800" dirty="0">
                <a:latin typeface="Times New Roman" panose="02020603050405020304" pitchFamily="18" charset="0"/>
                <a:cs typeface="Times New Roman" panose="02020603050405020304" pitchFamily="18" charset="0"/>
              </a:rPr>
              <a:t>Flight Foods has a large age gap among workers, which leads to many different types and ways of working.</a:t>
            </a:r>
          </a:p>
        </p:txBody>
      </p:sp>
      <p:graphicFrame>
        <p:nvGraphicFramePr>
          <p:cNvPr id="6" name="TextBox 3">
            <a:extLst>
              <a:ext uri="{FF2B5EF4-FFF2-40B4-BE49-F238E27FC236}">
                <a16:creationId xmlns:a16="http://schemas.microsoft.com/office/drawing/2014/main" id="{04932206-5A89-CE06-A31B-08E3E8E664BE}"/>
              </a:ext>
            </a:extLst>
          </p:cNvPr>
          <p:cNvGraphicFramePr/>
          <p:nvPr>
            <p:extLst>
              <p:ext uri="{D42A27DB-BD31-4B8C-83A1-F6EECF244321}">
                <p14:modId xmlns:p14="http://schemas.microsoft.com/office/powerpoint/2010/main" val="353358723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606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504576"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57A1991E-C15C-C272-EBD0-0C869659B12B}"/>
              </a:ext>
            </a:extLst>
          </p:cNvPr>
          <p:cNvSpPr txBox="1"/>
          <p:nvPr/>
        </p:nvSpPr>
        <p:spPr>
          <a:xfrm>
            <a:off x="324465" y="78356"/>
            <a:ext cx="6440129" cy="70788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4000" dirty="0">
                <a:latin typeface="+mj-lt"/>
              </a:rPr>
              <a:t>Age &amp; Generational Barriers</a:t>
            </a:r>
            <a:endParaRPr lang="en-US" sz="4000" dirty="0">
              <a:latin typeface="+mj-lt"/>
            </a:endParaRPr>
          </a:p>
        </p:txBody>
      </p:sp>
      <p:sp>
        <p:nvSpPr>
          <p:cNvPr id="4" name="TextBox 3">
            <a:extLst>
              <a:ext uri="{FF2B5EF4-FFF2-40B4-BE49-F238E27FC236}">
                <a16:creationId xmlns:a16="http://schemas.microsoft.com/office/drawing/2014/main" id="{DC4AF5BE-9AD3-047D-26D1-82B883425815}"/>
              </a:ext>
            </a:extLst>
          </p:cNvPr>
          <p:cNvSpPr txBox="1"/>
          <p:nvPr/>
        </p:nvSpPr>
        <p:spPr>
          <a:xfrm>
            <a:off x="8774191" y="498825"/>
            <a:ext cx="3443025"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Shannon-Weaver-Model</a:t>
            </a:r>
            <a:endParaRPr lang="en-US" sz="2000" dirty="0"/>
          </a:p>
        </p:txBody>
      </p:sp>
      <p:sp>
        <p:nvSpPr>
          <p:cNvPr id="5" name="Arrow: Right 4">
            <a:extLst>
              <a:ext uri="{FF2B5EF4-FFF2-40B4-BE49-F238E27FC236}">
                <a16:creationId xmlns:a16="http://schemas.microsoft.com/office/drawing/2014/main" id="{EE3FE3C6-A058-4587-8081-963FF3919959}"/>
              </a:ext>
            </a:extLst>
          </p:cNvPr>
          <p:cNvSpPr/>
          <p:nvPr/>
        </p:nvSpPr>
        <p:spPr>
          <a:xfrm>
            <a:off x="237956"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extBox 5">
            <a:extLst>
              <a:ext uri="{FF2B5EF4-FFF2-40B4-BE49-F238E27FC236}">
                <a16:creationId xmlns:a16="http://schemas.microsoft.com/office/drawing/2014/main" id="{B89AE37C-6063-AD9A-CEDE-F0EAAB2F3A18}"/>
              </a:ext>
            </a:extLst>
          </p:cNvPr>
          <p:cNvSpPr txBox="1"/>
          <p:nvPr/>
        </p:nvSpPr>
        <p:spPr>
          <a:xfrm>
            <a:off x="458238" y="2791915"/>
            <a:ext cx="3897228"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Sender</a:t>
            </a:r>
            <a:endParaRPr lang="en-US" sz="2400" dirty="0"/>
          </a:p>
        </p:txBody>
      </p:sp>
      <p:sp>
        <p:nvSpPr>
          <p:cNvPr id="7" name="Arrow: Right 6">
            <a:extLst>
              <a:ext uri="{FF2B5EF4-FFF2-40B4-BE49-F238E27FC236}">
                <a16:creationId xmlns:a16="http://schemas.microsoft.com/office/drawing/2014/main" id="{73489A9F-8D92-FFAF-B344-D30235879098}"/>
              </a:ext>
            </a:extLst>
          </p:cNvPr>
          <p:cNvSpPr/>
          <p:nvPr/>
        </p:nvSpPr>
        <p:spPr>
          <a:xfrm>
            <a:off x="4813268"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Arrow: Right 7">
            <a:extLst>
              <a:ext uri="{FF2B5EF4-FFF2-40B4-BE49-F238E27FC236}">
                <a16:creationId xmlns:a16="http://schemas.microsoft.com/office/drawing/2014/main" id="{240D1FB3-061A-81EA-557E-253AA9D57ACC}"/>
              </a:ext>
            </a:extLst>
          </p:cNvPr>
          <p:cNvSpPr/>
          <p:nvPr/>
        </p:nvSpPr>
        <p:spPr>
          <a:xfrm>
            <a:off x="7293173"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Arrow: Right 8">
            <a:extLst>
              <a:ext uri="{FF2B5EF4-FFF2-40B4-BE49-F238E27FC236}">
                <a16:creationId xmlns:a16="http://schemas.microsoft.com/office/drawing/2014/main" id="{A5DE8D78-D9CD-2C73-2BD5-755BB0B508A7}"/>
              </a:ext>
            </a:extLst>
          </p:cNvPr>
          <p:cNvSpPr/>
          <p:nvPr/>
        </p:nvSpPr>
        <p:spPr>
          <a:xfrm>
            <a:off x="9773078"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Arrow: Right 9">
            <a:extLst>
              <a:ext uri="{FF2B5EF4-FFF2-40B4-BE49-F238E27FC236}">
                <a16:creationId xmlns:a16="http://schemas.microsoft.com/office/drawing/2014/main" id="{F03A0702-D17E-A7D6-8F9F-A8E60183EF56}"/>
              </a:ext>
            </a:extLst>
          </p:cNvPr>
          <p:cNvSpPr/>
          <p:nvPr/>
        </p:nvSpPr>
        <p:spPr>
          <a:xfrm>
            <a:off x="2525612"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TextBox 16">
            <a:extLst>
              <a:ext uri="{FF2B5EF4-FFF2-40B4-BE49-F238E27FC236}">
                <a16:creationId xmlns:a16="http://schemas.microsoft.com/office/drawing/2014/main" id="{8CA8C008-8C97-7891-2BEA-D969B543C1FD}"/>
              </a:ext>
            </a:extLst>
          </p:cNvPr>
          <p:cNvSpPr txBox="1"/>
          <p:nvPr/>
        </p:nvSpPr>
        <p:spPr>
          <a:xfrm>
            <a:off x="2717581" y="2800318"/>
            <a:ext cx="2242385"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Encoder</a:t>
            </a:r>
            <a:r>
              <a:rPr lang="en-GB" dirty="0"/>
              <a:t> </a:t>
            </a:r>
            <a:endParaRPr lang="en-US" dirty="0"/>
          </a:p>
        </p:txBody>
      </p:sp>
      <p:sp>
        <p:nvSpPr>
          <p:cNvPr id="12" name="TextBox 17">
            <a:extLst>
              <a:ext uri="{FF2B5EF4-FFF2-40B4-BE49-F238E27FC236}">
                <a16:creationId xmlns:a16="http://schemas.microsoft.com/office/drawing/2014/main" id="{EF9A6892-F740-CB54-7ECC-0691F0C74287}"/>
              </a:ext>
            </a:extLst>
          </p:cNvPr>
          <p:cNvSpPr txBox="1"/>
          <p:nvPr/>
        </p:nvSpPr>
        <p:spPr>
          <a:xfrm>
            <a:off x="5012761" y="2791915"/>
            <a:ext cx="209568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Channel</a:t>
            </a:r>
            <a:endParaRPr lang="en-US" sz="2400" dirty="0"/>
          </a:p>
        </p:txBody>
      </p:sp>
      <p:sp>
        <p:nvSpPr>
          <p:cNvPr id="13" name="TextBox 18">
            <a:extLst>
              <a:ext uri="{FF2B5EF4-FFF2-40B4-BE49-F238E27FC236}">
                <a16:creationId xmlns:a16="http://schemas.microsoft.com/office/drawing/2014/main" id="{B1B40828-BDEC-752E-5B40-6149C5675941}"/>
              </a:ext>
            </a:extLst>
          </p:cNvPr>
          <p:cNvSpPr txBox="1"/>
          <p:nvPr/>
        </p:nvSpPr>
        <p:spPr>
          <a:xfrm>
            <a:off x="7366521" y="2781735"/>
            <a:ext cx="209568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Decoder</a:t>
            </a:r>
            <a:endParaRPr lang="en-US" sz="2400" dirty="0"/>
          </a:p>
        </p:txBody>
      </p:sp>
      <p:sp>
        <p:nvSpPr>
          <p:cNvPr id="14" name="TextBox 19">
            <a:extLst>
              <a:ext uri="{FF2B5EF4-FFF2-40B4-BE49-F238E27FC236}">
                <a16:creationId xmlns:a16="http://schemas.microsoft.com/office/drawing/2014/main" id="{86F98487-A1D2-CA03-2B9B-FF4757B7C7A5}"/>
              </a:ext>
            </a:extLst>
          </p:cNvPr>
          <p:cNvSpPr txBox="1"/>
          <p:nvPr/>
        </p:nvSpPr>
        <p:spPr>
          <a:xfrm>
            <a:off x="9868313" y="2800317"/>
            <a:ext cx="209568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Receiver</a:t>
            </a:r>
            <a:r>
              <a:rPr lang="en-GB" dirty="0"/>
              <a:t> </a:t>
            </a:r>
            <a:endParaRPr lang="en-US" dirty="0"/>
          </a:p>
        </p:txBody>
      </p:sp>
      <p:sp>
        <p:nvSpPr>
          <p:cNvPr id="15" name="TextBox 20">
            <a:extLst>
              <a:ext uri="{FF2B5EF4-FFF2-40B4-BE49-F238E27FC236}">
                <a16:creationId xmlns:a16="http://schemas.microsoft.com/office/drawing/2014/main" id="{5A60B4ED-BFCE-5080-84AB-DAE51FA114BB}"/>
              </a:ext>
            </a:extLst>
          </p:cNvPr>
          <p:cNvSpPr txBox="1"/>
          <p:nvPr/>
        </p:nvSpPr>
        <p:spPr>
          <a:xfrm>
            <a:off x="237955" y="3564353"/>
            <a:ext cx="1427605"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Manager </a:t>
            </a:r>
            <a:endParaRPr lang="en-US" dirty="0"/>
          </a:p>
        </p:txBody>
      </p:sp>
      <p:sp>
        <p:nvSpPr>
          <p:cNvPr id="16" name="TextBox 21">
            <a:extLst>
              <a:ext uri="{FF2B5EF4-FFF2-40B4-BE49-F238E27FC236}">
                <a16:creationId xmlns:a16="http://schemas.microsoft.com/office/drawing/2014/main" id="{42EB855F-8624-29CD-6BCC-5CEA7C4D13A2}"/>
              </a:ext>
            </a:extLst>
          </p:cNvPr>
          <p:cNvSpPr txBox="1"/>
          <p:nvPr/>
        </p:nvSpPr>
        <p:spPr>
          <a:xfrm>
            <a:off x="2195442" y="3480179"/>
            <a:ext cx="1950025"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Formal communication style</a:t>
            </a:r>
            <a:endParaRPr lang="en-US" dirty="0"/>
          </a:p>
        </p:txBody>
      </p:sp>
      <p:sp>
        <p:nvSpPr>
          <p:cNvPr id="17" name="TextBox 22">
            <a:extLst>
              <a:ext uri="{FF2B5EF4-FFF2-40B4-BE49-F238E27FC236}">
                <a16:creationId xmlns:a16="http://schemas.microsoft.com/office/drawing/2014/main" id="{59DDE140-1F99-FF94-8910-FD4F99313FB9}"/>
              </a:ext>
            </a:extLst>
          </p:cNvPr>
          <p:cNvSpPr txBox="1"/>
          <p:nvPr/>
        </p:nvSpPr>
        <p:spPr>
          <a:xfrm>
            <a:off x="4575745" y="3501758"/>
            <a:ext cx="1718539"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Formal Language </a:t>
            </a:r>
            <a:endParaRPr lang="en-US" dirty="0"/>
          </a:p>
        </p:txBody>
      </p:sp>
      <p:sp>
        <p:nvSpPr>
          <p:cNvPr id="18" name="TextBox 23">
            <a:extLst>
              <a:ext uri="{FF2B5EF4-FFF2-40B4-BE49-F238E27FC236}">
                <a16:creationId xmlns:a16="http://schemas.microsoft.com/office/drawing/2014/main" id="{20DDBB8B-3A20-EBE6-788D-5AD864D3B918}"/>
              </a:ext>
            </a:extLst>
          </p:cNvPr>
          <p:cNvSpPr txBox="1"/>
          <p:nvPr/>
        </p:nvSpPr>
        <p:spPr>
          <a:xfrm>
            <a:off x="7055652" y="3402655"/>
            <a:ext cx="1718539"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Workers interpreting the message </a:t>
            </a:r>
            <a:endParaRPr lang="en-US" dirty="0"/>
          </a:p>
        </p:txBody>
      </p:sp>
      <p:sp>
        <p:nvSpPr>
          <p:cNvPr id="19" name="TextBox 24">
            <a:extLst>
              <a:ext uri="{FF2B5EF4-FFF2-40B4-BE49-F238E27FC236}">
                <a16:creationId xmlns:a16="http://schemas.microsoft.com/office/drawing/2014/main" id="{823BDB8A-D3FD-706A-7555-EA25F1A72820}"/>
              </a:ext>
            </a:extLst>
          </p:cNvPr>
          <p:cNvSpPr txBox="1"/>
          <p:nvPr/>
        </p:nvSpPr>
        <p:spPr>
          <a:xfrm>
            <a:off x="9720283" y="3505213"/>
            <a:ext cx="1393373"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Younger workers </a:t>
            </a:r>
            <a:endParaRPr lang="en-US" dirty="0"/>
          </a:p>
        </p:txBody>
      </p:sp>
      <p:sp>
        <p:nvSpPr>
          <p:cNvPr id="20" name="TextBox 25">
            <a:extLst>
              <a:ext uri="{FF2B5EF4-FFF2-40B4-BE49-F238E27FC236}">
                <a16:creationId xmlns:a16="http://schemas.microsoft.com/office/drawing/2014/main" id="{40E6EA50-AC19-72E8-C163-7228913F509F}"/>
              </a:ext>
            </a:extLst>
          </p:cNvPr>
          <p:cNvSpPr txBox="1"/>
          <p:nvPr/>
        </p:nvSpPr>
        <p:spPr>
          <a:xfrm>
            <a:off x="3866190" y="4442974"/>
            <a:ext cx="3920957" cy="166199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b="1" dirty="0"/>
              <a:t>                    Noise</a:t>
            </a:r>
          </a:p>
          <a:p>
            <a:pPr algn="l"/>
            <a:r>
              <a:rPr lang="en-GB" sz="2400" b="1" dirty="0"/>
              <a:t>            (Generation gap)</a:t>
            </a:r>
          </a:p>
          <a:p>
            <a:pPr marL="285750" indent="-285750" algn="l">
              <a:buFont typeface="Arial" panose="020B0604020202020204" pitchFamily="34" charset="0"/>
              <a:buChar char="•"/>
            </a:pPr>
            <a:r>
              <a:rPr lang="en-GB" dirty="0"/>
              <a:t>Different communications styles</a:t>
            </a:r>
          </a:p>
          <a:p>
            <a:pPr marL="285750" indent="-285750" algn="l">
              <a:buFont typeface="Arial" panose="020B0604020202020204" pitchFamily="34" charset="0"/>
              <a:buChar char="•"/>
            </a:pPr>
            <a:r>
              <a:rPr lang="en-GB" dirty="0"/>
              <a:t>Technology differences </a:t>
            </a:r>
          </a:p>
          <a:p>
            <a:pPr marL="285750" indent="-285750" algn="l">
              <a:buFont typeface="Arial" panose="020B0604020202020204" pitchFamily="34" charset="0"/>
              <a:buChar char="•"/>
            </a:pPr>
            <a:r>
              <a:rPr lang="en-GB" dirty="0"/>
              <a:t>Misunderstanding between ages</a:t>
            </a:r>
            <a:endParaRPr lang="en-US" dirty="0"/>
          </a:p>
        </p:txBody>
      </p:sp>
      <p:sp>
        <p:nvSpPr>
          <p:cNvPr id="21" name="Minus Sign 20">
            <a:extLst>
              <a:ext uri="{FF2B5EF4-FFF2-40B4-BE49-F238E27FC236}">
                <a16:creationId xmlns:a16="http://schemas.microsoft.com/office/drawing/2014/main" id="{CF912B35-9E24-6687-2D0C-338107BA335B}"/>
              </a:ext>
            </a:extLst>
          </p:cNvPr>
          <p:cNvSpPr/>
          <p:nvPr/>
        </p:nvSpPr>
        <p:spPr>
          <a:xfrm rot="16200000">
            <a:off x="287796" y="1277033"/>
            <a:ext cx="1414702" cy="51545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row: Striped Right 21">
            <a:extLst>
              <a:ext uri="{FF2B5EF4-FFF2-40B4-BE49-F238E27FC236}">
                <a16:creationId xmlns:a16="http://schemas.microsoft.com/office/drawing/2014/main" id="{11D85524-BE79-915B-F686-1AEC2A24A417}"/>
              </a:ext>
            </a:extLst>
          </p:cNvPr>
          <p:cNvSpPr/>
          <p:nvPr/>
        </p:nvSpPr>
        <p:spPr>
          <a:xfrm>
            <a:off x="1427732" y="942883"/>
            <a:ext cx="1922570" cy="36749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Minus Sign 22">
            <a:extLst>
              <a:ext uri="{FF2B5EF4-FFF2-40B4-BE49-F238E27FC236}">
                <a16:creationId xmlns:a16="http://schemas.microsoft.com/office/drawing/2014/main" id="{EED9AB4A-20E0-DE9B-2311-B128D56FE2F4}"/>
              </a:ext>
            </a:extLst>
          </p:cNvPr>
          <p:cNvSpPr/>
          <p:nvPr/>
        </p:nvSpPr>
        <p:spPr>
          <a:xfrm rot="16200000">
            <a:off x="9612976" y="1257604"/>
            <a:ext cx="1490625" cy="630238"/>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Arrow: Left 23">
            <a:extLst>
              <a:ext uri="{FF2B5EF4-FFF2-40B4-BE49-F238E27FC236}">
                <a16:creationId xmlns:a16="http://schemas.microsoft.com/office/drawing/2014/main" id="{B24D541C-DDF4-F541-2613-1172015E97F2}"/>
              </a:ext>
            </a:extLst>
          </p:cNvPr>
          <p:cNvSpPr/>
          <p:nvPr/>
        </p:nvSpPr>
        <p:spPr>
          <a:xfrm>
            <a:off x="7938402" y="950288"/>
            <a:ext cx="1922570" cy="36749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extBox 45">
            <a:extLst>
              <a:ext uri="{FF2B5EF4-FFF2-40B4-BE49-F238E27FC236}">
                <a16:creationId xmlns:a16="http://schemas.microsoft.com/office/drawing/2014/main" id="{0FE717C9-32C3-9300-7DEA-C6A040CAA639}"/>
              </a:ext>
            </a:extLst>
          </p:cNvPr>
          <p:cNvSpPr txBox="1"/>
          <p:nvPr/>
        </p:nvSpPr>
        <p:spPr>
          <a:xfrm>
            <a:off x="4978515" y="1080968"/>
            <a:ext cx="2253092" cy="107721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    </a:t>
            </a:r>
            <a:r>
              <a:rPr lang="en-GB" sz="2400" b="1" dirty="0"/>
              <a:t>Feedback</a:t>
            </a:r>
          </a:p>
          <a:p>
            <a:pPr algn="ctr"/>
            <a:r>
              <a:rPr lang="en-GB" sz="2000" dirty="0"/>
              <a:t>Feedback is limited or unclear </a:t>
            </a:r>
            <a:endParaRPr lang="en-US" sz="2000" dirty="0"/>
          </a:p>
        </p:txBody>
      </p:sp>
      <p:sp>
        <p:nvSpPr>
          <p:cNvPr id="27" name="TextBox 26">
            <a:extLst>
              <a:ext uri="{FF2B5EF4-FFF2-40B4-BE49-F238E27FC236}">
                <a16:creationId xmlns:a16="http://schemas.microsoft.com/office/drawing/2014/main" id="{C7AAE3B5-BA71-21E5-008E-2779DEE08B1F}"/>
              </a:ext>
            </a:extLst>
          </p:cNvPr>
          <p:cNvSpPr txBox="1"/>
          <p:nvPr/>
        </p:nvSpPr>
        <p:spPr>
          <a:xfrm>
            <a:off x="10342501" y="6036009"/>
            <a:ext cx="2157516" cy="646331"/>
          </a:xfrm>
          <a:prstGeom prst="rect">
            <a:avLst/>
          </a:prstGeom>
          <a:noFill/>
        </p:spPr>
        <p:txBody>
          <a:bodyPr wrap="square">
            <a:spAutoFit/>
          </a:bodyPr>
          <a:lstStyle/>
          <a:p>
            <a:r>
              <a:rPr lang="en-GB" i="1" dirty="0"/>
              <a:t>(Shannon and Weaver, 1949)</a:t>
            </a:r>
            <a:endParaRPr lang="en-GB" dirty="0"/>
          </a:p>
        </p:txBody>
      </p:sp>
    </p:spTree>
    <p:extLst>
      <p:ext uri="{BB962C8B-B14F-4D97-AF65-F5344CB8AC3E}">
        <p14:creationId xmlns:p14="http://schemas.microsoft.com/office/powerpoint/2010/main" val="4285501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41" name="Rectangle 4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Oval 4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3" name="Oval 4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4" name="Group 4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6" name="Rectangle 4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7" name="Rectangle 4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5" name="Rectangle 4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9" name="Rectangle 4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51" name="Rectangle 5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54" name="Oval 53">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58" name="Freeform: Shape 57">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FBE8659-5777-7A04-F86E-1E1322110F19}"/>
              </a:ext>
            </a:extLst>
          </p:cNvPr>
          <p:cNvSpPr txBox="1"/>
          <p:nvPr/>
        </p:nvSpPr>
        <p:spPr>
          <a:xfrm>
            <a:off x="540000" y="540000"/>
            <a:ext cx="4500561" cy="218194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Solution</a:t>
            </a:r>
          </a:p>
        </p:txBody>
      </p:sp>
      <p:sp>
        <p:nvSpPr>
          <p:cNvPr id="3" name="TextBox 2">
            <a:extLst>
              <a:ext uri="{FF2B5EF4-FFF2-40B4-BE49-F238E27FC236}">
                <a16:creationId xmlns:a16="http://schemas.microsoft.com/office/drawing/2014/main" id="{7B135F7D-EE23-DA32-557E-6A2B5B2B48C3}"/>
              </a:ext>
            </a:extLst>
          </p:cNvPr>
          <p:cNvSpPr txBox="1"/>
          <p:nvPr/>
        </p:nvSpPr>
        <p:spPr>
          <a:xfrm>
            <a:off x="348576" y="1490383"/>
            <a:ext cx="5998470" cy="4974124"/>
          </a:xfrm>
          <a:prstGeom prst="rect">
            <a:avLst/>
          </a:prstGeom>
        </p:spPr>
        <p:txBody>
          <a:bodyPr vert="horz" lIns="91440" tIns="45720" rIns="91440" bIns="45720" rtlCol="0" anchor="t">
            <a:noAutofit/>
          </a:bodyPr>
          <a:lstStyle/>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Proper training with an official standard.</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Specific training according to each person’s age and conditions. </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Strict rules that apply to everyone. </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Strict supervision. </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Constant training.</a:t>
            </a:r>
          </a:p>
        </p:txBody>
      </p:sp>
      <p:pic>
        <p:nvPicPr>
          <p:cNvPr id="7" name="Graphic 6" descr="Teacher">
            <a:extLst>
              <a:ext uri="{FF2B5EF4-FFF2-40B4-BE49-F238E27FC236}">
                <a16:creationId xmlns:a16="http://schemas.microsoft.com/office/drawing/2014/main" id="{C12EA892-136C-0969-E271-89ACE461B1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3375138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57A1991E-C15C-C272-EBD0-0C869659B12B}"/>
              </a:ext>
            </a:extLst>
          </p:cNvPr>
          <p:cNvSpPr txBox="1"/>
          <p:nvPr/>
        </p:nvSpPr>
        <p:spPr>
          <a:xfrm>
            <a:off x="458685" y="425497"/>
            <a:ext cx="5858361" cy="76944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4400" dirty="0">
                <a:latin typeface="+mj-lt"/>
              </a:rPr>
              <a:t>Analysis of the solution </a:t>
            </a:r>
            <a:endParaRPr lang="en-US" sz="4400" dirty="0">
              <a:latin typeface="+mj-lt"/>
            </a:endParaRPr>
          </a:p>
        </p:txBody>
      </p:sp>
      <p:sp>
        <p:nvSpPr>
          <p:cNvPr id="3" name="TextBox 3">
            <a:extLst>
              <a:ext uri="{FF2B5EF4-FFF2-40B4-BE49-F238E27FC236}">
                <a16:creationId xmlns:a16="http://schemas.microsoft.com/office/drawing/2014/main" id="{DC4AF5BE-9AD3-047D-26D1-82B883425815}"/>
              </a:ext>
            </a:extLst>
          </p:cNvPr>
          <p:cNvSpPr txBox="1"/>
          <p:nvPr/>
        </p:nvSpPr>
        <p:spPr>
          <a:xfrm>
            <a:off x="8062452" y="581145"/>
            <a:ext cx="3401961"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latin typeface="Times New Roman" panose="02020603050405020304" pitchFamily="18" charset="0"/>
                <a:cs typeface="Times New Roman" panose="02020603050405020304" pitchFamily="18" charset="0"/>
              </a:rPr>
              <a:t>Shannon-Weaver-Model</a:t>
            </a:r>
            <a:endParaRPr lang="en-US" sz="2400" dirty="0">
              <a:latin typeface="Times New Roman" panose="02020603050405020304" pitchFamily="18" charset="0"/>
              <a:cs typeface="Times New Roman" panose="02020603050405020304" pitchFamily="18" charset="0"/>
            </a:endParaRPr>
          </a:p>
        </p:txBody>
      </p:sp>
      <p:sp>
        <p:nvSpPr>
          <p:cNvPr id="4" name="Arrow: Right 3">
            <a:extLst>
              <a:ext uri="{FF2B5EF4-FFF2-40B4-BE49-F238E27FC236}">
                <a16:creationId xmlns:a16="http://schemas.microsoft.com/office/drawing/2014/main" id="{EE3FE3C6-A058-4587-8081-963FF3919959}"/>
              </a:ext>
            </a:extLst>
          </p:cNvPr>
          <p:cNvSpPr/>
          <p:nvPr/>
        </p:nvSpPr>
        <p:spPr>
          <a:xfrm>
            <a:off x="197643"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5">
            <a:extLst>
              <a:ext uri="{FF2B5EF4-FFF2-40B4-BE49-F238E27FC236}">
                <a16:creationId xmlns:a16="http://schemas.microsoft.com/office/drawing/2014/main" id="{B89AE37C-6063-AD9A-CEDE-F0EAAB2F3A18}"/>
              </a:ext>
            </a:extLst>
          </p:cNvPr>
          <p:cNvSpPr txBox="1"/>
          <p:nvPr/>
        </p:nvSpPr>
        <p:spPr>
          <a:xfrm>
            <a:off x="510469" y="3385476"/>
            <a:ext cx="2807037"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Sender</a:t>
            </a:r>
            <a:endParaRPr lang="en-US" sz="2000" dirty="0"/>
          </a:p>
        </p:txBody>
      </p:sp>
      <p:sp>
        <p:nvSpPr>
          <p:cNvPr id="6" name="Arrow: Right 5">
            <a:extLst>
              <a:ext uri="{FF2B5EF4-FFF2-40B4-BE49-F238E27FC236}">
                <a16:creationId xmlns:a16="http://schemas.microsoft.com/office/drawing/2014/main" id="{73489A9F-8D92-FFAF-B344-D30235879098}"/>
              </a:ext>
            </a:extLst>
          </p:cNvPr>
          <p:cNvSpPr/>
          <p:nvPr/>
        </p:nvSpPr>
        <p:spPr>
          <a:xfrm>
            <a:off x="4772955"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Arrow: Right 6">
            <a:extLst>
              <a:ext uri="{FF2B5EF4-FFF2-40B4-BE49-F238E27FC236}">
                <a16:creationId xmlns:a16="http://schemas.microsoft.com/office/drawing/2014/main" id="{240D1FB3-061A-81EA-557E-253AA9D57ACC}"/>
              </a:ext>
            </a:extLst>
          </p:cNvPr>
          <p:cNvSpPr/>
          <p:nvPr/>
        </p:nvSpPr>
        <p:spPr>
          <a:xfrm>
            <a:off x="7252860"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Arrow: Right 7">
            <a:extLst>
              <a:ext uri="{FF2B5EF4-FFF2-40B4-BE49-F238E27FC236}">
                <a16:creationId xmlns:a16="http://schemas.microsoft.com/office/drawing/2014/main" id="{A5DE8D78-D9CD-2C73-2BD5-755BB0B508A7}"/>
              </a:ext>
            </a:extLst>
          </p:cNvPr>
          <p:cNvSpPr/>
          <p:nvPr/>
        </p:nvSpPr>
        <p:spPr>
          <a:xfrm>
            <a:off x="9732765"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Arrow: Right 8">
            <a:extLst>
              <a:ext uri="{FF2B5EF4-FFF2-40B4-BE49-F238E27FC236}">
                <a16:creationId xmlns:a16="http://schemas.microsoft.com/office/drawing/2014/main" id="{F03A0702-D17E-A7D6-8F9F-A8E60183EF56}"/>
              </a:ext>
            </a:extLst>
          </p:cNvPr>
          <p:cNvSpPr/>
          <p:nvPr/>
        </p:nvSpPr>
        <p:spPr>
          <a:xfrm>
            <a:off x="2485299"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TextBox 16">
            <a:extLst>
              <a:ext uri="{FF2B5EF4-FFF2-40B4-BE49-F238E27FC236}">
                <a16:creationId xmlns:a16="http://schemas.microsoft.com/office/drawing/2014/main" id="{8CA8C008-8C97-7891-2BEA-D969B543C1FD}"/>
              </a:ext>
            </a:extLst>
          </p:cNvPr>
          <p:cNvSpPr txBox="1"/>
          <p:nvPr/>
        </p:nvSpPr>
        <p:spPr>
          <a:xfrm>
            <a:off x="2724180" y="3373186"/>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Encoder </a:t>
            </a:r>
            <a:endParaRPr lang="en-US" sz="2000" dirty="0"/>
          </a:p>
        </p:txBody>
      </p:sp>
      <p:sp>
        <p:nvSpPr>
          <p:cNvPr id="11" name="TextBox 17">
            <a:extLst>
              <a:ext uri="{FF2B5EF4-FFF2-40B4-BE49-F238E27FC236}">
                <a16:creationId xmlns:a16="http://schemas.microsoft.com/office/drawing/2014/main" id="{EF9A6892-F740-CB54-7ECC-0691F0C74287}"/>
              </a:ext>
            </a:extLst>
          </p:cNvPr>
          <p:cNvSpPr txBox="1"/>
          <p:nvPr/>
        </p:nvSpPr>
        <p:spPr>
          <a:xfrm>
            <a:off x="5000326" y="3385476"/>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Channel</a:t>
            </a:r>
            <a:endParaRPr lang="en-US" sz="2000" dirty="0"/>
          </a:p>
        </p:txBody>
      </p:sp>
      <p:sp>
        <p:nvSpPr>
          <p:cNvPr id="12" name="TextBox 18">
            <a:extLst>
              <a:ext uri="{FF2B5EF4-FFF2-40B4-BE49-F238E27FC236}">
                <a16:creationId xmlns:a16="http://schemas.microsoft.com/office/drawing/2014/main" id="{B1B40828-BDEC-752E-5B40-6149C5675941}"/>
              </a:ext>
            </a:extLst>
          </p:cNvPr>
          <p:cNvSpPr txBox="1"/>
          <p:nvPr/>
        </p:nvSpPr>
        <p:spPr>
          <a:xfrm>
            <a:off x="7380876" y="3397844"/>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Decoder</a:t>
            </a:r>
            <a:endParaRPr lang="en-US" sz="2000" dirty="0"/>
          </a:p>
        </p:txBody>
      </p:sp>
      <p:sp>
        <p:nvSpPr>
          <p:cNvPr id="13" name="TextBox 19">
            <a:extLst>
              <a:ext uri="{FF2B5EF4-FFF2-40B4-BE49-F238E27FC236}">
                <a16:creationId xmlns:a16="http://schemas.microsoft.com/office/drawing/2014/main" id="{86F98487-A1D2-CA03-2B9B-FF4757B7C7A5}"/>
              </a:ext>
            </a:extLst>
          </p:cNvPr>
          <p:cNvSpPr txBox="1"/>
          <p:nvPr/>
        </p:nvSpPr>
        <p:spPr>
          <a:xfrm>
            <a:off x="9938998" y="3397844"/>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Receiver</a:t>
            </a:r>
            <a:r>
              <a:rPr lang="en-GB" dirty="0"/>
              <a:t> </a:t>
            </a:r>
            <a:endParaRPr lang="en-US" dirty="0"/>
          </a:p>
        </p:txBody>
      </p:sp>
      <p:sp>
        <p:nvSpPr>
          <p:cNvPr id="14" name="TextBox 20">
            <a:extLst>
              <a:ext uri="{FF2B5EF4-FFF2-40B4-BE49-F238E27FC236}">
                <a16:creationId xmlns:a16="http://schemas.microsoft.com/office/drawing/2014/main" id="{5A60B4ED-BFCE-5080-84AB-DAE51FA114BB}"/>
              </a:ext>
            </a:extLst>
          </p:cNvPr>
          <p:cNvSpPr txBox="1"/>
          <p:nvPr/>
        </p:nvSpPr>
        <p:spPr>
          <a:xfrm>
            <a:off x="119426" y="3905443"/>
            <a:ext cx="2019397"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GB" dirty="0"/>
              <a:t>Manager </a:t>
            </a:r>
          </a:p>
        </p:txBody>
      </p:sp>
      <p:sp>
        <p:nvSpPr>
          <p:cNvPr id="15" name="TextBox 21">
            <a:extLst>
              <a:ext uri="{FF2B5EF4-FFF2-40B4-BE49-F238E27FC236}">
                <a16:creationId xmlns:a16="http://schemas.microsoft.com/office/drawing/2014/main" id="{42EB855F-8624-29CD-6BCC-5CEA7C4D13A2}"/>
              </a:ext>
            </a:extLst>
          </p:cNvPr>
          <p:cNvSpPr txBox="1"/>
          <p:nvPr/>
        </p:nvSpPr>
        <p:spPr>
          <a:xfrm>
            <a:off x="1708104" y="4002810"/>
            <a:ext cx="2536938"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1"/>
            <a:r>
              <a:rPr lang="en-GB" dirty="0"/>
              <a:t>Simple language </a:t>
            </a:r>
          </a:p>
          <a:p>
            <a:r>
              <a:rPr lang="en-GB" dirty="0"/>
              <a:t>       Visual Instructions </a:t>
            </a:r>
            <a:endParaRPr lang="en-US" dirty="0"/>
          </a:p>
        </p:txBody>
      </p:sp>
      <p:sp>
        <p:nvSpPr>
          <p:cNvPr id="16" name="TextBox 22">
            <a:extLst>
              <a:ext uri="{FF2B5EF4-FFF2-40B4-BE49-F238E27FC236}">
                <a16:creationId xmlns:a16="http://schemas.microsoft.com/office/drawing/2014/main" id="{59DDE140-1F99-FF94-8910-FD4F99313FB9}"/>
              </a:ext>
            </a:extLst>
          </p:cNvPr>
          <p:cNvSpPr txBox="1"/>
          <p:nvPr/>
        </p:nvSpPr>
        <p:spPr>
          <a:xfrm>
            <a:off x="4548900" y="4004547"/>
            <a:ext cx="2087630"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GB" dirty="0"/>
              <a:t>Visual aids </a:t>
            </a:r>
          </a:p>
          <a:p>
            <a:pPr marL="285750" indent="-285750" algn="l">
              <a:buFont typeface="Arial" panose="020B0604020202020204" pitchFamily="34" charset="0"/>
              <a:buChar char="•"/>
            </a:pPr>
            <a:r>
              <a:rPr lang="en-GB" dirty="0"/>
              <a:t>Translation</a:t>
            </a:r>
          </a:p>
          <a:p>
            <a:pPr marL="285750" indent="-285750" algn="l">
              <a:buFont typeface="Arial" panose="020B0604020202020204" pitchFamily="34" charset="0"/>
              <a:buChar char="•"/>
            </a:pPr>
            <a:r>
              <a:rPr lang="en-GB" dirty="0"/>
              <a:t>Body languag</a:t>
            </a:r>
            <a:r>
              <a:rPr lang="en-GB" b="1" dirty="0"/>
              <a:t>e</a:t>
            </a:r>
            <a:r>
              <a:rPr lang="en-GB" dirty="0"/>
              <a:t>  </a:t>
            </a:r>
            <a:endParaRPr lang="en-US" dirty="0"/>
          </a:p>
        </p:txBody>
      </p:sp>
      <p:sp>
        <p:nvSpPr>
          <p:cNvPr id="17" name="TextBox 23">
            <a:extLst>
              <a:ext uri="{FF2B5EF4-FFF2-40B4-BE49-F238E27FC236}">
                <a16:creationId xmlns:a16="http://schemas.microsoft.com/office/drawing/2014/main" id="{20DDBB8B-3A20-EBE6-788D-5AD864D3B918}"/>
              </a:ext>
            </a:extLst>
          </p:cNvPr>
          <p:cNvSpPr txBox="1"/>
          <p:nvPr/>
        </p:nvSpPr>
        <p:spPr>
          <a:xfrm>
            <a:off x="6865109" y="3999397"/>
            <a:ext cx="2220505"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GB" dirty="0"/>
              <a:t>Different ages understand the message correctly </a:t>
            </a:r>
            <a:endParaRPr lang="en-US" dirty="0"/>
          </a:p>
        </p:txBody>
      </p:sp>
      <p:sp>
        <p:nvSpPr>
          <p:cNvPr id="18" name="Minus Sign 17">
            <a:extLst>
              <a:ext uri="{FF2B5EF4-FFF2-40B4-BE49-F238E27FC236}">
                <a16:creationId xmlns:a16="http://schemas.microsoft.com/office/drawing/2014/main" id="{CF912B35-9E24-6687-2D0C-338107BA335B}"/>
              </a:ext>
            </a:extLst>
          </p:cNvPr>
          <p:cNvSpPr/>
          <p:nvPr/>
        </p:nvSpPr>
        <p:spPr>
          <a:xfrm rot="16200000">
            <a:off x="-183672" y="2164625"/>
            <a:ext cx="2298962" cy="609328"/>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row: Striped Right 18">
            <a:extLst>
              <a:ext uri="{FF2B5EF4-FFF2-40B4-BE49-F238E27FC236}">
                <a16:creationId xmlns:a16="http://schemas.microsoft.com/office/drawing/2014/main" id="{11D85524-BE79-915B-F686-1AEC2A24A417}"/>
              </a:ext>
            </a:extLst>
          </p:cNvPr>
          <p:cNvSpPr/>
          <p:nvPr/>
        </p:nvSpPr>
        <p:spPr>
          <a:xfrm>
            <a:off x="1219471" y="1466837"/>
            <a:ext cx="2806340" cy="634064"/>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Minus Sign 19">
            <a:extLst>
              <a:ext uri="{FF2B5EF4-FFF2-40B4-BE49-F238E27FC236}">
                <a16:creationId xmlns:a16="http://schemas.microsoft.com/office/drawing/2014/main" id="{EED9AB4A-20E0-DE9B-2311-B128D56FE2F4}"/>
              </a:ext>
            </a:extLst>
          </p:cNvPr>
          <p:cNvSpPr/>
          <p:nvPr/>
        </p:nvSpPr>
        <p:spPr>
          <a:xfrm rot="16200000">
            <a:off x="9481717" y="2092610"/>
            <a:ext cx="2422306" cy="67548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row: Left 20">
            <a:extLst>
              <a:ext uri="{FF2B5EF4-FFF2-40B4-BE49-F238E27FC236}">
                <a16:creationId xmlns:a16="http://schemas.microsoft.com/office/drawing/2014/main" id="{B24D541C-DDF4-F541-2613-1172015E97F2}"/>
              </a:ext>
            </a:extLst>
          </p:cNvPr>
          <p:cNvSpPr/>
          <p:nvPr/>
        </p:nvSpPr>
        <p:spPr>
          <a:xfrm>
            <a:off x="7637898" y="1425184"/>
            <a:ext cx="2806340" cy="63406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TextBox 45">
            <a:extLst>
              <a:ext uri="{FF2B5EF4-FFF2-40B4-BE49-F238E27FC236}">
                <a16:creationId xmlns:a16="http://schemas.microsoft.com/office/drawing/2014/main" id="{0FE717C9-32C3-9300-7DEA-C6A040CAA639}"/>
              </a:ext>
            </a:extLst>
          </p:cNvPr>
          <p:cNvSpPr txBox="1"/>
          <p:nvPr/>
        </p:nvSpPr>
        <p:spPr>
          <a:xfrm>
            <a:off x="4548900" y="1534260"/>
            <a:ext cx="3288797" cy="156966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    </a:t>
            </a:r>
            <a:r>
              <a:rPr lang="en-GB" sz="2400" b="1" dirty="0"/>
              <a:t>Feedback</a:t>
            </a:r>
          </a:p>
          <a:p>
            <a:pPr marL="285750" indent="-285750" algn="l">
              <a:buFont typeface="Arial" panose="020B0604020202020204" pitchFamily="34" charset="0"/>
              <a:buChar char="•"/>
            </a:pPr>
            <a:r>
              <a:rPr lang="en-GB" dirty="0"/>
              <a:t>Understand the message better </a:t>
            </a:r>
          </a:p>
          <a:p>
            <a:pPr marL="285750" indent="-285750" algn="l">
              <a:buFont typeface="Arial" panose="020B0604020202020204" pitchFamily="34" charset="0"/>
              <a:buChar char="•"/>
            </a:pPr>
            <a:r>
              <a:rPr lang="en-GB" dirty="0"/>
              <a:t>Better feedback </a:t>
            </a:r>
          </a:p>
          <a:p>
            <a:pPr marL="285750" indent="-285750" algn="l">
              <a:buFont typeface="Arial" panose="020B0604020202020204" pitchFamily="34" charset="0"/>
              <a:buChar char="•"/>
            </a:pPr>
            <a:r>
              <a:rPr lang="en-GB" dirty="0"/>
              <a:t>Clear communication </a:t>
            </a:r>
            <a:endParaRPr lang="en-US" dirty="0"/>
          </a:p>
        </p:txBody>
      </p:sp>
      <p:sp>
        <p:nvSpPr>
          <p:cNvPr id="23" name="TextBox 1">
            <a:extLst>
              <a:ext uri="{FF2B5EF4-FFF2-40B4-BE49-F238E27FC236}">
                <a16:creationId xmlns:a16="http://schemas.microsoft.com/office/drawing/2014/main" id="{2B7C0445-7BB3-8B38-38F1-4961C3EA3DCE}"/>
              </a:ext>
            </a:extLst>
          </p:cNvPr>
          <p:cNvSpPr txBox="1"/>
          <p:nvPr/>
        </p:nvSpPr>
        <p:spPr>
          <a:xfrm>
            <a:off x="305071" y="4325975"/>
            <a:ext cx="18288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Gives clear instructions </a:t>
            </a:r>
            <a:endParaRPr lang="en-US" dirty="0"/>
          </a:p>
        </p:txBody>
      </p:sp>
      <p:sp>
        <p:nvSpPr>
          <p:cNvPr id="24" name="Arrow: Down 23">
            <a:extLst>
              <a:ext uri="{FF2B5EF4-FFF2-40B4-BE49-F238E27FC236}">
                <a16:creationId xmlns:a16="http://schemas.microsoft.com/office/drawing/2014/main" id="{88132019-6CF0-E818-6013-5BD8F00802F8}"/>
              </a:ext>
            </a:extLst>
          </p:cNvPr>
          <p:cNvSpPr/>
          <p:nvPr/>
        </p:nvSpPr>
        <p:spPr>
          <a:xfrm>
            <a:off x="681345" y="5023506"/>
            <a:ext cx="591240" cy="119363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extBox 7">
            <a:extLst>
              <a:ext uri="{FF2B5EF4-FFF2-40B4-BE49-F238E27FC236}">
                <a16:creationId xmlns:a16="http://schemas.microsoft.com/office/drawing/2014/main" id="{ABF3987D-87B2-56C4-BF9B-E773997D6700}"/>
              </a:ext>
            </a:extLst>
          </p:cNvPr>
          <p:cNvSpPr txBox="1"/>
          <p:nvPr/>
        </p:nvSpPr>
        <p:spPr>
          <a:xfrm>
            <a:off x="1514168" y="4996172"/>
            <a:ext cx="3873909" cy="156966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b="1" dirty="0"/>
              <a:t>Reduced noises</a:t>
            </a:r>
          </a:p>
          <a:p>
            <a:pPr marL="285750" indent="-285750" algn="l">
              <a:buFont typeface="Arial" panose="020B0604020202020204" pitchFamily="34" charset="0"/>
              <a:buChar char="•"/>
            </a:pPr>
            <a:r>
              <a:rPr lang="en-GB" dirty="0"/>
              <a:t>Less generational misunderstanding </a:t>
            </a:r>
          </a:p>
          <a:p>
            <a:pPr marL="285750" indent="-285750" algn="l">
              <a:buFont typeface="Arial" panose="020B0604020202020204" pitchFamily="34" charset="0"/>
              <a:buChar char="•"/>
            </a:pPr>
            <a:r>
              <a:rPr lang="en-GB" dirty="0"/>
              <a:t>Better tech confidence </a:t>
            </a:r>
          </a:p>
          <a:p>
            <a:pPr marL="285750" indent="-285750" algn="l">
              <a:buFont typeface="Arial" panose="020B0604020202020204" pitchFamily="34" charset="0"/>
              <a:buChar char="•"/>
            </a:pPr>
            <a:r>
              <a:rPr lang="en-GB" dirty="0"/>
              <a:t>Clearer communication </a:t>
            </a:r>
            <a:endParaRPr lang="en-US" dirty="0"/>
          </a:p>
        </p:txBody>
      </p:sp>
      <p:sp>
        <p:nvSpPr>
          <p:cNvPr id="27" name="TextBox 26">
            <a:extLst>
              <a:ext uri="{FF2B5EF4-FFF2-40B4-BE49-F238E27FC236}">
                <a16:creationId xmlns:a16="http://schemas.microsoft.com/office/drawing/2014/main" id="{C403C9E3-0A74-CCAA-2D86-562D0065EEC9}"/>
              </a:ext>
            </a:extLst>
          </p:cNvPr>
          <p:cNvSpPr txBox="1"/>
          <p:nvPr/>
        </p:nvSpPr>
        <p:spPr>
          <a:xfrm>
            <a:off x="10205883" y="6039153"/>
            <a:ext cx="2087630" cy="646331"/>
          </a:xfrm>
          <a:prstGeom prst="rect">
            <a:avLst/>
          </a:prstGeom>
          <a:noFill/>
        </p:spPr>
        <p:txBody>
          <a:bodyPr wrap="square">
            <a:spAutoFit/>
          </a:bodyPr>
          <a:lstStyle/>
          <a:p>
            <a:r>
              <a:rPr lang="en-GB" i="1" dirty="0"/>
              <a:t>(Shannon and Weaver, 1949)</a:t>
            </a:r>
            <a:endParaRPr lang="en-GB" dirty="0"/>
          </a:p>
        </p:txBody>
      </p:sp>
    </p:spTree>
    <p:extLst>
      <p:ext uri="{BB962C8B-B14F-4D97-AF65-F5344CB8AC3E}">
        <p14:creationId xmlns:p14="http://schemas.microsoft.com/office/powerpoint/2010/main" val="498384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9" name="Rectangle 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4" name="Rectangle 1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9" name="Rectangle 18">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2" name="Freeform: Shape 21">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E06DCCCF-AE29-19BA-F9F7-D0D0DEF4610C}"/>
              </a:ext>
            </a:extLst>
          </p:cNvPr>
          <p:cNvSpPr txBox="1"/>
          <p:nvPr/>
        </p:nvSpPr>
        <p:spPr>
          <a:xfrm>
            <a:off x="550863" y="833015"/>
            <a:ext cx="6028097" cy="520202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000" dirty="0">
                <a:latin typeface="+mj-lt"/>
                <a:ea typeface="+mj-ea"/>
                <a:cs typeface="+mj-cs"/>
              </a:rPr>
              <a:t>Conclusion: Age/Generational</a:t>
            </a:r>
          </a:p>
        </p:txBody>
      </p:sp>
      <p:sp>
        <p:nvSpPr>
          <p:cNvPr id="3" name="TextBox 2">
            <a:extLst>
              <a:ext uri="{FF2B5EF4-FFF2-40B4-BE49-F238E27FC236}">
                <a16:creationId xmlns:a16="http://schemas.microsoft.com/office/drawing/2014/main" id="{E08267F5-7264-0196-537B-421009BA91C2}"/>
              </a:ext>
            </a:extLst>
          </p:cNvPr>
          <p:cNvSpPr txBox="1"/>
          <p:nvPr/>
        </p:nvSpPr>
        <p:spPr>
          <a:xfrm>
            <a:off x="7104062" y="540347"/>
            <a:ext cx="4675463" cy="5760000"/>
          </a:xfrm>
          <a:prstGeom prst="rect">
            <a:avLst/>
          </a:prstGeom>
        </p:spPr>
        <p:txBody>
          <a:bodyPr vert="horz" lIns="91440" tIns="45720" rIns="91440" bIns="45720" rtlCol="0" anchor="ctr">
            <a:noAutofit/>
          </a:bodyPr>
          <a:lstStyle/>
          <a:p>
            <a:pPr indent="-270000">
              <a:lnSpc>
                <a:spcPct val="125000"/>
              </a:lnSpc>
              <a:spcAft>
                <a:spcPts val="600"/>
              </a:spcAft>
              <a:buFont typeface="Arial" panose="020B0604020202020204" pitchFamily="34" charset="0"/>
              <a:buChar char="•"/>
            </a:pPr>
            <a:r>
              <a:rPr lang="en-US" sz="2400" spc="50" dirty="0">
                <a:latin typeface="Times New Roman" panose="02020603050405020304" pitchFamily="18" charset="0"/>
                <a:cs typeface="Times New Roman" panose="02020603050405020304" pitchFamily="18" charset="0"/>
              </a:rPr>
              <a:t>The generational difference creates inconsistency in how things are done and a big age conflict. This barrier can lead to poor hygiene and more mistakes, which can be fixed by adapting his business training methods, setting clear and strict communication with the workers, enabling them to work together, helping and learning from each other’s mentality and experiences.</a:t>
            </a:r>
          </a:p>
        </p:txBody>
      </p:sp>
    </p:spTree>
    <p:extLst>
      <p:ext uri="{BB962C8B-B14F-4D97-AF65-F5344CB8AC3E}">
        <p14:creationId xmlns:p14="http://schemas.microsoft.com/office/powerpoint/2010/main" val="1557347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2" name="Rectangle 11">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Oval 13">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5" name="Group 14">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7" name="Rectangle 16">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2" name="Rectangle 21">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5" name="Rectangle 24">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3" name="Rectangle 32">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1" name="Rectangle 30">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4" name="TextBox 3">
            <a:extLst>
              <a:ext uri="{FF2B5EF4-FFF2-40B4-BE49-F238E27FC236}">
                <a16:creationId xmlns:a16="http://schemas.microsoft.com/office/drawing/2014/main" id="{18C7F069-8B6F-9B2B-C986-5ED11E9BAA3E}"/>
              </a:ext>
            </a:extLst>
          </p:cNvPr>
          <p:cNvSpPr txBox="1"/>
          <p:nvPr/>
        </p:nvSpPr>
        <p:spPr>
          <a:xfrm>
            <a:off x="550863" y="540001"/>
            <a:ext cx="11075080" cy="18095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a:latin typeface="+mj-lt"/>
                <a:ea typeface="+mj-ea"/>
                <a:cs typeface="+mj-cs"/>
              </a:rPr>
              <a:t>Conclusion</a:t>
            </a:r>
          </a:p>
        </p:txBody>
      </p:sp>
      <p:graphicFrame>
        <p:nvGraphicFramePr>
          <p:cNvPr id="7" name="TextBox 4">
            <a:extLst>
              <a:ext uri="{FF2B5EF4-FFF2-40B4-BE49-F238E27FC236}">
                <a16:creationId xmlns:a16="http://schemas.microsoft.com/office/drawing/2014/main" id="{6A6B12A5-2AF4-84B2-3996-B72878429F72}"/>
              </a:ext>
            </a:extLst>
          </p:cNvPr>
          <p:cNvGraphicFramePr/>
          <p:nvPr>
            <p:extLst>
              <p:ext uri="{D42A27DB-BD31-4B8C-83A1-F6EECF244321}">
                <p14:modId xmlns:p14="http://schemas.microsoft.com/office/powerpoint/2010/main" val="524553263"/>
              </p:ext>
            </p:extLst>
          </p:nvPr>
        </p:nvGraphicFramePr>
        <p:xfrm>
          <a:off x="539750" y="1898248"/>
          <a:ext cx="11101388" cy="44104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235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39" name="Rectangle 3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0" name="Oval 3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1" name="Oval 4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2" name="Group 4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4" name="Rectangle 4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5" name="Rectangle 4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3" name="Rectangle 4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7" name="Rectangle 4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9" name="Rectangle 48">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52" name="Rectangle 5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5" name="Group 5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0" name="Rectangle 5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8" name="Rectangle 5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 name="Rectangle 5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3" name="Rectangle 6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90C95F0C-7302-90B2-6264-493FA0FA90BB}"/>
              </a:ext>
            </a:extLst>
          </p:cNvPr>
          <p:cNvSpPr txBox="1"/>
          <p:nvPr/>
        </p:nvSpPr>
        <p:spPr>
          <a:xfrm>
            <a:off x="7086315" y="540000"/>
            <a:ext cx="4554821" cy="218609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 References </a:t>
            </a:r>
          </a:p>
        </p:txBody>
      </p:sp>
      <p:grpSp>
        <p:nvGrpSpPr>
          <p:cNvPr id="65" name="Group 64">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66" name="Oval 65">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Close up of book pages">
            <a:extLst>
              <a:ext uri="{FF2B5EF4-FFF2-40B4-BE49-F238E27FC236}">
                <a16:creationId xmlns:a16="http://schemas.microsoft.com/office/drawing/2014/main" id="{4462A0D3-E536-F62A-96C8-873EF89F79E0}"/>
              </a:ext>
            </a:extLst>
          </p:cNvPr>
          <p:cNvPicPr>
            <a:picLocks noChangeAspect="1"/>
          </p:cNvPicPr>
          <p:nvPr/>
        </p:nvPicPr>
        <p:blipFill>
          <a:blip r:embed="rId2"/>
          <a:srcRect l="22437" r="2563"/>
          <a:stretch>
            <a:fillRect/>
          </a:stretch>
        </p:blipFill>
        <p:spPr>
          <a:xfrm>
            <a:off x="498153" y="809417"/>
            <a:ext cx="5783878" cy="5783895"/>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4" name="TextBox 3">
            <a:extLst>
              <a:ext uri="{FF2B5EF4-FFF2-40B4-BE49-F238E27FC236}">
                <a16:creationId xmlns:a16="http://schemas.microsoft.com/office/drawing/2014/main" id="{36A6B5D1-CDD6-8533-F8D3-1775CE7CB6E9}"/>
              </a:ext>
            </a:extLst>
          </p:cNvPr>
          <p:cNvSpPr txBox="1"/>
          <p:nvPr/>
        </p:nvSpPr>
        <p:spPr>
          <a:xfrm>
            <a:off x="5907976" y="1640115"/>
            <a:ext cx="6041355" cy="4780792"/>
          </a:xfrm>
          <a:prstGeom prst="rect">
            <a:avLst/>
          </a:prstGeom>
        </p:spPr>
        <p:txBody>
          <a:bodyPr vert="horz" lIns="91440" tIns="45720" rIns="91440" bIns="45720" rtlCol="0" anchor="t">
            <a:normAutofit fontScale="70000" lnSpcReduction="20000"/>
          </a:bodyPr>
          <a:lstStyle/>
          <a:p>
            <a:pPr marL="342900" indent="-270000">
              <a:lnSpc>
                <a:spcPct val="115000"/>
              </a:lnSpc>
              <a:spcAft>
                <a:spcPts val="600"/>
              </a:spcAft>
              <a:buFont typeface="Arial" panose="020B0604020202020204" pitchFamily="34" charset="0"/>
              <a:buChar char="•"/>
            </a:pPr>
            <a:r>
              <a:rPr lang="en-US" sz="2600" spc="50" dirty="0"/>
              <a:t>Berlo, D.K. (1960) </a:t>
            </a:r>
            <a:r>
              <a:rPr lang="en-US" sz="2600" i="1" spc="50" dirty="0"/>
              <a:t>The Process of Communication</a:t>
            </a:r>
            <a:r>
              <a:rPr lang="en-US" sz="2600" spc="50" dirty="0"/>
              <a:t>. New York: Holt, Rinehart and Winston.</a:t>
            </a:r>
          </a:p>
          <a:p>
            <a:pPr marL="342900" indent="-270000">
              <a:lnSpc>
                <a:spcPct val="115000"/>
              </a:lnSpc>
              <a:spcAft>
                <a:spcPts val="600"/>
              </a:spcAft>
              <a:buFont typeface="Arial" panose="020B0604020202020204" pitchFamily="34" charset="0"/>
              <a:buChar char="•"/>
            </a:pPr>
            <a:r>
              <a:rPr lang="en-US" sz="2600" spc="50" dirty="0"/>
              <a:t>Chartered Institute of Personnel and Development (2025) </a:t>
            </a:r>
            <a:r>
              <a:rPr lang="en-US" sz="2600" i="1" spc="50" dirty="0"/>
              <a:t>Effective communication in the workplace</a:t>
            </a:r>
            <a:r>
              <a:rPr lang="en-US" sz="2600" spc="50" dirty="0"/>
              <a:t>. Available at: </a:t>
            </a:r>
            <a:r>
              <a:rPr lang="en-US" sz="2600" u="sng" spc="50" dirty="0">
                <a:hlinkClick r:id="rId3"/>
              </a:rPr>
              <a:t>https://www.cipd.org</a:t>
            </a:r>
            <a:r>
              <a:rPr lang="en-US" sz="2600" spc="50" dirty="0"/>
              <a:t> (Accessed: 11 April 2026).</a:t>
            </a:r>
          </a:p>
          <a:p>
            <a:pPr marL="342900" indent="-270000">
              <a:lnSpc>
                <a:spcPct val="115000"/>
              </a:lnSpc>
              <a:spcAft>
                <a:spcPts val="600"/>
              </a:spcAft>
              <a:buFont typeface="Arial" panose="020B0604020202020204" pitchFamily="34" charset="0"/>
              <a:buChar char="•"/>
            </a:pPr>
            <a:r>
              <a:rPr lang="en-US" sz="2600" spc="50" dirty="0"/>
              <a:t>DeVito, J.A. (2019) </a:t>
            </a:r>
            <a:r>
              <a:rPr lang="en-US" sz="2600" i="1" spc="50" dirty="0"/>
              <a:t>The Interpersonal Communication Book</a:t>
            </a:r>
            <a:r>
              <a:rPr lang="en-US" sz="2600" spc="50" dirty="0"/>
              <a:t>. 15th </a:t>
            </a:r>
            <a:r>
              <a:rPr lang="en-US" sz="2600" spc="50" dirty="0" err="1"/>
              <a:t>edn</a:t>
            </a:r>
            <a:r>
              <a:rPr lang="en-US" sz="2600" spc="50" dirty="0"/>
              <a:t>. Harlow: Pearson.</a:t>
            </a:r>
          </a:p>
          <a:p>
            <a:pPr marL="342900" indent="-270000">
              <a:lnSpc>
                <a:spcPct val="115000"/>
              </a:lnSpc>
              <a:spcAft>
                <a:spcPts val="600"/>
              </a:spcAft>
              <a:buFont typeface="Arial" panose="020B0604020202020204" pitchFamily="34" charset="0"/>
              <a:buChar char="•"/>
            </a:pPr>
            <a:r>
              <a:rPr lang="en-US" sz="2600" spc="50" dirty="0"/>
              <a:t>Schramm, W. (1954) </a:t>
            </a:r>
            <a:r>
              <a:rPr lang="en-US" sz="2600" i="1" spc="50" dirty="0"/>
              <a:t>The Process and Effects of Mass Communication</a:t>
            </a:r>
            <a:r>
              <a:rPr lang="en-US" sz="2600" spc="50" dirty="0"/>
              <a:t>. Urbana: University of Illinois Press.</a:t>
            </a:r>
          </a:p>
          <a:p>
            <a:pPr marL="342900" indent="-270000">
              <a:lnSpc>
                <a:spcPct val="115000"/>
              </a:lnSpc>
              <a:spcAft>
                <a:spcPts val="600"/>
              </a:spcAft>
              <a:buFont typeface="Arial" panose="020B0604020202020204" pitchFamily="34" charset="0"/>
              <a:buChar char="•"/>
            </a:pPr>
            <a:r>
              <a:rPr lang="en-US" sz="2600" spc="50" dirty="0"/>
              <a:t>Shannon, C.E. and Weaver, W. (1949) </a:t>
            </a:r>
            <a:r>
              <a:rPr lang="en-US" sz="2600" i="1" spc="50" dirty="0"/>
              <a:t>The Mathematical Theory of Communication</a:t>
            </a:r>
            <a:r>
              <a:rPr lang="en-US" sz="2600" spc="50" dirty="0"/>
              <a:t>. Urbana: University of Illinois Press.</a:t>
            </a:r>
          </a:p>
          <a:p>
            <a:pPr indent="-270000">
              <a:lnSpc>
                <a:spcPct val="115000"/>
              </a:lnSpc>
              <a:spcAft>
                <a:spcPts val="600"/>
              </a:spcAft>
              <a:buFont typeface="Arial" panose="020B0604020202020204" pitchFamily="34" charset="0"/>
              <a:buChar char="•"/>
            </a:pPr>
            <a:endParaRPr lang="en-US" sz="1100" spc="50" dirty="0"/>
          </a:p>
        </p:txBody>
      </p:sp>
    </p:spTree>
    <p:extLst>
      <p:ext uri="{BB962C8B-B14F-4D97-AF65-F5344CB8AC3E}">
        <p14:creationId xmlns:p14="http://schemas.microsoft.com/office/powerpoint/2010/main" val="1577633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A745492-95CF-4812-9BF8-F331CCF4E2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6" name="Oval 25">
              <a:extLst>
                <a:ext uri="{FF2B5EF4-FFF2-40B4-BE49-F238E27FC236}">
                  <a16:creationId xmlns:a16="http://schemas.microsoft.com/office/drawing/2014/main" id="{5EBA559C-9528-4DF6-97A9-9F1B15754E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88FD41A-2B00-4751-85D7-9C68D15D6B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7CDAE9A-F5BF-4BA9-B6CE-A87B6A8ECC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30" name="Freeform: Shape 29">
            <a:extLst>
              <a:ext uri="{FF2B5EF4-FFF2-40B4-BE49-F238E27FC236}">
                <a16:creationId xmlns:a16="http://schemas.microsoft.com/office/drawing/2014/main" id="{1AE9598F-D7DE-4210-9654-730537624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D98917D-469C-639D-4BEE-70A5ECDC9876}"/>
              </a:ext>
            </a:extLst>
          </p:cNvPr>
          <p:cNvSpPr txBox="1"/>
          <p:nvPr/>
        </p:nvSpPr>
        <p:spPr>
          <a:xfrm>
            <a:off x="747336" y="2297552"/>
            <a:ext cx="5255669" cy="1601316"/>
          </a:xfrm>
          <a:prstGeom prst="rect">
            <a:avLst/>
          </a:prstGeom>
        </p:spPr>
        <p:txBody>
          <a:bodyPr vert="horz" lIns="91440" tIns="45720" rIns="91440" bIns="45720" rtlCol="0" anchor="t">
            <a:normAutofit fontScale="92500"/>
          </a:bodyPr>
          <a:lstStyle/>
          <a:p>
            <a:pPr>
              <a:lnSpc>
                <a:spcPct val="90000"/>
              </a:lnSpc>
              <a:spcBef>
                <a:spcPct val="0"/>
              </a:spcBef>
              <a:spcAft>
                <a:spcPts val="600"/>
              </a:spcAft>
            </a:pPr>
            <a:r>
              <a:rPr lang="en-US" sz="8800" dirty="0">
                <a:latin typeface="+mj-lt"/>
                <a:ea typeface="+mj-ea"/>
                <a:cs typeface="+mj-cs"/>
              </a:rPr>
              <a:t>Thank You </a:t>
            </a:r>
          </a:p>
        </p:txBody>
      </p:sp>
      <p:pic>
        <p:nvPicPr>
          <p:cNvPr id="6" name="Graphic 5" descr="Smiling Face with No Fill">
            <a:extLst>
              <a:ext uri="{FF2B5EF4-FFF2-40B4-BE49-F238E27FC236}">
                <a16:creationId xmlns:a16="http://schemas.microsoft.com/office/drawing/2014/main" id="{1D53264B-3178-A953-7DE0-B04E60762B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000" y="1629000"/>
            <a:ext cx="3600000" cy="3600000"/>
          </a:xfrm>
          <a:prstGeom prst="rect">
            <a:avLst/>
          </a:prstGeom>
        </p:spPr>
      </p:pic>
      <p:sp>
        <p:nvSpPr>
          <p:cNvPr id="3" name="TextBox 2">
            <a:extLst>
              <a:ext uri="{FF2B5EF4-FFF2-40B4-BE49-F238E27FC236}">
                <a16:creationId xmlns:a16="http://schemas.microsoft.com/office/drawing/2014/main" id="{68294C0F-BC58-09A8-124B-DB9ADD0734B3}"/>
              </a:ext>
            </a:extLst>
          </p:cNvPr>
          <p:cNvSpPr txBox="1"/>
          <p:nvPr/>
        </p:nvSpPr>
        <p:spPr>
          <a:xfrm>
            <a:off x="2003374" y="3593631"/>
            <a:ext cx="2772913" cy="769441"/>
          </a:xfrm>
          <a:prstGeom prst="rect">
            <a:avLst/>
          </a:prstGeom>
          <a:noFill/>
        </p:spPr>
        <p:txBody>
          <a:bodyPr wrap="square" rtlCol="0">
            <a:spAutoFit/>
          </a:bodyPr>
          <a:lstStyle/>
          <a:p>
            <a:r>
              <a:rPr lang="en-GB" sz="4400" dirty="0">
                <a:latin typeface="+mj-lt"/>
              </a:rPr>
              <a:t>Questions</a:t>
            </a:r>
          </a:p>
        </p:txBody>
      </p:sp>
    </p:spTree>
    <p:extLst>
      <p:ext uri="{BB962C8B-B14F-4D97-AF65-F5344CB8AC3E}">
        <p14:creationId xmlns:p14="http://schemas.microsoft.com/office/powerpoint/2010/main" val="241452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3164</TotalTime>
  <Words>1049</Words>
  <Application>Microsoft Office PowerPoint</Application>
  <PresentationFormat>Widescreen</PresentationFormat>
  <Paragraphs>253</Paragraphs>
  <Slides>26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Arial</vt:lpstr>
      <vt:lpstr>Avenir Next LT Pro</vt:lpstr>
      <vt:lpstr>Bell MT</vt:lpstr>
      <vt:lpstr>Times New Roman</vt:lpstr>
      <vt:lpstr>GlowVTI</vt:lpstr>
      <vt:lpstr>   LCLM4003 Effective Teamwork and Communication </vt:lpstr>
      <vt:lpstr>PowerPoint Presentation</vt:lpstr>
      <vt:lpstr>Introduction</vt:lpstr>
      <vt:lpstr>PowerPoint Presentation</vt:lpstr>
      <vt:lpstr>PowerPoint Presentation</vt:lpstr>
      <vt:lpstr>PowerPoint Presentation</vt:lpstr>
      <vt:lpstr>PowerPoint Presentation</vt:lpstr>
      <vt:lpstr>PowerPoint Presentation</vt:lpstr>
      <vt:lpstr>Language, Communication &amp; Body Language 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Vero4ka Thebest</dc:creator>
  <cp:lastModifiedBy>Benson Oni (2517532)</cp:lastModifiedBy>
  <cp:revision>5</cp:revision>
  <dcterms:created xsi:type="dcterms:W3CDTF">2026-04-11T14:29:15Z</dcterms:created>
  <dcterms:modified xsi:type="dcterms:W3CDTF">2026-04-19T16:47:45Z</dcterms:modified>
</cp:coreProperties>
</file>