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24"/>
  </p:notesMasterIdLst>
  <p:sldIdLst>
    <p:sldId id="256" r:id="rId2"/>
    <p:sldId id="257" r:id="rId3"/>
    <p:sldId id="259" r:id="rId4"/>
    <p:sldId id="258" r:id="rId5"/>
    <p:sldId id="269" r:id="rId6"/>
    <p:sldId id="260" r:id="rId7"/>
    <p:sldId id="261" r:id="rId8"/>
    <p:sldId id="262" r:id="rId9"/>
    <p:sldId id="271" r:id="rId10"/>
    <p:sldId id="268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64" r:id="rId20"/>
    <p:sldId id="266" r:id="rId21"/>
    <p:sldId id="265" r:id="rId22"/>
    <p:sldId id="280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1DF587-119F-4BC4-BBD2-DE83271E2CED}" v="260" dt="2026-02-01T13:41:06.2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758" autoAdjust="0"/>
    <p:restoredTop sz="91169" autoAdjust="0"/>
  </p:normalViewPr>
  <p:slideViewPr>
    <p:cSldViewPr snapToGrid="0">
      <p:cViewPr varScale="1">
        <p:scale>
          <a:sx n="94" d="100"/>
          <a:sy n="94" d="100"/>
        </p:scale>
        <p:origin x="7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 Morris (PTHB - Llanidloes Hospital)" userId="b5c877fa-cd72-415b-85ad-2e9cc7545b15" providerId="ADAL" clId="{A0D39DB1-D6B3-453E-B491-13DED0B9E663}"/>
    <pc:docChg chg="undo redo custSel addSld delSld modSld">
      <pc:chgData name="Marian Morris (PTHB - Llanidloes Hospital)" userId="b5c877fa-cd72-415b-85ad-2e9cc7545b15" providerId="ADAL" clId="{A0D39DB1-D6B3-453E-B491-13DED0B9E663}" dt="2026-02-01T13:41:06.264" v="4483"/>
      <pc:docMkLst>
        <pc:docMk/>
      </pc:docMkLst>
      <pc:sldChg chg="addSp delSp modSp mod setBg modAnim delDesignElem">
        <pc:chgData name="Marian Morris (PTHB - Llanidloes Hospital)" userId="b5c877fa-cd72-415b-85ad-2e9cc7545b15" providerId="ADAL" clId="{A0D39DB1-D6B3-453E-B491-13DED0B9E663}" dt="2026-01-28T14:24:25.827" v="3993" actId="122"/>
        <pc:sldMkLst>
          <pc:docMk/>
          <pc:sldMk cId="4070579606" sldId="256"/>
        </pc:sldMkLst>
        <pc:spChg chg="mod">
          <ac:chgData name="Marian Morris (PTHB - Llanidloes Hospital)" userId="b5c877fa-cd72-415b-85ad-2e9cc7545b15" providerId="ADAL" clId="{A0D39DB1-D6B3-453E-B491-13DED0B9E663}" dt="2026-01-28T12:44:09.976" v="3849" actId="113"/>
          <ac:spMkLst>
            <pc:docMk/>
            <pc:sldMk cId="4070579606" sldId="256"/>
            <ac:spMk id="2" creationId="{AEE906E7-3709-B032-8ACF-65A65F62DE9C}"/>
          </ac:spMkLst>
        </pc:spChg>
        <pc:spChg chg="mod">
          <ac:chgData name="Marian Morris (PTHB - Llanidloes Hospital)" userId="b5c877fa-cd72-415b-85ad-2e9cc7545b15" providerId="ADAL" clId="{A0D39DB1-D6B3-453E-B491-13DED0B9E663}" dt="2026-01-28T14:24:25.827" v="3993" actId="122"/>
          <ac:spMkLst>
            <pc:docMk/>
            <pc:sldMk cId="4070579606" sldId="256"/>
            <ac:spMk id="3" creationId="{04DCF9A8-5873-E299-7509-688BDF66E90B}"/>
          </ac:spMkLst>
        </pc:spChg>
        <pc:spChg chg="add">
          <ac:chgData name="Marian Morris (PTHB - Llanidloes Hospital)" userId="b5c877fa-cd72-415b-85ad-2e9cc7545b15" providerId="ADAL" clId="{A0D39DB1-D6B3-453E-B491-13DED0B9E663}" dt="2026-01-28T12:42:30.887" v="3840" actId="26606"/>
          <ac:spMkLst>
            <pc:docMk/>
            <pc:sldMk cId="4070579606" sldId="256"/>
            <ac:spMk id="9" creationId="{A49A8F59-6429-46BA-83ED-9E0101B0B94C}"/>
          </ac:spMkLst>
        </pc:spChg>
        <pc:spChg chg="add">
          <ac:chgData name="Marian Morris (PTHB - Llanidloes Hospital)" userId="b5c877fa-cd72-415b-85ad-2e9cc7545b15" providerId="ADAL" clId="{A0D39DB1-D6B3-453E-B491-13DED0B9E663}" dt="2026-01-28T12:42:30.887" v="3840" actId="26606"/>
          <ac:spMkLst>
            <pc:docMk/>
            <pc:sldMk cId="4070579606" sldId="256"/>
            <ac:spMk id="10" creationId="{B3173A65-6500-4C89-84B2-55617DDF808B}"/>
          </ac:spMkLst>
        </pc:spChg>
        <pc:grpChg chg="add">
          <ac:chgData name="Marian Morris (PTHB - Llanidloes Hospital)" userId="b5c877fa-cd72-415b-85ad-2e9cc7545b15" providerId="ADAL" clId="{A0D39DB1-D6B3-453E-B491-13DED0B9E663}" dt="2026-01-28T12:42:30.887" v="3840" actId="26606"/>
          <ac:grpSpMkLst>
            <pc:docMk/>
            <pc:sldMk cId="4070579606" sldId="256"/>
            <ac:grpSpMk id="11" creationId="{97D7352B-827F-4138-8BEB-0FAF98D128AD}"/>
          </ac:grpSpMkLst>
        </pc:grpChg>
        <pc:picChg chg="mod ord">
          <ac:chgData name="Marian Morris (PTHB - Llanidloes Hospital)" userId="b5c877fa-cd72-415b-85ad-2e9cc7545b15" providerId="ADAL" clId="{A0D39DB1-D6B3-453E-B491-13DED0B9E663}" dt="2026-01-28T12:42:30.887" v="3840" actId="26606"/>
          <ac:picMkLst>
            <pc:docMk/>
            <pc:sldMk cId="4070579606" sldId="256"/>
            <ac:picMk id="5" creationId="{8B224834-0F94-B526-0B98-27588C6ABC74}"/>
          </ac:picMkLst>
        </pc:picChg>
        <pc:picChg chg="mod ord">
          <ac:chgData name="Marian Morris (PTHB - Llanidloes Hospital)" userId="b5c877fa-cd72-415b-85ad-2e9cc7545b15" providerId="ADAL" clId="{A0D39DB1-D6B3-453E-B491-13DED0B9E663}" dt="2026-01-28T12:42:30.887" v="3840" actId="26606"/>
          <ac:picMkLst>
            <pc:docMk/>
            <pc:sldMk cId="4070579606" sldId="256"/>
            <ac:picMk id="7" creationId="{7B924656-F564-EA52-70CF-9409D8D2021B}"/>
          </ac:picMkLst>
        </pc:picChg>
        <pc:picChg chg="add">
          <ac:chgData name="Marian Morris (PTHB - Llanidloes Hospital)" userId="b5c877fa-cd72-415b-85ad-2e9cc7545b15" providerId="ADAL" clId="{A0D39DB1-D6B3-453E-B491-13DED0B9E663}" dt="2026-01-28T12:42:30.887" v="3840" actId="26606"/>
          <ac:picMkLst>
            <pc:docMk/>
            <pc:sldMk cId="4070579606" sldId="256"/>
            <ac:picMk id="22" creationId="{0FD7C6F5-3C33-4D60-B7A7-D6829F1D88D3}"/>
          </ac:picMkLst>
        </pc:picChg>
        <pc:cxnChg chg="add">
          <ac:chgData name="Marian Morris (PTHB - Llanidloes Hospital)" userId="b5c877fa-cd72-415b-85ad-2e9cc7545b15" providerId="ADAL" clId="{A0D39DB1-D6B3-453E-B491-13DED0B9E663}" dt="2026-01-28T12:42:30.887" v="3840" actId="26606"/>
          <ac:cxnSpMkLst>
            <pc:docMk/>
            <pc:sldMk cId="4070579606" sldId="256"/>
            <ac:cxnSpMk id="20" creationId="{9205C987-CB71-4E53-BF55-541E5C513202}"/>
          </ac:cxnSpMkLst>
        </pc:cxnChg>
        <pc:cxnChg chg="add">
          <ac:chgData name="Marian Morris (PTHB - Llanidloes Hospital)" userId="b5c877fa-cd72-415b-85ad-2e9cc7545b15" providerId="ADAL" clId="{A0D39DB1-D6B3-453E-B491-13DED0B9E663}" dt="2026-01-28T12:42:30.887" v="3840" actId="26606"/>
          <ac:cxnSpMkLst>
            <pc:docMk/>
            <pc:sldMk cId="4070579606" sldId="256"/>
            <ac:cxnSpMk id="24" creationId="{6A20DA84-92F4-40D8-A2F8-DB24081BDAAD}"/>
          </ac:cxnSpMkLst>
        </pc:cxnChg>
      </pc:sldChg>
      <pc:sldChg chg="addSp delSp modSp mod modTransition setBg modClrScheme modAnim setClrOvrMap delDesignElem chgLayout">
        <pc:chgData name="Marian Morris (PTHB - Llanidloes Hospital)" userId="b5c877fa-cd72-415b-85ad-2e9cc7545b15" providerId="ADAL" clId="{A0D39DB1-D6B3-453E-B491-13DED0B9E663}" dt="2026-01-29T11:32:45.409" v="4468" actId="1076"/>
        <pc:sldMkLst>
          <pc:docMk/>
          <pc:sldMk cId="1732035788" sldId="257"/>
        </pc:sldMkLst>
        <pc:spChg chg="mod ord">
          <ac:chgData name="Marian Morris (PTHB - Llanidloes Hospital)" userId="b5c877fa-cd72-415b-85ad-2e9cc7545b15" providerId="ADAL" clId="{A0D39DB1-D6B3-453E-B491-13DED0B9E663}" dt="2026-01-28T12:46:11.750" v="3853" actId="2711"/>
          <ac:spMkLst>
            <pc:docMk/>
            <pc:sldMk cId="1732035788" sldId="257"/>
            <ac:spMk id="2" creationId="{3CEE4B3B-FFC0-984F-2506-C48AEFA91E63}"/>
          </ac:spMkLst>
        </pc:spChg>
        <pc:spChg chg="add mod">
          <ac:chgData name="Marian Morris (PTHB - Llanidloes Hospital)" userId="b5c877fa-cd72-415b-85ad-2e9cc7545b15" providerId="ADAL" clId="{A0D39DB1-D6B3-453E-B491-13DED0B9E663}" dt="2026-01-08T14:09:43.691" v="2293" actId="26606"/>
          <ac:spMkLst>
            <pc:docMk/>
            <pc:sldMk cId="1732035788" sldId="257"/>
            <ac:spMk id="3" creationId="{1FD415E1-0F8E-339B-6460-1690D15A5788}"/>
          </ac:spMkLst>
        </pc:spChg>
        <pc:graphicFrameChg chg="mod ord modGraphic">
          <ac:chgData name="Marian Morris (PTHB - Llanidloes Hospital)" userId="b5c877fa-cd72-415b-85ad-2e9cc7545b15" providerId="ADAL" clId="{A0D39DB1-D6B3-453E-B491-13DED0B9E663}" dt="2026-01-28T12:46:43.980" v="3857" actId="20577"/>
          <ac:graphicFrameMkLst>
            <pc:docMk/>
            <pc:sldMk cId="1732035788" sldId="257"/>
            <ac:graphicFrameMk id="5" creationId="{0A945ECF-F8DB-B0EB-0642-331ED8D5327A}"/>
          </ac:graphicFrameMkLst>
        </pc:graphicFrameChg>
        <pc:picChg chg="add mod">
          <ac:chgData name="Marian Morris (PTHB - Llanidloes Hospital)" userId="b5c877fa-cd72-415b-85ad-2e9cc7545b15" providerId="ADAL" clId="{A0D39DB1-D6B3-453E-B491-13DED0B9E663}" dt="2026-01-29T11:32:45.409" v="4468" actId="1076"/>
          <ac:picMkLst>
            <pc:docMk/>
            <pc:sldMk cId="1732035788" sldId="257"/>
            <ac:picMk id="4" creationId="{1689E614-0CE2-BE20-8489-B9D58C3AC0C5}"/>
          </ac:picMkLst>
        </pc:picChg>
        <pc:picChg chg="add">
          <ac:chgData name="Marian Morris (PTHB - Llanidloes Hospital)" userId="b5c877fa-cd72-415b-85ad-2e9cc7545b15" providerId="ADAL" clId="{A0D39DB1-D6B3-453E-B491-13DED0B9E663}" dt="2026-01-08T14:09:43.691" v="2293" actId="26606"/>
          <ac:picMkLst>
            <pc:docMk/>
            <pc:sldMk cId="1732035788" sldId="257"/>
            <ac:picMk id="13" creationId="{A6A70FC8-4D98-6AB1-5FAA-B785E86697CA}"/>
          </ac:picMkLst>
        </pc:picChg>
      </pc:sldChg>
      <pc:sldChg chg="addSp modSp mod setBg modAnim">
        <pc:chgData name="Marian Morris (PTHB - Llanidloes Hospital)" userId="b5c877fa-cd72-415b-85ad-2e9cc7545b15" providerId="ADAL" clId="{A0D39DB1-D6B3-453E-B491-13DED0B9E663}" dt="2026-01-29T11:33:18.870" v="4471" actId="1076"/>
        <pc:sldMkLst>
          <pc:docMk/>
          <pc:sldMk cId="2677082285" sldId="258"/>
        </pc:sldMkLst>
        <pc:spChg chg="mod">
          <ac:chgData name="Marian Morris (PTHB - Llanidloes Hospital)" userId="b5c877fa-cd72-415b-85ad-2e9cc7545b15" providerId="ADAL" clId="{A0D39DB1-D6B3-453E-B491-13DED0B9E663}" dt="2026-01-28T12:34:24.112" v="3794" actId="1076"/>
          <ac:spMkLst>
            <pc:docMk/>
            <pc:sldMk cId="2677082285" sldId="258"/>
            <ac:spMk id="2" creationId="{77FFDFF3-923F-5324-ED44-8BCF83C4A204}"/>
          </ac:spMkLst>
        </pc:spChg>
        <pc:spChg chg="add mod">
          <ac:chgData name="Marian Morris (PTHB - Llanidloes Hospital)" userId="b5c877fa-cd72-415b-85ad-2e9cc7545b15" providerId="ADAL" clId="{A0D39DB1-D6B3-453E-B491-13DED0B9E663}" dt="2026-01-08T14:41:27.683" v="2662" actId="2711"/>
          <ac:spMkLst>
            <pc:docMk/>
            <pc:sldMk cId="2677082285" sldId="258"/>
            <ac:spMk id="3" creationId="{18F7010F-4B43-DEED-57EF-380BC00150B8}"/>
          </ac:spMkLst>
        </pc:spChg>
        <pc:graphicFrameChg chg="mod">
          <ac:chgData name="Marian Morris (PTHB - Llanidloes Hospital)" userId="b5c877fa-cd72-415b-85ad-2e9cc7545b15" providerId="ADAL" clId="{A0D39DB1-D6B3-453E-B491-13DED0B9E663}" dt="2026-01-28T12:35:02.565" v="3797" actId="1076"/>
          <ac:graphicFrameMkLst>
            <pc:docMk/>
            <pc:sldMk cId="2677082285" sldId="258"/>
            <ac:graphicFrameMk id="17" creationId="{1D2B789C-7A6C-C4F6-271B-0131EE3349A0}"/>
          </ac:graphicFrameMkLst>
        </pc:graphicFrameChg>
        <pc:picChg chg="add mod">
          <ac:chgData name="Marian Morris (PTHB - Llanidloes Hospital)" userId="b5c877fa-cd72-415b-85ad-2e9cc7545b15" providerId="ADAL" clId="{A0D39DB1-D6B3-453E-B491-13DED0B9E663}" dt="2026-01-29T11:33:18.870" v="4471" actId="1076"/>
          <ac:picMkLst>
            <pc:docMk/>
            <pc:sldMk cId="2677082285" sldId="258"/>
            <ac:picMk id="5" creationId="{C2AE18DE-A8C2-641E-2039-65A44B007C25}"/>
          </ac:picMkLst>
        </pc:picChg>
      </pc:sldChg>
      <pc:sldChg chg="addSp delSp modSp mod setBg modAnim delDesignElem">
        <pc:chgData name="Marian Morris (PTHB - Llanidloes Hospital)" userId="b5c877fa-cd72-415b-85ad-2e9cc7545b15" providerId="ADAL" clId="{A0D39DB1-D6B3-453E-B491-13DED0B9E663}" dt="2026-01-28T15:57:48.758" v="4113"/>
        <pc:sldMkLst>
          <pc:docMk/>
          <pc:sldMk cId="2002472986" sldId="259"/>
        </pc:sldMkLst>
        <pc:spChg chg="mod">
          <ac:chgData name="Marian Morris (PTHB - Llanidloes Hospital)" userId="b5c877fa-cd72-415b-85ad-2e9cc7545b15" providerId="ADAL" clId="{A0D39DB1-D6B3-453E-B491-13DED0B9E663}" dt="2026-01-28T12:46:59.666" v="3858" actId="122"/>
          <ac:spMkLst>
            <pc:docMk/>
            <pc:sldMk cId="2002472986" sldId="259"/>
            <ac:spMk id="2" creationId="{213BB7FB-D8E2-4730-FD52-394569523BA4}"/>
          </ac:spMkLst>
        </pc:spChg>
        <pc:spChg chg="add mod">
          <ac:chgData name="Marian Morris (PTHB - Llanidloes Hospital)" userId="b5c877fa-cd72-415b-85ad-2e9cc7545b15" providerId="ADAL" clId="{A0D39DB1-D6B3-453E-B491-13DED0B9E663}" dt="2026-01-08T14:31:09.951" v="2625" actId="1076"/>
          <ac:spMkLst>
            <pc:docMk/>
            <pc:sldMk cId="2002472986" sldId="259"/>
            <ac:spMk id="3" creationId="{B49AD68D-406F-B612-E439-2C8B6A37ECA0}"/>
          </ac:spMkLst>
        </pc:spChg>
        <pc:spChg chg="mod">
          <ac:chgData name="Marian Morris (PTHB - Llanidloes Hospital)" userId="b5c877fa-cd72-415b-85ad-2e9cc7545b15" providerId="ADAL" clId="{A0D39DB1-D6B3-453E-B491-13DED0B9E663}" dt="2026-01-28T12:47:32.298" v="3864" actId="27636"/>
          <ac:spMkLst>
            <pc:docMk/>
            <pc:sldMk cId="2002472986" sldId="259"/>
            <ac:spMk id="4" creationId="{F5CE7BAA-8404-943D-84B2-75B7370989AA}"/>
          </ac:spMkLst>
        </pc:spChg>
      </pc:sldChg>
      <pc:sldChg chg="addSp delSp modSp mod setBg delAnim modAnim delDesignElem">
        <pc:chgData name="Marian Morris (PTHB - Llanidloes Hospital)" userId="b5c877fa-cd72-415b-85ad-2e9cc7545b15" providerId="ADAL" clId="{A0D39DB1-D6B3-453E-B491-13DED0B9E663}" dt="2026-02-01T13:41:06.264" v="4483"/>
        <pc:sldMkLst>
          <pc:docMk/>
          <pc:sldMk cId="1703899293" sldId="260"/>
        </pc:sldMkLst>
        <pc:spChg chg="mod ord">
          <ac:chgData name="Marian Morris (PTHB - Llanidloes Hospital)" userId="b5c877fa-cd72-415b-85ad-2e9cc7545b15" providerId="ADAL" clId="{A0D39DB1-D6B3-453E-B491-13DED0B9E663}" dt="2026-01-29T11:31:15.339" v="4466" actId="207"/>
          <ac:spMkLst>
            <pc:docMk/>
            <pc:sldMk cId="1703899293" sldId="260"/>
            <ac:spMk id="2" creationId="{9CE1858B-F77B-84C3-357D-573DCF40F9AF}"/>
          </ac:spMkLst>
        </pc:spChg>
        <pc:spChg chg="add mod ord">
          <ac:chgData name="Marian Morris (PTHB - Llanidloes Hospital)" userId="b5c877fa-cd72-415b-85ad-2e9cc7545b15" providerId="ADAL" clId="{A0D39DB1-D6B3-453E-B491-13DED0B9E663}" dt="2026-01-29T11:09:49.923" v="4143" actId="26606"/>
          <ac:spMkLst>
            <pc:docMk/>
            <pc:sldMk cId="1703899293" sldId="260"/>
            <ac:spMk id="3" creationId="{BC360B4B-F664-78A6-CDBE-B552D27D8B0A}"/>
          </ac:spMkLst>
        </pc:spChg>
        <pc:spChg chg="ord">
          <ac:chgData name="Marian Morris (PTHB - Llanidloes Hospital)" userId="b5c877fa-cd72-415b-85ad-2e9cc7545b15" providerId="ADAL" clId="{A0D39DB1-D6B3-453E-B491-13DED0B9E663}" dt="2026-01-29T11:09:46.163" v="4139" actId="26606"/>
          <ac:spMkLst>
            <pc:docMk/>
            <pc:sldMk cId="1703899293" sldId="260"/>
            <ac:spMk id="14" creationId="{AA7FF59E-C079-0A24-084E-66A3AD99CAB8}"/>
          </ac:spMkLst>
        </pc:spChg>
        <pc:spChg chg="add mod">
          <ac:chgData name="Marian Morris (PTHB - Llanidloes Hospital)" userId="b5c877fa-cd72-415b-85ad-2e9cc7545b15" providerId="ADAL" clId="{A0D39DB1-D6B3-453E-B491-13DED0B9E663}" dt="2026-01-29T11:24:15.613" v="4456" actId="1076"/>
          <ac:spMkLst>
            <pc:docMk/>
            <pc:sldMk cId="1703899293" sldId="260"/>
            <ac:spMk id="17" creationId="{D821CA16-98EA-890C-415B-FA12B174E3E5}"/>
          </ac:spMkLst>
        </pc:spChg>
        <pc:picChg chg="add mod ord">
          <ac:chgData name="Marian Morris (PTHB - Llanidloes Hospital)" userId="b5c877fa-cd72-415b-85ad-2e9cc7545b15" providerId="ADAL" clId="{A0D39DB1-D6B3-453E-B491-13DED0B9E663}" dt="2026-01-29T11:11:31.806" v="4146" actId="1582"/>
          <ac:picMkLst>
            <pc:docMk/>
            <pc:sldMk cId="1703899293" sldId="260"/>
            <ac:picMk id="11" creationId="{0AB84CAB-2165-1EBA-39C3-F8EB216BEDFE}"/>
          </ac:picMkLst>
        </pc:picChg>
        <pc:picChg chg="mod">
          <ac:chgData name="Marian Morris (PTHB - Llanidloes Hospital)" userId="b5c877fa-cd72-415b-85ad-2e9cc7545b15" providerId="ADAL" clId="{A0D39DB1-D6B3-453E-B491-13DED0B9E663}" dt="2026-01-29T11:24:27.181" v="4457" actId="1076"/>
          <ac:picMkLst>
            <pc:docMk/>
            <pc:sldMk cId="1703899293" sldId="260"/>
            <ac:picMk id="13" creationId="{665C150D-7B6A-2F97-2C2A-EEA9F0438FE2}"/>
          </ac:picMkLst>
        </pc:picChg>
      </pc:sldChg>
      <pc:sldChg chg="addSp delSp modSp mod setBg modClrScheme modAnim delDesignElem chgLayout">
        <pc:chgData name="Marian Morris (PTHB - Llanidloes Hospital)" userId="b5c877fa-cd72-415b-85ad-2e9cc7545b15" providerId="ADAL" clId="{A0D39DB1-D6B3-453E-B491-13DED0B9E663}" dt="2026-01-29T11:34:28.439" v="4475" actId="1076"/>
        <pc:sldMkLst>
          <pc:docMk/>
          <pc:sldMk cId="1750892133" sldId="261"/>
        </pc:sldMkLst>
        <pc:spChg chg="mod">
          <ac:chgData name="Marian Morris (PTHB - Llanidloes Hospital)" userId="b5c877fa-cd72-415b-85ad-2e9cc7545b15" providerId="ADAL" clId="{A0D39DB1-D6B3-453E-B491-13DED0B9E663}" dt="2026-01-29T11:26:13.071" v="4458" actId="207"/>
          <ac:spMkLst>
            <pc:docMk/>
            <pc:sldMk cId="1750892133" sldId="261"/>
            <ac:spMk id="2" creationId="{A54DE0C6-9D5F-D902-D5C1-3C8D013B2F80}"/>
          </ac:spMkLst>
        </pc:spChg>
        <pc:graphicFrameChg chg="add mod ord modGraphic">
          <ac:chgData name="Marian Morris (PTHB - Llanidloes Hospital)" userId="b5c877fa-cd72-415b-85ad-2e9cc7545b15" providerId="ADAL" clId="{A0D39DB1-D6B3-453E-B491-13DED0B9E663}" dt="2026-01-28T12:53:16.106" v="3883" actId="2711"/>
          <ac:graphicFrameMkLst>
            <pc:docMk/>
            <pc:sldMk cId="1750892133" sldId="261"/>
            <ac:graphicFrameMk id="6" creationId="{C9929842-EC6D-7BDD-16BF-7D277A564266}"/>
          </ac:graphicFrameMkLst>
        </pc:graphicFrameChg>
        <pc:picChg chg="add mod">
          <ac:chgData name="Marian Morris (PTHB - Llanidloes Hospital)" userId="b5c877fa-cd72-415b-85ad-2e9cc7545b15" providerId="ADAL" clId="{A0D39DB1-D6B3-453E-B491-13DED0B9E663}" dt="2026-01-29T11:34:28.439" v="4475" actId="1076"/>
          <ac:picMkLst>
            <pc:docMk/>
            <pc:sldMk cId="1750892133" sldId="261"/>
            <ac:picMk id="3" creationId="{EDF5A733-0C70-AA6E-210E-7D344292C1F3}"/>
          </ac:picMkLst>
        </pc:picChg>
      </pc:sldChg>
      <pc:sldChg chg="addSp delSp modSp mod setBg modClrScheme modAnim delDesignElem chgLayout">
        <pc:chgData name="Marian Morris (PTHB - Llanidloes Hospital)" userId="b5c877fa-cd72-415b-85ad-2e9cc7545b15" providerId="ADAL" clId="{A0D39DB1-D6B3-453E-B491-13DED0B9E663}" dt="2026-01-29T11:35:03.450" v="4477" actId="1076"/>
        <pc:sldMkLst>
          <pc:docMk/>
          <pc:sldMk cId="1931966598" sldId="262"/>
        </pc:sldMkLst>
        <pc:spChg chg="mod">
          <ac:chgData name="Marian Morris (PTHB - Llanidloes Hospital)" userId="b5c877fa-cd72-415b-85ad-2e9cc7545b15" providerId="ADAL" clId="{A0D39DB1-D6B3-453E-B491-13DED0B9E663}" dt="2026-01-29T11:26:29.320" v="4459" actId="207"/>
          <ac:spMkLst>
            <pc:docMk/>
            <pc:sldMk cId="1931966598" sldId="262"/>
            <ac:spMk id="2" creationId="{AC328341-C3B9-9B26-2219-C778BA4D93CD}"/>
          </ac:spMkLst>
        </pc:spChg>
        <pc:graphicFrameChg chg="mod">
          <ac:chgData name="Marian Morris (PTHB - Llanidloes Hospital)" userId="b5c877fa-cd72-415b-85ad-2e9cc7545b15" providerId="ADAL" clId="{A0D39DB1-D6B3-453E-B491-13DED0B9E663}" dt="2026-01-28T12:33:58.542" v="3790"/>
          <ac:graphicFrameMkLst>
            <pc:docMk/>
            <pc:sldMk cId="1931966598" sldId="262"/>
            <ac:graphicFrameMk id="23" creationId="{BC27D437-F1D4-4AEC-B3C0-391715789B84}"/>
          </ac:graphicFrameMkLst>
        </pc:graphicFrameChg>
        <pc:picChg chg="add mod">
          <ac:chgData name="Marian Morris (PTHB - Llanidloes Hospital)" userId="b5c877fa-cd72-415b-85ad-2e9cc7545b15" providerId="ADAL" clId="{A0D39DB1-D6B3-453E-B491-13DED0B9E663}" dt="2026-01-29T11:35:03.450" v="4477" actId="1076"/>
          <ac:picMkLst>
            <pc:docMk/>
            <pc:sldMk cId="1931966598" sldId="262"/>
            <ac:picMk id="3" creationId="{DD4AFE99-93C8-D979-A0BD-027478AC4BEF}"/>
          </ac:picMkLst>
        </pc:picChg>
      </pc:sldChg>
      <pc:sldChg chg="addSp delSp modSp add del mod setBg modAnim setClrOvrMap delDesignElem">
        <pc:chgData name="Marian Morris (PTHB - Llanidloes Hospital)" userId="b5c877fa-cd72-415b-85ad-2e9cc7545b15" providerId="ADAL" clId="{A0D39DB1-D6B3-453E-B491-13DED0B9E663}" dt="2026-01-29T11:36:13.763" v="4481" actId="1076"/>
        <pc:sldMkLst>
          <pc:docMk/>
          <pc:sldMk cId="3350724108" sldId="264"/>
        </pc:sldMkLst>
        <pc:spChg chg="mod">
          <ac:chgData name="Marian Morris (PTHB - Llanidloes Hospital)" userId="b5c877fa-cd72-415b-85ad-2e9cc7545b15" providerId="ADAL" clId="{A0D39DB1-D6B3-453E-B491-13DED0B9E663}" dt="2026-01-29T11:27:29.631" v="4461" actId="207"/>
          <ac:spMkLst>
            <pc:docMk/>
            <pc:sldMk cId="3350724108" sldId="264"/>
            <ac:spMk id="2" creationId="{242EB70A-D09E-1358-F9C3-D41ABC490CE0}"/>
          </ac:spMkLst>
        </pc:spChg>
        <pc:graphicFrameChg chg="add mod modGraphic">
          <ac:chgData name="Marian Morris (PTHB - Llanidloes Hospital)" userId="b5c877fa-cd72-415b-85ad-2e9cc7545b15" providerId="ADAL" clId="{A0D39DB1-D6B3-453E-B491-13DED0B9E663}" dt="2026-01-28T14:37:49.021" v="4073" actId="255"/>
          <ac:graphicFrameMkLst>
            <pc:docMk/>
            <pc:sldMk cId="3350724108" sldId="264"/>
            <ac:graphicFrameMk id="42" creationId="{E768C68B-5DB0-DF78-3DD2-BD8A98AB3529}"/>
          </ac:graphicFrameMkLst>
        </pc:graphicFrameChg>
        <pc:picChg chg="add mod">
          <ac:chgData name="Marian Morris (PTHB - Llanidloes Hospital)" userId="b5c877fa-cd72-415b-85ad-2e9cc7545b15" providerId="ADAL" clId="{A0D39DB1-D6B3-453E-B491-13DED0B9E663}" dt="2026-01-29T11:36:13.763" v="4481" actId="1076"/>
          <ac:picMkLst>
            <pc:docMk/>
            <pc:sldMk cId="3350724108" sldId="264"/>
            <ac:picMk id="3" creationId="{6B65A44D-E00A-3936-99B7-299896FFDAF2}"/>
          </ac:picMkLst>
        </pc:picChg>
      </pc:sldChg>
      <pc:sldChg chg="addSp delSp modSp mod setBg modClrScheme modAnim chgLayout">
        <pc:chgData name="Marian Morris (PTHB - Llanidloes Hospital)" userId="b5c877fa-cd72-415b-85ad-2e9cc7545b15" providerId="ADAL" clId="{A0D39DB1-D6B3-453E-B491-13DED0B9E663}" dt="2026-01-28T16:00:01.019" v="4114"/>
        <pc:sldMkLst>
          <pc:docMk/>
          <pc:sldMk cId="1904773167" sldId="265"/>
        </pc:sldMkLst>
        <pc:spChg chg="mod ord">
          <ac:chgData name="Marian Morris (PTHB - Llanidloes Hospital)" userId="b5c877fa-cd72-415b-85ad-2e9cc7545b15" providerId="ADAL" clId="{A0D39DB1-D6B3-453E-B491-13DED0B9E663}" dt="2026-01-28T14:35:33.144" v="4065" actId="1076"/>
          <ac:spMkLst>
            <pc:docMk/>
            <pc:sldMk cId="1904773167" sldId="265"/>
            <ac:spMk id="2" creationId="{7D4C1F88-D86A-2CF2-A44A-D82D7B90F9B2}"/>
          </ac:spMkLst>
        </pc:spChg>
        <pc:spChg chg="add del mod ord">
          <ac:chgData name="Marian Morris (PTHB - Llanidloes Hospital)" userId="b5c877fa-cd72-415b-85ad-2e9cc7545b15" providerId="ADAL" clId="{A0D39DB1-D6B3-453E-B491-13DED0B9E663}" dt="2026-01-28T14:35:46.395" v="4067" actId="14100"/>
          <ac:spMkLst>
            <pc:docMk/>
            <pc:sldMk cId="1904773167" sldId="265"/>
            <ac:spMk id="4" creationId="{474F1082-C3DF-328C-7065-B97D2D586269}"/>
          </ac:spMkLst>
        </pc:spChg>
        <pc:spChg chg="add">
          <ac:chgData name="Marian Morris (PTHB - Llanidloes Hospital)" userId="b5c877fa-cd72-415b-85ad-2e9cc7545b15" providerId="ADAL" clId="{A0D39DB1-D6B3-453E-B491-13DED0B9E663}" dt="2026-01-28T14:32:41.360" v="4048" actId="26606"/>
          <ac:spMkLst>
            <pc:docMk/>
            <pc:sldMk cId="1904773167" sldId="265"/>
            <ac:spMk id="41" creationId="{23522FE7-5A29-4EF6-B1EF-2CA55748A772}"/>
          </ac:spMkLst>
        </pc:spChg>
        <pc:spChg chg="add">
          <ac:chgData name="Marian Morris (PTHB - Llanidloes Hospital)" userId="b5c877fa-cd72-415b-85ad-2e9cc7545b15" providerId="ADAL" clId="{A0D39DB1-D6B3-453E-B491-13DED0B9E663}" dt="2026-01-28T14:32:41.360" v="4048" actId="26606"/>
          <ac:spMkLst>
            <pc:docMk/>
            <pc:sldMk cId="1904773167" sldId="265"/>
            <ac:spMk id="45" creationId="{FD6EDB49-211E-499D-9A08-6C5FF3D060F7}"/>
          </ac:spMkLst>
        </pc:spChg>
        <pc:spChg chg="add">
          <ac:chgData name="Marian Morris (PTHB - Llanidloes Hospital)" userId="b5c877fa-cd72-415b-85ad-2e9cc7545b15" providerId="ADAL" clId="{A0D39DB1-D6B3-453E-B491-13DED0B9E663}" dt="2026-01-28T14:32:41.360" v="4048" actId="26606"/>
          <ac:spMkLst>
            <pc:docMk/>
            <pc:sldMk cId="1904773167" sldId="265"/>
            <ac:spMk id="46" creationId="{38F9F37E-D3CF-4F3D-96C2-25307819DF2D}"/>
          </ac:spMkLst>
        </pc:spChg>
        <pc:spChg chg="add">
          <ac:chgData name="Marian Morris (PTHB - Llanidloes Hospital)" userId="b5c877fa-cd72-415b-85ad-2e9cc7545b15" providerId="ADAL" clId="{A0D39DB1-D6B3-453E-B491-13DED0B9E663}" dt="2026-01-28T14:32:41.360" v="4048" actId="26606"/>
          <ac:spMkLst>
            <pc:docMk/>
            <pc:sldMk cId="1904773167" sldId="265"/>
            <ac:spMk id="47" creationId="{C5FFF17D-767C-40E7-8C89-962F1F54BCD0}"/>
          </ac:spMkLst>
        </pc:spChg>
        <pc:spChg chg="add">
          <ac:chgData name="Marian Morris (PTHB - Llanidloes Hospital)" userId="b5c877fa-cd72-415b-85ad-2e9cc7545b15" providerId="ADAL" clId="{A0D39DB1-D6B3-453E-B491-13DED0B9E663}" dt="2026-01-28T14:32:41.360" v="4048" actId="26606"/>
          <ac:spMkLst>
            <pc:docMk/>
            <pc:sldMk cId="1904773167" sldId="265"/>
            <ac:spMk id="48" creationId="{E69F39E1-619D-4D9E-8823-8BD8CC3206B6}"/>
          </ac:spMkLst>
        </pc:spChg>
        <pc:spChg chg="add">
          <ac:chgData name="Marian Morris (PTHB - Llanidloes Hospital)" userId="b5c877fa-cd72-415b-85ad-2e9cc7545b15" providerId="ADAL" clId="{A0D39DB1-D6B3-453E-B491-13DED0B9E663}" dt="2026-01-28T14:32:41.360" v="4048" actId="26606"/>
          <ac:spMkLst>
            <pc:docMk/>
            <pc:sldMk cId="1904773167" sldId="265"/>
            <ac:spMk id="49" creationId="{C8C53F47-DF50-454F-A5A6-6B969748D972}"/>
          </ac:spMkLst>
        </pc:spChg>
        <pc:picChg chg="add">
          <ac:chgData name="Marian Morris (PTHB - Llanidloes Hospital)" userId="b5c877fa-cd72-415b-85ad-2e9cc7545b15" providerId="ADAL" clId="{A0D39DB1-D6B3-453E-B491-13DED0B9E663}" dt="2026-01-28T14:32:41.360" v="4048" actId="26606"/>
          <ac:picMkLst>
            <pc:docMk/>
            <pc:sldMk cId="1904773167" sldId="265"/>
            <ac:picMk id="42" creationId="{C2192E09-EBC7-416C-B887-DFF915D7F43D}"/>
          </ac:picMkLst>
        </pc:picChg>
        <pc:picChg chg="add">
          <ac:chgData name="Marian Morris (PTHB - Llanidloes Hospital)" userId="b5c877fa-cd72-415b-85ad-2e9cc7545b15" providerId="ADAL" clId="{A0D39DB1-D6B3-453E-B491-13DED0B9E663}" dt="2026-01-28T14:32:41.360" v="4048" actId="26606"/>
          <ac:picMkLst>
            <pc:docMk/>
            <pc:sldMk cId="1904773167" sldId="265"/>
            <ac:picMk id="50" creationId="{6A26901A-BC62-4A3A-A07A-65E1F3DDDEC6}"/>
          </ac:picMkLst>
        </pc:picChg>
      </pc:sldChg>
      <pc:sldChg chg="addSp delSp modSp new mod setBg modAnim delDesignElem">
        <pc:chgData name="Marian Morris (PTHB - Llanidloes Hospital)" userId="b5c877fa-cd72-415b-85ad-2e9cc7545b15" providerId="ADAL" clId="{A0D39DB1-D6B3-453E-B491-13DED0B9E663}" dt="2026-01-28T15:55:42.895" v="4112"/>
        <pc:sldMkLst>
          <pc:docMk/>
          <pc:sldMk cId="16746679" sldId="266"/>
        </pc:sldMkLst>
        <pc:spChg chg="mod">
          <ac:chgData name="Marian Morris (PTHB - Llanidloes Hospital)" userId="b5c877fa-cd72-415b-85ad-2e9cc7545b15" providerId="ADAL" clId="{A0D39DB1-D6B3-453E-B491-13DED0B9E663}" dt="2026-01-28T13:02:31.813" v="3906" actId="26606"/>
          <ac:spMkLst>
            <pc:docMk/>
            <pc:sldMk cId="16746679" sldId="266"/>
            <ac:spMk id="2" creationId="{0DB0850F-2530-7F1F-252E-15B3554084C0}"/>
          </ac:spMkLst>
        </pc:spChg>
        <pc:spChg chg="mod">
          <ac:chgData name="Marian Morris (PTHB - Llanidloes Hospital)" userId="b5c877fa-cd72-415b-85ad-2e9cc7545b15" providerId="ADAL" clId="{A0D39DB1-D6B3-453E-B491-13DED0B9E663}" dt="2026-01-28T13:02:31.813" v="3906" actId="26606"/>
          <ac:spMkLst>
            <pc:docMk/>
            <pc:sldMk cId="16746679" sldId="266"/>
            <ac:spMk id="3" creationId="{19C5BD7C-BD37-02AC-4AEB-5D3EE077414E}"/>
          </ac:spMkLst>
        </pc:spChg>
        <pc:spChg chg="add">
          <ac:chgData name="Marian Morris (PTHB - Llanidloes Hospital)" userId="b5c877fa-cd72-415b-85ad-2e9cc7545b15" providerId="ADAL" clId="{A0D39DB1-D6B3-453E-B491-13DED0B9E663}" dt="2026-01-28T13:02:31.813" v="3906" actId="26606"/>
          <ac:spMkLst>
            <pc:docMk/>
            <pc:sldMk cId="16746679" sldId="266"/>
            <ac:spMk id="10" creationId="{5BB14454-D00C-4958-BB39-F5F9F3ACD499}"/>
          </ac:spMkLst>
        </pc:spChg>
        <pc:spChg chg="add">
          <ac:chgData name="Marian Morris (PTHB - Llanidloes Hospital)" userId="b5c877fa-cd72-415b-85ad-2e9cc7545b15" providerId="ADAL" clId="{A0D39DB1-D6B3-453E-B491-13DED0B9E663}" dt="2026-01-28T13:02:31.813" v="3906" actId="26606"/>
          <ac:spMkLst>
            <pc:docMk/>
            <pc:sldMk cId="16746679" sldId="266"/>
            <ac:spMk id="14" creationId="{A1084370-0E70-4003-9787-3490FCC20E13}"/>
          </ac:spMkLst>
        </pc:spChg>
        <pc:grpChg chg="add">
          <ac:chgData name="Marian Morris (PTHB - Llanidloes Hospital)" userId="b5c877fa-cd72-415b-85ad-2e9cc7545b15" providerId="ADAL" clId="{A0D39DB1-D6B3-453E-B491-13DED0B9E663}" dt="2026-01-28T13:02:31.813" v="3906" actId="26606"/>
          <ac:grpSpMkLst>
            <pc:docMk/>
            <pc:sldMk cId="16746679" sldId="266"/>
            <ac:grpSpMk id="16" creationId="{2B7C66D2-22E8-4E8F-829B-050BFA7C86C5}"/>
          </ac:grpSpMkLst>
        </pc:grpChg>
        <pc:picChg chg="mod ord">
          <ac:chgData name="Marian Morris (PTHB - Llanidloes Hospital)" userId="b5c877fa-cd72-415b-85ad-2e9cc7545b15" providerId="ADAL" clId="{A0D39DB1-D6B3-453E-B491-13DED0B9E663}" dt="2026-01-28T13:02:31.813" v="3906" actId="26606"/>
          <ac:picMkLst>
            <pc:docMk/>
            <pc:sldMk cId="16746679" sldId="266"/>
            <ac:picMk id="5" creationId="{1F289B29-20F7-A971-4E97-6DD61C78C60D}"/>
          </ac:picMkLst>
        </pc:picChg>
        <pc:picChg chg="add">
          <ac:chgData name="Marian Morris (PTHB - Llanidloes Hospital)" userId="b5c877fa-cd72-415b-85ad-2e9cc7545b15" providerId="ADAL" clId="{A0D39DB1-D6B3-453E-B491-13DED0B9E663}" dt="2026-01-28T13:02:31.813" v="3906" actId="26606"/>
          <ac:picMkLst>
            <pc:docMk/>
            <pc:sldMk cId="16746679" sldId="266"/>
            <ac:picMk id="20" creationId="{3635D2BC-4EDA-4A3E-83BF-035608099BD5}"/>
          </ac:picMkLst>
        </pc:picChg>
        <pc:cxnChg chg="add">
          <ac:chgData name="Marian Morris (PTHB - Llanidloes Hospital)" userId="b5c877fa-cd72-415b-85ad-2e9cc7545b15" providerId="ADAL" clId="{A0D39DB1-D6B3-453E-B491-13DED0B9E663}" dt="2026-01-28T13:02:31.813" v="3906" actId="26606"/>
          <ac:cxnSpMkLst>
            <pc:docMk/>
            <pc:sldMk cId="16746679" sldId="266"/>
            <ac:cxnSpMk id="12" creationId="{28A657A7-C4E5-425B-98FA-BB817FF7BFB0}"/>
          </ac:cxnSpMkLst>
        </pc:cxnChg>
        <pc:cxnChg chg="add">
          <ac:chgData name="Marian Morris (PTHB - Llanidloes Hospital)" userId="b5c877fa-cd72-415b-85ad-2e9cc7545b15" providerId="ADAL" clId="{A0D39DB1-D6B3-453E-B491-13DED0B9E663}" dt="2026-01-28T13:02:31.813" v="3906" actId="26606"/>
          <ac:cxnSpMkLst>
            <pc:docMk/>
            <pc:sldMk cId="16746679" sldId="266"/>
            <ac:cxnSpMk id="22" creationId="{A3C86EB9-7FA9-42F7-B348-A7FD17436A94}"/>
          </ac:cxnSpMkLst>
        </pc:cxnChg>
      </pc:sldChg>
      <pc:sldChg chg="addSp modSp mod">
        <pc:chgData name="Marian Morris (PTHB - Llanidloes Hospital)" userId="b5c877fa-cd72-415b-85ad-2e9cc7545b15" providerId="ADAL" clId="{A0D39DB1-D6B3-453E-B491-13DED0B9E663}" dt="2026-01-29T11:35:33.570" v="4479" actId="1076"/>
        <pc:sldMkLst>
          <pc:docMk/>
          <pc:sldMk cId="496099556" sldId="268"/>
        </pc:sldMkLst>
        <pc:spChg chg="mod">
          <ac:chgData name="Marian Morris (PTHB - Llanidloes Hospital)" userId="b5c877fa-cd72-415b-85ad-2e9cc7545b15" providerId="ADAL" clId="{A0D39DB1-D6B3-453E-B491-13DED0B9E663}" dt="2026-01-29T11:27:05.132" v="4460" actId="207"/>
          <ac:spMkLst>
            <pc:docMk/>
            <pc:sldMk cId="496099556" sldId="268"/>
            <ac:spMk id="6" creationId="{887C8034-E10E-F715-43AB-7BEB641F5EC5}"/>
          </ac:spMkLst>
        </pc:spChg>
        <pc:picChg chg="add mod">
          <ac:chgData name="Marian Morris (PTHB - Llanidloes Hospital)" userId="b5c877fa-cd72-415b-85ad-2e9cc7545b15" providerId="ADAL" clId="{A0D39DB1-D6B3-453E-B491-13DED0B9E663}" dt="2026-01-29T11:35:33.570" v="4479" actId="1076"/>
          <ac:picMkLst>
            <pc:docMk/>
            <pc:sldMk cId="496099556" sldId="268"/>
            <ac:picMk id="2" creationId="{31CBEF7D-2830-4610-1038-15AD8ACD4968}"/>
          </ac:picMkLst>
        </pc:picChg>
      </pc:sldChg>
      <pc:sldChg chg="addSp delSp modSp new mod setBg modAnim delDesignElem">
        <pc:chgData name="Marian Morris (PTHB - Llanidloes Hospital)" userId="b5c877fa-cd72-415b-85ad-2e9cc7545b15" providerId="ADAL" clId="{A0D39DB1-D6B3-453E-B491-13DED0B9E663}" dt="2026-01-29T11:33:37.677" v="4473" actId="1076"/>
        <pc:sldMkLst>
          <pc:docMk/>
          <pc:sldMk cId="2138025363" sldId="269"/>
        </pc:sldMkLst>
        <pc:spChg chg="mod">
          <ac:chgData name="Marian Morris (PTHB - Llanidloes Hospital)" userId="b5c877fa-cd72-415b-85ad-2e9cc7545b15" providerId="ADAL" clId="{A0D39DB1-D6B3-453E-B491-13DED0B9E663}" dt="2026-01-28T12:51:18.740" v="3876" actId="313"/>
          <ac:spMkLst>
            <pc:docMk/>
            <pc:sldMk cId="2138025363" sldId="269"/>
            <ac:spMk id="2" creationId="{95AA24E6-DE20-480A-A14F-5CC19A55BDB9}"/>
          </ac:spMkLst>
        </pc:spChg>
        <pc:picChg chg="add mod">
          <ac:chgData name="Marian Morris (PTHB - Llanidloes Hospital)" userId="b5c877fa-cd72-415b-85ad-2e9cc7545b15" providerId="ADAL" clId="{A0D39DB1-D6B3-453E-B491-13DED0B9E663}" dt="2026-01-29T11:33:37.677" v="4473" actId="1076"/>
          <ac:picMkLst>
            <pc:docMk/>
            <pc:sldMk cId="2138025363" sldId="269"/>
            <ac:picMk id="3" creationId="{0FF35A33-A8E8-0295-2C2A-328C413206A9}"/>
          </ac:picMkLst>
        </pc:picChg>
      </pc:sldChg>
      <pc:sldChg chg="addSp delSp modSp new mod setBg modClrScheme chgLayout">
        <pc:chgData name="Marian Morris (PTHB - Llanidloes Hospital)" userId="b5c877fa-cd72-415b-85ad-2e9cc7545b15" providerId="ADAL" clId="{A0D39DB1-D6B3-453E-B491-13DED0B9E663}" dt="2026-01-28T13:12:27.447" v="3927" actId="14100"/>
        <pc:sldMkLst>
          <pc:docMk/>
          <pc:sldMk cId="1523372896" sldId="271"/>
        </pc:sldMkLst>
        <pc:picChg chg="add mod ord">
          <ac:chgData name="Marian Morris (PTHB - Llanidloes Hospital)" userId="b5c877fa-cd72-415b-85ad-2e9cc7545b15" providerId="ADAL" clId="{A0D39DB1-D6B3-453E-B491-13DED0B9E663}" dt="2026-01-28T13:12:27.447" v="3927" actId="14100"/>
          <ac:picMkLst>
            <pc:docMk/>
            <pc:sldMk cId="1523372896" sldId="271"/>
            <ac:picMk id="6" creationId="{96DB44F7-845A-4438-F434-D76807F9767F}"/>
          </ac:picMkLst>
        </pc:picChg>
        <pc:picChg chg="add mod ord">
          <ac:chgData name="Marian Morris (PTHB - Llanidloes Hospital)" userId="b5c877fa-cd72-415b-85ad-2e9cc7545b15" providerId="ADAL" clId="{A0D39DB1-D6B3-453E-B491-13DED0B9E663}" dt="2026-01-28T13:12:10.261" v="3926" actId="208"/>
          <ac:picMkLst>
            <pc:docMk/>
            <pc:sldMk cId="1523372896" sldId="271"/>
            <ac:picMk id="8" creationId="{EDA61542-640C-29E0-7133-ADF8FF7E3B23}"/>
          </ac:picMkLst>
        </pc:picChg>
      </pc:sldChg>
      <pc:sldChg chg="addSp delSp modSp new mod setBg modClrScheme modAnim delDesignElem chgLayout">
        <pc:chgData name="Marian Morris (PTHB - Llanidloes Hospital)" userId="b5c877fa-cd72-415b-85ad-2e9cc7545b15" providerId="ADAL" clId="{A0D39DB1-D6B3-453E-B491-13DED0B9E663}" dt="2026-01-28T15:54:29.989" v="4111"/>
        <pc:sldMkLst>
          <pc:docMk/>
          <pc:sldMk cId="3816143515" sldId="272"/>
        </pc:sldMkLst>
        <pc:spChg chg="add">
          <ac:chgData name="Marian Morris (PTHB - Llanidloes Hospital)" userId="b5c877fa-cd72-415b-85ad-2e9cc7545b15" providerId="ADAL" clId="{A0D39DB1-D6B3-453E-B491-13DED0B9E663}" dt="2026-01-28T14:31:18.311" v="4034" actId="26606"/>
          <ac:spMkLst>
            <pc:docMk/>
            <pc:sldMk cId="3816143515" sldId="272"/>
            <ac:spMk id="14" creationId="{07DE5115-89C8-4B9C-B0E8-78A15C20CC50}"/>
          </ac:spMkLst>
        </pc:spChg>
        <pc:spChg chg="add">
          <ac:chgData name="Marian Morris (PTHB - Llanidloes Hospital)" userId="b5c877fa-cd72-415b-85ad-2e9cc7545b15" providerId="ADAL" clId="{A0D39DB1-D6B3-453E-B491-13DED0B9E663}" dt="2026-01-28T14:31:18.311" v="4034" actId="26606"/>
          <ac:spMkLst>
            <pc:docMk/>
            <pc:sldMk cId="3816143515" sldId="272"/>
            <ac:spMk id="15" creationId="{4A6402E2-72CC-4683-9B83-11265402E5CE}"/>
          </ac:spMkLst>
        </pc:spChg>
        <pc:picChg chg="add mod">
          <ac:chgData name="Marian Morris (PTHB - Llanidloes Hospital)" userId="b5c877fa-cd72-415b-85ad-2e9cc7545b15" providerId="ADAL" clId="{A0D39DB1-D6B3-453E-B491-13DED0B9E663}" dt="2026-01-28T14:31:18.311" v="4034" actId="26606"/>
          <ac:picMkLst>
            <pc:docMk/>
            <pc:sldMk cId="3816143515" sldId="272"/>
            <ac:picMk id="5" creationId="{EFCAF69C-F5D1-C82B-D178-5097A717EE13}"/>
          </ac:picMkLst>
        </pc:picChg>
      </pc:sldChg>
      <pc:sldChg chg="addSp delSp modSp new mod setBg modAnim">
        <pc:chgData name="Marian Morris (PTHB - Llanidloes Hospital)" userId="b5c877fa-cd72-415b-85ad-2e9cc7545b15" providerId="ADAL" clId="{A0D39DB1-D6B3-453E-B491-13DED0B9E663}" dt="2026-01-28T14:30:45.908" v="4027" actId="14100"/>
        <pc:sldMkLst>
          <pc:docMk/>
          <pc:sldMk cId="1933056261" sldId="273"/>
        </pc:sldMkLst>
        <pc:spChg chg="add">
          <ac:chgData name="Marian Morris (PTHB - Llanidloes Hospital)" userId="b5c877fa-cd72-415b-85ad-2e9cc7545b15" providerId="ADAL" clId="{A0D39DB1-D6B3-453E-B491-13DED0B9E663}" dt="2026-01-28T14:30:12.141" v="4019" actId="26606"/>
          <ac:spMkLst>
            <pc:docMk/>
            <pc:sldMk cId="1933056261" sldId="273"/>
            <ac:spMk id="23" creationId="{14336460-6E91-452C-B02C-6B7DE2B3C00F}"/>
          </ac:spMkLst>
        </pc:spChg>
        <pc:spChg chg="add">
          <ac:chgData name="Marian Morris (PTHB - Llanidloes Hospital)" userId="b5c877fa-cd72-415b-85ad-2e9cc7545b15" providerId="ADAL" clId="{A0D39DB1-D6B3-453E-B491-13DED0B9E663}" dt="2026-01-28T14:30:12.141" v="4019" actId="26606"/>
          <ac:spMkLst>
            <pc:docMk/>
            <pc:sldMk cId="1933056261" sldId="273"/>
            <ac:spMk id="25" creationId="{0B264DEE-B159-4D50-9EE4-4A0AE1DDB60F}"/>
          </ac:spMkLst>
        </pc:spChg>
        <pc:spChg chg="add">
          <ac:chgData name="Marian Morris (PTHB - Llanidloes Hospital)" userId="b5c877fa-cd72-415b-85ad-2e9cc7545b15" providerId="ADAL" clId="{A0D39DB1-D6B3-453E-B491-13DED0B9E663}" dt="2026-01-28T14:30:12.141" v="4019" actId="26606"/>
          <ac:spMkLst>
            <pc:docMk/>
            <pc:sldMk cId="1933056261" sldId="273"/>
            <ac:spMk id="27" creationId="{C75AA045-6C4F-4D91-8A8A-4A8E1FCE8ECE}"/>
          </ac:spMkLst>
        </pc:spChg>
        <pc:spChg chg="add">
          <ac:chgData name="Marian Morris (PTHB - Llanidloes Hospital)" userId="b5c877fa-cd72-415b-85ad-2e9cc7545b15" providerId="ADAL" clId="{A0D39DB1-D6B3-453E-B491-13DED0B9E663}" dt="2026-01-28T14:30:12.141" v="4019" actId="26606"/>
          <ac:spMkLst>
            <pc:docMk/>
            <pc:sldMk cId="1933056261" sldId="273"/>
            <ac:spMk id="29" creationId="{D060E416-683C-47C3-BC01-E77EDE36612A}"/>
          </ac:spMkLst>
        </pc:spChg>
        <pc:spChg chg="add">
          <ac:chgData name="Marian Morris (PTHB - Llanidloes Hospital)" userId="b5c877fa-cd72-415b-85ad-2e9cc7545b15" providerId="ADAL" clId="{A0D39DB1-D6B3-453E-B491-13DED0B9E663}" dt="2026-01-28T14:30:12.141" v="4019" actId="26606"/>
          <ac:spMkLst>
            <pc:docMk/>
            <pc:sldMk cId="1933056261" sldId="273"/>
            <ac:spMk id="31" creationId="{B495A6D6-7845-4D70-90F8-28F45E359A80}"/>
          </ac:spMkLst>
        </pc:spChg>
        <pc:picChg chg="add mod">
          <ac:chgData name="Marian Morris (PTHB - Llanidloes Hospital)" userId="b5c877fa-cd72-415b-85ad-2e9cc7545b15" providerId="ADAL" clId="{A0D39DB1-D6B3-453E-B491-13DED0B9E663}" dt="2026-01-28T14:30:39.580" v="4026" actId="14100"/>
          <ac:picMkLst>
            <pc:docMk/>
            <pc:sldMk cId="1933056261" sldId="273"/>
            <ac:picMk id="7" creationId="{283E721C-3E9A-CAA6-225E-85FCD66AFB9F}"/>
          </ac:picMkLst>
        </pc:picChg>
        <pc:picChg chg="add mod">
          <ac:chgData name="Marian Morris (PTHB - Llanidloes Hospital)" userId="b5c877fa-cd72-415b-85ad-2e9cc7545b15" providerId="ADAL" clId="{A0D39DB1-D6B3-453E-B491-13DED0B9E663}" dt="2026-01-28T14:30:45.908" v="4027" actId="14100"/>
          <ac:picMkLst>
            <pc:docMk/>
            <pc:sldMk cId="1933056261" sldId="273"/>
            <ac:picMk id="9" creationId="{907BEE38-A97E-05EA-B294-E0162B2638D1}"/>
          </ac:picMkLst>
        </pc:picChg>
      </pc:sldChg>
      <pc:sldChg chg="addSp delSp modSp new mod setBg modAnim delDesignElem">
        <pc:chgData name="Marian Morris (PTHB - Llanidloes Hospital)" userId="b5c877fa-cd72-415b-85ad-2e9cc7545b15" providerId="ADAL" clId="{A0D39DB1-D6B3-453E-B491-13DED0B9E663}" dt="2026-01-28T15:48:41.052" v="4098" actId="26606"/>
        <pc:sldMkLst>
          <pc:docMk/>
          <pc:sldMk cId="2834460108" sldId="274"/>
        </pc:sldMkLst>
        <pc:spChg chg="add">
          <ac:chgData name="Marian Morris (PTHB - Llanidloes Hospital)" userId="b5c877fa-cd72-415b-85ad-2e9cc7545b15" providerId="ADAL" clId="{A0D39DB1-D6B3-453E-B491-13DED0B9E663}" dt="2026-01-28T15:48:41.052" v="4098" actId="26606"/>
          <ac:spMkLst>
            <pc:docMk/>
            <pc:sldMk cId="2834460108" sldId="274"/>
            <ac:spMk id="21" creationId="{07DE5115-89C8-4B9C-B0E8-78A15C20CC50}"/>
          </ac:spMkLst>
        </pc:spChg>
        <pc:spChg chg="add">
          <ac:chgData name="Marian Morris (PTHB - Llanidloes Hospital)" userId="b5c877fa-cd72-415b-85ad-2e9cc7545b15" providerId="ADAL" clId="{A0D39DB1-D6B3-453E-B491-13DED0B9E663}" dt="2026-01-28T15:48:41.052" v="4098" actId="26606"/>
          <ac:spMkLst>
            <pc:docMk/>
            <pc:sldMk cId="2834460108" sldId="274"/>
            <ac:spMk id="22" creationId="{4A6402E2-72CC-4683-9B83-11265402E5CE}"/>
          </ac:spMkLst>
        </pc:spChg>
        <pc:picChg chg="add mod">
          <ac:chgData name="Marian Morris (PTHB - Llanidloes Hospital)" userId="b5c877fa-cd72-415b-85ad-2e9cc7545b15" providerId="ADAL" clId="{A0D39DB1-D6B3-453E-B491-13DED0B9E663}" dt="2026-01-28T15:48:41.052" v="4098" actId="26606"/>
          <ac:picMkLst>
            <pc:docMk/>
            <pc:sldMk cId="2834460108" sldId="274"/>
            <ac:picMk id="3" creationId="{ACD8F7B2-D426-9E19-0DB1-5667BC844B72}"/>
          </ac:picMkLst>
        </pc:picChg>
      </pc:sldChg>
      <pc:sldChg chg="addSp delSp modSp new mod setBg modAnim delDesignElem">
        <pc:chgData name="Marian Morris (PTHB - Llanidloes Hospital)" userId="b5c877fa-cd72-415b-85ad-2e9cc7545b15" providerId="ADAL" clId="{A0D39DB1-D6B3-453E-B491-13DED0B9E663}" dt="2026-01-28T14:31:10.788" v="4031" actId="26606"/>
        <pc:sldMkLst>
          <pc:docMk/>
          <pc:sldMk cId="1675561745" sldId="275"/>
        </pc:sldMkLst>
        <pc:spChg chg="add">
          <ac:chgData name="Marian Morris (PTHB - Llanidloes Hospital)" userId="b5c877fa-cd72-415b-85ad-2e9cc7545b15" providerId="ADAL" clId="{A0D39DB1-D6B3-453E-B491-13DED0B9E663}" dt="2026-01-28T14:31:10.788" v="4031" actId="26606"/>
          <ac:spMkLst>
            <pc:docMk/>
            <pc:sldMk cId="1675561745" sldId="275"/>
            <ac:spMk id="10" creationId="{B6E6531A-0776-43BA-A852-5FB5C77534D5}"/>
          </ac:spMkLst>
        </pc:spChg>
        <pc:spChg chg="add">
          <ac:chgData name="Marian Morris (PTHB - Llanidloes Hospital)" userId="b5c877fa-cd72-415b-85ad-2e9cc7545b15" providerId="ADAL" clId="{A0D39DB1-D6B3-453E-B491-13DED0B9E663}" dt="2026-01-28T14:31:10.788" v="4031" actId="26606"/>
          <ac:spMkLst>
            <pc:docMk/>
            <pc:sldMk cId="1675561745" sldId="275"/>
            <ac:spMk id="12" creationId="{F8C5273F-2B84-46BF-A94F-1A20E13B3AA1}"/>
          </ac:spMkLst>
        </pc:spChg>
        <pc:picChg chg="add mod">
          <ac:chgData name="Marian Morris (PTHB - Llanidloes Hospital)" userId="b5c877fa-cd72-415b-85ad-2e9cc7545b15" providerId="ADAL" clId="{A0D39DB1-D6B3-453E-B491-13DED0B9E663}" dt="2026-01-28T14:31:10.788" v="4031" actId="26606"/>
          <ac:picMkLst>
            <pc:docMk/>
            <pc:sldMk cId="1675561745" sldId="275"/>
            <ac:picMk id="3" creationId="{A105CC37-0D4E-0F84-1D6A-BE511A801451}"/>
          </ac:picMkLst>
        </pc:picChg>
      </pc:sldChg>
      <pc:sldChg chg="addSp delSp modSp new mod setBg modAnim delDesignElem">
        <pc:chgData name="Marian Morris (PTHB - Llanidloes Hospital)" userId="b5c877fa-cd72-415b-85ad-2e9cc7545b15" providerId="ADAL" clId="{A0D39DB1-D6B3-453E-B491-13DED0B9E663}" dt="2026-01-28T14:31:05.306" v="4030" actId="26606"/>
        <pc:sldMkLst>
          <pc:docMk/>
          <pc:sldMk cId="2811557984" sldId="276"/>
        </pc:sldMkLst>
        <pc:spChg chg="add">
          <ac:chgData name="Marian Morris (PTHB - Llanidloes Hospital)" userId="b5c877fa-cd72-415b-85ad-2e9cc7545b15" providerId="ADAL" clId="{A0D39DB1-D6B3-453E-B491-13DED0B9E663}" dt="2026-01-28T14:31:05.306" v="4030" actId="26606"/>
          <ac:spMkLst>
            <pc:docMk/>
            <pc:sldMk cId="2811557984" sldId="276"/>
            <ac:spMk id="16" creationId="{B6E6531A-0776-43BA-A852-5FB5C77534D5}"/>
          </ac:spMkLst>
        </pc:spChg>
        <pc:spChg chg="add">
          <ac:chgData name="Marian Morris (PTHB - Llanidloes Hospital)" userId="b5c877fa-cd72-415b-85ad-2e9cc7545b15" providerId="ADAL" clId="{A0D39DB1-D6B3-453E-B491-13DED0B9E663}" dt="2026-01-28T14:31:05.306" v="4030" actId="26606"/>
          <ac:spMkLst>
            <pc:docMk/>
            <pc:sldMk cId="2811557984" sldId="276"/>
            <ac:spMk id="17" creationId="{F8C5273F-2B84-46BF-A94F-1A20E13B3AA1}"/>
          </ac:spMkLst>
        </pc:spChg>
        <pc:picChg chg="add mod">
          <ac:chgData name="Marian Morris (PTHB - Llanidloes Hospital)" userId="b5c877fa-cd72-415b-85ad-2e9cc7545b15" providerId="ADAL" clId="{A0D39DB1-D6B3-453E-B491-13DED0B9E663}" dt="2026-01-28T14:31:05.306" v="4030" actId="26606"/>
          <ac:picMkLst>
            <pc:docMk/>
            <pc:sldMk cId="2811557984" sldId="276"/>
            <ac:picMk id="3" creationId="{A291C22D-E019-FB69-3748-399713EBBB6A}"/>
          </ac:picMkLst>
        </pc:picChg>
      </pc:sldChg>
      <pc:sldChg chg="addSp delSp modSp new mod setBg modAnim delDesignElem">
        <pc:chgData name="Marian Morris (PTHB - Llanidloes Hospital)" userId="b5c877fa-cd72-415b-85ad-2e9cc7545b15" providerId="ADAL" clId="{A0D39DB1-D6B3-453E-B491-13DED0B9E663}" dt="2026-01-28T14:32:09.636" v="4043" actId="26606"/>
        <pc:sldMkLst>
          <pc:docMk/>
          <pc:sldMk cId="736853125" sldId="277"/>
        </pc:sldMkLst>
        <pc:spChg chg="add">
          <ac:chgData name="Marian Morris (PTHB - Llanidloes Hospital)" userId="b5c877fa-cd72-415b-85ad-2e9cc7545b15" providerId="ADAL" clId="{A0D39DB1-D6B3-453E-B491-13DED0B9E663}" dt="2026-01-28T14:32:09.636" v="4043" actId="26606"/>
          <ac:spMkLst>
            <pc:docMk/>
            <pc:sldMk cId="736853125" sldId="277"/>
            <ac:spMk id="17" creationId="{E678439D-6E19-43F5-AD92-3601D4D68C0B}"/>
          </ac:spMkLst>
        </pc:spChg>
        <pc:spChg chg="add">
          <ac:chgData name="Marian Morris (PTHB - Llanidloes Hospital)" userId="b5c877fa-cd72-415b-85ad-2e9cc7545b15" providerId="ADAL" clId="{A0D39DB1-D6B3-453E-B491-13DED0B9E663}" dt="2026-01-28T14:32:09.636" v="4043" actId="26606"/>
          <ac:spMkLst>
            <pc:docMk/>
            <pc:sldMk cId="736853125" sldId="277"/>
            <ac:spMk id="19" creationId="{488FB347-E0F8-4BCD-9ACF-9A8CE959945C}"/>
          </ac:spMkLst>
        </pc:spChg>
        <pc:spChg chg="add">
          <ac:chgData name="Marian Morris (PTHB - Llanidloes Hospital)" userId="b5c877fa-cd72-415b-85ad-2e9cc7545b15" providerId="ADAL" clId="{A0D39DB1-D6B3-453E-B491-13DED0B9E663}" dt="2026-01-28T14:32:09.636" v="4043" actId="26606"/>
          <ac:spMkLst>
            <pc:docMk/>
            <pc:sldMk cId="736853125" sldId="277"/>
            <ac:spMk id="21" creationId="{DBD76F10-08F2-4210-AA40-B3CD8B741850}"/>
          </ac:spMkLst>
        </pc:spChg>
        <pc:picChg chg="add mod">
          <ac:chgData name="Marian Morris (PTHB - Llanidloes Hospital)" userId="b5c877fa-cd72-415b-85ad-2e9cc7545b15" providerId="ADAL" clId="{A0D39DB1-D6B3-453E-B491-13DED0B9E663}" dt="2026-01-28T14:32:09.636" v="4043" actId="26606"/>
          <ac:picMkLst>
            <pc:docMk/>
            <pc:sldMk cId="736853125" sldId="277"/>
            <ac:picMk id="3" creationId="{AFC367BA-A702-77D8-C42E-F0206E604B46}"/>
          </ac:picMkLst>
        </pc:picChg>
      </pc:sldChg>
      <pc:sldChg chg="addSp delSp modSp new mod setBg modAnim delDesignElem">
        <pc:chgData name="Marian Morris (PTHB - Llanidloes Hospital)" userId="b5c877fa-cd72-415b-85ad-2e9cc7545b15" providerId="ADAL" clId="{A0D39DB1-D6B3-453E-B491-13DED0B9E663}" dt="2026-01-28T14:32:00.396" v="4042" actId="26606"/>
        <pc:sldMkLst>
          <pc:docMk/>
          <pc:sldMk cId="3049289066" sldId="278"/>
        </pc:sldMkLst>
        <pc:spChg chg="add">
          <ac:chgData name="Marian Morris (PTHB - Llanidloes Hospital)" userId="b5c877fa-cd72-415b-85ad-2e9cc7545b15" providerId="ADAL" clId="{A0D39DB1-D6B3-453E-B491-13DED0B9E663}" dt="2026-01-28T14:32:00.396" v="4042" actId="26606"/>
          <ac:spMkLst>
            <pc:docMk/>
            <pc:sldMk cId="3049289066" sldId="278"/>
            <ac:spMk id="22" creationId="{882C17D0-0115-4E43-AF4A-3BA36E80919D}"/>
          </ac:spMkLst>
        </pc:spChg>
        <pc:spChg chg="add">
          <ac:chgData name="Marian Morris (PTHB - Llanidloes Hospital)" userId="b5c877fa-cd72-415b-85ad-2e9cc7545b15" providerId="ADAL" clId="{A0D39DB1-D6B3-453E-B491-13DED0B9E663}" dt="2026-01-28T14:32:00.396" v="4042" actId="26606"/>
          <ac:spMkLst>
            <pc:docMk/>
            <pc:sldMk cId="3049289066" sldId="278"/>
            <ac:spMk id="23" creationId="{A2982B51-6FEC-4000-8197-30B2EE78ADE0}"/>
          </ac:spMkLst>
        </pc:spChg>
        <pc:spChg chg="add">
          <ac:chgData name="Marian Morris (PTHB - Llanidloes Hospital)" userId="b5c877fa-cd72-415b-85ad-2e9cc7545b15" providerId="ADAL" clId="{A0D39DB1-D6B3-453E-B491-13DED0B9E663}" dt="2026-01-28T14:32:00.396" v="4042" actId="26606"/>
          <ac:spMkLst>
            <pc:docMk/>
            <pc:sldMk cId="3049289066" sldId="278"/>
            <ac:spMk id="24" creationId="{E5DFB8AC-1A2A-4330-B50D-AAE63C682328}"/>
          </ac:spMkLst>
        </pc:spChg>
        <pc:picChg chg="add mod">
          <ac:chgData name="Marian Morris (PTHB - Llanidloes Hospital)" userId="b5c877fa-cd72-415b-85ad-2e9cc7545b15" providerId="ADAL" clId="{A0D39DB1-D6B3-453E-B491-13DED0B9E663}" dt="2026-01-28T14:32:00.396" v="4042" actId="26606"/>
          <ac:picMkLst>
            <pc:docMk/>
            <pc:sldMk cId="3049289066" sldId="278"/>
            <ac:picMk id="5" creationId="{5B7EFCDE-6BB2-A8FA-8974-09DBDAD3EEF9}"/>
          </ac:picMkLst>
        </pc:picChg>
      </pc:sldChg>
      <pc:sldChg chg="addSp delSp modSp new mod setBg modAnim">
        <pc:chgData name="Marian Morris (PTHB - Llanidloes Hospital)" userId="b5c877fa-cd72-415b-85ad-2e9cc7545b15" providerId="ADAL" clId="{A0D39DB1-D6B3-453E-B491-13DED0B9E663}" dt="2026-01-28T14:31:41.543" v="4037" actId="26606"/>
        <pc:sldMkLst>
          <pc:docMk/>
          <pc:sldMk cId="1961889982" sldId="279"/>
        </pc:sldMkLst>
        <pc:spChg chg="add">
          <ac:chgData name="Marian Morris (PTHB - Llanidloes Hospital)" userId="b5c877fa-cd72-415b-85ad-2e9cc7545b15" providerId="ADAL" clId="{A0D39DB1-D6B3-453E-B491-13DED0B9E663}" dt="2026-01-28T14:31:41.543" v="4037" actId="26606"/>
          <ac:spMkLst>
            <pc:docMk/>
            <pc:sldMk cId="1961889982" sldId="279"/>
            <ac:spMk id="13" creationId="{07DE5115-89C8-4B9C-B0E8-78A15C20CC50}"/>
          </ac:spMkLst>
        </pc:spChg>
        <pc:spChg chg="add">
          <ac:chgData name="Marian Morris (PTHB - Llanidloes Hospital)" userId="b5c877fa-cd72-415b-85ad-2e9cc7545b15" providerId="ADAL" clId="{A0D39DB1-D6B3-453E-B491-13DED0B9E663}" dt="2026-01-28T14:31:41.543" v="4037" actId="26606"/>
          <ac:spMkLst>
            <pc:docMk/>
            <pc:sldMk cId="1961889982" sldId="279"/>
            <ac:spMk id="15" creationId="{4A6402E2-72CC-4683-9B83-11265402E5CE}"/>
          </ac:spMkLst>
        </pc:spChg>
        <pc:picChg chg="add mod">
          <ac:chgData name="Marian Morris (PTHB - Llanidloes Hospital)" userId="b5c877fa-cd72-415b-85ad-2e9cc7545b15" providerId="ADAL" clId="{A0D39DB1-D6B3-453E-B491-13DED0B9E663}" dt="2026-01-28T14:31:41.543" v="4037" actId="26606"/>
          <ac:picMkLst>
            <pc:docMk/>
            <pc:sldMk cId="1961889982" sldId="279"/>
            <ac:picMk id="3" creationId="{9D51B050-A118-A379-9ECB-120505C07C48}"/>
          </ac:picMkLst>
        </pc:picChg>
      </pc:sldChg>
      <pc:sldChg chg="addSp delSp modSp new mod setBg modAnim delDesignElem">
        <pc:chgData name="Marian Morris (PTHB - Llanidloes Hospital)" userId="b5c877fa-cd72-415b-85ad-2e9cc7545b15" providerId="ADAL" clId="{A0D39DB1-D6B3-453E-B491-13DED0B9E663}" dt="2026-01-29T11:36:54.044" v="4482"/>
        <pc:sldMkLst>
          <pc:docMk/>
          <pc:sldMk cId="3436073430" sldId="280"/>
        </pc:sldMkLst>
        <pc:spChg chg="add mod ord">
          <ac:chgData name="Marian Morris (PTHB - Llanidloes Hospital)" userId="b5c877fa-cd72-415b-85ad-2e9cc7545b15" providerId="ADAL" clId="{A0D39DB1-D6B3-453E-B491-13DED0B9E663}" dt="2026-01-28T16:07:53.981" v="4121"/>
          <ac:spMkLst>
            <pc:docMk/>
            <pc:sldMk cId="3436073430" sldId="280"/>
            <ac:spMk id="2" creationId="{283EBBA0-DCA3-DBCA-FA8D-0BE88A4F8BCB}"/>
          </ac:spMkLst>
        </pc:spChg>
        <pc:spChg chg="add">
          <ac:chgData name="Marian Morris (PTHB - Llanidloes Hospital)" userId="b5c877fa-cd72-415b-85ad-2e9cc7545b15" providerId="ADAL" clId="{A0D39DB1-D6B3-453E-B491-13DED0B9E663}" dt="2026-01-28T13:03:53.800" v="3908" actId="26606"/>
          <ac:spMkLst>
            <pc:docMk/>
            <pc:sldMk cId="3436073430" sldId="280"/>
            <ac:spMk id="11" creationId="{1CE580D1-F917-4567-AFB4-99AA9B52ADF0}"/>
          </ac:spMkLst>
        </pc:spChg>
        <pc:spChg chg="add">
          <ac:chgData name="Marian Morris (PTHB - Llanidloes Hospital)" userId="b5c877fa-cd72-415b-85ad-2e9cc7545b15" providerId="ADAL" clId="{A0D39DB1-D6B3-453E-B491-13DED0B9E663}" dt="2026-01-28T13:03:53.800" v="3908" actId="26606"/>
          <ac:spMkLst>
            <pc:docMk/>
            <pc:sldMk cId="3436073430" sldId="280"/>
            <ac:spMk id="19" creationId="{ECF9E76A-BE1D-4850-B32D-718810A42733}"/>
          </ac:spMkLst>
        </pc:spChg>
        <pc:spChg chg="add">
          <ac:chgData name="Marian Morris (PTHB - Llanidloes Hospital)" userId="b5c877fa-cd72-415b-85ad-2e9cc7545b15" providerId="ADAL" clId="{A0D39DB1-D6B3-453E-B491-13DED0B9E663}" dt="2026-01-28T13:03:53.800" v="3908" actId="26606"/>
          <ac:spMkLst>
            <pc:docMk/>
            <pc:sldMk cId="3436073430" sldId="280"/>
            <ac:spMk id="21" creationId="{926401C1-9077-49F4-BC8C-F2D7AAEDF88D}"/>
          </ac:spMkLst>
        </pc:spChg>
        <pc:grpChg chg="add">
          <ac:chgData name="Marian Morris (PTHB - Llanidloes Hospital)" userId="b5c877fa-cd72-415b-85ad-2e9cc7545b15" providerId="ADAL" clId="{A0D39DB1-D6B3-453E-B491-13DED0B9E663}" dt="2026-01-28T13:03:53.800" v="3908" actId="26606"/>
          <ac:grpSpMkLst>
            <pc:docMk/>
            <pc:sldMk cId="3436073430" sldId="280"/>
            <ac:grpSpMk id="23" creationId="{6F4DCDBC-53A5-4E64-9410-90FAC8F19A6B}"/>
          </ac:grpSpMkLst>
        </pc:grpChg>
        <pc:picChg chg="add mod ord">
          <ac:chgData name="Marian Morris (PTHB - Llanidloes Hospital)" userId="b5c877fa-cd72-415b-85ad-2e9cc7545b15" providerId="ADAL" clId="{A0D39DB1-D6B3-453E-B491-13DED0B9E663}" dt="2026-01-28T13:03:53.800" v="3908" actId="26606"/>
          <ac:picMkLst>
            <pc:docMk/>
            <pc:sldMk cId="3436073430" sldId="280"/>
            <ac:picMk id="6" creationId="{9DEF9975-4FD2-6FEF-474A-82E6FDBC1C32}"/>
          </ac:picMkLst>
        </pc:picChg>
        <pc:picChg chg="add">
          <ac:chgData name="Marian Morris (PTHB - Llanidloes Hospital)" userId="b5c877fa-cd72-415b-85ad-2e9cc7545b15" providerId="ADAL" clId="{A0D39DB1-D6B3-453E-B491-13DED0B9E663}" dt="2026-01-28T13:03:53.800" v="3908" actId="26606"/>
          <ac:picMkLst>
            <pc:docMk/>
            <pc:sldMk cId="3436073430" sldId="280"/>
            <ac:picMk id="13" creationId="{1F5620B8-A2D8-4568-B566-F0453A0D9167}"/>
          </ac:picMkLst>
        </pc:picChg>
        <pc:picChg chg="add">
          <ac:chgData name="Marian Morris (PTHB - Llanidloes Hospital)" userId="b5c877fa-cd72-415b-85ad-2e9cc7545b15" providerId="ADAL" clId="{A0D39DB1-D6B3-453E-B491-13DED0B9E663}" dt="2026-01-28T13:03:53.800" v="3908" actId="26606"/>
          <ac:picMkLst>
            <pc:docMk/>
            <pc:sldMk cId="3436073430" sldId="280"/>
            <ac:picMk id="29" creationId="{F03E1F11-377D-4B2D-857A-B5FC620E1422}"/>
          </ac:picMkLst>
        </pc:picChg>
        <pc:cxnChg chg="add">
          <ac:chgData name="Marian Morris (PTHB - Llanidloes Hospital)" userId="b5c877fa-cd72-415b-85ad-2e9cc7545b15" providerId="ADAL" clId="{A0D39DB1-D6B3-453E-B491-13DED0B9E663}" dt="2026-01-28T13:03:53.800" v="3908" actId="26606"/>
          <ac:cxnSpMkLst>
            <pc:docMk/>
            <pc:sldMk cId="3436073430" sldId="280"/>
            <ac:cxnSpMk id="17" creationId="{4977F1E1-2B6F-4BB6-899F-67D8764D83C5}"/>
          </ac:cxnSpMkLst>
        </pc:cxnChg>
        <pc:cxnChg chg="add">
          <ac:chgData name="Marian Morris (PTHB - Llanidloes Hospital)" userId="b5c877fa-cd72-415b-85ad-2e9cc7545b15" providerId="ADAL" clId="{A0D39DB1-D6B3-453E-B491-13DED0B9E663}" dt="2026-01-28T13:03:53.800" v="3908" actId="26606"/>
          <ac:cxnSpMkLst>
            <pc:docMk/>
            <pc:sldMk cId="3436073430" sldId="280"/>
            <ac:cxnSpMk id="31" creationId="{DF0BC6F4-2CDB-4CCF-BDC9-F976C39B889F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CF82E7-F5B6-4706-AF86-1D2CCCD3900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BD60ED6-7754-499B-9574-75394B6BFE9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Different foot health problems</a:t>
          </a:r>
        </a:p>
      </dgm:t>
    </dgm:pt>
    <dgm:pt modelId="{E0E45D38-86BF-4487-B4F6-1E1E93193229}" type="parTrans" cxnId="{731784A9-66FF-43FF-923D-3BE093A4AA37}">
      <dgm:prSet/>
      <dgm:spPr/>
      <dgm:t>
        <a:bodyPr/>
        <a:lstStyle/>
        <a:p>
          <a:endParaRPr lang="en-US"/>
        </a:p>
      </dgm:t>
    </dgm:pt>
    <dgm:pt modelId="{ADFBABA4-1415-4FCB-95CA-6BB4FDB560AF}" type="sibTrans" cxnId="{731784A9-66FF-43FF-923D-3BE093A4AA37}">
      <dgm:prSet/>
      <dgm:spPr/>
      <dgm:t>
        <a:bodyPr/>
        <a:lstStyle/>
        <a:p>
          <a:endParaRPr lang="en-US"/>
        </a:p>
      </dgm:t>
    </dgm:pt>
    <dgm:pt modelId="{98388800-CE01-4AA4-9259-A13DA34E02A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PDSA cycle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8F2266-99E5-498E-A72A-894CB4A52A8A}" type="parTrans" cxnId="{280A5B46-D61D-4470-B092-6B05719337B4}">
      <dgm:prSet/>
      <dgm:spPr/>
      <dgm:t>
        <a:bodyPr/>
        <a:lstStyle/>
        <a:p>
          <a:endParaRPr lang="en-US"/>
        </a:p>
      </dgm:t>
    </dgm:pt>
    <dgm:pt modelId="{01557BE6-4F96-478D-8D18-533E6E90FFB8}" type="sibTrans" cxnId="{280A5B46-D61D-4470-B092-6B05719337B4}">
      <dgm:prSet/>
      <dgm:spPr/>
      <dgm:t>
        <a:bodyPr/>
        <a:lstStyle/>
        <a:p>
          <a:endParaRPr lang="en-US"/>
        </a:p>
      </dgm:t>
    </dgm:pt>
    <dgm:pt modelId="{E88A1A41-91C4-4DCC-A4E0-8091E254D03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What is a foot health check?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642AF9-A93C-4B89-8A5C-CA308CF2F8F3}" type="parTrans" cxnId="{CAF23784-8317-4763-8880-5A00773F4FE0}">
      <dgm:prSet/>
      <dgm:spPr/>
      <dgm:t>
        <a:bodyPr/>
        <a:lstStyle/>
        <a:p>
          <a:endParaRPr lang="en-GB"/>
        </a:p>
      </dgm:t>
    </dgm:pt>
    <dgm:pt modelId="{7548CBD6-01B8-422B-99EB-BD43825CFAEC}" type="sibTrans" cxnId="{CAF23784-8317-4763-8880-5A00773F4FE0}">
      <dgm:prSet/>
      <dgm:spPr/>
      <dgm:t>
        <a:bodyPr/>
        <a:lstStyle/>
        <a:p>
          <a:endParaRPr lang="en-GB"/>
        </a:p>
      </dgm:t>
    </dgm:pt>
    <dgm:pt modelId="{40D8707E-F3C2-4C1D-B212-F31E9035887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Importance of foot health check</a:t>
          </a:r>
        </a:p>
      </dgm:t>
    </dgm:pt>
    <dgm:pt modelId="{2F24678E-A86A-4B8A-B160-E9BC5C831DE3}" type="parTrans" cxnId="{C27A7C4C-FE3D-4535-825A-334585B098A7}">
      <dgm:prSet/>
      <dgm:spPr/>
      <dgm:t>
        <a:bodyPr/>
        <a:lstStyle/>
        <a:p>
          <a:endParaRPr lang="en-GB"/>
        </a:p>
      </dgm:t>
    </dgm:pt>
    <dgm:pt modelId="{C183C586-9F93-4818-9ECA-4F8E9FE7D8B3}" type="sibTrans" cxnId="{C27A7C4C-FE3D-4535-825A-334585B098A7}">
      <dgm:prSet/>
      <dgm:spPr/>
      <dgm:t>
        <a:bodyPr/>
        <a:lstStyle/>
        <a:p>
          <a:endParaRPr lang="en-GB"/>
        </a:p>
      </dgm:t>
    </dgm:pt>
    <dgm:pt modelId="{DEBE0143-08B0-49B1-9A5B-7D0FEA11B429}" type="pres">
      <dgm:prSet presAssocID="{CDCF82E7-F5B6-4706-AF86-1D2CCCD39003}" presName="root" presStyleCnt="0">
        <dgm:presLayoutVars>
          <dgm:dir/>
          <dgm:resizeHandles val="exact"/>
        </dgm:presLayoutVars>
      </dgm:prSet>
      <dgm:spPr/>
    </dgm:pt>
    <dgm:pt modelId="{A2DDDEAC-F919-4832-A437-65E5BFB9C155}" type="pres">
      <dgm:prSet presAssocID="{BBD60ED6-7754-499B-9574-75394B6BFE99}" presName="compNode" presStyleCnt="0"/>
      <dgm:spPr/>
    </dgm:pt>
    <dgm:pt modelId="{95337B59-08D8-4C76-9636-8C41C72A5266}" type="pres">
      <dgm:prSet presAssocID="{BBD60ED6-7754-499B-9574-75394B6BFE99}" presName="iconBgRect" presStyleLbl="bgShp" presStyleIdx="0" presStyleCnt="4"/>
      <dgm:spPr/>
    </dgm:pt>
    <dgm:pt modelId="{033844FA-910D-49AA-86D4-34FB78482463}" type="pres">
      <dgm:prSet presAssocID="{BBD60ED6-7754-499B-9574-75394B6BFE9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print"/>
        </a:ext>
      </dgm:extLst>
    </dgm:pt>
    <dgm:pt modelId="{C4A8B8AF-AD6E-49A3-B2FE-E17FC8B0AA8A}" type="pres">
      <dgm:prSet presAssocID="{BBD60ED6-7754-499B-9574-75394B6BFE99}" presName="spaceRect" presStyleCnt="0"/>
      <dgm:spPr/>
    </dgm:pt>
    <dgm:pt modelId="{358C8830-6516-41A9-A644-E68AD820E476}" type="pres">
      <dgm:prSet presAssocID="{BBD60ED6-7754-499B-9574-75394B6BFE99}" presName="textRect" presStyleLbl="revTx" presStyleIdx="0" presStyleCnt="4">
        <dgm:presLayoutVars>
          <dgm:chMax val="1"/>
          <dgm:chPref val="1"/>
        </dgm:presLayoutVars>
      </dgm:prSet>
      <dgm:spPr/>
    </dgm:pt>
    <dgm:pt modelId="{C666C60C-235B-4AC8-9965-B7598A3D5050}" type="pres">
      <dgm:prSet presAssocID="{ADFBABA4-1415-4FCB-95CA-6BB4FDB560AF}" presName="sibTrans" presStyleCnt="0"/>
      <dgm:spPr/>
    </dgm:pt>
    <dgm:pt modelId="{F05FE26D-F591-495E-8A3F-7C2E8E152268}" type="pres">
      <dgm:prSet presAssocID="{E88A1A41-91C4-4DCC-A4E0-8091E254D03C}" presName="compNode" presStyleCnt="0"/>
      <dgm:spPr/>
    </dgm:pt>
    <dgm:pt modelId="{AAE0EAA1-B6D0-40C3-B381-538DFE6C14F4}" type="pres">
      <dgm:prSet presAssocID="{E88A1A41-91C4-4DCC-A4E0-8091E254D03C}" presName="iconBgRect" presStyleLbl="bgShp" presStyleIdx="1" presStyleCnt="4"/>
      <dgm:spPr/>
    </dgm:pt>
    <dgm:pt modelId="{417EEBC8-848B-4B93-B8D5-B232B66FEE7B}" type="pres">
      <dgm:prSet presAssocID="{E88A1A41-91C4-4DCC-A4E0-8091E254D03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EEE386DF-CF5C-41A2-865F-34554C66B52F}" type="pres">
      <dgm:prSet presAssocID="{E88A1A41-91C4-4DCC-A4E0-8091E254D03C}" presName="spaceRect" presStyleCnt="0"/>
      <dgm:spPr/>
    </dgm:pt>
    <dgm:pt modelId="{DAC4E6A6-CBE1-47DE-BF7E-4115887AE1BC}" type="pres">
      <dgm:prSet presAssocID="{E88A1A41-91C4-4DCC-A4E0-8091E254D03C}" presName="textRect" presStyleLbl="revTx" presStyleIdx="1" presStyleCnt="4">
        <dgm:presLayoutVars>
          <dgm:chMax val="1"/>
          <dgm:chPref val="1"/>
        </dgm:presLayoutVars>
      </dgm:prSet>
      <dgm:spPr/>
    </dgm:pt>
    <dgm:pt modelId="{7CACC3E9-CCC5-401C-84B8-9A5023F88650}" type="pres">
      <dgm:prSet presAssocID="{7548CBD6-01B8-422B-99EB-BD43825CFAEC}" presName="sibTrans" presStyleCnt="0"/>
      <dgm:spPr/>
    </dgm:pt>
    <dgm:pt modelId="{06314152-CC64-4D15-9494-065D4B7D5339}" type="pres">
      <dgm:prSet presAssocID="{40D8707E-F3C2-4C1D-B212-F31E90358879}" presName="compNode" presStyleCnt="0"/>
      <dgm:spPr/>
    </dgm:pt>
    <dgm:pt modelId="{5DCEEE18-EA6A-422C-9710-F12486775E56}" type="pres">
      <dgm:prSet presAssocID="{40D8707E-F3C2-4C1D-B212-F31E90358879}" presName="iconBgRect" presStyleLbl="bgShp" presStyleIdx="2" presStyleCnt="4"/>
      <dgm:spPr/>
    </dgm:pt>
    <dgm:pt modelId="{6809B21F-FE50-452C-A172-AFBB60AA636B}" type="pres">
      <dgm:prSet presAssocID="{40D8707E-F3C2-4C1D-B212-F31E9035887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"/>
        </a:ext>
      </dgm:extLst>
    </dgm:pt>
    <dgm:pt modelId="{C0CD5ACF-8BC4-474C-901C-6CE996D0696A}" type="pres">
      <dgm:prSet presAssocID="{40D8707E-F3C2-4C1D-B212-F31E90358879}" presName="spaceRect" presStyleCnt="0"/>
      <dgm:spPr/>
    </dgm:pt>
    <dgm:pt modelId="{D8F39F2D-C338-46C2-BD0E-A83797E9B44E}" type="pres">
      <dgm:prSet presAssocID="{40D8707E-F3C2-4C1D-B212-F31E90358879}" presName="textRect" presStyleLbl="revTx" presStyleIdx="2" presStyleCnt="4">
        <dgm:presLayoutVars>
          <dgm:chMax val="1"/>
          <dgm:chPref val="1"/>
        </dgm:presLayoutVars>
      </dgm:prSet>
      <dgm:spPr/>
    </dgm:pt>
    <dgm:pt modelId="{645F1D60-405A-4F2F-B7B0-8E1837740F74}" type="pres">
      <dgm:prSet presAssocID="{C183C586-9F93-4818-9ECA-4F8E9FE7D8B3}" presName="sibTrans" presStyleCnt="0"/>
      <dgm:spPr/>
    </dgm:pt>
    <dgm:pt modelId="{1385A819-8AE5-4470-B901-F34A01A2ABB7}" type="pres">
      <dgm:prSet presAssocID="{98388800-CE01-4AA4-9259-A13DA34E02A0}" presName="compNode" presStyleCnt="0"/>
      <dgm:spPr/>
    </dgm:pt>
    <dgm:pt modelId="{9C8B4AA7-071C-4DFD-B72D-DA42DDCDE655}" type="pres">
      <dgm:prSet presAssocID="{98388800-CE01-4AA4-9259-A13DA34E02A0}" presName="iconBgRect" presStyleLbl="bgShp" presStyleIdx="3" presStyleCnt="4"/>
      <dgm:spPr/>
    </dgm:pt>
    <dgm:pt modelId="{B89123DB-7ABE-4FFB-A0C8-49C647497053}" type="pres">
      <dgm:prSet presAssocID="{98388800-CE01-4AA4-9259-A13DA34E02A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prints"/>
        </a:ext>
      </dgm:extLst>
    </dgm:pt>
    <dgm:pt modelId="{C0136E15-8F08-4E42-8967-18738475E97A}" type="pres">
      <dgm:prSet presAssocID="{98388800-CE01-4AA4-9259-A13DA34E02A0}" presName="spaceRect" presStyleCnt="0"/>
      <dgm:spPr/>
    </dgm:pt>
    <dgm:pt modelId="{35097185-8B3F-478C-8CA1-0AB4BA41DBCD}" type="pres">
      <dgm:prSet presAssocID="{98388800-CE01-4AA4-9259-A13DA34E02A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80A5B46-D61D-4470-B092-6B05719337B4}" srcId="{CDCF82E7-F5B6-4706-AF86-1D2CCCD39003}" destId="{98388800-CE01-4AA4-9259-A13DA34E02A0}" srcOrd="3" destOrd="0" parTransId="{7D8F2266-99E5-498E-A72A-894CB4A52A8A}" sibTransId="{01557BE6-4F96-478D-8D18-533E6E90FFB8}"/>
    <dgm:cxn modelId="{C27A7C4C-FE3D-4535-825A-334585B098A7}" srcId="{CDCF82E7-F5B6-4706-AF86-1D2CCCD39003}" destId="{40D8707E-F3C2-4C1D-B212-F31E90358879}" srcOrd="2" destOrd="0" parTransId="{2F24678E-A86A-4B8A-B160-E9BC5C831DE3}" sibTransId="{C183C586-9F93-4818-9ECA-4F8E9FE7D8B3}"/>
    <dgm:cxn modelId="{02D6C878-C67E-4DAE-8AA7-5C43FF7D505D}" type="presOf" srcId="{E88A1A41-91C4-4DCC-A4E0-8091E254D03C}" destId="{DAC4E6A6-CBE1-47DE-BF7E-4115887AE1BC}" srcOrd="0" destOrd="0" presId="urn:microsoft.com/office/officeart/2018/5/layout/IconCircleLabelList"/>
    <dgm:cxn modelId="{CAF23784-8317-4763-8880-5A00773F4FE0}" srcId="{CDCF82E7-F5B6-4706-AF86-1D2CCCD39003}" destId="{E88A1A41-91C4-4DCC-A4E0-8091E254D03C}" srcOrd="1" destOrd="0" parTransId="{91642AF9-A93C-4B89-8A5C-CA308CF2F8F3}" sibTransId="{7548CBD6-01B8-422B-99EB-BD43825CFAEC}"/>
    <dgm:cxn modelId="{7461F393-A47A-441F-B802-D3072B834657}" type="presOf" srcId="{40D8707E-F3C2-4C1D-B212-F31E90358879}" destId="{D8F39F2D-C338-46C2-BD0E-A83797E9B44E}" srcOrd="0" destOrd="0" presId="urn:microsoft.com/office/officeart/2018/5/layout/IconCircleLabelList"/>
    <dgm:cxn modelId="{731784A9-66FF-43FF-923D-3BE093A4AA37}" srcId="{CDCF82E7-F5B6-4706-AF86-1D2CCCD39003}" destId="{BBD60ED6-7754-499B-9574-75394B6BFE99}" srcOrd="0" destOrd="0" parTransId="{E0E45D38-86BF-4487-B4F6-1E1E93193229}" sibTransId="{ADFBABA4-1415-4FCB-95CA-6BB4FDB560AF}"/>
    <dgm:cxn modelId="{4EB0C1AE-E6FD-40F5-AE3D-1B67E55947AE}" type="presOf" srcId="{BBD60ED6-7754-499B-9574-75394B6BFE99}" destId="{358C8830-6516-41A9-A644-E68AD820E476}" srcOrd="0" destOrd="0" presId="urn:microsoft.com/office/officeart/2018/5/layout/IconCircleLabelList"/>
    <dgm:cxn modelId="{05FCE6E1-C39F-49B0-AE64-2B1CC1158089}" type="presOf" srcId="{CDCF82E7-F5B6-4706-AF86-1D2CCCD39003}" destId="{DEBE0143-08B0-49B1-9A5B-7D0FEA11B429}" srcOrd="0" destOrd="0" presId="urn:microsoft.com/office/officeart/2018/5/layout/IconCircleLabelList"/>
    <dgm:cxn modelId="{B56689F3-C0DD-4CB8-900C-8A4A58A0DA74}" type="presOf" srcId="{98388800-CE01-4AA4-9259-A13DA34E02A0}" destId="{35097185-8B3F-478C-8CA1-0AB4BA41DBCD}" srcOrd="0" destOrd="0" presId="urn:microsoft.com/office/officeart/2018/5/layout/IconCircleLabelList"/>
    <dgm:cxn modelId="{EE19A579-1EC5-48A7-BDC5-F2E85FC4DA6F}" type="presParOf" srcId="{DEBE0143-08B0-49B1-9A5B-7D0FEA11B429}" destId="{A2DDDEAC-F919-4832-A437-65E5BFB9C155}" srcOrd="0" destOrd="0" presId="urn:microsoft.com/office/officeart/2018/5/layout/IconCircleLabelList"/>
    <dgm:cxn modelId="{D4C2D333-81AA-4D41-85E3-312BDECA473D}" type="presParOf" srcId="{A2DDDEAC-F919-4832-A437-65E5BFB9C155}" destId="{95337B59-08D8-4C76-9636-8C41C72A5266}" srcOrd="0" destOrd="0" presId="urn:microsoft.com/office/officeart/2018/5/layout/IconCircleLabelList"/>
    <dgm:cxn modelId="{0589A72F-3EEC-4E85-88F9-283A3DB01129}" type="presParOf" srcId="{A2DDDEAC-F919-4832-A437-65E5BFB9C155}" destId="{033844FA-910D-49AA-86D4-34FB78482463}" srcOrd="1" destOrd="0" presId="urn:microsoft.com/office/officeart/2018/5/layout/IconCircleLabelList"/>
    <dgm:cxn modelId="{08FF396D-8E57-4F79-8776-FA0329908BC9}" type="presParOf" srcId="{A2DDDEAC-F919-4832-A437-65E5BFB9C155}" destId="{C4A8B8AF-AD6E-49A3-B2FE-E17FC8B0AA8A}" srcOrd="2" destOrd="0" presId="urn:microsoft.com/office/officeart/2018/5/layout/IconCircleLabelList"/>
    <dgm:cxn modelId="{14496A99-9336-4158-8094-F6EE589572CF}" type="presParOf" srcId="{A2DDDEAC-F919-4832-A437-65E5BFB9C155}" destId="{358C8830-6516-41A9-A644-E68AD820E476}" srcOrd="3" destOrd="0" presId="urn:microsoft.com/office/officeart/2018/5/layout/IconCircleLabelList"/>
    <dgm:cxn modelId="{8E4D4122-95A3-46F0-9C0F-0A48B41D357A}" type="presParOf" srcId="{DEBE0143-08B0-49B1-9A5B-7D0FEA11B429}" destId="{C666C60C-235B-4AC8-9965-B7598A3D5050}" srcOrd="1" destOrd="0" presId="urn:microsoft.com/office/officeart/2018/5/layout/IconCircleLabelList"/>
    <dgm:cxn modelId="{EA22B064-4AE6-40FC-AB32-2B0C3BAC0F97}" type="presParOf" srcId="{DEBE0143-08B0-49B1-9A5B-7D0FEA11B429}" destId="{F05FE26D-F591-495E-8A3F-7C2E8E152268}" srcOrd="2" destOrd="0" presId="urn:microsoft.com/office/officeart/2018/5/layout/IconCircleLabelList"/>
    <dgm:cxn modelId="{A4108644-6C6D-4079-84A6-10ADD29D28DD}" type="presParOf" srcId="{F05FE26D-F591-495E-8A3F-7C2E8E152268}" destId="{AAE0EAA1-B6D0-40C3-B381-538DFE6C14F4}" srcOrd="0" destOrd="0" presId="urn:microsoft.com/office/officeart/2018/5/layout/IconCircleLabelList"/>
    <dgm:cxn modelId="{DA41880B-7792-4FBD-BADC-E0B8C2EA7F8E}" type="presParOf" srcId="{F05FE26D-F591-495E-8A3F-7C2E8E152268}" destId="{417EEBC8-848B-4B93-B8D5-B232B66FEE7B}" srcOrd="1" destOrd="0" presId="urn:microsoft.com/office/officeart/2018/5/layout/IconCircleLabelList"/>
    <dgm:cxn modelId="{F5079A8D-567B-47B5-991E-2221763BCB80}" type="presParOf" srcId="{F05FE26D-F591-495E-8A3F-7C2E8E152268}" destId="{EEE386DF-CF5C-41A2-865F-34554C66B52F}" srcOrd="2" destOrd="0" presId="urn:microsoft.com/office/officeart/2018/5/layout/IconCircleLabelList"/>
    <dgm:cxn modelId="{9E2AAACD-6FCB-4A58-96D3-54DE7085DF8A}" type="presParOf" srcId="{F05FE26D-F591-495E-8A3F-7C2E8E152268}" destId="{DAC4E6A6-CBE1-47DE-BF7E-4115887AE1BC}" srcOrd="3" destOrd="0" presId="urn:microsoft.com/office/officeart/2018/5/layout/IconCircleLabelList"/>
    <dgm:cxn modelId="{C47C770A-F22B-4384-8C4F-C8D358ABA563}" type="presParOf" srcId="{DEBE0143-08B0-49B1-9A5B-7D0FEA11B429}" destId="{7CACC3E9-CCC5-401C-84B8-9A5023F88650}" srcOrd="3" destOrd="0" presId="urn:microsoft.com/office/officeart/2018/5/layout/IconCircleLabelList"/>
    <dgm:cxn modelId="{A61395E2-590B-4202-AD46-B2974C8A91A1}" type="presParOf" srcId="{DEBE0143-08B0-49B1-9A5B-7D0FEA11B429}" destId="{06314152-CC64-4D15-9494-065D4B7D5339}" srcOrd="4" destOrd="0" presId="urn:microsoft.com/office/officeart/2018/5/layout/IconCircleLabelList"/>
    <dgm:cxn modelId="{EDA8F915-2957-48B7-83A1-6506FECE5DE6}" type="presParOf" srcId="{06314152-CC64-4D15-9494-065D4B7D5339}" destId="{5DCEEE18-EA6A-422C-9710-F12486775E56}" srcOrd="0" destOrd="0" presId="urn:microsoft.com/office/officeart/2018/5/layout/IconCircleLabelList"/>
    <dgm:cxn modelId="{42B90EEB-C6E0-4FD8-9F47-6C8192FE1C8C}" type="presParOf" srcId="{06314152-CC64-4D15-9494-065D4B7D5339}" destId="{6809B21F-FE50-452C-A172-AFBB60AA636B}" srcOrd="1" destOrd="0" presId="urn:microsoft.com/office/officeart/2018/5/layout/IconCircleLabelList"/>
    <dgm:cxn modelId="{FA3C068A-3E75-45C9-A0CB-0A53C5E8081D}" type="presParOf" srcId="{06314152-CC64-4D15-9494-065D4B7D5339}" destId="{C0CD5ACF-8BC4-474C-901C-6CE996D0696A}" srcOrd="2" destOrd="0" presId="urn:microsoft.com/office/officeart/2018/5/layout/IconCircleLabelList"/>
    <dgm:cxn modelId="{929B889C-70FC-43C8-A1F9-11B3E1B0C877}" type="presParOf" srcId="{06314152-CC64-4D15-9494-065D4B7D5339}" destId="{D8F39F2D-C338-46C2-BD0E-A83797E9B44E}" srcOrd="3" destOrd="0" presId="urn:microsoft.com/office/officeart/2018/5/layout/IconCircleLabelList"/>
    <dgm:cxn modelId="{21405F90-43F7-4FA9-98CB-82DDAB0610B9}" type="presParOf" srcId="{DEBE0143-08B0-49B1-9A5B-7D0FEA11B429}" destId="{645F1D60-405A-4F2F-B7B0-8E1837740F74}" srcOrd="5" destOrd="0" presId="urn:microsoft.com/office/officeart/2018/5/layout/IconCircleLabelList"/>
    <dgm:cxn modelId="{A2CD446F-3452-473D-BC63-9F0F8926D8ED}" type="presParOf" srcId="{DEBE0143-08B0-49B1-9A5B-7D0FEA11B429}" destId="{1385A819-8AE5-4470-B901-F34A01A2ABB7}" srcOrd="6" destOrd="0" presId="urn:microsoft.com/office/officeart/2018/5/layout/IconCircleLabelList"/>
    <dgm:cxn modelId="{240801B8-834E-418C-A85F-298EBD3E7047}" type="presParOf" srcId="{1385A819-8AE5-4470-B901-F34A01A2ABB7}" destId="{9C8B4AA7-071C-4DFD-B72D-DA42DDCDE655}" srcOrd="0" destOrd="0" presId="urn:microsoft.com/office/officeart/2018/5/layout/IconCircleLabelList"/>
    <dgm:cxn modelId="{2E4A20C3-BD72-4504-A387-B119A810D497}" type="presParOf" srcId="{1385A819-8AE5-4470-B901-F34A01A2ABB7}" destId="{B89123DB-7ABE-4FFB-A0C8-49C647497053}" srcOrd="1" destOrd="0" presId="urn:microsoft.com/office/officeart/2018/5/layout/IconCircleLabelList"/>
    <dgm:cxn modelId="{3CA1A8D4-7C88-42A3-BFFC-70DC7C6338ED}" type="presParOf" srcId="{1385A819-8AE5-4470-B901-F34A01A2ABB7}" destId="{C0136E15-8F08-4E42-8967-18738475E97A}" srcOrd="2" destOrd="0" presId="urn:microsoft.com/office/officeart/2018/5/layout/IconCircleLabelList"/>
    <dgm:cxn modelId="{A320D323-CE4F-474E-B158-A4ADADB16158}" type="presParOf" srcId="{1385A819-8AE5-4470-B901-F34A01A2ABB7}" destId="{35097185-8B3F-478C-8CA1-0AB4BA41DBC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CECEBB-D0B6-499E-9F4E-3EF480811EDC}" type="doc">
      <dgm:prSet loTypeId="urn:microsoft.com/office/officeart/2005/8/layout/arrow5" loCatId="relationship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B4FAE91-0921-4948-9526-1EA2E088D199}">
      <dgm:prSet/>
      <dgm:spPr/>
      <dgm:t>
        <a:bodyPr/>
        <a:lstStyle/>
        <a:p>
          <a:r>
            <a:rPr lang="en-GB" dirty="0"/>
            <a:t>Skin integrity inspection</a:t>
          </a:r>
          <a:endParaRPr lang="en-US" dirty="0"/>
        </a:p>
      </dgm:t>
    </dgm:pt>
    <dgm:pt modelId="{ED8D1B3F-08AA-448D-9434-48DF49D9A309}" type="parTrans" cxnId="{64A19077-058B-40AF-AA34-C7A211227547}">
      <dgm:prSet/>
      <dgm:spPr/>
      <dgm:t>
        <a:bodyPr/>
        <a:lstStyle/>
        <a:p>
          <a:endParaRPr lang="en-US"/>
        </a:p>
      </dgm:t>
    </dgm:pt>
    <dgm:pt modelId="{49F86B36-F73B-491A-9B61-4763BD1E0534}" type="sibTrans" cxnId="{64A19077-058B-40AF-AA34-C7A211227547}">
      <dgm:prSet/>
      <dgm:spPr/>
      <dgm:t>
        <a:bodyPr/>
        <a:lstStyle/>
        <a:p>
          <a:endParaRPr lang="en-US"/>
        </a:p>
      </dgm:t>
    </dgm:pt>
    <dgm:pt modelId="{A026AE47-9D8C-4D6E-B2F9-3D187F4A7EE4}">
      <dgm:prSet/>
      <dgm:spPr/>
      <dgm:t>
        <a:bodyPr/>
        <a:lstStyle/>
        <a:p>
          <a:r>
            <a:rPr lang="en-GB" dirty="0"/>
            <a:t>Circulation checks (colour, temperature, capillary refill)</a:t>
          </a:r>
          <a:endParaRPr lang="en-US" dirty="0"/>
        </a:p>
      </dgm:t>
    </dgm:pt>
    <dgm:pt modelId="{8A518DC5-0131-440F-8BD2-3B6A3140DAD5}" type="parTrans" cxnId="{8F9FA144-FF7D-49EF-8208-62F03A4DA590}">
      <dgm:prSet/>
      <dgm:spPr/>
      <dgm:t>
        <a:bodyPr/>
        <a:lstStyle/>
        <a:p>
          <a:endParaRPr lang="en-US"/>
        </a:p>
      </dgm:t>
    </dgm:pt>
    <dgm:pt modelId="{08A4D578-49B9-4E41-A576-6EC11AD5C934}" type="sibTrans" cxnId="{8F9FA144-FF7D-49EF-8208-62F03A4DA590}">
      <dgm:prSet/>
      <dgm:spPr/>
      <dgm:t>
        <a:bodyPr/>
        <a:lstStyle/>
        <a:p>
          <a:endParaRPr lang="en-US"/>
        </a:p>
      </dgm:t>
    </dgm:pt>
    <dgm:pt modelId="{B6702489-9046-4665-B6B2-E024D0F7F3CC}">
      <dgm:prSet/>
      <dgm:spPr/>
      <dgm:t>
        <a:bodyPr/>
        <a:lstStyle/>
        <a:p>
          <a:r>
            <a:rPr lang="en-GB" dirty="0"/>
            <a:t>Footwear assessment</a:t>
          </a:r>
          <a:endParaRPr lang="en-US" dirty="0"/>
        </a:p>
      </dgm:t>
    </dgm:pt>
    <dgm:pt modelId="{679C2144-9F32-418F-90EE-81EDE8DD068F}" type="parTrans" cxnId="{2E26016C-0063-443A-BBAA-A26351C19B82}">
      <dgm:prSet/>
      <dgm:spPr/>
      <dgm:t>
        <a:bodyPr/>
        <a:lstStyle/>
        <a:p>
          <a:endParaRPr lang="en-US"/>
        </a:p>
      </dgm:t>
    </dgm:pt>
    <dgm:pt modelId="{8B0C8248-2E9B-4F28-A6A0-9F5765C5BE5C}" type="sibTrans" cxnId="{2E26016C-0063-443A-BBAA-A26351C19B82}">
      <dgm:prSet/>
      <dgm:spPr/>
      <dgm:t>
        <a:bodyPr/>
        <a:lstStyle/>
        <a:p>
          <a:endParaRPr lang="en-US"/>
        </a:p>
      </dgm:t>
    </dgm:pt>
    <dgm:pt modelId="{630A3205-A8C0-4906-8C7D-2475C89491CF}">
      <dgm:prSet/>
      <dgm:spPr/>
      <dgm:t>
        <a:bodyPr/>
        <a:lstStyle/>
        <a:p>
          <a:r>
            <a:rPr lang="en-GB" dirty="0"/>
            <a:t>Monitoring for pain, swelling, deformities, or reduced sensation</a:t>
          </a:r>
          <a:endParaRPr lang="en-US" dirty="0"/>
        </a:p>
      </dgm:t>
    </dgm:pt>
    <dgm:pt modelId="{29E7D468-6F97-4CD2-BA07-954219354344}" type="parTrans" cxnId="{EAE0990A-FA9E-4331-B114-121E5FDFE101}">
      <dgm:prSet/>
      <dgm:spPr/>
      <dgm:t>
        <a:bodyPr/>
        <a:lstStyle/>
        <a:p>
          <a:endParaRPr lang="en-US"/>
        </a:p>
      </dgm:t>
    </dgm:pt>
    <dgm:pt modelId="{5C5EE368-E48B-474D-B0CF-E82E171C6767}" type="sibTrans" cxnId="{EAE0990A-FA9E-4331-B114-121E5FDFE101}">
      <dgm:prSet/>
      <dgm:spPr/>
      <dgm:t>
        <a:bodyPr/>
        <a:lstStyle/>
        <a:p>
          <a:endParaRPr lang="en-US"/>
        </a:p>
      </dgm:t>
    </dgm:pt>
    <dgm:pt modelId="{62516199-FCED-4FD5-9114-CB878DD943D9}" type="pres">
      <dgm:prSet presAssocID="{A3CECEBB-D0B6-499E-9F4E-3EF480811EDC}" presName="diagram" presStyleCnt="0">
        <dgm:presLayoutVars>
          <dgm:dir/>
          <dgm:resizeHandles val="exact"/>
        </dgm:presLayoutVars>
      </dgm:prSet>
      <dgm:spPr/>
    </dgm:pt>
    <dgm:pt modelId="{D3302536-8949-429C-AD1F-C43F5C0A4BF1}" type="pres">
      <dgm:prSet presAssocID="{7B4FAE91-0921-4948-9526-1EA2E088D199}" presName="arrow" presStyleLbl="node1" presStyleIdx="0" presStyleCnt="4" custRadScaleRad="142937" custRadScaleInc="-1702">
        <dgm:presLayoutVars>
          <dgm:bulletEnabled val="1"/>
        </dgm:presLayoutVars>
      </dgm:prSet>
      <dgm:spPr/>
    </dgm:pt>
    <dgm:pt modelId="{D3A33E42-48F1-4FC8-899F-11CD9719098A}" type="pres">
      <dgm:prSet presAssocID="{A026AE47-9D8C-4D6E-B2F9-3D187F4A7EE4}" presName="arrow" presStyleLbl="node1" presStyleIdx="1" presStyleCnt="4">
        <dgm:presLayoutVars>
          <dgm:bulletEnabled val="1"/>
        </dgm:presLayoutVars>
      </dgm:prSet>
      <dgm:spPr/>
    </dgm:pt>
    <dgm:pt modelId="{95347EB2-203D-4C47-A846-1A6C79F0C4CD}" type="pres">
      <dgm:prSet presAssocID="{B6702489-9046-4665-B6B2-E024D0F7F3CC}" presName="arrow" presStyleLbl="node1" presStyleIdx="2" presStyleCnt="4">
        <dgm:presLayoutVars>
          <dgm:bulletEnabled val="1"/>
        </dgm:presLayoutVars>
      </dgm:prSet>
      <dgm:spPr/>
    </dgm:pt>
    <dgm:pt modelId="{78D2CFF1-5F10-4192-91D4-3DF4123828FE}" type="pres">
      <dgm:prSet presAssocID="{630A3205-A8C0-4906-8C7D-2475C89491CF}" presName="arrow" presStyleLbl="node1" presStyleIdx="3" presStyleCnt="4">
        <dgm:presLayoutVars>
          <dgm:bulletEnabled val="1"/>
        </dgm:presLayoutVars>
      </dgm:prSet>
      <dgm:spPr/>
    </dgm:pt>
  </dgm:ptLst>
  <dgm:cxnLst>
    <dgm:cxn modelId="{EAE0990A-FA9E-4331-B114-121E5FDFE101}" srcId="{A3CECEBB-D0B6-499E-9F4E-3EF480811EDC}" destId="{630A3205-A8C0-4906-8C7D-2475C89491CF}" srcOrd="3" destOrd="0" parTransId="{29E7D468-6F97-4CD2-BA07-954219354344}" sibTransId="{5C5EE368-E48B-474D-B0CF-E82E171C6767}"/>
    <dgm:cxn modelId="{FB0BFF25-FCC3-4518-B63D-ACFB7BDB0B4F}" type="presOf" srcId="{7B4FAE91-0921-4948-9526-1EA2E088D199}" destId="{D3302536-8949-429C-AD1F-C43F5C0A4BF1}" srcOrd="0" destOrd="0" presId="urn:microsoft.com/office/officeart/2005/8/layout/arrow5"/>
    <dgm:cxn modelId="{8F9FA144-FF7D-49EF-8208-62F03A4DA590}" srcId="{A3CECEBB-D0B6-499E-9F4E-3EF480811EDC}" destId="{A026AE47-9D8C-4D6E-B2F9-3D187F4A7EE4}" srcOrd="1" destOrd="0" parTransId="{8A518DC5-0131-440F-8BD2-3B6A3140DAD5}" sibTransId="{08A4D578-49B9-4E41-A576-6EC11AD5C934}"/>
    <dgm:cxn modelId="{2E26016C-0063-443A-BBAA-A26351C19B82}" srcId="{A3CECEBB-D0B6-499E-9F4E-3EF480811EDC}" destId="{B6702489-9046-4665-B6B2-E024D0F7F3CC}" srcOrd="2" destOrd="0" parTransId="{679C2144-9F32-418F-90EE-81EDE8DD068F}" sibTransId="{8B0C8248-2E9B-4F28-A6A0-9F5765C5BE5C}"/>
    <dgm:cxn modelId="{64A19077-058B-40AF-AA34-C7A211227547}" srcId="{A3CECEBB-D0B6-499E-9F4E-3EF480811EDC}" destId="{7B4FAE91-0921-4948-9526-1EA2E088D199}" srcOrd="0" destOrd="0" parTransId="{ED8D1B3F-08AA-448D-9434-48DF49D9A309}" sibTransId="{49F86B36-F73B-491A-9B61-4763BD1E0534}"/>
    <dgm:cxn modelId="{68AA5783-0353-4C67-9ED0-F8571E62EE31}" type="presOf" srcId="{A3CECEBB-D0B6-499E-9F4E-3EF480811EDC}" destId="{62516199-FCED-4FD5-9114-CB878DD943D9}" srcOrd="0" destOrd="0" presId="urn:microsoft.com/office/officeart/2005/8/layout/arrow5"/>
    <dgm:cxn modelId="{F8680BC5-6EE6-443C-B015-1BBA017C67FC}" type="presOf" srcId="{A026AE47-9D8C-4D6E-B2F9-3D187F4A7EE4}" destId="{D3A33E42-48F1-4FC8-899F-11CD9719098A}" srcOrd="0" destOrd="0" presId="urn:microsoft.com/office/officeart/2005/8/layout/arrow5"/>
    <dgm:cxn modelId="{B74EF5C7-C508-41A8-83D7-5DD76AF71BE2}" type="presOf" srcId="{630A3205-A8C0-4906-8C7D-2475C89491CF}" destId="{78D2CFF1-5F10-4192-91D4-3DF4123828FE}" srcOrd="0" destOrd="0" presId="urn:microsoft.com/office/officeart/2005/8/layout/arrow5"/>
    <dgm:cxn modelId="{F1AF9DD0-6BA1-4251-B8F2-3EF92AF84AB1}" type="presOf" srcId="{B6702489-9046-4665-B6B2-E024D0F7F3CC}" destId="{95347EB2-203D-4C47-A846-1A6C79F0C4CD}" srcOrd="0" destOrd="0" presId="urn:microsoft.com/office/officeart/2005/8/layout/arrow5"/>
    <dgm:cxn modelId="{975AF0AB-34F4-4FA5-8285-9FAA6713A718}" type="presParOf" srcId="{62516199-FCED-4FD5-9114-CB878DD943D9}" destId="{D3302536-8949-429C-AD1F-C43F5C0A4BF1}" srcOrd="0" destOrd="0" presId="urn:microsoft.com/office/officeart/2005/8/layout/arrow5"/>
    <dgm:cxn modelId="{150093A3-AB33-4723-987B-0E54B15ED147}" type="presParOf" srcId="{62516199-FCED-4FD5-9114-CB878DD943D9}" destId="{D3A33E42-48F1-4FC8-899F-11CD9719098A}" srcOrd="1" destOrd="0" presId="urn:microsoft.com/office/officeart/2005/8/layout/arrow5"/>
    <dgm:cxn modelId="{A9ABEF20-D7BF-4809-9326-A56674F2D1EE}" type="presParOf" srcId="{62516199-FCED-4FD5-9114-CB878DD943D9}" destId="{95347EB2-203D-4C47-A846-1A6C79F0C4CD}" srcOrd="2" destOrd="0" presId="urn:microsoft.com/office/officeart/2005/8/layout/arrow5"/>
    <dgm:cxn modelId="{0588E275-B9D5-4739-A674-D5CF71C17C74}" type="presParOf" srcId="{62516199-FCED-4FD5-9114-CB878DD943D9}" destId="{78D2CFF1-5F10-4192-91D4-3DF4123828FE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C5DF72-58E3-4EB8-ACD3-EBA9CAFB1B83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A805815-972C-49EC-BF09-4445FC5ADE75}">
      <dgm:prSet/>
      <dgm:spPr/>
      <dgm:t>
        <a:bodyPr/>
        <a:lstStyle/>
        <a:p>
          <a:r>
            <a:rPr lang="en-GB" dirty="0"/>
            <a:t>Foot problems can impact an individual's mobility</a:t>
          </a:r>
          <a:endParaRPr lang="en-US" dirty="0"/>
        </a:p>
      </dgm:t>
    </dgm:pt>
    <dgm:pt modelId="{D0EE4890-178E-48CA-BE3C-888EB0A337A3}" type="parTrans" cxnId="{987EC68B-5A47-41B5-8759-96B2529956C2}">
      <dgm:prSet/>
      <dgm:spPr/>
      <dgm:t>
        <a:bodyPr/>
        <a:lstStyle/>
        <a:p>
          <a:endParaRPr lang="en-US"/>
        </a:p>
      </dgm:t>
    </dgm:pt>
    <dgm:pt modelId="{90DC3F64-B64C-4855-8F4A-0F3F0E2FA2F6}" type="sibTrans" cxnId="{987EC68B-5A47-41B5-8759-96B2529956C2}">
      <dgm:prSet/>
      <dgm:spPr/>
      <dgm:t>
        <a:bodyPr/>
        <a:lstStyle/>
        <a:p>
          <a:endParaRPr lang="en-US"/>
        </a:p>
      </dgm:t>
    </dgm:pt>
    <dgm:pt modelId="{7E563A3C-1645-4430-A967-CFF411BC44EF}">
      <dgm:prSet/>
      <dgm:spPr/>
      <dgm:t>
        <a:bodyPr/>
        <a:lstStyle/>
        <a:p>
          <a:r>
            <a:rPr lang="en-GB" dirty="0"/>
            <a:t>Healthy feet can reduce the risk of falls</a:t>
          </a:r>
          <a:endParaRPr lang="en-US" dirty="0"/>
        </a:p>
      </dgm:t>
    </dgm:pt>
    <dgm:pt modelId="{D080B831-FBAF-45F5-A16A-117C7C4E4C66}" type="parTrans" cxnId="{6927A200-7200-4F49-8C76-633027CEBB1E}">
      <dgm:prSet/>
      <dgm:spPr/>
      <dgm:t>
        <a:bodyPr/>
        <a:lstStyle/>
        <a:p>
          <a:endParaRPr lang="en-US"/>
        </a:p>
      </dgm:t>
    </dgm:pt>
    <dgm:pt modelId="{2622B0E5-85A3-46E0-ACA9-DC41EAFDC5F1}" type="sibTrans" cxnId="{6927A200-7200-4F49-8C76-633027CEBB1E}">
      <dgm:prSet/>
      <dgm:spPr/>
      <dgm:t>
        <a:bodyPr/>
        <a:lstStyle/>
        <a:p>
          <a:endParaRPr lang="en-US"/>
        </a:p>
      </dgm:t>
    </dgm:pt>
    <dgm:pt modelId="{F7DA6250-9889-412D-93E5-1FD59C5C15C7}">
      <dgm:prSet/>
      <dgm:spPr/>
      <dgm:t>
        <a:bodyPr/>
        <a:lstStyle/>
        <a:p>
          <a:r>
            <a:rPr lang="en-GB" dirty="0"/>
            <a:t>Individuals may not realise they have a foot problem</a:t>
          </a:r>
          <a:endParaRPr lang="en-US" dirty="0"/>
        </a:p>
      </dgm:t>
    </dgm:pt>
    <dgm:pt modelId="{56C3D4C1-B954-42F6-97A7-8641827492E2}" type="parTrans" cxnId="{088985E9-31EC-46E9-982C-3ADF018FF7CD}">
      <dgm:prSet/>
      <dgm:spPr/>
      <dgm:t>
        <a:bodyPr/>
        <a:lstStyle/>
        <a:p>
          <a:endParaRPr lang="en-US"/>
        </a:p>
      </dgm:t>
    </dgm:pt>
    <dgm:pt modelId="{5B119B17-42A8-4E11-B47B-C6003F7C4D74}" type="sibTrans" cxnId="{088985E9-31EC-46E9-982C-3ADF018FF7CD}">
      <dgm:prSet/>
      <dgm:spPr/>
      <dgm:t>
        <a:bodyPr/>
        <a:lstStyle/>
        <a:p>
          <a:endParaRPr lang="en-US"/>
        </a:p>
      </dgm:t>
    </dgm:pt>
    <dgm:pt modelId="{694F4C17-F037-41C2-A5B6-321B3EA6ACB6}">
      <dgm:prSet/>
      <dgm:spPr/>
      <dgm:t>
        <a:bodyPr/>
        <a:lstStyle/>
        <a:p>
          <a:r>
            <a:rPr lang="en-GB" dirty="0"/>
            <a:t>Foot problems can be addressed when referred to the appropriate service</a:t>
          </a:r>
          <a:endParaRPr lang="en-US" dirty="0"/>
        </a:p>
      </dgm:t>
    </dgm:pt>
    <dgm:pt modelId="{D8749459-8595-4175-AB16-3690AF21E1FB}" type="parTrans" cxnId="{8C72C1A2-75A0-4756-91E3-61E9291DB924}">
      <dgm:prSet/>
      <dgm:spPr/>
      <dgm:t>
        <a:bodyPr/>
        <a:lstStyle/>
        <a:p>
          <a:endParaRPr lang="en-US"/>
        </a:p>
      </dgm:t>
    </dgm:pt>
    <dgm:pt modelId="{7A85F011-4596-43DD-9BC8-1FAB01E43CF4}" type="sibTrans" cxnId="{8C72C1A2-75A0-4756-91E3-61E9291DB924}">
      <dgm:prSet/>
      <dgm:spPr/>
      <dgm:t>
        <a:bodyPr/>
        <a:lstStyle/>
        <a:p>
          <a:endParaRPr lang="en-US"/>
        </a:p>
      </dgm:t>
    </dgm:pt>
    <dgm:pt modelId="{0A92B059-B392-482A-B19F-48C3D9444505}" type="pres">
      <dgm:prSet presAssocID="{47C5DF72-58E3-4EB8-ACD3-EBA9CAFB1B83}" presName="linear" presStyleCnt="0">
        <dgm:presLayoutVars>
          <dgm:animLvl val="lvl"/>
          <dgm:resizeHandles val="exact"/>
        </dgm:presLayoutVars>
      </dgm:prSet>
      <dgm:spPr/>
    </dgm:pt>
    <dgm:pt modelId="{7AAFA08F-CA0C-436A-B8F6-A1EAEBE0A525}" type="pres">
      <dgm:prSet presAssocID="{3A805815-972C-49EC-BF09-4445FC5ADE7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0EACA9B-821A-4246-8D93-DC9FBCDD0F02}" type="pres">
      <dgm:prSet presAssocID="{90DC3F64-B64C-4855-8F4A-0F3F0E2FA2F6}" presName="spacer" presStyleCnt="0"/>
      <dgm:spPr/>
    </dgm:pt>
    <dgm:pt modelId="{BBCF6F33-4670-4551-971C-26C3AF9A0589}" type="pres">
      <dgm:prSet presAssocID="{7E563A3C-1645-4430-A967-CFF411BC44E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78654E4-C618-4E82-85C1-E4E582DC36E4}" type="pres">
      <dgm:prSet presAssocID="{2622B0E5-85A3-46E0-ACA9-DC41EAFDC5F1}" presName="spacer" presStyleCnt="0"/>
      <dgm:spPr/>
    </dgm:pt>
    <dgm:pt modelId="{5957292C-87FD-4A9C-89BC-206DF897B279}" type="pres">
      <dgm:prSet presAssocID="{F7DA6250-9889-412D-93E5-1FD59C5C15C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3AD7A93-63FD-4577-8A2E-C35DF309CB2E}" type="pres">
      <dgm:prSet presAssocID="{5B119B17-42A8-4E11-B47B-C6003F7C4D74}" presName="spacer" presStyleCnt="0"/>
      <dgm:spPr/>
    </dgm:pt>
    <dgm:pt modelId="{3A83FD07-A48F-450E-A9C5-710A661F8B55}" type="pres">
      <dgm:prSet presAssocID="{694F4C17-F037-41C2-A5B6-321B3EA6ACB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927A200-7200-4F49-8C76-633027CEBB1E}" srcId="{47C5DF72-58E3-4EB8-ACD3-EBA9CAFB1B83}" destId="{7E563A3C-1645-4430-A967-CFF411BC44EF}" srcOrd="1" destOrd="0" parTransId="{D080B831-FBAF-45F5-A16A-117C7C4E4C66}" sibTransId="{2622B0E5-85A3-46E0-ACA9-DC41EAFDC5F1}"/>
    <dgm:cxn modelId="{05927346-7A19-41D7-A52E-D2831953862A}" type="presOf" srcId="{47C5DF72-58E3-4EB8-ACD3-EBA9CAFB1B83}" destId="{0A92B059-B392-482A-B19F-48C3D9444505}" srcOrd="0" destOrd="0" presId="urn:microsoft.com/office/officeart/2005/8/layout/vList2"/>
    <dgm:cxn modelId="{987EC68B-5A47-41B5-8759-96B2529956C2}" srcId="{47C5DF72-58E3-4EB8-ACD3-EBA9CAFB1B83}" destId="{3A805815-972C-49EC-BF09-4445FC5ADE75}" srcOrd="0" destOrd="0" parTransId="{D0EE4890-178E-48CA-BE3C-888EB0A337A3}" sibTransId="{90DC3F64-B64C-4855-8F4A-0F3F0E2FA2F6}"/>
    <dgm:cxn modelId="{426C6293-C783-447E-AED9-6C2EE81F49AD}" type="presOf" srcId="{3A805815-972C-49EC-BF09-4445FC5ADE75}" destId="{7AAFA08F-CA0C-436A-B8F6-A1EAEBE0A525}" srcOrd="0" destOrd="0" presId="urn:microsoft.com/office/officeart/2005/8/layout/vList2"/>
    <dgm:cxn modelId="{8C72C1A2-75A0-4756-91E3-61E9291DB924}" srcId="{47C5DF72-58E3-4EB8-ACD3-EBA9CAFB1B83}" destId="{694F4C17-F037-41C2-A5B6-321B3EA6ACB6}" srcOrd="3" destOrd="0" parTransId="{D8749459-8595-4175-AB16-3690AF21E1FB}" sibTransId="{7A85F011-4596-43DD-9BC8-1FAB01E43CF4}"/>
    <dgm:cxn modelId="{A89E48AD-E726-4E8B-8A3E-82D3029F4BB0}" type="presOf" srcId="{694F4C17-F037-41C2-A5B6-321B3EA6ACB6}" destId="{3A83FD07-A48F-450E-A9C5-710A661F8B55}" srcOrd="0" destOrd="0" presId="urn:microsoft.com/office/officeart/2005/8/layout/vList2"/>
    <dgm:cxn modelId="{43D43BE1-060E-4604-8614-9A5AC49D7014}" type="presOf" srcId="{F7DA6250-9889-412D-93E5-1FD59C5C15C7}" destId="{5957292C-87FD-4A9C-89BC-206DF897B279}" srcOrd="0" destOrd="0" presId="urn:microsoft.com/office/officeart/2005/8/layout/vList2"/>
    <dgm:cxn modelId="{E78927E2-5D1B-4C03-BDF4-B24AD9BAA84B}" type="presOf" srcId="{7E563A3C-1645-4430-A967-CFF411BC44EF}" destId="{BBCF6F33-4670-4551-971C-26C3AF9A0589}" srcOrd="0" destOrd="0" presId="urn:microsoft.com/office/officeart/2005/8/layout/vList2"/>
    <dgm:cxn modelId="{088985E9-31EC-46E9-982C-3ADF018FF7CD}" srcId="{47C5DF72-58E3-4EB8-ACD3-EBA9CAFB1B83}" destId="{F7DA6250-9889-412D-93E5-1FD59C5C15C7}" srcOrd="2" destOrd="0" parTransId="{56C3D4C1-B954-42F6-97A7-8641827492E2}" sibTransId="{5B119B17-42A8-4E11-B47B-C6003F7C4D74}"/>
    <dgm:cxn modelId="{98B50365-1BDE-4F72-989E-C2F045FB8708}" type="presParOf" srcId="{0A92B059-B392-482A-B19F-48C3D9444505}" destId="{7AAFA08F-CA0C-436A-B8F6-A1EAEBE0A525}" srcOrd="0" destOrd="0" presId="urn:microsoft.com/office/officeart/2005/8/layout/vList2"/>
    <dgm:cxn modelId="{EC7F6DA8-F9A8-4ECC-AC0A-BC6CF551674E}" type="presParOf" srcId="{0A92B059-B392-482A-B19F-48C3D9444505}" destId="{80EACA9B-821A-4246-8D93-DC9FBCDD0F02}" srcOrd="1" destOrd="0" presId="urn:microsoft.com/office/officeart/2005/8/layout/vList2"/>
    <dgm:cxn modelId="{15DEDA5D-16F8-47EC-9D0B-64005DFB4866}" type="presParOf" srcId="{0A92B059-B392-482A-B19F-48C3D9444505}" destId="{BBCF6F33-4670-4551-971C-26C3AF9A0589}" srcOrd="2" destOrd="0" presId="urn:microsoft.com/office/officeart/2005/8/layout/vList2"/>
    <dgm:cxn modelId="{D152929F-0CA5-45FC-AA04-DC22264FF509}" type="presParOf" srcId="{0A92B059-B392-482A-B19F-48C3D9444505}" destId="{C78654E4-C618-4E82-85C1-E4E582DC36E4}" srcOrd="3" destOrd="0" presId="urn:microsoft.com/office/officeart/2005/8/layout/vList2"/>
    <dgm:cxn modelId="{3B363412-3B72-49A6-965C-3B5F34767A43}" type="presParOf" srcId="{0A92B059-B392-482A-B19F-48C3D9444505}" destId="{5957292C-87FD-4A9C-89BC-206DF897B279}" srcOrd="4" destOrd="0" presId="urn:microsoft.com/office/officeart/2005/8/layout/vList2"/>
    <dgm:cxn modelId="{335E6B4C-ACDD-45A9-A931-9589DDEEA202}" type="presParOf" srcId="{0A92B059-B392-482A-B19F-48C3D9444505}" destId="{C3AD7A93-63FD-4577-8A2E-C35DF309CB2E}" srcOrd="5" destOrd="0" presId="urn:microsoft.com/office/officeart/2005/8/layout/vList2"/>
    <dgm:cxn modelId="{EEC39F27-C477-432D-9CA3-86C1C0AC65B0}" type="presParOf" srcId="{0A92B059-B392-482A-B19F-48C3D9444505}" destId="{3A83FD07-A48F-450E-A9C5-710A661F8B5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4CD23EB-F569-478C-9984-691866C698A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89571CD1-1A3A-4B22-9A31-6389193AD56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To establish if Community Therapy staff complete a thorough foot health check with patients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AD8785-04D9-41C2-94E6-D3311176A341}" type="parTrans" cxnId="{62F2A439-FBE4-4197-B416-1E1A0ED02670}">
      <dgm:prSet/>
      <dgm:spPr/>
      <dgm:t>
        <a:bodyPr/>
        <a:lstStyle/>
        <a:p>
          <a:endParaRPr lang="en-US"/>
        </a:p>
      </dgm:t>
    </dgm:pt>
    <dgm:pt modelId="{CBC61A11-C438-454B-BF73-4AD7EF3B394F}" type="sibTrans" cxnId="{62F2A439-FBE4-4197-B416-1E1A0ED02670}">
      <dgm:prSet/>
      <dgm:spPr/>
      <dgm:t>
        <a:bodyPr/>
        <a:lstStyle/>
        <a:p>
          <a:endParaRPr lang="en-US"/>
        </a:p>
      </dgm:t>
    </dgm:pt>
    <dgm:pt modelId="{1B2DD5CD-A5EA-433B-8273-D638C94D032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To scope the level of assessment and outcome when Therapy staff complete community visits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32CD8B-151C-402E-A234-FAE37F4982BD}" type="parTrans" cxnId="{C2EBF2B3-BD8B-4E03-BA01-5A4039EDC1DB}">
      <dgm:prSet/>
      <dgm:spPr/>
      <dgm:t>
        <a:bodyPr/>
        <a:lstStyle/>
        <a:p>
          <a:endParaRPr lang="en-US"/>
        </a:p>
      </dgm:t>
    </dgm:pt>
    <dgm:pt modelId="{164FD91B-F0E2-4479-B1BF-6476349254B4}" type="sibTrans" cxnId="{C2EBF2B3-BD8B-4E03-BA01-5A4039EDC1DB}">
      <dgm:prSet/>
      <dgm:spPr/>
      <dgm:t>
        <a:bodyPr/>
        <a:lstStyle/>
        <a:p>
          <a:endParaRPr lang="en-US"/>
        </a:p>
      </dgm:t>
    </dgm:pt>
    <dgm:pt modelId="{70E8BCB3-257F-4DF9-9E3D-D8192D605733}" type="pres">
      <dgm:prSet presAssocID="{24CD23EB-F569-478C-9984-691866C698A0}" presName="root" presStyleCnt="0">
        <dgm:presLayoutVars>
          <dgm:dir/>
          <dgm:resizeHandles val="exact"/>
        </dgm:presLayoutVars>
      </dgm:prSet>
      <dgm:spPr/>
    </dgm:pt>
    <dgm:pt modelId="{30804D13-D74D-4BA7-8DDB-DF0CB518C589}" type="pres">
      <dgm:prSet presAssocID="{89571CD1-1A3A-4B22-9A31-6389193AD561}" presName="compNode" presStyleCnt="0"/>
      <dgm:spPr/>
    </dgm:pt>
    <dgm:pt modelId="{F3F246B6-693C-4BA1-91CB-5142F8135534}" type="pres">
      <dgm:prSet presAssocID="{89571CD1-1A3A-4B22-9A31-6389193AD56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print"/>
        </a:ext>
      </dgm:extLst>
    </dgm:pt>
    <dgm:pt modelId="{CD59DEE0-46C7-4B19-80DE-9B817ADB5B4C}" type="pres">
      <dgm:prSet presAssocID="{89571CD1-1A3A-4B22-9A31-6389193AD561}" presName="spaceRect" presStyleCnt="0"/>
      <dgm:spPr/>
    </dgm:pt>
    <dgm:pt modelId="{210F1661-8B9C-4574-ABA5-218FD19EE438}" type="pres">
      <dgm:prSet presAssocID="{89571CD1-1A3A-4B22-9A31-6389193AD561}" presName="textRect" presStyleLbl="revTx" presStyleIdx="0" presStyleCnt="2">
        <dgm:presLayoutVars>
          <dgm:chMax val="1"/>
          <dgm:chPref val="1"/>
        </dgm:presLayoutVars>
      </dgm:prSet>
      <dgm:spPr/>
    </dgm:pt>
    <dgm:pt modelId="{4FFDFF8A-FF65-45AC-A5CD-9F5A93660B7E}" type="pres">
      <dgm:prSet presAssocID="{CBC61A11-C438-454B-BF73-4AD7EF3B394F}" presName="sibTrans" presStyleCnt="0"/>
      <dgm:spPr/>
    </dgm:pt>
    <dgm:pt modelId="{377B8E38-E2D1-4ACE-8C9B-6B1EBD7B3D2F}" type="pres">
      <dgm:prSet presAssocID="{1B2DD5CD-A5EA-433B-8273-D638C94D0325}" presName="compNode" presStyleCnt="0"/>
      <dgm:spPr/>
    </dgm:pt>
    <dgm:pt modelId="{C2DAB011-B621-4004-BABF-C24B957C3766}" type="pres">
      <dgm:prSet presAssocID="{1B2DD5CD-A5EA-433B-8273-D638C94D032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k"/>
        </a:ext>
      </dgm:extLst>
    </dgm:pt>
    <dgm:pt modelId="{3AA656B1-E9E2-4D0D-B8F1-C91BF95842F0}" type="pres">
      <dgm:prSet presAssocID="{1B2DD5CD-A5EA-433B-8273-D638C94D0325}" presName="spaceRect" presStyleCnt="0"/>
      <dgm:spPr/>
    </dgm:pt>
    <dgm:pt modelId="{785C4A3A-07F3-47CE-BB50-DF42EBE0AF46}" type="pres">
      <dgm:prSet presAssocID="{1B2DD5CD-A5EA-433B-8273-D638C94D032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2F2A439-FBE4-4197-B416-1E1A0ED02670}" srcId="{24CD23EB-F569-478C-9984-691866C698A0}" destId="{89571CD1-1A3A-4B22-9A31-6389193AD561}" srcOrd="0" destOrd="0" parTransId="{8DAD8785-04D9-41C2-94E6-D3311176A341}" sibTransId="{CBC61A11-C438-454B-BF73-4AD7EF3B394F}"/>
    <dgm:cxn modelId="{4076564C-CEBF-4AFF-9DC3-5E7786103D8B}" type="presOf" srcId="{24CD23EB-F569-478C-9984-691866C698A0}" destId="{70E8BCB3-257F-4DF9-9E3D-D8192D605733}" srcOrd="0" destOrd="0" presId="urn:microsoft.com/office/officeart/2018/2/layout/IconLabelList"/>
    <dgm:cxn modelId="{C2EBF2B3-BD8B-4E03-BA01-5A4039EDC1DB}" srcId="{24CD23EB-F569-478C-9984-691866C698A0}" destId="{1B2DD5CD-A5EA-433B-8273-D638C94D0325}" srcOrd="1" destOrd="0" parTransId="{4532CD8B-151C-402E-A234-FAE37F4982BD}" sibTransId="{164FD91B-F0E2-4479-B1BF-6476349254B4}"/>
    <dgm:cxn modelId="{10EFBDBC-CD05-495E-BAEF-9A16B9F1085F}" type="presOf" srcId="{89571CD1-1A3A-4B22-9A31-6389193AD561}" destId="{210F1661-8B9C-4574-ABA5-218FD19EE438}" srcOrd="0" destOrd="0" presId="urn:microsoft.com/office/officeart/2018/2/layout/IconLabelList"/>
    <dgm:cxn modelId="{10FCB3F7-A215-416B-8CF1-ABC5CEED92D3}" type="presOf" srcId="{1B2DD5CD-A5EA-433B-8273-D638C94D0325}" destId="{785C4A3A-07F3-47CE-BB50-DF42EBE0AF46}" srcOrd="0" destOrd="0" presId="urn:microsoft.com/office/officeart/2018/2/layout/IconLabelList"/>
    <dgm:cxn modelId="{7E47AD61-CF6B-4BD5-9219-FC8A757317E4}" type="presParOf" srcId="{70E8BCB3-257F-4DF9-9E3D-D8192D605733}" destId="{30804D13-D74D-4BA7-8DDB-DF0CB518C589}" srcOrd="0" destOrd="0" presId="urn:microsoft.com/office/officeart/2018/2/layout/IconLabelList"/>
    <dgm:cxn modelId="{50203273-B230-4C47-8E58-17DC230AD73C}" type="presParOf" srcId="{30804D13-D74D-4BA7-8DDB-DF0CB518C589}" destId="{F3F246B6-693C-4BA1-91CB-5142F8135534}" srcOrd="0" destOrd="0" presId="urn:microsoft.com/office/officeart/2018/2/layout/IconLabelList"/>
    <dgm:cxn modelId="{8198DAC3-A7E7-46C4-B4CA-B6BB29A985E9}" type="presParOf" srcId="{30804D13-D74D-4BA7-8DDB-DF0CB518C589}" destId="{CD59DEE0-46C7-4B19-80DE-9B817ADB5B4C}" srcOrd="1" destOrd="0" presId="urn:microsoft.com/office/officeart/2018/2/layout/IconLabelList"/>
    <dgm:cxn modelId="{66A25D5C-496A-4B11-B10C-00E0933AB55A}" type="presParOf" srcId="{30804D13-D74D-4BA7-8DDB-DF0CB518C589}" destId="{210F1661-8B9C-4574-ABA5-218FD19EE438}" srcOrd="2" destOrd="0" presId="urn:microsoft.com/office/officeart/2018/2/layout/IconLabelList"/>
    <dgm:cxn modelId="{848949A0-90F8-44CB-BED3-CE94371C50A7}" type="presParOf" srcId="{70E8BCB3-257F-4DF9-9E3D-D8192D605733}" destId="{4FFDFF8A-FF65-45AC-A5CD-9F5A93660B7E}" srcOrd="1" destOrd="0" presId="urn:microsoft.com/office/officeart/2018/2/layout/IconLabelList"/>
    <dgm:cxn modelId="{EAA5D377-9B8B-48AA-AF14-94AEE8DFC5E9}" type="presParOf" srcId="{70E8BCB3-257F-4DF9-9E3D-D8192D605733}" destId="{377B8E38-E2D1-4ACE-8C9B-6B1EBD7B3D2F}" srcOrd="2" destOrd="0" presId="urn:microsoft.com/office/officeart/2018/2/layout/IconLabelList"/>
    <dgm:cxn modelId="{AD2B9451-AFB9-4935-A15D-B79849F48526}" type="presParOf" srcId="{377B8E38-E2D1-4ACE-8C9B-6B1EBD7B3D2F}" destId="{C2DAB011-B621-4004-BABF-C24B957C3766}" srcOrd="0" destOrd="0" presId="urn:microsoft.com/office/officeart/2018/2/layout/IconLabelList"/>
    <dgm:cxn modelId="{D965718F-8C2B-4A94-BF8C-973E479516EA}" type="presParOf" srcId="{377B8E38-E2D1-4ACE-8C9B-6B1EBD7B3D2F}" destId="{3AA656B1-E9E2-4D0D-B8F1-C91BF95842F0}" srcOrd="1" destOrd="0" presId="urn:microsoft.com/office/officeart/2018/2/layout/IconLabelList"/>
    <dgm:cxn modelId="{A37B11C5-40E1-476F-9C4A-6CE796EAC1AF}" type="presParOf" srcId="{377B8E38-E2D1-4ACE-8C9B-6B1EBD7B3D2F}" destId="{785C4A3A-07F3-47CE-BB50-DF42EBE0AF4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B615129-0EFF-4242-9B19-AD47EA0BA660}" type="doc">
      <dgm:prSet loTypeId="urn:microsoft.com/office/officeart/2005/8/layout/hierarchy1" loCatId="hierarchy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646E328E-A3F9-4128-BA8A-3A915220FDDE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A foot health questionnaire was developed using Microsoft Forms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14CC9B-CEA1-438B-B062-1450E742D4E1}" type="parTrans" cxnId="{B7E8CE57-58F2-458B-8DD0-BF34CB3E8255}">
      <dgm:prSet/>
      <dgm:spPr/>
      <dgm:t>
        <a:bodyPr/>
        <a:lstStyle/>
        <a:p>
          <a:endParaRPr lang="en-US"/>
        </a:p>
      </dgm:t>
    </dgm:pt>
    <dgm:pt modelId="{A5CBB8FE-1041-4DC9-8465-485FAB858B76}" type="sibTrans" cxnId="{B7E8CE57-58F2-458B-8DD0-BF34CB3E8255}">
      <dgm:prSet/>
      <dgm:spPr/>
      <dgm:t>
        <a:bodyPr/>
        <a:lstStyle/>
        <a:p>
          <a:endParaRPr lang="en-US"/>
        </a:p>
      </dgm:t>
    </dgm:pt>
    <dgm:pt modelId="{C349C54A-4DC3-4F2E-B769-4D4CCEEEFF30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Ten colleagues were invited to participate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955A9B-1BB3-4B0A-A7B7-E8BC99E70878}" type="parTrans" cxnId="{F5E6F8B6-672E-4A29-97C9-9B10F65EE2E7}">
      <dgm:prSet/>
      <dgm:spPr/>
      <dgm:t>
        <a:bodyPr/>
        <a:lstStyle/>
        <a:p>
          <a:endParaRPr lang="en-US"/>
        </a:p>
      </dgm:t>
    </dgm:pt>
    <dgm:pt modelId="{FCCD388B-7CE8-481E-818F-790B70447815}" type="sibTrans" cxnId="{F5E6F8B6-672E-4A29-97C9-9B10F65EE2E7}">
      <dgm:prSet/>
      <dgm:spPr/>
      <dgm:t>
        <a:bodyPr/>
        <a:lstStyle/>
        <a:p>
          <a:endParaRPr lang="en-US"/>
        </a:p>
      </dgm:t>
    </dgm:pt>
    <dgm:pt modelId="{E60C087F-711A-4F03-B943-EF4BBE357C48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The questionnaire remained open for responses for two weeks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AC0531-F3F7-49AF-A66A-647AA284D48E}" type="parTrans" cxnId="{667F2E75-79D5-4D6E-B2C6-46FEC37F4A5C}">
      <dgm:prSet/>
      <dgm:spPr/>
      <dgm:t>
        <a:bodyPr/>
        <a:lstStyle/>
        <a:p>
          <a:endParaRPr lang="en-US"/>
        </a:p>
      </dgm:t>
    </dgm:pt>
    <dgm:pt modelId="{E3A9E5F5-3416-4D3E-ADC0-9724B0F54221}" type="sibTrans" cxnId="{667F2E75-79D5-4D6E-B2C6-46FEC37F4A5C}">
      <dgm:prSet/>
      <dgm:spPr/>
      <dgm:t>
        <a:bodyPr/>
        <a:lstStyle/>
        <a:p>
          <a:endParaRPr lang="en-US"/>
        </a:p>
      </dgm:t>
    </dgm:pt>
    <dgm:pt modelId="{F38510E1-9997-4142-9EE2-84B95F16ABE0}" type="pres">
      <dgm:prSet presAssocID="{AB615129-0EFF-4242-9B19-AD47EA0BA66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3BF6F97-A50F-42E1-9235-02CF067AD6D7}" type="pres">
      <dgm:prSet presAssocID="{646E328E-A3F9-4128-BA8A-3A915220FDDE}" presName="hierRoot1" presStyleCnt="0"/>
      <dgm:spPr/>
    </dgm:pt>
    <dgm:pt modelId="{0D6818F7-D6DC-4263-8124-664DAA555DFB}" type="pres">
      <dgm:prSet presAssocID="{646E328E-A3F9-4128-BA8A-3A915220FDDE}" presName="composite" presStyleCnt="0"/>
      <dgm:spPr/>
    </dgm:pt>
    <dgm:pt modelId="{766E694F-EBA0-483E-8186-FB4BC1D9CBA9}" type="pres">
      <dgm:prSet presAssocID="{646E328E-A3F9-4128-BA8A-3A915220FDDE}" presName="background" presStyleLbl="node0" presStyleIdx="0" presStyleCnt="3"/>
      <dgm:spPr/>
    </dgm:pt>
    <dgm:pt modelId="{C7D3085B-D541-49F9-9E12-21FEFB3B0B47}" type="pres">
      <dgm:prSet presAssocID="{646E328E-A3F9-4128-BA8A-3A915220FDDE}" presName="text" presStyleLbl="fgAcc0" presStyleIdx="0" presStyleCnt="3">
        <dgm:presLayoutVars>
          <dgm:chPref val="3"/>
        </dgm:presLayoutVars>
      </dgm:prSet>
      <dgm:spPr/>
    </dgm:pt>
    <dgm:pt modelId="{BFE1D210-3539-433D-A5F1-15271A8022E2}" type="pres">
      <dgm:prSet presAssocID="{646E328E-A3F9-4128-BA8A-3A915220FDDE}" presName="hierChild2" presStyleCnt="0"/>
      <dgm:spPr/>
    </dgm:pt>
    <dgm:pt modelId="{2280807F-A763-45DA-AD7C-3A67970DB191}" type="pres">
      <dgm:prSet presAssocID="{C349C54A-4DC3-4F2E-B769-4D4CCEEEFF30}" presName="hierRoot1" presStyleCnt="0"/>
      <dgm:spPr/>
    </dgm:pt>
    <dgm:pt modelId="{E72D40F0-BBDD-45B7-8CA2-2073F5E5A8C2}" type="pres">
      <dgm:prSet presAssocID="{C349C54A-4DC3-4F2E-B769-4D4CCEEEFF30}" presName="composite" presStyleCnt="0"/>
      <dgm:spPr/>
    </dgm:pt>
    <dgm:pt modelId="{B2A12960-7E38-42AA-B7CC-034F5C6712F3}" type="pres">
      <dgm:prSet presAssocID="{C349C54A-4DC3-4F2E-B769-4D4CCEEEFF30}" presName="background" presStyleLbl="node0" presStyleIdx="1" presStyleCnt="3"/>
      <dgm:spPr/>
    </dgm:pt>
    <dgm:pt modelId="{972C75C1-13B9-430F-985F-B623E3FFB53F}" type="pres">
      <dgm:prSet presAssocID="{C349C54A-4DC3-4F2E-B769-4D4CCEEEFF30}" presName="text" presStyleLbl="fgAcc0" presStyleIdx="1" presStyleCnt="3">
        <dgm:presLayoutVars>
          <dgm:chPref val="3"/>
        </dgm:presLayoutVars>
      </dgm:prSet>
      <dgm:spPr/>
    </dgm:pt>
    <dgm:pt modelId="{CAB91323-E28F-41D6-BCA3-26970E02F88D}" type="pres">
      <dgm:prSet presAssocID="{C349C54A-4DC3-4F2E-B769-4D4CCEEEFF30}" presName="hierChild2" presStyleCnt="0"/>
      <dgm:spPr/>
    </dgm:pt>
    <dgm:pt modelId="{A41B6A6E-1481-4879-B082-E435E5F21AB9}" type="pres">
      <dgm:prSet presAssocID="{E60C087F-711A-4F03-B943-EF4BBE357C48}" presName="hierRoot1" presStyleCnt="0"/>
      <dgm:spPr/>
    </dgm:pt>
    <dgm:pt modelId="{4D2B4396-D928-48A6-A14B-735F51C524D9}" type="pres">
      <dgm:prSet presAssocID="{E60C087F-711A-4F03-B943-EF4BBE357C48}" presName="composite" presStyleCnt="0"/>
      <dgm:spPr/>
    </dgm:pt>
    <dgm:pt modelId="{12B18B68-956C-440A-9C01-5791F2A8444F}" type="pres">
      <dgm:prSet presAssocID="{E60C087F-711A-4F03-B943-EF4BBE357C48}" presName="background" presStyleLbl="node0" presStyleIdx="2" presStyleCnt="3"/>
      <dgm:spPr/>
    </dgm:pt>
    <dgm:pt modelId="{C0E5BAEE-A7D9-45BC-B246-7B24FB91AE1F}" type="pres">
      <dgm:prSet presAssocID="{E60C087F-711A-4F03-B943-EF4BBE357C48}" presName="text" presStyleLbl="fgAcc0" presStyleIdx="2" presStyleCnt="3">
        <dgm:presLayoutVars>
          <dgm:chPref val="3"/>
        </dgm:presLayoutVars>
      </dgm:prSet>
      <dgm:spPr/>
    </dgm:pt>
    <dgm:pt modelId="{96E74DB9-3299-47C0-990D-315C4B302A68}" type="pres">
      <dgm:prSet presAssocID="{E60C087F-711A-4F03-B943-EF4BBE357C48}" presName="hierChild2" presStyleCnt="0"/>
      <dgm:spPr/>
    </dgm:pt>
  </dgm:ptLst>
  <dgm:cxnLst>
    <dgm:cxn modelId="{B5D7982C-CC16-4198-B671-7E35410F8364}" type="presOf" srcId="{E60C087F-711A-4F03-B943-EF4BBE357C48}" destId="{C0E5BAEE-A7D9-45BC-B246-7B24FB91AE1F}" srcOrd="0" destOrd="0" presId="urn:microsoft.com/office/officeart/2005/8/layout/hierarchy1"/>
    <dgm:cxn modelId="{2FEED42D-2068-4CB5-AFEA-A700C38B3849}" type="presOf" srcId="{646E328E-A3F9-4128-BA8A-3A915220FDDE}" destId="{C7D3085B-D541-49F9-9E12-21FEFB3B0B47}" srcOrd="0" destOrd="0" presId="urn:microsoft.com/office/officeart/2005/8/layout/hierarchy1"/>
    <dgm:cxn modelId="{667F2E75-79D5-4D6E-B2C6-46FEC37F4A5C}" srcId="{AB615129-0EFF-4242-9B19-AD47EA0BA660}" destId="{E60C087F-711A-4F03-B943-EF4BBE357C48}" srcOrd="2" destOrd="0" parTransId="{E1AC0531-F3F7-49AF-A66A-647AA284D48E}" sibTransId="{E3A9E5F5-3416-4D3E-ADC0-9724B0F54221}"/>
    <dgm:cxn modelId="{B7E8CE57-58F2-458B-8DD0-BF34CB3E8255}" srcId="{AB615129-0EFF-4242-9B19-AD47EA0BA660}" destId="{646E328E-A3F9-4128-BA8A-3A915220FDDE}" srcOrd="0" destOrd="0" parTransId="{1A14CC9B-CEA1-438B-B062-1450E742D4E1}" sibTransId="{A5CBB8FE-1041-4DC9-8465-485FAB858B76}"/>
    <dgm:cxn modelId="{F5E6F8B6-672E-4A29-97C9-9B10F65EE2E7}" srcId="{AB615129-0EFF-4242-9B19-AD47EA0BA660}" destId="{C349C54A-4DC3-4F2E-B769-4D4CCEEEFF30}" srcOrd="1" destOrd="0" parTransId="{E2955A9B-1BB3-4B0A-A7B7-E8BC99E70878}" sibTransId="{FCCD388B-7CE8-481E-818F-790B70447815}"/>
    <dgm:cxn modelId="{ECB99AC8-8CC4-4CC2-B83F-67350B0C4FA9}" type="presOf" srcId="{C349C54A-4DC3-4F2E-B769-4D4CCEEEFF30}" destId="{972C75C1-13B9-430F-985F-B623E3FFB53F}" srcOrd="0" destOrd="0" presId="urn:microsoft.com/office/officeart/2005/8/layout/hierarchy1"/>
    <dgm:cxn modelId="{81C934EC-31EC-47A4-8E78-48D6856AD7B1}" type="presOf" srcId="{AB615129-0EFF-4242-9B19-AD47EA0BA660}" destId="{F38510E1-9997-4142-9EE2-84B95F16ABE0}" srcOrd="0" destOrd="0" presId="urn:microsoft.com/office/officeart/2005/8/layout/hierarchy1"/>
    <dgm:cxn modelId="{AE2AC330-3508-4995-BB6F-DEE317B6A4DB}" type="presParOf" srcId="{F38510E1-9997-4142-9EE2-84B95F16ABE0}" destId="{A3BF6F97-A50F-42E1-9235-02CF067AD6D7}" srcOrd="0" destOrd="0" presId="urn:microsoft.com/office/officeart/2005/8/layout/hierarchy1"/>
    <dgm:cxn modelId="{D8A75D70-A208-4A31-9018-E109601F72C8}" type="presParOf" srcId="{A3BF6F97-A50F-42E1-9235-02CF067AD6D7}" destId="{0D6818F7-D6DC-4263-8124-664DAA555DFB}" srcOrd="0" destOrd="0" presId="urn:microsoft.com/office/officeart/2005/8/layout/hierarchy1"/>
    <dgm:cxn modelId="{A6DD00AC-FAAC-48D1-BCF9-1DB66BA7D3DD}" type="presParOf" srcId="{0D6818F7-D6DC-4263-8124-664DAA555DFB}" destId="{766E694F-EBA0-483E-8186-FB4BC1D9CBA9}" srcOrd="0" destOrd="0" presId="urn:microsoft.com/office/officeart/2005/8/layout/hierarchy1"/>
    <dgm:cxn modelId="{F3C9FA51-ECF9-4201-A3A6-FA41887F5015}" type="presParOf" srcId="{0D6818F7-D6DC-4263-8124-664DAA555DFB}" destId="{C7D3085B-D541-49F9-9E12-21FEFB3B0B47}" srcOrd="1" destOrd="0" presId="urn:microsoft.com/office/officeart/2005/8/layout/hierarchy1"/>
    <dgm:cxn modelId="{26349022-67B7-47DB-8EE1-580E49BD2813}" type="presParOf" srcId="{A3BF6F97-A50F-42E1-9235-02CF067AD6D7}" destId="{BFE1D210-3539-433D-A5F1-15271A8022E2}" srcOrd="1" destOrd="0" presId="urn:microsoft.com/office/officeart/2005/8/layout/hierarchy1"/>
    <dgm:cxn modelId="{5D246C6F-F909-49FF-83C5-2D068848643F}" type="presParOf" srcId="{F38510E1-9997-4142-9EE2-84B95F16ABE0}" destId="{2280807F-A763-45DA-AD7C-3A67970DB191}" srcOrd="1" destOrd="0" presId="urn:microsoft.com/office/officeart/2005/8/layout/hierarchy1"/>
    <dgm:cxn modelId="{391AFE17-02BB-4C78-8C63-BBD97F33AEC2}" type="presParOf" srcId="{2280807F-A763-45DA-AD7C-3A67970DB191}" destId="{E72D40F0-BBDD-45B7-8CA2-2073F5E5A8C2}" srcOrd="0" destOrd="0" presId="urn:microsoft.com/office/officeart/2005/8/layout/hierarchy1"/>
    <dgm:cxn modelId="{648175FA-EE2D-498B-9941-AA2C39F4EC9C}" type="presParOf" srcId="{E72D40F0-BBDD-45B7-8CA2-2073F5E5A8C2}" destId="{B2A12960-7E38-42AA-B7CC-034F5C6712F3}" srcOrd="0" destOrd="0" presId="urn:microsoft.com/office/officeart/2005/8/layout/hierarchy1"/>
    <dgm:cxn modelId="{16E9C2FE-EEC4-4B05-8450-BB43C51C14FA}" type="presParOf" srcId="{E72D40F0-BBDD-45B7-8CA2-2073F5E5A8C2}" destId="{972C75C1-13B9-430F-985F-B623E3FFB53F}" srcOrd="1" destOrd="0" presId="urn:microsoft.com/office/officeart/2005/8/layout/hierarchy1"/>
    <dgm:cxn modelId="{7747857E-1EF7-452D-8AEA-D5B03D359CEB}" type="presParOf" srcId="{2280807F-A763-45DA-AD7C-3A67970DB191}" destId="{CAB91323-E28F-41D6-BCA3-26970E02F88D}" srcOrd="1" destOrd="0" presId="urn:microsoft.com/office/officeart/2005/8/layout/hierarchy1"/>
    <dgm:cxn modelId="{BBA6C418-5394-4379-95D7-3AF2AB2E2F89}" type="presParOf" srcId="{F38510E1-9997-4142-9EE2-84B95F16ABE0}" destId="{A41B6A6E-1481-4879-B082-E435E5F21AB9}" srcOrd="2" destOrd="0" presId="urn:microsoft.com/office/officeart/2005/8/layout/hierarchy1"/>
    <dgm:cxn modelId="{8F5EB743-F91A-4DCC-86ED-4E24A7465C69}" type="presParOf" srcId="{A41B6A6E-1481-4879-B082-E435E5F21AB9}" destId="{4D2B4396-D928-48A6-A14B-735F51C524D9}" srcOrd="0" destOrd="0" presId="urn:microsoft.com/office/officeart/2005/8/layout/hierarchy1"/>
    <dgm:cxn modelId="{A90917F8-517E-4B5D-BED0-06843E748848}" type="presParOf" srcId="{4D2B4396-D928-48A6-A14B-735F51C524D9}" destId="{12B18B68-956C-440A-9C01-5791F2A8444F}" srcOrd="0" destOrd="0" presId="urn:microsoft.com/office/officeart/2005/8/layout/hierarchy1"/>
    <dgm:cxn modelId="{A71FD759-9AC7-4518-9EFF-8AD5228AC5E4}" type="presParOf" srcId="{4D2B4396-D928-48A6-A14B-735F51C524D9}" destId="{C0E5BAEE-A7D9-45BC-B246-7B24FB91AE1F}" srcOrd="1" destOrd="0" presId="urn:microsoft.com/office/officeart/2005/8/layout/hierarchy1"/>
    <dgm:cxn modelId="{9DFEDB06-02A5-4B73-9ACC-6A2B2A819128}" type="presParOf" srcId="{A41B6A6E-1481-4879-B082-E435E5F21AB9}" destId="{96E74DB9-3299-47C0-990D-315C4B302A6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6B2D386-23FD-4D8C-93BE-490E19CA7F5C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A0BBC67-5FCC-4360-9787-E36C1F6773F9}">
      <dgm:prSet custT="1"/>
      <dgm:spPr>
        <a:ln>
          <a:solidFill>
            <a:schemeClr val="tx1"/>
          </a:solidFill>
        </a:ln>
      </dgm:spPr>
      <dgm:t>
        <a:bodyPr/>
        <a:lstStyle/>
        <a:p>
          <a:pPr algn="ctr"/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To feedback my findings to my line manager and suggest that there is a need for further training on completing foot health checks</a:t>
          </a:r>
        </a:p>
      </dgm:t>
    </dgm:pt>
    <dgm:pt modelId="{FB834522-04FB-49D6-8AEC-B1B875CE8CD5}" type="parTrans" cxnId="{09F4CCB7-5D66-4653-8BE6-10FF2C21630A}">
      <dgm:prSet/>
      <dgm:spPr/>
      <dgm:t>
        <a:bodyPr/>
        <a:lstStyle/>
        <a:p>
          <a:endParaRPr lang="en-US"/>
        </a:p>
      </dgm:t>
    </dgm:pt>
    <dgm:pt modelId="{53FBD2BD-8247-44EE-A884-2BABE9356461}" type="sibTrans" cxnId="{09F4CCB7-5D66-4653-8BE6-10FF2C21630A}">
      <dgm:prSet phldrT="01"/>
      <dgm:spPr/>
      <dgm:t>
        <a:bodyPr/>
        <a:lstStyle/>
        <a:p>
          <a:endParaRPr lang="en-US" dirty="0"/>
        </a:p>
      </dgm:t>
    </dgm:pt>
    <dgm:pt modelId="{1712C70E-92F5-40A6-AD7B-B21D5BD2DE93}">
      <dgm:prSet custT="1"/>
      <dgm:spPr>
        <a:ln>
          <a:solidFill>
            <a:schemeClr val="tx1"/>
          </a:solidFill>
        </a:ln>
      </dgm:spPr>
      <dgm:t>
        <a:bodyPr/>
        <a:lstStyle/>
        <a:p>
          <a:pPr algn="ctr"/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To continue to encourage staff to complete foot health checks during community visits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F25AFF-E038-419B-8285-7345CE275F49}" type="parTrans" cxnId="{8267E850-D5E9-448E-93E5-B46BCBE3EAD9}">
      <dgm:prSet/>
      <dgm:spPr/>
      <dgm:t>
        <a:bodyPr/>
        <a:lstStyle/>
        <a:p>
          <a:endParaRPr lang="en-US"/>
        </a:p>
      </dgm:t>
    </dgm:pt>
    <dgm:pt modelId="{8C1EC8D5-9323-40FD-956A-D1F5690A40F2}" type="sibTrans" cxnId="{8267E850-D5E9-448E-93E5-B46BCBE3EAD9}">
      <dgm:prSet phldrT="03"/>
      <dgm:spPr/>
      <dgm:t>
        <a:bodyPr/>
        <a:lstStyle/>
        <a:p>
          <a:endParaRPr lang="en-GB"/>
        </a:p>
      </dgm:t>
    </dgm:pt>
    <dgm:pt modelId="{36AB6831-A787-4C8D-8317-45F9EC8D7C73}" type="pres">
      <dgm:prSet presAssocID="{A6B2D386-23FD-4D8C-93BE-490E19CA7F5C}" presName="outerComposite" presStyleCnt="0">
        <dgm:presLayoutVars>
          <dgm:chMax val="5"/>
          <dgm:dir/>
          <dgm:resizeHandles val="exact"/>
        </dgm:presLayoutVars>
      </dgm:prSet>
      <dgm:spPr/>
    </dgm:pt>
    <dgm:pt modelId="{65867487-3776-4755-814D-7B0BED46D189}" type="pres">
      <dgm:prSet presAssocID="{A6B2D386-23FD-4D8C-93BE-490E19CA7F5C}" presName="dummyMaxCanvas" presStyleCnt="0">
        <dgm:presLayoutVars/>
      </dgm:prSet>
      <dgm:spPr/>
    </dgm:pt>
    <dgm:pt modelId="{3E09B514-C479-44F8-B896-AE5204780475}" type="pres">
      <dgm:prSet presAssocID="{A6B2D386-23FD-4D8C-93BE-490E19CA7F5C}" presName="TwoNodes_1" presStyleLbl="node1" presStyleIdx="0" presStyleCnt="2" custLinFactNeighborX="-143" custLinFactNeighborY="-29534">
        <dgm:presLayoutVars>
          <dgm:bulletEnabled val="1"/>
        </dgm:presLayoutVars>
      </dgm:prSet>
      <dgm:spPr/>
    </dgm:pt>
    <dgm:pt modelId="{24FC85E9-69A5-465A-9FC8-8BA180F32659}" type="pres">
      <dgm:prSet presAssocID="{A6B2D386-23FD-4D8C-93BE-490E19CA7F5C}" presName="TwoNodes_2" presStyleLbl="node1" presStyleIdx="1" presStyleCnt="2" custLinFactNeighborX="-428" custLinFactNeighborY="-10377">
        <dgm:presLayoutVars>
          <dgm:bulletEnabled val="1"/>
        </dgm:presLayoutVars>
      </dgm:prSet>
      <dgm:spPr/>
    </dgm:pt>
    <dgm:pt modelId="{2C1270B2-5041-4A80-BAD7-22FCB303D345}" type="pres">
      <dgm:prSet presAssocID="{A6B2D386-23FD-4D8C-93BE-490E19CA7F5C}" presName="TwoConn_1-2" presStyleLbl="fgAccFollowNode1" presStyleIdx="0" presStyleCnt="1" custFlipVert="0" custFlipHor="0" custScaleX="101190" custScaleY="87478">
        <dgm:presLayoutVars>
          <dgm:bulletEnabled val="1"/>
        </dgm:presLayoutVars>
      </dgm:prSet>
      <dgm:spPr/>
    </dgm:pt>
    <dgm:pt modelId="{53C6F338-61F0-4ACD-B744-39736733C40C}" type="pres">
      <dgm:prSet presAssocID="{A6B2D386-23FD-4D8C-93BE-490E19CA7F5C}" presName="TwoNodes_1_text" presStyleLbl="node1" presStyleIdx="1" presStyleCnt="2">
        <dgm:presLayoutVars>
          <dgm:bulletEnabled val="1"/>
        </dgm:presLayoutVars>
      </dgm:prSet>
      <dgm:spPr/>
    </dgm:pt>
    <dgm:pt modelId="{878D423D-BDBE-47E2-8D4C-8EA7F31E45EC}" type="pres">
      <dgm:prSet presAssocID="{A6B2D386-23FD-4D8C-93BE-490E19CA7F5C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A9FE1D20-80B6-498D-BC09-C5B354ADAFAD}" type="presOf" srcId="{3A0BBC67-5FCC-4360-9787-E36C1F6773F9}" destId="{3E09B514-C479-44F8-B896-AE5204780475}" srcOrd="0" destOrd="0" presId="urn:microsoft.com/office/officeart/2005/8/layout/vProcess5"/>
    <dgm:cxn modelId="{4E1C1249-261B-4B87-9D82-B9F5799B8775}" type="presOf" srcId="{3A0BBC67-5FCC-4360-9787-E36C1F6773F9}" destId="{53C6F338-61F0-4ACD-B744-39736733C40C}" srcOrd="1" destOrd="0" presId="urn:microsoft.com/office/officeart/2005/8/layout/vProcess5"/>
    <dgm:cxn modelId="{8267E850-D5E9-448E-93E5-B46BCBE3EAD9}" srcId="{A6B2D386-23FD-4D8C-93BE-490E19CA7F5C}" destId="{1712C70E-92F5-40A6-AD7B-B21D5BD2DE93}" srcOrd="1" destOrd="0" parTransId="{41F25AFF-E038-419B-8285-7345CE275F49}" sibTransId="{8C1EC8D5-9323-40FD-956A-D1F5690A40F2}"/>
    <dgm:cxn modelId="{5949249A-138F-46AA-A413-6CAF222CAB99}" type="presOf" srcId="{1712C70E-92F5-40A6-AD7B-B21D5BD2DE93}" destId="{878D423D-BDBE-47E2-8D4C-8EA7F31E45EC}" srcOrd="1" destOrd="0" presId="urn:microsoft.com/office/officeart/2005/8/layout/vProcess5"/>
    <dgm:cxn modelId="{09F4CCB7-5D66-4653-8BE6-10FF2C21630A}" srcId="{A6B2D386-23FD-4D8C-93BE-490E19CA7F5C}" destId="{3A0BBC67-5FCC-4360-9787-E36C1F6773F9}" srcOrd="0" destOrd="0" parTransId="{FB834522-04FB-49D6-8AEC-B1B875CE8CD5}" sibTransId="{53FBD2BD-8247-44EE-A884-2BABE9356461}"/>
    <dgm:cxn modelId="{0426EAC0-B268-4259-8157-C579DD25C479}" type="presOf" srcId="{1712C70E-92F5-40A6-AD7B-B21D5BD2DE93}" destId="{24FC85E9-69A5-465A-9FC8-8BA180F32659}" srcOrd="0" destOrd="0" presId="urn:microsoft.com/office/officeart/2005/8/layout/vProcess5"/>
    <dgm:cxn modelId="{DB88CAD1-69E8-4DA1-98CA-D82EDC18D79F}" type="presOf" srcId="{53FBD2BD-8247-44EE-A884-2BABE9356461}" destId="{2C1270B2-5041-4A80-BAD7-22FCB303D345}" srcOrd="0" destOrd="0" presId="urn:microsoft.com/office/officeart/2005/8/layout/vProcess5"/>
    <dgm:cxn modelId="{C46C48D6-826C-44B7-ACD7-FE838140B153}" type="presOf" srcId="{A6B2D386-23FD-4D8C-93BE-490E19CA7F5C}" destId="{36AB6831-A787-4C8D-8317-45F9EC8D7C73}" srcOrd="0" destOrd="0" presId="urn:microsoft.com/office/officeart/2005/8/layout/vProcess5"/>
    <dgm:cxn modelId="{9CA9C25E-6DF4-442D-AE25-ECC220109429}" type="presParOf" srcId="{36AB6831-A787-4C8D-8317-45F9EC8D7C73}" destId="{65867487-3776-4755-814D-7B0BED46D189}" srcOrd="0" destOrd="0" presId="urn:microsoft.com/office/officeart/2005/8/layout/vProcess5"/>
    <dgm:cxn modelId="{ED0EDFEC-CF5B-4C7E-8BEF-60B186617CFA}" type="presParOf" srcId="{36AB6831-A787-4C8D-8317-45F9EC8D7C73}" destId="{3E09B514-C479-44F8-B896-AE5204780475}" srcOrd="1" destOrd="0" presId="urn:microsoft.com/office/officeart/2005/8/layout/vProcess5"/>
    <dgm:cxn modelId="{BF697AA8-304F-483F-A681-98640C3097DE}" type="presParOf" srcId="{36AB6831-A787-4C8D-8317-45F9EC8D7C73}" destId="{24FC85E9-69A5-465A-9FC8-8BA180F32659}" srcOrd="2" destOrd="0" presId="urn:microsoft.com/office/officeart/2005/8/layout/vProcess5"/>
    <dgm:cxn modelId="{FB7D61B2-629C-4366-961A-D17A55CF4E3E}" type="presParOf" srcId="{36AB6831-A787-4C8D-8317-45F9EC8D7C73}" destId="{2C1270B2-5041-4A80-BAD7-22FCB303D345}" srcOrd="3" destOrd="0" presId="urn:microsoft.com/office/officeart/2005/8/layout/vProcess5"/>
    <dgm:cxn modelId="{22BEEEAB-800A-4D9C-8199-05091E9D32E3}" type="presParOf" srcId="{36AB6831-A787-4C8D-8317-45F9EC8D7C73}" destId="{53C6F338-61F0-4ACD-B744-39736733C40C}" srcOrd="4" destOrd="0" presId="urn:microsoft.com/office/officeart/2005/8/layout/vProcess5"/>
    <dgm:cxn modelId="{0368746C-E9B8-4F22-8506-15BEDA863A03}" type="presParOf" srcId="{36AB6831-A787-4C8D-8317-45F9EC8D7C73}" destId="{878D423D-BDBE-47E2-8D4C-8EA7F31E45EC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337B59-08D8-4C76-9636-8C41C72A5266}">
      <dsp:nvSpPr>
        <dsp:cNvPr id="0" name=""/>
        <dsp:cNvSpPr/>
      </dsp:nvSpPr>
      <dsp:spPr>
        <a:xfrm>
          <a:off x="962867" y="840507"/>
          <a:ext cx="1487121" cy="148712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3844FA-910D-49AA-86D4-34FB78482463}">
      <dsp:nvSpPr>
        <dsp:cNvPr id="0" name=""/>
        <dsp:cNvSpPr/>
      </dsp:nvSpPr>
      <dsp:spPr>
        <a:xfrm>
          <a:off x="1279795" y="1157434"/>
          <a:ext cx="853266" cy="8532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8C8830-6516-41A9-A644-E68AD820E476}">
      <dsp:nvSpPr>
        <dsp:cNvPr id="0" name=""/>
        <dsp:cNvSpPr/>
      </dsp:nvSpPr>
      <dsp:spPr>
        <a:xfrm>
          <a:off x="487476" y="2790830"/>
          <a:ext cx="24379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Different foot health problems</a:t>
          </a:r>
        </a:p>
      </dsp:txBody>
      <dsp:txXfrm>
        <a:off x="487476" y="2790830"/>
        <a:ext cx="2437904" cy="720000"/>
      </dsp:txXfrm>
    </dsp:sp>
    <dsp:sp modelId="{AAE0EAA1-B6D0-40C3-B381-538DFE6C14F4}">
      <dsp:nvSpPr>
        <dsp:cNvPr id="0" name=""/>
        <dsp:cNvSpPr/>
      </dsp:nvSpPr>
      <dsp:spPr>
        <a:xfrm>
          <a:off x="3827405" y="840507"/>
          <a:ext cx="1487121" cy="148712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7EEBC8-848B-4B93-B8D5-B232B66FEE7B}">
      <dsp:nvSpPr>
        <dsp:cNvPr id="0" name=""/>
        <dsp:cNvSpPr/>
      </dsp:nvSpPr>
      <dsp:spPr>
        <a:xfrm>
          <a:off x="4144332" y="1157434"/>
          <a:ext cx="853266" cy="8532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4E6A6-CBE1-47DE-BF7E-4115887AE1BC}">
      <dsp:nvSpPr>
        <dsp:cNvPr id="0" name=""/>
        <dsp:cNvSpPr/>
      </dsp:nvSpPr>
      <dsp:spPr>
        <a:xfrm>
          <a:off x="3352013" y="2790830"/>
          <a:ext cx="24379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What is a foot health check?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52013" y="2790830"/>
        <a:ext cx="2437904" cy="720000"/>
      </dsp:txXfrm>
    </dsp:sp>
    <dsp:sp modelId="{5DCEEE18-EA6A-422C-9710-F12486775E56}">
      <dsp:nvSpPr>
        <dsp:cNvPr id="0" name=""/>
        <dsp:cNvSpPr/>
      </dsp:nvSpPr>
      <dsp:spPr>
        <a:xfrm>
          <a:off x="6691942" y="840507"/>
          <a:ext cx="1487121" cy="148712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09B21F-FE50-452C-A172-AFBB60AA636B}">
      <dsp:nvSpPr>
        <dsp:cNvPr id="0" name=""/>
        <dsp:cNvSpPr/>
      </dsp:nvSpPr>
      <dsp:spPr>
        <a:xfrm>
          <a:off x="7008870" y="1157434"/>
          <a:ext cx="853266" cy="8532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F39F2D-C338-46C2-BD0E-A83797E9B44E}">
      <dsp:nvSpPr>
        <dsp:cNvPr id="0" name=""/>
        <dsp:cNvSpPr/>
      </dsp:nvSpPr>
      <dsp:spPr>
        <a:xfrm>
          <a:off x="6216551" y="2790830"/>
          <a:ext cx="24379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Importance of foot health check</a:t>
          </a:r>
        </a:p>
      </dsp:txBody>
      <dsp:txXfrm>
        <a:off x="6216551" y="2790830"/>
        <a:ext cx="2437904" cy="720000"/>
      </dsp:txXfrm>
    </dsp:sp>
    <dsp:sp modelId="{9C8B4AA7-071C-4DFD-B72D-DA42DDCDE655}">
      <dsp:nvSpPr>
        <dsp:cNvPr id="0" name=""/>
        <dsp:cNvSpPr/>
      </dsp:nvSpPr>
      <dsp:spPr>
        <a:xfrm>
          <a:off x="9556480" y="840507"/>
          <a:ext cx="1487121" cy="148712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9123DB-7ABE-4FFB-A0C8-49C647497053}">
      <dsp:nvSpPr>
        <dsp:cNvPr id="0" name=""/>
        <dsp:cNvSpPr/>
      </dsp:nvSpPr>
      <dsp:spPr>
        <a:xfrm>
          <a:off x="9873408" y="1157434"/>
          <a:ext cx="853266" cy="8532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097185-8B3F-478C-8CA1-0AB4BA41DBCD}">
      <dsp:nvSpPr>
        <dsp:cNvPr id="0" name=""/>
        <dsp:cNvSpPr/>
      </dsp:nvSpPr>
      <dsp:spPr>
        <a:xfrm>
          <a:off x="9081089" y="2790830"/>
          <a:ext cx="24379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PDSA cycle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081089" y="2790830"/>
        <a:ext cx="2437904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302536-8949-429C-AD1F-C43F5C0A4BF1}">
      <dsp:nvSpPr>
        <dsp:cNvPr id="0" name=""/>
        <dsp:cNvSpPr/>
      </dsp:nvSpPr>
      <dsp:spPr>
        <a:xfrm>
          <a:off x="4143216" y="0"/>
          <a:ext cx="2107741" cy="2107741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Skin integrity inspection</a:t>
          </a:r>
          <a:endParaRPr lang="en-US" sz="1400" kern="1200" dirty="0"/>
        </a:p>
      </dsp:txBody>
      <dsp:txXfrm>
        <a:off x="4670151" y="0"/>
        <a:ext cx="1053871" cy="1738886"/>
      </dsp:txXfrm>
    </dsp:sp>
    <dsp:sp modelId="{D3A33E42-48F1-4FC8-899F-11CD9719098A}">
      <dsp:nvSpPr>
        <dsp:cNvPr id="0" name=""/>
        <dsp:cNvSpPr/>
      </dsp:nvSpPr>
      <dsp:spPr>
        <a:xfrm rot="5400000">
          <a:off x="5792863" y="1589937"/>
          <a:ext cx="2107741" cy="2107741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Circulation checks (colour, temperature, capillary refill)</a:t>
          </a:r>
          <a:endParaRPr lang="en-US" sz="1400" kern="1200" dirty="0"/>
        </a:p>
      </dsp:txBody>
      <dsp:txXfrm rot="-5400000">
        <a:off x="6161719" y="2116872"/>
        <a:ext cx="1738886" cy="1053871"/>
      </dsp:txXfrm>
    </dsp:sp>
    <dsp:sp modelId="{95347EB2-203D-4C47-A846-1A6C79F0C4CD}">
      <dsp:nvSpPr>
        <dsp:cNvPr id="0" name=""/>
        <dsp:cNvSpPr/>
      </dsp:nvSpPr>
      <dsp:spPr>
        <a:xfrm rot="10800000">
          <a:off x="4203929" y="3178871"/>
          <a:ext cx="2107741" cy="2107741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Footwear assessment</a:t>
          </a:r>
          <a:endParaRPr lang="en-US" sz="1400" kern="1200" dirty="0"/>
        </a:p>
      </dsp:txBody>
      <dsp:txXfrm rot="10800000">
        <a:off x="4730864" y="3547726"/>
        <a:ext cx="1053871" cy="1738886"/>
      </dsp:txXfrm>
    </dsp:sp>
    <dsp:sp modelId="{78D2CFF1-5F10-4192-91D4-3DF4123828FE}">
      <dsp:nvSpPr>
        <dsp:cNvPr id="0" name=""/>
        <dsp:cNvSpPr/>
      </dsp:nvSpPr>
      <dsp:spPr>
        <a:xfrm rot="16200000">
          <a:off x="2614995" y="1589937"/>
          <a:ext cx="2107741" cy="2107741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Monitoring for pain, swelling, deformities, or reduced sensation</a:t>
          </a:r>
          <a:endParaRPr lang="en-US" sz="1400" kern="1200" dirty="0"/>
        </a:p>
      </dsp:txBody>
      <dsp:txXfrm rot="5400000">
        <a:off x="2614996" y="2116872"/>
        <a:ext cx="1738886" cy="10538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AFA08F-CA0C-436A-B8F6-A1EAEBE0A525}">
      <dsp:nvSpPr>
        <dsp:cNvPr id="0" name=""/>
        <dsp:cNvSpPr/>
      </dsp:nvSpPr>
      <dsp:spPr>
        <a:xfrm>
          <a:off x="0" y="199220"/>
          <a:ext cx="6666833" cy="119690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Foot problems can impact an individual's mobility</a:t>
          </a:r>
          <a:endParaRPr lang="en-US" sz="3100" kern="1200" dirty="0"/>
        </a:p>
      </dsp:txBody>
      <dsp:txXfrm>
        <a:off x="58428" y="257648"/>
        <a:ext cx="6549977" cy="1080053"/>
      </dsp:txXfrm>
    </dsp:sp>
    <dsp:sp modelId="{BBCF6F33-4670-4551-971C-26C3AF9A0589}">
      <dsp:nvSpPr>
        <dsp:cNvPr id="0" name=""/>
        <dsp:cNvSpPr/>
      </dsp:nvSpPr>
      <dsp:spPr>
        <a:xfrm>
          <a:off x="0" y="1485410"/>
          <a:ext cx="6666833" cy="1196909"/>
        </a:xfrm>
        <a:prstGeom prst="roundRect">
          <a:avLst/>
        </a:prstGeom>
        <a:gradFill rotWithShape="0">
          <a:gsLst>
            <a:gs pos="0">
              <a:schemeClr val="accent5">
                <a:hueOff val="-561544"/>
                <a:satOff val="-2648"/>
                <a:lumOff val="653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-561544"/>
                <a:satOff val="-2648"/>
                <a:lumOff val="653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-561544"/>
                <a:satOff val="-2648"/>
                <a:lumOff val="653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Healthy feet can reduce the risk of falls</a:t>
          </a:r>
          <a:endParaRPr lang="en-US" sz="3100" kern="1200" dirty="0"/>
        </a:p>
      </dsp:txBody>
      <dsp:txXfrm>
        <a:off x="58428" y="1543838"/>
        <a:ext cx="6549977" cy="1080053"/>
      </dsp:txXfrm>
    </dsp:sp>
    <dsp:sp modelId="{5957292C-87FD-4A9C-89BC-206DF897B279}">
      <dsp:nvSpPr>
        <dsp:cNvPr id="0" name=""/>
        <dsp:cNvSpPr/>
      </dsp:nvSpPr>
      <dsp:spPr>
        <a:xfrm>
          <a:off x="0" y="2771600"/>
          <a:ext cx="6666833" cy="1196909"/>
        </a:xfrm>
        <a:prstGeom prst="roundRect">
          <a:avLst/>
        </a:prstGeom>
        <a:gradFill rotWithShape="0">
          <a:gsLst>
            <a:gs pos="0">
              <a:schemeClr val="accent5">
                <a:hueOff val="-1123087"/>
                <a:satOff val="-5296"/>
                <a:lumOff val="1307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-1123087"/>
                <a:satOff val="-5296"/>
                <a:lumOff val="1307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-1123087"/>
                <a:satOff val="-5296"/>
                <a:lumOff val="1307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Individuals may not realise they have a foot problem</a:t>
          </a:r>
          <a:endParaRPr lang="en-US" sz="3100" kern="1200" dirty="0"/>
        </a:p>
      </dsp:txBody>
      <dsp:txXfrm>
        <a:off x="58428" y="2830028"/>
        <a:ext cx="6549977" cy="1080053"/>
      </dsp:txXfrm>
    </dsp:sp>
    <dsp:sp modelId="{3A83FD07-A48F-450E-A9C5-710A661F8B55}">
      <dsp:nvSpPr>
        <dsp:cNvPr id="0" name=""/>
        <dsp:cNvSpPr/>
      </dsp:nvSpPr>
      <dsp:spPr>
        <a:xfrm>
          <a:off x="0" y="4057790"/>
          <a:ext cx="6666833" cy="1196909"/>
        </a:xfrm>
        <a:prstGeom prst="roundRect">
          <a:avLst/>
        </a:prstGeom>
        <a:gradFill rotWithShape="0">
          <a:gsLst>
            <a:gs pos="0">
              <a:schemeClr val="accent5">
                <a:hueOff val="-1684631"/>
                <a:satOff val="-7944"/>
                <a:lumOff val="196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-1684631"/>
                <a:satOff val="-7944"/>
                <a:lumOff val="196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-1684631"/>
                <a:satOff val="-7944"/>
                <a:lumOff val="196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Foot problems can be addressed when referred to the appropriate service</a:t>
          </a:r>
          <a:endParaRPr lang="en-US" sz="3100" kern="1200" dirty="0"/>
        </a:p>
      </dsp:txBody>
      <dsp:txXfrm>
        <a:off x="58428" y="4116218"/>
        <a:ext cx="6549977" cy="10800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F246B6-693C-4BA1-91CB-5142F8135534}">
      <dsp:nvSpPr>
        <dsp:cNvPr id="0" name=""/>
        <dsp:cNvSpPr/>
      </dsp:nvSpPr>
      <dsp:spPr>
        <a:xfrm>
          <a:off x="1292187" y="15774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F1661-8B9C-4574-ABA5-218FD19EE438}">
      <dsp:nvSpPr>
        <dsp:cNvPr id="0" name=""/>
        <dsp:cNvSpPr/>
      </dsp:nvSpPr>
      <dsp:spPr>
        <a:xfrm>
          <a:off x="104187" y="25718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To establish if Community Therapy staff complete a thorough foot health check with patients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4187" y="2571892"/>
        <a:ext cx="4320000" cy="720000"/>
      </dsp:txXfrm>
    </dsp:sp>
    <dsp:sp modelId="{C2DAB011-B621-4004-BABF-C24B957C3766}">
      <dsp:nvSpPr>
        <dsp:cNvPr id="0" name=""/>
        <dsp:cNvSpPr/>
      </dsp:nvSpPr>
      <dsp:spPr>
        <a:xfrm>
          <a:off x="6368187" y="15774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C4A3A-07F3-47CE-BB50-DF42EBE0AF46}">
      <dsp:nvSpPr>
        <dsp:cNvPr id="0" name=""/>
        <dsp:cNvSpPr/>
      </dsp:nvSpPr>
      <dsp:spPr>
        <a:xfrm>
          <a:off x="5180187" y="25718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To scope the level of assessment and outcome when Therapy staff complete community visits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80187" y="2571892"/>
        <a:ext cx="432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E694F-EBA0-483E-8186-FB4BC1D9CBA9}">
      <dsp:nvSpPr>
        <dsp:cNvPr id="0" name=""/>
        <dsp:cNvSpPr/>
      </dsp:nvSpPr>
      <dsp:spPr>
        <a:xfrm>
          <a:off x="0" y="724613"/>
          <a:ext cx="2701230" cy="171528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D3085B-D541-49F9-9E12-21FEFB3B0B47}">
      <dsp:nvSpPr>
        <dsp:cNvPr id="0" name=""/>
        <dsp:cNvSpPr/>
      </dsp:nvSpPr>
      <dsp:spPr>
        <a:xfrm>
          <a:off x="300136" y="1009743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 foot health questionnaire was developed using Microsoft Forms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0375" y="1059982"/>
        <a:ext cx="2600752" cy="1614803"/>
      </dsp:txXfrm>
    </dsp:sp>
    <dsp:sp modelId="{B2A12960-7E38-42AA-B7CC-034F5C6712F3}">
      <dsp:nvSpPr>
        <dsp:cNvPr id="0" name=""/>
        <dsp:cNvSpPr/>
      </dsp:nvSpPr>
      <dsp:spPr>
        <a:xfrm>
          <a:off x="3301503" y="724613"/>
          <a:ext cx="2701230" cy="171528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C75C1-13B9-430F-985F-B623E3FFB53F}">
      <dsp:nvSpPr>
        <dsp:cNvPr id="0" name=""/>
        <dsp:cNvSpPr/>
      </dsp:nvSpPr>
      <dsp:spPr>
        <a:xfrm>
          <a:off x="3601640" y="1009743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Ten colleagues were invited to participate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51879" y="1059982"/>
        <a:ext cx="2600752" cy="1614803"/>
      </dsp:txXfrm>
    </dsp:sp>
    <dsp:sp modelId="{12B18B68-956C-440A-9C01-5791F2A8444F}">
      <dsp:nvSpPr>
        <dsp:cNvPr id="0" name=""/>
        <dsp:cNvSpPr/>
      </dsp:nvSpPr>
      <dsp:spPr>
        <a:xfrm>
          <a:off x="6603007" y="724613"/>
          <a:ext cx="2701230" cy="171528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E5BAEE-A7D9-45BC-B246-7B24FB91AE1F}">
      <dsp:nvSpPr>
        <dsp:cNvPr id="0" name=""/>
        <dsp:cNvSpPr/>
      </dsp:nvSpPr>
      <dsp:spPr>
        <a:xfrm>
          <a:off x="6903144" y="1009743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The questionnaire remained open for responses for two weeks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53383" y="1059982"/>
        <a:ext cx="2600752" cy="16148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09B514-C479-44F8-B896-AE5204780475}">
      <dsp:nvSpPr>
        <dsp:cNvPr id="0" name=""/>
        <dsp:cNvSpPr/>
      </dsp:nvSpPr>
      <dsp:spPr>
        <a:xfrm>
          <a:off x="0" y="0"/>
          <a:ext cx="9288654" cy="16602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To feedback my findings to my line manager and suggest that there is a need for further training on completing foot health checks</a:t>
          </a:r>
        </a:p>
      </dsp:txBody>
      <dsp:txXfrm>
        <a:off x="48627" y="48627"/>
        <a:ext cx="7572674" cy="1562978"/>
      </dsp:txXfrm>
    </dsp:sp>
    <dsp:sp modelId="{24FC85E9-69A5-465A-9FC8-8BA180F32659}">
      <dsp:nvSpPr>
        <dsp:cNvPr id="0" name=""/>
        <dsp:cNvSpPr/>
      </dsp:nvSpPr>
      <dsp:spPr>
        <a:xfrm>
          <a:off x="1599418" y="1856890"/>
          <a:ext cx="9288654" cy="166023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To continue to encourage staff to complete foot health checks during community visits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8045" y="1905517"/>
        <a:ext cx="6473075" cy="1562978"/>
      </dsp:txXfrm>
    </dsp:sp>
    <dsp:sp modelId="{2C1270B2-5041-4A80-BAD7-22FCB303D345}">
      <dsp:nvSpPr>
        <dsp:cNvPr id="0" name=""/>
        <dsp:cNvSpPr/>
      </dsp:nvSpPr>
      <dsp:spPr>
        <a:xfrm>
          <a:off x="8203082" y="1372692"/>
          <a:ext cx="1091992" cy="94401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8448780" y="1372692"/>
        <a:ext cx="600596" cy="7103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EA753B-9DAD-4E27-AA75-3A6C69B99FC5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9E6A8A-778E-4FFA-894C-C57AF77049B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952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9E6A8A-778E-4FFA-894C-C57AF77049B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5237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9E6A8A-778E-4FFA-894C-C57AF77049BA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3424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A415E-B39B-4EB0-A9B0-B6C37F1588BF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381843A-1830-444D-8541-00723CB0773B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6999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A415E-B39B-4EB0-A9B0-B6C37F1588BF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1843A-1830-444D-8541-00723CB0773B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0208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A415E-B39B-4EB0-A9B0-B6C37F1588BF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1843A-1830-444D-8541-00723CB0773B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1522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A415E-B39B-4EB0-A9B0-B6C37F1588BF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1843A-1830-444D-8541-00723CB0773B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7183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A415E-B39B-4EB0-A9B0-B6C37F1588BF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1843A-1830-444D-8541-00723CB0773B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5703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A415E-B39B-4EB0-A9B0-B6C37F1588BF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1843A-1830-444D-8541-00723CB0773B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9593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A415E-B39B-4EB0-A9B0-B6C37F1588BF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1843A-1830-444D-8541-00723CB0773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7675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A415E-B39B-4EB0-A9B0-B6C37F1588BF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1843A-1830-444D-8541-00723CB0773B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967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9DA415E-B39B-4EB0-A9B0-B6C37F1588BF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1843A-1830-444D-8541-00723CB0773B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6146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A415E-B39B-4EB0-A9B0-B6C37F1588BF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1843A-1830-444D-8541-00723CB0773B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561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A415E-B39B-4EB0-A9B0-B6C37F1588BF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1843A-1830-444D-8541-00723CB0773B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8386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DA415E-B39B-4EB0-A9B0-B6C37F1588BF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381843A-1830-444D-8541-00723CB0773B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3399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pavo.org.uk/news/powys-teaching-health-board-invites-residents-to-remaining-community-drop-in-events/" TargetMode="External"/><Relationship Id="rId5" Type="http://schemas.openxmlformats.org/officeDocument/2006/relationships/image" Target="../media/image3.jpg"/><Relationship Id="rId4" Type="http://schemas.openxmlformats.org/officeDocument/2006/relationships/hyperlink" Target="https://www.aboutamerica.press/2025/12/17/health-expert-reveals-warning-signs-of-two-silent-foot-k-ill-ers-and-how-to-spot-them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3" Type="http://schemas.openxmlformats.org/officeDocument/2006/relationships/hyperlink" Target="https://www.suratdiabeticfootcare.in/blog/tips-to-treat-swollen-feet-from-diabetes/" TargetMode="External"/><Relationship Id="rId7" Type="http://schemas.openxmlformats.org/officeDocument/2006/relationships/hyperlink" Target="https://www.wikidoc.org/index.php/Nail_disease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11" Type="http://schemas.openxmlformats.org/officeDocument/2006/relationships/hyperlink" Target="https://nondon.net/lifestyle/beauty-tips/diy-remedies-for-calluses-on-feet/" TargetMode="External"/><Relationship Id="rId5" Type="http://schemas.openxmlformats.org/officeDocument/2006/relationships/hyperlink" Target="https://www.nhs.uk/conditions/cellulitis/" TargetMode="External"/><Relationship Id="rId10" Type="http://schemas.openxmlformats.org/officeDocument/2006/relationships/image" Target="../media/image18.jpeg"/><Relationship Id="rId4" Type="http://schemas.openxmlformats.org/officeDocument/2006/relationships/image" Target="../media/image15.jpg"/><Relationship Id="rId9" Type="http://schemas.openxmlformats.org/officeDocument/2006/relationships/hyperlink" Target="https://jwu.pressbooks.pub/humanbiology/chapter/12-6-nails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caprichossa.com/2013/07/10-consejos-practicos-para-el-cuidado.html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3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oys-studying-children-student-1844435/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3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juniperpublishers.com/crdoj/CRDOJ.MS.ID.555743.php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49A8F59-6429-46BA-83ED-9E0101B0B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173A65-6500-4C89-84B2-55617DDF8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906E7-3709-B032-8ACF-65A65F62DE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6424" y="4460798"/>
            <a:ext cx="8637073" cy="558063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Enhancing Foot Health Checks within North Community Therapies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DCF9A8-5873-E299-7509-688BDF66E9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6425" y="5029495"/>
            <a:ext cx="8637072" cy="864766"/>
          </a:xfrm>
        </p:spPr>
        <p:txBody>
          <a:bodyPr>
            <a:normAutofit fontScale="25000" lnSpcReduction="20000"/>
          </a:bodyPr>
          <a:lstStyle/>
          <a:p>
            <a:pPr algn="ctr">
              <a:lnSpc>
                <a:spcPct val="110000"/>
              </a:lnSpc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Presenter: Marian Morris, Therapy Assistant Practitioner</a:t>
            </a:r>
          </a:p>
          <a:p>
            <a:pPr algn="ctr">
              <a:lnSpc>
                <a:spcPct val="110000"/>
              </a:lnSpc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Department: North Powys Community Therapy </a:t>
            </a:r>
          </a:p>
          <a:p>
            <a:pPr algn="ctr">
              <a:lnSpc>
                <a:spcPct val="110000"/>
              </a:lnSpc>
            </a:pPr>
            <a:endParaRPr lang="en-GB" sz="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D7352B-827F-4138-8BEB-0FAF98D12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64906" y="323838"/>
            <a:ext cx="8661501" cy="3652791"/>
            <a:chOff x="7773058" y="600024"/>
            <a:chExt cx="3630912" cy="5222486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696711B-069E-4243-B02B-C481427BD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3058" y="600024"/>
              <a:ext cx="3630912" cy="5222486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3F557AF-DB05-481B-98FB-2E3FE006D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04482" y="1062693"/>
              <a:ext cx="3367301" cy="4292341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A pair of feet with smiley faces on them&#10;&#10;AI-generated content may be incorrect.">
            <a:extLst>
              <a:ext uri="{FF2B5EF4-FFF2-40B4-BE49-F238E27FC236}">
                <a16:creationId xmlns:a16="http://schemas.microsoft.com/office/drawing/2014/main" id="{8B224834-0F94-B526-0B98-27588C6ABC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9713" b="-6"/>
          <a:stretch>
            <a:fillRect/>
          </a:stretch>
        </p:blipFill>
        <p:spPr>
          <a:xfrm>
            <a:off x="2408470" y="963739"/>
            <a:ext cx="2814438" cy="2369223"/>
          </a:xfrm>
          <a:prstGeom prst="rect">
            <a:avLst/>
          </a:prstGeom>
        </p:spPr>
      </p:pic>
      <p:pic>
        <p:nvPicPr>
          <p:cNvPr id="7" name="Picture 6" descr="A logo for a health care company&#10;&#10;AI-generated content may be incorrect.">
            <a:extLst>
              <a:ext uri="{FF2B5EF4-FFF2-40B4-BE49-F238E27FC236}">
                <a16:creationId xmlns:a16="http://schemas.microsoft.com/office/drawing/2014/main" id="{7B924656-F564-EA52-70CF-9409D8D202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968" r="4" b="1991"/>
          <a:stretch>
            <a:fillRect/>
          </a:stretch>
        </p:blipFill>
        <p:spPr>
          <a:xfrm>
            <a:off x="5386633" y="963739"/>
            <a:ext cx="4385414" cy="2369223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205C987-CB71-4E53-BF55-541E5C513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5027185"/>
            <a:ext cx="86430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0FD7C6F5-3C33-4D60-B7A7-D6829F1D8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A20DA84-92F4-40D8-A2F8-DB24081BD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0579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A6A70FC8-4D98-6AB1-5FAA-B785E86697C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6565" b="916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EE4B3B-FFC0-984F-2506-C48AEFA91E6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219198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aphicFrame>
        <p:nvGraphicFramePr>
          <p:cNvPr id="5" name="Content Placeholder 2" descr="Age Connects Wales, 2024">
            <a:extLst>
              <a:ext uri="{FF2B5EF4-FFF2-40B4-BE49-F238E27FC236}">
                <a16:creationId xmlns:a16="http://schemas.microsoft.com/office/drawing/2014/main" id="{0A945ECF-F8DB-B0EB-0642-331ED8D5327A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731883427"/>
              </p:ext>
            </p:extLst>
          </p:nvPr>
        </p:nvGraphicFramePr>
        <p:xfrm>
          <a:off x="0" y="1825625"/>
          <a:ext cx="1200647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FD415E1-0F8E-339B-6460-1690D15A5788}"/>
              </a:ext>
            </a:extLst>
          </p:cNvPr>
          <p:cNvSpPr txBox="1"/>
          <p:nvPr/>
        </p:nvSpPr>
        <p:spPr>
          <a:xfrm>
            <a:off x="4849504" y="6224588"/>
            <a:ext cx="7342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(Age Connects Wales, 2024)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89E614-0CE2-BE20-8489-B9D58C3AC0C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00256" y="198778"/>
            <a:ext cx="2176461" cy="165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0357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BB7FB-D8E2-4730-FD52-394569523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209" y="635069"/>
            <a:ext cx="4509236" cy="113913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Different Foot Health Problems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5CE7BAA-8404-943D-84B2-75B7370989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20992" y="1941362"/>
            <a:ext cx="4492454" cy="37685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fontScale="32500" lnSpcReduction="20000"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43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Redness / Discoloration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43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Loss of sensation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43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Pressure sores 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43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Wounds / ulcers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43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Corns / calluses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43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Bunions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43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Oedema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43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Long / ingrown toenails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43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Nail fungus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43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Pain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43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Dry skin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en-US" sz="4300" dirty="0">
                <a:cs typeface="Arial" panose="020B0604020202020204" pitchFamily="34" charset="0"/>
              </a:rPr>
              <a:t>Deformities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</p:txBody>
      </p:sp>
      <p:pic>
        <p:nvPicPr>
          <p:cNvPr id="35" name="Picture 34" descr="Close-up of a pair of feet&#10;&#10;AI-generated content may be incorrect.">
            <a:extLst>
              <a:ext uri="{FF2B5EF4-FFF2-40B4-BE49-F238E27FC236}">
                <a16:creationId xmlns:a16="http://schemas.microsoft.com/office/drawing/2014/main" id="{3084EA6E-32FF-1324-71FE-4C1252B4F1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685" r="12568" b="4"/>
          <a:stretch>
            <a:fillRect/>
          </a:stretch>
        </p:blipFill>
        <p:spPr>
          <a:xfrm>
            <a:off x="5714207" y="361702"/>
            <a:ext cx="1691640" cy="1691640"/>
          </a:xfrm>
          <a:custGeom>
            <a:avLst/>
            <a:gdLst/>
            <a:ahLst/>
            <a:cxnLst/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pic>
        <p:nvPicPr>
          <p:cNvPr id="25" name="Picture 24" descr="A close-up of a foot with red rash&#10;&#10;AI-generated content may be incorrect.">
            <a:extLst>
              <a:ext uri="{FF2B5EF4-FFF2-40B4-BE49-F238E27FC236}">
                <a16:creationId xmlns:a16="http://schemas.microsoft.com/office/drawing/2014/main" id="{12D86830-CE97-63EB-AAA9-6DE599D5B0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135" r="31114" b="-2"/>
          <a:stretch>
            <a:fillRect/>
          </a:stretch>
        </p:blipFill>
        <p:spPr>
          <a:xfrm>
            <a:off x="5886020" y="2715337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30" name="Picture 29" descr="A close-up of a toenail&#10;&#10;AI-generated content may be incorrect.">
            <a:extLst>
              <a:ext uri="{FF2B5EF4-FFF2-40B4-BE49-F238E27FC236}">
                <a16:creationId xmlns:a16="http://schemas.microsoft.com/office/drawing/2014/main" id="{D9A25F54-6114-4EE6-64ED-427A4972D7F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-1" b="27884"/>
          <a:stretch>
            <a:fillRect/>
          </a:stretch>
        </p:blipFill>
        <p:spPr>
          <a:xfrm>
            <a:off x="8278624" y="2"/>
            <a:ext cx="3913376" cy="3281569"/>
          </a:xfrm>
          <a:custGeom>
            <a:avLst/>
            <a:gdLst/>
            <a:ahLst/>
            <a:cxnLst/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pic>
        <p:nvPicPr>
          <p:cNvPr id="8" name="Picture 7" descr="Close-up of a toenail with fungus&#10;&#10;AI-generated content may be incorrect.">
            <a:extLst>
              <a:ext uri="{FF2B5EF4-FFF2-40B4-BE49-F238E27FC236}">
                <a16:creationId xmlns:a16="http://schemas.microsoft.com/office/drawing/2014/main" id="{6337127C-D604-3797-2FD9-61F3AA846F6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6225" r="5" b="23285"/>
          <a:stretch>
            <a:fillRect/>
          </a:stretch>
        </p:blipFill>
        <p:spPr>
          <a:xfrm flipH="1">
            <a:off x="1818614" y="4769536"/>
            <a:ext cx="3950208" cy="2088462"/>
          </a:xfrm>
          <a:custGeom>
            <a:avLst/>
            <a:gdLst/>
            <a:ahLst/>
            <a:cxnLst/>
            <a:rect l="l" t="t" r="r" b="b"/>
            <a:pathLst>
              <a:path w="3950208" h="2088462">
                <a:moveTo>
                  <a:pt x="1975104" y="0"/>
                </a:moveTo>
                <a:cubicBezTo>
                  <a:pt x="3065924" y="0"/>
                  <a:pt x="3950208" y="884284"/>
                  <a:pt x="3950208" y="1975104"/>
                </a:cubicBezTo>
                <a:lnTo>
                  <a:pt x="3944484" y="2088462"/>
                </a:lnTo>
                <a:lnTo>
                  <a:pt x="5724" y="2088462"/>
                </a:lnTo>
                <a:lnTo>
                  <a:pt x="0" y="1975104"/>
                </a:lnTo>
                <a:cubicBezTo>
                  <a:pt x="0" y="884284"/>
                  <a:pt x="884284" y="0"/>
                  <a:pt x="1975104" y="0"/>
                </a:cubicBezTo>
                <a:close/>
              </a:path>
            </a:pathLst>
          </a:custGeom>
        </p:spPr>
      </p:pic>
      <p:pic>
        <p:nvPicPr>
          <p:cNvPr id="27" name="Picture 26" descr="A close-up of a foot&#10;&#10;AI-generated content may be incorrect.">
            <a:extLst>
              <a:ext uri="{FF2B5EF4-FFF2-40B4-BE49-F238E27FC236}">
                <a16:creationId xmlns:a16="http://schemas.microsoft.com/office/drawing/2014/main" id="{F9CCBDC4-ED30-6A92-80EB-A73359DCF3E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l="9467"/>
          <a:stretch>
            <a:fillRect/>
          </a:stretch>
        </p:blipFill>
        <p:spPr>
          <a:xfrm>
            <a:off x="9009416" y="4131546"/>
            <a:ext cx="3178912" cy="2726454"/>
          </a:xfrm>
          <a:custGeom>
            <a:avLst/>
            <a:gdLst/>
            <a:ahLst/>
            <a:cxnLst/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49AD68D-406F-B612-E439-2C8B6A37ECA0}"/>
              </a:ext>
            </a:extLst>
          </p:cNvPr>
          <p:cNvSpPr txBox="1"/>
          <p:nvPr/>
        </p:nvSpPr>
        <p:spPr>
          <a:xfrm>
            <a:off x="5690746" y="6488666"/>
            <a:ext cx="3627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(Royal College of Nursing, 2024)</a:t>
            </a:r>
          </a:p>
        </p:txBody>
      </p:sp>
    </p:spTree>
    <p:extLst>
      <p:ext uri="{BB962C8B-B14F-4D97-AF65-F5344CB8AC3E}">
        <p14:creationId xmlns:p14="http://schemas.microsoft.com/office/powerpoint/2010/main" val="20024729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8A7F538-CC1B-7620-19E8-1F5396C8973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4463" b="1431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FFDFF3-923F-5324-ED44-8BCF83C4A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179" y="146677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What is a Foot Health Check?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D2B789C-7A6C-C4F6-271B-0131EE334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248399"/>
              </p:ext>
            </p:extLst>
          </p:nvPr>
        </p:nvGraphicFramePr>
        <p:xfrm>
          <a:off x="767080" y="785191"/>
          <a:ext cx="10515600" cy="52876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8F7010F-4B43-DEED-57EF-380BC00150B8}"/>
              </a:ext>
            </a:extLst>
          </p:cNvPr>
          <p:cNvSpPr txBox="1"/>
          <p:nvPr/>
        </p:nvSpPr>
        <p:spPr>
          <a:xfrm>
            <a:off x="838200" y="6114197"/>
            <a:ext cx="4143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(Royal College of Podiatry, 2026</a:t>
            </a:r>
            <a:r>
              <a:rPr lang="en-GB" dirty="0"/>
              <a:t>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AE18DE-A8C2-641E-2039-65A44B007C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0879" y="146677"/>
            <a:ext cx="2176461" cy="165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0822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7" grpId="0">
        <p:bldAsOne/>
      </p:bldGraphic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A24E6-DE20-480A-A14F-5CC19A55B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878" y="1767840"/>
            <a:ext cx="3955042" cy="2042160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Completing Foot health Checks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9CFBBC-97D3-0EED-856E-95DBD40DD8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929163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0FF35A33-A8E8-0295-2C2A-328C413206A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717" y="109584"/>
            <a:ext cx="2176461" cy="165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025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1858B-F77B-84C3-357D-573DCF40F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678" y="63440"/>
            <a:ext cx="10515600" cy="1860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5200" kern="1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sz="5200" kern="12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5200" kern="12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5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Cycle</a:t>
            </a:r>
          </a:p>
        </p:txBody>
      </p:sp>
      <p:pic>
        <p:nvPicPr>
          <p:cNvPr id="13" name="Picture 12" descr="Close-up of several feet in a bed&#10;&#10;AI-generated content may be incorrect.">
            <a:extLst>
              <a:ext uri="{FF2B5EF4-FFF2-40B4-BE49-F238E27FC236}">
                <a16:creationId xmlns:a16="http://schemas.microsoft.com/office/drawing/2014/main" id="{665C150D-7B6A-2F97-2C2A-EEA9F0438F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624" r="1" b="4759"/>
          <a:stretch>
            <a:fillRect/>
          </a:stretch>
        </p:blipFill>
        <p:spPr>
          <a:xfrm>
            <a:off x="9729258" y="184598"/>
            <a:ext cx="2040834" cy="153009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A7FF59E-C079-0A24-084E-66A3AD99CAB8}"/>
              </a:ext>
            </a:extLst>
          </p:cNvPr>
          <p:cNvSpPr txBox="1"/>
          <p:nvPr/>
        </p:nvSpPr>
        <p:spPr>
          <a:xfrm>
            <a:off x="599819" y="6059086"/>
            <a:ext cx="6931319" cy="3497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360B4B-F664-78A6-CDBE-B552D27D8B0A}"/>
              </a:ext>
            </a:extLst>
          </p:cNvPr>
          <p:cNvSpPr txBox="1"/>
          <p:nvPr/>
        </p:nvSpPr>
        <p:spPr>
          <a:xfrm>
            <a:off x="3370997" y="6408811"/>
            <a:ext cx="4367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(Consultant Connect, 2023)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0AB84CAB-2165-1EBA-39C3-F8EB216BED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864" y="1923840"/>
            <a:ext cx="5806614" cy="4095736"/>
          </a:xfrm>
          <a:ln w="57150">
            <a:solidFill>
              <a:schemeClr val="tx1"/>
            </a:solidFill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821CA16-98EA-890C-415B-FA12B174E3E5}"/>
              </a:ext>
            </a:extLst>
          </p:cNvPr>
          <p:cNvSpPr txBox="1"/>
          <p:nvPr/>
        </p:nvSpPr>
        <p:spPr>
          <a:xfrm>
            <a:off x="6228524" y="2250037"/>
            <a:ext cx="57646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 – What are we trying to achieve?</a:t>
            </a:r>
          </a:p>
          <a:p>
            <a:endParaRPr lang="en-GB" sz="2400" b="1" dirty="0">
              <a:solidFill>
                <a:srgbClr val="92D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– How will we achieve it?</a:t>
            </a:r>
          </a:p>
          <a:p>
            <a:endParaRPr lang="en-GB" sz="2400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 – What were the results?</a:t>
            </a:r>
          </a:p>
          <a:p>
            <a:endParaRPr lang="en-GB" sz="24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 – How can we improve, based on our findings?</a:t>
            </a:r>
          </a:p>
        </p:txBody>
      </p:sp>
    </p:spTree>
    <p:extLst>
      <p:ext uri="{BB962C8B-B14F-4D97-AF65-F5344CB8AC3E}">
        <p14:creationId xmlns:p14="http://schemas.microsoft.com/office/powerpoint/2010/main" val="170389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DE0C6-9D5F-D902-D5C1-3C8D013B2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GB" sz="52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9929842-EC6D-7BDD-16BF-7D277A5642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6677874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EDF5A733-0C70-AA6E-210E-7D344292C1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32778" y="195151"/>
            <a:ext cx="2176461" cy="165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892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28341-C3B9-9B26-2219-C778BA4D9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GB" sz="5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</a:t>
            </a:r>
          </a:p>
        </p:txBody>
      </p:sp>
      <p:graphicFrame>
        <p:nvGraphicFramePr>
          <p:cNvPr id="23" name="Rectangle 1">
            <a:extLst>
              <a:ext uri="{FF2B5EF4-FFF2-40B4-BE49-F238E27FC236}">
                <a16:creationId xmlns:a16="http://schemas.microsoft.com/office/drawing/2014/main" id="{BC27D437-F1D4-4AEC-B3C0-391715789B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9836372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DD4AFE99-93C8-D979-A0BD-027478AC4B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85787" y="195151"/>
            <a:ext cx="2176461" cy="165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966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3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omputer">
            <a:extLst>
              <a:ext uri="{FF2B5EF4-FFF2-40B4-BE49-F238E27FC236}">
                <a16:creationId xmlns:a16="http://schemas.microsoft.com/office/drawing/2014/main" id="{96DB44F7-845A-4438-F434-D76807F9767F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64250" cy="68580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Content Placeholder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DA61542-640C-29E0-7133-ADF8FF7E3B23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50" y="0"/>
            <a:ext cx="6127750" cy="685800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23372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87C8034-E10E-F715-43AB-7BEB641F5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</a:t>
            </a:r>
          </a:p>
        </p:txBody>
      </p:sp>
      <p:pic>
        <p:nvPicPr>
          <p:cNvPr id="8" name="Picture 7" descr="A cartoon of a child reading a book&#10;&#10;AI-generated content may be incorrect.">
            <a:extLst>
              <a:ext uri="{FF2B5EF4-FFF2-40B4-BE49-F238E27FC236}">
                <a16:creationId xmlns:a16="http://schemas.microsoft.com/office/drawing/2014/main" id="{D51C0F30-2A70-5477-FCA8-7884F4F609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41081" y="1617721"/>
            <a:ext cx="5975374" cy="524027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1CBEF7D-2830-4610-1038-15AD8ACD49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2190" y="195498"/>
            <a:ext cx="2176461" cy="165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0995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7DE5115-89C8-4B9C-B0E8-78A15C20C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A6402E2-72CC-4683-9B83-11265402E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survey">
            <a:extLst>
              <a:ext uri="{FF2B5EF4-FFF2-40B4-BE49-F238E27FC236}">
                <a16:creationId xmlns:a16="http://schemas.microsoft.com/office/drawing/2014/main" id="{EFCAF69C-F5D1-C82B-D178-5097A717EE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5" r="1" b="6267"/>
          <a:stretch>
            <a:fillRect/>
          </a:stretch>
        </p:blipFill>
        <p:spPr>
          <a:xfrm>
            <a:off x="2269237" y="1247835"/>
            <a:ext cx="7653528" cy="3648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143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4336460-6E91-452C-B02C-6B7DE2B3C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B264DEE-B159-4D50-9EE4-4A0AE1DDB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95" y="783768"/>
            <a:ext cx="4969172" cy="52904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75AA045-6C4F-4D91-8A8A-4A8E1FCE8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40" y="1019556"/>
            <a:ext cx="4488984" cy="4818888"/>
          </a:xfrm>
          <a:prstGeom prst="rect">
            <a:avLst/>
          </a:prstGeom>
          <a:solidFill>
            <a:srgbClr val="FFFFFF"/>
          </a:soli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creen shot of a graph&#10;&#10;AI-generated content may be incorrect.">
            <a:extLst>
              <a:ext uri="{FF2B5EF4-FFF2-40B4-BE49-F238E27FC236}">
                <a16:creationId xmlns:a16="http://schemas.microsoft.com/office/drawing/2014/main" id="{283E721C-3E9A-CAA6-225E-85FCD66AFB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532" y="1987826"/>
            <a:ext cx="4071352" cy="2538112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060E416-683C-47C3-BC01-E77EDE366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33" y="783768"/>
            <a:ext cx="4969172" cy="52904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495A6D6-7845-4D70-90F8-28F45E359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6578" y="1019556"/>
            <a:ext cx="4488984" cy="4818888"/>
          </a:xfrm>
          <a:prstGeom prst="rect">
            <a:avLst/>
          </a:prstGeom>
          <a:solidFill>
            <a:srgbClr val="FFFFFF"/>
          </a:soli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screen shot of a graph&#10;&#10;AI-generated content may be incorrect.">
            <a:extLst>
              <a:ext uri="{FF2B5EF4-FFF2-40B4-BE49-F238E27FC236}">
                <a16:creationId xmlns:a16="http://schemas.microsoft.com/office/drawing/2014/main" id="{907BEE38-A97E-05EA-B294-E0162B2638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1671" y="1987826"/>
            <a:ext cx="4298797" cy="253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0562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7DE5115-89C8-4B9C-B0E8-78A15C20C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A6402E2-72CC-4683-9B83-11265402E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phone&#10;&#10;AI-generated content may be incorrect.">
            <a:extLst>
              <a:ext uri="{FF2B5EF4-FFF2-40B4-BE49-F238E27FC236}">
                <a16:creationId xmlns:a16="http://schemas.microsoft.com/office/drawing/2014/main" id="{ACD8F7B2-D426-9E19-0DB1-5667BC844B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35" r="1" b="7618"/>
          <a:stretch>
            <a:fillRect/>
          </a:stretch>
        </p:blipFill>
        <p:spPr>
          <a:xfrm>
            <a:off x="2269237" y="1247835"/>
            <a:ext cx="7653528" cy="3648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4601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phone&#10;&#10;AI-generated content may be incorrect.">
            <a:extLst>
              <a:ext uri="{FF2B5EF4-FFF2-40B4-BE49-F238E27FC236}">
                <a16:creationId xmlns:a16="http://schemas.microsoft.com/office/drawing/2014/main" id="{A105CC37-0D4E-0F84-1D6A-BE511A8014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1" r="1" b="1"/>
          <a:stretch>
            <a:fillRect/>
          </a:stretch>
        </p:blipFill>
        <p:spPr>
          <a:xfrm>
            <a:off x="2852342" y="1247835"/>
            <a:ext cx="6487317" cy="3648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561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survey">
            <a:extLst>
              <a:ext uri="{FF2B5EF4-FFF2-40B4-BE49-F238E27FC236}">
                <a16:creationId xmlns:a16="http://schemas.microsoft.com/office/drawing/2014/main" id="{A291C22D-E019-FB69-3748-399713EBBB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5"/>
          <a:stretch>
            <a:fillRect/>
          </a:stretch>
        </p:blipFill>
        <p:spPr>
          <a:xfrm>
            <a:off x="2852326" y="1247835"/>
            <a:ext cx="6487350" cy="3648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5579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678439D-6E19-43F5-AD92-3601D4D68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88FB347-E0F8-4BCD-9ACF-9A8CE9599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94" y="783768"/>
            <a:ext cx="10581813" cy="52904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BD76F10-08F2-4210-AA40-B3CD8B741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40" y="1019556"/>
            <a:ext cx="1010412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medical advice&#10;&#10;AI-generated content may be incorrect.">
            <a:extLst>
              <a:ext uri="{FF2B5EF4-FFF2-40B4-BE49-F238E27FC236}">
                <a16:creationId xmlns:a16="http://schemas.microsoft.com/office/drawing/2014/main" id="{AFC367BA-A702-77D8-C42E-F0206E604B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6" b="22066"/>
          <a:stretch>
            <a:fillRect/>
          </a:stretch>
        </p:blipFill>
        <p:spPr>
          <a:xfrm>
            <a:off x="1363980" y="1339596"/>
            <a:ext cx="9464040" cy="4178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8531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82C17D0-0115-4E43-AF4A-3BA36E809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2982B51-6FEC-4000-8197-30B2EE78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94" y="783768"/>
            <a:ext cx="10581813" cy="52904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5DFB8AC-1A2A-4330-B50D-AAE63C682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40" y="1019556"/>
            <a:ext cx="1010412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medical advice&#10;&#10;AI-generated content may be incorrect.">
            <a:extLst>
              <a:ext uri="{FF2B5EF4-FFF2-40B4-BE49-F238E27FC236}">
                <a16:creationId xmlns:a16="http://schemas.microsoft.com/office/drawing/2014/main" id="{5B7EFCDE-6BB2-A8FA-8974-09DBDAD3EE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6" b="879"/>
          <a:stretch>
            <a:fillRect/>
          </a:stretch>
        </p:blipFill>
        <p:spPr>
          <a:xfrm>
            <a:off x="2380812" y="1339596"/>
            <a:ext cx="7430376" cy="4178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2890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7DE5115-89C8-4B9C-B0E8-78A15C20C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A6402E2-72CC-4683-9B83-11265402E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51B050-A118-A379-9ECB-120505C07C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53" r="-2" b="-2"/>
          <a:stretch>
            <a:fillRect/>
          </a:stretch>
        </p:blipFill>
        <p:spPr>
          <a:xfrm>
            <a:off x="2269237" y="1247835"/>
            <a:ext cx="7653528" cy="3648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8899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EB70A-D09E-1358-F9C3-D41ABC490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 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E768C68B-5DB0-DF78-3DD2-BD8A98AB35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648876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6B65A44D-E00A-3936-99B7-299896FFDA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19525" y="62948"/>
            <a:ext cx="2176461" cy="165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724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2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BB14454-D00C-4958-BB39-F5F9F3AC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8A657A7-C4E5-425B-98FA-BB817FF7B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8029" y="1847088"/>
            <a:ext cx="352036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DB0850F-2530-7F1F-252E-15B355408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030" y="804520"/>
            <a:ext cx="3520367" cy="1049235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084370-0E70-4003-9787-3490FCC20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B7C66D2-22E8-4E8F-829B-050BFA7C8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7463259" y="583365"/>
            <a:chExt cx="6104330" cy="518192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0B78D6F-1F61-4DBB-8F5A-934BB850D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EA261D-1F8C-4BE5-8586-3C1CC5CE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erson holding a foot">
            <a:extLst>
              <a:ext uri="{FF2B5EF4-FFF2-40B4-BE49-F238E27FC236}">
                <a16:creationId xmlns:a16="http://schemas.microsoft.com/office/drawing/2014/main" id="{1F289B29-20F7-A971-4E97-6DD61C78C6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3464"/>
          <a:stretch>
            <a:fillRect/>
          </a:stretch>
        </p:blipFill>
        <p:spPr>
          <a:xfrm>
            <a:off x="1271223" y="1116345"/>
            <a:ext cx="4825148" cy="38661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5BD7C-BD37-02AC-4AEB-5D3EE0774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8029" y="2015732"/>
            <a:ext cx="3520368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Project highlighted that foot health checks are not always completed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Foot health problems can impact a person’s mobility and gait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PDSA cycle supported continuous improvement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Enhanced Leadership skills</a:t>
            </a:r>
          </a:p>
          <a:p>
            <a:pPr>
              <a:lnSpc>
                <a:spcPct val="110000"/>
              </a:lnSpc>
            </a:pPr>
            <a:endParaRPr lang="en-GB" sz="1900" dirty="0"/>
          </a:p>
          <a:p>
            <a:pPr>
              <a:lnSpc>
                <a:spcPct val="110000"/>
              </a:lnSpc>
            </a:pPr>
            <a:endParaRPr lang="en-GB" sz="19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635D2BC-4EDA-4A3E-83BF-035608099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3C86EB9-7FA9-42F7-B348-A7FD17436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46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14C12901-9FCC-461E-A64A-89B479123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4C1F88-D86A-2CF2-A44A-D82D7B90F9B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53896" y="1125512"/>
            <a:ext cx="8977882" cy="6319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0" i="0" kern="1200" cap="all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4F1082-C3DF-328C-7065-B97D2D58626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034493" y="1757506"/>
            <a:ext cx="10122408" cy="35946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Age Connects Wales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Older people and good foot care.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Older people and good foot care (Accessed 8</a:t>
            </a:r>
            <a:r>
              <a:rPr lang="en-US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January 2026).</a:t>
            </a:r>
          </a:p>
          <a:p>
            <a:pPr marL="0">
              <a:lnSpc>
                <a:spcPct val="11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Consultant Connect (2023)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How PDSAs can help you launch successful Advice &amp; Guidance projects.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How PDSAs can help you launch successful A&amp;G projects (Accessed 8 January 2026).</a:t>
            </a:r>
          </a:p>
          <a:p>
            <a:pPr marL="0">
              <a:lnSpc>
                <a:spcPct val="11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Royal College of Nursing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How to perform a diabetes foot check.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How to perform a diabetes foot check | RCN Magazine | Royal College of Nursing (Accessed 8 January 2026).</a:t>
            </a:r>
          </a:p>
          <a:p>
            <a:pPr marL="0">
              <a:lnSpc>
                <a:spcPct val="110000"/>
              </a:lnSpc>
            </a:pPr>
            <a:endParaRPr lang="en-US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Royal College of Podiatry (2026)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Ageing feet.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The Royal College of Podiatry (Accessed 8 January 2026).</a:t>
            </a:r>
            <a:endParaRPr lang="en-US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>
              <a:lnSpc>
                <a:spcPct val="11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>
              <a:lnSpc>
                <a:spcPct val="11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>
              <a:lnSpc>
                <a:spcPct val="110000"/>
              </a:lnSpc>
            </a:pPr>
            <a:endParaRPr lang="en-US" sz="1000" dirty="0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7731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CF9E76A-BE1D-4850-B32D-718810A42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26401C1-9077-49F4-BC8C-F2D7AAEDF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83EBBA0-DCA3-DBCA-FA8D-0BE88A4F8BCB}"/>
              </a:ext>
            </a:extLst>
          </p:cNvPr>
          <p:cNvSpPr txBox="1"/>
          <p:nvPr/>
        </p:nvSpPr>
        <p:spPr>
          <a:xfrm>
            <a:off x="7221866" y="967167"/>
            <a:ext cx="3514639" cy="2374516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cap="all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Thank you for listening </a:t>
            </a:r>
            <a:r>
              <a:rPr lang="en-US" sz="4100" cap="all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Wingdings" panose="05000000000000000000" pitchFamily="2" charset="2"/>
              </a:rPr>
              <a:t>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100" cap="all" dirty="0">
              <a:latin typeface="+mj-lt"/>
              <a:ea typeface="+mj-ea"/>
              <a:cs typeface="+mj-cs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F4DCDBC-53A5-4E64-9410-90FAC8F19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7463259" y="583365"/>
            <a:chExt cx="6104330" cy="518192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8AA2233-67A4-4405-A6A0-16532F2A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8FC11D8-17C9-427C-9008-CD14BB70D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A close up of a person's feet with smiley faces on their toes&#10;&#10;AI-generated content may be incorrect.">
            <a:extLst>
              <a:ext uri="{FF2B5EF4-FFF2-40B4-BE49-F238E27FC236}">
                <a16:creationId xmlns:a16="http://schemas.microsoft.com/office/drawing/2014/main" id="{9DEF9975-4FD2-6FEF-474A-82E6FDBC1C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77" r="39105"/>
          <a:stretch>
            <a:fillRect/>
          </a:stretch>
        </p:blipFill>
        <p:spPr>
          <a:xfrm>
            <a:off x="1271223" y="1116345"/>
            <a:ext cx="4825148" cy="3866172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0736E1A-F5DA-490E-93F3-6B41FD17D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8030" y="3526496"/>
            <a:ext cx="351154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9" name="Picture 28">
            <a:extLst>
              <a:ext uri="{FF2B5EF4-FFF2-40B4-BE49-F238E27FC236}">
                <a16:creationId xmlns:a16="http://schemas.microsoft.com/office/drawing/2014/main" id="{F03E1F11-377D-4B2D-857A-B5FC620E1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F0BC6F4-2CDB-4CCF-BDC9-F976C39B8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607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17698</TotalTime>
  <Words>469</Words>
  <Application>Microsoft Office PowerPoint</Application>
  <PresentationFormat>Widescreen</PresentationFormat>
  <Paragraphs>71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Aptos</vt:lpstr>
      <vt:lpstr>Arial</vt:lpstr>
      <vt:lpstr>Gill Sans MT</vt:lpstr>
      <vt:lpstr>Gallery</vt:lpstr>
      <vt:lpstr>Enhancing Foot Health Checks within North Community Therapies</vt:lpstr>
      <vt:lpstr>Introduction</vt:lpstr>
      <vt:lpstr>Different Foot Health Problems</vt:lpstr>
      <vt:lpstr>What is a Foot Health Check?</vt:lpstr>
      <vt:lpstr>Importance of Completing Foot health Checks</vt:lpstr>
      <vt:lpstr>PDSA Cycle</vt:lpstr>
      <vt:lpstr>Plan</vt:lpstr>
      <vt:lpstr>Do</vt:lpstr>
      <vt:lpstr>PowerPoint Presentation</vt:lpstr>
      <vt:lpstr>Study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 </vt:lpstr>
      <vt:lpstr>Reflection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Marian Morris (PTHB - Llanidloes Hospital)</dc:creator>
  <cp:lastModifiedBy>Marian Morris (PTHB - Llanidloes Hospital)</cp:lastModifiedBy>
  <cp:revision>1</cp:revision>
  <dcterms:created xsi:type="dcterms:W3CDTF">2025-12-22T15:15:44Z</dcterms:created>
  <dcterms:modified xsi:type="dcterms:W3CDTF">2026-02-01T13:41:17Z</dcterms:modified>
</cp:coreProperties>
</file>