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18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2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D4E2CB50-6DDB-4222-A2BA-D50282D7258E}"/>
    <pc:docChg chg="custSel addSld delSld modSld">
      <pc:chgData name="Martin Locock" userId="e15b0232-237d-4436-a587-677fdd88485c" providerId="ADAL" clId="{D4E2CB50-6DDB-4222-A2BA-D50282D7258E}" dt="2022-10-05T12:49:04.318" v="1274" actId="2696"/>
      <pc:docMkLst>
        <pc:docMk/>
      </pc:docMkLst>
      <pc:sldChg chg="modSp mod">
        <pc:chgData name="Martin Locock" userId="e15b0232-237d-4436-a587-677fdd88485c" providerId="ADAL" clId="{D4E2CB50-6DDB-4222-A2BA-D50282D7258E}" dt="2022-09-30T10:31:53.456" v="1273" actId="5793"/>
        <pc:sldMkLst>
          <pc:docMk/>
          <pc:sldMk cId="2742347393" sldId="257"/>
        </pc:sldMkLst>
        <pc:spChg chg="mod">
          <ac:chgData name="Martin Locock" userId="e15b0232-237d-4436-a587-677fdd88485c" providerId="ADAL" clId="{D4E2CB50-6DDB-4222-A2BA-D50282D7258E}" dt="2022-09-30T10:31:53.456" v="1273" actId="5793"/>
          <ac:spMkLst>
            <pc:docMk/>
            <pc:sldMk cId="2742347393" sldId="257"/>
            <ac:spMk id="3" creationId="{FC83BEDC-4791-47AB-B6E8-74905128A117}"/>
          </ac:spMkLst>
        </pc:spChg>
      </pc:sldChg>
      <pc:sldChg chg="modSp mod">
        <pc:chgData name="Martin Locock" userId="e15b0232-237d-4436-a587-677fdd88485c" providerId="ADAL" clId="{D4E2CB50-6DDB-4222-A2BA-D50282D7258E}" dt="2022-09-30T09:01:08.952" v="480" actId="20577"/>
        <pc:sldMkLst>
          <pc:docMk/>
          <pc:sldMk cId="2478792040" sldId="260"/>
        </pc:sldMkLst>
        <pc:spChg chg="mod">
          <ac:chgData name="Martin Locock" userId="e15b0232-237d-4436-a587-677fdd88485c" providerId="ADAL" clId="{D4E2CB50-6DDB-4222-A2BA-D50282D7258E}" dt="2022-09-30T09:01:03.734" v="472" actId="6549"/>
          <ac:spMkLst>
            <pc:docMk/>
            <pc:sldMk cId="2478792040" sldId="260"/>
            <ac:spMk id="2" creationId="{D96ACC4A-C84F-3732-B63B-9F67CD10894D}"/>
          </ac:spMkLst>
        </pc:spChg>
        <pc:spChg chg="mod">
          <ac:chgData name="Martin Locock" userId="e15b0232-237d-4436-a587-677fdd88485c" providerId="ADAL" clId="{D4E2CB50-6DDB-4222-A2BA-D50282D7258E}" dt="2022-09-30T09:01:08.952" v="480" actId="20577"/>
          <ac:spMkLst>
            <pc:docMk/>
            <pc:sldMk cId="2478792040" sldId="260"/>
            <ac:spMk id="3" creationId="{71DA2B89-EC74-14F0-7DAD-066B59F1D249}"/>
          </ac:spMkLst>
        </pc:spChg>
      </pc:sldChg>
      <pc:sldChg chg="modSp mod">
        <pc:chgData name="Martin Locock" userId="e15b0232-237d-4436-a587-677fdd88485c" providerId="ADAL" clId="{D4E2CB50-6DDB-4222-A2BA-D50282D7258E}" dt="2022-09-30T09:12:01.508" v="665" actId="20577"/>
        <pc:sldMkLst>
          <pc:docMk/>
          <pc:sldMk cId="1357015236" sldId="261"/>
        </pc:sldMkLst>
        <pc:spChg chg="mod">
          <ac:chgData name="Martin Locock" userId="e15b0232-237d-4436-a587-677fdd88485c" providerId="ADAL" clId="{D4E2CB50-6DDB-4222-A2BA-D50282D7258E}" dt="2022-09-30T09:12:01.508" v="665" actId="20577"/>
          <ac:spMkLst>
            <pc:docMk/>
            <pc:sldMk cId="1357015236" sldId="261"/>
            <ac:spMk id="3" creationId="{20507400-FB1F-7B6F-7B26-AD2D3DCB1C01}"/>
          </ac:spMkLst>
        </pc:spChg>
      </pc:sldChg>
      <pc:sldChg chg="modSp mod">
        <pc:chgData name="Martin Locock" userId="e15b0232-237d-4436-a587-677fdd88485c" providerId="ADAL" clId="{D4E2CB50-6DDB-4222-A2BA-D50282D7258E}" dt="2022-09-30T10:27:26.182" v="948" actId="20577"/>
        <pc:sldMkLst>
          <pc:docMk/>
          <pc:sldMk cId="2012417470" sldId="262"/>
        </pc:sldMkLst>
        <pc:spChg chg="mod">
          <ac:chgData name="Martin Locock" userId="e15b0232-237d-4436-a587-677fdd88485c" providerId="ADAL" clId="{D4E2CB50-6DDB-4222-A2BA-D50282D7258E}" dt="2022-09-30T09:12:09.616" v="666" actId="122"/>
          <ac:spMkLst>
            <pc:docMk/>
            <pc:sldMk cId="2012417470" sldId="262"/>
            <ac:spMk id="2" creationId="{63D0B3D2-D283-674E-CD6E-FABEAAB9BB36}"/>
          </ac:spMkLst>
        </pc:spChg>
        <pc:spChg chg="mod">
          <ac:chgData name="Martin Locock" userId="e15b0232-237d-4436-a587-677fdd88485c" providerId="ADAL" clId="{D4E2CB50-6DDB-4222-A2BA-D50282D7258E}" dt="2022-09-30T10:27:26.182" v="948" actId="20577"/>
          <ac:spMkLst>
            <pc:docMk/>
            <pc:sldMk cId="2012417470" sldId="262"/>
            <ac:spMk id="3" creationId="{38D7D4E2-6650-FA2A-9954-ACDB312575D9}"/>
          </ac:spMkLst>
        </pc:spChg>
      </pc:sldChg>
      <pc:sldChg chg="modSp del mod">
        <pc:chgData name="Martin Locock" userId="e15b0232-237d-4436-a587-677fdd88485c" providerId="ADAL" clId="{D4E2CB50-6DDB-4222-A2BA-D50282D7258E}" dt="2022-10-05T12:49:04.318" v="1274" actId="2696"/>
        <pc:sldMkLst>
          <pc:docMk/>
          <pc:sldMk cId="3426037326" sldId="263"/>
        </pc:sldMkLst>
        <pc:spChg chg="mod">
          <ac:chgData name="Martin Locock" userId="e15b0232-237d-4436-a587-677fdd88485c" providerId="ADAL" clId="{D4E2CB50-6DDB-4222-A2BA-D50282D7258E}" dt="2022-09-30T10:31:08.363" v="1259" actId="20577"/>
          <ac:spMkLst>
            <pc:docMk/>
            <pc:sldMk cId="3426037326" sldId="263"/>
            <ac:spMk id="3" creationId="{77B2A769-A0C1-21F9-CC42-58271D52B993}"/>
          </ac:spMkLst>
        </pc:spChg>
      </pc:sldChg>
      <pc:sldChg chg="new">
        <pc:chgData name="Martin Locock" userId="e15b0232-237d-4436-a587-677fdd88485c" providerId="ADAL" clId="{D4E2CB50-6DDB-4222-A2BA-D50282D7258E}" dt="2022-09-30T10:31:12.656" v="1260" actId="680"/>
        <pc:sldMkLst>
          <pc:docMk/>
          <pc:sldMk cId="2698914106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CABC6-128C-4C37-8061-BADC733769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36F67-2CDD-4FFE-9FB9-05A11F321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9B01C-363C-49DD-A505-53075C7B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F19F7-B6B3-452C-B4F4-4236D1F67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2AF0C-1A61-48A7-9A6E-5B1F7236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68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6052-14FD-4D55-B2C7-299C7F74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2331C-3268-4A1E-9A0A-78A858E3C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F47-3B00-446E-9374-2BF12249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808-7519-491E-9ED7-097752A7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80854-FB7C-411D-AB83-3CAD16F9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6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04E23-E8E4-44FF-8D87-96702EABE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A92FD-51DC-4182-9F60-0A0C7B60B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527D-5FF3-4425-8A3A-BFAFB0C6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FD1D4-4C45-449A-98EF-2B519E85E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CA265-8993-4376-8CE0-B59CE21B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11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086BE-493F-4E78-9C2F-59904943B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32A62-38CC-446A-9022-E75CC5EF8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C2A2D-7ED5-49AC-BF98-0AFB39B36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6D919-2F76-4744-8263-85194C0AC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DBC662-27EC-4953-87A8-2507E2AB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AF390-952D-4C3D-BED1-C5CCB09B0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12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56174-8398-4DC3-B6F8-424A39428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178F2-FE2B-4FCF-BA0A-2B9E970D7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EEA44-EECA-48D3-88B5-9E5344671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23192-E5CF-4FF1-83D0-6ECE975AB7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E8720-96F2-4DA7-86B0-0840687D47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75AC38-ED81-4E43-9FB3-DBF80AC6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25609C-1437-49FC-8930-01F21C6D8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42F758-4D8A-41E5-96D4-31EE4D50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666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9E8-6D37-4E58-8DC2-90FDC84D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17CC-8AA8-4706-BCBD-09F28F107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DADA85-FBA3-4471-8622-236FDB79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CA8AA-E4B1-49BA-AE7E-9A428DCB2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8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93496F-2CCF-4ECB-8C1C-D9899D42E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3E37A-7DFA-4369-80A5-B6F45004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986418-BF1A-48A6-B418-05B82384A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741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F0A0E-C8A2-467F-9F8C-E8080CF2E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0A39-5EFF-42ED-890B-A0D459A69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100D7E-5A79-4BBF-AE99-158950C71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3210F-1B88-422B-A097-67633523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3C7797-29FB-4E7B-9903-B6EF60C5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0F3EA-4BFF-41BA-84C0-75E02EC45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2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0A7C-80C9-407E-89A5-6347630CC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194111-7EF1-4769-BB8C-6AB2904CFE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8D40E-0AE6-48FD-8976-A98C9C3DC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C2C69-0948-4626-9E74-91F32C8F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0233F-0E51-4444-9627-55E0C6AA8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709E7-EE75-4466-839E-204D6F1E8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01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E8DB3-0054-45BD-8A02-ADBB3B2CE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0FA7F6-AECF-49FC-B039-B650F4B3A5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B9DBE-89C3-4429-ABA0-5F2EC85A6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BEAC8-B552-4CCE-91BB-2FFBD7C03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A214-808D-4A23-8CE4-B042F40AF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2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73F8C5-7957-43E1-9D45-2DD245D577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485D61-CA90-43B3-9626-36A55E50C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DFD50-4891-47CD-AB60-9BF4CA45C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934C5-8EB3-4A2E-8C0A-51D49DA58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0BDA0-17C3-4B5F-A606-010D8869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4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8C46F-040A-4057-8974-611EE0F9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4F29C-D5E2-4070-A159-1CC4EAEB0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67D0-519C-4B51-A00E-8717C17559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AA9CE-C963-4FC9-BFC9-76EFB6355B6C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49234-D4B8-48AB-AA97-BA4AD6E9D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922E1-AE69-477B-A7E1-E569561FF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9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7D0E8-5004-400D-8E13-C0783D1A28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HPAR7006 Project Reporting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72AF1-905E-4DF7-9CA9-9062CBFE3A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Reporting during and after fieldwork</a:t>
            </a:r>
          </a:p>
          <a:p>
            <a:r>
              <a:rPr lang="en-GB" sz="4000" b="1"/>
              <a:t>5/10/22</a:t>
            </a:r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ADF82461-44FB-414A-8389-0F1B94059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36" y="277678"/>
            <a:ext cx="3474727" cy="11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24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6D8FA-5F4B-4314-84BC-C02F957E0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BEDC-4791-47AB-B6E8-74905128A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During fieldwork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highlight reports </a:t>
            </a:r>
          </a:p>
          <a:p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monitoring reports</a:t>
            </a:r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press releases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site tours/open days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dig diaries   and social media   </a:t>
            </a:r>
          </a:p>
          <a:p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After fieldwork</a:t>
            </a:r>
          </a:p>
          <a:p>
            <a:endParaRPr lang="en-GB" sz="180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post-ex – data cleaning and initial processing</a:t>
            </a:r>
          </a:p>
          <a:p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47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D174-1E8E-8D8C-77F2-74301CE74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Highlight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9A0B3-B2E5-8121-24E4-3C7C34CD7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Brief progress reports produced for ongoing project</a:t>
            </a:r>
          </a:p>
          <a:p>
            <a:r>
              <a:rPr lang="en-GB"/>
              <a:t>Weekly, fortnightly, monthly</a:t>
            </a:r>
          </a:p>
          <a:p>
            <a:r>
              <a:rPr lang="en-GB"/>
              <a:t>Client-side circulation (contractor, consultant, client)</a:t>
            </a:r>
          </a:p>
          <a:p>
            <a:r>
              <a:rPr lang="en-GB"/>
              <a:t>Short factual statements/ stats about progress against plan: “Three areas now completed awaiting backfilling (target: 4)”  </a:t>
            </a:r>
          </a:p>
          <a:p>
            <a:r>
              <a:rPr lang="en-GB"/>
              <a:t>Changes in risks</a:t>
            </a:r>
          </a:p>
          <a:p>
            <a:r>
              <a:rPr lang="en-GB"/>
              <a:t>Deviation from plan – expected end date, resources needed, resources not available </a:t>
            </a:r>
          </a:p>
          <a:p>
            <a:r>
              <a:rPr lang="en-GB"/>
              <a:t>Key changes in staff</a:t>
            </a:r>
          </a:p>
          <a:p>
            <a:r>
              <a:rPr lang="en-GB"/>
              <a:t>Purpose: allows stakeholders and senior managers to track progress </a:t>
            </a:r>
          </a:p>
        </p:txBody>
      </p:sp>
    </p:spTree>
    <p:extLst>
      <p:ext uri="{BB962C8B-B14F-4D97-AF65-F5344CB8AC3E}">
        <p14:creationId xmlns:p14="http://schemas.microsoft.com/office/powerpoint/2010/main" val="2120030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529BA-91AB-0BE7-E455-350500885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Monitoring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E7FD6-3227-611C-5C9B-EBC468F13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Reports about project commenting on progress against plan, quality</a:t>
            </a:r>
          </a:p>
          <a:p>
            <a:r>
              <a:rPr lang="en-GB"/>
              <a:t>Prepared by consultant  or curator and sent to contractor (and others)</a:t>
            </a:r>
          </a:p>
          <a:p>
            <a:r>
              <a:rPr lang="en-GB"/>
              <a:t>Usually based on site visit or meeting</a:t>
            </a:r>
          </a:p>
          <a:p>
            <a:r>
              <a:rPr lang="en-GB"/>
              <a:t>No direct input from contractor</a:t>
            </a:r>
          </a:p>
          <a:p>
            <a:endParaRPr lang="en-GB"/>
          </a:p>
          <a:p>
            <a:r>
              <a:rPr lang="en-GB"/>
              <a:t>If incorrect – need to highlight</a:t>
            </a:r>
          </a:p>
        </p:txBody>
      </p:sp>
    </p:spTree>
    <p:extLst>
      <p:ext uri="{BB962C8B-B14F-4D97-AF65-F5344CB8AC3E}">
        <p14:creationId xmlns:p14="http://schemas.microsoft.com/office/powerpoint/2010/main" val="3727686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ACC4A-C84F-3732-B63B-9F67CD108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Press releases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A2B89-EC74-14F0-7DAD-066B59F1D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Purpose-    Client? Local support? Public information?</a:t>
            </a:r>
          </a:p>
          <a:p>
            <a:r>
              <a:rPr lang="en-GB"/>
              <a:t>Language/ expected level of knowledge</a:t>
            </a:r>
          </a:p>
          <a:p>
            <a:r>
              <a:rPr lang="en-GB"/>
              <a:t>Quotes from named people</a:t>
            </a:r>
          </a:p>
          <a:p>
            <a:r>
              <a:rPr lang="en-GB"/>
              <a:t>Images</a:t>
            </a:r>
          </a:p>
          <a:p>
            <a:r>
              <a:rPr lang="en-GB"/>
              <a:t>Unfortunate messages:  “Found by chance”, “mysterious”, “race against time”, “bulldozers”, “revolutionary”, “volunteers/academics”</a:t>
            </a:r>
          </a:p>
          <a:p>
            <a:r>
              <a:rPr lang="en-GB"/>
              <a:t>Process or results?  </a:t>
            </a:r>
          </a:p>
          <a:p>
            <a:r>
              <a:rPr lang="en-GB"/>
              <a:t>Notes for editors/ contact  </a:t>
            </a:r>
          </a:p>
          <a:p>
            <a:r>
              <a:rPr lang="en-GB"/>
              <a:t>Approval from client</a:t>
            </a:r>
          </a:p>
          <a:p>
            <a:r>
              <a:rPr lang="en-GB"/>
              <a:t>Impact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92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B1070-F2F2-EED0-0621-66201520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Site tours/ open days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07400-FB1F-7B6F-7B26-AD2D3DCB1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Opportunity for community engagement</a:t>
            </a:r>
          </a:p>
          <a:p>
            <a:r>
              <a:rPr lang="en-GB"/>
              <a:t>Valuing local heritage</a:t>
            </a:r>
          </a:p>
          <a:p>
            <a:r>
              <a:rPr lang="en-GB"/>
              <a:t>Understanding process</a:t>
            </a:r>
          </a:p>
          <a:p>
            <a:r>
              <a:rPr lang="en-GB"/>
              <a:t>Mismatch between information levels</a:t>
            </a:r>
          </a:p>
          <a:p>
            <a:r>
              <a:rPr lang="en-GB"/>
              <a:t>Most people’s only contact with heritage  </a:t>
            </a:r>
          </a:p>
        </p:txBody>
      </p:sp>
    </p:spTree>
    <p:extLst>
      <p:ext uri="{BB962C8B-B14F-4D97-AF65-F5344CB8AC3E}">
        <p14:creationId xmlns:p14="http://schemas.microsoft.com/office/powerpoint/2010/main" val="1357015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0B3D2-D283-674E-CD6E-FABEAAB9B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Dig diaries and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7D4E2-6650-FA2A-9954-ACDB31257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Global audience (potentially)</a:t>
            </a:r>
          </a:p>
          <a:p>
            <a:r>
              <a:rPr lang="en-GB"/>
              <a:t>Surrogate for participation / visiting</a:t>
            </a:r>
          </a:p>
          <a:p>
            <a:r>
              <a:rPr lang="en-GB"/>
              <a:t>‘Live’ information </a:t>
            </a:r>
          </a:p>
          <a:p>
            <a:r>
              <a:rPr lang="en-GB"/>
              <a:t>Content – process/results/personalities</a:t>
            </a:r>
          </a:p>
          <a:p>
            <a:r>
              <a:rPr lang="en-GB"/>
              <a:t>Informal tone</a:t>
            </a:r>
          </a:p>
          <a:p>
            <a:endParaRPr lang="en-GB"/>
          </a:p>
          <a:p>
            <a:r>
              <a:rPr lang="en-GB"/>
              <a:t>Project context? Sponsors?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417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2CEF6-557C-9D56-591C-127FF58E4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01DD4-BE72-FA93-87BD-C5BD9ED3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914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4" ma:contentTypeDescription="Create a new document." ma:contentTypeScope="" ma:versionID="0d1124dec766aa220f022c3a9c9dbe8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31eb3f69ea2d99f18ad2c85c98665f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SharedWithUsers xmlns="8ee9550b-f5f4-4dde-bce5-39f4ba45c2f1">
      <UserInfo>
        <DisplayName>Nigel Nayling</DisplayName>
        <AccountId>11</AccountId>
        <AccountType/>
      </UserInfo>
      <UserInfo>
        <DisplayName>Martin Locock</DisplayName>
        <AccountId>7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840A725-7CDE-488C-8AEC-C2219FBF69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8785CD-32F6-4752-909D-A493FE292884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92c24619-d6d5-42cf-b618-23d930ad9f20"/>
    <ds:schemaRef ds:uri="http://purl.org/dc/terms/"/>
    <ds:schemaRef ds:uri="http://www.w3.org/XML/1998/namespace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57929510-81C5-487C-8335-2F470080ED4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1278</TotalTime>
  <Words>277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HPAR7006 Project Reporting</vt:lpstr>
      <vt:lpstr>Session outline</vt:lpstr>
      <vt:lpstr>                Highlight reports</vt:lpstr>
      <vt:lpstr>Monitoring reports</vt:lpstr>
      <vt:lpstr>Press releases</vt:lpstr>
      <vt:lpstr>Site tours/ open days</vt:lpstr>
      <vt:lpstr>Dig diaries and social media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HPAR7003 Project Planning and Delivery</dc:title>
  <dc:creator>Martin Locock</dc:creator>
  <cp:lastModifiedBy>Martin Locock</cp:lastModifiedBy>
  <cp:revision>10</cp:revision>
  <dcterms:created xsi:type="dcterms:W3CDTF">2022-02-08T15:43:13Z</dcterms:created>
  <dcterms:modified xsi:type="dcterms:W3CDTF">2022-10-05T12:49:13Z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