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handoutMasterIdLst>
    <p:handoutMasterId r:id="rId16"/>
  </p:handoutMasterIdLst>
  <p:sldIdLst>
    <p:sldId id="256" r:id="rId2"/>
    <p:sldId id="257" r:id="rId3"/>
    <p:sldId id="258" r:id="rId4"/>
    <p:sldId id="259" r:id="rId5"/>
    <p:sldId id="263" r:id="rId6"/>
    <p:sldId id="261" r:id="rId7"/>
    <p:sldId id="260" r:id="rId8"/>
    <p:sldId id="264" r:id="rId9"/>
    <p:sldId id="262" r:id="rId10"/>
    <p:sldId id="265" r:id="rId11"/>
    <p:sldId id="266" r:id="rId12"/>
    <p:sldId id="267" r:id="rId13"/>
    <p:sldId id="268"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518195-1AA6-4C76-A1B2-CD91B975C97B}" v="1791" dt="2021-11-08T13:02:34.9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gos Carbunaru (1709483)" userId="S::1709483@student.uwtsd.ac.uk::17fcae5e-f227-4bc6-81d1-78e7e40a883c" providerId="AD" clId="Web-{C1518195-1AA6-4C76-A1B2-CD91B975C97B}"/>
    <pc:docChg chg="addSld delSld modSld sldOrd">
      <pc:chgData name="Dragos Carbunaru (1709483)" userId="S::1709483@student.uwtsd.ac.uk::17fcae5e-f227-4bc6-81d1-78e7e40a883c" providerId="AD" clId="Web-{C1518195-1AA6-4C76-A1B2-CD91B975C97B}" dt="2021-11-08T13:02:34.967" v="1859"/>
      <pc:docMkLst>
        <pc:docMk/>
      </pc:docMkLst>
      <pc:sldChg chg="addSp delSp modSp mod setBg addAnim">
        <pc:chgData name="Dragos Carbunaru (1709483)" userId="S::1709483@student.uwtsd.ac.uk::17fcae5e-f227-4bc6-81d1-78e7e40a883c" providerId="AD" clId="Web-{C1518195-1AA6-4C76-A1B2-CD91B975C97B}" dt="2021-11-07T16:12:49.907" v="77"/>
        <pc:sldMkLst>
          <pc:docMk/>
          <pc:sldMk cId="521040635" sldId="256"/>
        </pc:sldMkLst>
        <pc:spChg chg="mod">
          <ac:chgData name="Dragos Carbunaru (1709483)" userId="S::1709483@student.uwtsd.ac.uk::17fcae5e-f227-4bc6-81d1-78e7e40a883c" providerId="AD" clId="Web-{C1518195-1AA6-4C76-A1B2-CD91B975C97B}" dt="2021-11-07T16:12:49.907" v="75"/>
          <ac:spMkLst>
            <pc:docMk/>
            <pc:sldMk cId="521040635" sldId="256"/>
            <ac:spMk id="2" creationId="{00000000-0000-0000-0000-000000000000}"/>
          </ac:spMkLst>
        </pc:spChg>
        <pc:spChg chg="mod">
          <ac:chgData name="Dragos Carbunaru (1709483)" userId="S::1709483@student.uwtsd.ac.uk::17fcae5e-f227-4bc6-81d1-78e7e40a883c" providerId="AD" clId="Web-{C1518195-1AA6-4C76-A1B2-CD91B975C97B}" dt="2021-11-07T16:12:49.907" v="75"/>
          <ac:spMkLst>
            <pc:docMk/>
            <pc:sldMk cId="521040635" sldId="256"/>
            <ac:spMk id="3" creationId="{00000000-0000-0000-0000-000000000000}"/>
          </ac:spMkLst>
        </pc:spChg>
        <pc:spChg chg="add del">
          <ac:chgData name="Dragos Carbunaru (1709483)" userId="S::1709483@student.uwtsd.ac.uk::17fcae5e-f227-4bc6-81d1-78e7e40a883c" providerId="AD" clId="Web-{C1518195-1AA6-4C76-A1B2-CD91B975C97B}" dt="2021-11-07T16:12:49.907" v="75"/>
          <ac:spMkLst>
            <pc:docMk/>
            <pc:sldMk cId="521040635" sldId="256"/>
            <ac:spMk id="8" creationId="{9179DE42-5613-4B35-A1E6-6CCBAA13C743}"/>
          </ac:spMkLst>
        </pc:spChg>
        <pc:spChg chg="add del">
          <ac:chgData name="Dragos Carbunaru (1709483)" userId="S::1709483@student.uwtsd.ac.uk::17fcae5e-f227-4bc6-81d1-78e7e40a883c" providerId="AD" clId="Web-{C1518195-1AA6-4C76-A1B2-CD91B975C97B}" dt="2021-11-07T16:12:49.907" v="75"/>
          <ac:spMkLst>
            <pc:docMk/>
            <pc:sldMk cId="521040635" sldId="256"/>
            <ac:spMk id="14" creationId="{52FB45E9-914E-4471-AC87-E475CD51767D}"/>
          </ac:spMkLst>
        </pc:spChg>
        <pc:spChg chg="add del">
          <ac:chgData name="Dragos Carbunaru (1709483)" userId="S::1709483@student.uwtsd.ac.uk::17fcae5e-f227-4bc6-81d1-78e7e40a883c" providerId="AD" clId="Web-{C1518195-1AA6-4C76-A1B2-CD91B975C97B}" dt="2021-11-07T16:12:49.907" v="75"/>
          <ac:spMkLst>
            <pc:docMk/>
            <pc:sldMk cId="521040635" sldId="256"/>
            <ac:spMk id="16" creationId="{C310626D-5743-49D4-8F7D-88C4F8F05774}"/>
          </ac:spMkLst>
        </pc:spChg>
        <pc:spChg chg="add del">
          <ac:chgData name="Dragos Carbunaru (1709483)" userId="S::1709483@student.uwtsd.ac.uk::17fcae5e-f227-4bc6-81d1-78e7e40a883c" providerId="AD" clId="Web-{C1518195-1AA6-4C76-A1B2-CD91B975C97B}" dt="2021-11-07T16:12:49.907" v="75"/>
          <ac:spMkLst>
            <pc:docMk/>
            <pc:sldMk cId="521040635" sldId="256"/>
            <ac:spMk id="18" creationId="{3C195FC1-B568-4C72-9902-34CB35DDD7A1}"/>
          </ac:spMkLst>
        </pc:spChg>
        <pc:spChg chg="add del">
          <ac:chgData name="Dragos Carbunaru (1709483)" userId="S::1709483@student.uwtsd.ac.uk::17fcae5e-f227-4bc6-81d1-78e7e40a883c" providerId="AD" clId="Web-{C1518195-1AA6-4C76-A1B2-CD91B975C97B}" dt="2021-11-07T16:12:49.907" v="75"/>
          <ac:spMkLst>
            <pc:docMk/>
            <pc:sldMk cId="521040635" sldId="256"/>
            <ac:spMk id="20" creationId="{EF2BDF77-362C-43F0-8CBB-A969EC2AE0C4}"/>
          </ac:spMkLst>
        </pc:spChg>
        <pc:spChg chg="add del">
          <ac:chgData name="Dragos Carbunaru (1709483)" userId="S::1709483@student.uwtsd.ac.uk::17fcae5e-f227-4bc6-81d1-78e7e40a883c" providerId="AD" clId="Web-{C1518195-1AA6-4C76-A1B2-CD91B975C97B}" dt="2021-11-07T16:12:49.907" v="75"/>
          <ac:spMkLst>
            <pc:docMk/>
            <pc:sldMk cId="521040635" sldId="256"/>
            <ac:spMk id="22" creationId="{4BE96B01-3929-432D-B8C2-ADBCB74C2EF4}"/>
          </ac:spMkLst>
        </pc:spChg>
        <pc:spChg chg="add del">
          <ac:chgData name="Dragos Carbunaru (1709483)" userId="S::1709483@student.uwtsd.ac.uk::17fcae5e-f227-4bc6-81d1-78e7e40a883c" providerId="AD" clId="Web-{C1518195-1AA6-4C76-A1B2-CD91B975C97B}" dt="2021-11-07T16:12:49.907" v="75"/>
          <ac:spMkLst>
            <pc:docMk/>
            <pc:sldMk cId="521040635" sldId="256"/>
            <ac:spMk id="24" creationId="{2A6FCDE6-CDE2-4C51-B18E-A95CFB679714}"/>
          </ac:spMkLst>
        </pc:spChg>
        <pc:spChg chg="add del">
          <ac:chgData name="Dragos Carbunaru (1709483)" userId="S::1709483@student.uwtsd.ac.uk::17fcae5e-f227-4bc6-81d1-78e7e40a883c" providerId="AD" clId="Web-{C1518195-1AA6-4C76-A1B2-CD91B975C97B}" dt="2021-11-07T16:12:49.907" v="75"/>
          <ac:spMkLst>
            <pc:docMk/>
            <pc:sldMk cId="521040635" sldId="256"/>
            <ac:spMk id="26" creationId="{9D2E8756-2465-473A-BA2A-2DB1D6224745}"/>
          </ac:spMkLst>
        </pc:spChg>
        <pc:spChg chg="add">
          <ac:chgData name="Dragos Carbunaru (1709483)" userId="S::1709483@student.uwtsd.ac.uk::17fcae5e-f227-4bc6-81d1-78e7e40a883c" providerId="AD" clId="Web-{C1518195-1AA6-4C76-A1B2-CD91B975C97B}" dt="2021-11-07T16:12:49.907" v="75"/>
          <ac:spMkLst>
            <pc:docMk/>
            <pc:sldMk cId="521040635" sldId="256"/>
            <ac:spMk id="31" creationId="{3559A5F2-8BE0-4998-A1E4-1B145465A981}"/>
          </ac:spMkLst>
        </pc:spChg>
        <pc:spChg chg="add">
          <ac:chgData name="Dragos Carbunaru (1709483)" userId="S::1709483@student.uwtsd.ac.uk::17fcae5e-f227-4bc6-81d1-78e7e40a883c" providerId="AD" clId="Web-{C1518195-1AA6-4C76-A1B2-CD91B975C97B}" dt="2021-11-07T16:12:49.907" v="75"/>
          <ac:spMkLst>
            <pc:docMk/>
            <pc:sldMk cId="521040635" sldId="256"/>
            <ac:spMk id="33" creationId="{3A6596D4-D53C-424F-9F16-CC8686C079E0}"/>
          </ac:spMkLst>
        </pc:spChg>
        <pc:spChg chg="add">
          <ac:chgData name="Dragos Carbunaru (1709483)" userId="S::1709483@student.uwtsd.ac.uk::17fcae5e-f227-4bc6-81d1-78e7e40a883c" providerId="AD" clId="Web-{C1518195-1AA6-4C76-A1B2-CD91B975C97B}" dt="2021-11-07T16:12:49.907" v="75"/>
          <ac:spMkLst>
            <pc:docMk/>
            <pc:sldMk cId="521040635" sldId="256"/>
            <ac:spMk id="39" creationId="{9772CABD-4211-42AA-B349-D4002E52F1EF}"/>
          </ac:spMkLst>
        </pc:spChg>
        <pc:spChg chg="add">
          <ac:chgData name="Dragos Carbunaru (1709483)" userId="S::1709483@student.uwtsd.ac.uk::17fcae5e-f227-4bc6-81d1-78e7e40a883c" providerId="AD" clId="Web-{C1518195-1AA6-4C76-A1B2-CD91B975C97B}" dt="2021-11-07T16:12:49.907" v="75"/>
          <ac:spMkLst>
            <pc:docMk/>
            <pc:sldMk cId="521040635" sldId="256"/>
            <ac:spMk id="41" creationId="{BBD91630-4DBA-4294-8016-FEB5C3B0CED1}"/>
          </ac:spMkLst>
        </pc:spChg>
        <pc:spChg chg="add">
          <ac:chgData name="Dragos Carbunaru (1709483)" userId="S::1709483@student.uwtsd.ac.uk::17fcae5e-f227-4bc6-81d1-78e7e40a883c" providerId="AD" clId="Web-{C1518195-1AA6-4C76-A1B2-CD91B975C97B}" dt="2021-11-07T16:12:49.907" v="75"/>
          <ac:spMkLst>
            <pc:docMk/>
            <pc:sldMk cId="521040635" sldId="256"/>
            <ac:spMk id="43" creationId="{E67D1587-504D-41BC-9D48-B61257BFBCF0}"/>
          </ac:spMkLst>
        </pc:spChg>
        <pc:spChg chg="add">
          <ac:chgData name="Dragos Carbunaru (1709483)" userId="S::1709483@student.uwtsd.ac.uk::17fcae5e-f227-4bc6-81d1-78e7e40a883c" providerId="AD" clId="Web-{C1518195-1AA6-4C76-A1B2-CD91B975C97B}" dt="2021-11-07T16:12:49.907" v="75"/>
          <ac:spMkLst>
            <pc:docMk/>
            <pc:sldMk cId="521040635" sldId="256"/>
            <ac:spMk id="45" creationId="{8765DD1A-F044-4DE7-8A9B-7C30DC85A4AF}"/>
          </ac:spMkLst>
        </pc:spChg>
        <pc:spChg chg="add">
          <ac:chgData name="Dragos Carbunaru (1709483)" userId="S::1709483@student.uwtsd.ac.uk::17fcae5e-f227-4bc6-81d1-78e7e40a883c" providerId="AD" clId="Web-{C1518195-1AA6-4C76-A1B2-CD91B975C97B}" dt="2021-11-07T16:12:49.907" v="75"/>
          <ac:spMkLst>
            <pc:docMk/>
            <pc:sldMk cId="521040635" sldId="256"/>
            <ac:spMk id="47" creationId="{2FE2170D-72D6-48A8-8E9A-BFF3BF03D032}"/>
          </ac:spMkLst>
        </pc:spChg>
        <pc:spChg chg="add">
          <ac:chgData name="Dragos Carbunaru (1709483)" userId="S::1709483@student.uwtsd.ac.uk::17fcae5e-f227-4bc6-81d1-78e7e40a883c" providerId="AD" clId="Web-{C1518195-1AA6-4C76-A1B2-CD91B975C97B}" dt="2021-11-07T16:12:49.907" v="75"/>
          <ac:spMkLst>
            <pc:docMk/>
            <pc:sldMk cId="521040635" sldId="256"/>
            <ac:spMk id="49" creationId="{01D19436-094D-463D-AFEA-870FDBD03797}"/>
          </ac:spMkLst>
        </pc:spChg>
        <pc:spChg chg="add">
          <ac:chgData name="Dragos Carbunaru (1709483)" userId="S::1709483@student.uwtsd.ac.uk::17fcae5e-f227-4bc6-81d1-78e7e40a883c" providerId="AD" clId="Web-{C1518195-1AA6-4C76-A1B2-CD91B975C97B}" dt="2021-11-07T16:12:49.907" v="75"/>
          <ac:spMkLst>
            <pc:docMk/>
            <pc:sldMk cId="521040635" sldId="256"/>
            <ac:spMk id="51" creationId="{9A2DE6E0-967C-4C58-8558-EC08F1138BD1}"/>
          </ac:spMkLst>
        </pc:spChg>
        <pc:picChg chg="add mod ord">
          <ac:chgData name="Dragos Carbunaru (1709483)" userId="S::1709483@student.uwtsd.ac.uk::17fcae5e-f227-4bc6-81d1-78e7e40a883c" providerId="AD" clId="Web-{C1518195-1AA6-4C76-A1B2-CD91B975C97B}" dt="2021-11-07T16:12:49.907" v="75"/>
          <ac:picMkLst>
            <pc:docMk/>
            <pc:sldMk cId="521040635" sldId="256"/>
            <ac:picMk id="4" creationId="{68CF0AC0-3A16-4AAC-9037-9DAC7DDDA9C8}"/>
          </ac:picMkLst>
        </pc:picChg>
        <pc:cxnChg chg="add del">
          <ac:chgData name="Dragos Carbunaru (1709483)" userId="S::1709483@student.uwtsd.ac.uk::17fcae5e-f227-4bc6-81d1-78e7e40a883c" providerId="AD" clId="Web-{C1518195-1AA6-4C76-A1B2-CD91B975C97B}" dt="2021-11-07T16:12:49.907" v="75"/>
          <ac:cxnSpMkLst>
            <pc:docMk/>
            <pc:sldMk cId="521040635" sldId="256"/>
            <ac:cxnSpMk id="10" creationId="{EB898B32-3891-4C3A-8F58-C5969D2E9033}"/>
          </ac:cxnSpMkLst>
        </pc:cxnChg>
        <pc:cxnChg chg="add del">
          <ac:chgData name="Dragos Carbunaru (1709483)" userId="S::1709483@student.uwtsd.ac.uk::17fcae5e-f227-4bc6-81d1-78e7e40a883c" providerId="AD" clId="Web-{C1518195-1AA6-4C76-A1B2-CD91B975C97B}" dt="2021-11-07T16:12:49.907" v="75"/>
          <ac:cxnSpMkLst>
            <pc:docMk/>
            <pc:sldMk cId="521040635" sldId="256"/>
            <ac:cxnSpMk id="12" creationId="{4AE4806D-B8F9-4679-A68A-9BD21C01A301}"/>
          </ac:cxnSpMkLst>
        </pc:cxnChg>
        <pc:cxnChg chg="add">
          <ac:chgData name="Dragos Carbunaru (1709483)" userId="S::1709483@student.uwtsd.ac.uk::17fcae5e-f227-4bc6-81d1-78e7e40a883c" providerId="AD" clId="Web-{C1518195-1AA6-4C76-A1B2-CD91B975C97B}" dt="2021-11-07T16:12:49.907" v="75"/>
          <ac:cxnSpMkLst>
            <pc:docMk/>
            <pc:sldMk cId="521040635" sldId="256"/>
            <ac:cxnSpMk id="35" creationId="{81BB890B-70D4-42FE-A599-6AEF1A42D972}"/>
          </ac:cxnSpMkLst>
        </pc:cxnChg>
        <pc:cxnChg chg="add">
          <ac:chgData name="Dragos Carbunaru (1709483)" userId="S::1709483@student.uwtsd.ac.uk::17fcae5e-f227-4bc6-81d1-78e7e40a883c" providerId="AD" clId="Web-{C1518195-1AA6-4C76-A1B2-CD91B975C97B}" dt="2021-11-07T16:12:49.907" v="75"/>
          <ac:cxnSpMkLst>
            <pc:docMk/>
            <pc:sldMk cId="521040635" sldId="256"/>
            <ac:cxnSpMk id="37" creationId="{3842D646-B58C-43C8-8152-01BC782B725D}"/>
          </ac:cxnSpMkLst>
        </pc:cxnChg>
      </pc:sldChg>
      <pc:sldChg chg="addSp delSp modSp new mod setBg setClrOvrMap">
        <pc:chgData name="Dragos Carbunaru (1709483)" userId="S::1709483@student.uwtsd.ac.uk::17fcae5e-f227-4bc6-81d1-78e7e40a883c" providerId="AD" clId="Web-{C1518195-1AA6-4C76-A1B2-CD91B975C97B}" dt="2021-11-08T10:51:35.199" v="1137" actId="20577"/>
        <pc:sldMkLst>
          <pc:docMk/>
          <pc:sldMk cId="655919335" sldId="257"/>
        </pc:sldMkLst>
        <pc:spChg chg="mod">
          <ac:chgData name="Dragos Carbunaru (1709483)" userId="S::1709483@student.uwtsd.ac.uk::17fcae5e-f227-4bc6-81d1-78e7e40a883c" providerId="AD" clId="Web-{C1518195-1AA6-4C76-A1B2-CD91B975C97B}" dt="2021-11-08T08:19:31.226" v="386"/>
          <ac:spMkLst>
            <pc:docMk/>
            <pc:sldMk cId="655919335" sldId="257"/>
            <ac:spMk id="2" creationId="{F3CE2083-B396-48C7-92DD-DDA814199065}"/>
          </ac:spMkLst>
        </pc:spChg>
        <pc:spChg chg="del mod">
          <ac:chgData name="Dragos Carbunaru (1709483)" userId="S::1709483@student.uwtsd.ac.uk::17fcae5e-f227-4bc6-81d1-78e7e40a883c" providerId="AD" clId="Web-{C1518195-1AA6-4C76-A1B2-CD91B975C97B}" dt="2021-11-08T08:19:31.226" v="386"/>
          <ac:spMkLst>
            <pc:docMk/>
            <pc:sldMk cId="655919335" sldId="257"/>
            <ac:spMk id="3" creationId="{8AA2185D-FF96-4FD7-BFD2-BA1036FB6CD9}"/>
          </ac:spMkLst>
        </pc:spChg>
        <pc:spChg chg="add del">
          <ac:chgData name="Dragos Carbunaru (1709483)" userId="S::1709483@student.uwtsd.ac.uk::17fcae5e-f227-4bc6-81d1-78e7e40a883c" providerId="AD" clId="Web-{C1518195-1AA6-4C76-A1B2-CD91B975C97B}" dt="2021-11-07T15:46:21.351" v="66"/>
          <ac:spMkLst>
            <pc:docMk/>
            <pc:sldMk cId="655919335" sldId="257"/>
            <ac:spMk id="8" creationId="{86C16C40-7C29-4ACC-B851-7E08E459B596}"/>
          </ac:spMkLst>
        </pc:spChg>
        <pc:spChg chg="add del">
          <ac:chgData name="Dragos Carbunaru (1709483)" userId="S::1709483@student.uwtsd.ac.uk::17fcae5e-f227-4bc6-81d1-78e7e40a883c" providerId="AD" clId="Web-{C1518195-1AA6-4C76-A1B2-CD91B975C97B}" dt="2021-11-08T08:19:31.226" v="386"/>
          <ac:spMkLst>
            <pc:docMk/>
            <pc:sldMk cId="655919335" sldId="257"/>
            <ac:spMk id="25" creationId="{CE3A6A76-AE5D-49AE-9D49-90C0F1548261}"/>
          </ac:spMkLst>
        </pc:spChg>
        <pc:spChg chg="add">
          <ac:chgData name="Dragos Carbunaru (1709483)" userId="S::1709483@student.uwtsd.ac.uk::17fcae5e-f227-4bc6-81d1-78e7e40a883c" providerId="AD" clId="Web-{C1518195-1AA6-4C76-A1B2-CD91B975C97B}" dt="2021-11-08T08:19:31.226" v="386"/>
          <ac:spMkLst>
            <pc:docMk/>
            <pc:sldMk cId="655919335" sldId="257"/>
            <ac:spMk id="43" creationId="{655AE6B0-AC9E-4167-806F-E9DB135FC46B}"/>
          </ac:spMkLst>
        </pc:spChg>
        <pc:spChg chg="add">
          <ac:chgData name="Dragos Carbunaru (1709483)" userId="S::1709483@student.uwtsd.ac.uk::17fcae5e-f227-4bc6-81d1-78e7e40a883c" providerId="AD" clId="Web-{C1518195-1AA6-4C76-A1B2-CD91B975C97B}" dt="2021-11-08T08:19:31.226" v="386"/>
          <ac:spMkLst>
            <pc:docMk/>
            <pc:sldMk cId="655919335" sldId="257"/>
            <ac:spMk id="56" creationId="{87BD1F4E-A66D-4C06-86DA-8D56CA7A3B41}"/>
          </ac:spMkLst>
        </pc:spChg>
        <pc:grpChg chg="add del">
          <ac:chgData name="Dragos Carbunaru (1709483)" userId="S::1709483@student.uwtsd.ac.uk::17fcae5e-f227-4bc6-81d1-78e7e40a883c" providerId="AD" clId="Web-{C1518195-1AA6-4C76-A1B2-CD91B975C97B}" dt="2021-11-07T15:46:21.351" v="66"/>
          <ac:grpSpMkLst>
            <pc:docMk/>
            <pc:sldMk cId="655919335" sldId="257"/>
            <ac:grpSpMk id="10" creationId="{CDD733AE-DD5E-4C77-8BCD-72BF12A06BB1}"/>
          </ac:grpSpMkLst>
        </pc:grpChg>
        <pc:grpChg chg="add del">
          <ac:chgData name="Dragos Carbunaru (1709483)" userId="S::1709483@student.uwtsd.ac.uk::17fcae5e-f227-4bc6-81d1-78e7e40a883c" providerId="AD" clId="Web-{C1518195-1AA6-4C76-A1B2-CD91B975C97B}" dt="2021-11-08T08:19:31.226" v="386"/>
          <ac:grpSpMkLst>
            <pc:docMk/>
            <pc:sldMk cId="655919335" sldId="257"/>
            <ac:grpSpMk id="27" creationId="{A9A5CCB5-EF7C-48C3-B6DF-ADC1771CCD09}"/>
          </ac:grpSpMkLst>
        </pc:grpChg>
        <pc:grpChg chg="add">
          <ac:chgData name="Dragos Carbunaru (1709483)" userId="S::1709483@student.uwtsd.ac.uk::17fcae5e-f227-4bc6-81d1-78e7e40a883c" providerId="AD" clId="Web-{C1518195-1AA6-4C76-A1B2-CD91B975C97B}" dt="2021-11-08T08:19:31.226" v="386"/>
          <ac:grpSpMkLst>
            <pc:docMk/>
            <pc:sldMk cId="655919335" sldId="257"/>
            <ac:grpSpMk id="45" creationId="{3523416A-383B-4FDC-B4C9-D8EDDFE9C043}"/>
          </ac:grpSpMkLst>
        </pc:grpChg>
        <pc:graphicFrameChg chg="add modGraphic">
          <ac:chgData name="Dragos Carbunaru (1709483)" userId="S::1709483@student.uwtsd.ac.uk::17fcae5e-f227-4bc6-81d1-78e7e40a883c" providerId="AD" clId="Web-{C1518195-1AA6-4C76-A1B2-CD91B975C97B}" dt="2021-11-08T10:51:35.199" v="1137" actId="20577"/>
          <ac:graphicFrameMkLst>
            <pc:docMk/>
            <pc:sldMk cId="655919335" sldId="257"/>
            <ac:graphicFrameMk id="39" creationId="{65C6C6D5-A69E-4FC6-B767-EEACA338C669}"/>
          </ac:graphicFrameMkLst>
        </pc:graphicFrameChg>
      </pc:sldChg>
      <pc:sldChg chg="addSp delSp modSp new mod setBg setClrOvrMap">
        <pc:chgData name="Dragos Carbunaru (1709483)" userId="S::1709483@student.uwtsd.ac.uk::17fcae5e-f227-4bc6-81d1-78e7e40a883c" providerId="AD" clId="Web-{C1518195-1AA6-4C76-A1B2-CD91B975C97B}" dt="2021-11-08T10:53:41.330" v="1168" actId="20577"/>
        <pc:sldMkLst>
          <pc:docMk/>
          <pc:sldMk cId="4129180476" sldId="258"/>
        </pc:sldMkLst>
        <pc:spChg chg="mod">
          <ac:chgData name="Dragos Carbunaru (1709483)" userId="S::1709483@student.uwtsd.ac.uk::17fcae5e-f227-4bc6-81d1-78e7e40a883c" providerId="AD" clId="Web-{C1518195-1AA6-4C76-A1B2-CD91B975C97B}" dt="2021-11-08T10:04:49.818" v="1089"/>
          <ac:spMkLst>
            <pc:docMk/>
            <pc:sldMk cId="4129180476" sldId="258"/>
            <ac:spMk id="2" creationId="{EE4898E8-5CE8-4E9C-B893-4092275CEE82}"/>
          </ac:spMkLst>
        </pc:spChg>
        <pc:spChg chg="mod ord">
          <ac:chgData name="Dragos Carbunaru (1709483)" userId="S::1709483@student.uwtsd.ac.uk::17fcae5e-f227-4bc6-81d1-78e7e40a883c" providerId="AD" clId="Web-{C1518195-1AA6-4C76-A1B2-CD91B975C97B}" dt="2021-11-08T10:53:41.330" v="1168" actId="20577"/>
          <ac:spMkLst>
            <pc:docMk/>
            <pc:sldMk cId="4129180476" sldId="258"/>
            <ac:spMk id="3" creationId="{37CD20DF-4B29-44D0-9594-CA482AF1B518}"/>
          </ac:spMkLst>
        </pc:spChg>
        <pc:spChg chg="add del">
          <ac:chgData name="Dragos Carbunaru (1709483)" userId="S::1709483@student.uwtsd.ac.uk::17fcae5e-f227-4bc6-81d1-78e7e40a883c" providerId="AD" clId="Web-{C1518195-1AA6-4C76-A1B2-CD91B975C97B}" dt="2021-11-08T08:39:47.633" v="654"/>
          <ac:spMkLst>
            <pc:docMk/>
            <pc:sldMk cId="4129180476" sldId="258"/>
            <ac:spMk id="8" creationId="{86C16C40-7C29-4ACC-B851-7E08E459B596}"/>
          </ac:spMkLst>
        </pc:spChg>
        <pc:spChg chg="add del">
          <ac:chgData name="Dragos Carbunaru (1709483)" userId="S::1709483@student.uwtsd.ac.uk::17fcae5e-f227-4bc6-81d1-78e7e40a883c" providerId="AD" clId="Web-{C1518195-1AA6-4C76-A1B2-CD91B975C97B}" dt="2021-11-08T10:04:49.818" v="1089"/>
          <ac:spMkLst>
            <pc:docMk/>
            <pc:sldMk cId="4129180476" sldId="258"/>
            <ac:spMk id="22" creationId="{86C16C40-7C29-4ACC-B851-7E08E459B596}"/>
          </ac:spMkLst>
        </pc:spChg>
        <pc:spChg chg="add del">
          <ac:chgData name="Dragos Carbunaru (1709483)" userId="S::1709483@student.uwtsd.ac.uk::17fcae5e-f227-4bc6-81d1-78e7e40a883c" providerId="AD" clId="Web-{C1518195-1AA6-4C76-A1B2-CD91B975C97B}" dt="2021-11-08T08:39:47.601" v="653"/>
          <ac:spMkLst>
            <pc:docMk/>
            <pc:sldMk cId="4129180476" sldId="258"/>
            <ac:spMk id="25" creationId="{A65AC7D1-EAA9-48F5-B509-60A7F50BF703}"/>
          </ac:spMkLst>
        </pc:spChg>
        <pc:spChg chg="add del">
          <ac:chgData name="Dragos Carbunaru (1709483)" userId="S::1709483@student.uwtsd.ac.uk::17fcae5e-f227-4bc6-81d1-78e7e40a883c" providerId="AD" clId="Web-{C1518195-1AA6-4C76-A1B2-CD91B975C97B}" dt="2021-11-08T08:39:47.601" v="653"/>
          <ac:spMkLst>
            <pc:docMk/>
            <pc:sldMk cId="4129180476" sldId="258"/>
            <ac:spMk id="27" creationId="{D6320AF9-619A-4175-865B-5663E1AEF4C5}"/>
          </ac:spMkLst>
        </pc:spChg>
        <pc:spChg chg="add del">
          <ac:chgData name="Dragos Carbunaru (1709483)" userId="S::1709483@student.uwtsd.ac.uk::17fcae5e-f227-4bc6-81d1-78e7e40a883c" providerId="AD" clId="Web-{C1518195-1AA6-4C76-A1B2-CD91B975C97B}" dt="2021-11-08T08:39:47.601" v="653"/>
          <ac:spMkLst>
            <pc:docMk/>
            <pc:sldMk cId="4129180476" sldId="258"/>
            <ac:spMk id="33" creationId="{7E018740-5C2B-4A41-AC1A-7E68D1EC1954}"/>
          </ac:spMkLst>
        </pc:spChg>
        <pc:spChg chg="add del">
          <ac:chgData name="Dragos Carbunaru (1709483)" userId="S::1709483@student.uwtsd.ac.uk::17fcae5e-f227-4bc6-81d1-78e7e40a883c" providerId="AD" clId="Web-{C1518195-1AA6-4C76-A1B2-CD91B975C97B}" dt="2021-11-08T08:39:47.601" v="653"/>
          <ac:spMkLst>
            <pc:docMk/>
            <pc:sldMk cId="4129180476" sldId="258"/>
            <ac:spMk id="35" creationId="{166F75A4-C475-4941-8EE2-B80A06A2C1BB}"/>
          </ac:spMkLst>
        </pc:spChg>
        <pc:spChg chg="add del">
          <ac:chgData name="Dragos Carbunaru (1709483)" userId="S::1709483@student.uwtsd.ac.uk::17fcae5e-f227-4bc6-81d1-78e7e40a883c" providerId="AD" clId="Web-{C1518195-1AA6-4C76-A1B2-CD91B975C97B}" dt="2021-11-08T08:39:47.601" v="653"/>
          <ac:spMkLst>
            <pc:docMk/>
            <pc:sldMk cId="4129180476" sldId="258"/>
            <ac:spMk id="37" creationId="{A032553A-72E8-4B0D-8405-FF9771C9AF05}"/>
          </ac:spMkLst>
        </pc:spChg>
        <pc:spChg chg="add del">
          <ac:chgData name="Dragos Carbunaru (1709483)" userId="S::1709483@student.uwtsd.ac.uk::17fcae5e-f227-4bc6-81d1-78e7e40a883c" providerId="AD" clId="Web-{C1518195-1AA6-4C76-A1B2-CD91B975C97B}" dt="2021-11-08T08:39:47.601" v="653"/>
          <ac:spMkLst>
            <pc:docMk/>
            <pc:sldMk cId="4129180476" sldId="258"/>
            <ac:spMk id="39" creationId="{765800AC-C3B9-498E-87BC-29FAE4C76B21}"/>
          </ac:spMkLst>
        </pc:spChg>
        <pc:spChg chg="add del">
          <ac:chgData name="Dragos Carbunaru (1709483)" userId="S::1709483@student.uwtsd.ac.uk::17fcae5e-f227-4bc6-81d1-78e7e40a883c" providerId="AD" clId="Web-{C1518195-1AA6-4C76-A1B2-CD91B975C97B}" dt="2021-11-08T08:39:47.601" v="653"/>
          <ac:spMkLst>
            <pc:docMk/>
            <pc:sldMk cId="4129180476" sldId="258"/>
            <ac:spMk id="41" creationId="{1F9D6ACB-2FF4-49F9-978A-E0D5327FC635}"/>
          </ac:spMkLst>
        </pc:spChg>
        <pc:spChg chg="add del">
          <ac:chgData name="Dragos Carbunaru (1709483)" userId="S::1709483@student.uwtsd.ac.uk::17fcae5e-f227-4bc6-81d1-78e7e40a883c" providerId="AD" clId="Web-{C1518195-1AA6-4C76-A1B2-CD91B975C97B}" dt="2021-11-08T08:39:47.601" v="653"/>
          <ac:spMkLst>
            <pc:docMk/>
            <pc:sldMk cId="4129180476" sldId="258"/>
            <ac:spMk id="43" creationId="{142BFA2A-77A0-4F60-A32A-685681C84889}"/>
          </ac:spMkLst>
        </pc:spChg>
        <pc:spChg chg="add del">
          <ac:chgData name="Dragos Carbunaru (1709483)" userId="S::1709483@student.uwtsd.ac.uk::17fcae5e-f227-4bc6-81d1-78e7e40a883c" providerId="AD" clId="Web-{C1518195-1AA6-4C76-A1B2-CD91B975C97B}" dt="2021-11-08T10:03:45.034" v="1087"/>
          <ac:spMkLst>
            <pc:docMk/>
            <pc:sldMk cId="4129180476" sldId="258"/>
            <ac:spMk id="44" creationId="{9F4444CE-BC8D-4D61-B303-4C05614E62AB}"/>
          </ac:spMkLst>
        </pc:spChg>
        <pc:spChg chg="add del">
          <ac:chgData name="Dragos Carbunaru (1709483)" userId="S::1709483@student.uwtsd.ac.uk::17fcae5e-f227-4bc6-81d1-78e7e40a883c" providerId="AD" clId="Web-{C1518195-1AA6-4C76-A1B2-CD91B975C97B}" dt="2021-11-08T10:03:45.034" v="1087"/>
          <ac:spMkLst>
            <pc:docMk/>
            <pc:sldMk cId="4129180476" sldId="258"/>
            <ac:spMk id="45" creationId="{62423CA5-E2E1-4789-B759-9906C1C94063}"/>
          </ac:spMkLst>
        </pc:spChg>
        <pc:spChg chg="add del">
          <ac:chgData name="Dragos Carbunaru (1709483)" userId="S::1709483@student.uwtsd.ac.uk::17fcae5e-f227-4bc6-81d1-78e7e40a883c" providerId="AD" clId="Web-{C1518195-1AA6-4C76-A1B2-CD91B975C97B}" dt="2021-11-08T10:03:45.034" v="1087"/>
          <ac:spMkLst>
            <pc:docMk/>
            <pc:sldMk cId="4129180476" sldId="258"/>
            <ac:spMk id="46" creationId="{73772B81-181F-48B7-8826-4D9686D15DF5}"/>
          </ac:spMkLst>
        </pc:spChg>
        <pc:spChg chg="add del">
          <ac:chgData name="Dragos Carbunaru (1709483)" userId="S::1709483@student.uwtsd.ac.uk::17fcae5e-f227-4bc6-81d1-78e7e40a883c" providerId="AD" clId="Web-{C1518195-1AA6-4C76-A1B2-CD91B975C97B}" dt="2021-11-08T10:03:30.955" v="1085"/>
          <ac:spMkLst>
            <pc:docMk/>
            <pc:sldMk cId="4129180476" sldId="258"/>
            <ac:spMk id="47" creationId="{A65AC7D1-EAA9-48F5-B509-60A7F50BF703}"/>
          </ac:spMkLst>
        </pc:spChg>
        <pc:spChg chg="add del">
          <ac:chgData name="Dragos Carbunaru (1709483)" userId="S::1709483@student.uwtsd.ac.uk::17fcae5e-f227-4bc6-81d1-78e7e40a883c" providerId="AD" clId="Web-{C1518195-1AA6-4C76-A1B2-CD91B975C97B}" dt="2021-11-08T10:03:45.034" v="1087"/>
          <ac:spMkLst>
            <pc:docMk/>
            <pc:sldMk cId="4129180476" sldId="258"/>
            <ac:spMk id="48" creationId="{B2205F6E-03C6-4E92-877C-E2482F6599AA}"/>
          </ac:spMkLst>
        </pc:spChg>
        <pc:spChg chg="add del">
          <ac:chgData name="Dragos Carbunaru (1709483)" userId="S::1709483@student.uwtsd.ac.uk::17fcae5e-f227-4bc6-81d1-78e7e40a883c" providerId="AD" clId="Web-{C1518195-1AA6-4C76-A1B2-CD91B975C97B}" dt="2021-11-08T10:03:30.955" v="1085"/>
          <ac:spMkLst>
            <pc:docMk/>
            <pc:sldMk cId="4129180476" sldId="258"/>
            <ac:spMk id="49" creationId="{D6320AF9-619A-4175-865B-5663E1AEF4C5}"/>
          </ac:spMkLst>
        </pc:spChg>
        <pc:spChg chg="add del">
          <ac:chgData name="Dragos Carbunaru (1709483)" userId="S::1709483@student.uwtsd.ac.uk::17fcae5e-f227-4bc6-81d1-78e7e40a883c" providerId="AD" clId="Web-{C1518195-1AA6-4C76-A1B2-CD91B975C97B}" dt="2021-11-08T10:04:49.818" v="1089"/>
          <ac:spMkLst>
            <pc:docMk/>
            <pc:sldMk cId="4129180476" sldId="258"/>
            <ac:spMk id="50" creationId="{D94A7024-D948-494D-8920-BBA2DA07D15B}"/>
          </ac:spMkLst>
        </pc:spChg>
        <pc:spChg chg="add del">
          <ac:chgData name="Dragos Carbunaru (1709483)" userId="S::1709483@student.uwtsd.ac.uk::17fcae5e-f227-4bc6-81d1-78e7e40a883c" providerId="AD" clId="Web-{C1518195-1AA6-4C76-A1B2-CD91B975C97B}" dt="2021-11-08T10:03:30.955" v="1085"/>
          <ac:spMkLst>
            <pc:docMk/>
            <pc:sldMk cId="4129180476" sldId="258"/>
            <ac:spMk id="55" creationId="{7E018740-5C2B-4A41-AC1A-7E68D1EC1954}"/>
          </ac:spMkLst>
        </pc:spChg>
        <pc:spChg chg="add del">
          <ac:chgData name="Dragos Carbunaru (1709483)" userId="S::1709483@student.uwtsd.ac.uk::17fcae5e-f227-4bc6-81d1-78e7e40a883c" providerId="AD" clId="Web-{C1518195-1AA6-4C76-A1B2-CD91B975C97B}" dt="2021-11-08T10:03:30.955" v="1085"/>
          <ac:spMkLst>
            <pc:docMk/>
            <pc:sldMk cId="4129180476" sldId="258"/>
            <ac:spMk id="57" creationId="{166F75A4-C475-4941-8EE2-B80A06A2C1BB}"/>
          </ac:spMkLst>
        </pc:spChg>
        <pc:spChg chg="add del">
          <ac:chgData name="Dragos Carbunaru (1709483)" userId="S::1709483@student.uwtsd.ac.uk::17fcae5e-f227-4bc6-81d1-78e7e40a883c" providerId="AD" clId="Web-{C1518195-1AA6-4C76-A1B2-CD91B975C97B}" dt="2021-11-08T10:03:30.955" v="1085"/>
          <ac:spMkLst>
            <pc:docMk/>
            <pc:sldMk cId="4129180476" sldId="258"/>
            <ac:spMk id="59" creationId="{A032553A-72E8-4B0D-8405-FF9771C9AF05}"/>
          </ac:spMkLst>
        </pc:spChg>
        <pc:spChg chg="add del">
          <ac:chgData name="Dragos Carbunaru (1709483)" userId="S::1709483@student.uwtsd.ac.uk::17fcae5e-f227-4bc6-81d1-78e7e40a883c" providerId="AD" clId="Web-{C1518195-1AA6-4C76-A1B2-CD91B975C97B}" dt="2021-11-08T10:03:30.955" v="1085"/>
          <ac:spMkLst>
            <pc:docMk/>
            <pc:sldMk cId="4129180476" sldId="258"/>
            <ac:spMk id="61" creationId="{765800AC-C3B9-498E-87BC-29FAE4C76B21}"/>
          </ac:spMkLst>
        </pc:spChg>
        <pc:spChg chg="add del">
          <ac:chgData name="Dragos Carbunaru (1709483)" userId="S::1709483@student.uwtsd.ac.uk::17fcae5e-f227-4bc6-81d1-78e7e40a883c" providerId="AD" clId="Web-{C1518195-1AA6-4C76-A1B2-CD91B975C97B}" dt="2021-11-08T10:03:30.955" v="1085"/>
          <ac:spMkLst>
            <pc:docMk/>
            <pc:sldMk cId="4129180476" sldId="258"/>
            <ac:spMk id="63" creationId="{1F9D6ACB-2FF4-49F9-978A-E0D5327FC635}"/>
          </ac:spMkLst>
        </pc:spChg>
        <pc:spChg chg="add del">
          <ac:chgData name="Dragos Carbunaru (1709483)" userId="S::1709483@student.uwtsd.ac.uk::17fcae5e-f227-4bc6-81d1-78e7e40a883c" providerId="AD" clId="Web-{C1518195-1AA6-4C76-A1B2-CD91B975C97B}" dt="2021-11-08T10:03:30.955" v="1085"/>
          <ac:spMkLst>
            <pc:docMk/>
            <pc:sldMk cId="4129180476" sldId="258"/>
            <ac:spMk id="65" creationId="{A5EC319D-0FEA-4B95-A3EA-01E35672C95B}"/>
          </ac:spMkLst>
        </pc:spChg>
        <pc:grpChg chg="add del">
          <ac:chgData name="Dragos Carbunaru (1709483)" userId="S::1709483@student.uwtsd.ac.uk::17fcae5e-f227-4bc6-81d1-78e7e40a883c" providerId="AD" clId="Web-{C1518195-1AA6-4C76-A1B2-CD91B975C97B}" dt="2021-11-08T08:39:47.633" v="654"/>
          <ac:grpSpMkLst>
            <pc:docMk/>
            <pc:sldMk cId="4129180476" sldId="258"/>
            <ac:grpSpMk id="10" creationId="{CDD733AE-DD5E-4C77-8BCD-72BF12A06BB1}"/>
          </ac:grpSpMkLst>
        </pc:grpChg>
        <pc:grpChg chg="add del">
          <ac:chgData name="Dragos Carbunaru (1709483)" userId="S::1709483@student.uwtsd.ac.uk::17fcae5e-f227-4bc6-81d1-78e7e40a883c" providerId="AD" clId="Web-{C1518195-1AA6-4C76-A1B2-CD91B975C97B}" dt="2021-11-08T10:04:49.818" v="1089"/>
          <ac:grpSpMkLst>
            <pc:docMk/>
            <pc:sldMk cId="4129180476" sldId="258"/>
            <ac:grpSpMk id="23" creationId="{CDD733AE-DD5E-4C77-8BCD-72BF12A06BB1}"/>
          </ac:grpSpMkLst>
        </pc:grpChg>
        <pc:picChg chg="add del mod ord">
          <ac:chgData name="Dragos Carbunaru (1709483)" userId="S::1709483@student.uwtsd.ac.uk::17fcae5e-f227-4bc6-81d1-78e7e40a883c" providerId="AD" clId="Web-{C1518195-1AA6-4C76-A1B2-CD91B975C97B}" dt="2021-11-08T10:04:58.334" v="1090"/>
          <ac:picMkLst>
            <pc:docMk/>
            <pc:sldMk cId="4129180476" sldId="258"/>
            <ac:picMk id="4" creationId="{2BD4CA1B-1A7F-4B5D-B246-F1E1D055B754}"/>
          </ac:picMkLst>
        </pc:picChg>
        <pc:cxnChg chg="add del">
          <ac:chgData name="Dragos Carbunaru (1709483)" userId="S::1709483@student.uwtsd.ac.uk::17fcae5e-f227-4bc6-81d1-78e7e40a883c" providerId="AD" clId="Web-{C1518195-1AA6-4C76-A1B2-CD91B975C97B}" dt="2021-11-08T08:39:47.601" v="653"/>
          <ac:cxnSpMkLst>
            <pc:docMk/>
            <pc:sldMk cId="4129180476" sldId="258"/>
            <ac:cxnSpMk id="29" creationId="{063B6EC6-D752-4EE7-908B-F8F19E8C7FEA}"/>
          </ac:cxnSpMkLst>
        </pc:cxnChg>
        <pc:cxnChg chg="add del">
          <ac:chgData name="Dragos Carbunaru (1709483)" userId="S::1709483@student.uwtsd.ac.uk::17fcae5e-f227-4bc6-81d1-78e7e40a883c" providerId="AD" clId="Web-{C1518195-1AA6-4C76-A1B2-CD91B975C97B}" dt="2021-11-08T08:39:47.601" v="653"/>
          <ac:cxnSpMkLst>
            <pc:docMk/>
            <pc:sldMk cId="4129180476" sldId="258"/>
            <ac:cxnSpMk id="31" creationId="{EFECD4E8-AD3E-4228-82A2-9461958EA94D}"/>
          </ac:cxnSpMkLst>
        </pc:cxnChg>
        <pc:cxnChg chg="add del">
          <ac:chgData name="Dragos Carbunaru (1709483)" userId="S::1709483@student.uwtsd.ac.uk::17fcae5e-f227-4bc6-81d1-78e7e40a883c" providerId="AD" clId="Web-{C1518195-1AA6-4C76-A1B2-CD91B975C97B}" dt="2021-11-08T10:03:30.955" v="1085"/>
          <ac:cxnSpMkLst>
            <pc:docMk/>
            <pc:sldMk cId="4129180476" sldId="258"/>
            <ac:cxnSpMk id="51" creationId="{063B6EC6-D752-4EE7-908B-F8F19E8C7FEA}"/>
          </ac:cxnSpMkLst>
        </pc:cxnChg>
        <pc:cxnChg chg="add del">
          <ac:chgData name="Dragos Carbunaru (1709483)" userId="S::1709483@student.uwtsd.ac.uk::17fcae5e-f227-4bc6-81d1-78e7e40a883c" providerId="AD" clId="Web-{C1518195-1AA6-4C76-A1B2-CD91B975C97B}" dt="2021-11-08T10:03:30.955" v="1085"/>
          <ac:cxnSpMkLst>
            <pc:docMk/>
            <pc:sldMk cId="4129180476" sldId="258"/>
            <ac:cxnSpMk id="53" creationId="{EFECD4E8-AD3E-4228-82A2-9461958EA94D}"/>
          </ac:cxnSpMkLst>
        </pc:cxnChg>
      </pc:sldChg>
      <pc:sldChg chg="addSp modSp new mod setBg">
        <pc:chgData name="Dragos Carbunaru (1709483)" userId="S::1709483@student.uwtsd.ac.uk::17fcae5e-f227-4bc6-81d1-78e7e40a883c" providerId="AD" clId="Web-{C1518195-1AA6-4C76-A1B2-CD91B975C97B}" dt="2021-11-08T09:01:17.453" v="804"/>
        <pc:sldMkLst>
          <pc:docMk/>
          <pc:sldMk cId="1611679064" sldId="259"/>
        </pc:sldMkLst>
        <pc:spChg chg="mod">
          <ac:chgData name="Dragos Carbunaru (1709483)" userId="S::1709483@student.uwtsd.ac.uk::17fcae5e-f227-4bc6-81d1-78e7e40a883c" providerId="AD" clId="Web-{C1518195-1AA6-4C76-A1B2-CD91B975C97B}" dt="2021-11-08T09:01:17.453" v="804"/>
          <ac:spMkLst>
            <pc:docMk/>
            <pc:sldMk cId="1611679064" sldId="259"/>
            <ac:spMk id="2" creationId="{41688601-F65A-4405-98C9-C808A8F095C7}"/>
          </ac:spMkLst>
        </pc:spChg>
        <pc:spChg chg="mod">
          <ac:chgData name="Dragos Carbunaru (1709483)" userId="S::1709483@student.uwtsd.ac.uk::17fcae5e-f227-4bc6-81d1-78e7e40a883c" providerId="AD" clId="Web-{C1518195-1AA6-4C76-A1B2-CD91B975C97B}" dt="2021-11-08T09:01:17.453" v="804"/>
          <ac:spMkLst>
            <pc:docMk/>
            <pc:sldMk cId="1611679064" sldId="259"/>
            <ac:spMk id="3" creationId="{4ADDCBA1-B00B-4957-BC28-15C934F458CC}"/>
          </ac:spMkLst>
        </pc:spChg>
        <pc:spChg chg="add">
          <ac:chgData name="Dragos Carbunaru (1709483)" userId="S::1709483@student.uwtsd.ac.uk::17fcae5e-f227-4bc6-81d1-78e7e40a883c" providerId="AD" clId="Web-{C1518195-1AA6-4C76-A1B2-CD91B975C97B}" dt="2021-11-08T09:01:17.453" v="804"/>
          <ac:spMkLst>
            <pc:docMk/>
            <pc:sldMk cId="1611679064" sldId="259"/>
            <ac:spMk id="9" creationId="{9F4444CE-BC8D-4D61-B303-4C05614E62AB}"/>
          </ac:spMkLst>
        </pc:spChg>
        <pc:spChg chg="add">
          <ac:chgData name="Dragos Carbunaru (1709483)" userId="S::1709483@student.uwtsd.ac.uk::17fcae5e-f227-4bc6-81d1-78e7e40a883c" providerId="AD" clId="Web-{C1518195-1AA6-4C76-A1B2-CD91B975C97B}" dt="2021-11-08T09:01:17.453" v="804"/>
          <ac:spMkLst>
            <pc:docMk/>
            <pc:sldMk cId="1611679064" sldId="259"/>
            <ac:spMk id="11" creationId="{62423CA5-E2E1-4789-B759-9906C1C94063}"/>
          </ac:spMkLst>
        </pc:spChg>
        <pc:spChg chg="add">
          <ac:chgData name="Dragos Carbunaru (1709483)" userId="S::1709483@student.uwtsd.ac.uk::17fcae5e-f227-4bc6-81d1-78e7e40a883c" providerId="AD" clId="Web-{C1518195-1AA6-4C76-A1B2-CD91B975C97B}" dt="2021-11-08T09:01:17.453" v="804"/>
          <ac:spMkLst>
            <pc:docMk/>
            <pc:sldMk cId="1611679064" sldId="259"/>
            <ac:spMk id="13" creationId="{73772B81-181F-48B7-8826-4D9686D15DF5}"/>
          </ac:spMkLst>
        </pc:spChg>
        <pc:spChg chg="add">
          <ac:chgData name="Dragos Carbunaru (1709483)" userId="S::1709483@student.uwtsd.ac.uk::17fcae5e-f227-4bc6-81d1-78e7e40a883c" providerId="AD" clId="Web-{C1518195-1AA6-4C76-A1B2-CD91B975C97B}" dt="2021-11-08T09:01:17.453" v="804"/>
          <ac:spMkLst>
            <pc:docMk/>
            <pc:sldMk cId="1611679064" sldId="259"/>
            <ac:spMk id="15" creationId="{B2205F6E-03C6-4E92-877C-E2482F6599AA}"/>
          </ac:spMkLst>
        </pc:spChg>
        <pc:picChg chg="add mod">
          <ac:chgData name="Dragos Carbunaru (1709483)" userId="S::1709483@student.uwtsd.ac.uk::17fcae5e-f227-4bc6-81d1-78e7e40a883c" providerId="AD" clId="Web-{C1518195-1AA6-4C76-A1B2-CD91B975C97B}" dt="2021-11-08T09:01:17.453" v="804"/>
          <ac:picMkLst>
            <pc:docMk/>
            <pc:sldMk cId="1611679064" sldId="259"/>
            <ac:picMk id="4" creationId="{BAC72EDD-ADCD-42F1-9877-2D8C7906A5DF}"/>
          </ac:picMkLst>
        </pc:picChg>
      </pc:sldChg>
      <pc:sldChg chg="modSp new del">
        <pc:chgData name="Dragos Carbunaru (1709483)" userId="S::1709483@student.uwtsd.ac.uk::17fcae5e-f227-4bc6-81d1-78e7e40a883c" providerId="AD" clId="Web-{C1518195-1AA6-4C76-A1B2-CD91B975C97B}" dt="2021-11-08T09:46:02.830" v="906"/>
        <pc:sldMkLst>
          <pc:docMk/>
          <pc:sldMk cId="3620573392" sldId="260"/>
        </pc:sldMkLst>
        <pc:spChg chg="mod">
          <ac:chgData name="Dragos Carbunaru (1709483)" userId="S::1709483@student.uwtsd.ac.uk::17fcae5e-f227-4bc6-81d1-78e7e40a883c" providerId="AD" clId="Web-{C1518195-1AA6-4C76-A1B2-CD91B975C97B}" dt="2021-11-08T09:01:51.423" v="810" actId="20577"/>
          <ac:spMkLst>
            <pc:docMk/>
            <pc:sldMk cId="3620573392" sldId="260"/>
            <ac:spMk id="2" creationId="{89DA5957-AB4B-4B8B-BA76-5656A4734653}"/>
          </ac:spMkLst>
        </pc:spChg>
        <pc:spChg chg="mod">
          <ac:chgData name="Dragos Carbunaru (1709483)" userId="S::1709483@student.uwtsd.ac.uk::17fcae5e-f227-4bc6-81d1-78e7e40a883c" providerId="AD" clId="Web-{C1518195-1AA6-4C76-A1B2-CD91B975C97B}" dt="2021-11-08T09:45:57.642" v="905" actId="20577"/>
          <ac:spMkLst>
            <pc:docMk/>
            <pc:sldMk cId="3620573392" sldId="260"/>
            <ac:spMk id="3" creationId="{F651D652-370C-40FE-AEF4-9FDE3D450524}"/>
          </ac:spMkLst>
        </pc:spChg>
      </pc:sldChg>
      <pc:sldChg chg="addSp delSp modSp new mod setBg setClrOvrMap">
        <pc:chgData name="Dragos Carbunaru (1709483)" userId="S::1709483@student.uwtsd.ac.uk::17fcae5e-f227-4bc6-81d1-78e7e40a883c" providerId="AD" clId="Web-{C1518195-1AA6-4C76-A1B2-CD91B975C97B}" dt="2021-11-08T10:11:38.821" v="1117"/>
        <pc:sldMkLst>
          <pc:docMk/>
          <pc:sldMk cId="3808680829" sldId="260"/>
        </pc:sldMkLst>
        <pc:spChg chg="mod">
          <ac:chgData name="Dragos Carbunaru (1709483)" userId="S::1709483@student.uwtsd.ac.uk::17fcae5e-f227-4bc6-81d1-78e7e40a883c" providerId="AD" clId="Web-{C1518195-1AA6-4C76-A1B2-CD91B975C97B}" dt="2021-11-08T10:11:38.821" v="1117"/>
          <ac:spMkLst>
            <pc:docMk/>
            <pc:sldMk cId="3808680829" sldId="260"/>
            <ac:spMk id="2" creationId="{68B84FC0-17CC-428C-97FF-247D036B8A9C}"/>
          </ac:spMkLst>
        </pc:spChg>
        <pc:spChg chg="mod">
          <ac:chgData name="Dragos Carbunaru (1709483)" userId="S::1709483@student.uwtsd.ac.uk::17fcae5e-f227-4bc6-81d1-78e7e40a883c" providerId="AD" clId="Web-{C1518195-1AA6-4C76-A1B2-CD91B975C97B}" dt="2021-11-08T10:11:38.821" v="1117"/>
          <ac:spMkLst>
            <pc:docMk/>
            <pc:sldMk cId="3808680829" sldId="260"/>
            <ac:spMk id="3" creationId="{DBD0CC5A-5BD4-4EB3-AB6A-E9E704CF210D}"/>
          </ac:spMkLst>
        </pc:spChg>
        <pc:spChg chg="add del">
          <ac:chgData name="Dragos Carbunaru (1709483)" userId="S::1709483@student.uwtsd.ac.uk::17fcae5e-f227-4bc6-81d1-78e7e40a883c" providerId="AD" clId="Web-{C1518195-1AA6-4C76-A1B2-CD91B975C97B}" dt="2021-11-08T10:11:38.821" v="1117"/>
          <ac:spMkLst>
            <pc:docMk/>
            <pc:sldMk cId="3808680829" sldId="260"/>
            <ac:spMk id="8" creationId="{86C16C40-7C29-4ACC-B851-7E08E459B596}"/>
          </ac:spMkLst>
        </pc:spChg>
        <pc:grpChg chg="add del">
          <ac:chgData name="Dragos Carbunaru (1709483)" userId="S::1709483@student.uwtsd.ac.uk::17fcae5e-f227-4bc6-81d1-78e7e40a883c" providerId="AD" clId="Web-{C1518195-1AA6-4C76-A1B2-CD91B975C97B}" dt="2021-11-08T10:11:38.821" v="1117"/>
          <ac:grpSpMkLst>
            <pc:docMk/>
            <pc:sldMk cId="3808680829" sldId="260"/>
            <ac:grpSpMk id="10" creationId="{CDD733AE-DD5E-4C77-8BCD-72BF12A06BB1}"/>
          </ac:grpSpMkLst>
        </pc:grpChg>
        <pc:picChg chg="add mod">
          <ac:chgData name="Dragos Carbunaru (1709483)" userId="S::1709483@student.uwtsd.ac.uk::17fcae5e-f227-4bc6-81d1-78e7e40a883c" providerId="AD" clId="Web-{C1518195-1AA6-4C76-A1B2-CD91B975C97B}" dt="2021-11-08T10:11:38.821" v="1117"/>
          <ac:picMkLst>
            <pc:docMk/>
            <pc:sldMk cId="3808680829" sldId="260"/>
            <ac:picMk id="4" creationId="{39630347-6187-45D7-A1E5-20807A864675}"/>
          </ac:picMkLst>
        </pc:picChg>
      </pc:sldChg>
      <pc:sldChg chg="addSp delSp modSp new mod ord setBg setClrOvrMap">
        <pc:chgData name="Dragos Carbunaru (1709483)" userId="S::1709483@student.uwtsd.ac.uk::17fcae5e-f227-4bc6-81d1-78e7e40a883c" providerId="AD" clId="Web-{C1518195-1AA6-4C76-A1B2-CD91B975C97B}" dt="2021-11-08T10:08:44.376" v="1115"/>
        <pc:sldMkLst>
          <pc:docMk/>
          <pc:sldMk cId="1554438260" sldId="261"/>
        </pc:sldMkLst>
        <pc:spChg chg="mod">
          <ac:chgData name="Dragos Carbunaru (1709483)" userId="S::1709483@student.uwtsd.ac.uk::17fcae5e-f227-4bc6-81d1-78e7e40a883c" providerId="AD" clId="Web-{C1518195-1AA6-4C76-A1B2-CD91B975C97B}" dt="2021-11-08T10:08:16.609" v="1113"/>
          <ac:spMkLst>
            <pc:docMk/>
            <pc:sldMk cId="1554438260" sldId="261"/>
            <ac:spMk id="2" creationId="{BF00668D-6C83-4CE9-B893-37EE66C51372}"/>
          </ac:spMkLst>
        </pc:spChg>
        <pc:spChg chg="del">
          <ac:chgData name="Dragos Carbunaru (1709483)" userId="S::1709483@student.uwtsd.ac.uk::17fcae5e-f227-4bc6-81d1-78e7e40a883c" providerId="AD" clId="Web-{C1518195-1AA6-4C76-A1B2-CD91B975C97B}" dt="2021-11-08T10:06:27.869" v="1102"/>
          <ac:spMkLst>
            <pc:docMk/>
            <pc:sldMk cId="1554438260" sldId="261"/>
            <ac:spMk id="3" creationId="{7DF72EEA-FC0F-4622-B454-C18E0F3C02CA}"/>
          </ac:spMkLst>
        </pc:spChg>
        <pc:spChg chg="del">
          <ac:chgData name="Dragos Carbunaru (1709483)" userId="S::1709483@student.uwtsd.ac.uk::17fcae5e-f227-4bc6-81d1-78e7e40a883c" providerId="AD" clId="Web-{C1518195-1AA6-4C76-A1B2-CD91B975C97B}" dt="2021-11-08T10:07:16.106" v="1106"/>
          <ac:spMkLst>
            <pc:docMk/>
            <pc:sldMk cId="1554438260" sldId="261"/>
            <ac:spMk id="4" creationId="{2857D3C1-2507-41B4-91B9-C8FD695AFA50}"/>
          </ac:spMkLst>
        </pc:spChg>
        <pc:spChg chg="add del">
          <ac:chgData name="Dragos Carbunaru (1709483)" userId="S::1709483@student.uwtsd.ac.uk::17fcae5e-f227-4bc6-81d1-78e7e40a883c" providerId="AD" clId="Web-{C1518195-1AA6-4C76-A1B2-CD91B975C97B}" dt="2021-11-08T10:08:16.593" v="1112"/>
          <ac:spMkLst>
            <pc:docMk/>
            <pc:sldMk cId="1554438260" sldId="261"/>
            <ac:spMk id="10" creationId="{9A26DC71-3A8E-4F53-BB80-A41855DC2088}"/>
          </ac:spMkLst>
        </pc:spChg>
        <pc:spChg chg="add">
          <ac:chgData name="Dragos Carbunaru (1709483)" userId="S::1709483@student.uwtsd.ac.uk::17fcae5e-f227-4bc6-81d1-78e7e40a883c" providerId="AD" clId="Web-{C1518195-1AA6-4C76-A1B2-CD91B975C97B}" dt="2021-11-08T10:08:16.609" v="1113"/>
          <ac:spMkLst>
            <pc:docMk/>
            <pc:sldMk cId="1554438260" sldId="261"/>
            <ac:spMk id="23" creationId="{4F71A406-3CB7-4E4D-B434-24E6AA4F3997}"/>
          </ac:spMkLst>
        </pc:spChg>
        <pc:spChg chg="add del">
          <ac:chgData name="Dragos Carbunaru (1709483)" userId="S::1709483@student.uwtsd.ac.uk::17fcae5e-f227-4bc6-81d1-78e7e40a883c" providerId="AD" clId="Web-{C1518195-1AA6-4C76-A1B2-CD91B975C97B}" dt="2021-11-08T10:08:16.593" v="1112"/>
          <ac:spMkLst>
            <pc:docMk/>
            <pc:sldMk cId="1554438260" sldId="261"/>
            <ac:spMk id="25" creationId="{8E2EB503-A017-4457-A105-53638C97DEB8}"/>
          </ac:spMkLst>
        </pc:spChg>
        <pc:grpChg chg="add">
          <ac:chgData name="Dragos Carbunaru (1709483)" userId="S::1709483@student.uwtsd.ac.uk::17fcae5e-f227-4bc6-81d1-78e7e40a883c" providerId="AD" clId="Web-{C1518195-1AA6-4C76-A1B2-CD91B975C97B}" dt="2021-11-08T10:08:16.609" v="1113"/>
          <ac:grpSpMkLst>
            <pc:docMk/>
            <pc:sldMk cId="1554438260" sldId="261"/>
            <ac:grpSpMk id="11" creationId="{5EA39187-0197-4C1D-BE4A-06B353C7B215}"/>
          </ac:grpSpMkLst>
        </pc:grpChg>
        <pc:grpChg chg="add del">
          <ac:chgData name="Dragos Carbunaru (1709483)" userId="S::1709483@student.uwtsd.ac.uk::17fcae5e-f227-4bc6-81d1-78e7e40a883c" providerId="AD" clId="Web-{C1518195-1AA6-4C76-A1B2-CD91B975C97B}" dt="2021-11-08T10:08:16.593" v="1112"/>
          <ac:grpSpMkLst>
            <pc:docMk/>
            <pc:sldMk cId="1554438260" sldId="261"/>
            <ac:grpSpMk id="13" creationId="{EB0D40EF-BA14-42F1-9492-D38C59DCAB67}"/>
          </ac:grpSpMkLst>
        </pc:grpChg>
        <pc:picChg chg="add mod ord">
          <ac:chgData name="Dragos Carbunaru (1709483)" userId="S::1709483@student.uwtsd.ac.uk::17fcae5e-f227-4bc6-81d1-78e7e40a883c" providerId="AD" clId="Web-{C1518195-1AA6-4C76-A1B2-CD91B975C97B}" dt="2021-11-08T10:08:16.609" v="1113"/>
          <ac:picMkLst>
            <pc:docMk/>
            <pc:sldMk cId="1554438260" sldId="261"/>
            <ac:picMk id="5" creationId="{26838F3B-AF66-4336-97F6-F38C4B2CF929}"/>
          </ac:picMkLst>
        </pc:picChg>
        <pc:picChg chg="add mod ord">
          <ac:chgData name="Dragos Carbunaru (1709483)" userId="S::1709483@student.uwtsd.ac.uk::17fcae5e-f227-4bc6-81d1-78e7e40a883c" providerId="AD" clId="Web-{C1518195-1AA6-4C76-A1B2-CD91B975C97B}" dt="2021-11-08T10:08:16.609" v="1113"/>
          <ac:picMkLst>
            <pc:docMk/>
            <pc:sldMk cId="1554438260" sldId="261"/>
            <ac:picMk id="6" creationId="{C0966739-5EE4-488A-9A55-78B6683B7664}"/>
          </ac:picMkLst>
        </pc:picChg>
      </pc:sldChg>
      <pc:sldChg chg="addSp modSp new mod setBg">
        <pc:chgData name="Dragos Carbunaru (1709483)" userId="S::1709483@student.uwtsd.ac.uk::17fcae5e-f227-4bc6-81d1-78e7e40a883c" providerId="AD" clId="Web-{C1518195-1AA6-4C76-A1B2-CD91B975C97B}" dt="2021-11-08T12:18:21.066" v="1423"/>
        <pc:sldMkLst>
          <pc:docMk/>
          <pc:sldMk cId="3174441517" sldId="262"/>
        </pc:sldMkLst>
        <pc:spChg chg="mod">
          <ac:chgData name="Dragos Carbunaru (1709483)" userId="S::1709483@student.uwtsd.ac.uk::17fcae5e-f227-4bc6-81d1-78e7e40a883c" providerId="AD" clId="Web-{C1518195-1AA6-4C76-A1B2-CD91B975C97B}" dt="2021-11-08T12:18:21.066" v="1423"/>
          <ac:spMkLst>
            <pc:docMk/>
            <pc:sldMk cId="3174441517" sldId="262"/>
            <ac:spMk id="2" creationId="{95130438-0579-4C50-AC45-708E1D343B4E}"/>
          </ac:spMkLst>
        </pc:spChg>
        <pc:spChg chg="mod">
          <ac:chgData name="Dragos Carbunaru (1709483)" userId="S::1709483@student.uwtsd.ac.uk::17fcae5e-f227-4bc6-81d1-78e7e40a883c" providerId="AD" clId="Web-{C1518195-1AA6-4C76-A1B2-CD91B975C97B}" dt="2021-11-08T12:18:21.066" v="1423"/>
          <ac:spMkLst>
            <pc:docMk/>
            <pc:sldMk cId="3174441517" sldId="262"/>
            <ac:spMk id="3" creationId="{E4235824-C517-45EB-BA46-C3F3FB12AB93}"/>
          </ac:spMkLst>
        </pc:spChg>
        <pc:cxnChg chg="add">
          <ac:chgData name="Dragos Carbunaru (1709483)" userId="S::1709483@student.uwtsd.ac.uk::17fcae5e-f227-4bc6-81d1-78e7e40a883c" providerId="AD" clId="Web-{C1518195-1AA6-4C76-A1B2-CD91B975C97B}" dt="2021-11-08T12:18:21.066" v="1423"/>
          <ac:cxnSpMkLst>
            <pc:docMk/>
            <pc:sldMk cId="3174441517" sldId="262"/>
            <ac:cxnSpMk id="8" creationId="{0B5F7E3B-C5F1-40E0-A491-558BAFBC1127}"/>
          </ac:cxnSpMkLst>
        </pc:cxnChg>
      </pc:sldChg>
      <pc:sldChg chg="addSp delSp modSp new mod setBg">
        <pc:chgData name="Dragos Carbunaru (1709483)" userId="S::1709483@student.uwtsd.ac.uk::17fcae5e-f227-4bc6-81d1-78e7e40a883c" providerId="AD" clId="Web-{C1518195-1AA6-4C76-A1B2-CD91B975C97B}" dt="2021-11-08T11:32:34.827" v="1180"/>
        <pc:sldMkLst>
          <pc:docMk/>
          <pc:sldMk cId="69808642" sldId="263"/>
        </pc:sldMkLst>
        <pc:spChg chg="add del">
          <ac:chgData name="Dragos Carbunaru (1709483)" userId="S::1709483@student.uwtsd.ac.uk::17fcae5e-f227-4bc6-81d1-78e7e40a883c" providerId="AD" clId="Web-{C1518195-1AA6-4C76-A1B2-CD91B975C97B}" dt="2021-11-08T11:32:34.827" v="1180"/>
          <ac:spMkLst>
            <pc:docMk/>
            <pc:sldMk cId="69808642" sldId="263"/>
            <ac:spMk id="8" creationId="{7459C506-5F4B-4B75-9218-C7C3F87FA8D3}"/>
          </ac:spMkLst>
        </pc:spChg>
        <pc:spChg chg="add del">
          <ac:chgData name="Dragos Carbunaru (1709483)" userId="S::1709483@student.uwtsd.ac.uk::17fcae5e-f227-4bc6-81d1-78e7e40a883c" providerId="AD" clId="Web-{C1518195-1AA6-4C76-A1B2-CD91B975C97B}" dt="2021-11-08T11:32:34.827" v="1180"/>
          <ac:spMkLst>
            <pc:docMk/>
            <pc:sldMk cId="69808642" sldId="263"/>
            <ac:spMk id="21" creationId="{4E74DA95-CD7A-4D5E-9D27-67A759CE708D}"/>
          </ac:spMkLst>
        </pc:spChg>
        <pc:grpChg chg="add del">
          <ac:chgData name="Dragos Carbunaru (1709483)" userId="S::1709483@student.uwtsd.ac.uk::17fcae5e-f227-4bc6-81d1-78e7e40a883c" providerId="AD" clId="Web-{C1518195-1AA6-4C76-A1B2-CD91B975C97B}" dt="2021-11-08T11:32:34.827" v="1180"/>
          <ac:grpSpMkLst>
            <pc:docMk/>
            <pc:sldMk cId="69808642" sldId="263"/>
            <ac:grpSpMk id="10" creationId="{BC659EEB-C3AE-4544-8263-417009DCDF41}"/>
          </ac:grpSpMkLst>
        </pc:grpChg>
        <pc:picChg chg="add mod">
          <ac:chgData name="Dragos Carbunaru (1709483)" userId="S::1709483@student.uwtsd.ac.uk::17fcae5e-f227-4bc6-81d1-78e7e40a883c" providerId="AD" clId="Web-{C1518195-1AA6-4C76-A1B2-CD91B975C97B}" dt="2021-11-08T11:32:34.827" v="1180"/>
          <ac:picMkLst>
            <pc:docMk/>
            <pc:sldMk cId="69808642" sldId="263"/>
            <ac:picMk id="2" creationId="{C5099CCA-0692-43C6-A133-08E2AC7FCCF8}"/>
          </ac:picMkLst>
        </pc:picChg>
        <pc:picChg chg="add mod">
          <ac:chgData name="Dragos Carbunaru (1709483)" userId="S::1709483@student.uwtsd.ac.uk::17fcae5e-f227-4bc6-81d1-78e7e40a883c" providerId="AD" clId="Web-{C1518195-1AA6-4C76-A1B2-CD91B975C97B}" dt="2021-11-08T11:32:34.827" v="1180"/>
          <ac:picMkLst>
            <pc:docMk/>
            <pc:sldMk cId="69808642" sldId="263"/>
            <ac:picMk id="3" creationId="{20DF82B3-5331-4FBA-89C7-D09679C72FC5}"/>
          </ac:picMkLst>
        </pc:picChg>
        <pc:cxnChg chg="add del">
          <ac:chgData name="Dragos Carbunaru (1709483)" userId="S::1709483@student.uwtsd.ac.uk::17fcae5e-f227-4bc6-81d1-78e7e40a883c" providerId="AD" clId="Web-{C1518195-1AA6-4C76-A1B2-CD91B975C97B}" dt="2021-11-08T11:32:34.827" v="1180"/>
          <ac:cxnSpMkLst>
            <pc:docMk/>
            <pc:sldMk cId="69808642" sldId="263"/>
            <ac:cxnSpMk id="23" creationId="{14AA3B5C-0C55-4FFF-9C45-8F9F7C074A4E}"/>
          </ac:cxnSpMkLst>
        </pc:cxnChg>
      </pc:sldChg>
      <pc:sldChg chg="modSp new">
        <pc:chgData name="Dragos Carbunaru (1709483)" userId="S::1709483@student.uwtsd.ac.uk::17fcae5e-f227-4bc6-81d1-78e7e40a883c" providerId="AD" clId="Web-{C1518195-1AA6-4C76-A1B2-CD91B975C97B}" dt="2021-11-08T12:12:30.122" v="1353" actId="20577"/>
        <pc:sldMkLst>
          <pc:docMk/>
          <pc:sldMk cId="1807724453" sldId="264"/>
        </pc:sldMkLst>
        <pc:spChg chg="mod">
          <ac:chgData name="Dragos Carbunaru (1709483)" userId="S::1709483@student.uwtsd.ac.uk::17fcae5e-f227-4bc6-81d1-78e7e40a883c" providerId="AD" clId="Web-{C1518195-1AA6-4C76-A1B2-CD91B975C97B}" dt="2021-11-08T11:59:55.543" v="1188" actId="20577"/>
          <ac:spMkLst>
            <pc:docMk/>
            <pc:sldMk cId="1807724453" sldId="264"/>
            <ac:spMk id="2" creationId="{34511ADF-A798-49A4-94FA-CC850DA83463}"/>
          </ac:spMkLst>
        </pc:spChg>
        <pc:spChg chg="mod">
          <ac:chgData name="Dragos Carbunaru (1709483)" userId="S::1709483@student.uwtsd.ac.uk::17fcae5e-f227-4bc6-81d1-78e7e40a883c" providerId="AD" clId="Web-{C1518195-1AA6-4C76-A1B2-CD91B975C97B}" dt="2021-11-08T12:12:30.122" v="1353" actId="20577"/>
          <ac:spMkLst>
            <pc:docMk/>
            <pc:sldMk cId="1807724453" sldId="264"/>
            <ac:spMk id="3" creationId="{7A525C04-D227-4727-8381-ADF9739A7476}"/>
          </ac:spMkLst>
        </pc:spChg>
      </pc:sldChg>
      <pc:sldChg chg="addSp delSp modSp new mod setBg setClrOvrMap">
        <pc:chgData name="Dragos Carbunaru (1709483)" userId="S::1709483@student.uwtsd.ac.uk::17fcae5e-f227-4bc6-81d1-78e7e40a883c" providerId="AD" clId="Web-{C1518195-1AA6-4C76-A1B2-CD91B975C97B}" dt="2021-11-08T12:31:44.085" v="1651"/>
        <pc:sldMkLst>
          <pc:docMk/>
          <pc:sldMk cId="4024228741" sldId="265"/>
        </pc:sldMkLst>
        <pc:spChg chg="mod">
          <ac:chgData name="Dragos Carbunaru (1709483)" userId="S::1709483@student.uwtsd.ac.uk::17fcae5e-f227-4bc6-81d1-78e7e40a883c" providerId="AD" clId="Web-{C1518195-1AA6-4C76-A1B2-CD91B975C97B}" dt="2021-11-08T12:31:44.069" v="1650"/>
          <ac:spMkLst>
            <pc:docMk/>
            <pc:sldMk cId="4024228741" sldId="265"/>
            <ac:spMk id="2" creationId="{D4B9CA0E-585A-48E7-9D00-63309450961F}"/>
          </ac:spMkLst>
        </pc:spChg>
        <pc:spChg chg="mod">
          <ac:chgData name="Dragos Carbunaru (1709483)" userId="S::1709483@student.uwtsd.ac.uk::17fcae5e-f227-4bc6-81d1-78e7e40a883c" providerId="AD" clId="Web-{C1518195-1AA6-4C76-A1B2-CD91B975C97B}" dt="2021-11-08T12:31:44.085" v="1651"/>
          <ac:spMkLst>
            <pc:docMk/>
            <pc:sldMk cId="4024228741" sldId="265"/>
            <ac:spMk id="3" creationId="{0C4971BC-E70A-4144-8CE8-A252AC642FE2}"/>
          </ac:spMkLst>
        </pc:spChg>
        <pc:spChg chg="add del">
          <ac:chgData name="Dragos Carbunaru (1709483)" userId="S::1709483@student.uwtsd.ac.uk::17fcae5e-f227-4bc6-81d1-78e7e40a883c" providerId="AD" clId="Web-{C1518195-1AA6-4C76-A1B2-CD91B975C97B}" dt="2021-11-08T12:30:46.425" v="1643"/>
          <ac:spMkLst>
            <pc:docMk/>
            <pc:sldMk cId="4024228741" sldId="265"/>
            <ac:spMk id="8" creationId="{A65AC7D1-EAA9-48F5-B509-60A7F50BF703}"/>
          </ac:spMkLst>
        </pc:spChg>
        <pc:spChg chg="add del">
          <ac:chgData name="Dragos Carbunaru (1709483)" userId="S::1709483@student.uwtsd.ac.uk::17fcae5e-f227-4bc6-81d1-78e7e40a883c" providerId="AD" clId="Web-{C1518195-1AA6-4C76-A1B2-CD91B975C97B}" dt="2021-11-08T12:30:46.425" v="1643"/>
          <ac:spMkLst>
            <pc:docMk/>
            <pc:sldMk cId="4024228741" sldId="265"/>
            <ac:spMk id="10" creationId="{D6320AF9-619A-4175-865B-5663E1AEF4C5}"/>
          </ac:spMkLst>
        </pc:spChg>
        <pc:spChg chg="add del">
          <ac:chgData name="Dragos Carbunaru (1709483)" userId="S::1709483@student.uwtsd.ac.uk::17fcae5e-f227-4bc6-81d1-78e7e40a883c" providerId="AD" clId="Web-{C1518195-1AA6-4C76-A1B2-CD91B975C97B}" dt="2021-11-08T12:30:46.425" v="1643"/>
          <ac:spMkLst>
            <pc:docMk/>
            <pc:sldMk cId="4024228741" sldId="265"/>
            <ac:spMk id="16" creationId="{7E018740-5C2B-4A41-AC1A-7E68D1EC1954}"/>
          </ac:spMkLst>
        </pc:spChg>
        <pc:spChg chg="add del">
          <ac:chgData name="Dragos Carbunaru (1709483)" userId="S::1709483@student.uwtsd.ac.uk::17fcae5e-f227-4bc6-81d1-78e7e40a883c" providerId="AD" clId="Web-{C1518195-1AA6-4C76-A1B2-CD91B975C97B}" dt="2021-11-08T12:30:46.425" v="1643"/>
          <ac:spMkLst>
            <pc:docMk/>
            <pc:sldMk cId="4024228741" sldId="265"/>
            <ac:spMk id="18" creationId="{166F75A4-C475-4941-8EE2-B80A06A2C1BB}"/>
          </ac:spMkLst>
        </pc:spChg>
        <pc:spChg chg="add del">
          <ac:chgData name="Dragos Carbunaru (1709483)" userId="S::1709483@student.uwtsd.ac.uk::17fcae5e-f227-4bc6-81d1-78e7e40a883c" providerId="AD" clId="Web-{C1518195-1AA6-4C76-A1B2-CD91B975C97B}" dt="2021-11-08T12:30:46.425" v="1643"/>
          <ac:spMkLst>
            <pc:docMk/>
            <pc:sldMk cId="4024228741" sldId="265"/>
            <ac:spMk id="20" creationId="{A032553A-72E8-4B0D-8405-FF9771C9AF05}"/>
          </ac:spMkLst>
        </pc:spChg>
        <pc:spChg chg="add del">
          <ac:chgData name="Dragos Carbunaru (1709483)" userId="S::1709483@student.uwtsd.ac.uk::17fcae5e-f227-4bc6-81d1-78e7e40a883c" providerId="AD" clId="Web-{C1518195-1AA6-4C76-A1B2-CD91B975C97B}" dt="2021-11-08T12:30:46.425" v="1643"/>
          <ac:spMkLst>
            <pc:docMk/>
            <pc:sldMk cId="4024228741" sldId="265"/>
            <ac:spMk id="22" creationId="{765800AC-C3B9-498E-87BC-29FAE4C76B21}"/>
          </ac:spMkLst>
        </pc:spChg>
        <pc:spChg chg="add del">
          <ac:chgData name="Dragos Carbunaru (1709483)" userId="S::1709483@student.uwtsd.ac.uk::17fcae5e-f227-4bc6-81d1-78e7e40a883c" providerId="AD" clId="Web-{C1518195-1AA6-4C76-A1B2-CD91B975C97B}" dt="2021-11-08T12:30:46.425" v="1643"/>
          <ac:spMkLst>
            <pc:docMk/>
            <pc:sldMk cId="4024228741" sldId="265"/>
            <ac:spMk id="24" creationId="{1F9D6ACB-2FF4-49F9-978A-E0D5327FC635}"/>
          </ac:spMkLst>
        </pc:spChg>
        <pc:spChg chg="add del">
          <ac:chgData name="Dragos Carbunaru (1709483)" userId="S::1709483@student.uwtsd.ac.uk::17fcae5e-f227-4bc6-81d1-78e7e40a883c" providerId="AD" clId="Web-{C1518195-1AA6-4C76-A1B2-CD91B975C97B}" dt="2021-11-08T12:30:46.425" v="1643"/>
          <ac:spMkLst>
            <pc:docMk/>
            <pc:sldMk cId="4024228741" sldId="265"/>
            <ac:spMk id="26" creationId="{142BFA2A-77A0-4F60-A32A-685681C84889}"/>
          </ac:spMkLst>
        </pc:spChg>
        <pc:spChg chg="add del">
          <ac:chgData name="Dragos Carbunaru (1709483)" userId="S::1709483@student.uwtsd.ac.uk::17fcae5e-f227-4bc6-81d1-78e7e40a883c" providerId="AD" clId="Web-{C1518195-1AA6-4C76-A1B2-CD91B975C97B}" dt="2021-11-08T12:31:44.085" v="1651"/>
          <ac:spMkLst>
            <pc:docMk/>
            <pc:sldMk cId="4024228741" sldId="265"/>
            <ac:spMk id="35" creationId="{3F088236-D655-4F88-B238-E16762358025}"/>
          </ac:spMkLst>
        </pc:spChg>
        <pc:spChg chg="add del">
          <ac:chgData name="Dragos Carbunaru (1709483)" userId="S::1709483@student.uwtsd.ac.uk::17fcae5e-f227-4bc6-81d1-78e7e40a883c" providerId="AD" clId="Web-{C1518195-1AA6-4C76-A1B2-CD91B975C97B}" dt="2021-11-08T12:31:44.085" v="1651"/>
          <ac:spMkLst>
            <pc:docMk/>
            <pc:sldMk cId="4024228741" sldId="265"/>
            <ac:spMk id="37" creationId="{3DAC0C92-199E-475C-9390-119A9B027276}"/>
          </ac:spMkLst>
        </pc:spChg>
        <pc:spChg chg="add del">
          <ac:chgData name="Dragos Carbunaru (1709483)" userId="S::1709483@student.uwtsd.ac.uk::17fcae5e-f227-4bc6-81d1-78e7e40a883c" providerId="AD" clId="Web-{C1518195-1AA6-4C76-A1B2-CD91B975C97B}" dt="2021-11-08T12:31:44.085" v="1651"/>
          <ac:spMkLst>
            <pc:docMk/>
            <pc:sldMk cId="4024228741" sldId="265"/>
            <ac:spMk id="39" creationId="{C4CFB339-0ED8-4FE2-9EF1-6D1375B8499B}"/>
          </ac:spMkLst>
        </pc:spChg>
        <pc:spChg chg="add del">
          <ac:chgData name="Dragos Carbunaru (1709483)" userId="S::1709483@student.uwtsd.ac.uk::17fcae5e-f227-4bc6-81d1-78e7e40a883c" providerId="AD" clId="Web-{C1518195-1AA6-4C76-A1B2-CD91B975C97B}" dt="2021-11-08T12:31:44.085" v="1651"/>
          <ac:spMkLst>
            <pc:docMk/>
            <pc:sldMk cId="4024228741" sldId="265"/>
            <ac:spMk id="41" creationId="{31896C80-2069-4431-9C19-83B913734490}"/>
          </ac:spMkLst>
        </pc:spChg>
        <pc:spChg chg="add del">
          <ac:chgData name="Dragos Carbunaru (1709483)" userId="S::1709483@student.uwtsd.ac.uk::17fcae5e-f227-4bc6-81d1-78e7e40a883c" providerId="AD" clId="Web-{C1518195-1AA6-4C76-A1B2-CD91B975C97B}" dt="2021-11-08T12:31:44.085" v="1651"/>
          <ac:spMkLst>
            <pc:docMk/>
            <pc:sldMk cId="4024228741" sldId="265"/>
            <ac:spMk id="43" creationId="{BF120A21-0841-4823-B0C4-28AEBCEF9B78}"/>
          </ac:spMkLst>
        </pc:spChg>
        <pc:spChg chg="add del">
          <ac:chgData name="Dragos Carbunaru (1709483)" userId="S::1709483@student.uwtsd.ac.uk::17fcae5e-f227-4bc6-81d1-78e7e40a883c" providerId="AD" clId="Web-{C1518195-1AA6-4C76-A1B2-CD91B975C97B}" dt="2021-11-08T12:31:44.085" v="1651"/>
          <ac:spMkLst>
            <pc:docMk/>
            <pc:sldMk cId="4024228741" sldId="265"/>
            <ac:spMk id="45" creationId="{DBB05BAE-BBD3-4289-899F-A6851503C6B0}"/>
          </ac:spMkLst>
        </pc:spChg>
        <pc:spChg chg="add del">
          <ac:chgData name="Dragos Carbunaru (1709483)" userId="S::1709483@student.uwtsd.ac.uk::17fcae5e-f227-4bc6-81d1-78e7e40a883c" providerId="AD" clId="Web-{C1518195-1AA6-4C76-A1B2-CD91B975C97B}" dt="2021-11-08T12:31:44.085" v="1651"/>
          <ac:spMkLst>
            <pc:docMk/>
            <pc:sldMk cId="4024228741" sldId="265"/>
            <ac:spMk id="47" creationId="{9874D11C-36F5-4BBE-A490-019A54E953B0}"/>
          </ac:spMkLst>
        </pc:spChg>
        <pc:spChg chg="add del">
          <ac:chgData name="Dragos Carbunaru (1709483)" userId="S::1709483@student.uwtsd.ac.uk::17fcae5e-f227-4bc6-81d1-78e7e40a883c" providerId="AD" clId="Web-{C1518195-1AA6-4C76-A1B2-CD91B975C97B}" dt="2021-11-08T12:31:44.069" v="1650"/>
          <ac:spMkLst>
            <pc:docMk/>
            <pc:sldMk cId="4024228741" sldId="265"/>
            <ac:spMk id="52" creationId="{D94A7024-D948-494D-8920-BBA2DA07D15B}"/>
          </ac:spMkLst>
        </pc:spChg>
        <pc:spChg chg="add">
          <ac:chgData name="Dragos Carbunaru (1709483)" userId="S::1709483@student.uwtsd.ac.uk::17fcae5e-f227-4bc6-81d1-78e7e40a883c" providerId="AD" clId="Web-{C1518195-1AA6-4C76-A1B2-CD91B975C97B}" dt="2021-11-08T12:31:44.085" v="1651"/>
          <ac:spMkLst>
            <pc:docMk/>
            <pc:sldMk cId="4024228741" sldId="265"/>
            <ac:spMk id="56" creationId="{3F088236-D655-4F88-B238-E16762358025}"/>
          </ac:spMkLst>
        </pc:spChg>
        <pc:spChg chg="add">
          <ac:chgData name="Dragos Carbunaru (1709483)" userId="S::1709483@student.uwtsd.ac.uk::17fcae5e-f227-4bc6-81d1-78e7e40a883c" providerId="AD" clId="Web-{C1518195-1AA6-4C76-A1B2-CD91B975C97B}" dt="2021-11-08T12:31:44.085" v="1651"/>
          <ac:spMkLst>
            <pc:docMk/>
            <pc:sldMk cId="4024228741" sldId="265"/>
            <ac:spMk id="58" creationId="{3DAC0C92-199E-475C-9390-119A9B027276}"/>
          </ac:spMkLst>
        </pc:spChg>
        <pc:spChg chg="add">
          <ac:chgData name="Dragos Carbunaru (1709483)" userId="S::1709483@student.uwtsd.ac.uk::17fcae5e-f227-4bc6-81d1-78e7e40a883c" providerId="AD" clId="Web-{C1518195-1AA6-4C76-A1B2-CD91B975C97B}" dt="2021-11-08T12:31:44.085" v="1651"/>
          <ac:spMkLst>
            <pc:docMk/>
            <pc:sldMk cId="4024228741" sldId="265"/>
            <ac:spMk id="60" creationId="{C4CFB339-0ED8-4FE2-9EF1-6D1375B8499B}"/>
          </ac:spMkLst>
        </pc:spChg>
        <pc:spChg chg="add">
          <ac:chgData name="Dragos Carbunaru (1709483)" userId="S::1709483@student.uwtsd.ac.uk::17fcae5e-f227-4bc6-81d1-78e7e40a883c" providerId="AD" clId="Web-{C1518195-1AA6-4C76-A1B2-CD91B975C97B}" dt="2021-11-08T12:31:44.085" v="1651"/>
          <ac:spMkLst>
            <pc:docMk/>
            <pc:sldMk cId="4024228741" sldId="265"/>
            <ac:spMk id="62" creationId="{31896C80-2069-4431-9C19-83B913734490}"/>
          </ac:spMkLst>
        </pc:spChg>
        <pc:spChg chg="add">
          <ac:chgData name="Dragos Carbunaru (1709483)" userId="S::1709483@student.uwtsd.ac.uk::17fcae5e-f227-4bc6-81d1-78e7e40a883c" providerId="AD" clId="Web-{C1518195-1AA6-4C76-A1B2-CD91B975C97B}" dt="2021-11-08T12:31:44.085" v="1651"/>
          <ac:spMkLst>
            <pc:docMk/>
            <pc:sldMk cId="4024228741" sldId="265"/>
            <ac:spMk id="64" creationId="{BF120A21-0841-4823-B0C4-28AEBCEF9B78}"/>
          </ac:spMkLst>
        </pc:spChg>
        <pc:spChg chg="add">
          <ac:chgData name="Dragos Carbunaru (1709483)" userId="S::1709483@student.uwtsd.ac.uk::17fcae5e-f227-4bc6-81d1-78e7e40a883c" providerId="AD" clId="Web-{C1518195-1AA6-4C76-A1B2-CD91B975C97B}" dt="2021-11-08T12:31:44.085" v="1651"/>
          <ac:spMkLst>
            <pc:docMk/>
            <pc:sldMk cId="4024228741" sldId="265"/>
            <ac:spMk id="66" creationId="{DBB05BAE-BBD3-4289-899F-A6851503C6B0}"/>
          </ac:spMkLst>
        </pc:spChg>
        <pc:spChg chg="add">
          <ac:chgData name="Dragos Carbunaru (1709483)" userId="S::1709483@student.uwtsd.ac.uk::17fcae5e-f227-4bc6-81d1-78e7e40a883c" providerId="AD" clId="Web-{C1518195-1AA6-4C76-A1B2-CD91B975C97B}" dt="2021-11-08T12:31:44.085" v="1651"/>
          <ac:spMkLst>
            <pc:docMk/>
            <pc:sldMk cId="4024228741" sldId="265"/>
            <ac:spMk id="68" creationId="{9874D11C-36F5-4BBE-A490-019A54E953B0}"/>
          </ac:spMkLst>
        </pc:spChg>
        <pc:picChg chg="add mod ord">
          <ac:chgData name="Dragos Carbunaru (1709483)" userId="S::1709483@student.uwtsd.ac.uk::17fcae5e-f227-4bc6-81d1-78e7e40a883c" providerId="AD" clId="Web-{C1518195-1AA6-4C76-A1B2-CD91B975C97B}" dt="2021-11-08T12:31:44.069" v="1650"/>
          <ac:picMkLst>
            <pc:docMk/>
            <pc:sldMk cId="4024228741" sldId="265"/>
            <ac:picMk id="4" creationId="{647F6CC3-DB43-4F4B-A621-19AD196EA1F3}"/>
          </ac:picMkLst>
        </pc:picChg>
        <pc:cxnChg chg="add del">
          <ac:chgData name="Dragos Carbunaru (1709483)" userId="S::1709483@student.uwtsd.ac.uk::17fcae5e-f227-4bc6-81d1-78e7e40a883c" providerId="AD" clId="Web-{C1518195-1AA6-4C76-A1B2-CD91B975C97B}" dt="2021-11-08T12:30:46.425" v="1643"/>
          <ac:cxnSpMkLst>
            <pc:docMk/>
            <pc:sldMk cId="4024228741" sldId="265"/>
            <ac:cxnSpMk id="12" creationId="{063B6EC6-D752-4EE7-908B-F8F19E8C7FEA}"/>
          </ac:cxnSpMkLst>
        </pc:cxnChg>
        <pc:cxnChg chg="add del">
          <ac:chgData name="Dragos Carbunaru (1709483)" userId="S::1709483@student.uwtsd.ac.uk::17fcae5e-f227-4bc6-81d1-78e7e40a883c" providerId="AD" clId="Web-{C1518195-1AA6-4C76-A1B2-CD91B975C97B}" dt="2021-11-08T12:30:46.425" v="1643"/>
          <ac:cxnSpMkLst>
            <pc:docMk/>
            <pc:sldMk cId="4024228741" sldId="265"/>
            <ac:cxnSpMk id="14" creationId="{EFECD4E8-AD3E-4228-82A2-9461958EA94D}"/>
          </ac:cxnSpMkLst>
        </pc:cxnChg>
        <pc:cxnChg chg="add del">
          <ac:chgData name="Dragos Carbunaru (1709483)" userId="S::1709483@student.uwtsd.ac.uk::17fcae5e-f227-4bc6-81d1-78e7e40a883c" providerId="AD" clId="Web-{C1518195-1AA6-4C76-A1B2-CD91B975C97B}" dt="2021-11-08T12:31:44.085" v="1651"/>
          <ac:cxnSpMkLst>
            <pc:docMk/>
            <pc:sldMk cId="4024228741" sldId="265"/>
            <ac:cxnSpMk id="31" creationId="{64FA5DFF-7FE6-4855-84E6-DFA78EE978BD}"/>
          </ac:cxnSpMkLst>
        </pc:cxnChg>
        <pc:cxnChg chg="add del">
          <ac:chgData name="Dragos Carbunaru (1709483)" userId="S::1709483@student.uwtsd.ac.uk::17fcae5e-f227-4bc6-81d1-78e7e40a883c" providerId="AD" clId="Web-{C1518195-1AA6-4C76-A1B2-CD91B975C97B}" dt="2021-11-08T12:31:44.085" v="1651"/>
          <ac:cxnSpMkLst>
            <pc:docMk/>
            <pc:sldMk cId="4024228741" sldId="265"/>
            <ac:cxnSpMk id="33" creationId="{2AFD8CBA-54A3-4363-991B-B9C631BBFA74}"/>
          </ac:cxnSpMkLst>
        </pc:cxnChg>
        <pc:cxnChg chg="add">
          <ac:chgData name="Dragos Carbunaru (1709483)" userId="S::1709483@student.uwtsd.ac.uk::17fcae5e-f227-4bc6-81d1-78e7e40a883c" providerId="AD" clId="Web-{C1518195-1AA6-4C76-A1B2-CD91B975C97B}" dt="2021-11-08T12:31:44.085" v="1651"/>
          <ac:cxnSpMkLst>
            <pc:docMk/>
            <pc:sldMk cId="4024228741" sldId="265"/>
            <ac:cxnSpMk id="49" creationId="{64FA5DFF-7FE6-4855-84E6-DFA78EE978BD}"/>
          </ac:cxnSpMkLst>
        </pc:cxnChg>
        <pc:cxnChg chg="add">
          <ac:chgData name="Dragos Carbunaru (1709483)" userId="S::1709483@student.uwtsd.ac.uk::17fcae5e-f227-4bc6-81d1-78e7e40a883c" providerId="AD" clId="Web-{C1518195-1AA6-4C76-A1B2-CD91B975C97B}" dt="2021-11-08T12:31:44.085" v="1651"/>
          <ac:cxnSpMkLst>
            <pc:docMk/>
            <pc:sldMk cId="4024228741" sldId="265"/>
            <ac:cxnSpMk id="54" creationId="{2AFD8CBA-54A3-4363-991B-B9C631BBFA74}"/>
          </ac:cxnSpMkLst>
        </pc:cxnChg>
      </pc:sldChg>
      <pc:sldChg chg="modSp new">
        <pc:chgData name="Dragos Carbunaru (1709483)" userId="S::1709483@student.uwtsd.ac.uk::17fcae5e-f227-4bc6-81d1-78e7e40a883c" providerId="AD" clId="Web-{C1518195-1AA6-4C76-A1B2-CD91B975C97B}" dt="2021-11-08T12:45:36.137" v="1790" actId="20577"/>
        <pc:sldMkLst>
          <pc:docMk/>
          <pc:sldMk cId="1766752812" sldId="266"/>
        </pc:sldMkLst>
        <pc:spChg chg="mod">
          <ac:chgData name="Dragos Carbunaru (1709483)" userId="S::1709483@student.uwtsd.ac.uk::17fcae5e-f227-4bc6-81d1-78e7e40a883c" providerId="AD" clId="Web-{C1518195-1AA6-4C76-A1B2-CD91B975C97B}" dt="2021-11-08T12:32:22.181" v="1656" actId="20577"/>
          <ac:spMkLst>
            <pc:docMk/>
            <pc:sldMk cId="1766752812" sldId="266"/>
            <ac:spMk id="2" creationId="{DB3320F7-F9A6-42A2-BB59-E9C8BC86C936}"/>
          </ac:spMkLst>
        </pc:spChg>
        <pc:spChg chg="mod">
          <ac:chgData name="Dragos Carbunaru (1709483)" userId="S::1709483@student.uwtsd.ac.uk::17fcae5e-f227-4bc6-81d1-78e7e40a883c" providerId="AD" clId="Web-{C1518195-1AA6-4C76-A1B2-CD91B975C97B}" dt="2021-11-08T12:45:36.137" v="1790" actId="20577"/>
          <ac:spMkLst>
            <pc:docMk/>
            <pc:sldMk cId="1766752812" sldId="266"/>
            <ac:spMk id="3" creationId="{16E172AE-7702-43F5-82E2-1A6ED2A11915}"/>
          </ac:spMkLst>
        </pc:spChg>
      </pc:sldChg>
      <pc:sldChg chg="addSp delSp modSp new mod setBg">
        <pc:chgData name="Dragos Carbunaru (1709483)" userId="S::1709483@student.uwtsd.ac.uk::17fcae5e-f227-4bc6-81d1-78e7e40a883c" providerId="AD" clId="Web-{C1518195-1AA6-4C76-A1B2-CD91B975C97B}" dt="2021-11-08T12:54:06.357" v="1831"/>
        <pc:sldMkLst>
          <pc:docMk/>
          <pc:sldMk cId="3504764005" sldId="267"/>
        </pc:sldMkLst>
        <pc:spChg chg="mod">
          <ac:chgData name="Dragos Carbunaru (1709483)" userId="S::1709483@student.uwtsd.ac.uk::17fcae5e-f227-4bc6-81d1-78e7e40a883c" providerId="AD" clId="Web-{C1518195-1AA6-4C76-A1B2-CD91B975C97B}" dt="2021-11-08T12:54:06.357" v="1831"/>
          <ac:spMkLst>
            <pc:docMk/>
            <pc:sldMk cId="3504764005" sldId="267"/>
            <ac:spMk id="2" creationId="{ACB2CA1E-D911-4430-A159-5B4BA9374345}"/>
          </ac:spMkLst>
        </pc:spChg>
        <pc:spChg chg="mod">
          <ac:chgData name="Dragos Carbunaru (1709483)" userId="S::1709483@student.uwtsd.ac.uk::17fcae5e-f227-4bc6-81d1-78e7e40a883c" providerId="AD" clId="Web-{C1518195-1AA6-4C76-A1B2-CD91B975C97B}" dt="2021-11-08T12:54:06.357" v="1831"/>
          <ac:spMkLst>
            <pc:docMk/>
            <pc:sldMk cId="3504764005" sldId="267"/>
            <ac:spMk id="3" creationId="{905243C6-BE5C-4F9A-8D42-412283FEA167}"/>
          </ac:spMkLst>
        </pc:spChg>
        <pc:spChg chg="add del mod">
          <ac:chgData name="Dragos Carbunaru (1709483)" userId="S::1709483@student.uwtsd.ac.uk::17fcae5e-f227-4bc6-81d1-78e7e40a883c" providerId="AD" clId="Web-{C1518195-1AA6-4C76-A1B2-CD91B975C97B}" dt="2021-11-08T12:48:44.805" v="1803"/>
          <ac:spMkLst>
            <pc:docMk/>
            <pc:sldMk cId="3504764005" sldId="267"/>
            <ac:spMk id="6" creationId="{531E0F0B-DB3C-4A13-87C5-4A2C5F562403}"/>
          </ac:spMkLst>
        </pc:spChg>
        <pc:spChg chg="add del mod">
          <ac:chgData name="Dragos Carbunaru (1709483)" userId="S::1709483@student.uwtsd.ac.uk::17fcae5e-f227-4bc6-81d1-78e7e40a883c" providerId="AD" clId="Web-{C1518195-1AA6-4C76-A1B2-CD91B975C97B}" dt="2021-11-08T12:48:52.399" v="1809"/>
          <ac:spMkLst>
            <pc:docMk/>
            <pc:sldMk cId="3504764005" sldId="267"/>
            <ac:spMk id="9" creationId="{C3EA288D-DFA0-4365-8C90-F5049B8947E9}"/>
          </ac:spMkLst>
        </pc:spChg>
        <pc:graphicFrameChg chg="add del mod">
          <ac:chgData name="Dragos Carbunaru (1709483)" userId="S::1709483@student.uwtsd.ac.uk::17fcae5e-f227-4bc6-81d1-78e7e40a883c" providerId="AD" clId="Web-{C1518195-1AA6-4C76-A1B2-CD91B975C97B}" dt="2021-11-08T12:48:44.805" v="1804"/>
          <ac:graphicFrameMkLst>
            <pc:docMk/>
            <pc:sldMk cId="3504764005" sldId="267"/>
            <ac:graphicFrameMk id="5" creationId="{66750268-9015-49B0-BE60-DE79773BB684}"/>
          </ac:graphicFrameMkLst>
        </pc:graphicFrameChg>
        <pc:graphicFrameChg chg="add del mod">
          <ac:chgData name="Dragos Carbunaru (1709483)" userId="S::1709483@student.uwtsd.ac.uk::17fcae5e-f227-4bc6-81d1-78e7e40a883c" providerId="AD" clId="Web-{C1518195-1AA6-4C76-A1B2-CD91B975C97B}" dt="2021-11-08T12:48:52.399" v="1810"/>
          <ac:graphicFrameMkLst>
            <pc:docMk/>
            <pc:sldMk cId="3504764005" sldId="267"/>
            <ac:graphicFrameMk id="8" creationId="{4D83424C-F24C-4754-B5EB-70379C71BA15}"/>
          </ac:graphicFrameMkLst>
        </pc:graphicFrameChg>
        <pc:cxnChg chg="add">
          <ac:chgData name="Dragos Carbunaru (1709483)" userId="S::1709483@student.uwtsd.ac.uk::17fcae5e-f227-4bc6-81d1-78e7e40a883c" providerId="AD" clId="Web-{C1518195-1AA6-4C76-A1B2-CD91B975C97B}" dt="2021-11-08T12:54:06.357" v="1831"/>
          <ac:cxnSpMkLst>
            <pc:docMk/>
            <pc:sldMk cId="3504764005" sldId="267"/>
            <ac:cxnSpMk id="7" creationId="{0B5F7E3B-C5F1-40E0-A491-558BAFBC1127}"/>
          </ac:cxnSpMkLst>
        </pc:cxnChg>
      </pc:sldChg>
      <pc:sldChg chg="addSp delSp modSp new mod setBg addAnim setClrOvrMap">
        <pc:chgData name="Dragos Carbunaru (1709483)" userId="S::1709483@student.uwtsd.ac.uk::17fcae5e-f227-4bc6-81d1-78e7e40a883c" providerId="AD" clId="Web-{C1518195-1AA6-4C76-A1B2-CD91B975C97B}" dt="2021-11-08T13:02:34.967" v="1859"/>
        <pc:sldMkLst>
          <pc:docMk/>
          <pc:sldMk cId="525948937" sldId="268"/>
        </pc:sldMkLst>
        <pc:spChg chg="mod">
          <ac:chgData name="Dragos Carbunaru (1709483)" userId="S::1709483@student.uwtsd.ac.uk::17fcae5e-f227-4bc6-81d1-78e7e40a883c" providerId="AD" clId="Web-{C1518195-1AA6-4C76-A1B2-CD91B975C97B}" dt="2021-11-08T13:02:34.967" v="1857"/>
          <ac:spMkLst>
            <pc:docMk/>
            <pc:sldMk cId="525948937" sldId="268"/>
            <ac:spMk id="2" creationId="{8AB01F77-D5D2-4AA1-9F4F-ADFE59BFDCBB}"/>
          </ac:spMkLst>
        </pc:spChg>
        <pc:spChg chg="mod">
          <ac:chgData name="Dragos Carbunaru (1709483)" userId="S::1709483@student.uwtsd.ac.uk::17fcae5e-f227-4bc6-81d1-78e7e40a883c" providerId="AD" clId="Web-{C1518195-1AA6-4C76-A1B2-CD91B975C97B}" dt="2021-11-08T13:02:34.967" v="1857"/>
          <ac:spMkLst>
            <pc:docMk/>
            <pc:sldMk cId="525948937" sldId="268"/>
            <ac:spMk id="3" creationId="{EA1F17A8-933B-45E4-9276-F7FDB3D3BE22}"/>
          </ac:spMkLst>
        </pc:spChg>
        <pc:spChg chg="add del">
          <ac:chgData name="Dragos Carbunaru (1709483)" userId="S::1709483@student.uwtsd.ac.uk::17fcae5e-f227-4bc6-81d1-78e7e40a883c" providerId="AD" clId="Web-{C1518195-1AA6-4C76-A1B2-CD91B975C97B}" dt="2021-11-08T13:00:53.820" v="1838"/>
          <ac:spMkLst>
            <pc:docMk/>
            <pc:sldMk cId="525948937" sldId="268"/>
            <ac:spMk id="9" creationId="{3559A5F2-8BE0-4998-A1E4-1B145465A981}"/>
          </ac:spMkLst>
        </pc:spChg>
        <pc:spChg chg="add del">
          <ac:chgData name="Dragos Carbunaru (1709483)" userId="S::1709483@student.uwtsd.ac.uk::17fcae5e-f227-4bc6-81d1-78e7e40a883c" providerId="AD" clId="Web-{C1518195-1AA6-4C76-A1B2-CD91B975C97B}" dt="2021-11-08T13:00:53.820" v="1838"/>
          <ac:spMkLst>
            <pc:docMk/>
            <pc:sldMk cId="525948937" sldId="268"/>
            <ac:spMk id="11" creationId="{3A6596D4-D53C-424F-9F16-CC8686C079E0}"/>
          </ac:spMkLst>
        </pc:spChg>
        <pc:spChg chg="add del">
          <ac:chgData name="Dragos Carbunaru (1709483)" userId="S::1709483@student.uwtsd.ac.uk::17fcae5e-f227-4bc6-81d1-78e7e40a883c" providerId="AD" clId="Web-{C1518195-1AA6-4C76-A1B2-CD91B975C97B}" dt="2021-11-08T13:00:53.820" v="1838"/>
          <ac:spMkLst>
            <pc:docMk/>
            <pc:sldMk cId="525948937" sldId="268"/>
            <ac:spMk id="17" creationId="{9772CABD-4211-42AA-B349-D4002E52F1EF}"/>
          </ac:spMkLst>
        </pc:spChg>
        <pc:spChg chg="add del">
          <ac:chgData name="Dragos Carbunaru (1709483)" userId="S::1709483@student.uwtsd.ac.uk::17fcae5e-f227-4bc6-81d1-78e7e40a883c" providerId="AD" clId="Web-{C1518195-1AA6-4C76-A1B2-CD91B975C97B}" dt="2021-11-08T13:00:53.820" v="1838"/>
          <ac:spMkLst>
            <pc:docMk/>
            <pc:sldMk cId="525948937" sldId="268"/>
            <ac:spMk id="19" creationId="{BBD91630-4DBA-4294-8016-FEB5C3B0CED1}"/>
          </ac:spMkLst>
        </pc:spChg>
        <pc:spChg chg="add del">
          <ac:chgData name="Dragos Carbunaru (1709483)" userId="S::1709483@student.uwtsd.ac.uk::17fcae5e-f227-4bc6-81d1-78e7e40a883c" providerId="AD" clId="Web-{C1518195-1AA6-4C76-A1B2-CD91B975C97B}" dt="2021-11-08T13:00:53.820" v="1838"/>
          <ac:spMkLst>
            <pc:docMk/>
            <pc:sldMk cId="525948937" sldId="268"/>
            <ac:spMk id="21" creationId="{E67D1587-504D-41BC-9D48-B61257BFBCF0}"/>
          </ac:spMkLst>
        </pc:spChg>
        <pc:spChg chg="add del">
          <ac:chgData name="Dragos Carbunaru (1709483)" userId="S::1709483@student.uwtsd.ac.uk::17fcae5e-f227-4bc6-81d1-78e7e40a883c" providerId="AD" clId="Web-{C1518195-1AA6-4C76-A1B2-CD91B975C97B}" dt="2021-11-08T13:00:53.820" v="1838"/>
          <ac:spMkLst>
            <pc:docMk/>
            <pc:sldMk cId="525948937" sldId="268"/>
            <ac:spMk id="23" creationId="{8765DD1A-F044-4DE7-8A9B-7C30DC85A4AF}"/>
          </ac:spMkLst>
        </pc:spChg>
        <pc:spChg chg="add del">
          <ac:chgData name="Dragos Carbunaru (1709483)" userId="S::1709483@student.uwtsd.ac.uk::17fcae5e-f227-4bc6-81d1-78e7e40a883c" providerId="AD" clId="Web-{C1518195-1AA6-4C76-A1B2-CD91B975C97B}" dt="2021-11-08T13:00:53.820" v="1838"/>
          <ac:spMkLst>
            <pc:docMk/>
            <pc:sldMk cId="525948937" sldId="268"/>
            <ac:spMk id="25" creationId="{2FE2170D-72D6-48A8-8E9A-BFF3BF03D032}"/>
          </ac:spMkLst>
        </pc:spChg>
        <pc:spChg chg="add del">
          <ac:chgData name="Dragos Carbunaru (1709483)" userId="S::1709483@student.uwtsd.ac.uk::17fcae5e-f227-4bc6-81d1-78e7e40a883c" providerId="AD" clId="Web-{C1518195-1AA6-4C76-A1B2-CD91B975C97B}" dt="2021-11-08T13:00:53.820" v="1838"/>
          <ac:spMkLst>
            <pc:docMk/>
            <pc:sldMk cId="525948937" sldId="268"/>
            <ac:spMk id="27" creationId="{01D19436-094D-463D-AFEA-870FDBD03797}"/>
          </ac:spMkLst>
        </pc:spChg>
        <pc:spChg chg="add del">
          <ac:chgData name="Dragos Carbunaru (1709483)" userId="S::1709483@student.uwtsd.ac.uk::17fcae5e-f227-4bc6-81d1-78e7e40a883c" providerId="AD" clId="Web-{C1518195-1AA6-4C76-A1B2-CD91B975C97B}" dt="2021-11-08T13:00:53.820" v="1838"/>
          <ac:spMkLst>
            <pc:docMk/>
            <pc:sldMk cId="525948937" sldId="268"/>
            <ac:spMk id="29" creationId="{9A2DE6E0-967C-4C58-8558-EC08F1138BD1}"/>
          </ac:spMkLst>
        </pc:spChg>
        <pc:spChg chg="add del">
          <ac:chgData name="Dragos Carbunaru (1709483)" userId="S::1709483@student.uwtsd.ac.uk::17fcae5e-f227-4bc6-81d1-78e7e40a883c" providerId="AD" clId="Web-{C1518195-1AA6-4C76-A1B2-CD91B975C97B}" dt="2021-11-08T13:02:34.967" v="1857"/>
          <ac:spMkLst>
            <pc:docMk/>
            <pc:sldMk cId="525948937" sldId="268"/>
            <ac:spMk id="31" creationId="{FC524089-3B3E-496E-86DA-2940B51F8E3F}"/>
          </ac:spMkLst>
        </pc:spChg>
        <pc:spChg chg="add">
          <ac:chgData name="Dragos Carbunaru (1709483)" userId="S::1709483@student.uwtsd.ac.uk::17fcae5e-f227-4bc6-81d1-78e7e40a883c" providerId="AD" clId="Web-{C1518195-1AA6-4C76-A1B2-CD91B975C97B}" dt="2021-11-08T13:02:34.967" v="1857"/>
          <ac:spMkLst>
            <pc:docMk/>
            <pc:sldMk cId="525948937" sldId="268"/>
            <ac:spMk id="33" creationId="{9B6A14F7-CC83-4722-B948-C77EF5228287}"/>
          </ac:spMkLst>
        </pc:spChg>
        <pc:spChg chg="add del">
          <ac:chgData name="Dragos Carbunaru (1709483)" userId="S::1709483@student.uwtsd.ac.uk::17fcae5e-f227-4bc6-81d1-78e7e40a883c" providerId="AD" clId="Web-{C1518195-1AA6-4C76-A1B2-CD91B975C97B}" dt="2021-11-08T13:00:53.757" v="1837"/>
          <ac:spMkLst>
            <pc:docMk/>
            <pc:sldMk cId="525948937" sldId="268"/>
            <ac:spMk id="34" creationId="{2F9F6FEB-DD01-4F04-A465-6BB9A3560C8E}"/>
          </ac:spMkLst>
        </pc:spChg>
        <pc:spChg chg="add">
          <ac:chgData name="Dragos Carbunaru (1709483)" userId="S::1709483@student.uwtsd.ac.uk::17fcae5e-f227-4bc6-81d1-78e7e40a883c" providerId="AD" clId="Web-{C1518195-1AA6-4C76-A1B2-CD91B975C97B}" dt="2021-11-08T13:02:34.967" v="1857"/>
          <ac:spMkLst>
            <pc:docMk/>
            <pc:sldMk cId="525948937" sldId="268"/>
            <ac:spMk id="35" creationId="{1FD1CAA3-F07B-4451-A14C-176BCB1FC0D9}"/>
          </ac:spMkLst>
        </pc:spChg>
        <pc:spChg chg="add del">
          <ac:chgData name="Dragos Carbunaru (1709483)" userId="S::1709483@student.uwtsd.ac.uk::17fcae5e-f227-4bc6-81d1-78e7e40a883c" providerId="AD" clId="Web-{C1518195-1AA6-4C76-A1B2-CD91B975C97B}" dt="2021-11-08T13:00:53.757" v="1837"/>
          <ac:spMkLst>
            <pc:docMk/>
            <pc:sldMk cId="525948937" sldId="268"/>
            <ac:spMk id="36" creationId="{3A459D44-E95C-4AB2-9D79-7C182560C4A9}"/>
          </ac:spMkLst>
        </pc:spChg>
        <pc:spChg chg="add del">
          <ac:chgData name="Dragos Carbunaru (1709483)" userId="S::1709483@student.uwtsd.ac.uk::17fcae5e-f227-4bc6-81d1-78e7e40a883c" providerId="AD" clId="Web-{C1518195-1AA6-4C76-A1B2-CD91B975C97B}" dt="2021-11-08T13:00:53.757" v="1837"/>
          <ac:spMkLst>
            <pc:docMk/>
            <pc:sldMk cId="525948937" sldId="268"/>
            <ac:spMk id="42" creationId="{6D3E764F-DD76-4E74-8C36-7CEE8231EBCC}"/>
          </ac:spMkLst>
        </pc:spChg>
        <pc:spChg chg="add del">
          <ac:chgData name="Dragos Carbunaru (1709483)" userId="S::1709483@student.uwtsd.ac.uk::17fcae5e-f227-4bc6-81d1-78e7e40a883c" providerId="AD" clId="Web-{C1518195-1AA6-4C76-A1B2-CD91B975C97B}" dt="2021-11-08T13:00:53.757" v="1837"/>
          <ac:spMkLst>
            <pc:docMk/>
            <pc:sldMk cId="525948937" sldId="268"/>
            <ac:spMk id="44" creationId="{087944EB-94D5-45B3-801D-DCE3F5264AF9}"/>
          </ac:spMkLst>
        </pc:spChg>
        <pc:spChg chg="add del">
          <ac:chgData name="Dragos Carbunaru (1709483)" userId="S::1709483@student.uwtsd.ac.uk::17fcae5e-f227-4bc6-81d1-78e7e40a883c" providerId="AD" clId="Web-{C1518195-1AA6-4C76-A1B2-CD91B975C97B}" dt="2021-11-08T13:00:53.757" v="1837"/>
          <ac:spMkLst>
            <pc:docMk/>
            <pc:sldMk cId="525948937" sldId="268"/>
            <ac:spMk id="46" creationId="{E6C6DF53-20EC-4B92-9ADE-C0B7B4056B18}"/>
          </ac:spMkLst>
        </pc:spChg>
        <pc:spChg chg="add del">
          <ac:chgData name="Dragos Carbunaru (1709483)" userId="S::1709483@student.uwtsd.ac.uk::17fcae5e-f227-4bc6-81d1-78e7e40a883c" providerId="AD" clId="Web-{C1518195-1AA6-4C76-A1B2-CD91B975C97B}" dt="2021-11-08T13:00:53.757" v="1837"/>
          <ac:spMkLst>
            <pc:docMk/>
            <pc:sldMk cId="525948937" sldId="268"/>
            <ac:spMk id="48" creationId="{5AA3CC08-5871-4D9C-8C6A-A90142CB0B19}"/>
          </ac:spMkLst>
        </pc:spChg>
        <pc:spChg chg="add del">
          <ac:chgData name="Dragos Carbunaru (1709483)" userId="S::1709483@student.uwtsd.ac.uk::17fcae5e-f227-4bc6-81d1-78e7e40a883c" providerId="AD" clId="Web-{C1518195-1AA6-4C76-A1B2-CD91B975C97B}" dt="2021-11-08T13:00:53.757" v="1837"/>
          <ac:spMkLst>
            <pc:docMk/>
            <pc:sldMk cId="525948937" sldId="268"/>
            <ac:spMk id="50" creationId="{2872F700-90BF-4EFD-9F34-06E9EFB2771D}"/>
          </ac:spMkLst>
        </pc:spChg>
        <pc:spChg chg="add del">
          <ac:chgData name="Dragos Carbunaru (1709483)" userId="S::1709483@student.uwtsd.ac.uk::17fcae5e-f227-4bc6-81d1-78e7e40a883c" providerId="AD" clId="Web-{C1518195-1AA6-4C76-A1B2-CD91B975C97B}" dt="2021-11-08T13:00:53.757" v="1837"/>
          <ac:spMkLst>
            <pc:docMk/>
            <pc:sldMk cId="525948937" sldId="268"/>
            <ac:spMk id="52" creationId="{F863767A-3540-4676-A852-0E8A7A2EEADC}"/>
          </ac:spMkLst>
        </pc:spChg>
        <pc:spChg chg="add del">
          <ac:chgData name="Dragos Carbunaru (1709483)" userId="S::1709483@student.uwtsd.ac.uk::17fcae5e-f227-4bc6-81d1-78e7e40a883c" providerId="AD" clId="Web-{C1518195-1AA6-4C76-A1B2-CD91B975C97B}" dt="2021-11-08T13:00:53.757" v="1837"/>
          <ac:spMkLst>
            <pc:docMk/>
            <pc:sldMk cId="525948937" sldId="268"/>
            <ac:spMk id="54" creationId="{10D8237D-B0CE-41F6-B238-F6F84B855B65}"/>
          </ac:spMkLst>
        </pc:spChg>
        <pc:picChg chg="add mod ord">
          <ac:chgData name="Dragos Carbunaru (1709483)" userId="S::1709483@student.uwtsd.ac.uk::17fcae5e-f227-4bc6-81d1-78e7e40a883c" providerId="AD" clId="Web-{C1518195-1AA6-4C76-A1B2-CD91B975C97B}" dt="2021-11-08T13:02:34.967" v="1857"/>
          <ac:picMkLst>
            <pc:docMk/>
            <pc:sldMk cId="525948937" sldId="268"/>
            <ac:picMk id="4" creationId="{F919CF19-1714-4BDB-AAA1-6DF364CF56B6}"/>
          </ac:picMkLst>
        </pc:picChg>
        <pc:picChg chg="add mod ord">
          <ac:chgData name="Dragos Carbunaru (1709483)" userId="S::1709483@student.uwtsd.ac.uk::17fcae5e-f227-4bc6-81d1-78e7e40a883c" providerId="AD" clId="Web-{C1518195-1AA6-4C76-A1B2-CD91B975C97B}" dt="2021-11-08T13:02:34.967" v="1857"/>
          <ac:picMkLst>
            <pc:docMk/>
            <pc:sldMk cId="525948937" sldId="268"/>
            <ac:picMk id="5" creationId="{9873457A-40B1-45BF-819A-598492E275B3}"/>
          </ac:picMkLst>
        </pc:picChg>
        <pc:cxnChg chg="add del">
          <ac:chgData name="Dragos Carbunaru (1709483)" userId="S::1709483@student.uwtsd.ac.uk::17fcae5e-f227-4bc6-81d1-78e7e40a883c" providerId="AD" clId="Web-{C1518195-1AA6-4C76-A1B2-CD91B975C97B}" dt="2021-11-08T13:00:53.820" v="1838"/>
          <ac:cxnSpMkLst>
            <pc:docMk/>
            <pc:sldMk cId="525948937" sldId="268"/>
            <ac:cxnSpMk id="13" creationId="{81BB890B-70D4-42FE-A599-6AEF1A42D972}"/>
          </ac:cxnSpMkLst>
        </pc:cxnChg>
        <pc:cxnChg chg="add del">
          <ac:chgData name="Dragos Carbunaru (1709483)" userId="S::1709483@student.uwtsd.ac.uk::17fcae5e-f227-4bc6-81d1-78e7e40a883c" providerId="AD" clId="Web-{C1518195-1AA6-4C76-A1B2-CD91B975C97B}" dt="2021-11-08T13:00:53.820" v="1838"/>
          <ac:cxnSpMkLst>
            <pc:docMk/>
            <pc:sldMk cId="525948937" sldId="268"/>
            <ac:cxnSpMk id="15" creationId="{3842D646-B58C-43C8-8152-01BC782B725D}"/>
          </ac:cxnSpMkLst>
        </pc:cxnChg>
        <pc:cxnChg chg="add del">
          <ac:chgData name="Dragos Carbunaru (1709483)" userId="S::1709483@student.uwtsd.ac.uk::17fcae5e-f227-4bc6-81d1-78e7e40a883c" providerId="AD" clId="Web-{C1518195-1AA6-4C76-A1B2-CD91B975C97B}" dt="2021-11-08T13:00:53.757" v="1837"/>
          <ac:cxnSpMkLst>
            <pc:docMk/>
            <pc:sldMk cId="525948937" sldId="268"/>
            <ac:cxnSpMk id="38" creationId="{2F37062B-29B9-48EA-B20D-914634A68B58}"/>
          </ac:cxnSpMkLst>
        </pc:cxnChg>
        <pc:cxnChg chg="add del">
          <ac:chgData name="Dragos Carbunaru (1709483)" userId="S::1709483@student.uwtsd.ac.uk::17fcae5e-f227-4bc6-81d1-78e7e40a883c" providerId="AD" clId="Web-{C1518195-1AA6-4C76-A1B2-CD91B975C97B}" dt="2021-11-08T13:00:53.757" v="1837"/>
          <ac:cxnSpMkLst>
            <pc:docMk/>
            <pc:sldMk cId="525948937" sldId="268"/>
            <ac:cxnSpMk id="40" creationId="{678411DE-368F-4426-8868-B6EEB07F72E4}"/>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F89543-6D68-4901-9FD3-75AA10512D0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8BC360C-A1A5-406F-9093-DAD18C0EDB59}">
      <dgm:prSet/>
      <dgm:spPr/>
      <dgm:t>
        <a:bodyPr/>
        <a:lstStyle/>
        <a:p>
          <a:r>
            <a:rPr lang="en-GB"/>
            <a:t>Asda claims to have 100% recyclabale packaging by 2025.</a:t>
          </a:r>
          <a:endParaRPr lang="en-US"/>
        </a:p>
      </dgm:t>
    </dgm:pt>
    <dgm:pt modelId="{7F5C5248-2317-484B-8C66-4BB9DC98B5EB}" type="parTrans" cxnId="{9B48277B-7F97-4770-9FC2-AF15DCE75697}">
      <dgm:prSet/>
      <dgm:spPr/>
      <dgm:t>
        <a:bodyPr/>
        <a:lstStyle/>
        <a:p>
          <a:endParaRPr lang="en-US"/>
        </a:p>
      </dgm:t>
    </dgm:pt>
    <dgm:pt modelId="{0351EAB2-5A96-4B1B-8FC2-AEDA4D06F3F2}" type="sibTrans" cxnId="{9B48277B-7F97-4770-9FC2-AF15DCE75697}">
      <dgm:prSet/>
      <dgm:spPr/>
      <dgm:t>
        <a:bodyPr/>
        <a:lstStyle/>
        <a:p>
          <a:endParaRPr lang="en-US"/>
        </a:p>
      </dgm:t>
    </dgm:pt>
    <dgm:pt modelId="{AD925503-454D-460D-819D-812264AA494E}">
      <dgm:prSet/>
      <dgm:spPr/>
      <dgm:t>
        <a:bodyPr/>
        <a:lstStyle/>
        <a:p>
          <a:r>
            <a:rPr lang="en-GB"/>
            <a:t>They are a part of Walmart family, part of a global sustainability strategy that focusses on plastics and packaging waste called Zero Waste.</a:t>
          </a:r>
          <a:endParaRPr lang="en-US"/>
        </a:p>
      </dgm:t>
    </dgm:pt>
    <dgm:pt modelId="{F08E2A3F-6540-4D5E-ACD0-5CE86BD59ACA}" type="parTrans" cxnId="{3EDBC3CC-C1FD-49BA-9523-13D7E32FC743}">
      <dgm:prSet/>
      <dgm:spPr/>
      <dgm:t>
        <a:bodyPr/>
        <a:lstStyle/>
        <a:p>
          <a:endParaRPr lang="en-US"/>
        </a:p>
      </dgm:t>
    </dgm:pt>
    <dgm:pt modelId="{A39191EE-21C6-41A0-A2EF-FD21F15DFC29}" type="sibTrans" cxnId="{3EDBC3CC-C1FD-49BA-9523-13D7E32FC743}">
      <dgm:prSet/>
      <dgm:spPr/>
      <dgm:t>
        <a:bodyPr/>
        <a:lstStyle/>
        <a:p>
          <a:endParaRPr lang="en-US"/>
        </a:p>
      </dgm:t>
    </dgm:pt>
    <dgm:pt modelId="{54BE011D-23CE-430E-88D5-5B3BB067E9BF}">
      <dgm:prSet/>
      <dgm:spPr/>
      <dgm:t>
        <a:bodyPr/>
        <a:lstStyle/>
        <a:p>
          <a:pPr rtl="0"/>
          <a:r>
            <a:rPr lang="en-GB"/>
            <a:t>Their pledge is to use less and recycle more and making their own brand packaging 100% recyclable.</a:t>
          </a:r>
          <a:r>
            <a:rPr lang="en-GB">
              <a:latin typeface="Trebuchet MS" panose="020B0603020202020204"/>
            </a:rPr>
            <a:t> </a:t>
          </a:r>
          <a:endParaRPr lang="en-US"/>
        </a:p>
      </dgm:t>
    </dgm:pt>
    <dgm:pt modelId="{9A085A18-1866-4B10-9D94-A0F615AF9011}" type="parTrans" cxnId="{590672EB-7249-4E2B-B450-7BBE40C2380F}">
      <dgm:prSet/>
      <dgm:spPr/>
      <dgm:t>
        <a:bodyPr/>
        <a:lstStyle/>
        <a:p>
          <a:endParaRPr lang="en-US"/>
        </a:p>
      </dgm:t>
    </dgm:pt>
    <dgm:pt modelId="{C08D631E-E81B-423B-A6AA-B7CA600AD031}" type="sibTrans" cxnId="{590672EB-7249-4E2B-B450-7BBE40C2380F}">
      <dgm:prSet/>
      <dgm:spPr/>
      <dgm:t>
        <a:bodyPr/>
        <a:lstStyle/>
        <a:p>
          <a:endParaRPr lang="en-US"/>
        </a:p>
      </dgm:t>
    </dgm:pt>
    <dgm:pt modelId="{19547CE3-BEE4-4F41-899D-3B662C3E487A}">
      <dgm:prSet/>
      <dgm:spPr/>
      <dgm:t>
        <a:bodyPr/>
        <a:lstStyle/>
        <a:p>
          <a:r>
            <a:rPr lang="en-GB"/>
            <a:t>Asda's target and mission is to deliver and reduced packaging weight by 27%</a:t>
          </a:r>
          <a:endParaRPr lang="en-US"/>
        </a:p>
      </dgm:t>
    </dgm:pt>
    <dgm:pt modelId="{ED3487EA-CC7B-4E34-9EA3-D0BE73CB2098}" type="parTrans" cxnId="{3092138A-24AC-4AF4-903C-F783C508FC03}">
      <dgm:prSet/>
      <dgm:spPr/>
      <dgm:t>
        <a:bodyPr/>
        <a:lstStyle/>
        <a:p>
          <a:endParaRPr lang="en-US"/>
        </a:p>
      </dgm:t>
    </dgm:pt>
    <dgm:pt modelId="{F60EE2CA-0D4A-4B21-B8FB-05D31E5E7121}" type="sibTrans" cxnId="{3092138A-24AC-4AF4-903C-F783C508FC03}">
      <dgm:prSet/>
      <dgm:spPr/>
      <dgm:t>
        <a:bodyPr/>
        <a:lstStyle/>
        <a:p>
          <a:endParaRPr lang="en-US"/>
        </a:p>
      </dgm:t>
    </dgm:pt>
    <dgm:pt modelId="{CDDB6F0E-CC71-4891-B76A-A1F7DDE14C0B}">
      <dgm:prSet phldr="0"/>
      <dgm:spPr/>
      <dgm:t>
        <a:bodyPr/>
        <a:lstStyle/>
        <a:p>
          <a:pPr rtl="0"/>
          <a:r>
            <a:rPr lang="en-GB" dirty="0">
              <a:latin typeface="Trebuchet MS" panose="020B0603020202020204"/>
            </a:rPr>
            <a:t>Ambitious</a:t>
          </a:r>
          <a:r>
            <a:rPr lang="en-GB" dirty="0"/>
            <a:t> waste commitments help </a:t>
          </a:r>
          <a:r>
            <a:rPr lang="en-GB" dirty="0">
              <a:latin typeface="Trebuchet MS" panose="020B0603020202020204"/>
            </a:rPr>
            <a:t>Asda to</a:t>
          </a:r>
          <a:r>
            <a:rPr lang="en-GB" dirty="0"/>
            <a:t> support a more sustainable future, while reducing costs and increasing efficiency.</a:t>
          </a:r>
          <a:endParaRPr lang="en-GB" dirty="0">
            <a:latin typeface="Trebuchet MS" panose="020B0603020202020204"/>
          </a:endParaRPr>
        </a:p>
      </dgm:t>
    </dgm:pt>
    <dgm:pt modelId="{CB562A6F-2EA3-483F-8567-4C5E45150154}" type="parTrans" cxnId="{14B2DB94-12D7-48C0-950F-696B1596D59A}">
      <dgm:prSet/>
      <dgm:spPr/>
    </dgm:pt>
    <dgm:pt modelId="{5B6D6EE6-1956-4069-B279-0603E5C5A844}" type="sibTrans" cxnId="{14B2DB94-12D7-48C0-950F-696B1596D59A}">
      <dgm:prSet/>
      <dgm:spPr/>
    </dgm:pt>
    <dgm:pt modelId="{09584A94-68B9-46C2-95F0-5E02794D7488}" type="pres">
      <dgm:prSet presAssocID="{F1F89543-6D68-4901-9FD3-75AA10512D00}" presName="linear" presStyleCnt="0">
        <dgm:presLayoutVars>
          <dgm:animLvl val="lvl"/>
          <dgm:resizeHandles val="exact"/>
        </dgm:presLayoutVars>
      </dgm:prSet>
      <dgm:spPr/>
    </dgm:pt>
    <dgm:pt modelId="{1EBE7E5C-9159-414F-A38F-E9DE4EA2888E}" type="pres">
      <dgm:prSet presAssocID="{88BC360C-A1A5-406F-9093-DAD18C0EDB59}" presName="parentText" presStyleLbl="node1" presStyleIdx="0" presStyleCnt="5">
        <dgm:presLayoutVars>
          <dgm:chMax val="0"/>
          <dgm:bulletEnabled val="1"/>
        </dgm:presLayoutVars>
      </dgm:prSet>
      <dgm:spPr/>
    </dgm:pt>
    <dgm:pt modelId="{0EE0C533-D236-45BC-A1D3-D1DEAB29E2AF}" type="pres">
      <dgm:prSet presAssocID="{0351EAB2-5A96-4B1B-8FC2-AEDA4D06F3F2}" presName="spacer" presStyleCnt="0"/>
      <dgm:spPr/>
    </dgm:pt>
    <dgm:pt modelId="{5318728C-BBE7-4853-9283-B35626761D52}" type="pres">
      <dgm:prSet presAssocID="{AD925503-454D-460D-819D-812264AA494E}" presName="parentText" presStyleLbl="node1" presStyleIdx="1" presStyleCnt="5">
        <dgm:presLayoutVars>
          <dgm:chMax val="0"/>
          <dgm:bulletEnabled val="1"/>
        </dgm:presLayoutVars>
      </dgm:prSet>
      <dgm:spPr/>
    </dgm:pt>
    <dgm:pt modelId="{1B3D8A5A-5830-447B-AF35-516709BD4060}" type="pres">
      <dgm:prSet presAssocID="{A39191EE-21C6-41A0-A2EF-FD21F15DFC29}" presName="spacer" presStyleCnt="0"/>
      <dgm:spPr/>
    </dgm:pt>
    <dgm:pt modelId="{A081D917-520C-4925-B8FB-59C95206A366}" type="pres">
      <dgm:prSet presAssocID="{54BE011D-23CE-430E-88D5-5B3BB067E9BF}" presName="parentText" presStyleLbl="node1" presStyleIdx="2" presStyleCnt="5">
        <dgm:presLayoutVars>
          <dgm:chMax val="0"/>
          <dgm:bulletEnabled val="1"/>
        </dgm:presLayoutVars>
      </dgm:prSet>
      <dgm:spPr/>
    </dgm:pt>
    <dgm:pt modelId="{BDBFE25B-20AB-437A-915F-5D69E09075E3}" type="pres">
      <dgm:prSet presAssocID="{C08D631E-E81B-423B-A6AA-B7CA600AD031}" presName="spacer" presStyleCnt="0"/>
      <dgm:spPr/>
    </dgm:pt>
    <dgm:pt modelId="{0B00146A-EE21-41D0-A8AD-68C073032D78}" type="pres">
      <dgm:prSet presAssocID="{19547CE3-BEE4-4F41-899D-3B662C3E487A}" presName="parentText" presStyleLbl="node1" presStyleIdx="3" presStyleCnt="5">
        <dgm:presLayoutVars>
          <dgm:chMax val="0"/>
          <dgm:bulletEnabled val="1"/>
        </dgm:presLayoutVars>
      </dgm:prSet>
      <dgm:spPr/>
    </dgm:pt>
    <dgm:pt modelId="{0AD54A40-A4F9-43DD-937F-49D8EA6CAE03}" type="pres">
      <dgm:prSet presAssocID="{F60EE2CA-0D4A-4B21-B8FB-05D31E5E7121}" presName="spacer" presStyleCnt="0"/>
      <dgm:spPr/>
    </dgm:pt>
    <dgm:pt modelId="{CE82EE1A-29A5-45D1-823D-AC94F7AC07F7}" type="pres">
      <dgm:prSet presAssocID="{CDDB6F0E-CC71-4891-B76A-A1F7DDE14C0B}" presName="parentText" presStyleLbl="node1" presStyleIdx="4" presStyleCnt="5">
        <dgm:presLayoutVars>
          <dgm:chMax val="0"/>
          <dgm:bulletEnabled val="1"/>
        </dgm:presLayoutVars>
      </dgm:prSet>
      <dgm:spPr/>
    </dgm:pt>
  </dgm:ptLst>
  <dgm:cxnLst>
    <dgm:cxn modelId="{D3953807-1B32-4CD8-B2E4-0F26BF18F5DB}" type="presOf" srcId="{19547CE3-BEE4-4F41-899D-3B662C3E487A}" destId="{0B00146A-EE21-41D0-A8AD-68C073032D78}" srcOrd="0" destOrd="0" presId="urn:microsoft.com/office/officeart/2005/8/layout/vList2"/>
    <dgm:cxn modelId="{A0E5A812-677B-4EB8-B104-2B777AFEEE01}" type="presOf" srcId="{54BE011D-23CE-430E-88D5-5B3BB067E9BF}" destId="{A081D917-520C-4925-B8FB-59C95206A366}" srcOrd="0" destOrd="0" presId="urn:microsoft.com/office/officeart/2005/8/layout/vList2"/>
    <dgm:cxn modelId="{1431F01C-D5FC-4667-B19A-73468769B663}" type="presOf" srcId="{88BC360C-A1A5-406F-9093-DAD18C0EDB59}" destId="{1EBE7E5C-9159-414F-A38F-E9DE4EA2888E}" srcOrd="0" destOrd="0" presId="urn:microsoft.com/office/officeart/2005/8/layout/vList2"/>
    <dgm:cxn modelId="{78BE0E70-626E-40B8-B5E5-7C0FF666ACB2}" type="presOf" srcId="{AD925503-454D-460D-819D-812264AA494E}" destId="{5318728C-BBE7-4853-9283-B35626761D52}" srcOrd="0" destOrd="0" presId="urn:microsoft.com/office/officeart/2005/8/layout/vList2"/>
    <dgm:cxn modelId="{9B48277B-7F97-4770-9FC2-AF15DCE75697}" srcId="{F1F89543-6D68-4901-9FD3-75AA10512D00}" destId="{88BC360C-A1A5-406F-9093-DAD18C0EDB59}" srcOrd="0" destOrd="0" parTransId="{7F5C5248-2317-484B-8C66-4BB9DC98B5EB}" sibTransId="{0351EAB2-5A96-4B1B-8FC2-AEDA4D06F3F2}"/>
    <dgm:cxn modelId="{3092138A-24AC-4AF4-903C-F783C508FC03}" srcId="{F1F89543-6D68-4901-9FD3-75AA10512D00}" destId="{19547CE3-BEE4-4F41-899D-3B662C3E487A}" srcOrd="3" destOrd="0" parTransId="{ED3487EA-CC7B-4E34-9EA3-D0BE73CB2098}" sibTransId="{F60EE2CA-0D4A-4B21-B8FB-05D31E5E7121}"/>
    <dgm:cxn modelId="{14B2DB94-12D7-48C0-950F-696B1596D59A}" srcId="{F1F89543-6D68-4901-9FD3-75AA10512D00}" destId="{CDDB6F0E-CC71-4891-B76A-A1F7DDE14C0B}" srcOrd="4" destOrd="0" parTransId="{CB562A6F-2EA3-483F-8567-4C5E45150154}" sibTransId="{5B6D6EE6-1956-4069-B279-0603E5C5A844}"/>
    <dgm:cxn modelId="{1C4A6EA2-834A-4AA3-8446-8C8125646C30}" type="presOf" srcId="{CDDB6F0E-CC71-4891-B76A-A1F7DDE14C0B}" destId="{CE82EE1A-29A5-45D1-823D-AC94F7AC07F7}" srcOrd="0" destOrd="0" presId="urn:microsoft.com/office/officeart/2005/8/layout/vList2"/>
    <dgm:cxn modelId="{3EDBC3CC-C1FD-49BA-9523-13D7E32FC743}" srcId="{F1F89543-6D68-4901-9FD3-75AA10512D00}" destId="{AD925503-454D-460D-819D-812264AA494E}" srcOrd="1" destOrd="0" parTransId="{F08E2A3F-6540-4D5E-ACD0-5CE86BD59ACA}" sibTransId="{A39191EE-21C6-41A0-A2EF-FD21F15DFC29}"/>
    <dgm:cxn modelId="{590ECCD4-34DF-4479-A514-45DEECB865C6}" type="presOf" srcId="{F1F89543-6D68-4901-9FD3-75AA10512D00}" destId="{09584A94-68B9-46C2-95F0-5E02794D7488}" srcOrd="0" destOrd="0" presId="urn:microsoft.com/office/officeart/2005/8/layout/vList2"/>
    <dgm:cxn modelId="{590672EB-7249-4E2B-B450-7BBE40C2380F}" srcId="{F1F89543-6D68-4901-9FD3-75AA10512D00}" destId="{54BE011D-23CE-430E-88D5-5B3BB067E9BF}" srcOrd="2" destOrd="0" parTransId="{9A085A18-1866-4B10-9D94-A0F615AF9011}" sibTransId="{C08D631E-E81B-423B-A6AA-B7CA600AD031}"/>
    <dgm:cxn modelId="{5961B380-2503-47C8-9AE7-3FD43E897FE9}" type="presParOf" srcId="{09584A94-68B9-46C2-95F0-5E02794D7488}" destId="{1EBE7E5C-9159-414F-A38F-E9DE4EA2888E}" srcOrd="0" destOrd="0" presId="urn:microsoft.com/office/officeart/2005/8/layout/vList2"/>
    <dgm:cxn modelId="{A2802FFD-DE47-4663-8E4C-AD7CAEAD26BC}" type="presParOf" srcId="{09584A94-68B9-46C2-95F0-5E02794D7488}" destId="{0EE0C533-D236-45BC-A1D3-D1DEAB29E2AF}" srcOrd="1" destOrd="0" presId="urn:microsoft.com/office/officeart/2005/8/layout/vList2"/>
    <dgm:cxn modelId="{E8D11CD9-1A9B-4E82-83A4-7658CE143389}" type="presParOf" srcId="{09584A94-68B9-46C2-95F0-5E02794D7488}" destId="{5318728C-BBE7-4853-9283-B35626761D52}" srcOrd="2" destOrd="0" presId="urn:microsoft.com/office/officeart/2005/8/layout/vList2"/>
    <dgm:cxn modelId="{432041C0-2E35-4962-B221-2099EBBCF63C}" type="presParOf" srcId="{09584A94-68B9-46C2-95F0-5E02794D7488}" destId="{1B3D8A5A-5830-447B-AF35-516709BD4060}" srcOrd="3" destOrd="0" presId="urn:microsoft.com/office/officeart/2005/8/layout/vList2"/>
    <dgm:cxn modelId="{3B6B7769-EEEC-4A33-B8E7-7659A25160AB}" type="presParOf" srcId="{09584A94-68B9-46C2-95F0-5E02794D7488}" destId="{A081D917-520C-4925-B8FB-59C95206A366}" srcOrd="4" destOrd="0" presId="urn:microsoft.com/office/officeart/2005/8/layout/vList2"/>
    <dgm:cxn modelId="{74A5C4D7-EFEB-4A6A-99BE-D0C535B44398}" type="presParOf" srcId="{09584A94-68B9-46C2-95F0-5E02794D7488}" destId="{BDBFE25B-20AB-437A-915F-5D69E09075E3}" srcOrd="5" destOrd="0" presId="urn:microsoft.com/office/officeart/2005/8/layout/vList2"/>
    <dgm:cxn modelId="{516DD34B-CC7F-45EB-AC95-D0A84060E913}" type="presParOf" srcId="{09584A94-68B9-46C2-95F0-5E02794D7488}" destId="{0B00146A-EE21-41D0-A8AD-68C073032D78}" srcOrd="6" destOrd="0" presId="urn:microsoft.com/office/officeart/2005/8/layout/vList2"/>
    <dgm:cxn modelId="{F8595586-D271-4BAE-8F56-E7811BF7E79B}" type="presParOf" srcId="{09584A94-68B9-46C2-95F0-5E02794D7488}" destId="{0AD54A40-A4F9-43DD-937F-49D8EA6CAE03}" srcOrd="7" destOrd="0" presId="urn:microsoft.com/office/officeart/2005/8/layout/vList2"/>
    <dgm:cxn modelId="{C4CF268C-F4A8-4721-A649-C32CB3B71512}" type="presParOf" srcId="{09584A94-68B9-46C2-95F0-5E02794D7488}" destId="{CE82EE1A-29A5-45D1-823D-AC94F7AC07F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E7E5C-9159-414F-A38F-E9DE4EA2888E}">
      <dsp:nvSpPr>
        <dsp:cNvPr id="0" name=""/>
        <dsp:cNvSpPr/>
      </dsp:nvSpPr>
      <dsp:spPr>
        <a:xfrm>
          <a:off x="0" y="16860"/>
          <a:ext cx="6628804" cy="9476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Asda claims to have 100% recyclabale packaging by 2025.</a:t>
          </a:r>
          <a:endParaRPr lang="en-US" sz="1800" kern="1200"/>
        </a:p>
      </dsp:txBody>
      <dsp:txXfrm>
        <a:off x="46263" y="63123"/>
        <a:ext cx="6536278" cy="855173"/>
      </dsp:txXfrm>
    </dsp:sp>
    <dsp:sp modelId="{5318728C-BBE7-4853-9283-B35626761D52}">
      <dsp:nvSpPr>
        <dsp:cNvPr id="0" name=""/>
        <dsp:cNvSpPr/>
      </dsp:nvSpPr>
      <dsp:spPr>
        <a:xfrm>
          <a:off x="0" y="1016400"/>
          <a:ext cx="6628804" cy="947699"/>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They are a part of Walmart family, part of a global sustainability strategy that focusses on plastics and packaging waste called Zero Waste.</a:t>
          </a:r>
          <a:endParaRPr lang="en-US" sz="1800" kern="1200"/>
        </a:p>
      </dsp:txBody>
      <dsp:txXfrm>
        <a:off x="46263" y="1062663"/>
        <a:ext cx="6536278" cy="855173"/>
      </dsp:txXfrm>
    </dsp:sp>
    <dsp:sp modelId="{A081D917-520C-4925-B8FB-59C95206A366}">
      <dsp:nvSpPr>
        <dsp:cNvPr id="0" name=""/>
        <dsp:cNvSpPr/>
      </dsp:nvSpPr>
      <dsp:spPr>
        <a:xfrm>
          <a:off x="0" y="2015940"/>
          <a:ext cx="6628804" cy="947699"/>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Their pledge is to use less and recycle more and making their own brand packaging 100% recyclable.</a:t>
          </a:r>
          <a:r>
            <a:rPr lang="en-GB" sz="1800" kern="1200">
              <a:latin typeface="Trebuchet MS" panose="020B0603020202020204"/>
            </a:rPr>
            <a:t> </a:t>
          </a:r>
          <a:endParaRPr lang="en-US" sz="1800" kern="1200"/>
        </a:p>
      </dsp:txBody>
      <dsp:txXfrm>
        <a:off x="46263" y="2062203"/>
        <a:ext cx="6536278" cy="855173"/>
      </dsp:txXfrm>
    </dsp:sp>
    <dsp:sp modelId="{0B00146A-EE21-41D0-A8AD-68C073032D78}">
      <dsp:nvSpPr>
        <dsp:cNvPr id="0" name=""/>
        <dsp:cNvSpPr/>
      </dsp:nvSpPr>
      <dsp:spPr>
        <a:xfrm>
          <a:off x="0" y="3015480"/>
          <a:ext cx="6628804" cy="947699"/>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Asda's target and mission is to deliver and reduced packaging weight by 27%</a:t>
          </a:r>
          <a:endParaRPr lang="en-US" sz="1800" kern="1200"/>
        </a:p>
      </dsp:txBody>
      <dsp:txXfrm>
        <a:off x="46263" y="3061743"/>
        <a:ext cx="6536278" cy="855173"/>
      </dsp:txXfrm>
    </dsp:sp>
    <dsp:sp modelId="{CE82EE1A-29A5-45D1-823D-AC94F7AC07F7}">
      <dsp:nvSpPr>
        <dsp:cNvPr id="0" name=""/>
        <dsp:cNvSpPr/>
      </dsp:nvSpPr>
      <dsp:spPr>
        <a:xfrm>
          <a:off x="0" y="4015020"/>
          <a:ext cx="6628804" cy="9476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Trebuchet MS" panose="020B0603020202020204"/>
            </a:rPr>
            <a:t>Ambitious</a:t>
          </a:r>
          <a:r>
            <a:rPr lang="en-GB" sz="1800" kern="1200" dirty="0"/>
            <a:t> waste commitments help </a:t>
          </a:r>
          <a:r>
            <a:rPr lang="en-GB" sz="1800" kern="1200" dirty="0">
              <a:latin typeface="Trebuchet MS" panose="020B0603020202020204"/>
            </a:rPr>
            <a:t>Asda to</a:t>
          </a:r>
          <a:r>
            <a:rPr lang="en-GB" sz="1800" kern="1200" dirty="0"/>
            <a:t> support a more sustainable future, while reducing costs and increasing efficiency.</a:t>
          </a:r>
          <a:endParaRPr lang="en-GB" sz="1800" kern="1200" dirty="0">
            <a:latin typeface="Trebuchet MS" panose="020B0603020202020204"/>
          </a:endParaRPr>
        </a:p>
      </dsp:txBody>
      <dsp:txXfrm>
        <a:off x="46263" y="4061283"/>
        <a:ext cx="6536278" cy="85517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58C32E-5589-40F9-B879-86891378D7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DF7EC6C-1FFB-47F5-A178-92582D8F65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A9CE59-6421-47D3-AB03-4D806E11B2BA}" type="datetime1">
              <a:rPr lang="en-GB" smtClean="0"/>
              <a:t>08/11/2021</a:t>
            </a:fld>
            <a:endParaRPr lang="en-GB" dirty="0"/>
          </a:p>
        </p:txBody>
      </p:sp>
      <p:sp>
        <p:nvSpPr>
          <p:cNvPr id="4" name="Footer Placeholder 3">
            <a:extLst>
              <a:ext uri="{FF2B5EF4-FFF2-40B4-BE49-F238E27FC236}">
                <a16:creationId xmlns:a16="http://schemas.microsoft.com/office/drawing/2014/main" id="{9B240725-CEE4-4CFC-A53A-3A48BBF5A0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EB6E10B-36A5-4ACE-AFD4-6C40668C86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63A711-026C-46C5-84E3-1DBF64D5D185}" type="slidenum">
              <a:rPr lang="en-GB" smtClean="0"/>
              <a:t>‹#›</a:t>
            </a:fld>
            <a:endParaRPr lang="en-GB"/>
          </a:p>
        </p:txBody>
      </p:sp>
    </p:spTree>
    <p:extLst>
      <p:ext uri="{BB962C8B-B14F-4D97-AF65-F5344CB8AC3E}">
        <p14:creationId xmlns:p14="http://schemas.microsoft.com/office/powerpoint/2010/main" val="71117502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8C002-8F7D-4A85-8505-43C93CACAE88}" type="datetime1">
              <a:rPr lang="en-GB" smtClean="0"/>
              <a:pPr/>
              <a:t>08/11/2021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865C22-0DF6-4B3A-84DA-56EA7DEAF930}" type="slidenum">
              <a:rPr lang="en-GB" noProof="0" smtClean="0"/>
              <a:t>‹#›</a:t>
            </a:fld>
            <a:endParaRPr lang="en-GB" noProof="0"/>
          </a:p>
        </p:txBody>
      </p:sp>
    </p:spTree>
    <p:extLst>
      <p:ext uri="{BB962C8B-B14F-4D97-AF65-F5344CB8AC3E}">
        <p14:creationId xmlns:p14="http://schemas.microsoft.com/office/powerpoint/2010/main" val="35650879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a:t>
            </a:fld>
            <a:endParaRPr lang="en-GB"/>
          </a:p>
        </p:txBody>
      </p:sp>
    </p:spTree>
    <p:extLst>
      <p:ext uri="{BB962C8B-B14F-4D97-AF65-F5344CB8AC3E}">
        <p14:creationId xmlns:p14="http://schemas.microsoft.com/office/powerpoint/2010/main" val="2476367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rtlCol="0" anchor="b">
            <a:noAutofit/>
          </a:bodyPr>
          <a:lstStyle>
            <a:lvl1pPr algn="r">
              <a:defRPr sz="54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1507067" y="4050833"/>
            <a:ext cx="7766936" cy="1096899"/>
          </a:xfrm>
        </p:spPr>
        <p:txBody>
          <a:bodyPr rtlCol="0"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9B8363BB-E335-4457-A1D5-54470B8115D2}"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2636FD8-57EE-4BF6-93D0-CFE4927E6B6B}"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860400"/>
          </a:xfrm>
        </p:spPr>
        <p:txBody>
          <a:bodyPr rtlCol="0"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F1398DC-39A0-4D49-8116-967B5FF84C45}"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77334" y="2160589"/>
            <a:ext cx="4184035" cy="388077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089970" y="2160589"/>
            <a:ext cx="4184034" cy="388077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5F9F84F-7ECE-4C69-911D-0DE73FC435F8}" type="datetime1">
              <a:rPr lang="en-GB" noProof="0" smtClean="0"/>
              <a:t>08/11/2021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FF9F0C5-380F-41C2-899A-BAC0F0927E16}"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675745" y="2160983"/>
            <a:ext cx="4185623"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75745" y="2737245"/>
            <a:ext cx="4185623"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088383" y="2160983"/>
            <a:ext cx="4185618"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088384" y="2737245"/>
            <a:ext cx="4185617"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57C0EA37-CD25-4310-BFA1-F37695ECC25E}" type="datetime1">
              <a:rPr lang="en-GB" noProof="0" smtClean="0"/>
              <a:t>08/11/2021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FB119FF7-A8C3-43E6-AAD2-57D5AC494C44}" type="datetime1">
              <a:rPr lang="en-GB" noProof="0" smtClean="0"/>
              <a:t>08/11/2021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1C026D02-296D-4888-85F3-7CF9F6F38CB4}" type="datetime1">
              <a:rPr lang="en-GB" noProof="0" smtClean="0"/>
              <a:t>08/11/2021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rtlCol="0" anchor="b">
            <a:normAutofit/>
          </a:bodyPr>
          <a:lstStyle>
            <a:lvl1pPr>
              <a:defRPr sz="2000"/>
            </a:lvl1pPr>
          </a:lstStyle>
          <a:p>
            <a:pPr rtl="0"/>
            <a:r>
              <a:rPr lang="en-GB" noProof="0"/>
              <a:t>Click to edit Master title style</a:t>
            </a:r>
          </a:p>
        </p:txBody>
      </p:sp>
      <p:sp>
        <p:nvSpPr>
          <p:cNvPr id="3" name="Content Placeholder 2"/>
          <p:cNvSpPr>
            <a:spLocks noGrp="1"/>
          </p:cNvSpPr>
          <p:nvPr>
            <p:ph idx="1"/>
          </p:nvPr>
        </p:nvSpPr>
        <p:spPr>
          <a:xfrm>
            <a:off x="4760461" y="514924"/>
            <a:ext cx="4513541" cy="552643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77334" y="2777069"/>
            <a:ext cx="3854528" cy="2584449"/>
          </a:xfrm>
        </p:spPr>
        <p:txBody>
          <a:bodyPr rtlCol="0">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17C72E5-9104-45E2-84E7-02AEA9071D56}" type="datetime1">
              <a:rPr lang="en-GB" noProof="0" smtClean="0"/>
              <a:t>08/11/2021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519954A3-9DFD-4C44-94BA-B95130A3BA1C}"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677334" y="609600"/>
            <a:ext cx="8596668" cy="3845718"/>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77334" y="5367338"/>
            <a:ext cx="8596667" cy="674024"/>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DCE63E1-D066-4741-B9A7-6CD0E5635AAE}" type="datetime1">
              <a:rPr lang="en-GB" noProof="0" smtClean="0"/>
              <a:t>08/11/2021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rtlCol="0" anchor="ctr">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C299E73-3995-4EB1-8AFB-DFE74C6EE814}"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1366139" y="3632200"/>
            <a:ext cx="722452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DF3828B-15A0-4EE1-924F-8EB7E760B69A}"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latin typeface="Arial"/>
              </a:rPr>
              <a:t>”</a:t>
            </a:r>
            <a:endParaRPr lang="en-GB" noProof="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rtlCol="0" anchor="b">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790157B-4278-4934-9CFE-8682E72A3622}"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8F31BA3-5A19-4D58-BDCD-31A8C49CE101}"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1992E557-CC1A-46CB-A4E4-E8F132DE35CA}"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FDFB725-621A-47E3-9F94-86000D02EC36}"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9333C77-0158-454C-844F-B7AB9BD7DAD4}"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A87BF6C-CBB8-46C2-BD2F-DD8B037C38E9}" type="datetime1">
              <a:rPr lang="en-GB" noProof="0" smtClean="0"/>
              <a:t>08/11/2021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C537A32-6DC9-4DCC-84EE-42C24D5DD25D}" type="datetime1">
              <a:rPr lang="en-GB" noProof="0" smtClean="0"/>
              <a:t>08/11/2021</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asda.com/creating-change-for-better/better-planet/why-sustainability-matter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ukc-word-edit.officeapps.live.com/we/www.asdasupplier.com" TargetMode="External"/><Relationship Id="rId2" Type="http://schemas.openxmlformats.org/officeDocument/2006/relationships/hyperlink" Target="https://ukc-word-edit.officeapps.live.com/we/www.climateaction.org" TargetMode="External"/><Relationship Id="rId1" Type="http://schemas.openxmlformats.org/officeDocument/2006/relationships/slideLayout" Target="../slideLayouts/slideLayout2.xml"/><Relationship Id="rId4" Type="http://schemas.openxmlformats.org/officeDocument/2006/relationships/hyperlink" Target="https://ukc-word-edit.officeapps.live.com/we/www.asda.co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8CF0AC0-3A16-4AAC-9037-9DAC7DDDA9C8}"/>
              </a:ext>
            </a:extLst>
          </p:cNvPr>
          <p:cNvPicPr>
            <a:picLocks noChangeAspect="1"/>
          </p:cNvPicPr>
          <p:nvPr/>
        </p:nvPicPr>
        <p:blipFill rotWithShape="1">
          <a:blip r:embed="rId3"/>
          <a:srcRect l="9091" b="9091"/>
          <a:stretch/>
        </p:blipFill>
        <p:spPr>
          <a:xfrm>
            <a:off x="1" y="10"/>
            <a:ext cx="12191999" cy="6857990"/>
          </a:xfrm>
          <a:prstGeom prst="rect">
            <a:avLst/>
          </a:prstGeom>
        </p:spPr>
      </p:pic>
      <p:sp>
        <p:nvSpPr>
          <p:cNvPr id="31" name="Isosceles Triangle 30">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Parallelogram 32">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4704200" y="1678665"/>
            <a:ext cx="4569803" cy="2369131"/>
          </a:xfrm>
        </p:spPr>
        <p:txBody>
          <a:bodyPr rtlCol="0">
            <a:normAutofit/>
          </a:bodyPr>
          <a:lstStyle/>
          <a:p>
            <a:r>
              <a:rPr lang="en-GB"/>
              <a:t>ASDA Presentation</a:t>
            </a:r>
          </a:p>
        </p:txBody>
      </p:sp>
      <p:sp>
        <p:nvSpPr>
          <p:cNvPr id="3" name="Subtitle 2"/>
          <p:cNvSpPr>
            <a:spLocks noGrp="1"/>
          </p:cNvSpPr>
          <p:nvPr>
            <p:ph type="subTitle" idx="1"/>
          </p:nvPr>
        </p:nvSpPr>
        <p:spPr>
          <a:xfrm>
            <a:off x="4700964" y="4050832"/>
            <a:ext cx="4573037" cy="1096899"/>
          </a:xfrm>
        </p:spPr>
        <p:txBody>
          <a:bodyPr rtlCol="0">
            <a:normAutofit/>
          </a:bodyPr>
          <a:lstStyle/>
          <a:p>
            <a:pPr>
              <a:lnSpc>
                <a:spcPct val="90000"/>
              </a:lnSpc>
            </a:pPr>
            <a:r>
              <a:rPr lang="en-GB">
                <a:solidFill>
                  <a:schemeClr val="bg1"/>
                </a:solidFill>
              </a:rPr>
              <a:t>Developing Workplace Critical Thinking</a:t>
            </a:r>
          </a:p>
          <a:p>
            <a:pPr>
              <a:lnSpc>
                <a:spcPct val="90000"/>
              </a:lnSpc>
            </a:pPr>
            <a:r>
              <a:rPr lang="en-GB">
                <a:solidFill>
                  <a:schemeClr val="bg1"/>
                </a:solidFill>
              </a:rPr>
              <a:t>Values/Toulmin Model/Conclusion</a:t>
            </a:r>
          </a:p>
          <a:p>
            <a:pPr>
              <a:lnSpc>
                <a:spcPct val="90000"/>
              </a:lnSpc>
            </a:pPr>
            <a:r>
              <a:rPr lang="en-GB">
                <a:solidFill>
                  <a:schemeClr val="bg1"/>
                </a:solidFill>
              </a:rPr>
              <a:t>By Dragos Carbunaru ID: 1709483</a:t>
            </a:r>
          </a:p>
        </p:txBody>
      </p:sp>
      <p:sp>
        <p:nvSpPr>
          <p:cNvPr id="45"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21040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E2083-B396-48C7-92DD-DDA814199065}"/>
              </a:ext>
            </a:extLst>
          </p:cNvPr>
          <p:cNvSpPr>
            <a:spLocks noGrp="1"/>
          </p:cNvSpPr>
          <p:nvPr>
            <p:ph type="title"/>
          </p:nvPr>
        </p:nvSpPr>
        <p:spPr>
          <a:xfrm>
            <a:off x="652481" y="1382486"/>
            <a:ext cx="3547581" cy="4093028"/>
          </a:xfrm>
        </p:spPr>
        <p:txBody>
          <a:bodyPr anchor="ctr">
            <a:normAutofit/>
          </a:bodyPr>
          <a:lstStyle/>
          <a:p>
            <a:pPr>
              <a:lnSpc>
                <a:spcPct val="90000"/>
              </a:lnSpc>
            </a:pPr>
            <a:r>
              <a:rPr lang="en-GB" sz="3400">
                <a:ea typeface="+mj-lt"/>
                <a:cs typeface="+mj-lt"/>
              </a:rPr>
              <a:t>Using Toulmin Model my Claim is:</a:t>
            </a:r>
            <a:br>
              <a:rPr lang="en-GB" sz="3400">
                <a:ea typeface="+mj-lt"/>
                <a:cs typeface="+mj-lt"/>
              </a:rPr>
            </a:br>
            <a:r>
              <a:rPr lang="en-GB" sz="3400">
                <a:ea typeface="+mj-lt"/>
                <a:cs typeface="+mj-lt"/>
              </a:rPr>
              <a:t>Cutting down on Plastics and Packaging waste</a:t>
            </a:r>
            <a:br>
              <a:rPr lang="en-GB" sz="3400">
                <a:ea typeface="+mj-lt"/>
                <a:cs typeface="+mj-lt"/>
              </a:rPr>
            </a:br>
            <a:br>
              <a:rPr lang="en-GB" sz="3400">
                <a:ea typeface="+mj-lt"/>
                <a:cs typeface="+mj-lt"/>
              </a:rPr>
            </a:br>
            <a:endParaRPr lang="en-US" sz="3400"/>
          </a:p>
        </p:txBody>
      </p:sp>
      <p:grpSp>
        <p:nvGrpSpPr>
          <p:cNvPr id="45" name="Group 4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46" name="Straight Connector 4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6" name="Rectangle 5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9" name="Content Placeholder 2">
            <a:extLst>
              <a:ext uri="{FF2B5EF4-FFF2-40B4-BE49-F238E27FC236}">
                <a16:creationId xmlns:a16="http://schemas.microsoft.com/office/drawing/2014/main" id="{65C6C6D5-A69E-4FC6-B767-EEACA338C669}"/>
              </a:ext>
            </a:extLst>
          </p:cNvPr>
          <p:cNvGraphicFramePr>
            <a:graphicFrameLocks noGrp="1"/>
          </p:cNvGraphicFramePr>
          <p:nvPr>
            <p:ph idx="1"/>
            <p:extLst>
              <p:ext uri="{D42A27DB-BD31-4B8C-83A1-F6EECF244321}">
                <p14:modId xmlns:p14="http://schemas.microsoft.com/office/powerpoint/2010/main" val="61907206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5919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6">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8">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36">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E4898E8-5CE8-4E9C-B893-4092275CEE82}"/>
              </a:ext>
            </a:extLst>
          </p:cNvPr>
          <p:cNvSpPr>
            <a:spLocks noGrp="1"/>
          </p:cNvSpPr>
          <p:nvPr>
            <p:ph type="title"/>
          </p:nvPr>
        </p:nvSpPr>
        <p:spPr>
          <a:xfrm>
            <a:off x="677334" y="609600"/>
            <a:ext cx="8596668" cy="744152"/>
          </a:xfrm>
        </p:spPr>
        <p:txBody>
          <a:bodyPr>
            <a:normAutofit/>
          </a:bodyPr>
          <a:lstStyle/>
          <a:p>
            <a:pPr algn="ctr"/>
            <a:r>
              <a:rPr lang="en-GB" sz="4000" b="1"/>
              <a:t>Grounds</a:t>
            </a:r>
            <a:endParaRPr lang="en-US"/>
          </a:p>
        </p:txBody>
      </p:sp>
      <p:sp>
        <p:nvSpPr>
          <p:cNvPr id="3" name="Content Placeholder 2">
            <a:extLst>
              <a:ext uri="{FF2B5EF4-FFF2-40B4-BE49-F238E27FC236}">
                <a16:creationId xmlns:a16="http://schemas.microsoft.com/office/drawing/2014/main" id="{37CD20DF-4B29-44D0-9594-CA482AF1B518}"/>
              </a:ext>
            </a:extLst>
          </p:cNvPr>
          <p:cNvSpPr>
            <a:spLocks noGrp="1"/>
          </p:cNvSpPr>
          <p:nvPr>
            <p:ph idx="1"/>
          </p:nvPr>
        </p:nvSpPr>
        <p:spPr>
          <a:xfrm>
            <a:off x="677334" y="1563346"/>
            <a:ext cx="8596668" cy="4992881"/>
          </a:xfrm>
        </p:spPr>
        <p:txBody>
          <a:bodyPr vert="horz" lIns="91440" tIns="45720" rIns="91440" bIns="45720" rtlCol="0" anchor="t">
            <a:normAutofit fontScale="85000" lnSpcReduction="10000"/>
          </a:bodyPr>
          <a:lstStyle/>
          <a:p>
            <a:r>
              <a:rPr lang="en-GB"/>
              <a:t>Asda's grounds is because it can eliminate the waste and packaging to have a zero waste world, where nothing goes in the bin.</a:t>
            </a:r>
            <a:endParaRPr lang="en-GB" dirty="0"/>
          </a:p>
          <a:p>
            <a:r>
              <a:rPr lang="en-GB"/>
              <a:t>50%</a:t>
            </a:r>
            <a:r>
              <a:rPr lang="en-GB" dirty="0"/>
              <a:t> </a:t>
            </a:r>
            <a:r>
              <a:rPr lang="en-GB"/>
              <a:t>lower carbon emissions to have a cleaner planet when a plastic bag is 100% recyclable.</a:t>
            </a:r>
            <a:endParaRPr lang="en-GB" dirty="0"/>
          </a:p>
          <a:p>
            <a:r>
              <a:rPr lang="en-GB"/>
              <a:t>It can improve brand name and image as a company.</a:t>
            </a:r>
            <a:endParaRPr lang="en-GB" dirty="0"/>
          </a:p>
          <a:p>
            <a:r>
              <a:rPr lang="en-GB"/>
              <a:t>It can save money and save resourcess when it comes to 100% recyclable items.</a:t>
            </a:r>
            <a:endParaRPr lang="en-GB" dirty="0"/>
          </a:p>
          <a:p>
            <a:r>
              <a:rPr lang="en-GB"/>
              <a:t>It can motivate people to recycle more and get involved in activities.</a:t>
            </a:r>
            <a:endParaRPr lang="en-GB" dirty="0"/>
          </a:p>
          <a:p>
            <a:r>
              <a:rPr lang="en-GB"/>
              <a:t>This can improve profitability and wellbeing of employee and customers.</a:t>
            </a:r>
            <a:endParaRPr lang="en-GB" dirty="0"/>
          </a:p>
          <a:p>
            <a:r>
              <a:rPr lang="en-GB"/>
              <a:t>Profits from bags, paper drinking straws, Re-usable coffee cup, clear plastics.</a:t>
            </a:r>
            <a:endParaRPr lang="en-GB" dirty="0"/>
          </a:p>
          <a:p>
            <a:r>
              <a:rPr lang="en-GB">
                <a:ea typeface="+mn-lt"/>
                <a:cs typeface="+mn-lt"/>
              </a:rPr>
              <a:t>Explore scalable non-plastic or more recyclable alternatives to black CPET trays in Chilled and Frozen Ready Meals that can be cooked in both microwaves and ovens.</a:t>
            </a:r>
            <a:endParaRPr lang="en-GB" dirty="0">
              <a:ea typeface="+mn-lt"/>
              <a:cs typeface="+mn-lt"/>
            </a:endParaRPr>
          </a:p>
          <a:p>
            <a:r>
              <a:rPr lang="en-GB">
                <a:ea typeface="+mn-lt"/>
                <a:cs typeface="+mn-lt"/>
              </a:rPr>
              <a:t>Explore alternatives to plastic film.</a:t>
            </a:r>
          </a:p>
          <a:p>
            <a:r>
              <a:rPr lang="en-GB">
                <a:ea typeface="+mn-lt"/>
                <a:cs typeface="+mn-lt"/>
              </a:rPr>
              <a:t>Explore and develop packaging and products that use more recycled content. </a:t>
            </a:r>
          </a:p>
          <a:p>
            <a:r>
              <a:rPr lang="en-GB">
                <a:ea typeface="+mn-lt"/>
                <a:cs typeface="+mn-lt"/>
              </a:rPr>
              <a:t>Develop manufacturing processes/ technology that can use alternative materials efficiently.</a:t>
            </a:r>
          </a:p>
          <a:p>
            <a:r>
              <a:rPr lang="en-GB">
                <a:ea typeface="+mn-lt"/>
                <a:cs typeface="+mn-lt"/>
              </a:rPr>
              <a:t>Alternatives to single use cups and cutlery for Asda's stores.</a:t>
            </a:r>
            <a:endParaRPr lang="en-GB" dirty="0"/>
          </a:p>
          <a:p>
            <a:r>
              <a:rPr lang="en-GB">
                <a:ea typeface="+mn-lt"/>
                <a:cs typeface="+mn-lt"/>
              </a:rPr>
              <a:t>Helps humanity have sustainable future, while reducing costs and increasing efficiency.</a:t>
            </a:r>
            <a:endParaRPr lang="en-GB" dirty="0"/>
          </a:p>
          <a:p>
            <a:endParaRPr lang="en-GB" dirty="0"/>
          </a:p>
        </p:txBody>
      </p:sp>
    </p:spTree>
    <p:extLst>
      <p:ext uri="{BB962C8B-B14F-4D97-AF65-F5344CB8AC3E}">
        <p14:creationId xmlns:p14="http://schemas.microsoft.com/office/powerpoint/2010/main" val="412918047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1688601-F65A-4405-98C9-C808A8F095C7}"/>
              </a:ext>
            </a:extLst>
          </p:cNvPr>
          <p:cNvSpPr>
            <a:spLocks noGrp="1"/>
          </p:cNvSpPr>
          <p:nvPr>
            <p:ph type="title"/>
          </p:nvPr>
        </p:nvSpPr>
        <p:spPr>
          <a:xfrm>
            <a:off x="673754" y="643467"/>
            <a:ext cx="4203045" cy="1375608"/>
          </a:xfrm>
        </p:spPr>
        <p:txBody>
          <a:bodyPr anchor="ctr">
            <a:normAutofit/>
          </a:bodyPr>
          <a:lstStyle/>
          <a:p>
            <a:r>
              <a:rPr lang="en-GB" b="1">
                <a:solidFill>
                  <a:schemeClr val="bg1"/>
                </a:solidFill>
              </a:rPr>
              <a:t>Data Support</a:t>
            </a:r>
            <a:endParaRPr lang="en-US">
              <a:solidFill>
                <a:schemeClr val="bg1"/>
              </a:solidFill>
            </a:endParaRPr>
          </a:p>
        </p:txBody>
      </p:sp>
      <p:sp>
        <p:nvSpPr>
          <p:cNvPr id="3" name="Content Placeholder 2">
            <a:extLst>
              <a:ext uri="{FF2B5EF4-FFF2-40B4-BE49-F238E27FC236}">
                <a16:creationId xmlns:a16="http://schemas.microsoft.com/office/drawing/2014/main" id="{4ADDCBA1-B00B-4957-BC28-15C934F458CC}"/>
              </a:ext>
            </a:extLst>
          </p:cNvPr>
          <p:cNvSpPr>
            <a:spLocks noGrp="1"/>
          </p:cNvSpPr>
          <p:nvPr>
            <p:ph idx="1"/>
          </p:nvPr>
        </p:nvSpPr>
        <p:spPr>
          <a:xfrm>
            <a:off x="673754" y="2160590"/>
            <a:ext cx="3973943" cy="3440110"/>
          </a:xfrm>
        </p:spPr>
        <p:txBody>
          <a:bodyPr vert="horz" lIns="91440" tIns="45720" rIns="91440" bIns="45720" rtlCol="0">
            <a:normAutofit/>
          </a:bodyPr>
          <a:lstStyle/>
          <a:p>
            <a:pPr>
              <a:lnSpc>
                <a:spcPct val="90000"/>
              </a:lnSpc>
            </a:pPr>
            <a:r>
              <a:rPr lang="en-GB" sz="1500">
                <a:solidFill>
                  <a:schemeClr val="bg1"/>
                </a:solidFill>
                <a:ea typeface="+mn-lt"/>
                <a:cs typeface="+mn-lt"/>
              </a:rPr>
              <a:t>Packaging is used to protect, preserve and present products so that Asda's customers have best condition. It also helps Asda to reduce food waste, as part of their commitments to Courtauld 2025.</a:t>
            </a:r>
          </a:p>
          <a:p>
            <a:pPr>
              <a:lnSpc>
                <a:spcPct val="90000"/>
              </a:lnSpc>
            </a:pPr>
            <a:r>
              <a:rPr lang="en-GB" sz="1500">
                <a:solidFill>
                  <a:schemeClr val="bg1"/>
                </a:solidFill>
                <a:ea typeface="+mn-lt"/>
                <a:cs typeface="+mn-lt"/>
              </a:rPr>
              <a:t>Asda made some good progress for their customers and planet from their agenda.</a:t>
            </a:r>
          </a:p>
          <a:p>
            <a:pPr>
              <a:lnSpc>
                <a:spcPct val="90000"/>
              </a:lnSpc>
            </a:pPr>
            <a:r>
              <a:rPr lang="en-GB" sz="1500">
                <a:solidFill>
                  <a:schemeClr val="bg1"/>
                </a:solidFill>
                <a:ea typeface="+mn-lt"/>
                <a:cs typeface="+mn-lt"/>
              </a:rPr>
              <a:t>They have identified some immediate changes to make to their operations that mean we’ll reduce the amount of plastic used in their Own Brand products by at least 10% in the next 12 months.</a:t>
            </a:r>
          </a:p>
          <a:p>
            <a:pPr>
              <a:lnSpc>
                <a:spcPct val="90000"/>
              </a:lnSpc>
            </a:pPr>
            <a:endParaRPr lang="en-GB" sz="1500">
              <a:solidFill>
                <a:schemeClr val="bg1"/>
              </a:solidFill>
              <a:ea typeface="+mn-lt"/>
              <a:cs typeface="+mn-lt"/>
            </a:endParaRPr>
          </a:p>
          <a:p>
            <a:pPr>
              <a:lnSpc>
                <a:spcPct val="90000"/>
              </a:lnSpc>
            </a:pPr>
            <a:endParaRPr lang="en-GB" sz="1500">
              <a:solidFill>
                <a:schemeClr val="bg1"/>
              </a:solidFill>
              <a:ea typeface="+mn-lt"/>
              <a:cs typeface="+mn-lt"/>
            </a:endParaRPr>
          </a:p>
        </p:txBody>
      </p:sp>
      <p:pic>
        <p:nvPicPr>
          <p:cNvPr id="4" name="Picture 4">
            <a:extLst>
              <a:ext uri="{FF2B5EF4-FFF2-40B4-BE49-F238E27FC236}">
                <a16:creationId xmlns:a16="http://schemas.microsoft.com/office/drawing/2014/main" id="{BAC72EDD-ADCD-42F1-9877-2D8C7906A5DF}"/>
              </a:ext>
            </a:extLst>
          </p:cNvPr>
          <p:cNvPicPr>
            <a:picLocks noChangeAspect="1"/>
          </p:cNvPicPr>
          <p:nvPr/>
        </p:nvPicPr>
        <p:blipFill>
          <a:blip r:embed="rId2"/>
          <a:stretch>
            <a:fillRect/>
          </a:stretch>
        </p:blipFill>
        <p:spPr>
          <a:xfrm>
            <a:off x="6096001" y="1108167"/>
            <a:ext cx="5143500" cy="4629150"/>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611679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C5099CCA-0692-43C6-A133-08E2AC7FCCF8}"/>
              </a:ext>
            </a:extLst>
          </p:cNvPr>
          <p:cNvPicPr>
            <a:picLocks noChangeAspect="1"/>
          </p:cNvPicPr>
          <p:nvPr/>
        </p:nvPicPr>
        <p:blipFill>
          <a:blip r:embed="rId2"/>
          <a:stretch>
            <a:fillRect/>
          </a:stretch>
        </p:blipFill>
        <p:spPr>
          <a:xfrm>
            <a:off x="121085" y="110010"/>
            <a:ext cx="7440459" cy="3777871"/>
          </a:xfrm>
          <a:prstGeom prst="rect">
            <a:avLst/>
          </a:prstGeom>
        </p:spPr>
      </p:pic>
      <p:pic>
        <p:nvPicPr>
          <p:cNvPr id="3" name="Picture 3" descr="Table&#10;&#10;Description automatically generated">
            <a:extLst>
              <a:ext uri="{FF2B5EF4-FFF2-40B4-BE49-F238E27FC236}">
                <a16:creationId xmlns:a16="http://schemas.microsoft.com/office/drawing/2014/main" id="{20DF82B3-5331-4FBA-89C7-D09679C72FC5}"/>
              </a:ext>
            </a:extLst>
          </p:cNvPr>
          <p:cNvPicPr>
            <a:picLocks noChangeAspect="1"/>
          </p:cNvPicPr>
          <p:nvPr/>
        </p:nvPicPr>
        <p:blipFill>
          <a:blip r:embed="rId3"/>
          <a:stretch>
            <a:fillRect/>
          </a:stretch>
        </p:blipFill>
        <p:spPr>
          <a:xfrm>
            <a:off x="121085" y="3958386"/>
            <a:ext cx="7482213" cy="2792979"/>
          </a:xfrm>
          <a:prstGeom prst="rect">
            <a:avLst/>
          </a:prstGeom>
        </p:spPr>
      </p:pic>
    </p:spTree>
    <p:extLst>
      <p:ext uri="{BB962C8B-B14F-4D97-AF65-F5344CB8AC3E}">
        <p14:creationId xmlns:p14="http://schemas.microsoft.com/office/powerpoint/2010/main" val="69808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EA39187-0197-4C1D-BE4A-06B353C7B2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9E0FD730-D6BC-440A-89CF-7AA0C22C2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12">
              <a:extLst>
                <a:ext uri="{FF2B5EF4-FFF2-40B4-BE49-F238E27FC236}">
                  <a16:creationId xmlns:a16="http://schemas.microsoft.com/office/drawing/2014/main" id="{31382DE6-64CB-4577-89E8-47941290A9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66B8CF3-0959-4E8D-8F3A-AF62F21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6F6688-CBD0-42EE-9B90-25100FE89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F23F9BB-FC2E-48BA-8E63-A4436C28D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F00668D-6C83-4CE9-B893-37EE66C51372}"/>
              </a:ext>
            </a:extLst>
          </p:cNvPr>
          <p:cNvSpPr>
            <a:spLocks noGrp="1"/>
          </p:cNvSpPr>
          <p:nvPr>
            <p:ph type="title"/>
          </p:nvPr>
        </p:nvSpPr>
        <p:spPr>
          <a:xfrm>
            <a:off x="609601" y="4385066"/>
            <a:ext cx="10923638" cy="1317643"/>
          </a:xfrm>
        </p:spPr>
        <p:txBody>
          <a:bodyPr vert="horz" lIns="91440" tIns="45720" rIns="91440" bIns="45720" rtlCol="0" anchor="b">
            <a:normAutofit/>
          </a:bodyPr>
          <a:lstStyle/>
          <a:p>
            <a:r>
              <a:rPr lang="en-US" sz="5400" b="1"/>
              <a:t>Backing Articles</a:t>
            </a:r>
          </a:p>
        </p:txBody>
      </p:sp>
      <p:sp>
        <p:nvSpPr>
          <p:cNvPr id="23" name="Rectangle 22">
            <a:extLst>
              <a:ext uri="{FF2B5EF4-FFF2-40B4-BE49-F238E27FC236}">
                <a16:creationId xmlns:a16="http://schemas.microsoft.com/office/drawing/2014/main" id="{4F71A406-3CB7-4E4D-B434-24E6AA4F3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1772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6" name="Picture 6">
            <a:extLst>
              <a:ext uri="{FF2B5EF4-FFF2-40B4-BE49-F238E27FC236}">
                <a16:creationId xmlns:a16="http://schemas.microsoft.com/office/drawing/2014/main" id="{C0966739-5EE4-488A-9A55-78B6683B7664}"/>
              </a:ext>
            </a:extLst>
          </p:cNvPr>
          <p:cNvPicPr>
            <a:picLocks noGrp="1" noChangeAspect="1"/>
          </p:cNvPicPr>
          <p:nvPr>
            <p:ph sz="half" idx="2"/>
          </p:nvPr>
        </p:nvPicPr>
        <p:blipFill rotWithShape="1">
          <a:blip r:embed="rId2"/>
          <a:srcRect l="19421" r="31782" b="-2"/>
          <a:stretch/>
        </p:blipFill>
        <p:spPr>
          <a:xfrm>
            <a:off x="20" y="3"/>
            <a:ext cx="6050260" cy="4091667"/>
          </a:xfrm>
          <a:prstGeom prst="rect">
            <a:avLst/>
          </a:prstGeom>
        </p:spPr>
      </p:pic>
      <p:pic>
        <p:nvPicPr>
          <p:cNvPr id="5" name="Picture 5" descr="Logo, company name&#10;&#10;Description automatically generated">
            <a:extLst>
              <a:ext uri="{FF2B5EF4-FFF2-40B4-BE49-F238E27FC236}">
                <a16:creationId xmlns:a16="http://schemas.microsoft.com/office/drawing/2014/main" id="{26838F3B-AF66-4336-97F6-F38C4B2CF929}"/>
              </a:ext>
            </a:extLst>
          </p:cNvPr>
          <p:cNvPicPr>
            <a:picLocks noGrp="1" noChangeAspect="1"/>
          </p:cNvPicPr>
          <p:nvPr>
            <p:ph sz="half" idx="1"/>
          </p:nvPr>
        </p:nvPicPr>
        <p:blipFill rotWithShape="1">
          <a:blip r:embed="rId3"/>
          <a:srcRect l="15456" r="23558"/>
          <a:stretch/>
        </p:blipFill>
        <p:spPr>
          <a:xfrm>
            <a:off x="6141719" y="-683"/>
            <a:ext cx="6050280" cy="4092348"/>
          </a:xfrm>
          <a:prstGeom prst="rect">
            <a:avLst/>
          </a:prstGeom>
        </p:spPr>
      </p:pic>
    </p:spTree>
    <p:extLst>
      <p:ext uri="{BB962C8B-B14F-4D97-AF65-F5344CB8AC3E}">
        <p14:creationId xmlns:p14="http://schemas.microsoft.com/office/powerpoint/2010/main" val="155443826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84FC0-17CC-428C-97FF-247D036B8A9C}"/>
              </a:ext>
            </a:extLst>
          </p:cNvPr>
          <p:cNvSpPr>
            <a:spLocks noGrp="1"/>
          </p:cNvSpPr>
          <p:nvPr>
            <p:ph type="title"/>
          </p:nvPr>
        </p:nvSpPr>
        <p:spPr>
          <a:xfrm>
            <a:off x="677334" y="609600"/>
            <a:ext cx="8596668" cy="1320800"/>
          </a:xfrm>
        </p:spPr>
        <p:txBody>
          <a:bodyPr anchor="t">
            <a:normAutofit/>
          </a:bodyPr>
          <a:lstStyle/>
          <a:p>
            <a:r>
              <a:rPr lang="en-GB"/>
              <a:t>Backing Articles</a:t>
            </a:r>
            <a:endParaRPr lang="en-US"/>
          </a:p>
        </p:txBody>
      </p:sp>
      <p:sp>
        <p:nvSpPr>
          <p:cNvPr id="3" name="Content Placeholder 2">
            <a:extLst>
              <a:ext uri="{FF2B5EF4-FFF2-40B4-BE49-F238E27FC236}">
                <a16:creationId xmlns:a16="http://schemas.microsoft.com/office/drawing/2014/main" id="{DBD0CC5A-5BD4-4EB3-AB6A-E9E704CF210D}"/>
              </a:ext>
            </a:extLst>
          </p:cNvPr>
          <p:cNvSpPr>
            <a:spLocks noGrp="1"/>
          </p:cNvSpPr>
          <p:nvPr>
            <p:ph idx="1"/>
          </p:nvPr>
        </p:nvSpPr>
        <p:spPr>
          <a:xfrm>
            <a:off x="677334" y="2160589"/>
            <a:ext cx="3957349" cy="3880773"/>
          </a:xfrm>
        </p:spPr>
        <p:txBody>
          <a:bodyPr vert="horz" lIns="91440" tIns="45720" rIns="91440" bIns="45720" rtlCol="0">
            <a:normAutofit/>
          </a:bodyPr>
          <a:lstStyle/>
          <a:p>
            <a:pPr>
              <a:lnSpc>
                <a:spcPct val="90000"/>
              </a:lnSpc>
            </a:pPr>
            <a:r>
              <a:rPr lang="en-GB" sz="700"/>
              <a:t>Asda's Better Planet mission is:</a:t>
            </a:r>
          </a:p>
          <a:p>
            <a:pPr>
              <a:lnSpc>
                <a:spcPct val="90000"/>
              </a:lnSpc>
            </a:pPr>
            <a:r>
              <a:rPr lang="en-GB" sz="700"/>
              <a:t>''Be trusted to create change for better, taking real action to reduce climate change, eliminate waste and protect nature's resources,, </a:t>
            </a:r>
            <a:r>
              <a:rPr lang="en-GB" sz="700" cap="all">
                <a:ea typeface="+mn-lt"/>
                <a:cs typeface="+mn-lt"/>
              </a:rPr>
              <a:t>(</a:t>
            </a:r>
            <a:r>
              <a:rPr lang="en-GB" sz="700" u="sng" cap="all">
                <a:ea typeface="+mn-lt"/>
                <a:cs typeface="+mn-lt"/>
                <a:hlinkClick r:id="rId2"/>
              </a:rPr>
              <a:t>https://www.asda.com/creating-change-for-better/better-planet/why-sustainability-matters</a:t>
            </a:r>
            <a:r>
              <a:rPr lang="en-GB" sz="700" cap="all">
                <a:ea typeface="+mn-lt"/>
                <a:cs typeface="+mn-lt"/>
              </a:rPr>
              <a:t>)</a:t>
            </a:r>
            <a:endParaRPr lang="en-US" sz="700">
              <a:ea typeface="+mn-lt"/>
              <a:cs typeface="+mn-lt"/>
            </a:endParaRPr>
          </a:p>
          <a:p>
            <a:pPr>
              <a:lnSpc>
                <a:spcPct val="90000"/>
              </a:lnSpc>
            </a:pPr>
            <a:r>
              <a:rPr lang="en-GB" sz="700"/>
              <a:t>Also,CEO Roger Burnley said</a:t>
            </a:r>
            <a:r>
              <a:rPr lang="en-GB" sz="700">
                <a:ea typeface="+mn-lt"/>
                <a:cs typeface="+mn-lt"/>
              </a:rPr>
              <a:t>  ''The elimination of avoidable plastic, and crucially single-use plastic, is at the top of our minds – and at the top of our customers’ minds. Whilst we have already made great progress in reducing plastic in our business, we are committed to identifying new opportunities to go further and do more. Our focus is on removing unnecessary plastic, and where packaging is beneficial to the life of a product, we will trial new solutions that are as recyclable as possible.'' </a:t>
            </a:r>
            <a:r>
              <a:rPr lang="en-GB" sz="700" cap="all">
                <a:ea typeface="+mn-lt"/>
                <a:cs typeface="+mn-lt"/>
              </a:rPr>
              <a:t>(</a:t>
            </a:r>
            <a:r>
              <a:rPr lang="en-GB" sz="700" u="sng" cap="all">
                <a:ea typeface="+mn-lt"/>
                <a:cs typeface="+mn-lt"/>
                <a:hlinkClick r:id="rId2"/>
              </a:rPr>
              <a:t>https://www.asda.com/creating-change-for-better/better-planet/why-sustainability-matters</a:t>
            </a:r>
            <a:r>
              <a:rPr lang="en-GB" sz="700" cap="all">
                <a:ea typeface="+mn-lt"/>
                <a:cs typeface="+mn-lt"/>
              </a:rPr>
              <a:t>)</a:t>
            </a:r>
            <a:endParaRPr lang="en-US" sz="700">
              <a:ea typeface="+mn-lt"/>
              <a:cs typeface="+mn-lt"/>
            </a:endParaRPr>
          </a:p>
          <a:p>
            <a:pPr>
              <a:lnSpc>
                <a:spcPct val="90000"/>
              </a:lnSpc>
            </a:pPr>
            <a:endParaRPr lang="en-GB" sz="700">
              <a:ea typeface="+mn-lt"/>
              <a:cs typeface="+mn-lt"/>
            </a:endParaRPr>
          </a:p>
          <a:p>
            <a:pPr>
              <a:lnSpc>
                <a:spcPct val="90000"/>
              </a:lnSpc>
            </a:pPr>
            <a:r>
              <a:rPr lang="en-GB" sz="700">
                <a:ea typeface="+mn-lt"/>
                <a:cs typeface="+mn-lt"/>
              </a:rPr>
              <a:t>Sustainable buying shouldn't have to be a luxury, in my opinion. It's why Asda's "Greener at Asda Price" guarantee promises more sustainable options for the same price as regular alternatives, if not less. They collaborate with suppliers to make this a reality, and they continue to promote and assist customers in adopting environmentally friendly behaviours. </a:t>
            </a:r>
            <a:endParaRPr lang="en-GB" sz="700"/>
          </a:p>
          <a:p>
            <a:pPr>
              <a:lnSpc>
                <a:spcPct val="90000"/>
              </a:lnSpc>
            </a:pPr>
            <a:endParaRPr lang="en-GB" sz="700"/>
          </a:p>
          <a:p>
            <a:pPr>
              <a:lnSpc>
                <a:spcPct val="90000"/>
              </a:lnSpc>
            </a:pPr>
            <a:r>
              <a:rPr lang="en-GB" sz="700">
                <a:ea typeface="+mn-lt"/>
                <a:cs typeface="+mn-lt"/>
              </a:rPr>
              <a:t>Whether it's food miles or animal welfare, soy or packaging, ASDA has a long history of taking strong action in the face of environmental concerns. They are aware, however, that there is still work to be done. Their new goals will allow the company to be more future-proof and provide more value to its consumers. </a:t>
            </a:r>
            <a:endParaRPr lang="en-GB" sz="700"/>
          </a:p>
          <a:p>
            <a:pPr>
              <a:lnSpc>
                <a:spcPct val="90000"/>
              </a:lnSpc>
            </a:pPr>
            <a:endParaRPr lang="en-GB" sz="700"/>
          </a:p>
        </p:txBody>
      </p:sp>
      <p:pic>
        <p:nvPicPr>
          <p:cNvPr id="4" name="Picture 4">
            <a:extLst>
              <a:ext uri="{FF2B5EF4-FFF2-40B4-BE49-F238E27FC236}">
                <a16:creationId xmlns:a16="http://schemas.microsoft.com/office/drawing/2014/main" id="{39630347-6187-45D7-A1E5-20807A864675}"/>
              </a:ext>
            </a:extLst>
          </p:cNvPr>
          <p:cNvPicPr>
            <a:picLocks noChangeAspect="1"/>
          </p:cNvPicPr>
          <p:nvPr/>
        </p:nvPicPr>
        <p:blipFill rotWithShape="1">
          <a:blip r:embed="rId3"/>
          <a:srcRect t="2295" r="3" b="3"/>
          <a:stretch/>
        </p:blipFill>
        <p:spPr>
          <a:xfrm>
            <a:off x="4857451" y="2159331"/>
            <a:ext cx="4415050" cy="3882362"/>
          </a:xfrm>
          <a:prstGeom prst="rect">
            <a:avLst/>
          </a:prstGeom>
        </p:spPr>
      </p:pic>
    </p:spTree>
    <p:extLst>
      <p:ext uri="{BB962C8B-B14F-4D97-AF65-F5344CB8AC3E}">
        <p14:creationId xmlns:p14="http://schemas.microsoft.com/office/powerpoint/2010/main" val="3808680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11ADF-A798-49A4-94FA-CC850DA83463}"/>
              </a:ext>
            </a:extLst>
          </p:cNvPr>
          <p:cNvSpPr>
            <a:spLocks noGrp="1"/>
          </p:cNvSpPr>
          <p:nvPr>
            <p:ph type="title"/>
          </p:nvPr>
        </p:nvSpPr>
        <p:spPr/>
        <p:txBody>
          <a:bodyPr/>
          <a:lstStyle/>
          <a:p>
            <a:pPr algn="ctr"/>
            <a:r>
              <a:rPr lang="en-GB"/>
              <a:t>Backing Articles</a:t>
            </a:r>
          </a:p>
        </p:txBody>
      </p:sp>
      <p:sp>
        <p:nvSpPr>
          <p:cNvPr id="3" name="Content Placeholder 2">
            <a:extLst>
              <a:ext uri="{FF2B5EF4-FFF2-40B4-BE49-F238E27FC236}">
                <a16:creationId xmlns:a16="http://schemas.microsoft.com/office/drawing/2014/main" id="{7A525C04-D227-4727-8381-ADF9739A7476}"/>
              </a:ext>
            </a:extLst>
          </p:cNvPr>
          <p:cNvSpPr>
            <a:spLocks noGrp="1"/>
          </p:cNvSpPr>
          <p:nvPr>
            <p:ph idx="1"/>
          </p:nvPr>
        </p:nvSpPr>
        <p:spPr>
          <a:xfrm>
            <a:off x="677334" y="1583941"/>
            <a:ext cx="8596668" cy="4457421"/>
          </a:xfrm>
        </p:spPr>
        <p:txBody>
          <a:bodyPr vert="horz" lIns="91440" tIns="45720" rIns="91440" bIns="45720" rtlCol="0" anchor="t">
            <a:normAutofit/>
          </a:bodyPr>
          <a:lstStyle/>
          <a:p>
            <a:r>
              <a:rPr lang="en-GB" i="1">
                <a:ea typeface="+mn-lt"/>
                <a:cs typeface="+mn-lt"/>
              </a:rPr>
              <a:t>As a competitor Tesco is working with recycling company Loop to offer groceries in recyclable containers. </a:t>
            </a:r>
            <a:r>
              <a:rPr lang="en-GB">
                <a:ea typeface="+mn-lt"/>
                <a:cs typeface="+mn-lt"/>
              </a:rPr>
              <a:t>In ten large Tesco stores in the east of England will be able to buy products in reusable packaging that can be returned to store when finished so it can be cleaned, refilled and used again.</a:t>
            </a:r>
          </a:p>
          <a:p>
            <a:r>
              <a:rPr lang="en-GB"/>
              <a:t>Unfortunatly Asda are left behing with this great solution. </a:t>
            </a:r>
            <a:endParaRPr lang="en-GB" dirty="0"/>
          </a:p>
          <a:p>
            <a:r>
              <a:rPr lang="en-GB"/>
              <a:t>A</a:t>
            </a:r>
            <a:r>
              <a:rPr lang="en-GB">
                <a:ea typeface="+mn-lt"/>
                <a:cs typeface="+mn-lt"/>
              </a:rPr>
              <a:t> fully refundable deposit starting at £0.20 is paid on each reusable product at checkout and this is refunded via an app when the customer returns the packaging to a collection point in the store.</a:t>
            </a:r>
            <a:endParaRPr lang="en-GB" dirty="0"/>
          </a:p>
          <a:p>
            <a:r>
              <a:rPr lang="en-GB" i="1"/>
              <a:t>Tom Szaky fouder and CEO of Loop in partnership with Tesco said ''</a:t>
            </a:r>
            <a:r>
              <a:rPr lang="en-GB">
                <a:ea typeface="+mn-lt"/>
                <a:cs typeface="+mn-lt"/>
              </a:rPr>
              <a:t>Tesco is the perfect partner to bring Loop to retail in the UK due to its commitment to sustainability, in combating plastics waste and in its operational scale as the UK's biggest grocery retailer."</a:t>
            </a:r>
          </a:p>
          <a:p>
            <a:r>
              <a:rPr lang="en-GB"/>
              <a:t>I belive Asda can improve even better then Tesco and I dissagre with Tom Szaky because Asda a global strategy of Zero Waste.</a:t>
            </a:r>
            <a:endParaRPr lang="en-GB" dirty="0"/>
          </a:p>
        </p:txBody>
      </p:sp>
    </p:spTree>
    <p:extLst>
      <p:ext uri="{BB962C8B-B14F-4D97-AF65-F5344CB8AC3E}">
        <p14:creationId xmlns:p14="http://schemas.microsoft.com/office/powerpoint/2010/main" val="1807724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130438-0579-4C50-AC45-708E1D343B4E}"/>
              </a:ext>
            </a:extLst>
          </p:cNvPr>
          <p:cNvSpPr>
            <a:spLocks noGrp="1"/>
          </p:cNvSpPr>
          <p:nvPr>
            <p:ph type="title"/>
          </p:nvPr>
        </p:nvSpPr>
        <p:spPr>
          <a:xfrm>
            <a:off x="643467" y="816638"/>
            <a:ext cx="3367359" cy="5224724"/>
          </a:xfrm>
        </p:spPr>
        <p:txBody>
          <a:bodyPr anchor="ctr">
            <a:normAutofit/>
          </a:bodyPr>
          <a:lstStyle/>
          <a:p>
            <a:r>
              <a:rPr lang="en-GB" b="1"/>
              <a:t>Qualifier</a:t>
            </a:r>
            <a:endParaRPr lang="en-GB"/>
          </a:p>
        </p:txBody>
      </p:sp>
      <p:sp>
        <p:nvSpPr>
          <p:cNvPr id="3" name="Content Placeholder 2">
            <a:extLst>
              <a:ext uri="{FF2B5EF4-FFF2-40B4-BE49-F238E27FC236}">
                <a16:creationId xmlns:a16="http://schemas.microsoft.com/office/drawing/2014/main" id="{E4235824-C517-45EB-BA46-C3F3FB12AB93}"/>
              </a:ext>
            </a:extLst>
          </p:cNvPr>
          <p:cNvSpPr>
            <a:spLocks noGrp="1"/>
          </p:cNvSpPr>
          <p:nvPr>
            <p:ph idx="1"/>
          </p:nvPr>
        </p:nvSpPr>
        <p:spPr>
          <a:xfrm>
            <a:off x="4654295" y="816638"/>
            <a:ext cx="4619706" cy="5224724"/>
          </a:xfrm>
        </p:spPr>
        <p:txBody>
          <a:bodyPr vert="horz" lIns="91440" tIns="45720" rIns="91440" bIns="45720" rtlCol="0" anchor="ctr">
            <a:normAutofit/>
          </a:bodyPr>
          <a:lstStyle/>
          <a:p>
            <a:r>
              <a:rPr lang="en-GB"/>
              <a:t>Commpare to Tesco, Asda do not have reusable packaging that can be returned to store when finished so it can be cleaned, refilled and used again.</a:t>
            </a:r>
            <a:r>
              <a:rPr lang="en-GB" dirty="0"/>
              <a:t> </a:t>
            </a:r>
            <a:endParaRPr lang="en-US" dirty="0"/>
          </a:p>
          <a:p>
            <a:r>
              <a:rPr lang="en-GB"/>
              <a:t>Also, Asda do not offer fully refundable deposit starting at £0.20 is paid on each reusable product at checkout and this is refunded via an app when the customer returns the packaging to a collection point in the store.</a:t>
            </a:r>
            <a:endParaRPr lang="en-GB">
              <a:ea typeface="+mn-lt"/>
              <a:cs typeface="+mn-lt"/>
            </a:endParaRPr>
          </a:p>
          <a:p>
            <a:r>
              <a:rPr lang="en-GB">
                <a:ea typeface="+mn-lt"/>
                <a:cs typeface="+mn-lt"/>
              </a:rPr>
              <a:t>ASDA also needs to increase their donation to avoid food waste by copying from TESCOs waste management. </a:t>
            </a:r>
            <a:endParaRPr lang="en-GB" dirty="0"/>
          </a:p>
          <a:p>
            <a:endParaRPr lang="en-GB" dirty="0"/>
          </a:p>
        </p:txBody>
      </p:sp>
    </p:spTree>
    <p:extLst>
      <p:ext uri="{BB962C8B-B14F-4D97-AF65-F5344CB8AC3E}">
        <p14:creationId xmlns:p14="http://schemas.microsoft.com/office/powerpoint/2010/main" val="3174441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sky, outdoor, building, store&#10;&#10;Description automatically generated">
            <a:extLst>
              <a:ext uri="{FF2B5EF4-FFF2-40B4-BE49-F238E27FC236}">
                <a16:creationId xmlns:a16="http://schemas.microsoft.com/office/drawing/2014/main" id="{647F6CC3-DB43-4F4B-A621-19AD196EA1F3}"/>
              </a:ext>
            </a:extLst>
          </p:cNvPr>
          <p:cNvPicPr>
            <a:picLocks noChangeAspect="1"/>
          </p:cNvPicPr>
          <p:nvPr/>
        </p:nvPicPr>
        <p:blipFill rotWithShape="1">
          <a:blip r:embed="rId2"/>
          <a:srcRect l="14733" r="1971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4B9CA0E-585A-48E7-9D00-63309450961F}"/>
              </a:ext>
            </a:extLst>
          </p:cNvPr>
          <p:cNvSpPr>
            <a:spLocks noGrp="1"/>
          </p:cNvSpPr>
          <p:nvPr>
            <p:ph type="title"/>
          </p:nvPr>
        </p:nvSpPr>
        <p:spPr>
          <a:xfrm>
            <a:off x="677333" y="609600"/>
            <a:ext cx="3851123" cy="1320800"/>
          </a:xfrm>
        </p:spPr>
        <p:txBody>
          <a:bodyPr>
            <a:normAutofit/>
          </a:bodyPr>
          <a:lstStyle/>
          <a:p>
            <a:r>
              <a:rPr lang="en-GB" b="1"/>
              <a:t>Rebuttal</a:t>
            </a:r>
            <a:endParaRPr lang="en-GB"/>
          </a:p>
        </p:txBody>
      </p:sp>
      <p:sp>
        <p:nvSpPr>
          <p:cNvPr id="3" name="Content Placeholder 2">
            <a:extLst>
              <a:ext uri="{FF2B5EF4-FFF2-40B4-BE49-F238E27FC236}">
                <a16:creationId xmlns:a16="http://schemas.microsoft.com/office/drawing/2014/main" id="{0C4971BC-E70A-4144-8CE8-A252AC642FE2}"/>
              </a:ext>
            </a:extLst>
          </p:cNvPr>
          <p:cNvSpPr>
            <a:spLocks noGrp="1"/>
          </p:cNvSpPr>
          <p:nvPr>
            <p:ph idx="1"/>
          </p:nvPr>
        </p:nvSpPr>
        <p:spPr>
          <a:xfrm>
            <a:off x="677334" y="2160589"/>
            <a:ext cx="3851122" cy="3880773"/>
          </a:xfrm>
        </p:spPr>
        <p:txBody>
          <a:bodyPr vert="horz" lIns="91440" tIns="45720" rIns="91440" bIns="45720" rtlCol="0">
            <a:normAutofit/>
          </a:bodyPr>
          <a:lstStyle/>
          <a:p>
            <a:pPr>
              <a:lnSpc>
                <a:spcPct val="90000"/>
              </a:lnSpc>
            </a:pPr>
            <a:r>
              <a:rPr lang="en-GB" sz="1400"/>
              <a:t>Asda needs to </a:t>
            </a:r>
            <a:r>
              <a:rPr lang="en-GB" sz="1400">
                <a:ea typeface="+mn-lt"/>
                <a:cs typeface="+mn-lt"/>
              </a:rPr>
              <a:t>improve their management to produce even more sustainable solutions.</a:t>
            </a:r>
          </a:p>
          <a:p>
            <a:pPr>
              <a:lnSpc>
                <a:spcPct val="90000"/>
              </a:lnSpc>
            </a:pPr>
            <a:r>
              <a:rPr lang="en-GB" sz="1400"/>
              <a:t>Asda must create a similar solution as Tesco have to refund their customers of multiple products that can be recycled and </a:t>
            </a:r>
            <a:r>
              <a:rPr lang="en-GB" sz="1400" dirty="0"/>
              <a:t>reused.</a:t>
            </a:r>
          </a:p>
          <a:p>
            <a:pPr>
              <a:lnSpc>
                <a:spcPct val="90000"/>
              </a:lnSpc>
            </a:pPr>
            <a:r>
              <a:rPr lang="en-GB" sz="1400"/>
              <a:t>Asda's  bags there are not 100% recyclable yet.</a:t>
            </a:r>
          </a:p>
          <a:p>
            <a:pPr>
              <a:lnSpc>
                <a:spcPct val="90000"/>
              </a:lnSpc>
            </a:pPr>
            <a:r>
              <a:rPr lang="en-GB" sz="1400"/>
              <a:t>Asda needs to be more perssistent in educateing peoople to engange to recycle all items.</a:t>
            </a:r>
          </a:p>
          <a:p>
            <a:pPr>
              <a:lnSpc>
                <a:spcPct val="90000"/>
              </a:lnSpc>
            </a:pPr>
            <a:r>
              <a:rPr lang="en-GB" sz="1400"/>
              <a:t>Is best to motivate people and employees with a refund of all products that can be recyclable in order to increase a high recycling level.</a:t>
            </a:r>
          </a:p>
          <a:p>
            <a:pPr>
              <a:lnSpc>
                <a:spcPct val="90000"/>
              </a:lnSpc>
            </a:pPr>
            <a:endParaRPr lang="en-GB" sz="1400"/>
          </a:p>
          <a:p>
            <a:pPr>
              <a:lnSpc>
                <a:spcPct val="90000"/>
              </a:lnSpc>
            </a:pPr>
            <a:endParaRPr lang="en-GB" sz="1400"/>
          </a:p>
          <a:p>
            <a:pPr>
              <a:lnSpc>
                <a:spcPct val="90000"/>
              </a:lnSpc>
            </a:pPr>
            <a:endParaRPr lang="en-GB" sz="1400"/>
          </a:p>
        </p:txBody>
      </p:sp>
      <p:cxnSp>
        <p:nvCxnSpPr>
          <p:cNvPr id="49" name="Straight Connector 5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24228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320F7-F9A6-42A2-BB59-E9C8BC86C936}"/>
              </a:ext>
            </a:extLst>
          </p:cNvPr>
          <p:cNvSpPr>
            <a:spLocks noGrp="1"/>
          </p:cNvSpPr>
          <p:nvPr>
            <p:ph type="title"/>
          </p:nvPr>
        </p:nvSpPr>
        <p:spPr/>
        <p:txBody>
          <a:bodyPr/>
          <a:lstStyle/>
          <a:p>
            <a:pPr algn="ctr"/>
            <a:r>
              <a:rPr lang="en-GB" b="1"/>
              <a:t>Conclusion</a:t>
            </a:r>
            <a:endParaRPr lang="en-US"/>
          </a:p>
        </p:txBody>
      </p:sp>
      <p:sp>
        <p:nvSpPr>
          <p:cNvPr id="3" name="Content Placeholder 2">
            <a:extLst>
              <a:ext uri="{FF2B5EF4-FFF2-40B4-BE49-F238E27FC236}">
                <a16:creationId xmlns:a16="http://schemas.microsoft.com/office/drawing/2014/main" id="{16E172AE-7702-43F5-82E2-1A6ED2A11915}"/>
              </a:ext>
            </a:extLst>
          </p:cNvPr>
          <p:cNvSpPr>
            <a:spLocks noGrp="1"/>
          </p:cNvSpPr>
          <p:nvPr>
            <p:ph idx="1"/>
          </p:nvPr>
        </p:nvSpPr>
        <p:spPr/>
        <p:txBody>
          <a:bodyPr vert="horz" lIns="91440" tIns="45720" rIns="91440" bIns="45720" rtlCol="0" anchor="t">
            <a:normAutofit fontScale="92500" lnSpcReduction="20000"/>
          </a:bodyPr>
          <a:lstStyle/>
          <a:p>
            <a:pPr>
              <a:spcBef>
                <a:spcPts val="0"/>
              </a:spcBef>
              <a:buChar char="•"/>
            </a:pPr>
            <a:r>
              <a:rPr lang="en-GB"/>
              <a:t>This presentation has examined the values, attitudes and belifies system on sustainability at ASDA to</a:t>
            </a:r>
            <a:r>
              <a:rPr lang="en-GB">
                <a:ea typeface="+mn-lt"/>
                <a:cs typeface="+mn-lt"/>
              </a:rPr>
              <a:t> support a more sustainable future, while reducing costs and increasing efficiency, while have zero waste communities.</a:t>
            </a:r>
            <a:endParaRPr lang="en-US">
              <a:ea typeface="+mn-lt"/>
              <a:cs typeface="+mn-lt"/>
            </a:endParaRPr>
          </a:p>
          <a:p>
            <a:pPr>
              <a:spcBef>
                <a:spcPts val="0"/>
              </a:spcBef>
              <a:buChar char="•"/>
            </a:pPr>
            <a:r>
              <a:rPr lang="en-US">
                <a:ea typeface="+mn-lt"/>
                <a:cs typeface="+mn-lt"/>
              </a:rPr>
              <a:t>I think that ASDAs pledge to become the first UK retailer to reduce its carbon footprints by 80% using the hydrogen fuel cell is renovative. Meanwhile, they still need to improve their management to avoid fuel spillage. ASDA also needs to increase their donation to avoid food waste by copying from TESCOs waste management.  </a:t>
            </a:r>
          </a:p>
          <a:p>
            <a:pPr>
              <a:spcBef>
                <a:spcPts val="0"/>
              </a:spcBef>
              <a:buChar char="•"/>
            </a:pPr>
            <a:r>
              <a:rPr lang="en-US">
                <a:ea typeface="+mn-lt"/>
                <a:cs typeface="+mn-lt"/>
              </a:rPr>
              <a:t>Packaging is essential for securing products and preserving the freshness of food for as long as necessary. However, customers are progressively demanding fewer single-use plastics, particularly in the case of fresh fruit. Many consumers are also unsure whether plastics are acceptable in their kerbside collections, resulting in the disposal of certain recyclable plastics. We're committed to handle the plastic problem; therefore, Asda thinking outside the box to produce new ideas and boosting up our efforts throughout the system and industry.</a:t>
            </a:r>
            <a:endParaRPr lang="en-US"/>
          </a:p>
          <a:p>
            <a:pPr>
              <a:spcBef>
                <a:spcPts val="0"/>
              </a:spcBef>
              <a:buChar char="•"/>
            </a:pPr>
            <a:r>
              <a:rPr lang="en-US"/>
              <a:t>The main area to imporeve are:</a:t>
            </a:r>
            <a:endParaRPr lang="en-US" dirty="0"/>
          </a:p>
          <a:p>
            <a:pPr>
              <a:spcBef>
                <a:spcPts val="0"/>
              </a:spcBef>
              <a:buChar char="•"/>
            </a:pPr>
            <a:r>
              <a:rPr lang="en-GB">
                <a:ea typeface="+mn-lt"/>
                <a:cs typeface="+mn-lt"/>
              </a:rPr>
              <a:t>offer fully refundable deposit starting at £0.20 or more on each reusable product.</a:t>
            </a:r>
          </a:p>
          <a:p>
            <a:pPr>
              <a:spcBef>
                <a:spcPts val="0"/>
              </a:spcBef>
              <a:buChar char="•"/>
            </a:pPr>
            <a:endParaRPr lang="en-GB" dirty="0"/>
          </a:p>
          <a:p>
            <a:pPr>
              <a:spcBef>
                <a:spcPts val="0"/>
              </a:spcBef>
              <a:buChar char="•"/>
            </a:pPr>
            <a:endParaRPr lang="en-US" dirty="0"/>
          </a:p>
          <a:p>
            <a:endParaRPr lang="en-GB" dirty="0"/>
          </a:p>
        </p:txBody>
      </p:sp>
    </p:spTree>
    <p:extLst>
      <p:ext uri="{BB962C8B-B14F-4D97-AF65-F5344CB8AC3E}">
        <p14:creationId xmlns:p14="http://schemas.microsoft.com/office/powerpoint/2010/main" val="1766752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CB2CA1E-D911-4430-A159-5B4BA9374345}"/>
              </a:ext>
            </a:extLst>
          </p:cNvPr>
          <p:cNvSpPr>
            <a:spLocks noGrp="1"/>
          </p:cNvSpPr>
          <p:nvPr>
            <p:ph type="title"/>
          </p:nvPr>
        </p:nvSpPr>
        <p:spPr>
          <a:xfrm>
            <a:off x="643467" y="816638"/>
            <a:ext cx="3367359" cy="5224724"/>
          </a:xfrm>
        </p:spPr>
        <p:txBody>
          <a:bodyPr anchor="ctr">
            <a:normAutofit/>
          </a:bodyPr>
          <a:lstStyle/>
          <a:p>
            <a:r>
              <a:rPr lang="en-GB"/>
              <a:t>Reference List</a:t>
            </a:r>
          </a:p>
        </p:txBody>
      </p:sp>
      <p:sp>
        <p:nvSpPr>
          <p:cNvPr id="3" name="Content Placeholder 2">
            <a:extLst>
              <a:ext uri="{FF2B5EF4-FFF2-40B4-BE49-F238E27FC236}">
                <a16:creationId xmlns:a16="http://schemas.microsoft.com/office/drawing/2014/main" id="{905243C6-BE5C-4F9A-8D42-412283FEA167}"/>
              </a:ext>
            </a:extLst>
          </p:cNvPr>
          <p:cNvSpPr>
            <a:spLocks noGrp="1"/>
          </p:cNvSpPr>
          <p:nvPr>
            <p:ph idx="1"/>
          </p:nvPr>
        </p:nvSpPr>
        <p:spPr>
          <a:xfrm>
            <a:off x="4654295" y="816638"/>
            <a:ext cx="4619706" cy="5224724"/>
          </a:xfrm>
        </p:spPr>
        <p:txBody>
          <a:bodyPr vert="horz" lIns="91440" tIns="45720" rIns="91440" bIns="45720" rtlCol="0" anchor="ctr">
            <a:normAutofit/>
          </a:bodyPr>
          <a:lstStyle/>
          <a:p>
            <a:pPr>
              <a:lnSpc>
                <a:spcPct val="90000"/>
              </a:lnSpc>
            </a:pPr>
            <a:r>
              <a:rPr lang="en-GB" sz="900">
                <a:ea typeface="+mn-lt"/>
                <a:cs typeface="+mn-lt"/>
              </a:rPr>
              <a:t>Dochy, F; Gijbels, D; Segers, M; Van den Bossche, P. (2011) Theories of Learning for the Workplace: Building blocks for training and professional </a:t>
            </a:r>
          </a:p>
          <a:p>
            <a:pPr>
              <a:lnSpc>
                <a:spcPct val="90000"/>
              </a:lnSpc>
            </a:pPr>
            <a:r>
              <a:rPr lang="en-GB" sz="900">
                <a:ea typeface="+mn-lt"/>
                <a:cs typeface="+mn-lt"/>
              </a:rPr>
              <a:t>Cottrell, S. The Study Skills Handbook (2nd edition). Hampshire: Palgrave MacMillan, 2003. </a:t>
            </a:r>
            <a:endParaRPr lang="en-GB" sz="900"/>
          </a:p>
          <a:p>
            <a:pPr>
              <a:lnSpc>
                <a:spcPct val="90000"/>
              </a:lnSpc>
            </a:pPr>
            <a:r>
              <a:rPr lang="en-GB" sz="900">
                <a:ea typeface="+mn-lt"/>
                <a:cs typeface="+mn-lt"/>
              </a:rPr>
              <a:t>Lally, J. McBride, M. and Wells, D. (2006) “Critical Thinking” Oxford. Heinemann.</a:t>
            </a:r>
          </a:p>
          <a:p>
            <a:pPr>
              <a:lnSpc>
                <a:spcPct val="90000"/>
              </a:lnSpc>
            </a:pPr>
            <a:r>
              <a:rPr lang="en-GB" sz="900">
                <a:ea typeface="+mn-lt"/>
                <a:cs typeface="+mn-lt"/>
                <a:hlinkClick r:id="rId2"/>
              </a:rPr>
              <a:t>www.climateaction.org</a:t>
            </a:r>
            <a:r>
              <a:rPr lang="en-GB" sz="900">
                <a:ea typeface="+mn-lt"/>
                <a:cs typeface="+mn-lt"/>
              </a:rPr>
              <a:t> 2019.asda commits to refill in effort to reduce marine plastics., viewed 6 November 2021</a:t>
            </a:r>
            <a:endParaRPr lang="en-GB" sz="900"/>
          </a:p>
          <a:p>
            <a:pPr>
              <a:lnSpc>
                <a:spcPct val="90000"/>
              </a:lnSpc>
            </a:pPr>
            <a:r>
              <a:rPr lang="en-GB" sz="900">
                <a:ea typeface="+mn-lt"/>
                <a:cs typeface="+mn-lt"/>
              </a:rPr>
              <a:t>&lt;https://www.climateaction.org/news/asda-commits-to-refill-scheme-in-effort-to-reduce-marine-plastic&gt;</a:t>
            </a:r>
          </a:p>
          <a:p>
            <a:pPr>
              <a:lnSpc>
                <a:spcPct val="90000"/>
              </a:lnSpc>
            </a:pPr>
            <a:endParaRPr lang="en-GB" sz="900">
              <a:ea typeface="+mn-lt"/>
              <a:cs typeface="+mn-lt"/>
            </a:endParaRPr>
          </a:p>
          <a:p>
            <a:pPr>
              <a:lnSpc>
                <a:spcPct val="90000"/>
              </a:lnSpc>
            </a:pPr>
            <a:r>
              <a:rPr lang="en-GB" sz="900">
                <a:ea typeface="+mn-lt"/>
                <a:cs typeface="+mn-lt"/>
                <a:hlinkClick r:id="rId3"/>
              </a:rPr>
              <a:t>www.asdasupplier.com</a:t>
            </a:r>
            <a:r>
              <a:rPr lang="en-GB" sz="900">
                <a:ea typeface="+mn-lt"/>
                <a:cs typeface="+mn-lt"/>
              </a:rPr>
              <a:t> 2021. responsibility &amp; our sustainability commitments., viewed 6 November 2021 </a:t>
            </a:r>
          </a:p>
          <a:p>
            <a:pPr>
              <a:lnSpc>
                <a:spcPct val="90000"/>
              </a:lnSpc>
            </a:pPr>
            <a:r>
              <a:rPr lang="en-GB" sz="900">
                <a:ea typeface="+mn-lt"/>
                <a:cs typeface="+mn-lt"/>
              </a:rPr>
              <a:t>&lt;https://asdasupplier.com/responsibility/our-sustainability-commitments&gt;</a:t>
            </a:r>
          </a:p>
          <a:p>
            <a:pPr>
              <a:lnSpc>
                <a:spcPct val="90000"/>
              </a:lnSpc>
            </a:pPr>
            <a:endParaRPr lang="en-GB" sz="900">
              <a:ea typeface="+mn-lt"/>
              <a:cs typeface="+mn-lt"/>
            </a:endParaRPr>
          </a:p>
          <a:p>
            <a:pPr>
              <a:lnSpc>
                <a:spcPct val="90000"/>
              </a:lnSpc>
            </a:pPr>
            <a:r>
              <a:rPr lang="en-GB" sz="900">
                <a:ea typeface="+mn-lt"/>
                <a:cs typeface="+mn-lt"/>
                <a:hlinkClick r:id="rId4"/>
              </a:rPr>
              <a:t>www.asda.com</a:t>
            </a:r>
            <a:r>
              <a:rPr lang="en-GB" sz="900">
                <a:ea typeface="+mn-lt"/>
                <a:cs typeface="+mn-lt"/>
              </a:rPr>
              <a:t> 2021.creating for better &amp; better planet, why sustainability matters., viewed on 6 November 2021</a:t>
            </a:r>
          </a:p>
          <a:p>
            <a:pPr>
              <a:lnSpc>
                <a:spcPct val="90000"/>
              </a:lnSpc>
            </a:pPr>
            <a:r>
              <a:rPr lang="en-GB" sz="900">
                <a:ea typeface="+mn-lt"/>
                <a:cs typeface="+mn-lt"/>
              </a:rPr>
              <a:t>&lt;https://www.asda.com/creating-change-for-better/better-planet/why-sustainability-matters&gt;</a:t>
            </a:r>
          </a:p>
          <a:p>
            <a:pPr>
              <a:lnSpc>
                <a:spcPct val="90000"/>
              </a:lnSpc>
            </a:pPr>
            <a:endParaRPr lang="en-GB" sz="900">
              <a:ea typeface="+mn-lt"/>
              <a:cs typeface="+mn-lt"/>
            </a:endParaRPr>
          </a:p>
          <a:p>
            <a:pPr>
              <a:lnSpc>
                <a:spcPct val="90000"/>
              </a:lnSpc>
            </a:pPr>
            <a:r>
              <a:rPr lang="en-GB" sz="900">
                <a:ea typeface="+mn-lt"/>
                <a:cs typeface="+mn-lt"/>
              </a:rPr>
              <a:t>hrdbd.wordpress.com 2016.theories of motivation a critical analysis., viewed 6 November 2021</a:t>
            </a:r>
          </a:p>
          <a:p>
            <a:pPr>
              <a:lnSpc>
                <a:spcPct val="90000"/>
              </a:lnSpc>
            </a:pPr>
            <a:r>
              <a:rPr lang="en-GB" sz="900">
                <a:ea typeface="+mn-lt"/>
                <a:cs typeface="+mn-lt"/>
              </a:rPr>
              <a:t>&lt;ttps://hrdbd.wordpress.com/2016/10/10/theories-of-motivation-a-critical-analysis/&gt;</a:t>
            </a:r>
          </a:p>
          <a:p>
            <a:pPr>
              <a:lnSpc>
                <a:spcPct val="90000"/>
              </a:lnSpc>
            </a:pPr>
            <a:endParaRPr lang="en-GB" sz="900"/>
          </a:p>
        </p:txBody>
      </p:sp>
    </p:spTree>
    <p:extLst>
      <p:ext uri="{BB962C8B-B14F-4D97-AF65-F5344CB8AC3E}">
        <p14:creationId xmlns:p14="http://schemas.microsoft.com/office/powerpoint/2010/main" val="3504764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5">
            <a:extLst>
              <a:ext uri="{FF2B5EF4-FFF2-40B4-BE49-F238E27FC236}">
                <a16:creationId xmlns:a16="http://schemas.microsoft.com/office/drawing/2014/main" id="{9B6A14F7-CC83-4722-B948-C77EF5228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
            <a:ext cx="12192001" cy="685802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35" name="Freeform: Shape 37">
            <a:extLst>
              <a:ext uri="{FF2B5EF4-FFF2-40B4-BE49-F238E27FC236}">
                <a16:creationId xmlns:a16="http://schemas.microsoft.com/office/drawing/2014/main" id="{1FD1CAA3-F07B-4451-A14C-176BCB1FC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5642" y="5006"/>
            <a:ext cx="6576358" cy="6852994"/>
          </a:xfrm>
          <a:custGeom>
            <a:avLst/>
            <a:gdLst>
              <a:gd name="connsiteX0" fmla="*/ 354282 w 6576358"/>
              <a:gd name="connsiteY0" fmla="*/ 0 h 6852994"/>
              <a:gd name="connsiteX1" fmla="*/ 4629134 w 6576358"/>
              <a:gd name="connsiteY1" fmla="*/ 0 h 6852994"/>
              <a:gd name="connsiteX2" fmla="*/ 6401647 w 6576358"/>
              <a:gd name="connsiteY2" fmla="*/ 0 h 6852994"/>
              <a:gd name="connsiteX3" fmla="*/ 6576358 w 6576358"/>
              <a:gd name="connsiteY3" fmla="*/ 0 h 6852994"/>
              <a:gd name="connsiteX4" fmla="*/ 6576358 w 6576358"/>
              <a:gd name="connsiteY4" fmla="*/ 6852994 h 6852994"/>
              <a:gd name="connsiteX5" fmla="*/ 6401647 w 6576358"/>
              <a:gd name="connsiteY5" fmla="*/ 6852994 h 6852994"/>
              <a:gd name="connsiteX6" fmla="*/ 4629134 w 6576358"/>
              <a:gd name="connsiteY6" fmla="*/ 6852994 h 6852994"/>
              <a:gd name="connsiteX7" fmla="*/ 0 w 6576358"/>
              <a:gd name="connsiteY7" fmla="*/ 6852994 h 6852994"/>
              <a:gd name="connsiteX8" fmla="*/ 0 w 6576358"/>
              <a:gd name="connsiteY8" fmla="*/ 6852993 h 6852994"/>
              <a:gd name="connsiteX9" fmla="*/ 3528116 w 6576358"/>
              <a:gd name="connsiteY9"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6358" h="6852994">
                <a:moveTo>
                  <a:pt x="354282" y="0"/>
                </a:moveTo>
                <a:lnTo>
                  <a:pt x="4629134" y="0"/>
                </a:lnTo>
                <a:lnTo>
                  <a:pt x="6401647" y="0"/>
                </a:lnTo>
                <a:lnTo>
                  <a:pt x="6576358" y="0"/>
                </a:lnTo>
                <a:lnTo>
                  <a:pt x="6576358" y="6852994"/>
                </a:lnTo>
                <a:lnTo>
                  <a:pt x="6401647" y="6852994"/>
                </a:lnTo>
                <a:lnTo>
                  <a:pt x="4629134" y="6852994"/>
                </a:lnTo>
                <a:lnTo>
                  <a:pt x="0" y="6852994"/>
                </a:lnTo>
                <a:lnTo>
                  <a:pt x="0" y="6852993"/>
                </a:lnTo>
                <a:lnTo>
                  <a:pt x="3528116" y="6852993"/>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4" name="Picture 4" descr="Gros plan de gouttelettes d’eau sur une feuille">
            <a:extLst>
              <a:ext uri="{FF2B5EF4-FFF2-40B4-BE49-F238E27FC236}">
                <a16:creationId xmlns:a16="http://schemas.microsoft.com/office/drawing/2014/main" id="{F919CF19-1714-4BDB-AAA1-6DF364CF56B6}"/>
              </a:ext>
            </a:extLst>
          </p:cNvPr>
          <p:cNvPicPr>
            <a:picLocks noChangeAspect="1"/>
          </p:cNvPicPr>
          <p:nvPr/>
        </p:nvPicPr>
        <p:blipFill rotWithShape="1">
          <a:blip r:embed="rId2"/>
          <a:srcRect l="10143" r="37312" b="1"/>
          <a:stretch/>
        </p:blipFill>
        <p:spPr>
          <a:xfrm>
            <a:off x="5790356" y="5006"/>
            <a:ext cx="6401647" cy="685299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pic>
        <p:nvPicPr>
          <p:cNvPr id="5" name="Picture 5">
            <a:extLst>
              <a:ext uri="{FF2B5EF4-FFF2-40B4-BE49-F238E27FC236}">
                <a16:creationId xmlns:a16="http://schemas.microsoft.com/office/drawing/2014/main" id="{9873457A-40B1-45BF-819A-598492E275B3}"/>
              </a:ext>
            </a:extLst>
          </p:cNvPr>
          <p:cNvPicPr>
            <a:picLocks noChangeAspect="1"/>
          </p:cNvPicPr>
          <p:nvPr/>
        </p:nvPicPr>
        <p:blipFill rotWithShape="1">
          <a:blip r:embed="rId3">
            <a:alphaModFix amt="35000"/>
          </a:blip>
          <a:srcRect l="19641" r="13041" b="-1"/>
          <a:stretch/>
        </p:blipFill>
        <p:spPr>
          <a:xfrm>
            <a:off x="-3" y="27"/>
            <a:ext cx="9141744" cy="6858000"/>
          </a:xfrm>
          <a:custGeom>
            <a:avLst/>
            <a:gdLst/>
            <a:ahLst/>
            <a:cxnLst/>
            <a:rect l="l" t="t" r="r" b="b"/>
            <a:pathLst>
              <a:path w="9141744" h="6858000">
                <a:moveTo>
                  <a:pt x="0" y="0"/>
                </a:moveTo>
                <a:lnTo>
                  <a:pt x="5969936" y="0"/>
                </a:lnTo>
                <a:lnTo>
                  <a:pt x="9141744" y="6848619"/>
                </a:lnTo>
                <a:lnTo>
                  <a:pt x="9141744" y="6852966"/>
                </a:lnTo>
                <a:lnTo>
                  <a:pt x="5615641" y="6852966"/>
                </a:lnTo>
                <a:lnTo>
                  <a:pt x="5615641" y="6852967"/>
                </a:lnTo>
                <a:lnTo>
                  <a:pt x="9141744" y="6852967"/>
                </a:lnTo>
                <a:lnTo>
                  <a:pt x="9141744" y="6858000"/>
                </a:lnTo>
                <a:lnTo>
                  <a:pt x="0" y="6858000"/>
                </a:lnTo>
                <a:close/>
              </a:path>
            </a:pathLst>
          </a:custGeom>
        </p:spPr>
      </p:pic>
      <p:sp>
        <p:nvSpPr>
          <p:cNvPr id="2" name="Title 1">
            <a:extLst>
              <a:ext uri="{FF2B5EF4-FFF2-40B4-BE49-F238E27FC236}">
                <a16:creationId xmlns:a16="http://schemas.microsoft.com/office/drawing/2014/main" id="{8AB01F77-D5D2-4AA1-9F4F-ADFE59BFDCBB}"/>
              </a:ext>
            </a:extLst>
          </p:cNvPr>
          <p:cNvSpPr>
            <a:spLocks noGrp="1"/>
          </p:cNvSpPr>
          <p:nvPr>
            <p:ph type="ctrTitle"/>
          </p:nvPr>
        </p:nvSpPr>
        <p:spPr>
          <a:xfrm>
            <a:off x="1408059" y="2404534"/>
            <a:ext cx="5161646" cy="1646302"/>
          </a:xfrm>
        </p:spPr>
        <p:txBody>
          <a:bodyPr>
            <a:normAutofit/>
          </a:bodyPr>
          <a:lstStyle/>
          <a:p>
            <a:pPr algn="ctr"/>
            <a:r>
              <a:rPr lang="en-GB" sz="7200" b="1">
                <a:solidFill>
                  <a:schemeClr val="tx1"/>
                </a:solidFill>
              </a:rPr>
              <a:t>Finish</a:t>
            </a:r>
            <a:endParaRPr lang="en-US"/>
          </a:p>
        </p:txBody>
      </p:sp>
      <p:sp>
        <p:nvSpPr>
          <p:cNvPr id="3" name="Subtitle 2">
            <a:extLst>
              <a:ext uri="{FF2B5EF4-FFF2-40B4-BE49-F238E27FC236}">
                <a16:creationId xmlns:a16="http://schemas.microsoft.com/office/drawing/2014/main" id="{EA1F17A8-933B-45E4-9276-F7FDB3D3BE22}"/>
              </a:ext>
            </a:extLst>
          </p:cNvPr>
          <p:cNvSpPr>
            <a:spLocks noGrp="1"/>
          </p:cNvSpPr>
          <p:nvPr>
            <p:ph type="subTitle" idx="1"/>
          </p:nvPr>
        </p:nvSpPr>
        <p:spPr>
          <a:xfrm>
            <a:off x="1408059" y="4050833"/>
            <a:ext cx="5161646" cy="1096899"/>
          </a:xfrm>
        </p:spPr>
        <p:txBody>
          <a:bodyPr>
            <a:normAutofit/>
          </a:bodyPr>
          <a:lstStyle/>
          <a:p>
            <a:r>
              <a:rPr lang="en-GB" sz="2800" b="1">
                <a:solidFill>
                  <a:schemeClr val="tx1"/>
                </a:solidFill>
              </a:rPr>
              <a:t>Thank you for whaching</a:t>
            </a:r>
          </a:p>
        </p:txBody>
      </p:sp>
    </p:spTree>
    <p:extLst>
      <p:ext uri="{BB962C8B-B14F-4D97-AF65-F5344CB8AC3E}">
        <p14:creationId xmlns:p14="http://schemas.microsoft.com/office/powerpoint/2010/main" val="5259489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Words>
  <Application>Microsoft Office PowerPoint</Application>
  <PresentationFormat>Widescreen</PresentationFormat>
  <Paragraphs>1</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ASDA Presentation</vt:lpstr>
      <vt:lpstr>Using Toulmin Model my Claim is: Cutting down on Plastics and Packaging waste  </vt:lpstr>
      <vt:lpstr>Grounds</vt:lpstr>
      <vt:lpstr>Data Support</vt:lpstr>
      <vt:lpstr>PowerPoint Presentation</vt:lpstr>
      <vt:lpstr>Backing Articles</vt:lpstr>
      <vt:lpstr>Backing Articles</vt:lpstr>
      <vt:lpstr>Backing Articles</vt:lpstr>
      <vt:lpstr>Qualifier</vt:lpstr>
      <vt:lpstr>Rebuttal</vt:lpstr>
      <vt:lpstr>Conclusion</vt:lpstr>
      <vt:lpstr>Reference List</vt:lpstr>
      <vt:lpstr>Finish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563</cp:revision>
  <dcterms:created xsi:type="dcterms:W3CDTF">2021-11-07T15:39:05Z</dcterms:created>
  <dcterms:modified xsi:type="dcterms:W3CDTF">2021-11-08T13:02:35Z</dcterms:modified>
</cp:coreProperties>
</file>