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364" r:id="rId2"/>
    <p:sldId id="365" r:id="rId3"/>
    <p:sldId id="381" r:id="rId4"/>
    <p:sldId id="378" r:id="rId5"/>
    <p:sldId id="384" r:id="rId6"/>
    <p:sldId id="385" r:id="rId7"/>
    <p:sldId id="379" r:id="rId8"/>
    <p:sldId id="38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7B363B-087B-49E0-9EA0-FB40EF45CA9C}" v="10" dt="2025-10-01T10:54:21.2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 varScale="1">
        <p:scale>
          <a:sx n="110" d="100"/>
          <a:sy n="110" d="100"/>
        </p:scale>
        <p:origin x="594" y="32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356D0D-2478-47FE-8DAB-B92005DC1F0F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pPr>
              <a:defRPr/>
            </a:pPr>
            <a:fld id="{A8346AB5-70ED-450A-9530-2033B8E8E0D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85731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09350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31DCA91-53F4-49BC-9425-BD4ED78DF6F3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pPr>
              <a:defRPr/>
            </a:pPr>
            <a:fld id="{CA86B909-6953-454E-922A-05FE74F3E91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93533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2C5CC8-B2EB-4FCA-9C2F-BDABBC953608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pPr>
              <a:defRPr/>
            </a:pPr>
            <a:fld id="{3DA9162A-D4C6-4BE6-80AC-343E718106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2871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92482D0-6B59-43EB-A2E6-BEADFA88CF98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pPr>
              <a:defRPr/>
            </a:pPr>
            <a:fld id="{92F3B91C-6529-43C7-B4BA-62549480CC9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0420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139EDA-6186-42E4-AD19-8C038518D62B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35B565-CEE5-45AB-B707-06E43140C8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066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23D760-A5D6-4408-9293-3816AB405458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627DB7A-9E6D-4CCE-BDBB-D06183803CC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3356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15CC12-B3B9-474E-933E-043F12DE8238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450803-9B60-429C-BEAC-5774A5E11D5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9526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FA25EF-011C-4B5E-B678-5C09381164A5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pPr>
              <a:defRPr/>
            </a:pPr>
            <a:fld id="{6C223C29-2C36-480D-8620-E0754310421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0426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874108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24850859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30720827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242126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8054163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943883-E3DA-4D48-9F4D-6A70BAD0FEF1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8D0294-2879-4E90-A38D-0837A1E4FE1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563632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93BB2BA-946C-474B-8A44-50EB5173BE02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445F48-3446-4FB0-88BE-B3679A1B7DE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7495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3441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hf hdr="0" ft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knowledgeacademy.com/blog/personal-development-swot-analysis/" TargetMode="External"/><Relationship Id="rId2" Type="http://schemas.openxmlformats.org/officeDocument/2006/relationships/hyperlink" Target="https://carelearning.org.uk/blog/feedback-and-improvement/how-to-use-a-swot-analysis-in-health-and-social-car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Professional Career Development within H&amp;SC</a:t>
            </a:r>
          </a:p>
          <a:p>
            <a:r>
              <a:rPr lang="en-GB" alt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Module Number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LCHS 4009 (LON)</a:t>
            </a:r>
          </a:p>
          <a:p>
            <a:r>
              <a:rPr lang="en-GB" alt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Assignment No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:     ASSIGNMENT 1</a:t>
            </a:r>
          </a:p>
          <a:p>
            <a:r>
              <a:rPr lang="en-GB" alt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: Akinwande </a:t>
            </a:r>
            <a:r>
              <a:rPr lang="en-GB" altLang="en-US" sz="2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Otegbeye</a:t>
            </a:r>
            <a:endParaRPr lang="en-GB" altLang="en-US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Student ID: 2422050</a:t>
            </a:r>
            <a:endParaRPr lang="en-GB" altLang="en-US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Lecturer’s Name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: Lou wells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506054" y="779798"/>
            <a:ext cx="779767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800">
                <a:solidFill>
                  <a:schemeClr val="bg1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80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>
            <a:normAutofit/>
          </a:bodyPr>
          <a:lstStyle/>
          <a:p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altLang="en-US" sz="28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377156"/>
            <a:ext cx="8229600" cy="4103688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sz="2400" b="1" dirty="0"/>
          </a:p>
          <a:p>
            <a:pPr marL="0" indent="0" algn="ctr">
              <a:buNone/>
              <a:defRPr/>
            </a:pPr>
            <a:endParaRPr lang="en-GB" sz="2400" b="1" dirty="0"/>
          </a:p>
          <a:p>
            <a:pPr marL="0" indent="0" algn="ctr">
              <a:buNone/>
              <a:defRPr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Aspiration: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become a care coordinator in adult social care, focusing on mental health support</a:t>
            </a:r>
          </a:p>
          <a:p>
            <a:pPr marL="0" indent="0" algn="ctr">
              <a:buNone/>
              <a:defRPr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  <a:defRPr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Purpose: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reflect on my personal development </a:t>
            </a:r>
          </a:p>
          <a:p>
            <a:pPr marL="0" indent="0" algn="ctr">
              <a:buNone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using SWOT analysis for strategic career planning</a:t>
            </a:r>
          </a:p>
          <a:p>
            <a:pPr marL="0" indent="0">
              <a:buNone/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531812" y="787782"/>
            <a:ext cx="717439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800">
                <a:solidFill>
                  <a:schemeClr val="bg1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2</a:t>
            </a:fld>
            <a:endParaRPr lang="en-GB" altLang="en-US" sz="180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8051" y="123561"/>
            <a:ext cx="10100896" cy="1029346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Definition of SWOT Analysis, and why is it important to my personal and professional development?</a:t>
            </a:r>
            <a:endParaRPr lang="en-GB" altLang="en-US" sz="28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800">
                <a:solidFill>
                  <a:schemeClr val="bg1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3</a:t>
            </a:fld>
            <a:endParaRPr lang="en-GB" altLang="en-US" sz="180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1970468" y="1412875"/>
            <a:ext cx="9426874" cy="410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dirty="0"/>
              <a:t>	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Definition: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• 	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Strengths: Internal attributes that support success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	Weaknesses: Internal challenges or limitations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	Opportunities: External chances for growth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	Threats: External risks or barriers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Importance in H&amp;SC: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• 	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Encourages self-awareness and professional reflection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	Supports career planning and continuous improvement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	Aligns with NHS People Plan and Care Certificate standards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1715" y="119596"/>
            <a:ext cx="10006884" cy="859535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Describe your own Strengths, Weaknesses, Opportunities, and Threats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533401" y="794008"/>
            <a:ext cx="779767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800">
                <a:solidFill>
                  <a:schemeClr val="bg1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80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282508" y="1284775"/>
            <a:ext cx="5445879" cy="188329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Empathy, active listening, punctuality, teamwork, and adaptability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436275" y="1230413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Limited clinical experience, nervous in public speaking, time management under pressure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1" y="3520285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  <a:p>
            <a:endParaRPr lang="en-GB" b="1" dirty="0"/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NHS e-learning, mentorship schemes, volunteering, and apprenticeships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463614" y="3511730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endParaRPr lang="en-GB" sz="1400" b="1" dirty="0"/>
          </a:p>
          <a:p>
            <a:r>
              <a:rPr lang="en-GB" sz="1400" b="1" dirty="0"/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Competition, emotional burnout, funding cuts, policy changes</a:t>
            </a:r>
            <a:r>
              <a:rPr lang="en-GB" sz="1400" b="1" dirty="0"/>
              <a:t>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Using examples, Explain how you could leverage your strengths to overcome your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empathy and listening skills to build patient trust, boosting confidence in public speaking during care reviews.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Apply teamwork and adaptability to manage stress and reduce burnout risk.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Attend workshops and peer support groups to improve clinical confidence and time management</a:t>
            </a:r>
            <a:r>
              <a:rPr lang="en-GB" sz="2000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0953" y="147337"/>
            <a:ext cx="8911687" cy="1005570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Opportunities available to me, and how I utilise them with your strengths.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2640" y="1600201"/>
            <a:ext cx="9509760" cy="1828799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punctuality and discipline to complete NHS Learning Hub modules on safeguarding and dementia care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Volunteer in care homes to apply empathy and teamwork in real-world settings.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Enrol in a mentorship scheme and shadow professionals in mental health services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altLang="en-US" sz="28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dirty="0"/>
              <a:t>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SWOT analysis helped me identify key areas for growth and strategic planning</a:t>
            </a:r>
          </a:p>
          <a:p>
            <a:pPr marL="0" indent="0" algn="ctr">
              <a:buNone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Focus on skill-building and leveraging opportunities for career advancement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800">
                <a:solidFill>
                  <a:schemeClr val="bg1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7</a:t>
            </a:fld>
            <a:endParaRPr lang="en-GB" altLang="en-US" sz="180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List</a:t>
            </a:r>
            <a:endParaRPr lang="en-GB" altLang="en-US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1889233"/>
          </a:xfrm>
        </p:spPr>
        <p:txBody>
          <a:bodyPr/>
          <a:lstStyle/>
          <a:p>
            <a:pPr marL="0" indent="0" algn="ctr">
              <a:buNone/>
            </a:pPr>
            <a:r>
              <a:rPr lang="en-GB" sz="2000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Care Learning – SWOT in Health and Social Care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Knowledge Academy – Personal Development SWOT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alt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531812" y="787782"/>
            <a:ext cx="884864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800">
                <a:solidFill>
                  <a:schemeClr val="bg1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180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214</TotalTime>
  <Words>393</Words>
  <Application>Microsoft Office PowerPoint</Application>
  <PresentationFormat>Widescreen</PresentationFormat>
  <Paragraphs>67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Century Gothic</vt:lpstr>
      <vt:lpstr>Myriad Pro</vt:lpstr>
      <vt:lpstr>Wingdings 3</vt:lpstr>
      <vt:lpstr>Wisp</vt:lpstr>
      <vt:lpstr>PowerPoint Presentation</vt:lpstr>
      <vt:lpstr>Introduction</vt:lpstr>
      <vt:lpstr>Definition of SWOT Analysis, and why is it important to my personal and professional development?</vt:lpstr>
      <vt:lpstr>Describe your own Strengths, Weaknesses, Opportunities, and Threats</vt:lpstr>
      <vt:lpstr>Using examples, Explain how you could leverage your strengths to overcome your weaknesses and minimise threats</vt:lpstr>
      <vt:lpstr>Opportunities available to me, and how I utilise them with your strengths.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AKINWANDE OTEGBEYE</cp:lastModifiedBy>
  <cp:revision>28</cp:revision>
  <dcterms:created xsi:type="dcterms:W3CDTF">2025-02-21T18:28:54Z</dcterms:created>
  <dcterms:modified xsi:type="dcterms:W3CDTF">2025-11-09T22:56:05Z</dcterms:modified>
</cp:coreProperties>
</file>