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4.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5.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6.xml" ContentType="application/vnd.openxmlformats-officedocument.theme+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1" r:id="rId1"/>
    <p:sldMasterId id="2147483809" r:id="rId2"/>
    <p:sldMasterId id="2147483845" r:id="rId3"/>
    <p:sldMasterId id="2147483882" r:id="rId4"/>
    <p:sldMasterId id="2147483894" r:id="rId5"/>
    <p:sldMasterId id="2147483930" r:id="rId6"/>
    <p:sldMasterId id="2147483942" r:id="rId7"/>
  </p:sldMasterIdLst>
  <p:notesMasterIdLst>
    <p:notesMasterId r:id="rId32"/>
  </p:notesMasterIdLst>
  <p:handoutMasterIdLst>
    <p:handoutMasterId r:id="rId33"/>
  </p:handoutMasterIdLst>
  <p:sldIdLst>
    <p:sldId id="296" r:id="rId8"/>
    <p:sldId id="257" r:id="rId9"/>
    <p:sldId id="258" r:id="rId10"/>
    <p:sldId id="259" r:id="rId11"/>
    <p:sldId id="285" r:id="rId12"/>
    <p:sldId id="264" r:id="rId13"/>
    <p:sldId id="265" r:id="rId14"/>
    <p:sldId id="267" r:id="rId15"/>
    <p:sldId id="268" r:id="rId16"/>
    <p:sldId id="270" r:id="rId17"/>
    <p:sldId id="280" r:id="rId18"/>
    <p:sldId id="281" r:id="rId19"/>
    <p:sldId id="282" r:id="rId20"/>
    <p:sldId id="261" r:id="rId21"/>
    <p:sldId id="295" r:id="rId22"/>
    <p:sldId id="260" r:id="rId23"/>
    <p:sldId id="266" r:id="rId24"/>
    <p:sldId id="274" r:id="rId25"/>
    <p:sldId id="284" r:id="rId26"/>
    <p:sldId id="275" r:id="rId27"/>
    <p:sldId id="297" r:id="rId28"/>
    <p:sldId id="276" r:id="rId29"/>
    <p:sldId id="292" r:id="rId30"/>
    <p:sldId id="293"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399"/>
    <a:srgbClr val="1D07BD"/>
    <a:srgbClr val="DDDDDD"/>
    <a:srgbClr val="00339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8E15E0-1B7B-431E-A772-31449FF3045C}" v="436" dt="2022-11-23T10:45:42.1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3522" autoAdjust="0"/>
  </p:normalViewPr>
  <p:slideViewPr>
    <p:cSldViewPr snapToGrid="0">
      <p:cViewPr varScale="1">
        <p:scale>
          <a:sx n="62" d="100"/>
          <a:sy n="62" d="100"/>
        </p:scale>
        <p:origin x="828" y="68"/>
      </p:cViewPr>
      <p:guideLst/>
    </p:cSldViewPr>
  </p:slideViewPr>
  <p:notesTextViewPr>
    <p:cViewPr>
      <p:scale>
        <a:sx n="1" d="1"/>
        <a:sy n="1" d="1"/>
      </p:scale>
      <p:origin x="0" y="0"/>
    </p:cViewPr>
  </p:notesTextViewPr>
  <p:notesViewPr>
    <p:cSldViewPr snapToGrid="0">
      <p:cViewPr varScale="1">
        <p:scale>
          <a:sx n="51" d="100"/>
          <a:sy n="51" d="100"/>
        </p:scale>
        <p:origin x="2692" y="2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microsoft.com/office/2015/10/relationships/revisionInfo" Target="revisionInfo.xml"/><Relationship Id="rId21" Type="http://schemas.openxmlformats.org/officeDocument/2006/relationships/slide" Target="slides/slide14.xml"/><Relationship Id="rId34" Type="http://schemas.openxmlformats.org/officeDocument/2006/relationships/presProps" Target="presProp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myana Rekarska" userId="aac34af38fd008ed" providerId="LiveId" clId="{568E15E0-1B7B-431E-A772-31449FF3045C}"/>
    <pc:docChg chg="undo custSel addSld delSld modSld sldOrd delMainMaster modMainMaster">
      <pc:chgData name="Rumyana Rekarska" userId="aac34af38fd008ed" providerId="LiveId" clId="{568E15E0-1B7B-431E-A772-31449FF3045C}" dt="2022-11-23T10:45:44.551" v="2109" actId="47"/>
      <pc:docMkLst>
        <pc:docMk/>
      </pc:docMkLst>
      <pc:sldChg chg="del ord modTransition">
        <pc:chgData name="Rumyana Rekarska" userId="aac34af38fd008ed" providerId="LiveId" clId="{568E15E0-1B7B-431E-A772-31449FF3045C}" dt="2022-11-12T23:11:18.774" v="1032" actId="47"/>
        <pc:sldMkLst>
          <pc:docMk/>
          <pc:sldMk cId="4143873523" sldId="256"/>
        </pc:sldMkLst>
      </pc:sldChg>
      <pc:sldChg chg="modSp mod modTransition">
        <pc:chgData name="Rumyana Rekarska" userId="aac34af38fd008ed" providerId="LiveId" clId="{568E15E0-1B7B-431E-A772-31449FF3045C}" dt="2022-11-19T23:29:10.579" v="1688" actId="20577"/>
        <pc:sldMkLst>
          <pc:docMk/>
          <pc:sldMk cId="3653039827" sldId="257"/>
        </pc:sldMkLst>
        <pc:spChg chg="mod">
          <ac:chgData name="Rumyana Rekarska" userId="aac34af38fd008ed" providerId="LiveId" clId="{568E15E0-1B7B-431E-A772-31449FF3045C}" dt="2022-11-09T23:16:57.869" v="215" actId="255"/>
          <ac:spMkLst>
            <pc:docMk/>
            <pc:sldMk cId="3653039827" sldId="257"/>
            <ac:spMk id="2" creationId="{B1681719-939B-DAE1-386D-29DE8DB61B76}"/>
          </ac:spMkLst>
        </pc:spChg>
        <pc:graphicFrameChg chg="mod modGraphic">
          <ac:chgData name="Rumyana Rekarska" userId="aac34af38fd008ed" providerId="LiveId" clId="{568E15E0-1B7B-431E-A772-31449FF3045C}" dt="2022-11-19T23:29:10.579" v="1688" actId="20577"/>
          <ac:graphicFrameMkLst>
            <pc:docMk/>
            <pc:sldMk cId="3653039827" sldId="257"/>
            <ac:graphicFrameMk id="5" creationId="{DE87ADE1-14ED-DACE-E59D-CEED49B79C67}"/>
          </ac:graphicFrameMkLst>
        </pc:graphicFrameChg>
      </pc:sldChg>
      <pc:sldChg chg="modSp add del mod modTransition">
        <pc:chgData name="Rumyana Rekarska" userId="aac34af38fd008ed" providerId="LiveId" clId="{568E15E0-1B7B-431E-A772-31449FF3045C}" dt="2022-11-22T21:25:58.326" v="1707"/>
        <pc:sldMkLst>
          <pc:docMk/>
          <pc:sldMk cId="3019057816" sldId="258"/>
        </pc:sldMkLst>
        <pc:spChg chg="mod">
          <ac:chgData name="Rumyana Rekarska" userId="aac34af38fd008ed" providerId="LiveId" clId="{568E15E0-1B7B-431E-A772-31449FF3045C}" dt="2022-11-09T23:15:49.389" v="208" actId="1076"/>
          <ac:spMkLst>
            <pc:docMk/>
            <pc:sldMk cId="3019057816" sldId="258"/>
            <ac:spMk id="2" creationId="{D510C47C-783B-860E-0AA8-FCC837CC3CE1}"/>
          </ac:spMkLst>
        </pc:spChg>
        <pc:graphicFrameChg chg="mod modGraphic">
          <ac:chgData name="Rumyana Rekarska" userId="aac34af38fd008ed" providerId="LiveId" clId="{568E15E0-1B7B-431E-A772-31449FF3045C}" dt="2022-11-18T09:23:35.800" v="1262" actId="20577"/>
          <ac:graphicFrameMkLst>
            <pc:docMk/>
            <pc:sldMk cId="3019057816" sldId="258"/>
            <ac:graphicFrameMk id="7" creationId="{3F0B5ED2-D09C-3865-0C47-D242E228CACF}"/>
          </ac:graphicFrameMkLst>
        </pc:graphicFrameChg>
        <pc:picChg chg="mod">
          <ac:chgData name="Rumyana Rekarska" userId="aac34af38fd008ed" providerId="LiveId" clId="{568E15E0-1B7B-431E-A772-31449FF3045C}" dt="2022-11-09T22:42:47.085" v="29" actId="1076"/>
          <ac:picMkLst>
            <pc:docMk/>
            <pc:sldMk cId="3019057816" sldId="258"/>
            <ac:picMk id="4" creationId="{A79ECDD9-F317-8269-D967-3ED7517B73C6}"/>
          </ac:picMkLst>
        </pc:picChg>
        <pc:picChg chg="mod">
          <ac:chgData name="Rumyana Rekarska" userId="aac34af38fd008ed" providerId="LiveId" clId="{568E15E0-1B7B-431E-A772-31449FF3045C}" dt="2022-11-09T22:42:35.604" v="25" actId="14100"/>
          <ac:picMkLst>
            <pc:docMk/>
            <pc:sldMk cId="3019057816" sldId="258"/>
            <ac:picMk id="5" creationId="{EA8AE839-E031-8882-11AE-663E9C1D0E82}"/>
          </ac:picMkLst>
        </pc:picChg>
      </pc:sldChg>
      <pc:sldChg chg="addSp delSp modSp add del mod modTransition setBg">
        <pc:chgData name="Rumyana Rekarska" userId="aac34af38fd008ed" providerId="LiveId" clId="{568E15E0-1B7B-431E-A772-31449FF3045C}" dt="2022-11-22T21:26:12.699" v="1708"/>
        <pc:sldMkLst>
          <pc:docMk/>
          <pc:sldMk cId="1699841989" sldId="259"/>
        </pc:sldMkLst>
        <pc:spChg chg="mod">
          <ac:chgData name="Rumyana Rekarska" userId="aac34af38fd008ed" providerId="LiveId" clId="{568E15E0-1B7B-431E-A772-31449FF3045C}" dt="2022-11-09T23:22:12.759" v="269" actId="207"/>
          <ac:spMkLst>
            <pc:docMk/>
            <pc:sldMk cId="1699841989" sldId="259"/>
            <ac:spMk id="2" creationId="{890FD25C-F4CC-F294-7B19-04C8A4485E20}"/>
          </ac:spMkLst>
        </pc:spChg>
        <pc:spChg chg="mod">
          <ac:chgData name="Rumyana Rekarska" userId="aac34af38fd008ed" providerId="LiveId" clId="{568E15E0-1B7B-431E-A772-31449FF3045C}" dt="2022-11-17T21:08:08.437" v="1235" actId="115"/>
          <ac:spMkLst>
            <pc:docMk/>
            <pc:sldMk cId="1699841989" sldId="259"/>
            <ac:spMk id="3" creationId="{A3D5A4B3-C447-A1D0-9EA6-D367FEE60CDD}"/>
          </ac:spMkLst>
        </pc:spChg>
        <pc:spChg chg="add del">
          <ac:chgData name="Rumyana Rekarska" userId="aac34af38fd008ed" providerId="LiveId" clId="{568E15E0-1B7B-431E-A772-31449FF3045C}" dt="2022-11-16T09:44:50.230" v="1217" actId="22"/>
          <ac:spMkLst>
            <pc:docMk/>
            <pc:sldMk cId="1699841989" sldId="259"/>
            <ac:spMk id="9" creationId="{CF5A2E6B-40EA-7542-C698-47A49DB1ED3F}"/>
          </ac:spMkLst>
        </pc:spChg>
        <pc:spChg chg="add del">
          <ac:chgData name="Rumyana Rekarska" userId="aac34af38fd008ed" providerId="LiveId" clId="{568E15E0-1B7B-431E-A772-31449FF3045C}" dt="2022-11-16T09:45:00.965" v="1219" actId="22"/>
          <ac:spMkLst>
            <pc:docMk/>
            <pc:sldMk cId="1699841989" sldId="259"/>
            <ac:spMk id="11" creationId="{00896E73-F8CE-C18A-666D-A6A4484A0FED}"/>
          </ac:spMkLst>
        </pc:spChg>
      </pc:sldChg>
      <pc:sldChg chg="del">
        <pc:chgData name="Rumyana Rekarska" userId="aac34af38fd008ed" providerId="LiveId" clId="{568E15E0-1B7B-431E-A772-31449FF3045C}" dt="2022-11-09T23:12:07.801" v="174" actId="47"/>
        <pc:sldMkLst>
          <pc:docMk/>
          <pc:sldMk cId="654691393" sldId="260"/>
        </pc:sldMkLst>
      </pc:sldChg>
      <pc:sldChg chg="modSp add del mod modTransition">
        <pc:chgData name="Rumyana Rekarska" userId="aac34af38fd008ed" providerId="LiveId" clId="{568E15E0-1B7B-431E-A772-31449FF3045C}" dt="2022-11-19T23:30:48.124" v="1691"/>
        <pc:sldMkLst>
          <pc:docMk/>
          <pc:sldMk cId="3588980780" sldId="260"/>
        </pc:sldMkLst>
        <pc:spChg chg="mod">
          <ac:chgData name="Rumyana Rekarska" userId="aac34af38fd008ed" providerId="LiveId" clId="{568E15E0-1B7B-431E-A772-31449FF3045C}" dt="2022-11-12T22:20:05.564" v="620" actId="1076"/>
          <ac:spMkLst>
            <pc:docMk/>
            <pc:sldMk cId="3588980780" sldId="260"/>
            <ac:spMk id="2" creationId="{00B997D6-33B1-BC77-82F1-CACD77BD2816}"/>
          </ac:spMkLst>
        </pc:spChg>
        <pc:graphicFrameChg chg="mod">
          <ac:chgData name="Rumyana Rekarska" userId="aac34af38fd008ed" providerId="LiveId" clId="{568E15E0-1B7B-431E-A772-31449FF3045C}" dt="2022-11-12T22:20:09.732" v="621" actId="1076"/>
          <ac:graphicFrameMkLst>
            <pc:docMk/>
            <pc:sldMk cId="3588980780" sldId="260"/>
            <ac:graphicFrameMk id="25" creationId="{5508BF11-61DB-1855-2B14-ECADC8A63F06}"/>
          </ac:graphicFrameMkLst>
        </pc:graphicFrameChg>
      </pc:sldChg>
      <pc:sldChg chg="add modTransition">
        <pc:chgData name="Rumyana Rekarska" userId="aac34af38fd008ed" providerId="LiveId" clId="{568E15E0-1B7B-431E-A772-31449FF3045C}" dt="2022-11-12T23:08:03.753" v="1025"/>
        <pc:sldMkLst>
          <pc:docMk/>
          <pc:sldMk cId="2020196845" sldId="261"/>
        </pc:sldMkLst>
      </pc:sldChg>
      <pc:sldChg chg="del">
        <pc:chgData name="Rumyana Rekarska" userId="aac34af38fd008ed" providerId="LiveId" clId="{568E15E0-1B7B-431E-A772-31449FF3045C}" dt="2022-11-12T22:08:15.403" v="543" actId="47"/>
        <pc:sldMkLst>
          <pc:docMk/>
          <pc:sldMk cId="4162684174" sldId="262"/>
        </pc:sldMkLst>
      </pc:sldChg>
      <pc:sldChg chg="addSp delSp modSp add del mod modTransition">
        <pc:chgData name="Rumyana Rekarska" userId="aac34af38fd008ed" providerId="LiveId" clId="{568E15E0-1B7B-431E-A772-31449FF3045C}" dt="2022-11-23T10:44:16.937" v="2107" actId="2711"/>
        <pc:sldMkLst>
          <pc:docMk/>
          <pc:sldMk cId="1159177310" sldId="264"/>
        </pc:sldMkLst>
        <pc:spChg chg="mod">
          <ac:chgData name="Rumyana Rekarska" userId="aac34af38fd008ed" providerId="LiveId" clId="{568E15E0-1B7B-431E-A772-31449FF3045C}" dt="2022-11-09T23:42:10.412" v="365" actId="20577"/>
          <ac:spMkLst>
            <pc:docMk/>
            <pc:sldMk cId="1159177310" sldId="264"/>
            <ac:spMk id="2" creationId="{FE8F2A5C-F159-FC64-C9E2-DB082917EC03}"/>
          </ac:spMkLst>
        </pc:spChg>
        <pc:spChg chg="mod ord">
          <ac:chgData name="Rumyana Rekarska" userId="aac34af38fd008ed" providerId="LiveId" clId="{568E15E0-1B7B-431E-A772-31449FF3045C}" dt="2022-11-23T10:44:16.937" v="2107" actId="2711"/>
          <ac:spMkLst>
            <pc:docMk/>
            <pc:sldMk cId="1159177310" sldId="264"/>
            <ac:spMk id="3" creationId="{2FC7C129-37D7-C57C-2AFE-0D958AEAC58D}"/>
          </ac:spMkLst>
        </pc:spChg>
        <pc:spChg chg="add del">
          <ac:chgData name="Rumyana Rekarska" userId="aac34af38fd008ed" providerId="LiveId" clId="{568E15E0-1B7B-431E-A772-31449FF3045C}" dt="2022-11-09T22:45:02.367" v="33" actId="26606"/>
          <ac:spMkLst>
            <pc:docMk/>
            <pc:sldMk cId="1159177310" sldId="264"/>
            <ac:spMk id="24" creationId="{201CC55D-ED54-4C5C-95E6-10947BD1103B}"/>
          </ac:spMkLst>
        </pc:spChg>
        <pc:spChg chg="add del">
          <ac:chgData name="Rumyana Rekarska" userId="aac34af38fd008ed" providerId="LiveId" clId="{568E15E0-1B7B-431E-A772-31449FF3045C}" dt="2022-11-09T22:45:02.367" v="33" actId="26606"/>
          <ac:spMkLst>
            <pc:docMk/>
            <pc:sldMk cId="1159177310" sldId="264"/>
            <ac:spMk id="30" creationId="{3873B707-463F-40B0-8227-E8CC6C67EB25}"/>
          </ac:spMkLst>
        </pc:spChg>
        <pc:spChg chg="add del">
          <ac:chgData name="Rumyana Rekarska" userId="aac34af38fd008ed" providerId="LiveId" clId="{568E15E0-1B7B-431E-A772-31449FF3045C}" dt="2022-11-09T22:45:02.367" v="33" actId="26606"/>
          <ac:spMkLst>
            <pc:docMk/>
            <pc:sldMk cId="1159177310" sldId="264"/>
            <ac:spMk id="32" creationId="{C13237C8-E62C-4F0D-A318-BD6FB6C2D138}"/>
          </ac:spMkLst>
        </pc:spChg>
        <pc:spChg chg="add del">
          <ac:chgData name="Rumyana Rekarska" userId="aac34af38fd008ed" providerId="LiveId" clId="{568E15E0-1B7B-431E-A772-31449FF3045C}" dt="2022-11-09T22:45:02.367" v="33" actId="26606"/>
          <ac:spMkLst>
            <pc:docMk/>
            <pc:sldMk cId="1159177310" sldId="264"/>
            <ac:spMk id="34" creationId="{19C9EAEA-39D0-4B0E-A0EB-51E7B26740B1}"/>
          </ac:spMkLst>
        </pc:spChg>
        <pc:spChg chg="add del">
          <ac:chgData name="Rumyana Rekarska" userId="aac34af38fd008ed" providerId="LiveId" clId="{568E15E0-1B7B-431E-A772-31449FF3045C}" dt="2022-11-09T22:45:05.059" v="35" actId="26606"/>
          <ac:spMkLst>
            <pc:docMk/>
            <pc:sldMk cId="1159177310" sldId="264"/>
            <ac:spMk id="36" creationId="{8D1AA55E-40D5-461B-A5A8-4AE8AAB71B08}"/>
          </ac:spMkLst>
        </pc:spChg>
        <pc:spChg chg="add">
          <ac:chgData name="Rumyana Rekarska" userId="aac34af38fd008ed" providerId="LiveId" clId="{568E15E0-1B7B-431E-A772-31449FF3045C}" dt="2022-11-09T22:45:05.067" v="36" actId="26606"/>
          <ac:spMkLst>
            <pc:docMk/>
            <pc:sldMk cId="1159177310" sldId="264"/>
            <ac:spMk id="41" creationId="{45D37F4E-DDB4-456B-97E0-9937730A039F}"/>
          </ac:spMkLst>
        </pc:spChg>
        <pc:spChg chg="add">
          <ac:chgData name="Rumyana Rekarska" userId="aac34af38fd008ed" providerId="LiveId" clId="{568E15E0-1B7B-431E-A772-31449FF3045C}" dt="2022-11-09T22:45:05.067" v="36" actId="26606"/>
          <ac:spMkLst>
            <pc:docMk/>
            <pc:sldMk cId="1159177310" sldId="264"/>
            <ac:spMk id="42" creationId="{B2DD41CD-8F47-4F56-AD12-4E2FF7696987}"/>
          </ac:spMkLst>
        </pc:spChg>
        <pc:grpChg chg="add del">
          <ac:chgData name="Rumyana Rekarska" userId="aac34af38fd008ed" providerId="LiveId" clId="{568E15E0-1B7B-431E-A772-31449FF3045C}" dt="2022-11-09T22:45:02.367" v="33" actId="26606"/>
          <ac:grpSpMkLst>
            <pc:docMk/>
            <pc:sldMk cId="1159177310" sldId="264"/>
            <ac:grpSpMk id="26" creationId="{1DE889C7-FAD6-4397-98E2-05D503484459}"/>
          </ac:grpSpMkLst>
        </pc:grpChg>
        <pc:grpChg chg="add del">
          <ac:chgData name="Rumyana Rekarska" userId="aac34af38fd008ed" providerId="LiveId" clId="{568E15E0-1B7B-431E-A772-31449FF3045C}" dt="2022-11-09T22:45:05.059" v="35" actId="26606"/>
          <ac:grpSpMkLst>
            <pc:docMk/>
            <pc:sldMk cId="1159177310" sldId="264"/>
            <ac:grpSpMk id="38" creationId="{34F88D19-C269-4F98-BE6B-CFB6207D3669}"/>
          </ac:grpSpMkLst>
        </pc:grpChg>
        <pc:picChg chg="mod">
          <ac:chgData name="Rumyana Rekarska" userId="aac34af38fd008ed" providerId="LiveId" clId="{568E15E0-1B7B-431E-A772-31449FF3045C}" dt="2022-11-09T22:45:05.067" v="36" actId="26606"/>
          <ac:picMkLst>
            <pc:docMk/>
            <pc:sldMk cId="1159177310" sldId="264"/>
            <ac:picMk id="19" creationId="{31EA2991-4B81-8B54-6D12-20D40F132580}"/>
          </ac:picMkLst>
        </pc:picChg>
        <pc:cxnChg chg="add del">
          <ac:chgData name="Rumyana Rekarska" userId="aac34af38fd008ed" providerId="LiveId" clId="{568E15E0-1B7B-431E-A772-31449FF3045C}" dt="2022-11-09T22:45:05.059" v="35" actId="26606"/>
          <ac:cxnSpMkLst>
            <pc:docMk/>
            <pc:sldMk cId="1159177310" sldId="264"/>
            <ac:cxnSpMk id="37" creationId="{C49DA8F6-BCC1-4447-B54C-57856834B94B}"/>
          </ac:cxnSpMkLst>
        </pc:cxnChg>
      </pc:sldChg>
      <pc:sldChg chg="addSp delSp modSp add del mod modTransition delDesignElem">
        <pc:chgData name="Rumyana Rekarska" userId="aac34af38fd008ed" providerId="LiveId" clId="{568E15E0-1B7B-431E-A772-31449FF3045C}" dt="2022-11-22T21:45:51.944" v="2098" actId="26606"/>
        <pc:sldMkLst>
          <pc:docMk/>
          <pc:sldMk cId="4264107598" sldId="265"/>
        </pc:sldMkLst>
        <pc:spChg chg="mod">
          <ac:chgData name="Rumyana Rekarska" userId="aac34af38fd008ed" providerId="LiveId" clId="{568E15E0-1B7B-431E-A772-31449FF3045C}" dt="2022-11-09T23:43:17.386" v="372" actId="2711"/>
          <ac:spMkLst>
            <pc:docMk/>
            <pc:sldMk cId="4264107598" sldId="265"/>
            <ac:spMk id="2" creationId="{5EBF7FB5-EB41-BC22-17CF-DC58E0FEEE18}"/>
          </ac:spMkLst>
        </pc:spChg>
        <pc:spChg chg="mod">
          <ac:chgData name="Rumyana Rekarska" userId="aac34af38fd008ed" providerId="LiveId" clId="{568E15E0-1B7B-431E-A772-31449FF3045C}" dt="2022-11-22T21:45:51.944" v="2098" actId="26606"/>
          <ac:spMkLst>
            <pc:docMk/>
            <pc:sldMk cId="4264107598" sldId="265"/>
            <ac:spMk id="3" creationId="{146841C1-489F-A59F-09A0-D690974F8576}"/>
          </ac:spMkLst>
        </pc:spChg>
        <pc:spChg chg="add">
          <ac:chgData name="Rumyana Rekarska" userId="aac34af38fd008ed" providerId="LiveId" clId="{568E15E0-1B7B-431E-A772-31449FF3045C}" dt="2022-11-22T21:45:51.944" v="2098" actId="26606"/>
          <ac:spMkLst>
            <pc:docMk/>
            <pc:sldMk cId="4264107598" sldId="265"/>
            <ac:spMk id="9220" creationId="{04812C46-200A-4DEB-A05E-3ED6C68C2387}"/>
          </ac:spMkLst>
        </pc:spChg>
        <pc:spChg chg="add">
          <ac:chgData name="Rumyana Rekarska" userId="aac34af38fd008ed" providerId="LiveId" clId="{568E15E0-1B7B-431E-A772-31449FF3045C}" dt="2022-11-22T21:45:51.944" v="2098" actId="26606"/>
          <ac:spMkLst>
            <pc:docMk/>
            <pc:sldMk cId="4264107598" sldId="265"/>
            <ac:spMk id="9221" creationId="{D1EA859B-E555-4109-94F3-6700E046E008}"/>
          </ac:spMkLst>
        </pc:spChg>
        <pc:spChg chg="add del">
          <ac:chgData name="Rumyana Rekarska" userId="aac34af38fd008ed" providerId="LiveId" clId="{568E15E0-1B7B-431E-A772-31449FF3045C}" dt="2022-11-09T22:45:52.547" v="39" actId="26606"/>
          <ac:spMkLst>
            <pc:docMk/>
            <pc:sldMk cId="4264107598" sldId="265"/>
            <ac:spMk id="9223" creationId="{201CC55D-ED54-4C5C-95E6-10947BD1103B}"/>
          </ac:spMkLst>
        </pc:spChg>
        <pc:spChg chg="add del">
          <ac:chgData name="Rumyana Rekarska" userId="aac34af38fd008ed" providerId="LiveId" clId="{568E15E0-1B7B-431E-A772-31449FF3045C}" dt="2022-11-09T22:45:52.547" v="39" actId="26606"/>
          <ac:spMkLst>
            <pc:docMk/>
            <pc:sldMk cId="4264107598" sldId="265"/>
            <ac:spMk id="9229" creationId="{3873B707-463F-40B0-8227-E8CC6C67EB25}"/>
          </ac:spMkLst>
        </pc:spChg>
        <pc:spChg chg="add del">
          <ac:chgData name="Rumyana Rekarska" userId="aac34af38fd008ed" providerId="LiveId" clId="{568E15E0-1B7B-431E-A772-31449FF3045C}" dt="2022-11-09T22:45:52.547" v="39" actId="26606"/>
          <ac:spMkLst>
            <pc:docMk/>
            <pc:sldMk cId="4264107598" sldId="265"/>
            <ac:spMk id="9231" creationId="{C13237C8-E62C-4F0D-A318-BD6FB6C2D138}"/>
          </ac:spMkLst>
        </pc:spChg>
        <pc:spChg chg="add del">
          <ac:chgData name="Rumyana Rekarska" userId="aac34af38fd008ed" providerId="LiveId" clId="{568E15E0-1B7B-431E-A772-31449FF3045C}" dt="2022-11-09T22:45:52.547" v="39" actId="26606"/>
          <ac:spMkLst>
            <pc:docMk/>
            <pc:sldMk cId="4264107598" sldId="265"/>
            <ac:spMk id="9233" creationId="{19C9EAEA-39D0-4B0E-A0EB-51E7B26740B1}"/>
          </ac:spMkLst>
        </pc:spChg>
        <pc:spChg chg="add del">
          <ac:chgData name="Rumyana Rekarska" userId="aac34af38fd008ed" providerId="LiveId" clId="{568E15E0-1B7B-431E-A772-31449FF3045C}" dt="2022-11-22T21:41:17.952" v="2081"/>
          <ac:spMkLst>
            <pc:docMk/>
            <pc:sldMk cId="4264107598" sldId="265"/>
            <ac:spMk id="9238" creationId="{04812C46-200A-4DEB-A05E-3ED6C68C2387}"/>
          </ac:spMkLst>
        </pc:spChg>
        <pc:spChg chg="add del">
          <ac:chgData name="Rumyana Rekarska" userId="aac34af38fd008ed" providerId="LiveId" clId="{568E15E0-1B7B-431E-A772-31449FF3045C}" dt="2022-11-22T21:41:17.952" v="2081"/>
          <ac:spMkLst>
            <pc:docMk/>
            <pc:sldMk cId="4264107598" sldId="265"/>
            <ac:spMk id="9240" creationId="{D1EA859B-E555-4109-94F3-6700E046E008}"/>
          </ac:spMkLst>
        </pc:spChg>
        <pc:grpChg chg="add del">
          <ac:chgData name="Rumyana Rekarska" userId="aac34af38fd008ed" providerId="LiveId" clId="{568E15E0-1B7B-431E-A772-31449FF3045C}" dt="2022-11-09T22:45:52.547" v="39" actId="26606"/>
          <ac:grpSpMkLst>
            <pc:docMk/>
            <pc:sldMk cId="4264107598" sldId="265"/>
            <ac:grpSpMk id="9225" creationId="{1DE889C7-FAD6-4397-98E2-05D503484459}"/>
          </ac:grpSpMkLst>
        </pc:grpChg>
        <pc:picChg chg="mod ord">
          <ac:chgData name="Rumyana Rekarska" userId="aac34af38fd008ed" providerId="LiveId" clId="{568E15E0-1B7B-431E-A772-31449FF3045C}" dt="2022-11-09T22:45:52.547" v="39" actId="26606"/>
          <ac:picMkLst>
            <pc:docMk/>
            <pc:sldMk cId="4264107598" sldId="265"/>
            <ac:picMk id="9218" creationId="{E275CB48-31B5-E1BE-9171-B6AA10ACB9EA}"/>
          </ac:picMkLst>
        </pc:picChg>
      </pc:sldChg>
      <pc:sldChg chg="addSp delSp modSp del mod">
        <pc:chgData name="Rumyana Rekarska" userId="aac34af38fd008ed" providerId="LiveId" clId="{568E15E0-1B7B-431E-A772-31449FF3045C}" dt="2022-11-09T23:11:15.821" v="169" actId="47"/>
        <pc:sldMkLst>
          <pc:docMk/>
          <pc:sldMk cId="2922199712" sldId="266"/>
        </pc:sldMkLst>
        <pc:spChg chg="mod">
          <ac:chgData name="Rumyana Rekarska" userId="aac34af38fd008ed" providerId="LiveId" clId="{568E15E0-1B7B-431E-A772-31449FF3045C}" dt="2022-11-09T22:57:01.489" v="106" actId="26606"/>
          <ac:spMkLst>
            <pc:docMk/>
            <pc:sldMk cId="2922199712" sldId="266"/>
            <ac:spMk id="2" creationId="{EBD8E43F-05E0-4509-AD02-0B03AACF1C7D}"/>
          </ac:spMkLst>
        </pc:spChg>
        <pc:spChg chg="mod">
          <ac:chgData name="Rumyana Rekarska" userId="aac34af38fd008ed" providerId="LiveId" clId="{568E15E0-1B7B-431E-A772-31449FF3045C}" dt="2022-11-09T22:57:01.489" v="106" actId="26606"/>
          <ac:spMkLst>
            <pc:docMk/>
            <pc:sldMk cId="2922199712" sldId="266"/>
            <ac:spMk id="3" creationId="{AB2849A0-BD0B-44CE-98F8-E2EE8DAC608E}"/>
          </ac:spMkLst>
        </pc:spChg>
        <pc:spChg chg="del">
          <ac:chgData name="Rumyana Rekarska" userId="aac34af38fd008ed" providerId="LiveId" clId="{568E15E0-1B7B-431E-A772-31449FF3045C}" dt="2022-11-09T21:50:10.208" v="2" actId="26606"/>
          <ac:spMkLst>
            <pc:docMk/>
            <pc:sldMk cId="2922199712" sldId="266"/>
            <ac:spMk id="23" creationId="{5E39A796-BE83-48B1-B33F-35C4A32AAB57}"/>
          </ac:spMkLst>
        </pc:spChg>
        <pc:spChg chg="del">
          <ac:chgData name="Rumyana Rekarska" userId="aac34af38fd008ed" providerId="LiveId" clId="{568E15E0-1B7B-431E-A772-31449FF3045C}" dt="2022-11-09T21:50:10.208" v="2" actId="26606"/>
          <ac:spMkLst>
            <pc:docMk/>
            <pc:sldMk cId="2922199712" sldId="266"/>
            <ac:spMk id="24" creationId="{72F84B47-E267-4194-8194-831DB7B5547F}"/>
          </ac:spMkLst>
        </pc:spChg>
        <pc:spChg chg="add del">
          <ac:chgData name="Rumyana Rekarska" userId="aac34af38fd008ed" providerId="LiveId" clId="{568E15E0-1B7B-431E-A772-31449FF3045C}" dt="2022-11-09T22:56:07.872" v="104" actId="26606"/>
          <ac:spMkLst>
            <pc:docMk/>
            <pc:sldMk cId="2922199712" sldId="266"/>
            <ac:spMk id="29" creationId="{117AB3D3-3C9C-4DED-809A-78734805B895}"/>
          </ac:spMkLst>
        </pc:spChg>
        <pc:spChg chg="add del">
          <ac:chgData name="Rumyana Rekarska" userId="aac34af38fd008ed" providerId="LiveId" clId="{568E15E0-1B7B-431E-A772-31449FF3045C}" dt="2022-11-09T22:56:07.872" v="104" actId="26606"/>
          <ac:spMkLst>
            <pc:docMk/>
            <pc:sldMk cId="2922199712" sldId="266"/>
            <ac:spMk id="31" creationId="{3A9A4357-BD1D-4622-A4FE-766E6AB8DE84}"/>
          </ac:spMkLst>
        </pc:spChg>
        <pc:spChg chg="add del">
          <ac:chgData name="Rumyana Rekarska" userId="aac34af38fd008ed" providerId="LiveId" clId="{568E15E0-1B7B-431E-A772-31449FF3045C}" dt="2022-11-09T22:56:07.872" v="104" actId="26606"/>
          <ac:spMkLst>
            <pc:docMk/>
            <pc:sldMk cId="2922199712" sldId="266"/>
            <ac:spMk id="33" creationId="{E659831F-0D9A-4C63-9EBB-8435B85A440F}"/>
          </ac:spMkLst>
        </pc:spChg>
        <pc:spChg chg="add del">
          <ac:chgData name="Rumyana Rekarska" userId="aac34af38fd008ed" providerId="LiveId" clId="{568E15E0-1B7B-431E-A772-31449FF3045C}" dt="2022-11-09T22:56:07.872" v="104" actId="26606"/>
          <ac:spMkLst>
            <pc:docMk/>
            <pc:sldMk cId="2922199712" sldId="266"/>
            <ac:spMk id="35" creationId="{E6995CE5-F890-4ABA-82A2-26507CE8D2A3}"/>
          </ac:spMkLst>
        </pc:spChg>
        <pc:spChg chg="add del">
          <ac:chgData name="Rumyana Rekarska" userId="aac34af38fd008ed" providerId="LiveId" clId="{568E15E0-1B7B-431E-A772-31449FF3045C}" dt="2022-11-09T22:57:01.489" v="106" actId="26606"/>
          <ac:spMkLst>
            <pc:docMk/>
            <pc:sldMk cId="2922199712" sldId="266"/>
            <ac:spMk id="40" creationId="{2B566528-1B12-4246-9431-5C2D7D081168}"/>
          </ac:spMkLst>
        </pc:spChg>
        <pc:spChg chg="add del">
          <ac:chgData name="Rumyana Rekarska" userId="aac34af38fd008ed" providerId="LiveId" clId="{568E15E0-1B7B-431E-A772-31449FF3045C}" dt="2022-11-09T22:57:01.489" v="106" actId="26606"/>
          <ac:spMkLst>
            <pc:docMk/>
            <pc:sldMk cId="2922199712" sldId="266"/>
            <ac:spMk id="42" creationId="{2E80C965-DB6D-4F81-9E9E-B027384D0BD6}"/>
          </ac:spMkLst>
        </pc:spChg>
        <pc:spChg chg="add del">
          <ac:chgData name="Rumyana Rekarska" userId="aac34af38fd008ed" providerId="LiveId" clId="{568E15E0-1B7B-431E-A772-31449FF3045C}" dt="2022-11-09T22:57:01.489" v="106" actId="26606"/>
          <ac:spMkLst>
            <pc:docMk/>
            <pc:sldMk cId="2922199712" sldId="266"/>
            <ac:spMk id="44" creationId="{A580F890-B085-4E95-96AA-55AEBEC5CE6E}"/>
          </ac:spMkLst>
        </pc:spChg>
        <pc:spChg chg="add del">
          <ac:chgData name="Rumyana Rekarska" userId="aac34af38fd008ed" providerId="LiveId" clId="{568E15E0-1B7B-431E-A772-31449FF3045C}" dt="2022-11-09T22:57:01.489" v="106" actId="26606"/>
          <ac:spMkLst>
            <pc:docMk/>
            <pc:sldMk cId="2922199712" sldId="266"/>
            <ac:spMk id="46" creationId="{D3F51FEB-38FB-4F6C-9F7B-2F2AFAB65463}"/>
          </ac:spMkLst>
        </pc:spChg>
        <pc:spChg chg="add del">
          <ac:chgData name="Rumyana Rekarska" userId="aac34af38fd008ed" providerId="LiveId" clId="{568E15E0-1B7B-431E-A772-31449FF3045C}" dt="2022-11-09T22:57:01.489" v="106" actId="26606"/>
          <ac:spMkLst>
            <pc:docMk/>
            <pc:sldMk cId="2922199712" sldId="266"/>
            <ac:spMk id="48" creationId="{1E547BA6-BAE0-43BB-A7CA-60F69CE252F0}"/>
          </ac:spMkLst>
        </pc:spChg>
        <pc:spChg chg="add">
          <ac:chgData name="Rumyana Rekarska" userId="aac34af38fd008ed" providerId="LiveId" clId="{568E15E0-1B7B-431E-A772-31449FF3045C}" dt="2022-11-09T22:57:01.489" v="106" actId="26606"/>
          <ac:spMkLst>
            <pc:docMk/>
            <pc:sldMk cId="2922199712" sldId="266"/>
            <ac:spMk id="53" creationId="{4B6ECB93-D7FF-4F09-A8ED-D4588EE7C7DA}"/>
          </ac:spMkLst>
        </pc:spChg>
        <pc:spChg chg="add">
          <ac:chgData name="Rumyana Rekarska" userId="aac34af38fd008ed" providerId="LiveId" clId="{568E15E0-1B7B-431E-A772-31449FF3045C}" dt="2022-11-09T22:57:01.489" v="106" actId="26606"/>
          <ac:spMkLst>
            <pc:docMk/>
            <pc:sldMk cId="2922199712" sldId="266"/>
            <ac:spMk id="55" creationId="{EBF87945-A001-489F-9D9B-7D9435F0B9CA}"/>
          </ac:spMkLst>
        </pc:spChg>
        <pc:picChg chg="mod">
          <ac:chgData name="Rumyana Rekarska" userId="aac34af38fd008ed" providerId="LiveId" clId="{568E15E0-1B7B-431E-A772-31449FF3045C}" dt="2022-11-09T22:57:01.489" v="106" actId="26606"/>
          <ac:picMkLst>
            <pc:docMk/>
            <pc:sldMk cId="2922199712" sldId="266"/>
            <ac:picMk id="6" creationId="{E7BAF43A-E829-501F-A583-860F43093E9F}"/>
          </ac:picMkLst>
        </pc:picChg>
      </pc:sldChg>
      <pc:sldChg chg="modSp add del mod modTransition">
        <pc:chgData name="Rumyana Rekarska" userId="aac34af38fd008ed" providerId="LiveId" clId="{568E15E0-1B7B-431E-A772-31449FF3045C}" dt="2022-11-19T23:30:55.221" v="1692"/>
        <pc:sldMkLst>
          <pc:docMk/>
          <pc:sldMk cId="3047188697" sldId="266"/>
        </pc:sldMkLst>
        <pc:spChg chg="mod">
          <ac:chgData name="Rumyana Rekarska" userId="aac34af38fd008ed" providerId="LiveId" clId="{568E15E0-1B7B-431E-A772-31449FF3045C}" dt="2022-11-12T22:19:51.745" v="618" actId="1076"/>
          <ac:spMkLst>
            <pc:docMk/>
            <pc:sldMk cId="3047188697" sldId="266"/>
            <ac:spMk id="4" creationId="{BAB102E4-E53D-65E3-57C6-128DD89941B8}"/>
          </ac:spMkLst>
        </pc:spChg>
        <pc:graphicFrameChg chg="mod">
          <ac:chgData name="Rumyana Rekarska" userId="aac34af38fd008ed" providerId="LiveId" clId="{568E15E0-1B7B-431E-A772-31449FF3045C}" dt="2022-11-12T22:19:58.230" v="619" actId="1076"/>
          <ac:graphicFrameMkLst>
            <pc:docMk/>
            <pc:sldMk cId="3047188697" sldId="266"/>
            <ac:graphicFrameMk id="5" creationId="{25916C94-10A2-8D21-FE15-264BDD151A3D}"/>
          </ac:graphicFrameMkLst>
        </pc:graphicFrameChg>
      </pc:sldChg>
      <pc:sldChg chg="delSp modSp add del mod modTransition delDesignElem">
        <pc:chgData name="Rumyana Rekarska" userId="aac34af38fd008ed" providerId="LiveId" clId="{568E15E0-1B7B-431E-A772-31449FF3045C}" dt="2022-11-22T21:41:17.952" v="2081"/>
        <pc:sldMkLst>
          <pc:docMk/>
          <pc:sldMk cId="678706942" sldId="267"/>
        </pc:sldMkLst>
        <pc:spChg chg="mod">
          <ac:chgData name="Rumyana Rekarska" userId="aac34af38fd008ed" providerId="LiveId" clId="{568E15E0-1B7B-431E-A772-31449FF3045C}" dt="2022-11-09T23:43:58.638" v="375" actId="20577"/>
          <ac:spMkLst>
            <pc:docMk/>
            <pc:sldMk cId="678706942" sldId="267"/>
            <ac:spMk id="2" creationId="{E871D76C-8815-6ADF-ED9B-5E43FFD8E5FB}"/>
          </ac:spMkLst>
        </pc:spChg>
        <pc:spChg chg="mod">
          <ac:chgData name="Rumyana Rekarska" userId="aac34af38fd008ed" providerId="LiveId" clId="{568E15E0-1B7B-431E-A772-31449FF3045C}" dt="2022-11-09T23:45:06.441" v="406" actId="2710"/>
          <ac:spMkLst>
            <pc:docMk/>
            <pc:sldMk cId="678706942" sldId="267"/>
            <ac:spMk id="3" creationId="{8226B2BB-7E95-9462-3B76-C2E200AA0D65}"/>
          </ac:spMkLst>
        </pc:spChg>
        <pc:spChg chg="del">
          <ac:chgData name="Rumyana Rekarska" userId="aac34af38fd008ed" providerId="LiveId" clId="{568E15E0-1B7B-431E-A772-31449FF3045C}" dt="2022-11-22T21:41:17.952" v="2081"/>
          <ac:spMkLst>
            <pc:docMk/>
            <pc:sldMk cId="678706942" sldId="267"/>
            <ac:spMk id="9" creationId="{F13C74B1-5B17-4795-BED0-7140497B445A}"/>
          </ac:spMkLst>
        </pc:spChg>
        <pc:spChg chg="del">
          <ac:chgData name="Rumyana Rekarska" userId="aac34af38fd008ed" providerId="LiveId" clId="{568E15E0-1B7B-431E-A772-31449FF3045C}" dt="2022-11-22T21:41:17.952" v="2081"/>
          <ac:spMkLst>
            <pc:docMk/>
            <pc:sldMk cId="678706942" sldId="267"/>
            <ac:spMk id="11" creationId="{D4974D33-8DC5-464E-8C6D-BE58F0669C17}"/>
          </ac:spMkLst>
        </pc:spChg>
      </pc:sldChg>
      <pc:sldChg chg="delSp modSp add del mod modTransition">
        <pc:chgData name="Rumyana Rekarska" userId="aac34af38fd008ed" providerId="LiveId" clId="{568E15E0-1B7B-431E-A772-31449FF3045C}" dt="2022-11-22T21:41:40.581" v="2084"/>
        <pc:sldMkLst>
          <pc:docMk/>
          <pc:sldMk cId="4273412353" sldId="268"/>
        </pc:sldMkLst>
        <pc:spChg chg="mod">
          <ac:chgData name="Rumyana Rekarska" userId="aac34af38fd008ed" providerId="LiveId" clId="{568E15E0-1B7B-431E-A772-31449FF3045C}" dt="2022-11-22T21:41:40.581" v="2084"/>
          <ac:spMkLst>
            <pc:docMk/>
            <pc:sldMk cId="4273412353" sldId="268"/>
            <ac:spMk id="2" creationId="{33C55975-6470-41CC-89E2-D279EC711DFA}"/>
          </ac:spMkLst>
        </pc:spChg>
        <pc:spChg chg="mod">
          <ac:chgData name="Rumyana Rekarska" userId="aac34af38fd008ed" providerId="LiveId" clId="{568E15E0-1B7B-431E-A772-31449FF3045C}" dt="2022-11-09T23:47:40.254" v="424" actId="1076"/>
          <ac:spMkLst>
            <pc:docMk/>
            <pc:sldMk cId="4273412353" sldId="268"/>
            <ac:spMk id="6" creationId="{8B50F036-7494-D923-B069-8996C3245BFF}"/>
          </ac:spMkLst>
        </pc:spChg>
        <pc:spChg chg="mod">
          <ac:chgData name="Rumyana Rekarska" userId="aac34af38fd008ed" providerId="LiveId" clId="{568E15E0-1B7B-431E-A772-31449FF3045C}" dt="2022-11-09T23:47:33.845" v="423" actId="1076"/>
          <ac:spMkLst>
            <pc:docMk/>
            <pc:sldMk cId="4273412353" sldId="268"/>
            <ac:spMk id="9" creationId="{512C988D-7541-BCF8-8C4E-1CC7D9F6AF57}"/>
          </ac:spMkLst>
        </pc:spChg>
        <pc:picChg chg="del">
          <ac:chgData name="Rumyana Rekarska" userId="aac34af38fd008ed" providerId="LiveId" clId="{568E15E0-1B7B-431E-A772-31449FF3045C}" dt="2022-11-09T22:46:30.602" v="40" actId="478"/>
          <ac:picMkLst>
            <pc:docMk/>
            <pc:sldMk cId="4273412353" sldId="268"/>
            <ac:picMk id="7170" creationId="{FBD8C1C1-0BCD-1F29-67AD-2E8B1E40075D}"/>
          </ac:picMkLst>
        </pc:picChg>
      </pc:sldChg>
      <pc:sldChg chg="delSp modSp add del mod modTransition delDesignElem">
        <pc:chgData name="Rumyana Rekarska" userId="aac34af38fd008ed" providerId="LiveId" clId="{568E15E0-1B7B-431E-A772-31449FF3045C}" dt="2022-11-22T21:41:17.952" v="2081"/>
        <pc:sldMkLst>
          <pc:docMk/>
          <pc:sldMk cId="2347163951" sldId="270"/>
        </pc:sldMkLst>
        <pc:spChg chg="mod">
          <ac:chgData name="Rumyana Rekarska" userId="aac34af38fd008ed" providerId="LiveId" clId="{568E15E0-1B7B-431E-A772-31449FF3045C}" dt="2022-11-09T23:49:54.134" v="465" actId="14100"/>
          <ac:spMkLst>
            <pc:docMk/>
            <pc:sldMk cId="2347163951" sldId="270"/>
            <ac:spMk id="3" creationId="{6C858004-0429-00CC-176C-56E1D6BB2CA8}"/>
          </ac:spMkLst>
        </pc:spChg>
        <pc:spChg chg="del">
          <ac:chgData name="Rumyana Rekarska" userId="aac34af38fd008ed" providerId="LiveId" clId="{568E15E0-1B7B-431E-A772-31449FF3045C}" dt="2022-11-22T21:41:17.952" v="2081"/>
          <ac:spMkLst>
            <pc:docMk/>
            <pc:sldMk cId="2347163951" sldId="270"/>
            <ac:spMk id="6151" creationId="{117AB3D3-3C9C-4DED-809A-78734805B895}"/>
          </ac:spMkLst>
        </pc:spChg>
        <pc:spChg chg="del">
          <ac:chgData name="Rumyana Rekarska" userId="aac34af38fd008ed" providerId="LiveId" clId="{568E15E0-1B7B-431E-A772-31449FF3045C}" dt="2022-11-22T21:41:17.952" v="2081"/>
          <ac:spMkLst>
            <pc:docMk/>
            <pc:sldMk cId="2347163951" sldId="270"/>
            <ac:spMk id="6153" creationId="{3A9A4357-BD1D-4622-A4FE-766E6AB8DE84}"/>
          </ac:spMkLst>
        </pc:spChg>
        <pc:spChg chg="del">
          <ac:chgData name="Rumyana Rekarska" userId="aac34af38fd008ed" providerId="LiveId" clId="{568E15E0-1B7B-431E-A772-31449FF3045C}" dt="2022-11-22T21:41:17.952" v="2081"/>
          <ac:spMkLst>
            <pc:docMk/>
            <pc:sldMk cId="2347163951" sldId="270"/>
            <ac:spMk id="6155" creationId="{E659831F-0D9A-4C63-9EBB-8435B85A440F}"/>
          </ac:spMkLst>
        </pc:spChg>
        <pc:spChg chg="del">
          <ac:chgData name="Rumyana Rekarska" userId="aac34af38fd008ed" providerId="LiveId" clId="{568E15E0-1B7B-431E-A772-31449FF3045C}" dt="2022-11-22T21:41:17.952" v="2081"/>
          <ac:spMkLst>
            <pc:docMk/>
            <pc:sldMk cId="2347163951" sldId="270"/>
            <ac:spMk id="6157" creationId="{E6995CE5-F890-4ABA-82A2-26507CE8D2A3}"/>
          </ac:spMkLst>
        </pc:spChg>
      </pc:sldChg>
      <pc:sldChg chg="del">
        <pc:chgData name="Rumyana Rekarska" userId="aac34af38fd008ed" providerId="LiveId" clId="{568E15E0-1B7B-431E-A772-31449FF3045C}" dt="2022-11-09T23:12:17.265" v="177" actId="47"/>
        <pc:sldMkLst>
          <pc:docMk/>
          <pc:sldMk cId="4020575824" sldId="271"/>
        </pc:sldMkLst>
      </pc:sldChg>
      <pc:sldChg chg="del">
        <pc:chgData name="Rumyana Rekarska" userId="aac34af38fd008ed" providerId="LiveId" clId="{568E15E0-1B7B-431E-A772-31449FF3045C}" dt="2022-11-09T23:12:15.458" v="176" actId="47"/>
        <pc:sldMkLst>
          <pc:docMk/>
          <pc:sldMk cId="1019847486" sldId="272"/>
        </pc:sldMkLst>
      </pc:sldChg>
      <pc:sldChg chg="del">
        <pc:chgData name="Rumyana Rekarska" userId="aac34af38fd008ed" providerId="LiveId" clId="{568E15E0-1B7B-431E-A772-31449FF3045C}" dt="2022-11-09T23:12:11.357" v="175" actId="47"/>
        <pc:sldMkLst>
          <pc:docMk/>
          <pc:sldMk cId="348436758" sldId="273"/>
        </pc:sldMkLst>
      </pc:sldChg>
      <pc:sldChg chg="addSp delSp modSp mod modTransition">
        <pc:chgData name="Rumyana Rekarska" userId="aac34af38fd008ed" providerId="LiveId" clId="{568E15E0-1B7B-431E-A772-31449FF3045C}" dt="2022-11-19T23:24:22.922" v="1640" actId="20577"/>
        <pc:sldMkLst>
          <pc:docMk/>
          <pc:sldMk cId="1498498095" sldId="274"/>
        </pc:sldMkLst>
        <pc:spChg chg="mod">
          <ac:chgData name="Rumyana Rekarska" userId="aac34af38fd008ed" providerId="LiveId" clId="{568E15E0-1B7B-431E-A772-31449FF3045C}" dt="2022-11-09T23:54:39.211" v="500" actId="255"/>
          <ac:spMkLst>
            <pc:docMk/>
            <pc:sldMk cId="1498498095" sldId="274"/>
            <ac:spMk id="2" creationId="{EBD8E43F-05E0-4509-AD02-0B03AACF1C7D}"/>
          </ac:spMkLst>
        </pc:spChg>
        <pc:spChg chg="mod">
          <ac:chgData name="Rumyana Rekarska" userId="aac34af38fd008ed" providerId="LiveId" clId="{568E15E0-1B7B-431E-A772-31449FF3045C}" dt="2022-11-19T23:24:22.922" v="1640" actId="20577"/>
          <ac:spMkLst>
            <pc:docMk/>
            <pc:sldMk cId="1498498095" sldId="274"/>
            <ac:spMk id="3" creationId="{AB2849A0-BD0B-44CE-98F8-E2EE8DAC608E}"/>
          </ac:spMkLst>
        </pc:spChg>
        <pc:spChg chg="del">
          <ac:chgData name="Rumyana Rekarska" userId="aac34af38fd008ed" providerId="LiveId" clId="{568E15E0-1B7B-431E-A772-31449FF3045C}" dt="2022-11-09T21:49:28.018" v="1" actId="26606"/>
          <ac:spMkLst>
            <pc:docMk/>
            <pc:sldMk cId="1498498095" sldId="274"/>
            <ac:spMk id="51" creationId="{0007FE00-9498-4706-B255-6437B0252C02}"/>
          </ac:spMkLst>
        </pc:spChg>
        <pc:spChg chg="del">
          <ac:chgData name="Rumyana Rekarska" userId="aac34af38fd008ed" providerId="LiveId" clId="{568E15E0-1B7B-431E-A772-31449FF3045C}" dt="2022-11-09T21:49:28.018" v="1" actId="26606"/>
          <ac:spMkLst>
            <pc:docMk/>
            <pc:sldMk cId="1498498095" sldId="274"/>
            <ac:spMk id="54" creationId="{2EB492CD-616E-47F8-933B-5E2D952A0593}"/>
          </ac:spMkLst>
        </pc:spChg>
        <pc:spChg chg="del">
          <ac:chgData name="Rumyana Rekarska" userId="aac34af38fd008ed" providerId="LiveId" clId="{568E15E0-1B7B-431E-A772-31449FF3045C}" dt="2022-11-09T21:49:28.018" v="1" actId="26606"/>
          <ac:spMkLst>
            <pc:docMk/>
            <pc:sldMk cId="1498498095" sldId="274"/>
            <ac:spMk id="55" creationId="{59383CF9-23B5-4335-9B21-1791C4CF1C75}"/>
          </ac:spMkLst>
        </pc:spChg>
        <pc:spChg chg="add del">
          <ac:chgData name="Rumyana Rekarska" userId="aac34af38fd008ed" providerId="LiveId" clId="{568E15E0-1B7B-431E-A772-31449FF3045C}" dt="2022-11-09T22:55:47.067" v="103" actId="26606"/>
          <ac:spMkLst>
            <pc:docMk/>
            <pc:sldMk cId="1498498095" sldId="274"/>
            <ac:spMk id="60" creationId="{45D37F4E-DDB4-456B-97E0-9937730A039F}"/>
          </ac:spMkLst>
        </pc:spChg>
        <pc:spChg chg="add del">
          <ac:chgData name="Rumyana Rekarska" userId="aac34af38fd008ed" providerId="LiveId" clId="{568E15E0-1B7B-431E-A772-31449FF3045C}" dt="2022-11-09T22:55:47.067" v="103" actId="26606"/>
          <ac:spMkLst>
            <pc:docMk/>
            <pc:sldMk cId="1498498095" sldId="274"/>
            <ac:spMk id="62" creationId="{B2DD41CD-8F47-4F56-AD12-4E2FF7696987}"/>
          </ac:spMkLst>
        </pc:spChg>
        <pc:spChg chg="add">
          <ac:chgData name="Rumyana Rekarska" userId="aac34af38fd008ed" providerId="LiveId" clId="{568E15E0-1B7B-431E-A772-31449FF3045C}" dt="2022-11-09T22:55:47.067" v="103" actId="26606"/>
          <ac:spMkLst>
            <pc:docMk/>
            <pc:sldMk cId="1498498095" sldId="274"/>
            <ac:spMk id="67" creationId="{201CC55D-ED54-4C5C-95E6-10947BD1103B}"/>
          </ac:spMkLst>
        </pc:spChg>
        <pc:spChg chg="add">
          <ac:chgData name="Rumyana Rekarska" userId="aac34af38fd008ed" providerId="LiveId" clId="{568E15E0-1B7B-431E-A772-31449FF3045C}" dt="2022-11-09T22:55:47.067" v="103" actId="26606"/>
          <ac:spMkLst>
            <pc:docMk/>
            <pc:sldMk cId="1498498095" sldId="274"/>
            <ac:spMk id="73" creationId="{3873B707-463F-40B0-8227-E8CC6C67EB25}"/>
          </ac:spMkLst>
        </pc:spChg>
        <pc:spChg chg="add">
          <ac:chgData name="Rumyana Rekarska" userId="aac34af38fd008ed" providerId="LiveId" clId="{568E15E0-1B7B-431E-A772-31449FF3045C}" dt="2022-11-09T22:55:47.067" v="103" actId="26606"/>
          <ac:spMkLst>
            <pc:docMk/>
            <pc:sldMk cId="1498498095" sldId="274"/>
            <ac:spMk id="75" creationId="{C13237C8-E62C-4F0D-A318-BD6FB6C2D138}"/>
          </ac:spMkLst>
        </pc:spChg>
        <pc:spChg chg="add">
          <ac:chgData name="Rumyana Rekarska" userId="aac34af38fd008ed" providerId="LiveId" clId="{568E15E0-1B7B-431E-A772-31449FF3045C}" dt="2022-11-09T22:55:47.067" v="103" actId="26606"/>
          <ac:spMkLst>
            <pc:docMk/>
            <pc:sldMk cId="1498498095" sldId="274"/>
            <ac:spMk id="77" creationId="{19C9EAEA-39D0-4B0E-A0EB-51E7B26740B1}"/>
          </ac:spMkLst>
        </pc:spChg>
        <pc:grpChg chg="add">
          <ac:chgData name="Rumyana Rekarska" userId="aac34af38fd008ed" providerId="LiveId" clId="{568E15E0-1B7B-431E-A772-31449FF3045C}" dt="2022-11-09T22:55:47.067" v="103" actId="26606"/>
          <ac:grpSpMkLst>
            <pc:docMk/>
            <pc:sldMk cId="1498498095" sldId="274"/>
            <ac:grpSpMk id="69" creationId="{1DE889C7-FAD6-4397-98E2-05D503484459}"/>
          </ac:grpSpMkLst>
        </pc:grpChg>
        <pc:picChg chg="mod ord">
          <ac:chgData name="Rumyana Rekarska" userId="aac34af38fd008ed" providerId="LiveId" clId="{568E15E0-1B7B-431E-A772-31449FF3045C}" dt="2022-11-09T22:55:47.067" v="103" actId="26606"/>
          <ac:picMkLst>
            <pc:docMk/>
            <pc:sldMk cId="1498498095" sldId="274"/>
            <ac:picMk id="28" creationId="{05E6E5DA-FCF9-BB57-FD3E-E07577CABC48}"/>
          </ac:picMkLst>
        </pc:picChg>
      </pc:sldChg>
      <pc:sldChg chg="addSp delSp modSp mod modTransition setBg">
        <pc:chgData name="Rumyana Rekarska" userId="aac34af38fd008ed" providerId="LiveId" clId="{568E15E0-1B7B-431E-A772-31449FF3045C}" dt="2022-11-22T08:59:12.899" v="1703" actId="6549"/>
        <pc:sldMkLst>
          <pc:docMk/>
          <pc:sldMk cId="3463758575" sldId="275"/>
        </pc:sldMkLst>
        <pc:spChg chg="mod">
          <ac:chgData name="Rumyana Rekarska" userId="aac34af38fd008ed" providerId="LiveId" clId="{568E15E0-1B7B-431E-A772-31449FF3045C}" dt="2022-11-09T23:38:33.680" v="337" actId="26606"/>
          <ac:spMkLst>
            <pc:docMk/>
            <pc:sldMk cId="3463758575" sldId="275"/>
            <ac:spMk id="2" creationId="{D7A69861-AC11-4308-8E9D-F58C179DCBB0}"/>
          </ac:spMkLst>
        </pc:spChg>
        <pc:spChg chg="mod ord">
          <ac:chgData name="Rumyana Rekarska" userId="aac34af38fd008ed" providerId="LiveId" clId="{568E15E0-1B7B-431E-A772-31449FF3045C}" dt="2022-11-22T08:59:12.899" v="1703" actId="6549"/>
          <ac:spMkLst>
            <pc:docMk/>
            <pc:sldMk cId="3463758575" sldId="275"/>
            <ac:spMk id="3" creationId="{9C979006-228E-433A-B2F5-C42C4564AA20}"/>
          </ac:spMkLst>
        </pc:spChg>
        <pc:spChg chg="add del">
          <ac:chgData name="Rumyana Rekarska" userId="aac34af38fd008ed" providerId="LiveId" clId="{568E15E0-1B7B-431E-A772-31449FF3045C}" dt="2022-11-09T21:51:20.419" v="5" actId="26606"/>
          <ac:spMkLst>
            <pc:docMk/>
            <pc:sldMk cId="3463758575" sldId="275"/>
            <ac:spMk id="10" creationId="{931DE728-8710-4D0D-ABEA-46145891733A}"/>
          </ac:spMkLst>
        </pc:spChg>
        <pc:spChg chg="add del">
          <ac:chgData name="Rumyana Rekarska" userId="aac34af38fd008ed" providerId="LiveId" clId="{568E15E0-1B7B-431E-A772-31449FF3045C}" dt="2022-11-09T21:51:20.419" v="5" actId="26606"/>
          <ac:spMkLst>
            <pc:docMk/>
            <pc:sldMk cId="3463758575" sldId="275"/>
            <ac:spMk id="12" creationId="{5AAE9118-0436-4488-AC4A-C14DF6A7B6B1}"/>
          </ac:spMkLst>
        </pc:spChg>
        <pc:spChg chg="add del">
          <ac:chgData name="Rumyana Rekarska" userId="aac34af38fd008ed" providerId="LiveId" clId="{568E15E0-1B7B-431E-A772-31449FF3045C}" dt="2022-11-09T21:51:20.419" v="5" actId="26606"/>
          <ac:spMkLst>
            <pc:docMk/>
            <pc:sldMk cId="3463758575" sldId="275"/>
            <ac:spMk id="14" creationId="{07A0C51E-5464-4470-855E-CA530A59BF98}"/>
          </ac:spMkLst>
        </pc:spChg>
        <pc:spChg chg="add del">
          <ac:chgData name="Rumyana Rekarska" userId="aac34af38fd008ed" providerId="LiveId" clId="{568E15E0-1B7B-431E-A772-31449FF3045C}" dt="2022-11-09T21:51:20.406" v="4" actId="26606"/>
          <ac:spMkLst>
            <pc:docMk/>
            <pc:sldMk cId="3463758575" sldId="275"/>
            <ac:spMk id="19" creationId="{1E020063-2385-44AC-BD67-258E1F0B9FCE}"/>
          </ac:spMkLst>
        </pc:spChg>
        <pc:spChg chg="add del">
          <ac:chgData name="Rumyana Rekarska" userId="aac34af38fd008ed" providerId="LiveId" clId="{568E15E0-1B7B-431E-A772-31449FF3045C}" dt="2022-11-09T21:51:20.406" v="4" actId="26606"/>
          <ac:spMkLst>
            <pc:docMk/>
            <pc:sldMk cId="3463758575" sldId="275"/>
            <ac:spMk id="21" creationId="{7E014A0B-5338-4077-AFE9-A90D04D4492B}"/>
          </ac:spMkLst>
        </pc:spChg>
        <pc:spChg chg="add del">
          <ac:chgData name="Rumyana Rekarska" userId="aac34af38fd008ed" providerId="LiveId" clId="{568E15E0-1B7B-431E-A772-31449FF3045C}" dt="2022-11-09T21:53:09.137" v="15" actId="26606"/>
          <ac:spMkLst>
            <pc:docMk/>
            <pc:sldMk cId="3463758575" sldId="275"/>
            <ac:spMk id="35" creationId="{73DE2CFE-42F2-48F0-8706-5264E012B10C}"/>
          </ac:spMkLst>
        </pc:spChg>
        <pc:spChg chg="add del">
          <ac:chgData name="Rumyana Rekarska" userId="aac34af38fd008ed" providerId="LiveId" clId="{568E15E0-1B7B-431E-A772-31449FF3045C}" dt="2022-11-09T21:52:44.974" v="12" actId="26606"/>
          <ac:spMkLst>
            <pc:docMk/>
            <pc:sldMk cId="3463758575" sldId="275"/>
            <ac:spMk id="40" creationId="{1A5ACB9A-B0E5-4B85-B616-BAAFCBF066AC}"/>
          </ac:spMkLst>
        </pc:spChg>
        <pc:spChg chg="add del">
          <ac:chgData name="Rumyana Rekarska" userId="aac34af38fd008ed" providerId="LiveId" clId="{568E15E0-1B7B-431E-A772-31449FF3045C}" dt="2022-11-09T21:52:44.974" v="12" actId="26606"/>
          <ac:spMkLst>
            <pc:docMk/>
            <pc:sldMk cId="3463758575" sldId="275"/>
            <ac:spMk id="46" creationId="{21CD0CBD-C727-43F9-BDFE-34D6D1A97D46}"/>
          </ac:spMkLst>
        </pc:spChg>
        <pc:spChg chg="add del">
          <ac:chgData name="Rumyana Rekarska" userId="aac34af38fd008ed" providerId="LiveId" clId="{568E15E0-1B7B-431E-A772-31449FF3045C}" dt="2022-11-09T21:53:09.128" v="14" actId="26606"/>
          <ac:spMkLst>
            <pc:docMk/>
            <pc:sldMk cId="3463758575" sldId="275"/>
            <ac:spMk id="64" creationId="{828D1E49-2A21-4A83-A0E0-FB1597B4B2ED}"/>
          </ac:spMkLst>
        </pc:spChg>
        <pc:spChg chg="add del">
          <ac:chgData name="Rumyana Rekarska" userId="aac34af38fd008ed" providerId="LiveId" clId="{568E15E0-1B7B-431E-A772-31449FF3045C}" dt="2022-11-09T21:53:09.128" v="14" actId="26606"/>
          <ac:spMkLst>
            <pc:docMk/>
            <pc:sldMk cId="3463758575" sldId="275"/>
            <ac:spMk id="65" creationId="{E972DE0D-2E53-4159-ABD3-C601524262C2}"/>
          </ac:spMkLst>
        </pc:spChg>
        <pc:spChg chg="add del">
          <ac:chgData name="Rumyana Rekarska" userId="aac34af38fd008ed" providerId="LiveId" clId="{568E15E0-1B7B-431E-A772-31449FF3045C}" dt="2022-11-09T23:36:59.460" v="330" actId="26606"/>
          <ac:spMkLst>
            <pc:docMk/>
            <pc:sldMk cId="3463758575" sldId="275"/>
            <ac:spMk id="71" creationId="{8D1AA55E-40D5-461B-A5A8-4AE8AAB71B08}"/>
          </ac:spMkLst>
        </pc:spChg>
        <pc:spChg chg="add del">
          <ac:chgData name="Rumyana Rekarska" userId="aac34af38fd008ed" providerId="LiveId" clId="{568E15E0-1B7B-431E-A772-31449FF3045C}" dt="2022-11-09T23:38:33.680" v="337" actId="26606"/>
          <ac:spMkLst>
            <pc:docMk/>
            <pc:sldMk cId="3463758575" sldId="275"/>
            <ac:spMk id="80" creationId="{DD38EE57-B708-47C9-A4A4-E25F09FAB029}"/>
          </ac:spMkLst>
        </pc:spChg>
        <pc:spChg chg="add del">
          <ac:chgData name="Rumyana Rekarska" userId="aac34af38fd008ed" providerId="LiveId" clId="{568E15E0-1B7B-431E-A772-31449FF3045C}" dt="2022-11-09T23:37:39.747" v="334" actId="26606"/>
          <ac:spMkLst>
            <pc:docMk/>
            <pc:sldMk cId="3463758575" sldId="275"/>
            <ac:spMk id="92" creationId="{42A5316D-ED2F-4F89-B4B4-8D9240B1A348}"/>
          </ac:spMkLst>
        </pc:spChg>
        <pc:spChg chg="add del">
          <ac:chgData name="Rumyana Rekarska" userId="aac34af38fd008ed" providerId="LiveId" clId="{568E15E0-1B7B-431E-A772-31449FF3045C}" dt="2022-11-09T23:38:33.663" v="336" actId="26606"/>
          <ac:spMkLst>
            <pc:docMk/>
            <pc:sldMk cId="3463758575" sldId="275"/>
            <ac:spMk id="100" creationId="{DD38EE57-B708-47C9-A4A4-E25F09FAB029}"/>
          </ac:spMkLst>
        </pc:spChg>
        <pc:spChg chg="add">
          <ac:chgData name="Rumyana Rekarska" userId="aac34af38fd008ed" providerId="LiveId" clId="{568E15E0-1B7B-431E-A772-31449FF3045C}" dt="2022-11-09T23:38:33.680" v="337" actId="26606"/>
          <ac:spMkLst>
            <pc:docMk/>
            <pc:sldMk cId="3463758575" sldId="275"/>
            <ac:spMk id="102" creationId="{21EA7FA8-6652-4CC5-90F4-3D48CAC0C2DD}"/>
          </ac:spMkLst>
        </pc:spChg>
        <pc:grpChg chg="add del">
          <ac:chgData name="Rumyana Rekarska" userId="aac34af38fd008ed" providerId="LiveId" clId="{568E15E0-1B7B-431E-A772-31449FF3045C}" dt="2022-11-09T21:51:20.406" v="4" actId="26606"/>
          <ac:grpSpMkLst>
            <pc:docMk/>
            <pc:sldMk cId="3463758575" sldId="275"/>
            <ac:grpSpMk id="23" creationId="{78127680-150F-4A90-9950-F66392578116}"/>
          </ac:grpSpMkLst>
        </pc:grpChg>
        <pc:grpChg chg="add del">
          <ac:chgData name="Rumyana Rekarska" userId="aac34af38fd008ed" providerId="LiveId" clId="{568E15E0-1B7B-431E-A772-31449FF3045C}" dt="2022-11-09T21:51:20.406" v="4" actId="26606"/>
          <ac:grpSpMkLst>
            <pc:docMk/>
            <pc:sldMk cId="3463758575" sldId="275"/>
            <ac:grpSpMk id="29" creationId="{466920E5-8640-4C24-A775-8647637094A7}"/>
          </ac:grpSpMkLst>
        </pc:grpChg>
        <pc:grpChg chg="add del">
          <ac:chgData name="Rumyana Rekarska" userId="aac34af38fd008ed" providerId="LiveId" clId="{568E15E0-1B7B-431E-A772-31449FF3045C}" dt="2022-11-09T21:52:44.974" v="12" actId="26606"/>
          <ac:grpSpMkLst>
            <pc:docMk/>
            <pc:sldMk cId="3463758575" sldId="275"/>
            <ac:grpSpMk id="42" creationId="{72E88C85-0C12-45AB-AB38-7DD8508C1CCB}"/>
          </ac:grpSpMkLst>
        </pc:grpChg>
        <pc:grpChg chg="add del">
          <ac:chgData name="Rumyana Rekarska" userId="aac34af38fd008ed" providerId="LiveId" clId="{568E15E0-1B7B-431E-A772-31449FF3045C}" dt="2022-11-09T23:36:59.460" v="330" actId="26606"/>
          <ac:grpSpMkLst>
            <pc:docMk/>
            <pc:sldMk cId="3463758575" sldId="275"/>
            <ac:grpSpMk id="44" creationId="{34F88D19-C269-4F98-BE6B-CFB6207D3669}"/>
          </ac:grpSpMkLst>
        </pc:grpChg>
        <pc:grpChg chg="add del">
          <ac:chgData name="Rumyana Rekarska" userId="aac34af38fd008ed" providerId="LiveId" clId="{568E15E0-1B7B-431E-A772-31449FF3045C}" dt="2022-11-09T21:53:09.128" v="14" actId="26606"/>
          <ac:grpSpMkLst>
            <pc:docMk/>
            <pc:sldMk cId="3463758575" sldId="275"/>
            <ac:grpSpMk id="66" creationId="{088B852E-5494-418B-A833-75CF016A9E20}"/>
          </ac:grpSpMkLst>
        </pc:grpChg>
        <pc:grpChg chg="add del">
          <ac:chgData name="Rumyana Rekarska" userId="aac34af38fd008ed" providerId="LiveId" clId="{568E15E0-1B7B-431E-A772-31449FF3045C}" dt="2022-11-09T23:38:33.680" v="337" actId="26606"/>
          <ac:grpSpMkLst>
            <pc:docMk/>
            <pc:sldMk cId="3463758575" sldId="275"/>
            <ac:grpSpMk id="82" creationId="{57A28182-58A5-4DBB-8F64-BD944BCA8154}"/>
          </ac:grpSpMkLst>
        </pc:grpChg>
        <pc:grpChg chg="add del">
          <ac:chgData name="Rumyana Rekarska" userId="aac34af38fd008ed" providerId="LiveId" clId="{568E15E0-1B7B-431E-A772-31449FF3045C}" dt="2022-11-09T23:38:33.663" v="336" actId="26606"/>
          <ac:grpSpMkLst>
            <pc:docMk/>
            <pc:sldMk cId="3463758575" sldId="275"/>
            <ac:grpSpMk id="94" creationId="{57A28182-58A5-4DBB-8F64-BD944BCA8154}"/>
          </ac:grpSpMkLst>
        </pc:grpChg>
        <pc:picChg chg="mod ord">
          <ac:chgData name="Rumyana Rekarska" userId="aac34af38fd008ed" providerId="LiveId" clId="{568E15E0-1B7B-431E-A772-31449FF3045C}" dt="2022-11-09T23:38:33.680" v="337" actId="26606"/>
          <ac:picMkLst>
            <pc:docMk/>
            <pc:sldMk cId="3463758575" sldId="275"/>
            <ac:picMk id="5" creationId="{1135B52F-D2AE-9941-40F1-3EC818B31F36}"/>
          </ac:picMkLst>
        </pc:picChg>
        <pc:cxnChg chg="add del">
          <ac:chgData name="Rumyana Rekarska" userId="aac34af38fd008ed" providerId="LiveId" clId="{568E15E0-1B7B-431E-A772-31449FF3045C}" dt="2022-11-09T23:36:59.460" v="330" actId="26606"/>
          <ac:cxnSpMkLst>
            <pc:docMk/>
            <pc:sldMk cId="3463758575" sldId="275"/>
            <ac:cxnSpMk id="72" creationId="{C49DA8F6-BCC1-4447-B54C-57856834B94B}"/>
          </ac:cxnSpMkLst>
        </pc:cxnChg>
      </pc:sldChg>
      <pc:sldChg chg="modSp mod modTransition">
        <pc:chgData name="Rumyana Rekarska" userId="aac34af38fd008ed" providerId="LiveId" clId="{568E15E0-1B7B-431E-A772-31449FF3045C}" dt="2022-11-19T23:21:47.594" v="1626" actId="20577"/>
        <pc:sldMkLst>
          <pc:docMk/>
          <pc:sldMk cId="4138620133" sldId="276"/>
        </pc:sldMkLst>
        <pc:spChg chg="mod">
          <ac:chgData name="Rumyana Rekarska" userId="aac34af38fd008ed" providerId="LiveId" clId="{568E15E0-1B7B-431E-A772-31449FF3045C}" dt="2022-11-12T22:39:34.982" v="651" actId="122"/>
          <ac:spMkLst>
            <pc:docMk/>
            <pc:sldMk cId="4138620133" sldId="276"/>
            <ac:spMk id="2" creationId="{EE041C73-150A-4E11-BC01-28DADF439E02}"/>
          </ac:spMkLst>
        </pc:spChg>
        <pc:spChg chg="mod">
          <ac:chgData name="Rumyana Rekarska" userId="aac34af38fd008ed" providerId="LiveId" clId="{568E15E0-1B7B-431E-A772-31449FF3045C}" dt="2022-11-19T23:21:47.594" v="1626" actId="20577"/>
          <ac:spMkLst>
            <pc:docMk/>
            <pc:sldMk cId="4138620133" sldId="276"/>
            <ac:spMk id="3" creationId="{3D75DF94-09CA-4A6A-A0A1-303E0567FE8A}"/>
          </ac:spMkLst>
        </pc:spChg>
      </pc:sldChg>
      <pc:sldChg chg="new del">
        <pc:chgData name="Rumyana Rekarska" userId="aac34af38fd008ed" providerId="LiveId" clId="{568E15E0-1B7B-431E-A772-31449FF3045C}" dt="2022-11-09T22:49:30.185" v="51" actId="47"/>
        <pc:sldMkLst>
          <pc:docMk/>
          <pc:sldMk cId="4023690503" sldId="277"/>
        </pc:sldMkLst>
      </pc:sldChg>
      <pc:sldChg chg="addSp delSp modSp add del mod setBg">
        <pc:chgData name="Rumyana Rekarska" userId="aac34af38fd008ed" providerId="LiveId" clId="{568E15E0-1B7B-431E-A772-31449FF3045C}" dt="2022-11-12T22:54:59.663" v="891" actId="47"/>
        <pc:sldMkLst>
          <pc:docMk/>
          <pc:sldMk cId="2880674198" sldId="278"/>
        </pc:sldMkLst>
        <pc:spChg chg="mod">
          <ac:chgData name="Rumyana Rekarska" userId="aac34af38fd008ed" providerId="LiveId" clId="{568E15E0-1B7B-431E-A772-31449FF3045C}" dt="2022-11-12T22:08:56.332" v="544" actId="21"/>
          <ac:spMkLst>
            <pc:docMk/>
            <pc:sldMk cId="2880674198" sldId="278"/>
            <ac:spMk id="2" creationId="{00000000-0000-0000-0000-000000000000}"/>
          </ac:spMkLst>
        </pc:spChg>
        <pc:spChg chg="mod">
          <ac:chgData name="Rumyana Rekarska" userId="aac34af38fd008ed" providerId="LiveId" clId="{568E15E0-1B7B-431E-A772-31449FF3045C}" dt="2022-11-09T23:51:00.713" v="472" actId="255"/>
          <ac:spMkLst>
            <pc:docMk/>
            <pc:sldMk cId="2880674198" sldId="278"/>
            <ac:spMk id="3" creationId="{00000000-0000-0000-0000-000000000000}"/>
          </ac:spMkLst>
        </pc:spChg>
        <pc:spChg chg="add del">
          <ac:chgData name="Rumyana Rekarska" userId="aac34af38fd008ed" providerId="LiveId" clId="{568E15E0-1B7B-431E-A772-31449FF3045C}" dt="2022-11-09T22:48:04.487" v="44" actId="26606"/>
          <ac:spMkLst>
            <pc:docMk/>
            <pc:sldMk cId="2880674198" sldId="278"/>
            <ac:spMk id="1032" creationId="{E18F6E8B-15ED-43C7-94BA-91549A651C73}"/>
          </ac:spMkLst>
        </pc:spChg>
        <pc:spChg chg="add">
          <ac:chgData name="Rumyana Rekarska" userId="aac34af38fd008ed" providerId="LiveId" clId="{568E15E0-1B7B-431E-A772-31449FF3045C}" dt="2022-11-09T22:48:04.495" v="45" actId="26606"/>
          <ac:spMkLst>
            <pc:docMk/>
            <pc:sldMk cId="2880674198" sldId="278"/>
            <ac:spMk id="1038" creationId="{6CF143E5-57C3-46A3-91A2-EDAA7A8E6A75}"/>
          </ac:spMkLst>
        </pc:spChg>
        <pc:spChg chg="add del">
          <ac:chgData name="Rumyana Rekarska" userId="aac34af38fd008ed" providerId="LiveId" clId="{568E15E0-1B7B-431E-A772-31449FF3045C}" dt="2022-11-09T22:48:04.487" v="44" actId="26606"/>
          <ac:spMkLst>
            <pc:docMk/>
            <pc:sldMk cId="2880674198" sldId="278"/>
            <ac:spMk id="1039" creationId="{B81933D1-5615-42C7-9C0B-4EB7105CCE2D}"/>
          </ac:spMkLst>
        </pc:spChg>
        <pc:spChg chg="add del">
          <ac:chgData name="Rumyana Rekarska" userId="aac34af38fd008ed" providerId="LiveId" clId="{568E15E0-1B7B-431E-A772-31449FF3045C}" dt="2022-11-09T22:48:04.487" v="44" actId="26606"/>
          <ac:spMkLst>
            <pc:docMk/>
            <pc:sldMk cId="2880674198" sldId="278"/>
            <ac:spMk id="1041" creationId="{B089A89A-1E9C-4761-9DFF-53C275FBF870}"/>
          </ac:spMkLst>
        </pc:spChg>
        <pc:spChg chg="add del">
          <ac:chgData name="Rumyana Rekarska" userId="aac34af38fd008ed" providerId="LiveId" clId="{568E15E0-1B7B-431E-A772-31449FF3045C}" dt="2022-11-09T22:48:04.487" v="44" actId="26606"/>
          <ac:spMkLst>
            <pc:docMk/>
            <pc:sldMk cId="2880674198" sldId="278"/>
            <ac:spMk id="1043" creationId="{19C9EAEA-39D0-4B0E-A0EB-51E7B26740B1}"/>
          </ac:spMkLst>
        </pc:spChg>
        <pc:spChg chg="add">
          <ac:chgData name="Rumyana Rekarska" userId="aac34af38fd008ed" providerId="LiveId" clId="{568E15E0-1B7B-431E-A772-31449FF3045C}" dt="2022-11-09T22:48:04.495" v="45" actId="26606"/>
          <ac:spMkLst>
            <pc:docMk/>
            <pc:sldMk cId="2880674198" sldId="278"/>
            <ac:spMk id="1045" creationId="{2DA60C47-9F76-46D7-9D57-E0C7BA42B81A}"/>
          </ac:spMkLst>
        </pc:spChg>
        <pc:spChg chg="add">
          <ac:chgData name="Rumyana Rekarska" userId="aac34af38fd008ed" providerId="LiveId" clId="{568E15E0-1B7B-431E-A772-31449FF3045C}" dt="2022-11-09T22:48:04.495" v="45" actId="26606"/>
          <ac:spMkLst>
            <pc:docMk/>
            <pc:sldMk cId="2880674198" sldId="278"/>
            <ac:spMk id="1046" creationId="{99413ED5-9ED4-4772-BCE4-2BCAE6B12E35}"/>
          </ac:spMkLst>
        </pc:spChg>
        <pc:spChg chg="add">
          <ac:chgData name="Rumyana Rekarska" userId="aac34af38fd008ed" providerId="LiveId" clId="{568E15E0-1B7B-431E-A772-31449FF3045C}" dt="2022-11-09T22:48:04.495" v="45" actId="26606"/>
          <ac:spMkLst>
            <pc:docMk/>
            <pc:sldMk cId="2880674198" sldId="278"/>
            <ac:spMk id="1047" creationId="{04357C93-F0CB-4A1C-8F77-4E9063789819}"/>
          </ac:spMkLst>
        </pc:spChg>
        <pc:grpChg chg="add del">
          <ac:chgData name="Rumyana Rekarska" userId="aac34af38fd008ed" providerId="LiveId" clId="{568E15E0-1B7B-431E-A772-31449FF3045C}" dt="2022-11-09T22:48:04.487" v="44" actId="26606"/>
          <ac:grpSpMkLst>
            <pc:docMk/>
            <pc:sldMk cId="2880674198" sldId="278"/>
            <ac:grpSpMk id="1034" creationId="{032D8612-31EB-44CF-A1D0-14FD4C705424}"/>
          </ac:grpSpMkLst>
        </pc:grpChg>
        <pc:picChg chg="mod">
          <ac:chgData name="Rumyana Rekarska" userId="aac34af38fd008ed" providerId="LiveId" clId="{568E15E0-1B7B-431E-A772-31449FF3045C}" dt="2022-11-09T22:48:04.495" v="45" actId="26606"/>
          <ac:picMkLst>
            <pc:docMk/>
            <pc:sldMk cId="2880674198" sldId="278"/>
            <ac:picMk id="1026" creationId="{00000000-0000-0000-0000-000000000000}"/>
          </ac:picMkLst>
        </pc:picChg>
        <pc:picChg chg="mod">
          <ac:chgData name="Rumyana Rekarska" userId="aac34af38fd008ed" providerId="LiveId" clId="{568E15E0-1B7B-431E-A772-31449FF3045C}" dt="2022-11-09T22:48:04.495" v="45" actId="26606"/>
          <ac:picMkLst>
            <pc:docMk/>
            <pc:sldMk cId="2880674198" sldId="278"/>
            <ac:picMk id="1027" creationId="{00000000-0000-0000-0000-000000000000}"/>
          </ac:picMkLst>
        </pc:picChg>
      </pc:sldChg>
      <pc:sldChg chg="new del">
        <pc:chgData name="Rumyana Rekarska" userId="aac34af38fd008ed" providerId="LiveId" clId="{568E15E0-1B7B-431E-A772-31449FF3045C}" dt="2022-11-09T22:49:26.162" v="50" actId="47"/>
        <pc:sldMkLst>
          <pc:docMk/>
          <pc:sldMk cId="3322887883" sldId="279"/>
        </pc:sldMkLst>
      </pc:sldChg>
      <pc:sldChg chg="addSp delSp modSp add mod modTransition setBg delDesignElem">
        <pc:chgData name="Rumyana Rekarska" userId="aac34af38fd008ed" providerId="LiveId" clId="{568E15E0-1B7B-431E-A772-31449FF3045C}" dt="2022-11-22T21:41:17.952" v="2081"/>
        <pc:sldMkLst>
          <pc:docMk/>
          <pc:sldMk cId="2798432769" sldId="280"/>
        </pc:sldMkLst>
        <pc:spChg chg="add mod">
          <ac:chgData name="Rumyana Rekarska" userId="aac34af38fd008ed" providerId="LiveId" clId="{568E15E0-1B7B-431E-A772-31449FF3045C}" dt="2022-11-12T22:10:24.162" v="553" actId="208"/>
          <ac:spMkLst>
            <pc:docMk/>
            <pc:sldMk cId="2798432769" sldId="280"/>
            <ac:spMk id="2" creationId="{9183A21E-0A85-BCA6-9EAF-30AB9BDEE4F4}"/>
          </ac:spMkLst>
        </pc:spChg>
        <pc:spChg chg="mod ord">
          <ac:chgData name="Rumyana Rekarska" userId="aac34af38fd008ed" providerId="LiveId" clId="{568E15E0-1B7B-431E-A772-31449FF3045C}" dt="2022-11-12T22:09:09.510" v="546" actId="27636"/>
          <ac:spMkLst>
            <pc:docMk/>
            <pc:sldMk cId="2798432769" sldId="280"/>
            <ac:spMk id="4" creationId="{00000000-0000-0000-0000-000000000000}"/>
          </ac:spMkLst>
        </pc:spChg>
        <pc:spChg chg="add del">
          <ac:chgData name="Rumyana Rekarska" userId="aac34af38fd008ed" providerId="LiveId" clId="{568E15E0-1B7B-431E-A772-31449FF3045C}" dt="2022-11-09T23:25:57.027" v="275" actId="26606"/>
          <ac:spMkLst>
            <pc:docMk/>
            <pc:sldMk cId="2798432769" sldId="280"/>
            <ac:spMk id="9" creationId="{DBF61EA3-B236-439E-9C0B-340980D56BEE}"/>
          </ac:spMkLst>
        </pc:spChg>
        <pc:spChg chg="add del">
          <ac:chgData name="Rumyana Rekarska" userId="aac34af38fd008ed" providerId="LiveId" clId="{568E15E0-1B7B-431E-A772-31449FF3045C}" dt="2022-11-09T23:25:57.027" v="275" actId="26606"/>
          <ac:spMkLst>
            <pc:docMk/>
            <pc:sldMk cId="2798432769" sldId="280"/>
            <ac:spMk id="15" creationId="{E659831F-0D9A-4C63-9EBB-8435B85A440F}"/>
          </ac:spMkLst>
        </pc:spChg>
        <pc:spChg chg="add del">
          <ac:chgData name="Rumyana Rekarska" userId="aac34af38fd008ed" providerId="LiveId" clId="{568E15E0-1B7B-431E-A772-31449FF3045C}" dt="2022-11-09T23:26:50.152" v="277" actId="26606"/>
          <ac:spMkLst>
            <pc:docMk/>
            <pc:sldMk cId="2798432769" sldId="280"/>
            <ac:spMk id="20" creationId="{201CC55D-ED54-4C5C-95E6-10947BD1103B}"/>
          </ac:spMkLst>
        </pc:spChg>
        <pc:spChg chg="add del">
          <ac:chgData name="Rumyana Rekarska" userId="aac34af38fd008ed" providerId="LiveId" clId="{568E15E0-1B7B-431E-A772-31449FF3045C}" dt="2022-11-09T23:26:50.152" v="277" actId="26606"/>
          <ac:spMkLst>
            <pc:docMk/>
            <pc:sldMk cId="2798432769" sldId="280"/>
            <ac:spMk id="26" creationId="{3873B707-463F-40B0-8227-E8CC6C67EB25}"/>
          </ac:spMkLst>
        </pc:spChg>
        <pc:spChg chg="add del">
          <ac:chgData name="Rumyana Rekarska" userId="aac34af38fd008ed" providerId="LiveId" clId="{568E15E0-1B7B-431E-A772-31449FF3045C}" dt="2022-11-09T23:26:50.152" v="277" actId="26606"/>
          <ac:spMkLst>
            <pc:docMk/>
            <pc:sldMk cId="2798432769" sldId="280"/>
            <ac:spMk id="28" creationId="{C13237C8-E62C-4F0D-A318-BD6FB6C2D138}"/>
          </ac:spMkLst>
        </pc:spChg>
        <pc:spChg chg="add del">
          <ac:chgData name="Rumyana Rekarska" userId="aac34af38fd008ed" providerId="LiveId" clId="{568E15E0-1B7B-431E-A772-31449FF3045C}" dt="2022-11-09T23:26:50.152" v="277" actId="26606"/>
          <ac:spMkLst>
            <pc:docMk/>
            <pc:sldMk cId="2798432769" sldId="280"/>
            <ac:spMk id="30" creationId="{19C9EAEA-39D0-4B0E-A0EB-51E7B26740B1}"/>
          </ac:spMkLst>
        </pc:spChg>
        <pc:spChg chg="add del">
          <ac:chgData name="Rumyana Rekarska" userId="aac34af38fd008ed" providerId="LiveId" clId="{568E15E0-1B7B-431E-A772-31449FF3045C}" dt="2022-11-09T23:28:00.982" v="284" actId="26606"/>
          <ac:spMkLst>
            <pc:docMk/>
            <pc:sldMk cId="2798432769" sldId="280"/>
            <ac:spMk id="35" creationId="{117AB3D3-3C9C-4DED-809A-78734805B895}"/>
          </ac:spMkLst>
        </pc:spChg>
        <pc:spChg chg="add del">
          <ac:chgData name="Rumyana Rekarska" userId="aac34af38fd008ed" providerId="LiveId" clId="{568E15E0-1B7B-431E-A772-31449FF3045C}" dt="2022-11-09T23:28:00.982" v="284" actId="26606"/>
          <ac:spMkLst>
            <pc:docMk/>
            <pc:sldMk cId="2798432769" sldId="280"/>
            <ac:spMk id="37" creationId="{3A9A4357-BD1D-4622-A4FE-766E6AB8DE84}"/>
          </ac:spMkLst>
        </pc:spChg>
        <pc:spChg chg="add del">
          <ac:chgData name="Rumyana Rekarska" userId="aac34af38fd008ed" providerId="LiveId" clId="{568E15E0-1B7B-431E-A772-31449FF3045C}" dt="2022-11-09T23:28:00.982" v="284" actId="26606"/>
          <ac:spMkLst>
            <pc:docMk/>
            <pc:sldMk cId="2798432769" sldId="280"/>
            <ac:spMk id="39" creationId="{E659831F-0D9A-4C63-9EBB-8435B85A440F}"/>
          </ac:spMkLst>
        </pc:spChg>
        <pc:spChg chg="add del">
          <ac:chgData name="Rumyana Rekarska" userId="aac34af38fd008ed" providerId="LiveId" clId="{568E15E0-1B7B-431E-A772-31449FF3045C}" dt="2022-11-09T23:28:00.982" v="284" actId="26606"/>
          <ac:spMkLst>
            <pc:docMk/>
            <pc:sldMk cId="2798432769" sldId="280"/>
            <ac:spMk id="41" creationId="{E6995CE5-F890-4ABA-82A2-26507CE8D2A3}"/>
          </ac:spMkLst>
        </pc:spChg>
        <pc:spChg chg="add del">
          <ac:chgData name="Rumyana Rekarska" userId="aac34af38fd008ed" providerId="LiveId" clId="{568E15E0-1B7B-431E-A772-31449FF3045C}" dt="2022-11-09T23:27:32.938" v="281" actId="26606"/>
          <ac:spMkLst>
            <pc:docMk/>
            <pc:sldMk cId="2798432769" sldId="280"/>
            <ac:spMk id="46" creationId="{201CC55D-ED54-4C5C-95E6-10947BD1103B}"/>
          </ac:spMkLst>
        </pc:spChg>
        <pc:spChg chg="add del">
          <ac:chgData name="Rumyana Rekarska" userId="aac34af38fd008ed" providerId="LiveId" clId="{568E15E0-1B7B-431E-A772-31449FF3045C}" dt="2022-11-09T23:28:25.244" v="286" actId="26606"/>
          <ac:spMkLst>
            <pc:docMk/>
            <pc:sldMk cId="2798432769" sldId="280"/>
            <ac:spMk id="50" creationId="{55222F96-971A-4F90-B841-6BAB416C7AC1}"/>
          </ac:spMkLst>
        </pc:spChg>
        <pc:spChg chg="add del">
          <ac:chgData name="Rumyana Rekarska" userId="aac34af38fd008ed" providerId="LiveId" clId="{568E15E0-1B7B-431E-A772-31449FF3045C}" dt="2022-11-09T23:27:32.938" v="281" actId="26606"/>
          <ac:spMkLst>
            <pc:docMk/>
            <pc:sldMk cId="2798432769" sldId="280"/>
            <ac:spMk id="52" creationId="{3873B707-463F-40B0-8227-E8CC6C67EB25}"/>
          </ac:spMkLst>
        </pc:spChg>
        <pc:spChg chg="add del">
          <ac:chgData name="Rumyana Rekarska" userId="aac34af38fd008ed" providerId="LiveId" clId="{568E15E0-1B7B-431E-A772-31449FF3045C}" dt="2022-11-09T23:27:32.938" v="281" actId="26606"/>
          <ac:spMkLst>
            <pc:docMk/>
            <pc:sldMk cId="2798432769" sldId="280"/>
            <ac:spMk id="54" creationId="{C13237C8-E62C-4F0D-A318-BD6FB6C2D138}"/>
          </ac:spMkLst>
        </pc:spChg>
        <pc:spChg chg="add del">
          <ac:chgData name="Rumyana Rekarska" userId="aac34af38fd008ed" providerId="LiveId" clId="{568E15E0-1B7B-431E-A772-31449FF3045C}" dt="2022-11-09T23:27:32.938" v="281" actId="26606"/>
          <ac:spMkLst>
            <pc:docMk/>
            <pc:sldMk cId="2798432769" sldId="280"/>
            <ac:spMk id="56" creationId="{19C9EAEA-39D0-4B0E-A0EB-51E7B26740B1}"/>
          </ac:spMkLst>
        </pc:spChg>
        <pc:spChg chg="add del">
          <ac:chgData name="Rumyana Rekarska" userId="aac34af38fd008ed" providerId="LiveId" clId="{568E15E0-1B7B-431E-A772-31449FF3045C}" dt="2022-11-09T23:28:00.969" v="283" actId="26606"/>
          <ac:spMkLst>
            <pc:docMk/>
            <pc:sldMk cId="2798432769" sldId="280"/>
            <ac:spMk id="58" creationId="{117AB3D3-3C9C-4DED-809A-78734805B895}"/>
          </ac:spMkLst>
        </pc:spChg>
        <pc:spChg chg="add del">
          <ac:chgData name="Rumyana Rekarska" userId="aac34af38fd008ed" providerId="LiveId" clId="{568E15E0-1B7B-431E-A772-31449FF3045C}" dt="2022-11-09T23:28:00.969" v="283" actId="26606"/>
          <ac:spMkLst>
            <pc:docMk/>
            <pc:sldMk cId="2798432769" sldId="280"/>
            <ac:spMk id="59" creationId="{3A9A4357-BD1D-4622-A4FE-766E6AB8DE84}"/>
          </ac:spMkLst>
        </pc:spChg>
        <pc:spChg chg="add del">
          <ac:chgData name="Rumyana Rekarska" userId="aac34af38fd008ed" providerId="LiveId" clId="{568E15E0-1B7B-431E-A772-31449FF3045C}" dt="2022-11-09T23:28:00.969" v="283" actId="26606"/>
          <ac:spMkLst>
            <pc:docMk/>
            <pc:sldMk cId="2798432769" sldId="280"/>
            <ac:spMk id="60" creationId="{E659831F-0D9A-4C63-9EBB-8435B85A440F}"/>
          </ac:spMkLst>
        </pc:spChg>
        <pc:spChg chg="add del">
          <ac:chgData name="Rumyana Rekarska" userId="aac34af38fd008ed" providerId="LiveId" clId="{568E15E0-1B7B-431E-A772-31449FF3045C}" dt="2022-11-09T23:28:00.969" v="283" actId="26606"/>
          <ac:spMkLst>
            <pc:docMk/>
            <pc:sldMk cId="2798432769" sldId="280"/>
            <ac:spMk id="61" creationId="{E6995CE5-F890-4ABA-82A2-26507CE8D2A3}"/>
          </ac:spMkLst>
        </pc:spChg>
        <pc:spChg chg="add del">
          <ac:chgData name="Rumyana Rekarska" userId="aac34af38fd008ed" providerId="LiveId" clId="{568E15E0-1B7B-431E-A772-31449FF3045C}" dt="2022-11-09T23:28:25.244" v="286" actId="26606"/>
          <ac:spMkLst>
            <pc:docMk/>
            <pc:sldMk cId="2798432769" sldId="280"/>
            <ac:spMk id="63" creationId="{DBC6133C-0615-4CE4-9132-37E609A9BDFA}"/>
          </ac:spMkLst>
        </pc:spChg>
        <pc:spChg chg="add del">
          <ac:chgData name="Rumyana Rekarska" userId="aac34af38fd008ed" providerId="LiveId" clId="{568E15E0-1B7B-431E-A772-31449FF3045C}" dt="2022-11-09T23:28:25.244" v="286" actId="26606"/>
          <ac:spMkLst>
            <pc:docMk/>
            <pc:sldMk cId="2798432769" sldId="280"/>
            <ac:spMk id="64" creationId="{169CC832-2974-4E8D-90ED-3E2941BA7336}"/>
          </ac:spMkLst>
        </pc:spChg>
        <pc:spChg chg="add del">
          <ac:chgData name="Rumyana Rekarska" userId="aac34af38fd008ed" providerId="LiveId" clId="{568E15E0-1B7B-431E-A772-31449FF3045C}" dt="2022-11-09T23:28:25.244" v="286" actId="26606"/>
          <ac:spMkLst>
            <pc:docMk/>
            <pc:sldMk cId="2798432769" sldId="280"/>
            <ac:spMk id="65" creationId="{08980754-6F4B-43C9-B9BE-127B6BED6586}"/>
          </ac:spMkLst>
        </pc:spChg>
        <pc:spChg chg="add del">
          <ac:chgData name="Rumyana Rekarska" userId="aac34af38fd008ed" providerId="LiveId" clId="{568E15E0-1B7B-431E-A772-31449FF3045C}" dt="2022-11-09T23:28:25.244" v="286" actId="26606"/>
          <ac:spMkLst>
            <pc:docMk/>
            <pc:sldMk cId="2798432769" sldId="280"/>
            <ac:spMk id="66" creationId="{2C1BBA94-3F40-40AA-8BB9-E69E25E537C1}"/>
          </ac:spMkLst>
        </pc:spChg>
        <pc:spChg chg="add del">
          <ac:chgData name="Rumyana Rekarska" userId="aac34af38fd008ed" providerId="LiveId" clId="{568E15E0-1B7B-431E-A772-31449FF3045C}" dt="2022-11-09T23:29:10.251" v="290" actId="26606"/>
          <ac:spMkLst>
            <pc:docMk/>
            <pc:sldMk cId="2798432769" sldId="280"/>
            <ac:spMk id="71" creationId="{9A724DBA-D2D9-471E-8ED7-2015DDD950DF}"/>
          </ac:spMkLst>
        </pc:spChg>
        <pc:spChg chg="add del">
          <ac:chgData name="Rumyana Rekarska" userId="aac34af38fd008ed" providerId="LiveId" clId="{568E15E0-1B7B-431E-A772-31449FF3045C}" dt="2022-11-09T23:29:10.251" v="290" actId="26606"/>
          <ac:spMkLst>
            <pc:docMk/>
            <pc:sldMk cId="2798432769" sldId="280"/>
            <ac:spMk id="73" creationId="{08980754-6F4B-43C9-B9BE-127B6BED6586}"/>
          </ac:spMkLst>
        </pc:spChg>
        <pc:spChg chg="add del">
          <ac:chgData name="Rumyana Rekarska" userId="aac34af38fd008ed" providerId="LiveId" clId="{568E15E0-1B7B-431E-A772-31449FF3045C}" dt="2022-11-09T23:29:10.251" v="290" actId="26606"/>
          <ac:spMkLst>
            <pc:docMk/>
            <pc:sldMk cId="2798432769" sldId="280"/>
            <ac:spMk id="75" creationId="{2C1BBA94-3F40-40AA-8BB9-E69E25E537C1}"/>
          </ac:spMkLst>
        </pc:spChg>
        <pc:spChg chg="add del">
          <ac:chgData name="Rumyana Rekarska" userId="aac34af38fd008ed" providerId="LiveId" clId="{568E15E0-1B7B-431E-A772-31449FF3045C}" dt="2022-11-09T23:29:10.251" v="290" actId="26606"/>
          <ac:spMkLst>
            <pc:docMk/>
            <pc:sldMk cId="2798432769" sldId="280"/>
            <ac:spMk id="77" creationId="{169CC832-2974-4E8D-90ED-3E2941BA7336}"/>
          </ac:spMkLst>
        </pc:spChg>
        <pc:spChg chg="add del">
          <ac:chgData name="Rumyana Rekarska" userId="aac34af38fd008ed" providerId="LiveId" clId="{568E15E0-1B7B-431E-A772-31449FF3045C}" dt="2022-11-09T23:29:10.251" v="290" actId="26606"/>
          <ac:spMkLst>
            <pc:docMk/>
            <pc:sldMk cId="2798432769" sldId="280"/>
            <ac:spMk id="79" creationId="{55222F96-971A-4F90-B841-6BAB416C7AC1}"/>
          </ac:spMkLst>
        </pc:spChg>
        <pc:spChg chg="add del">
          <ac:chgData name="Rumyana Rekarska" userId="aac34af38fd008ed" providerId="LiveId" clId="{568E15E0-1B7B-431E-A772-31449FF3045C}" dt="2022-11-09T23:29:22.257" v="292" actId="26606"/>
          <ac:spMkLst>
            <pc:docMk/>
            <pc:sldMk cId="2798432769" sldId="280"/>
            <ac:spMk id="84" creationId="{0288C6B4-AFC3-407F-A595-EFFD38D4CCAF}"/>
          </ac:spMkLst>
        </pc:spChg>
        <pc:spChg chg="add del">
          <ac:chgData name="Rumyana Rekarska" userId="aac34af38fd008ed" providerId="LiveId" clId="{568E15E0-1B7B-431E-A772-31449FF3045C}" dt="2022-11-09T23:29:22.257" v="292" actId="26606"/>
          <ac:spMkLst>
            <pc:docMk/>
            <pc:sldMk cId="2798432769" sldId="280"/>
            <ac:spMk id="86" creationId="{CF236821-17FE-429B-8D2C-08E13A64EA40}"/>
          </ac:spMkLst>
        </pc:spChg>
        <pc:spChg chg="add del">
          <ac:chgData name="Rumyana Rekarska" userId="aac34af38fd008ed" providerId="LiveId" clId="{568E15E0-1B7B-431E-A772-31449FF3045C}" dt="2022-11-09T23:29:22.257" v="292" actId="26606"/>
          <ac:spMkLst>
            <pc:docMk/>
            <pc:sldMk cId="2798432769" sldId="280"/>
            <ac:spMk id="88" creationId="{C0BDBCD2-E081-43AB-9119-C55465E59757}"/>
          </ac:spMkLst>
        </pc:spChg>
        <pc:spChg chg="add del">
          <ac:chgData name="Rumyana Rekarska" userId="aac34af38fd008ed" providerId="LiveId" clId="{568E15E0-1B7B-431E-A772-31449FF3045C}" dt="2022-11-09T23:29:22.257" v="292" actId="26606"/>
          <ac:spMkLst>
            <pc:docMk/>
            <pc:sldMk cId="2798432769" sldId="280"/>
            <ac:spMk id="90" creationId="{98E79BE4-34FE-485A-98A5-92CE8F7C4743}"/>
          </ac:spMkLst>
        </pc:spChg>
        <pc:spChg chg="add del">
          <ac:chgData name="Rumyana Rekarska" userId="aac34af38fd008ed" providerId="LiveId" clId="{568E15E0-1B7B-431E-A772-31449FF3045C}" dt="2022-11-09T23:29:22.257" v="292" actId="26606"/>
          <ac:spMkLst>
            <pc:docMk/>
            <pc:sldMk cId="2798432769" sldId="280"/>
            <ac:spMk id="92" creationId="{7A5F0580-5EE9-419F-96EE-B6529EF6E7D0}"/>
          </ac:spMkLst>
        </pc:spChg>
        <pc:spChg chg="add del">
          <ac:chgData name="Rumyana Rekarska" userId="aac34af38fd008ed" providerId="LiveId" clId="{568E15E0-1B7B-431E-A772-31449FF3045C}" dt="2022-11-22T21:41:17.952" v="2081"/>
          <ac:spMkLst>
            <pc:docMk/>
            <pc:sldMk cId="2798432769" sldId="280"/>
            <ac:spMk id="97" creationId="{2B566528-1B12-4246-9431-5C2D7D081168}"/>
          </ac:spMkLst>
        </pc:spChg>
        <pc:grpChg chg="add del">
          <ac:chgData name="Rumyana Rekarska" userId="aac34af38fd008ed" providerId="LiveId" clId="{568E15E0-1B7B-431E-A772-31449FF3045C}" dt="2022-11-09T23:25:57.027" v="275" actId="26606"/>
          <ac:grpSpMkLst>
            <pc:docMk/>
            <pc:sldMk cId="2798432769" sldId="280"/>
            <ac:grpSpMk id="11" creationId="{28FAF094-D087-493F-8DF9-A486C2D6BBAA}"/>
          </ac:grpSpMkLst>
        </pc:grpChg>
        <pc:grpChg chg="add del">
          <ac:chgData name="Rumyana Rekarska" userId="aac34af38fd008ed" providerId="LiveId" clId="{568E15E0-1B7B-431E-A772-31449FF3045C}" dt="2022-11-09T23:26:50.152" v="277" actId="26606"/>
          <ac:grpSpMkLst>
            <pc:docMk/>
            <pc:sldMk cId="2798432769" sldId="280"/>
            <ac:grpSpMk id="22" creationId="{1DE889C7-FAD6-4397-98E2-05D503484459}"/>
          </ac:grpSpMkLst>
        </pc:grpChg>
        <pc:grpChg chg="add del">
          <ac:chgData name="Rumyana Rekarska" userId="aac34af38fd008ed" providerId="LiveId" clId="{568E15E0-1B7B-431E-A772-31449FF3045C}" dt="2022-11-09T23:27:32.938" v="281" actId="26606"/>
          <ac:grpSpMkLst>
            <pc:docMk/>
            <pc:sldMk cId="2798432769" sldId="280"/>
            <ac:grpSpMk id="48" creationId="{1DE889C7-FAD6-4397-98E2-05D503484459}"/>
          </ac:grpSpMkLst>
        </pc:grpChg>
        <pc:grpChg chg="add del">
          <ac:chgData name="Rumyana Rekarska" userId="aac34af38fd008ed" providerId="LiveId" clId="{568E15E0-1B7B-431E-A772-31449FF3045C}" dt="2022-11-22T21:41:17.952" v="2081"/>
          <ac:grpSpMkLst>
            <pc:docMk/>
            <pc:sldMk cId="2798432769" sldId="280"/>
            <ac:grpSpMk id="99" creationId="{828A5161-06F1-46CF-8AD7-844680A59E13}"/>
          </ac:grpSpMkLst>
        </pc:grpChg>
        <pc:grpChg chg="add del">
          <ac:chgData name="Rumyana Rekarska" userId="aac34af38fd008ed" providerId="LiveId" clId="{568E15E0-1B7B-431E-A772-31449FF3045C}" dt="2022-11-22T21:41:17.952" v="2081"/>
          <ac:grpSpMkLst>
            <pc:docMk/>
            <pc:sldMk cId="2798432769" sldId="280"/>
            <ac:grpSpMk id="103" creationId="{5995D10D-E9C9-47DB-AE7E-801FEF38F5C9}"/>
          </ac:grpSpMkLst>
        </pc:grpChg>
        <pc:picChg chg="add mod ord">
          <ac:chgData name="Rumyana Rekarska" userId="aac34af38fd008ed" providerId="LiveId" clId="{568E15E0-1B7B-431E-A772-31449FF3045C}" dt="2022-11-12T22:10:37.263" v="555" actId="208"/>
          <ac:picMkLst>
            <pc:docMk/>
            <pc:sldMk cId="2798432769" sldId="280"/>
            <ac:picMk id="3" creationId="{B52FA3F4-14EB-3605-6A55-F5D5951FB730}"/>
          </ac:picMkLst>
        </pc:picChg>
      </pc:sldChg>
      <pc:sldChg chg="addSp delSp modSp add mod modTransition setBg delDesignElem">
        <pc:chgData name="Rumyana Rekarska" userId="aac34af38fd008ed" providerId="LiveId" clId="{568E15E0-1B7B-431E-A772-31449FF3045C}" dt="2022-11-22T21:41:17.952" v="2081"/>
        <pc:sldMkLst>
          <pc:docMk/>
          <pc:sldMk cId="3787655293" sldId="281"/>
        </pc:sldMkLst>
        <pc:spChg chg="mod">
          <ac:chgData name="Rumyana Rekarska" userId="aac34af38fd008ed" providerId="LiveId" clId="{568E15E0-1B7B-431E-A772-31449FF3045C}" dt="2022-11-09T23:53:03.039" v="493" actId="114"/>
          <ac:spMkLst>
            <pc:docMk/>
            <pc:sldMk cId="3787655293" sldId="281"/>
            <ac:spMk id="2" creationId="{00000000-0000-0000-0000-000000000000}"/>
          </ac:spMkLst>
        </pc:spChg>
        <pc:spChg chg="mod ord">
          <ac:chgData name="Rumyana Rekarska" userId="aac34af38fd008ed" providerId="LiveId" clId="{568E15E0-1B7B-431E-A772-31449FF3045C}" dt="2022-11-22T21:34:40.426" v="2029" actId="20577"/>
          <ac:spMkLst>
            <pc:docMk/>
            <pc:sldMk cId="3787655293" sldId="281"/>
            <ac:spMk id="3" creationId="{00000000-0000-0000-0000-000000000000}"/>
          </ac:spMkLst>
        </pc:spChg>
        <pc:spChg chg="add del mod">
          <ac:chgData name="Rumyana Rekarska" userId="aac34af38fd008ed" providerId="LiveId" clId="{568E15E0-1B7B-431E-A772-31449FF3045C}" dt="2022-11-10T16:34:01.470" v="521" actId="11529"/>
          <ac:spMkLst>
            <pc:docMk/>
            <pc:sldMk cId="3787655293" sldId="281"/>
            <ac:spMk id="4" creationId="{9B3BAF04-368A-24DF-57AD-C8984564E5FF}"/>
          </ac:spMkLst>
        </pc:spChg>
        <pc:spChg chg="add mod">
          <ac:chgData name="Rumyana Rekarska" userId="aac34af38fd008ed" providerId="LiveId" clId="{568E15E0-1B7B-431E-A772-31449FF3045C}" dt="2022-11-10T16:41:36.235" v="540" actId="120"/>
          <ac:spMkLst>
            <pc:docMk/>
            <pc:sldMk cId="3787655293" sldId="281"/>
            <ac:spMk id="5" creationId="{10B85DAD-E271-F536-5565-D3240E9ECA25}"/>
          </ac:spMkLst>
        </pc:spChg>
        <pc:spChg chg="add mod">
          <ac:chgData name="Rumyana Rekarska" userId="aac34af38fd008ed" providerId="LiveId" clId="{568E15E0-1B7B-431E-A772-31449FF3045C}" dt="2022-11-10T16:37:51.318" v="532" actId="13822"/>
          <ac:spMkLst>
            <pc:docMk/>
            <pc:sldMk cId="3787655293" sldId="281"/>
            <ac:spMk id="6" creationId="{A01DD20B-0DBE-9133-1274-E7405202DCC1}"/>
          </ac:spMkLst>
        </pc:spChg>
        <pc:spChg chg="add mod">
          <ac:chgData name="Rumyana Rekarska" userId="aac34af38fd008ed" providerId="LiveId" clId="{568E15E0-1B7B-431E-A772-31449FF3045C}" dt="2022-11-10T16:41:41.353" v="541" actId="14100"/>
          <ac:spMkLst>
            <pc:docMk/>
            <pc:sldMk cId="3787655293" sldId="281"/>
            <ac:spMk id="7" creationId="{ED035400-1D0D-0183-DCED-7483CE0DDE13}"/>
          </ac:spMkLst>
        </pc:spChg>
        <pc:spChg chg="add del">
          <ac:chgData name="Rumyana Rekarska" userId="aac34af38fd008ed" providerId="LiveId" clId="{568E15E0-1B7B-431E-A772-31449FF3045C}" dt="2022-11-22T21:41:17.952" v="2081"/>
          <ac:spMkLst>
            <pc:docMk/>
            <pc:sldMk cId="3787655293" sldId="281"/>
            <ac:spMk id="8" creationId="{B6CDA21F-E7AF-4C75-8395-33F58D5B0E45}"/>
          </ac:spMkLst>
        </pc:spChg>
        <pc:spChg chg="add del">
          <ac:chgData name="Rumyana Rekarska" userId="aac34af38fd008ed" providerId="LiveId" clId="{568E15E0-1B7B-431E-A772-31449FF3045C}" dt="2022-11-22T21:41:17.952" v="2081"/>
          <ac:spMkLst>
            <pc:docMk/>
            <pc:sldMk cId="3787655293" sldId="281"/>
            <ac:spMk id="15" creationId="{D5B0017B-2ECA-49AF-B397-DC140825DF8D}"/>
          </ac:spMkLst>
        </pc:spChg>
        <pc:grpChg chg="add del">
          <ac:chgData name="Rumyana Rekarska" userId="aac34af38fd008ed" providerId="LiveId" clId="{568E15E0-1B7B-431E-A772-31449FF3045C}" dt="2022-11-22T21:41:17.952" v="2081"/>
          <ac:grpSpMkLst>
            <pc:docMk/>
            <pc:sldMk cId="3787655293" sldId="281"/>
            <ac:grpSpMk id="10" creationId="{AE1C45F0-260A-458C-96ED-C1F6D2151219}"/>
          </ac:grpSpMkLst>
        </pc:grpChg>
        <pc:cxnChg chg="add del">
          <ac:chgData name="Rumyana Rekarska" userId="aac34af38fd008ed" providerId="LiveId" clId="{568E15E0-1B7B-431E-A772-31449FF3045C}" dt="2022-11-22T21:41:17.952" v="2081"/>
          <ac:cxnSpMkLst>
            <pc:docMk/>
            <pc:sldMk cId="3787655293" sldId="281"/>
            <ac:cxnSpMk id="17" creationId="{6CF1BAF6-AD41-4082-B212-8A1F9A2E8779}"/>
          </ac:cxnSpMkLst>
        </pc:cxnChg>
      </pc:sldChg>
      <pc:sldChg chg="addSp delSp modSp add mod modTransition setBg delDesignElem">
        <pc:chgData name="Rumyana Rekarska" userId="aac34af38fd008ed" providerId="LiveId" clId="{568E15E0-1B7B-431E-A772-31449FF3045C}" dt="2022-11-22T21:46:40.206" v="2102" actId="14100"/>
        <pc:sldMkLst>
          <pc:docMk/>
          <pc:sldMk cId="3368057765" sldId="282"/>
        </pc:sldMkLst>
        <pc:spChg chg="mod ord">
          <ac:chgData name="Rumyana Rekarska" userId="aac34af38fd008ed" providerId="LiveId" clId="{568E15E0-1B7B-431E-A772-31449FF3045C}" dt="2022-11-22T21:46:40.206" v="2102" actId="14100"/>
          <ac:spMkLst>
            <pc:docMk/>
            <pc:sldMk cId="3368057765" sldId="282"/>
            <ac:spMk id="2" creationId="{00000000-0000-0000-0000-000000000000}"/>
          </ac:spMkLst>
        </pc:spChg>
        <pc:spChg chg="mod">
          <ac:chgData name="Rumyana Rekarska" userId="aac34af38fd008ed" providerId="LiveId" clId="{568E15E0-1B7B-431E-A772-31449FF3045C}" dt="2022-11-22T21:46:17.170" v="2101" actId="26606"/>
          <ac:spMkLst>
            <pc:docMk/>
            <pc:sldMk cId="3368057765" sldId="282"/>
            <ac:spMk id="3" creationId="{00000000-0000-0000-0000-000000000000}"/>
          </ac:spMkLst>
        </pc:spChg>
        <pc:spChg chg="add del">
          <ac:chgData name="Rumyana Rekarska" userId="aac34af38fd008ed" providerId="LiveId" clId="{568E15E0-1B7B-431E-A772-31449FF3045C}" dt="2022-11-09T22:54:03.231" v="65" actId="26606"/>
          <ac:spMkLst>
            <pc:docMk/>
            <pc:sldMk cId="3368057765" sldId="282"/>
            <ac:spMk id="8" creationId="{CBB2B1F0-0DD6-4744-9A46-7A344FB48E40}"/>
          </ac:spMkLst>
        </pc:spChg>
        <pc:spChg chg="add del">
          <ac:chgData name="Rumyana Rekarska" userId="aac34af38fd008ed" providerId="LiveId" clId="{568E15E0-1B7B-431E-A772-31449FF3045C}" dt="2022-11-22T21:46:17.165" v="2100" actId="26606"/>
          <ac:spMkLst>
            <pc:docMk/>
            <pc:sldMk cId="3368057765" sldId="282"/>
            <ac:spMk id="9" creationId="{60E9A6ED-B880-44EA-8D60-C9D3C82CCBD2}"/>
          </ac:spMkLst>
        </pc:spChg>
        <pc:spChg chg="add del">
          <ac:chgData name="Rumyana Rekarska" userId="aac34af38fd008ed" providerId="LiveId" clId="{568E15E0-1B7B-431E-A772-31449FF3045C}" dt="2022-11-09T22:54:03.231" v="65" actId="26606"/>
          <ac:spMkLst>
            <pc:docMk/>
            <pc:sldMk cId="3368057765" sldId="282"/>
            <ac:spMk id="10" creationId="{52D502E5-F6B4-4D58-B4AE-FC466FF15EE8}"/>
          </ac:spMkLst>
        </pc:spChg>
        <pc:spChg chg="add">
          <ac:chgData name="Rumyana Rekarska" userId="aac34af38fd008ed" providerId="LiveId" clId="{568E15E0-1B7B-431E-A772-31449FF3045C}" dt="2022-11-22T21:46:17.170" v="2101" actId="26606"/>
          <ac:spMkLst>
            <pc:docMk/>
            <pc:sldMk cId="3368057765" sldId="282"/>
            <ac:spMk id="11" creationId="{9427AF5F-9A0E-42B7-A252-FD64C9885F9C}"/>
          </ac:spMkLst>
        </pc:spChg>
        <pc:spChg chg="add del">
          <ac:chgData name="Rumyana Rekarska" userId="aac34af38fd008ed" providerId="LiveId" clId="{568E15E0-1B7B-431E-A772-31449FF3045C}" dt="2022-11-09T22:54:03.231" v="65" actId="26606"/>
          <ac:spMkLst>
            <pc:docMk/>
            <pc:sldMk cId="3368057765" sldId="282"/>
            <ac:spMk id="12" creationId="{9DECDBF4-02B6-4BB4-B65B-B8107AD6A9E8}"/>
          </ac:spMkLst>
        </pc:spChg>
        <pc:spChg chg="add del">
          <ac:chgData name="Rumyana Rekarska" userId="aac34af38fd008ed" providerId="LiveId" clId="{568E15E0-1B7B-431E-A772-31449FF3045C}" dt="2022-11-09T23:35:58.978" v="327" actId="26606"/>
          <ac:spMkLst>
            <pc:docMk/>
            <pc:sldMk cId="3368057765" sldId="282"/>
            <ac:spMk id="17" creationId="{058A14AF-9FB5-4CC7-BA35-E8E85D3EDF0E}"/>
          </ac:spMkLst>
        </pc:spChg>
        <pc:spChg chg="add del">
          <ac:chgData name="Rumyana Rekarska" userId="aac34af38fd008ed" providerId="LiveId" clId="{568E15E0-1B7B-431E-A772-31449FF3045C}" dt="2022-11-09T23:35:58.978" v="327" actId="26606"/>
          <ac:spMkLst>
            <pc:docMk/>
            <pc:sldMk cId="3368057765" sldId="282"/>
            <ac:spMk id="19" creationId="{3A9A4357-BD1D-4622-A4FE-766E6AB8DE84}"/>
          </ac:spMkLst>
        </pc:spChg>
        <pc:spChg chg="add del">
          <ac:chgData name="Rumyana Rekarska" userId="aac34af38fd008ed" providerId="LiveId" clId="{568E15E0-1B7B-431E-A772-31449FF3045C}" dt="2022-11-09T23:35:58.978" v="327" actId="26606"/>
          <ac:spMkLst>
            <pc:docMk/>
            <pc:sldMk cId="3368057765" sldId="282"/>
            <ac:spMk id="21" creationId="{E659831F-0D9A-4C63-9EBB-8435B85A440F}"/>
          </ac:spMkLst>
        </pc:spChg>
        <pc:spChg chg="add del">
          <ac:chgData name="Rumyana Rekarska" userId="aac34af38fd008ed" providerId="LiveId" clId="{568E15E0-1B7B-431E-A772-31449FF3045C}" dt="2022-11-09T23:35:58.978" v="327" actId="26606"/>
          <ac:spMkLst>
            <pc:docMk/>
            <pc:sldMk cId="3368057765" sldId="282"/>
            <ac:spMk id="23" creationId="{E6995CE5-F890-4ABA-82A2-26507CE8D2A3}"/>
          </ac:spMkLst>
        </pc:spChg>
        <pc:spChg chg="add del">
          <ac:chgData name="Rumyana Rekarska" userId="aac34af38fd008ed" providerId="LiveId" clId="{568E15E0-1B7B-431E-A772-31449FF3045C}" dt="2022-11-22T21:41:17.952" v="2081"/>
          <ac:spMkLst>
            <pc:docMk/>
            <pc:sldMk cId="3368057765" sldId="282"/>
            <ac:spMk id="28" creationId="{2B97F24A-32CE-4C1C-A50D-3016B394DCFB}"/>
          </ac:spMkLst>
        </pc:spChg>
        <pc:spChg chg="add del">
          <ac:chgData name="Rumyana Rekarska" userId="aac34af38fd008ed" providerId="LiveId" clId="{568E15E0-1B7B-431E-A772-31449FF3045C}" dt="2022-11-22T21:41:17.952" v="2081"/>
          <ac:spMkLst>
            <pc:docMk/>
            <pc:sldMk cId="3368057765" sldId="282"/>
            <ac:spMk id="30" creationId="{CD8B4F24-440B-49E9-B85D-733523DC064B}"/>
          </ac:spMkLst>
        </pc:spChg>
        <pc:picChg chg="add del">
          <ac:chgData name="Rumyana Rekarska" userId="aac34af38fd008ed" providerId="LiveId" clId="{568E15E0-1B7B-431E-A772-31449FF3045C}" dt="2022-11-12T22:17:29.367" v="609"/>
          <ac:picMkLst>
            <pc:docMk/>
            <pc:sldMk cId="3368057765" sldId="282"/>
            <ac:picMk id="4" creationId="{B5E2C0E2-21F9-3DD7-C0A2-554AC31A8762}"/>
          </ac:picMkLst>
        </pc:picChg>
        <pc:picChg chg="add del mod">
          <ac:chgData name="Rumyana Rekarska" userId="aac34af38fd008ed" providerId="LiveId" clId="{568E15E0-1B7B-431E-A772-31449FF3045C}" dt="2022-11-09T23:34:56.300" v="318" actId="478"/>
          <ac:picMkLst>
            <pc:docMk/>
            <pc:sldMk cId="3368057765" sldId="282"/>
            <ac:picMk id="5" creationId="{34175662-42E8-DCAF-F0BD-4DD28F6792B4}"/>
          </ac:picMkLst>
        </pc:picChg>
        <pc:picChg chg="add mod">
          <ac:chgData name="Rumyana Rekarska" userId="aac34af38fd008ed" providerId="LiveId" clId="{568E15E0-1B7B-431E-A772-31449FF3045C}" dt="2022-11-22T21:46:17.170" v="2101" actId="26606"/>
          <ac:picMkLst>
            <pc:docMk/>
            <pc:sldMk cId="3368057765" sldId="282"/>
            <ac:picMk id="7" creationId="{716A0CDD-7366-8B94-2E65-E7E46C241F69}"/>
          </ac:picMkLst>
        </pc:picChg>
      </pc:sldChg>
      <pc:sldChg chg="addSp delSp modSp add del mod setBg delDesignElem">
        <pc:chgData name="Rumyana Rekarska" userId="aac34af38fd008ed" providerId="LiveId" clId="{568E15E0-1B7B-431E-A772-31449FF3045C}" dt="2022-11-09T23:13:14.403" v="178" actId="47"/>
        <pc:sldMkLst>
          <pc:docMk/>
          <pc:sldMk cId="3131433451" sldId="283"/>
        </pc:sldMkLst>
        <pc:spChg chg="mod">
          <ac:chgData name="Rumyana Rekarska" userId="aac34af38fd008ed" providerId="LiveId" clId="{568E15E0-1B7B-431E-A772-31449FF3045C}" dt="2022-11-09T23:01:41.458" v="133" actId="1076"/>
          <ac:spMkLst>
            <pc:docMk/>
            <pc:sldMk cId="3131433451" sldId="283"/>
            <ac:spMk id="2" creationId="{EBD8E43F-05E0-4509-AD02-0B03AACF1C7D}"/>
          </ac:spMkLst>
        </pc:spChg>
        <pc:spChg chg="mod">
          <ac:chgData name="Rumyana Rekarska" userId="aac34af38fd008ed" providerId="LiveId" clId="{568E15E0-1B7B-431E-A772-31449FF3045C}" dt="2022-11-09T23:10:36.766" v="167" actId="20577"/>
          <ac:spMkLst>
            <pc:docMk/>
            <pc:sldMk cId="3131433451" sldId="283"/>
            <ac:spMk id="3" creationId="{AB2849A0-BD0B-44CE-98F8-E2EE8DAC608E}"/>
          </ac:spMkLst>
        </pc:spChg>
        <pc:spChg chg="add">
          <ac:chgData name="Rumyana Rekarska" userId="aac34af38fd008ed" providerId="LiveId" clId="{568E15E0-1B7B-431E-A772-31449FF3045C}" dt="2022-11-09T22:58:57.716" v="119" actId="26606"/>
          <ac:spMkLst>
            <pc:docMk/>
            <pc:sldMk cId="3131433451" sldId="283"/>
            <ac:spMk id="8" creationId="{EE4E366E-272A-409E-840F-9A6A64A9E3FF}"/>
          </ac:spMkLst>
        </pc:spChg>
        <pc:spChg chg="add">
          <ac:chgData name="Rumyana Rekarska" userId="aac34af38fd008ed" providerId="LiveId" clId="{568E15E0-1B7B-431E-A772-31449FF3045C}" dt="2022-11-09T22:58:57.716" v="119" actId="26606"/>
          <ac:spMkLst>
            <pc:docMk/>
            <pc:sldMk cId="3131433451" sldId="283"/>
            <ac:spMk id="9" creationId="{A721560C-E4AB-4287-A29C-3F6916794CB9}"/>
          </ac:spMkLst>
        </pc:spChg>
        <pc:spChg chg="add">
          <ac:chgData name="Rumyana Rekarska" userId="aac34af38fd008ed" providerId="LiveId" clId="{568E15E0-1B7B-431E-A772-31449FF3045C}" dt="2022-11-09T22:58:57.716" v="119" actId="26606"/>
          <ac:spMkLst>
            <pc:docMk/>
            <pc:sldMk cId="3131433451" sldId="283"/>
            <ac:spMk id="10" creationId="{DF6CFF07-D953-4F9C-9A0E-E0A6AACB6158}"/>
          </ac:spMkLst>
        </pc:spChg>
        <pc:spChg chg="add del">
          <ac:chgData name="Rumyana Rekarska" userId="aac34af38fd008ed" providerId="LiveId" clId="{568E15E0-1B7B-431E-A772-31449FF3045C}" dt="2022-11-09T22:58:50.644" v="118" actId="26606"/>
          <ac:spMkLst>
            <pc:docMk/>
            <pc:sldMk cId="3131433451" sldId="283"/>
            <ac:spMk id="11" creationId="{EE4E366E-272A-409E-840F-9A6A64A9E3FF}"/>
          </ac:spMkLst>
        </pc:spChg>
        <pc:spChg chg="add">
          <ac:chgData name="Rumyana Rekarska" userId="aac34af38fd008ed" providerId="LiveId" clId="{568E15E0-1B7B-431E-A772-31449FF3045C}" dt="2022-11-09T22:58:57.716" v="119" actId="26606"/>
          <ac:spMkLst>
            <pc:docMk/>
            <pc:sldMk cId="3131433451" sldId="283"/>
            <ac:spMk id="12" creationId="{DAA4FEEE-0B5F-41BF-825D-60F9FB089568}"/>
          </ac:spMkLst>
        </pc:spChg>
        <pc:spChg chg="add del">
          <ac:chgData name="Rumyana Rekarska" userId="aac34af38fd008ed" providerId="LiveId" clId="{568E15E0-1B7B-431E-A772-31449FF3045C}" dt="2022-11-09T22:58:50.644" v="118" actId="26606"/>
          <ac:spMkLst>
            <pc:docMk/>
            <pc:sldMk cId="3131433451" sldId="283"/>
            <ac:spMk id="13" creationId="{A721560C-E4AB-4287-A29C-3F6916794CB9}"/>
          </ac:spMkLst>
        </pc:spChg>
        <pc:spChg chg="add del">
          <ac:chgData name="Rumyana Rekarska" userId="aac34af38fd008ed" providerId="LiveId" clId="{568E15E0-1B7B-431E-A772-31449FF3045C}" dt="2022-11-09T22:58:50.644" v="118" actId="26606"/>
          <ac:spMkLst>
            <pc:docMk/>
            <pc:sldMk cId="3131433451" sldId="283"/>
            <ac:spMk id="15" creationId="{DF6CFF07-D953-4F9C-9A0E-E0A6AACB6158}"/>
          </ac:spMkLst>
        </pc:spChg>
        <pc:spChg chg="add del">
          <ac:chgData name="Rumyana Rekarska" userId="aac34af38fd008ed" providerId="LiveId" clId="{568E15E0-1B7B-431E-A772-31449FF3045C}" dt="2022-11-09T22:58:50.644" v="118" actId="26606"/>
          <ac:spMkLst>
            <pc:docMk/>
            <pc:sldMk cId="3131433451" sldId="283"/>
            <ac:spMk id="17" creationId="{DAA4FEEE-0B5F-41BF-825D-60F9FB089568}"/>
          </ac:spMkLst>
        </pc:spChg>
        <pc:spChg chg="add mod">
          <ac:chgData name="Rumyana Rekarska" userId="aac34af38fd008ed" providerId="LiveId" clId="{568E15E0-1B7B-431E-A772-31449FF3045C}" dt="2022-11-09T23:06:29.471" v="138" actId="13822"/>
          <ac:spMkLst>
            <pc:docMk/>
            <pc:sldMk cId="3131433451" sldId="283"/>
            <ac:spMk id="21" creationId="{47EA8D03-5332-68F5-D87E-94A83AA52BC2}"/>
          </ac:spMkLst>
        </pc:spChg>
        <pc:spChg chg="add mod">
          <ac:chgData name="Rumyana Rekarska" userId="aac34af38fd008ed" providerId="LiveId" clId="{568E15E0-1B7B-431E-A772-31449FF3045C}" dt="2022-11-09T23:09:04.296" v="154" actId="1076"/>
          <ac:spMkLst>
            <pc:docMk/>
            <pc:sldMk cId="3131433451" sldId="283"/>
            <ac:spMk id="22" creationId="{DD09A46F-92A1-5622-C549-8C7E99E4E1AF}"/>
          </ac:spMkLst>
        </pc:spChg>
        <pc:spChg chg="add mod">
          <ac:chgData name="Rumyana Rekarska" userId="aac34af38fd008ed" providerId="LiveId" clId="{568E15E0-1B7B-431E-A772-31449FF3045C}" dt="2022-11-09T23:09:05.376" v="155" actId="1076"/>
          <ac:spMkLst>
            <pc:docMk/>
            <pc:sldMk cId="3131433451" sldId="283"/>
            <ac:spMk id="23" creationId="{45B8A09C-C3C5-4D66-BA78-01B58EC5B292}"/>
          </ac:spMkLst>
        </pc:spChg>
        <pc:spChg chg="del">
          <ac:chgData name="Rumyana Rekarska" userId="aac34af38fd008ed" providerId="LiveId" clId="{568E15E0-1B7B-431E-A772-31449FF3045C}" dt="2022-11-09T22:57:15.273" v="108"/>
          <ac:spMkLst>
            <pc:docMk/>
            <pc:sldMk cId="3131433451" sldId="283"/>
            <ac:spMk id="53" creationId="{4B6ECB93-D7FF-4F09-A8ED-D4588EE7C7DA}"/>
          </ac:spMkLst>
        </pc:spChg>
        <pc:spChg chg="del">
          <ac:chgData name="Rumyana Rekarska" userId="aac34af38fd008ed" providerId="LiveId" clId="{568E15E0-1B7B-431E-A772-31449FF3045C}" dt="2022-11-09T22:57:15.273" v="108"/>
          <ac:spMkLst>
            <pc:docMk/>
            <pc:sldMk cId="3131433451" sldId="283"/>
            <ac:spMk id="55" creationId="{EBF87945-A001-489F-9D9B-7D9435F0B9CA}"/>
          </ac:spMkLst>
        </pc:spChg>
        <pc:picChg chg="mod">
          <ac:chgData name="Rumyana Rekarska" userId="aac34af38fd008ed" providerId="LiveId" clId="{568E15E0-1B7B-431E-A772-31449FF3045C}" dt="2022-11-09T22:58:57.716" v="119" actId="26606"/>
          <ac:picMkLst>
            <pc:docMk/>
            <pc:sldMk cId="3131433451" sldId="283"/>
            <ac:picMk id="6" creationId="{E7BAF43A-E829-501F-A583-860F43093E9F}"/>
          </ac:picMkLst>
        </pc:picChg>
        <pc:inkChg chg="add del">
          <ac:chgData name="Rumyana Rekarska" userId="aac34af38fd008ed" providerId="LiveId" clId="{568E15E0-1B7B-431E-A772-31449FF3045C}" dt="2022-11-09T22:58:50.417" v="117" actId="9405"/>
          <ac:inkMkLst>
            <pc:docMk/>
            <pc:sldMk cId="3131433451" sldId="283"/>
            <ac:inkMk id="4" creationId="{41DA4DA1-9236-C2AE-9D53-A5DC55E08BF9}"/>
          </ac:inkMkLst>
        </pc:inkChg>
        <pc:inkChg chg="add del">
          <ac:chgData name="Rumyana Rekarska" userId="aac34af38fd008ed" providerId="LiveId" clId="{568E15E0-1B7B-431E-A772-31449FF3045C}" dt="2022-11-09T22:58:49.957" v="116" actId="9405"/>
          <ac:inkMkLst>
            <pc:docMk/>
            <pc:sldMk cId="3131433451" sldId="283"/>
            <ac:inkMk id="5" creationId="{4520EE77-97DC-D446-CC4A-13AB0C13F6D9}"/>
          </ac:inkMkLst>
        </pc:inkChg>
        <pc:inkChg chg="add del">
          <ac:chgData name="Rumyana Rekarska" userId="aac34af38fd008ed" providerId="LiveId" clId="{568E15E0-1B7B-431E-A772-31449FF3045C}" dt="2022-11-09T23:01:41.243" v="132" actId="9405"/>
          <ac:inkMkLst>
            <pc:docMk/>
            <pc:sldMk cId="3131433451" sldId="283"/>
            <ac:inkMk id="7" creationId="{906C8F61-CC84-EECC-918E-D44197CF7DDE}"/>
          </ac:inkMkLst>
        </pc:inkChg>
        <pc:inkChg chg="add del">
          <ac:chgData name="Rumyana Rekarska" userId="aac34af38fd008ed" providerId="LiveId" clId="{568E15E0-1B7B-431E-A772-31449FF3045C}" dt="2022-11-09T23:01:41.041" v="131" actId="9405"/>
          <ac:inkMkLst>
            <pc:docMk/>
            <pc:sldMk cId="3131433451" sldId="283"/>
            <ac:inkMk id="14" creationId="{6E03C254-81DB-852C-AD8A-1D8441500F95}"/>
          </ac:inkMkLst>
        </pc:inkChg>
        <pc:inkChg chg="add del">
          <ac:chgData name="Rumyana Rekarska" userId="aac34af38fd008ed" providerId="LiveId" clId="{568E15E0-1B7B-431E-A772-31449FF3045C}" dt="2022-11-09T23:01:40.852" v="130" actId="9405"/>
          <ac:inkMkLst>
            <pc:docMk/>
            <pc:sldMk cId="3131433451" sldId="283"/>
            <ac:inkMk id="16" creationId="{88C88E29-65C0-C823-921B-D8C172786954}"/>
          </ac:inkMkLst>
        </pc:inkChg>
        <pc:inkChg chg="add del">
          <ac:chgData name="Rumyana Rekarska" userId="aac34af38fd008ed" providerId="LiveId" clId="{568E15E0-1B7B-431E-A772-31449FF3045C}" dt="2022-11-09T23:01:40.650" v="129" actId="9405"/>
          <ac:inkMkLst>
            <pc:docMk/>
            <pc:sldMk cId="3131433451" sldId="283"/>
            <ac:inkMk id="18" creationId="{328B6CF3-29C5-4132-FB13-E08EEC2027B0}"/>
          </ac:inkMkLst>
        </pc:inkChg>
        <pc:inkChg chg="add del">
          <ac:chgData name="Rumyana Rekarska" userId="aac34af38fd008ed" providerId="LiveId" clId="{568E15E0-1B7B-431E-A772-31449FF3045C}" dt="2022-11-09T23:01:40.495" v="128" actId="9405"/>
          <ac:inkMkLst>
            <pc:docMk/>
            <pc:sldMk cId="3131433451" sldId="283"/>
            <ac:inkMk id="19" creationId="{4729EE81-FCF1-C0D4-3D2D-E0D475F1F3F5}"/>
          </ac:inkMkLst>
        </pc:inkChg>
        <pc:inkChg chg="add del">
          <ac:chgData name="Rumyana Rekarska" userId="aac34af38fd008ed" providerId="LiveId" clId="{568E15E0-1B7B-431E-A772-31449FF3045C}" dt="2022-11-09T23:02:06.740" v="135" actId="9405"/>
          <ac:inkMkLst>
            <pc:docMk/>
            <pc:sldMk cId="3131433451" sldId="283"/>
            <ac:inkMk id="20" creationId="{2AA2B716-CDA7-BBC7-45AB-61553F9252DE}"/>
          </ac:inkMkLst>
        </pc:inkChg>
      </pc:sldChg>
      <pc:sldChg chg="modSp add mod modTransition">
        <pc:chgData name="Rumyana Rekarska" userId="aac34af38fd008ed" providerId="LiveId" clId="{568E15E0-1B7B-431E-A772-31449FF3045C}" dt="2022-11-19T23:11:26.800" v="1601" actId="20577"/>
        <pc:sldMkLst>
          <pc:docMk/>
          <pc:sldMk cId="462151828" sldId="284"/>
        </pc:sldMkLst>
        <pc:spChg chg="mod">
          <ac:chgData name="Rumyana Rekarska" userId="aac34af38fd008ed" providerId="LiveId" clId="{568E15E0-1B7B-431E-A772-31449FF3045C}" dt="2022-11-19T23:11:26.800" v="1601" actId="20577"/>
          <ac:spMkLst>
            <pc:docMk/>
            <pc:sldMk cId="462151828" sldId="284"/>
            <ac:spMk id="3" creationId="{AB2849A0-BD0B-44CE-98F8-E2EE8DAC608E}"/>
          </ac:spMkLst>
        </pc:spChg>
      </pc:sldChg>
      <pc:sldChg chg="delSp modSp add del mod setBg delDesignElem">
        <pc:chgData name="Rumyana Rekarska" userId="aac34af38fd008ed" providerId="LiveId" clId="{568E15E0-1B7B-431E-A772-31449FF3045C}" dt="2022-11-09T23:03:59.663" v="136" actId="47"/>
        <pc:sldMkLst>
          <pc:docMk/>
          <pc:sldMk cId="3103432373" sldId="284"/>
        </pc:sldMkLst>
        <pc:spChg chg="mod">
          <ac:chgData name="Rumyana Rekarska" userId="aac34af38fd008ed" providerId="LiveId" clId="{568E15E0-1B7B-431E-A772-31449FF3045C}" dt="2022-11-09T22:57:22.103" v="112" actId="27636"/>
          <ac:spMkLst>
            <pc:docMk/>
            <pc:sldMk cId="3103432373" sldId="284"/>
            <ac:spMk id="3" creationId="{AB2849A0-BD0B-44CE-98F8-E2EE8DAC608E}"/>
          </ac:spMkLst>
        </pc:spChg>
        <pc:spChg chg="del">
          <ac:chgData name="Rumyana Rekarska" userId="aac34af38fd008ed" providerId="LiveId" clId="{568E15E0-1B7B-431E-A772-31449FF3045C}" dt="2022-11-09T22:57:21.873" v="111"/>
          <ac:spMkLst>
            <pc:docMk/>
            <pc:sldMk cId="3103432373" sldId="284"/>
            <ac:spMk id="53" creationId="{4B6ECB93-D7FF-4F09-A8ED-D4588EE7C7DA}"/>
          </ac:spMkLst>
        </pc:spChg>
        <pc:spChg chg="del">
          <ac:chgData name="Rumyana Rekarska" userId="aac34af38fd008ed" providerId="LiveId" clId="{568E15E0-1B7B-431E-A772-31449FF3045C}" dt="2022-11-09T22:57:21.873" v="111"/>
          <ac:spMkLst>
            <pc:docMk/>
            <pc:sldMk cId="3103432373" sldId="284"/>
            <ac:spMk id="55" creationId="{EBF87945-A001-489F-9D9B-7D9435F0B9CA}"/>
          </ac:spMkLst>
        </pc:spChg>
      </pc:sldChg>
      <pc:sldChg chg="add del">
        <pc:chgData name="Rumyana Rekarska" userId="aac34af38fd008ed" providerId="LiveId" clId="{568E15E0-1B7B-431E-A772-31449FF3045C}" dt="2022-11-12T22:51:06.822" v="876" actId="47"/>
        <pc:sldMkLst>
          <pc:docMk/>
          <pc:sldMk cId="38203755" sldId="285"/>
        </pc:sldMkLst>
      </pc:sldChg>
      <pc:sldChg chg="modSp add del mod modTransition">
        <pc:chgData name="Rumyana Rekarska" userId="aac34af38fd008ed" providerId="LiveId" clId="{568E15E0-1B7B-431E-A772-31449FF3045C}" dt="2022-11-22T21:26:24.658" v="1709"/>
        <pc:sldMkLst>
          <pc:docMk/>
          <pc:sldMk cId="2961659173" sldId="285"/>
        </pc:sldMkLst>
        <pc:spChg chg="mod">
          <ac:chgData name="Rumyana Rekarska" userId="aac34af38fd008ed" providerId="LiveId" clId="{568E15E0-1B7B-431E-A772-31449FF3045C}" dt="2022-11-18T09:29:01.150" v="1310"/>
          <ac:spMkLst>
            <pc:docMk/>
            <pc:sldMk cId="2961659173" sldId="285"/>
            <ac:spMk id="2" creationId="{2B35AB8D-24F9-FD9E-02BC-1E23D37BF9E5}"/>
          </ac:spMkLst>
        </pc:spChg>
      </pc:sldChg>
      <pc:sldChg chg="new del">
        <pc:chgData name="Rumyana Rekarska" userId="aac34af38fd008ed" providerId="LiveId" clId="{568E15E0-1B7B-431E-A772-31449FF3045C}" dt="2022-11-09T23:32:30.782" v="308" actId="47"/>
        <pc:sldMkLst>
          <pc:docMk/>
          <pc:sldMk cId="3785397894" sldId="285"/>
        </pc:sldMkLst>
      </pc:sldChg>
      <pc:sldChg chg="addSp delSp modSp add del mod setBg delDesignElem">
        <pc:chgData name="Rumyana Rekarska" userId="aac34af38fd008ed" providerId="LiveId" clId="{568E15E0-1B7B-431E-A772-31449FF3045C}" dt="2022-11-10T15:48:43.216" v="511" actId="47"/>
        <pc:sldMkLst>
          <pc:docMk/>
          <pc:sldMk cId="274164942" sldId="286"/>
        </pc:sldMkLst>
        <pc:spChg chg="mod ord">
          <ac:chgData name="Rumyana Rekarska" userId="aac34af38fd008ed" providerId="LiveId" clId="{568E15E0-1B7B-431E-A772-31449FF3045C}" dt="2022-11-09T23:52:18.374" v="479" actId="1076"/>
          <ac:spMkLst>
            <pc:docMk/>
            <pc:sldMk cId="274164942" sldId="286"/>
            <ac:spMk id="4" creationId="{00000000-0000-0000-0000-000000000000}"/>
          </ac:spMkLst>
        </pc:spChg>
        <pc:spChg chg="add del">
          <ac:chgData name="Rumyana Rekarska" userId="aac34af38fd008ed" providerId="LiveId" clId="{568E15E0-1B7B-431E-A772-31449FF3045C}" dt="2022-11-09T23:33:23.643" v="315" actId="26606"/>
          <ac:spMkLst>
            <pc:docMk/>
            <pc:sldMk cId="274164942" sldId="286"/>
            <ac:spMk id="10" creationId="{2B566528-1B12-4246-9431-5C2D7D081168}"/>
          </ac:spMkLst>
        </pc:spChg>
        <pc:spChg chg="add del">
          <ac:chgData name="Rumyana Rekarska" userId="aac34af38fd008ed" providerId="LiveId" clId="{568E15E0-1B7B-431E-A772-31449FF3045C}" dt="2022-11-09T23:33:23.643" v="315" actId="26606"/>
          <ac:spMkLst>
            <pc:docMk/>
            <pc:sldMk cId="274164942" sldId="286"/>
            <ac:spMk id="12" creationId="{D3F51FEB-38FB-4F6C-9F7B-2F2AFAB65463}"/>
          </ac:spMkLst>
        </pc:spChg>
        <pc:spChg chg="add del">
          <ac:chgData name="Rumyana Rekarska" userId="aac34af38fd008ed" providerId="LiveId" clId="{568E15E0-1B7B-431E-A772-31449FF3045C}" dt="2022-11-09T23:33:23.643" v="315" actId="26606"/>
          <ac:spMkLst>
            <pc:docMk/>
            <pc:sldMk cId="274164942" sldId="286"/>
            <ac:spMk id="14" creationId="{1E547BA6-BAE0-43BB-A7CA-60F69CE252F0}"/>
          </ac:spMkLst>
        </pc:spChg>
        <pc:spChg chg="add del">
          <ac:chgData name="Rumyana Rekarska" userId="aac34af38fd008ed" providerId="LiveId" clId="{568E15E0-1B7B-431E-A772-31449FF3045C}" dt="2022-11-09T23:32:46.948" v="310" actId="26606"/>
          <ac:spMkLst>
            <pc:docMk/>
            <pc:sldMk cId="274164942" sldId="286"/>
            <ac:spMk id="23" creationId="{201CC55D-ED54-4C5C-95E6-10947BD1103B}"/>
          </ac:spMkLst>
        </pc:spChg>
        <pc:spChg chg="add del">
          <ac:chgData name="Rumyana Rekarska" userId="aac34af38fd008ed" providerId="LiveId" clId="{568E15E0-1B7B-431E-A772-31449FF3045C}" dt="2022-11-09T23:33:23.635" v="314" actId="26606"/>
          <ac:spMkLst>
            <pc:docMk/>
            <pc:sldMk cId="274164942" sldId="286"/>
            <ac:spMk id="27" creationId="{2C1BBA94-3F40-40AA-8BB9-E69E25E537C1}"/>
          </ac:spMkLst>
        </pc:spChg>
        <pc:spChg chg="add del">
          <ac:chgData name="Rumyana Rekarska" userId="aac34af38fd008ed" providerId="LiveId" clId="{568E15E0-1B7B-431E-A772-31449FF3045C}" dt="2022-11-09T23:32:46.948" v="310" actId="26606"/>
          <ac:spMkLst>
            <pc:docMk/>
            <pc:sldMk cId="274164942" sldId="286"/>
            <ac:spMk id="29" creationId="{3873B707-463F-40B0-8227-E8CC6C67EB25}"/>
          </ac:spMkLst>
        </pc:spChg>
        <pc:spChg chg="add del">
          <ac:chgData name="Rumyana Rekarska" userId="aac34af38fd008ed" providerId="LiveId" clId="{568E15E0-1B7B-431E-A772-31449FF3045C}" dt="2022-11-09T23:32:46.948" v="310" actId="26606"/>
          <ac:spMkLst>
            <pc:docMk/>
            <pc:sldMk cId="274164942" sldId="286"/>
            <ac:spMk id="31" creationId="{C13237C8-E62C-4F0D-A318-BD6FB6C2D138}"/>
          </ac:spMkLst>
        </pc:spChg>
        <pc:spChg chg="add del">
          <ac:chgData name="Rumyana Rekarska" userId="aac34af38fd008ed" providerId="LiveId" clId="{568E15E0-1B7B-431E-A772-31449FF3045C}" dt="2022-11-09T23:32:46.948" v="310" actId="26606"/>
          <ac:spMkLst>
            <pc:docMk/>
            <pc:sldMk cId="274164942" sldId="286"/>
            <ac:spMk id="33" creationId="{19C9EAEA-39D0-4B0E-A0EB-51E7B26740B1}"/>
          </ac:spMkLst>
        </pc:spChg>
        <pc:spChg chg="add del">
          <ac:chgData name="Rumyana Rekarska" userId="aac34af38fd008ed" providerId="LiveId" clId="{568E15E0-1B7B-431E-A772-31449FF3045C}" dt="2022-11-09T23:33:03.881" v="312" actId="26606"/>
          <ac:spMkLst>
            <pc:docMk/>
            <pc:sldMk cId="274164942" sldId="286"/>
            <ac:spMk id="35" creationId="{2B566528-1B12-4246-9431-5C2D7D081168}"/>
          </ac:spMkLst>
        </pc:spChg>
        <pc:spChg chg="add del">
          <ac:chgData name="Rumyana Rekarska" userId="aac34af38fd008ed" providerId="LiveId" clId="{568E15E0-1B7B-431E-A772-31449FF3045C}" dt="2022-11-09T23:33:23.635" v="314" actId="26606"/>
          <ac:spMkLst>
            <pc:docMk/>
            <pc:sldMk cId="274164942" sldId="286"/>
            <ac:spMk id="42" creationId="{3756B343-807D-456E-AA26-80E96B75D13B}"/>
          </ac:spMkLst>
        </pc:spChg>
        <pc:spChg chg="add del">
          <ac:chgData name="Rumyana Rekarska" userId="aac34af38fd008ed" providerId="LiveId" clId="{568E15E0-1B7B-431E-A772-31449FF3045C}" dt="2022-11-09T23:33:23.635" v="314" actId="26606"/>
          <ac:spMkLst>
            <pc:docMk/>
            <pc:sldMk cId="274164942" sldId="286"/>
            <ac:spMk id="43" creationId="{08980754-6F4B-43C9-B9BE-127B6BED6586}"/>
          </ac:spMkLst>
        </pc:spChg>
        <pc:spChg chg="add del">
          <ac:chgData name="Rumyana Rekarska" userId="aac34af38fd008ed" providerId="LiveId" clId="{568E15E0-1B7B-431E-A772-31449FF3045C}" dt="2022-11-09T23:33:23.635" v="314" actId="26606"/>
          <ac:spMkLst>
            <pc:docMk/>
            <pc:sldMk cId="274164942" sldId="286"/>
            <ac:spMk id="44" creationId="{169CC832-2974-4E8D-90ED-3E2941BA7336}"/>
          </ac:spMkLst>
        </pc:spChg>
        <pc:spChg chg="add del">
          <ac:chgData name="Rumyana Rekarska" userId="aac34af38fd008ed" providerId="LiveId" clId="{568E15E0-1B7B-431E-A772-31449FF3045C}" dt="2022-11-09T23:33:23.635" v="314" actId="26606"/>
          <ac:spMkLst>
            <pc:docMk/>
            <pc:sldMk cId="274164942" sldId="286"/>
            <ac:spMk id="45" creationId="{55222F96-971A-4F90-B841-6BAB416C7AC1}"/>
          </ac:spMkLst>
        </pc:spChg>
        <pc:spChg chg="add">
          <ac:chgData name="Rumyana Rekarska" userId="aac34af38fd008ed" providerId="LiveId" clId="{568E15E0-1B7B-431E-A772-31449FF3045C}" dt="2022-11-09T23:33:23.643" v="315" actId="26606"/>
          <ac:spMkLst>
            <pc:docMk/>
            <pc:sldMk cId="274164942" sldId="286"/>
            <ac:spMk id="47" creationId="{2B566528-1B12-4246-9431-5C2D7D081168}"/>
          </ac:spMkLst>
        </pc:spChg>
        <pc:spChg chg="del">
          <ac:chgData name="Rumyana Rekarska" userId="aac34af38fd008ed" providerId="LiveId" clId="{568E15E0-1B7B-431E-A772-31449FF3045C}" dt="2022-11-09T23:30:18.724" v="299"/>
          <ac:spMkLst>
            <pc:docMk/>
            <pc:sldMk cId="274164942" sldId="286"/>
            <ac:spMk id="97" creationId="{2B566528-1B12-4246-9431-5C2D7D081168}"/>
          </ac:spMkLst>
        </pc:spChg>
        <pc:grpChg chg="add del">
          <ac:chgData name="Rumyana Rekarska" userId="aac34af38fd008ed" providerId="LiveId" clId="{568E15E0-1B7B-431E-A772-31449FF3045C}" dt="2022-11-09T23:33:23.643" v="315" actId="26606"/>
          <ac:grpSpMkLst>
            <pc:docMk/>
            <pc:sldMk cId="274164942" sldId="286"/>
            <ac:grpSpMk id="16" creationId="{912209CB-3E4C-43AE-B507-08269FAE89F5}"/>
          </ac:grpSpMkLst>
        </pc:grpChg>
        <pc:grpChg chg="add del">
          <ac:chgData name="Rumyana Rekarska" userId="aac34af38fd008ed" providerId="LiveId" clId="{568E15E0-1B7B-431E-A772-31449FF3045C}" dt="2022-11-09T23:32:46.948" v="310" actId="26606"/>
          <ac:grpSpMkLst>
            <pc:docMk/>
            <pc:sldMk cId="274164942" sldId="286"/>
            <ac:grpSpMk id="25" creationId="{1DE889C7-FAD6-4397-98E2-05D503484459}"/>
          </ac:grpSpMkLst>
        </pc:grpChg>
        <pc:grpChg chg="add del">
          <ac:chgData name="Rumyana Rekarska" userId="aac34af38fd008ed" providerId="LiveId" clId="{568E15E0-1B7B-431E-A772-31449FF3045C}" dt="2022-11-09T23:33:03.881" v="312" actId="26606"/>
          <ac:grpSpMkLst>
            <pc:docMk/>
            <pc:sldMk cId="274164942" sldId="286"/>
            <ac:grpSpMk id="36" creationId="{828A5161-06F1-46CF-8AD7-844680A59E13}"/>
          </ac:grpSpMkLst>
        </pc:grpChg>
        <pc:grpChg chg="add del">
          <ac:chgData name="Rumyana Rekarska" userId="aac34af38fd008ed" providerId="LiveId" clId="{568E15E0-1B7B-431E-A772-31449FF3045C}" dt="2022-11-09T23:33:03.881" v="312" actId="26606"/>
          <ac:grpSpMkLst>
            <pc:docMk/>
            <pc:sldMk cId="274164942" sldId="286"/>
            <ac:grpSpMk id="39" creationId="{5995D10D-E9C9-47DB-AE7E-801FEF38F5C9}"/>
          </ac:grpSpMkLst>
        </pc:grpChg>
        <pc:grpChg chg="add">
          <ac:chgData name="Rumyana Rekarska" userId="aac34af38fd008ed" providerId="LiveId" clId="{568E15E0-1B7B-431E-A772-31449FF3045C}" dt="2022-11-09T23:33:23.643" v="315" actId="26606"/>
          <ac:grpSpMkLst>
            <pc:docMk/>
            <pc:sldMk cId="274164942" sldId="286"/>
            <ac:grpSpMk id="48" creationId="{828A5161-06F1-46CF-8AD7-844680A59E13}"/>
          </ac:grpSpMkLst>
        </pc:grpChg>
        <pc:grpChg chg="add">
          <ac:chgData name="Rumyana Rekarska" userId="aac34af38fd008ed" providerId="LiveId" clId="{568E15E0-1B7B-431E-A772-31449FF3045C}" dt="2022-11-09T23:33:23.643" v="315" actId="26606"/>
          <ac:grpSpMkLst>
            <pc:docMk/>
            <pc:sldMk cId="274164942" sldId="286"/>
            <ac:grpSpMk id="50" creationId="{5995D10D-E9C9-47DB-AE7E-801FEF38F5C9}"/>
          </ac:grpSpMkLst>
        </pc:grpChg>
        <pc:grpChg chg="del">
          <ac:chgData name="Rumyana Rekarska" userId="aac34af38fd008ed" providerId="LiveId" clId="{568E15E0-1B7B-431E-A772-31449FF3045C}" dt="2022-11-09T23:30:18.724" v="299"/>
          <ac:grpSpMkLst>
            <pc:docMk/>
            <pc:sldMk cId="274164942" sldId="286"/>
            <ac:grpSpMk id="99" creationId="{828A5161-06F1-46CF-8AD7-844680A59E13}"/>
          </ac:grpSpMkLst>
        </pc:grpChg>
        <pc:grpChg chg="del">
          <ac:chgData name="Rumyana Rekarska" userId="aac34af38fd008ed" providerId="LiveId" clId="{568E15E0-1B7B-431E-A772-31449FF3045C}" dt="2022-11-09T23:30:18.724" v="299"/>
          <ac:grpSpMkLst>
            <pc:docMk/>
            <pc:sldMk cId="274164942" sldId="286"/>
            <ac:grpSpMk id="103" creationId="{5995D10D-E9C9-47DB-AE7E-801FEF38F5C9}"/>
          </ac:grpSpMkLst>
        </pc:grpChg>
        <pc:picChg chg="del">
          <ac:chgData name="Rumyana Rekarska" userId="aac34af38fd008ed" providerId="LiveId" clId="{568E15E0-1B7B-431E-A772-31449FF3045C}" dt="2022-11-09T23:30:22.467" v="300" actId="478"/>
          <ac:picMkLst>
            <pc:docMk/>
            <pc:sldMk cId="274164942" sldId="286"/>
            <ac:picMk id="3" creationId="{B52FA3F4-14EB-3605-6A55-F5D5951FB730}"/>
          </ac:picMkLst>
        </pc:picChg>
        <pc:picChg chg="add mod">
          <ac:chgData name="Rumyana Rekarska" userId="aac34af38fd008ed" providerId="LiveId" clId="{568E15E0-1B7B-431E-A772-31449FF3045C}" dt="2022-11-09T23:33:33.102" v="317" actId="14100"/>
          <ac:picMkLst>
            <pc:docMk/>
            <pc:sldMk cId="274164942" sldId="286"/>
            <ac:picMk id="5" creationId="{F9557F5A-995F-F036-4FBE-32D4F9002ABA}"/>
          </ac:picMkLst>
        </pc:picChg>
      </pc:sldChg>
      <pc:sldChg chg="addSp delSp add del setBg delDesignElem">
        <pc:chgData name="Rumyana Rekarska" userId="aac34af38fd008ed" providerId="LiveId" clId="{568E15E0-1B7B-431E-A772-31449FF3045C}" dt="2022-11-12T22:11:18.236" v="558"/>
        <pc:sldMkLst>
          <pc:docMk/>
          <pc:sldMk cId="1169131137" sldId="286"/>
        </pc:sldMkLst>
        <pc:spChg chg="add del">
          <ac:chgData name="Rumyana Rekarska" userId="aac34af38fd008ed" providerId="LiveId" clId="{568E15E0-1B7B-431E-A772-31449FF3045C}" dt="2022-11-12T22:11:18.236" v="558"/>
          <ac:spMkLst>
            <pc:docMk/>
            <pc:sldMk cId="1169131137" sldId="286"/>
            <ac:spMk id="10" creationId="{6B3BAD04-E614-4C16-8360-019FCF0045AC}"/>
          </ac:spMkLst>
        </pc:spChg>
      </pc:sldChg>
      <pc:sldChg chg="delSp modSp add del mod modTransition delDesignElem">
        <pc:chgData name="Rumyana Rekarska" userId="aac34af38fd008ed" providerId="LiveId" clId="{568E15E0-1B7B-431E-A772-31449FF3045C}" dt="2022-11-23T10:45:44.551" v="2109" actId="47"/>
        <pc:sldMkLst>
          <pc:docMk/>
          <pc:sldMk cId="2932047991" sldId="286"/>
        </pc:sldMkLst>
        <pc:spChg chg="mod">
          <ac:chgData name="Rumyana Rekarska" userId="aac34af38fd008ed" providerId="LiveId" clId="{568E15E0-1B7B-431E-A772-31449FF3045C}" dt="2022-11-12T22:12:17.998" v="593" actId="255"/>
          <ac:spMkLst>
            <pc:docMk/>
            <pc:sldMk cId="2932047991" sldId="286"/>
            <ac:spMk id="2" creationId="{ADC66A5F-7C9D-2D22-D64D-CADB221D79D7}"/>
          </ac:spMkLst>
        </pc:spChg>
        <pc:spChg chg="del mod">
          <ac:chgData name="Rumyana Rekarska" userId="aac34af38fd008ed" providerId="LiveId" clId="{568E15E0-1B7B-431E-A772-31449FF3045C}" dt="2022-11-12T22:12:05.280" v="592" actId="478"/>
          <ac:spMkLst>
            <pc:docMk/>
            <pc:sldMk cId="2932047991" sldId="286"/>
            <ac:spMk id="3" creationId="{10F90A7E-FD80-BF0F-716A-8FE9E3284FF3}"/>
          </ac:spMkLst>
        </pc:spChg>
        <pc:spChg chg="del">
          <ac:chgData name="Rumyana Rekarska" userId="aac34af38fd008ed" providerId="LiveId" clId="{568E15E0-1B7B-431E-A772-31449FF3045C}" dt="2022-11-22T21:41:17.952" v="2081"/>
          <ac:spMkLst>
            <pc:docMk/>
            <pc:sldMk cId="2932047991" sldId="286"/>
            <ac:spMk id="10" creationId="{6B3BAD04-E614-4C16-8360-019FCF0045AC}"/>
          </ac:spMkLst>
        </pc:spChg>
        <pc:picChg chg="mod">
          <ac:chgData name="Rumyana Rekarska" userId="aac34af38fd008ed" providerId="LiveId" clId="{568E15E0-1B7B-431E-A772-31449FF3045C}" dt="2022-11-12T22:11:58.174" v="591" actId="1076"/>
          <ac:picMkLst>
            <pc:docMk/>
            <pc:sldMk cId="2932047991" sldId="286"/>
            <ac:picMk id="5" creationId="{F1EA1FFF-76EA-49B9-D231-752D6B92FA06}"/>
          </ac:picMkLst>
        </pc:picChg>
      </pc:sldChg>
      <pc:sldChg chg="addSp delSp modSp add del mod modTransition addAnim delAnim delDesignElem">
        <pc:chgData name="Rumyana Rekarska" userId="aac34af38fd008ed" providerId="LiveId" clId="{568E15E0-1B7B-431E-A772-31449FF3045C}" dt="2022-11-23T10:43:45.524" v="2106" actId="47"/>
        <pc:sldMkLst>
          <pc:docMk/>
          <pc:sldMk cId="2028817535" sldId="287"/>
        </pc:sldMkLst>
        <pc:spChg chg="mod">
          <ac:chgData name="Rumyana Rekarska" userId="aac34af38fd008ed" providerId="LiveId" clId="{568E15E0-1B7B-431E-A772-31449FF3045C}" dt="2022-11-12T22:13:19.488" v="606" actId="27636"/>
          <ac:spMkLst>
            <pc:docMk/>
            <pc:sldMk cId="2028817535" sldId="287"/>
            <ac:spMk id="2" creationId="{00000000-0000-0000-0000-000000000000}"/>
          </ac:spMkLst>
        </pc:spChg>
        <pc:spChg chg="mod">
          <ac:chgData name="Rumyana Rekarska" userId="aac34af38fd008ed" providerId="LiveId" clId="{568E15E0-1B7B-431E-A772-31449FF3045C}" dt="2022-11-17T17:15:48.947" v="1231" actId="255"/>
          <ac:spMkLst>
            <pc:docMk/>
            <pc:sldMk cId="2028817535" sldId="287"/>
            <ac:spMk id="3" creationId="{00000000-0000-0000-0000-000000000000}"/>
          </ac:spMkLst>
        </pc:spChg>
        <pc:spChg chg="add del">
          <ac:chgData name="Rumyana Rekarska" userId="aac34af38fd008ed" providerId="LiveId" clId="{568E15E0-1B7B-431E-A772-31449FF3045C}" dt="2022-11-12T22:13:02.344" v="601" actId="26606"/>
          <ac:spMkLst>
            <pc:docMk/>
            <pc:sldMk cId="2028817535" sldId="287"/>
            <ac:spMk id="1038" creationId="{6CF143E5-57C3-46A3-91A2-EDAA7A8E6A75}"/>
          </ac:spMkLst>
        </pc:spChg>
        <pc:spChg chg="add del">
          <ac:chgData name="Rumyana Rekarska" userId="aac34af38fd008ed" providerId="LiveId" clId="{568E15E0-1B7B-431E-A772-31449FF3045C}" dt="2022-11-12T22:13:02.344" v="601" actId="26606"/>
          <ac:spMkLst>
            <pc:docMk/>
            <pc:sldMk cId="2028817535" sldId="287"/>
            <ac:spMk id="1045" creationId="{2DA60C47-9F76-46D7-9D57-E0C7BA42B81A}"/>
          </ac:spMkLst>
        </pc:spChg>
        <pc:spChg chg="add del">
          <ac:chgData name="Rumyana Rekarska" userId="aac34af38fd008ed" providerId="LiveId" clId="{568E15E0-1B7B-431E-A772-31449FF3045C}" dt="2022-11-12T22:13:02.344" v="601" actId="26606"/>
          <ac:spMkLst>
            <pc:docMk/>
            <pc:sldMk cId="2028817535" sldId="287"/>
            <ac:spMk id="1046" creationId="{99413ED5-9ED4-4772-BCE4-2BCAE6B12E35}"/>
          </ac:spMkLst>
        </pc:spChg>
        <pc:spChg chg="add del">
          <ac:chgData name="Rumyana Rekarska" userId="aac34af38fd008ed" providerId="LiveId" clId="{568E15E0-1B7B-431E-A772-31449FF3045C}" dt="2022-11-12T22:13:02.344" v="601" actId="26606"/>
          <ac:spMkLst>
            <pc:docMk/>
            <pc:sldMk cId="2028817535" sldId="287"/>
            <ac:spMk id="1047" creationId="{04357C93-F0CB-4A1C-8F77-4E9063789819}"/>
          </ac:spMkLst>
        </pc:spChg>
        <pc:spChg chg="add del">
          <ac:chgData name="Rumyana Rekarska" userId="aac34af38fd008ed" providerId="LiveId" clId="{568E15E0-1B7B-431E-A772-31449FF3045C}" dt="2022-11-12T22:12:55.985" v="597" actId="26606"/>
          <ac:spMkLst>
            <pc:docMk/>
            <pc:sldMk cId="2028817535" sldId="287"/>
            <ac:spMk id="1052" creationId="{1ED8053C-AF28-403A-90F2-67A100EDECE4}"/>
          </ac:spMkLst>
        </pc:spChg>
        <pc:spChg chg="add del">
          <ac:chgData name="Rumyana Rekarska" userId="aac34af38fd008ed" providerId="LiveId" clId="{568E15E0-1B7B-431E-A772-31449FF3045C}" dt="2022-11-12T22:12:55.985" v="597" actId="26606"/>
          <ac:spMkLst>
            <pc:docMk/>
            <pc:sldMk cId="2028817535" sldId="287"/>
            <ac:spMk id="1054" creationId="{10BCDCE7-03A4-438B-9B4A-0F5E37C4C1AF}"/>
          </ac:spMkLst>
        </pc:spChg>
        <pc:spChg chg="add del">
          <ac:chgData name="Rumyana Rekarska" userId="aac34af38fd008ed" providerId="LiveId" clId="{568E15E0-1B7B-431E-A772-31449FF3045C}" dt="2022-11-12T22:13:02.336" v="600" actId="26606"/>
          <ac:spMkLst>
            <pc:docMk/>
            <pc:sldMk cId="2028817535" sldId="287"/>
            <ac:spMk id="1056" creationId="{40C269CE-FB56-4D68-8CFB-1CFD5F350518}"/>
          </ac:spMkLst>
        </pc:spChg>
        <pc:spChg chg="add del">
          <ac:chgData name="Rumyana Rekarska" userId="aac34af38fd008ed" providerId="LiveId" clId="{568E15E0-1B7B-431E-A772-31449FF3045C}" dt="2022-11-12T22:13:02.336" v="600" actId="26606"/>
          <ac:spMkLst>
            <pc:docMk/>
            <pc:sldMk cId="2028817535" sldId="287"/>
            <ac:spMk id="1057" creationId="{6DB7ADBC-26DA-450D-A8BF-E1ACCB46639C}"/>
          </ac:spMkLst>
        </pc:spChg>
        <pc:spChg chg="add del">
          <ac:chgData name="Rumyana Rekarska" userId="aac34af38fd008ed" providerId="LiveId" clId="{568E15E0-1B7B-431E-A772-31449FF3045C}" dt="2022-11-12T22:13:02.336" v="600" actId="26606"/>
          <ac:spMkLst>
            <pc:docMk/>
            <pc:sldMk cId="2028817535" sldId="287"/>
            <ac:spMk id="1058" creationId="{A6ED7E7F-75F7-4581-A930-C4DEBC2A8419}"/>
          </ac:spMkLst>
        </pc:spChg>
        <pc:spChg chg="add del">
          <ac:chgData name="Rumyana Rekarska" userId="aac34af38fd008ed" providerId="LiveId" clId="{568E15E0-1B7B-431E-A772-31449FF3045C}" dt="2022-11-12T22:13:02.336" v="600" actId="26606"/>
          <ac:spMkLst>
            <pc:docMk/>
            <pc:sldMk cId="2028817535" sldId="287"/>
            <ac:spMk id="1059" creationId="{5E3C0EDB-60D3-4CEF-8B80-C6D01E08DEC2}"/>
          </ac:spMkLst>
        </pc:spChg>
        <pc:spChg chg="add del">
          <ac:chgData name="Rumyana Rekarska" userId="aac34af38fd008ed" providerId="LiveId" clId="{568E15E0-1B7B-431E-A772-31449FF3045C}" dt="2022-11-12T22:13:19.488" v="605" actId="26606"/>
          <ac:spMkLst>
            <pc:docMk/>
            <pc:sldMk cId="2028817535" sldId="287"/>
            <ac:spMk id="1061" creationId="{F0087D53-9295-4463-AAE4-D5C626046E9F}"/>
          </ac:spMkLst>
        </pc:spChg>
        <pc:spChg chg="add del">
          <ac:chgData name="Rumyana Rekarska" userId="aac34af38fd008ed" providerId="LiveId" clId="{568E15E0-1B7B-431E-A772-31449FF3045C}" dt="2022-11-12T22:13:19.488" v="605" actId="26606"/>
          <ac:spMkLst>
            <pc:docMk/>
            <pc:sldMk cId="2028817535" sldId="287"/>
            <ac:spMk id="1062" creationId="{D6A9C53F-5F90-40A5-8C85-5412D39C8C68}"/>
          </ac:spMkLst>
        </pc:spChg>
        <pc:spChg chg="add del">
          <ac:chgData name="Rumyana Rekarska" userId="aac34af38fd008ed" providerId="LiveId" clId="{568E15E0-1B7B-431E-A772-31449FF3045C}" dt="2022-11-22T21:41:17.952" v="2081"/>
          <ac:spMkLst>
            <pc:docMk/>
            <pc:sldMk cId="2028817535" sldId="287"/>
            <ac:spMk id="1067" creationId="{D55CA618-78A6-47F6-B865-E9315164FB49}"/>
          </ac:spMkLst>
        </pc:spChg>
        <pc:spChg chg="add del">
          <ac:chgData name="Rumyana Rekarska" userId="aac34af38fd008ed" providerId="LiveId" clId="{568E15E0-1B7B-431E-A772-31449FF3045C}" dt="2022-11-22T21:41:17.952" v="2081"/>
          <ac:spMkLst>
            <pc:docMk/>
            <pc:sldMk cId="2028817535" sldId="287"/>
            <ac:spMk id="1073" creationId="{8ED94938-268E-4C0A-A08A-B3980C78BAEB}"/>
          </ac:spMkLst>
        </pc:spChg>
        <pc:grpChg chg="add del">
          <ac:chgData name="Rumyana Rekarska" userId="aac34af38fd008ed" providerId="LiveId" clId="{568E15E0-1B7B-431E-A772-31449FF3045C}" dt="2022-11-22T21:41:17.952" v="2081"/>
          <ac:grpSpMkLst>
            <pc:docMk/>
            <pc:sldMk cId="2028817535" sldId="287"/>
            <ac:grpSpMk id="1069" creationId="{B83D307E-DF68-43F8-97CE-0AAE950A7129}"/>
          </ac:grpSpMkLst>
        </pc:grpChg>
        <pc:picChg chg="mod ord">
          <ac:chgData name="Rumyana Rekarska" userId="aac34af38fd008ed" providerId="LiveId" clId="{568E15E0-1B7B-431E-A772-31449FF3045C}" dt="2022-11-12T22:13:19.488" v="605" actId="26606"/>
          <ac:picMkLst>
            <pc:docMk/>
            <pc:sldMk cId="2028817535" sldId="287"/>
            <ac:picMk id="1026" creationId="{00000000-0000-0000-0000-000000000000}"/>
          </ac:picMkLst>
        </pc:picChg>
        <pc:picChg chg="mod">
          <ac:chgData name="Rumyana Rekarska" userId="aac34af38fd008ed" providerId="LiveId" clId="{568E15E0-1B7B-431E-A772-31449FF3045C}" dt="2022-11-12T22:13:19.488" v="605" actId="26606"/>
          <ac:picMkLst>
            <pc:docMk/>
            <pc:sldMk cId="2028817535" sldId="287"/>
            <ac:picMk id="1027" creationId="{00000000-0000-0000-0000-000000000000}"/>
          </ac:picMkLst>
        </pc:picChg>
      </pc:sldChg>
      <pc:sldChg chg="modSp add del mod modTransition">
        <pc:chgData name="Rumyana Rekarska" userId="aac34af38fd008ed" providerId="LiveId" clId="{568E15E0-1B7B-431E-A772-31449FF3045C}" dt="2022-11-17T17:06:33.505" v="1223" actId="47"/>
        <pc:sldMkLst>
          <pc:docMk/>
          <pc:sldMk cId="1582188726" sldId="288"/>
        </pc:sldMkLst>
        <pc:spChg chg="mod">
          <ac:chgData name="Rumyana Rekarska" userId="aac34af38fd008ed" providerId="LiveId" clId="{568E15E0-1B7B-431E-A772-31449FF3045C}" dt="2022-11-12T22:18:29.698" v="614" actId="1076"/>
          <ac:spMkLst>
            <pc:docMk/>
            <pc:sldMk cId="1582188726" sldId="288"/>
            <ac:spMk id="4" creationId="{214D8A50-5047-EBCB-E23C-CA79CDADB43E}"/>
          </ac:spMkLst>
        </pc:spChg>
        <pc:graphicFrameChg chg="mod">
          <ac:chgData name="Rumyana Rekarska" userId="aac34af38fd008ed" providerId="LiveId" clId="{568E15E0-1B7B-431E-A772-31449FF3045C}" dt="2022-11-12T22:18:41.281" v="615" actId="1076"/>
          <ac:graphicFrameMkLst>
            <pc:docMk/>
            <pc:sldMk cId="1582188726" sldId="288"/>
            <ac:graphicFrameMk id="5" creationId="{82163BE7-E3D7-D9AA-3C8E-00A24A403785}"/>
          </ac:graphicFrameMkLst>
        </pc:graphicFrameChg>
      </pc:sldChg>
      <pc:sldChg chg="modSp add del mod">
        <pc:chgData name="Rumyana Rekarska" userId="aac34af38fd008ed" providerId="LiveId" clId="{568E15E0-1B7B-431E-A772-31449FF3045C}" dt="2022-11-12T22:42:33.717" v="664" actId="47"/>
        <pc:sldMkLst>
          <pc:docMk/>
          <pc:sldMk cId="2081606173" sldId="289"/>
        </pc:sldMkLst>
        <pc:spChg chg="mod">
          <ac:chgData name="Rumyana Rekarska" userId="aac34af38fd008ed" providerId="LiveId" clId="{568E15E0-1B7B-431E-A772-31449FF3045C}" dt="2022-11-12T22:41:57.264" v="661" actId="27636"/>
          <ac:spMkLst>
            <pc:docMk/>
            <pc:sldMk cId="2081606173" sldId="289"/>
            <ac:spMk id="3" creationId="{3D75DF94-09CA-4A6A-A0A1-303E0567FE8A}"/>
          </ac:spMkLst>
        </pc:spChg>
      </pc:sldChg>
      <pc:sldChg chg="delSp add del setBg delDesignElem">
        <pc:chgData name="Rumyana Rekarska" userId="aac34af38fd008ed" providerId="LiveId" clId="{568E15E0-1B7B-431E-A772-31449FF3045C}" dt="2022-11-12T22:38:47.530" v="637" actId="47"/>
        <pc:sldMkLst>
          <pc:docMk/>
          <pc:sldMk cId="2739333457" sldId="290"/>
        </pc:sldMkLst>
        <pc:spChg chg="del">
          <ac:chgData name="Rumyana Rekarska" userId="aac34af38fd008ed" providerId="LiveId" clId="{568E15E0-1B7B-431E-A772-31449FF3045C}" dt="2022-11-12T22:36:56.764" v="629"/>
          <ac:spMkLst>
            <pc:docMk/>
            <pc:sldMk cId="2739333457" sldId="290"/>
            <ac:spMk id="8" creationId="{6D6CDB20-394C-4D51-9C5B-8751E21338DC}"/>
          </ac:spMkLst>
        </pc:spChg>
        <pc:spChg chg="del">
          <ac:chgData name="Rumyana Rekarska" userId="aac34af38fd008ed" providerId="LiveId" clId="{568E15E0-1B7B-431E-A772-31449FF3045C}" dt="2022-11-12T22:36:56.764" v="629"/>
          <ac:spMkLst>
            <pc:docMk/>
            <pc:sldMk cId="2739333457" sldId="290"/>
            <ac:spMk id="10" creationId="{46DFD1E0-DCA7-47E6-B78B-6ECDDF873DD6}"/>
          </ac:spMkLst>
        </pc:spChg>
        <pc:spChg chg="del">
          <ac:chgData name="Rumyana Rekarska" userId="aac34af38fd008ed" providerId="LiveId" clId="{568E15E0-1B7B-431E-A772-31449FF3045C}" dt="2022-11-12T22:36:56.764" v="629"/>
          <ac:spMkLst>
            <pc:docMk/>
            <pc:sldMk cId="2739333457" sldId="290"/>
            <ac:spMk id="12" creationId="{8AAB0B1E-BB97-40E0-8DCD-D1197A0E1D6A}"/>
          </ac:spMkLst>
        </pc:spChg>
      </pc:sldChg>
      <pc:sldChg chg="add del">
        <pc:chgData name="Rumyana Rekarska" userId="aac34af38fd008ed" providerId="LiveId" clId="{568E15E0-1B7B-431E-A772-31449FF3045C}" dt="2022-11-12T22:42:36.536" v="665" actId="47"/>
        <pc:sldMkLst>
          <pc:docMk/>
          <pc:sldMk cId="3641064947" sldId="291"/>
        </pc:sldMkLst>
      </pc:sldChg>
      <pc:sldChg chg="modSp add mod modTransition">
        <pc:chgData name="Rumyana Rekarska" userId="aac34af38fd008ed" providerId="LiveId" clId="{568E15E0-1B7B-431E-A772-31449FF3045C}" dt="2022-11-12T23:08:03.753" v="1025"/>
        <pc:sldMkLst>
          <pc:docMk/>
          <pc:sldMk cId="333560423" sldId="292"/>
        </pc:sldMkLst>
        <pc:spChg chg="mod">
          <ac:chgData name="Rumyana Rekarska" userId="aac34af38fd008ed" providerId="LiveId" clId="{568E15E0-1B7B-431E-A772-31449FF3045C}" dt="2022-11-12T22:49:53.815" v="834" actId="20577"/>
          <ac:spMkLst>
            <pc:docMk/>
            <pc:sldMk cId="333560423" sldId="292"/>
            <ac:spMk id="3" creationId="{3D75DF94-09CA-4A6A-A0A1-303E0567FE8A}"/>
          </ac:spMkLst>
        </pc:spChg>
      </pc:sldChg>
      <pc:sldChg chg="modSp add mod modTransition">
        <pc:chgData name="Rumyana Rekarska" userId="aac34af38fd008ed" providerId="LiveId" clId="{568E15E0-1B7B-431E-A772-31449FF3045C}" dt="2022-11-12T23:08:03.753" v="1025"/>
        <pc:sldMkLst>
          <pc:docMk/>
          <pc:sldMk cId="1884458022" sldId="293"/>
        </pc:sldMkLst>
        <pc:spChg chg="mod">
          <ac:chgData name="Rumyana Rekarska" userId="aac34af38fd008ed" providerId="LiveId" clId="{568E15E0-1B7B-431E-A772-31449FF3045C}" dt="2022-11-12T22:48:21.185" v="790" actId="20577"/>
          <ac:spMkLst>
            <pc:docMk/>
            <pc:sldMk cId="1884458022" sldId="293"/>
            <ac:spMk id="3" creationId="{3D75DF94-09CA-4A6A-A0A1-303E0567FE8A}"/>
          </ac:spMkLst>
        </pc:spChg>
      </pc:sldChg>
      <pc:sldChg chg="addSp delSp modSp new del mod modTransition setBg">
        <pc:chgData name="Rumyana Rekarska" userId="aac34af38fd008ed" providerId="LiveId" clId="{568E15E0-1B7B-431E-A772-31449FF3045C}" dt="2022-11-19T23:29:37.267" v="1689" actId="47"/>
        <pc:sldMkLst>
          <pc:docMk/>
          <pc:sldMk cId="3901065235" sldId="294"/>
        </pc:sldMkLst>
        <pc:spChg chg="mod">
          <ac:chgData name="Rumyana Rekarska" userId="aac34af38fd008ed" providerId="LiveId" clId="{568E15E0-1B7B-431E-A772-31449FF3045C}" dt="2022-11-12T23:17:17.932" v="1113" actId="26606"/>
          <ac:spMkLst>
            <pc:docMk/>
            <pc:sldMk cId="3901065235" sldId="294"/>
            <ac:spMk id="2" creationId="{CB3E1051-D21D-9103-E2E1-C7C002D7861B}"/>
          </ac:spMkLst>
        </pc:spChg>
        <pc:spChg chg="del mod">
          <ac:chgData name="Rumyana Rekarska" userId="aac34af38fd008ed" providerId="LiveId" clId="{568E15E0-1B7B-431E-A772-31449FF3045C}" dt="2022-11-12T23:17:17.932" v="1113" actId="26606"/>
          <ac:spMkLst>
            <pc:docMk/>
            <pc:sldMk cId="3901065235" sldId="294"/>
            <ac:spMk id="3" creationId="{5D579DA3-302D-1D0A-9DDB-7D3C10E26457}"/>
          </ac:spMkLst>
        </pc:spChg>
        <pc:spChg chg="add">
          <ac:chgData name="Rumyana Rekarska" userId="aac34af38fd008ed" providerId="LiveId" clId="{568E15E0-1B7B-431E-A772-31449FF3045C}" dt="2022-11-12T23:17:17.932" v="1113" actId="26606"/>
          <ac:spMkLst>
            <pc:docMk/>
            <pc:sldMk cId="3901065235" sldId="294"/>
            <ac:spMk id="9" creationId="{ABE6F9A3-300E-47F5-B41C-C8C5E758DE7C}"/>
          </ac:spMkLst>
        </pc:spChg>
        <pc:spChg chg="add">
          <ac:chgData name="Rumyana Rekarska" userId="aac34af38fd008ed" providerId="LiveId" clId="{568E15E0-1B7B-431E-A772-31449FF3045C}" dt="2022-11-12T23:17:17.932" v="1113" actId="26606"/>
          <ac:spMkLst>
            <pc:docMk/>
            <pc:sldMk cId="3901065235" sldId="294"/>
            <ac:spMk id="11" creationId="{61B4701B-39FE-43B8-86AA-D6B8789C2207}"/>
          </ac:spMkLst>
        </pc:spChg>
        <pc:spChg chg="add">
          <ac:chgData name="Rumyana Rekarska" userId="aac34af38fd008ed" providerId="LiveId" clId="{568E15E0-1B7B-431E-A772-31449FF3045C}" dt="2022-11-12T23:17:17.932" v="1113" actId="26606"/>
          <ac:spMkLst>
            <pc:docMk/>
            <pc:sldMk cId="3901065235" sldId="294"/>
            <ac:spMk id="13" creationId="{E9A7EF13-49FA-4355-971A-34B065F35022}"/>
          </ac:spMkLst>
        </pc:spChg>
        <pc:spChg chg="add">
          <ac:chgData name="Rumyana Rekarska" userId="aac34af38fd008ed" providerId="LiveId" clId="{568E15E0-1B7B-431E-A772-31449FF3045C}" dt="2022-11-12T23:17:17.932" v="1113" actId="26606"/>
          <ac:spMkLst>
            <pc:docMk/>
            <pc:sldMk cId="3901065235" sldId="294"/>
            <ac:spMk id="15" creationId="{92CF3C3E-0F7B-4F0C-8EBD-BDD38E9C66F5}"/>
          </ac:spMkLst>
        </pc:spChg>
        <pc:graphicFrameChg chg="add mod">
          <ac:chgData name="Rumyana Rekarska" userId="aac34af38fd008ed" providerId="LiveId" clId="{568E15E0-1B7B-431E-A772-31449FF3045C}" dt="2022-11-12T23:17:30.288" v="1114" actId="207"/>
          <ac:graphicFrameMkLst>
            <pc:docMk/>
            <pc:sldMk cId="3901065235" sldId="294"/>
            <ac:graphicFrameMk id="5" creationId="{E7686255-6857-02CF-C20B-DF4354B10A7F}"/>
          </ac:graphicFrameMkLst>
        </pc:graphicFrameChg>
      </pc:sldChg>
      <pc:sldChg chg="add modTransition">
        <pc:chgData name="Rumyana Rekarska" userId="aac34af38fd008ed" providerId="LiveId" clId="{568E15E0-1B7B-431E-A772-31449FF3045C}" dt="2022-11-19T23:30:39.964" v="1690"/>
        <pc:sldMkLst>
          <pc:docMk/>
          <pc:sldMk cId="1582188726" sldId="295"/>
        </pc:sldMkLst>
      </pc:sldChg>
      <pc:sldChg chg="new del">
        <pc:chgData name="Rumyana Rekarska" userId="aac34af38fd008ed" providerId="LiveId" clId="{568E15E0-1B7B-431E-A772-31449FF3045C}" dt="2022-11-12T23:19:42.299" v="1117" actId="680"/>
        <pc:sldMkLst>
          <pc:docMk/>
          <pc:sldMk cId="1627523718" sldId="295"/>
        </pc:sldMkLst>
      </pc:sldChg>
      <pc:sldChg chg="add">
        <pc:chgData name="Rumyana Rekarska" userId="aac34af38fd008ed" providerId="LiveId" clId="{568E15E0-1B7B-431E-A772-31449FF3045C}" dt="2022-11-23T10:43:43.072" v="2105"/>
        <pc:sldMkLst>
          <pc:docMk/>
          <pc:sldMk cId="1483704184" sldId="296"/>
        </pc:sldMkLst>
      </pc:sldChg>
      <pc:sldChg chg="addSp delSp modSp new del mod">
        <pc:chgData name="Rumyana Rekarska" userId="aac34af38fd008ed" providerId="LiveId" clId="{568E15E0-1B7B-431E-A772-31449FF3045C}" dt="2022-11-22T21:45:46.865" v="2097" actId="47"/>
        <pc:sldMkLst>
          <pc:docMk/>
          <pc:sldMk cId="2899052653" sldId="296"/>
        </pc:sldMkLst>
        <pc:spChg chg="del">
          <ac:chgData name="Rumyana Rekarska" userId="aac34af38fd008ed" providerId="LiveId" clId="{568E15E0-1B7B-431E-A772-31449FF3045C}" dt="2022-11-22T21:27:01.035" v="1711" actId="478"/>
          <ac:spMkLst>
            <pc:docMk/>
            <pc:sldMk cId="2899052653" sldId="296"/>
            <ac:spMk id="2" creationId="{D4E1ADC0-8D32-C607-D811-269D7EFCF4CE}"/>
          </ac:spMkLst>
        </pc:spChg>
        <pc:spChg chg="del">
          <ac:chgData name="Rumyana Rekarska" userId="aac34af38fd008ed" providerId="LiveId" clId="{568E15E0-1B7B-431E-A772-31449FF3045C}" dt="2022-11-22T21:27:38.146" v="1712" actId="931"/>
          <ac:spMkLst>
            <pc:docMk/>
            <pc:sldMk cId="2899052653" sldId="296"/>
            <ac:spMk id="3" creationId="{758D34FA-E656-A673-082C-E7B41A408DB5}"/>
          </ac:spMkLst>
        </pc:spChg>
        <pc:picChg chg="add mod">
          <ac:chgData name="Rumyana Rekarska" userId="aac34af38fd008ed" providerId="LiveId" clId="{568E15E0-1B7B-431E-A772-31449FF3045C}" dt="2022-11-22T21:29:02.238" v="1719" actId="1076"/>
          <ac:picMkLst>
            <pc:docMk/>
            <pc:sldMk cId="2899052653" sldId="296"/>
            <ac:picMk id="5" creationId="{35BCACE4-74BA-2C77-72F3-B07206469CDB}"/>
          </ac:picMkLst>
        </pc:picChg>
      </pc:sldChg>
      <pc:sldChg chg="add">
        <pc:chgData name="Rumyana Rekarska" userId="aac34af38fd008ed" providerId="LiveId" clId="{568E15E0-1B7B-431E-A772-31449FF3045C}" dt="2022-11-23T10:45:42.108" v="2108"/>
        <pc:sldMkLst>
          <pc:docMk/>
          <pc:sldMk cId="2493817284" sldId="297"/>
        </pc:sldMkLst>
      </pc:sldChg>
      <pc:sldChg chg="addSp delSp modSp new del mod">
        <pc:chgData name="Rumyana Rekarska" userId="aac34af38fd008ed" providerId="LiveId" clId="{568E15E0-1B7B-431E-A772-31449FF3045C}" dt="2022-11-23T10:41:09.249" v="2103" actId="47"/>
        <pc:sldMkLst>
          <pc:docMk/>
          <pc:sldMk cId="3517511658" sldId="297"/>
        </pc:sldMkLst>
        <pc:spChg chg="del">
          <ac:chgData name="Rumyana Rekarska" userId="aac34af38fd008ed" providerId="LiveId" clId="{568E15E0-1B7B-431E-A772-31449FF3045C}" dt="2022-11-22T21:43:55.491" v="2087" actId="478"/>
          <ac:spMkLst>
            <pc:docMk/>
            <pc:sldMk cId="3517511658" sldId="297"/>
            <ac:spMk id="2" creationId="{E0422C71-4E9A-1E04-ACCF-E10B38E448CA}"/>
          </ac:spMkLst>
        </pc:spChg>
        <pc:spChg chg="del">
          <ac:chgData name="Rumyana Rekarska" userId="aac34af38fd008ed" providerId="LiveId" clId="{568E15E0-1B7B-431E-A772-31449FF3045C}" dt="2022-11-22T21:44:00.585" v="2088" actId="22"/>
          <ac:spMkLst>
            <pc:docMk/>
            <pc:sldMk cId="3517511658" sldId="297"/>
            <ac:spMk id="3" creationId="{AA86EDCF-9A2B-FF77-BA8E-36EA72ED5F42}"/>
          </ac:spMkLst>
        </pc:spChg>
        <pc:picChg chg="add mod ord modCrop">
          <ac:chgData name="Rumyana Rekarska" userId="aac34af38fd008ed" providerId="LiveId" clId="{568E15E0-1B7B-431E-A772-31449FF3045C}" dt="2022-11-22T21:45:05.410" v="2096" actId="14100"/>
          <ac:picMkLst>
            <pc:docMk/>
            <pc:sldMk cId="3517511658" sldId="297"/>
            <ac:picMk id="5" creationId="{92E8530E-93E2-E4B1-53B4-388F9647F94D}"/>
          </ac:picMkLst>
        </pc:picChg>
      </pc:sldChg>
      <pc:sldMasterChg chg="modTransition modSldLayout">
        <pc:chgData name="Rumyana Rekarska" userId="aac34af38fd008ed" providerId="LiveId" clId="{568E15E0-1B7B-431E-A772-31449FF3045C}" dt="2022-11-12T23:08:03.753" v="1025"/>
        <pc:sldMasterMkLst>
          <pc:docMk/>
          <pc:sldMasterMk cId="2573615929" sldId="2147483791"/>
        </pc:sldMasterMkLst>
        <pc:sldLayoutChg chg="modTransition">
          <pc:chgData name="Rumyana Rekarska" userId="aac34af38fd008ed" providerId="LiveId" clId="{568E15E0-1B7B-431E-A772-31449FF3045C}" dt="2022-11-12T23:08:03.753" v="1025"/>
          <pc:sldLayoutMkLst>
            <pc:docMk/>
            <pc:sldMasterMk cId="2573615929" sldId="2147483791"/>
            <pc:sldLayoutMk cId="3572572509" sldId="2147483792"/>
          </pc:sldLayoutMkLst>
        </pc:sldLayoutChg>
        <pc:sldLayoutChg chg="modTransition">
          <pc:chgData name="Rumyana Rekarska" userId="aac34af38fd008ed" providerId="LiveId" clId="{568E15E0-1B7B-431E-A772-31449FF3045C}" dt="2022-11-12T23:08:03.753" v="1025"/>
          <pc:sldLayoutMkLst>
            <pc:docMk/>
            <pc:sldMasterMk cId="2573615929" sldId="2147483791"/>
            <pc:sldLayoutMk cId="2579778919" sldId="2147483793"/>
          </pc:sldLayoutMkLst>
        </pc:sldLayoutChg>
        <pc:sldLayoutChg chg="modTransition">
          <pc:chgData name="Rumyana Rekarska" userId="aac34af38fd008ed" providerId="LiveId" clId="{568E15E0-1B7B-431E-A772-31449FF3045C}" dt="2022-11-12T23:08:03.753" v="1025"/>
          <pc:sldLayoutMkLst>
            <pc:docMk/>
            <pc:sldMasterMk cId="2573615929" sldId="2147483791"/>
            <pc:sldLayoutMk cId="3468888830" sldId="2147483794"/>
          </pc:sldLayoutMkLst>
        </pc:sldLayoutChg>
        <pc:sldLayoutChg chg="modTransition">
          <pc:chgData name="Rumyana Rekarska" userId="aac34af38fd008ed" providerId="LiveId" clId="{568E15E0-1B7B-431E-A772-31449FF3045C}" dt="2022-11-12T23:08:03.753" v="1025"/>
          <pc:sldLayoutMkLst>
            <pc:docMk/>
            <pc:sldMasterMk cId="2573615929" sldId="2147483791"/>
            <pc:sldLayoutMk cId="1950194038" sldId="2147483795"/>
          </pc:sldLayoutMkLst>
        </pc:sldLayoutChg>
        <pc:sldLayoutChg chg="modTransition">
          <pc:chgData name="Rumyana Rekarska" userId="aac34af38fd008ed" providerId="LiveId" clId="{568E15E0-1B7B-431E-A772-31449FF3045C}" dt="2022-11-12T23:08:03.753" v="1025"/>
          <pc:sldLayoutMkLst>
            <pc:docMk/>
            <pc:sldMasterMk cId="2573615929" sldId="2147483791"/>
            <pc:sldLayoutMk cId="1540137664" sldId="2147483796"/>
          </pc:sldLayoutMkLst>
        </pc:sldLayoutChg>
        <pc:sldLayoutChg chg="modTransition">
          <pc:chgData name="Rumyana Rekarska" userId="aac34af38fd008ed" providerId="LiveId" clId="{568E15E0-1B7B-431E-A772-31449FF3045C}" dt="2022-11-12T23:08:03.753" v="1025"/>
          <pc:sldLayoutMkLst>
            <pc:docMk/>
            <pc:sldMasterMk cId="2573615929" sldId="2147483791"/>
            <pc:sldLayoutMk cId="422727741" sldId="2147483797"/>
          </pc:sldLayoutMkLst>
        </pc:sldLayoutChg>
        <pc:sldLayoutChg chg="modTransition">
          <pc:chgData name="Rumyana Rekarska" userId="aac34af38fd008ed" providerId="LiveId" clId="{568E15E0-1B7B-431E-A772-31449FF3045C}" dt="2022-11-12T23:08:03.753" v="1025"/>
          <pc:sldLayoutMkLst>
            <pc:docMk/>
            <pc:sldMasterMk cId="2573615929" sldId="2147483791"/>
            <pc:sldLayoutMk cId="3018991384" sldId="2147483798"/>
          </pc:sldLayoutMkLst>
        </pc:sldLayoutChg>
        <pc:sldLayoutChg chg="modTransition">
          <pc:chgData name="Rumyana Rekarska" userId="aac34af38fd008ed" providerId="LiveId" clId="{568E15E0-1B7B-431E-A772-31449FF3045C}" dt="2022-11-12T23:08:03.753" v="1025"/>
          <pc:sldLayoutMkLst>
            <pc:docMk/>
            <pc:sldMasterMk cId="2573615929" sldId="2147483791"/>
            <pc:sldLayoutMk cId="1375649436" sldId="2147483799"/>
          </pc:sldLayoutMkLst>
        </pc:sldLayoutChg>
        <pc:sldLayoutChg chg="modTransition">
          <pc:chgData name="Rumyana Rekarska" userId="aac34af38fd008ed" providerId="LiveId" clId="{568E15E0-1B7B-431E-A772-31449FF3045C}" dt="2022-11-12T23:08:03.753" v="1025"/>
          <pc:sldLayoutMkLst>
            <pc:docMk/>
            <pc:sldMasterMk cId="2573615929" sldId="2147483791"/>
            <pc:sldLayoutMk cId="1652739999" sldId="2147483800"/>
          </pc:sldLayoutMkLst>
        </pc:sldLayoutChg>
        <pc:sldLayoutChg chg="modTransition">
          <pc:chgData name="Rumyana Rekarska" userId="aac34af38fd008ed" providerId="LiveId" clId="{568E15E0-1B7B-431E-A772-31449FF3045C}" dt="2022-11-12T23:08:03.753" v="1025"/>
          <pc:sldLayoutMkLst>
            <pc:docMk/>
            <pc:sldMasterMk cId="2573615929" sldId="2147483791"/>
            <pc:sldLayoutMk cId="733322559" sldId="2147483801"/>
          </pc:sldLayoutMkLst>
        </pc:sldLayoutChg>
        <pc:sldLayoutChg chg="modTransition">
          <pc:chgData name="Rumyana Rekarska" userId="aac34af38fd008ed" providerId="LiveId" clId="{568E15E0-1B7B-431E-A772-31449FF3045C}" dt="2022-11-12T23:08:03.753" v="1025"/>
          <pc:sldLayoutMkLst>
            <pc:docMk/>
            <pc:sldMasterMk cId="2573615929" sldId="2147483791"/>
            <pc:sldLayoutMk cId="4248420625" sldId="2147483802"/>
          </pc:sldLayoutMkLst>
        </pc:sldLayoutChg>
        <pc:sldLayoutChg chg="modTransition">
          <pc:chgData name="Rumyana Rekarska" userId="aac34af38fd008ed" providerId="LiveId" clId="{568E15E0-1B7B-431E-A772-31449FF3045C}" dt="2022-11-12T23:08:03.753" v="1025"/>
          <pc:sldLayoutMkLst>
            <pc:docMk/>
            <pc:sldMasterMk cId="2573615929" sldId="2147483791"/>
            <pc:sldLayoutMk cId="741452744" sldId="2147483803"/>
          </pc:sldLayoutMkLst>
        </pc:sldLayoutChg>
        <pc:sldLayoutChg chg="modTransition">
          <pc:chgData name="Rumyana Rekarska" userId="aac34af38fd008ed" providerId="LiveId" clId="{568E15E0-1B7B-431E-A772-31449FF3045C}" dt="2022-11-12T23:08:03.753" v="1025"/>
          <pc:sldLayoutMkLst>
            <pc:docMk/>
            <pc:sldMasterMk cId="2573615929" sldId="2147483791"/>
            <pc:sldLayoutMk cId="1078276359" sldId="2147483804"/>
          </pc:sldLayoutMkLst>
        </pc:sldLayoutChg>
        <pc:sldLayoutChg chg="modTransition">
          <pc:chgData name="Rumyana Rekarska" userId="aac34af38fd008ed" providerId="LiveId" clId="{568E15E0-1B7B-431E-A772-31449FF3045C}" dt="2022-11-12T23:08:03.753" v="1025"/>
          <pc:sldLayoutMkLst>
            <pc:docMk/>
            <pc:sldMasterMk cId="2573615929" sldId="2147483791"/>
            <pc:sldLayoutMk cId="3813060172" sldId="2147483805"/>
          </pc:sldLayoutMkLst>
        </pc:sldLayoutChg>
        <pc:sldLayoutChg chg="modTransition">
          <pc:chgData name="Rumyana Rekarska" userId="aac34af38fd008ed" providerId="LiveId" clId="{568E15E0-1B7B-431E-A772-31449FF3045C}" dt="2022-11-12T23:08:03.753" v="1025"/>
          <pc:sldLayoutMkLst>
            <pc:docMk/>
            <pc:sldMasterMk cId="2573615929" sldId="2147483791"/>
            <pc:sldLayoutMk cId="783075635" sldId="2147483806"/>
          </pc:sldLayoutMkLst>
        </pc:sldLayoutChg>
        <pc:sldLayoutChg chg="modTransition">
          <pc:chgData name="Rumyana Rekarska" userId="aac34af38fd008ed" providerId="LiveId" clId="{568E15E0-1B7B-431E-A772-31449FF3045C}" dt="2022-11-12T23:08:03.753" v="1025"/>
          <pc:sldLayoutMkLst>
            <pc:docMk/>
            <pc:sldMasterMk cId="2573615929" sldId="2147483791"/>
            <pc:sldLayoutMk cId="3596480672" sldId="2147483807"/>
          </pc:sldLayoutMkLst>
        </pc:sldLayoutChg>
        <pc:sldLayoutChg chg="modTransition">
          <pc:chgData name="Rumyana Rekarska" userId="aac34af38fd008ed" providerId="LiveId" clId="{568E15E0-1B7B-431E-A772-31449FF3045C}" dt="2022-11-12T23:08:03.753" v="1025"/>
          <pc:sldLayoutMkLst>
            <pc:docMk/>
            <pc:sldMasterMk cId="2573615929" sldId="2147483791"/>
            <pc:sldLayoutMk cId="2003478708" sldId="2147483808"/>
          </pc:sldLayoutMkLst>
        </pc:sldLayoutChg>
      </pc:sldMasterChg>
      <pc:sldMasterChg chg="modTransition modSldLayout">
        <pc:chgData name="Rumyana Rekarska" userId="aac34af38fd008ed" providerId="LiveId" clId="{568E15E0-1B7B-431E-A772-31449FF3045C}" dt="2022-11-12T23:08:03.753" v="1025"/>
        <pc:sldMasterMkLst>
          <pc:docMk/>
          <pc:sldMasterMk cId="372696791" sldId="2147483809"/>
        </pc:sldMasterMkLst>
        <pc:sldLayoutChg chg="modTransition">
          <pc:chgData name="Rumyana Rekarska" userId="aac34af38fd008ed" providerId="LiveId" clId="{568E15E0-1B7B-431E-A772-31449FF3045C}" dt="2022-11-12T23:08:03.753" v="1025"/>
          <pc:sldLayoutMkLst>
            <pc:docMk/>
            <pc:sldMasterMk cId="372696791" sldId="2147483809"/>
            <pc:sldLayoutMk cId="1760249969" sldId="2147483810"/>
          </pc:sldLayoutMkLst>
        </pc:sldLayoutChg>
        <pc:sldLayoutChg chg="modTransition">
          <pc:chgData name="Rumyana Rekarska" userId="aac34af38fd008ed" providerId="LiveId" clId="{568E15E0-1B7B-431E-A772-31449FF3045C}" dt="2022-11-12T23:08:03.753" v="1025"/>
          <pc:sldLayoutMkLst>
            <pc:docMk/>
            <pc:sldMasterMk cId="372696791" sldId="2147483809"/>
            <pc:sldLayoutMk cId="3665791720" sldId="2147483811"/>
          </pc:sldLayoutMkLst>
        </pc:sldLayoutChg>
        <pc:sldLayoutChg chg="modTransition">
          <pc:chgData name="Rumyana Rekarska" userId="aac34af38fd008ed" providerId="LiveId" clId="{568E15E0-1B7B-431E-A772-31449FF3045C}" dt="2022-11-12T23:08:03.753" v="1025"/>
          <pc:sldLayoutMkLst>
            <pc:docMk/>
            <pc:sldMasterMk cId="372696791" sldId="2147483809"/>
            <pc:sldLayoutMk cId="2529498403" sldId="2147483812"/>
          </pc:sldLayoutMkLst>
        </pc:sldLayoutChg>
        <pc:sldLayoutChg chg="modTransition">
          <pc:chgData name="Rumyana Rekarska" userId="aac34af38fd008ed" providerId="LiveId" clId="{568E15E0-1B7B-431E-A772-31449FF3045C}" dt="2022-11-12T23:08:03.753" v="1025"/>
          <pc:sldLayoutMkLst>
            <pc:docMk/>
            <pc:sldMasterMk cId="372696791" sldId="2147483809"/>
            <pc:sldLayoutMk cId="2469403687" sldId="2147483813"/>
          </pc:sldLayoutMkLst>
        </pc:sldLayoutChg>
        <pc:sldLayoutChg chg="modTransition">
          <pc:chgData name="Rumyana Rekarska" userId="aac34af38fd008ed" providerId="LiveId" clId="{568E15E0-1B7B-431E-A772-31449FF3045C}" dt="2022-11-12T23:08:03.753" v="1025"/>
          <pc:sldLayoutMkLst>
            <pc:docMk/>
            <pc:sldMasterMk cId="372696791" sldId="2147483809"/>
            <pc:sldLayoutMk cId="3075283294" sldId="2147483814"/>
          </pc:sldLayoutMkLst>
        </pc:sldLayoutChg>
        <pc:sldLayoutChg chg="modTransition">
          <pc:chgData name="Rumyana Rekarska" userId="aac34af38fd008ed" providerId="LiveId" clId="{568E15E0-1B7B-431E-A772-31449FF3045C}" dt="2022-11-12T23:08:03.753" v="1025"/>
          <pc:sldLayoutMkLst>
            <pc:docMk/>
            <pc:sldMasterMk cId="372696791" sldId="2147483809"/>
            <pc:sldLayoutMk cId="1550190198" sldId="2147483815"/>
          </pc:sldLayoutMkLst>
        </pc:sldLayoutChg>
        <pc:sldLayoutChg chg="modTransition">
          <pc:chgData name="Rumyana Rekarska" userId="aac34af38fd008ed" providerId="LiveId" clId="{568E15E0-1B7B-431E-A772-31449FF3045C}" dt="2022-11-12T23:08:03.753" v="1025"/>
          <pc:sldLayoutMkLst>
            <pc:docMk/>
            <pc:sldMasterMk cId="372696791" sldId="2147483809"/>
            <pc:sldLayoutMk cId="3829945449" sldId="2147483816"/>
          </pc:sldLayoutMkLst>
        </pc:sldLayoutChg>
        <pc:sldLayoutChg chg="modTransition">
          <pc:chgData name="Rumyana Rekarska" userId="aac34af38fd008ed" providerId="LiveId" clId="{568E15E0-1B7B-431E-A772-31449FF3045C}" dt="2022-11-12T23:08:03.753" v="1025"/>
          <pc:sldLayoutMkLst>
            <pc:docMk/>
            <pc:sldMasterMk cId="372696791" sldId="2147483809"/>
            <pc:sldLayoutMk cId="1443755764" sldId="2147483817"/>
          </pc:sldLayoutMkLst>
        </pc:sldLayoutChg>
        <pc:sldLayoutChg chg="modTransition">
          <pc:chgData name="Rumyana Rekarska" userId="aac34af38fd008ed" providerId="LiveId" clId="{568E15E0-1B7B-431E-A772-31449FF3045C}" dt="2022-11-12T23:08:03.753" v="1025"/>
          <pc:sldLayoutMkLst>
            <pc:docMk/>
            <pc:sldMasterMk cId="372696791" sldId="2147483809"/>
            <pc:sldLayoutMk cId="3536333502" sldId="2147483818"/>
          </pc:sldLayoutMkLst>
        </pc:sldLayoutChg>
        <pc:sldLayoutChg chg="modTransition">
          <pc:chgData name="Rumyana Rekarska" userId="aac34af38fd008ed" providerId="LiveId" clId="{568E15E0-1B7B-431E-A772-31449FF3045C}" dt="2022-11-12T23:08:03.753" v="1025"/>
          <pc:sldLayoutMkLst>
            <pc:docMk/>
            <pc:sldMasterMk cId="372696791" sldId="2147483809"/>
            <pc:sldLayoutMk cId="2392594743" sldId="2147483819"/>
          </pc:sldLayoutMkLst>
        </pc:sldLayoutChg>
        <pc:sldLayoutChg chg="modTransition">
          <pc:chgData name="Rumyana Rekarska" userId="aac34af38fd008ed" providerId="LiveId" clId="{568E15E0-1B7B-431E-A772-31449FF3045C}" dt="2022-11-12T23:08:03.753" v="1025"/>
          <pc:sldLayoutMkLst>
            <pc:docMk/>
            <pc:sldMasterMk cId="372696791" sldId="2147483809"/>
            <pc:sldLayoutMk cId="3578172459" sldId="2147483820"/>
          </pc:sldLayoutMkLst>
        </pc:sldLayoutChg>
      </pc:sldMasterChg>
      <pc:sldMasterChg chg="modTransition modSldLayout">
        <pc:chgData name="Rumyana Rekarska" userId="aac34af38fd008ed" providerId="LiveId" clId="{568E15E0-1B7B-431E-A772-31449FF3045C}" dt="2022-11-12T23:08:03.753" v="1025"/>
        <pc:sldMasterMkLst>
          <pc:docMk/>
          <pc:sldMasterMk cId="775062614" sldId="2147483821"/>
        </pc:sldMasterMkLst>
        <pc:sldLayoutChg chg="modTransition">
          <pc:chgData name="Rumyana Rekarska" userId="aac34af38fd008ed" providerId="LiveId" clId="{568E15E0-1B7B-431E-A772-31449FF3045C}" dt="2022-11-12T23:08:03.753" v="1025"/>
          <pc:sldLayoutMkLst>
            <pc:docMk/>
            <pc:sldMasterMk cId="775062614" sldId="2147483821"/>
            <pc:sldLayoutMk cId="1854291027" sldId="2147483822"/>
          </pc:sldLayoutMkLst>
        </pc:sldLayoutChg>
        <pc:sldLayoutChg chg="modTransition">
          <pc:chgData name="Rumyana Rekarska" userId="aac34af38fd008ed" providerId="LiveId" clId="{568E15E0-1B7B-431E-A772-31449FF3045C}" dt="2022-11-12T23:08:03.753" v="1025"/>
          <pc:sldLayoutMkLst>
            <pc:docMk/>
            <pc:sldMasterMk cId="775062614" sldId="2147483821"/>
            <pc:sldLayoutMk cId="1485752284" sldId="2147483823"/>
          </pc:sldLayoutMkLst>
        </pc:sldLayoutChg>
        <pc:sldLayoutChg chg="modTransition">
          <pc:chgData name="Rumyana Rekarska" userId="aac34af38fd008ed" providerId="LiveId" clId="{568E15E0-1B7B-431E-A772-31449FF3045C}" dt="2022-11-12T23:08:03.753" v="1025"/>
          <pc:sldLayoutMkLst>
            <pc:docMk/>
            <pc:sldMasterMk cId="775062614" sldId="2147483821"/>
            <pc:sldLayoutMk cId="3869880301" sldId="2147483824"/>
          </pc:sldLayoutMkLst>
        </pc:sldLayoutChg>
        <pc:sldLayoutChg chg="modTransition">
          <pc:chgData name="Rumyana Rekarska" userId="aac34af38fd008ed" providerId="LiveId" clId="{568E15E0-1B7B-431E-A772-31449FF3045C}" dt="2022-11-12T23:08:03.753" v="1025"/>
          <pc:sldLayoutMkLst>
            <pc:docMk/>
            <pc:sldMasterMk cId="775062614" sldId="2147483821"/>
            <pc:sldLayoutMk cId="157346123" sldId="2147483825"/>
          </pc:sldLayoutMkLst>
        </pc:sldLayoutChg>
        <pc:sldLayoutChg chg="modTransition">
          <pc:chgData name="Rumyana Rekarska" userId="aac34af38fd008ed" providerId="LiveId" clId="{568E15E0-1B7B-431E-A772-31449FF3045C}" dt="2022-11-12T23:08:03.753" v="1025"/>
          <pc:sldLayoutMkLst>
            <pc:docMk/>
            <pc:sldMasterMk cId="775062614" sldId="2147483821"/>
            <pc:sldLayoutMk cId="1349944495" sldId="2147483826"/>
          </pc:sldLayoutMkLst>
        </pc:sldLayoutChg>
        <pc:sldLayoutChg chg="modTransition">
          <pc:chgData name="Rumyana Rekarska" userId="aac34af38fd008ed" providerId="LiveId" clId="{568E15E0-1B7B-431E-A772-31449FF3045C}" dt="2022-11-12T23:08:03.753" v="1025"/>
          <pc:sldLayoutMkLst>
            <pc:docMk/>
            <pc:sldMasterMk cId="775062614" sldId="2147483821"/>
            <pc:sldLayoutMk cId="514784892" sldId="2147483827"/>
          </pc:sldLayoutMkLst>
        </pc:sldLayoutChg>
        <pc:sldLayoutChg chg="modTransition">
          <pc:chgData name="Rumyana Rekarska" userId="aac34af38fd008ed" providerId="LiveId" clId="{568E15E0-1B7B-431E-A772-31449FF3045C}" dt="2022-11-12T23:08:03.753" v="1025"/>
          <pc:sldLayoutMkLst>
            <pc:docMk/>
            <pc:sldMasterMk cId="775062614" sldId="2147483821"/>
            <pc:sldLayoutMk cId="2198832676" sldId="2147483828"/>
          </pc:sldLayoutMkLst>
        </pc:sldLayoutChg>
        <pc:sldLayoutChg chg="modTransition">
          <pc:chgData name="Rumyana Rekarska" userId="aac34af38fd008ed" providerId="LiveId" clId="{568E15E0-1B7B-431E-A772-31449FF3045C}" dt="2022-11-12T23:08:03.753" v="1025"/>
          <pc:sldLayoutMkLst>
            <pc:docMk/>
            <pc:sldMasterMk cId="775062614" sldId="2147483821"/>
            <pc:sldLayoutMk cId="2411798950" sldId="2147483829"/>
          </pc:sldLayoutMkLst>
        </pc:sldLayoutChg>
        <pc:sldLayoutChg chg="modTransition">
          <pc:chgData name="Rumyana Rekarska" userId="aac34af38fd008ed" providerId="LiveId" clId="{568E15E0-1B7B-431E-A772-31449FF3045C}" dt="2022-11-12T23:08:03.753" v="1025"/>
          <pc:sldLayoutMkLst>
            <pc:docMk/>
            <pc:sldMasterMk cId="775062614" sldId="2147483821"/>
            <pc:sldLayoutMk cId="665205341" sldId="2147483830"/>
          </pc:sldLayoutMkLst>
        </pc:sldLayoutChg>
        <pc:sldLayoutChg chg="modTransition">
          <pc:chgData name="Rumyana Rekarska" userId="aac34af38fd008ed" providerId="LiveId" clId="{568E15E0-1B7B-431E-A772-31449FF3045C}" dt="2022-11-12T23:08:03.753" v="1025"/>
          <pc:sldLayoutMkLst>
            <pc:docMk/>
            <pc:sldMasterMk cId="775062614" sldId="2147483821"/>
            <pc:sldLayoutMk cId="1769510853" sldId="2147483831"/>
          </pc:sldLayoutMkLst>
        </pc:sldLayoutChg>
        <pc:sldLayoutChg chg="modTransition">
          <pc:chgData name="Rumyana Rekarska" userId="aac34af38fd008ed" providerId="LiveId" clId="{568E15E0-1B7B-431E-A772-31449FF3045C}" dt="2022-11-12T23:08:03.753" v="1025"/>
          <pc:sldLayoutMkLst>
            <pc:docMk/>
            <pc:sldMasterMk cId="775062614" sldId="2147483821"/>
            <pc:sldLayoutMk cId="610170398" sldId="2147483832"/>
          </pc:sldLayoutMkLst>
        </pc:sldLayoutChg>
      </pc:sldMasterChg>
      <pc:sldMasterChg chg="modTransition modSldLayout">
        <pc:chgData name="Rumyana Rekarska" userId="aac34af38fd008ed" providerId="LiveId" clId="{568E15E0-1B7B-431E-A772-31449FF3045C}" dt="2022-11-12T23:08:03.753" v="1025"/>
        <pc:sldMasterMkLst>
          <pc:docMk/>
          <pc:sldMasterMk cId="1682226802" sldId="2147483833"/>
        </pc:sldMasterMkLst>
        <pc:sldLayoutChg chg="modTransition">
          <pc:chgData name="Rumyana Rekarska" userId="aac34af38fd008ed" providerId="LiveId" clId="{568E15E0-1B7B-431E-A772-31449FF3045C}" dt="2022-11-12T23:08:03.753" v="1025"/>
          <pc:sldLayoutMkLst>
            <pc:docMk/>
            <pc:sldMasterMk cId="1682226802" sldId="2147483833"/>
            <pc:sldLayoutMk cId="1785860073" sldId="2147483834"/>
          </pc:sldLayoutMkLst>
        </pc:sldLayoutChg>
        <pc:sldLayoutChg chg="modTransition">
          <pc:chgData name="Rumyana Rekarska" userId="aac34af38fd008ed" providerId="LiveId" clId="{568E15E0-1B7B-431E-A772-31449FF3045C}" dt="2022-11-12T23:08:03.753" v="1025"/>
          <pc:sldLayoutMkLst>
            <pc:docMk/>
            <pc:sldMasterMk cId="1682226802" sldId="2147483833"/>
            <pc:sldLayoutMk cId="1546849595" sldId="2147483835"/>
          </pc:sldLayoutMkLst>
        </pc:sldLayoutChg>
        <pc:sldLayoutChg chg="modTransition">
          <pc:chgData name="Rumyana Rekarska" userId="aac34af38fd008ed" providerId="LiveId" clId="{568E15E0-1B7B-431E-A772-31449FF3045C}" dt="2022-11-12T23:08:03.753" v="1025"/>
          <pc:sldLayoutMkLst>
            <pc:docMk/>
            <pc:sldMasterMk cId="1682226802" sldId="2147483833"/>
            <pc:sldLayoutMk cId="2685686267" sldId="2147483836"/>
          </pc:sldLayoutMkLst>
        </pc:sldLayoutChg>
        <pc:sldLayoutChg chg="modTransition">
          <pc:chgData name="Rumyana Rekarska" userId="aac34af38fd008ed" providerId="LiveId" clId="{568E15E0-1B7B-431E-A772-31449FF3045C}" dt="2022-11-12T23:08:03.753" v="1025"/>
          <pc:sldLayoutMkLst>
            <pc:docMk/>
            <pc:sldMasterMk cId="1682226802" sldId="2147483833"/>
            <pc:sldLayoutMk cId="2002897663" sldId="2147483837"/>
          </pc:sldLayoutMkLst>
        </pc:sldLayoutChg>
        <pc:sldLayoutChg chg="modTransition">
          <pc:chgData name="Rumyana Rekarska" userId="aac34af38fd008ed" providerId="LiveId" clId="{568E15E0-1B7B-431E-A772-31449FF3045C}" dt="2022-11-12T23:08:03.753" v="1025"/>
          <pc:sldLayoutMkLst>
            <pc:docMk/>
            <pc:sldMasterMk cId="1682226802" sldId="2147483833"/>
            <pc:sldLayoutMk cId="1553431864" sldId="2147483838"/>
          </pc:sldLayoutMkLst>
        </pc:sldLayoutChg>
        <pc:sldLayoutChg chg="modTransition">
          <pc:chgData name="Rumyana Rekarska" userId="aac34af38fd008ed" providerId="LiveId" clId="{568E15E0-1B7B-431E-A772-31449FF3045C}" dt="2022-11-12T23:08:03.753" v="1025"/>
          <pc:sldLayoutMkLst>
            <pc:docMk/>
            <pc:sldMasterMk cId="1682226802" sldId="2147483833"/>
            <pc:sldLayoutMk cId="4098990560" sldId="2147483839"/>
          </pc:sldLayoutMkLst>
        </pc:sldLayoutChg>
        <pc:sldLayoutChg chg="modTransition">
          <pc:chgData name="Rumyana Rekarska" userId="aac34af38fd008ed" providerId="LiveId" clId="{568E15E0-1B7B-431E-A772-31449FF3045C}" dt="2022-11-12T23:08:03.753" v="1025"/>
          <pc:sldLayoutMkLst>
            <pc:docMk/>
            <pc:sldMasterMk cId="1682226802" sldId="2147483833"/>
            <pc:sldLayoutMk cId="779222944" sldId="2147483840"/>
          </pc:sldLayoutMkLst>
        </pc:sldLayoutChg>
        <pc:sldLayoutChg chg="modTransition">
          <pc:chgData name="Rumyana Rekarska" userId="aac34af38fd008ed" providerId="LiveId" clId="{568E15E0-1B7B-431E-A772-31449FF3045C}" dt="2022-11-12T23:08:03.753" v="1025"/>
          <pc:sldLayoutMkLst>
            <pc:docMk/>
            <pc:sldMasterMk cId="1682226802" sldId="2147483833"/>
            <pc:sldLayoutMk cId="3099217830" sldId="2147483841"/>
          </pc:sldLayoutMkLst>
        </pc:sldLayoutChg>
        <pc:sldLayoutChg chg="modTransition">
          <pc:chgData name="Rumyana Rekarska" userId="aac34af38fd008ed" providerId="LiveId" clId="{568E15E0-1B7B-431E-A772-31449FF3045C}" dt="2022-11-12T23:08:03.753" v="1025"/>
          <pc:sldLayoutMkLst>
            <pc:docMk/>
            <pc:sldMasterMk cId="1682226802" sldId="2147483833"/>
            <pc:sldLayoutMk cId="1789912196" sldId="2147483842"/>
          </pc:sldLayoutMkLst>
        </pc:sldLayoutChg>
        <pc:sldLayoutChg chg="modTransition">
          <pc:chgData name="Rumyana Rekarska" userId="aac34af38fd008ed" providerId="LiveId" clId="{568E15E0-1B7B-431E-A772-31449FF3045C}" dt="2022-11-12T23:08:03.753" v="1025"/>
          <pc:sldLayoutMkLst>
            <pc:docMk/>
            <pc:sldMasterMk cId="1682226802" sldId="2147483833"/>
            <pc:sldLayoutMk cId="3752040609" sldId="2147483843"/>
          </pc:sldLayoutMkLst>
        </pc:sldLayoutChg>
        <pc:sldLayoutChg chg="modTransition">
          <pc:chgData name="Rumyana Rekarska" userId="aac34af38fd008ed" providerId="LiveId" clId="{568E15E0-1B7B-431E-A772-31449FF3045C}" dt="2022-11-12T23:08:03.753" v="1025"/>
          <pc:sldLayoutMkLst>
            <pc:docMk/>
            <pc:sldMasterMk cId="1682226802" sldId="2147483833"/>
            <pc:sldLayoutMk cId="2902262609" sldId="2147483844"/>
          </pc:sldLayoutMkLst>
        </pc:sldLayoutChg>
      </pc:sldMasterChg>
      <pc:sldMasterChg chg="modTransition modSldLayout">
        <pc:chgData name="Rumyana Rekarska" userId="aac34af38fd008ed" providerId="LiveId" clId="{568E15E0-1B7B-431E-A772-31449FF3045C}" dt="2022-11-12T23:08:03.753" v="1025"/>
        <pc:sldMasterMkLst>
          <pc:docMk/>
          <pc:sldMasterMk cId="671962916" sldId="2147483845"/>
        </pc:sldMasterMkLst>
        <pc:sldLayoutChg chg="modTransition">
          <pc:chgData name="Rumyana Rekarska" userId="aac34af38fd008ed" providerId="LiveId" clId="{568E15E0-1B7B-431E-A772-31449FF3045C}" dt="2022-11-12T23:08:03.753" v="1025"/>
          <pc:sldLayoutMkLst>
            <pc:docMk/>
            <pc:sldMasterMk cId="671962916" sldId="2147483845"/>
            <pc:sldLayoutMk cId="1130008828" sldId="2147483846"/>
          </pc:sldLayoutMkLst>
        </pc:sldLayoutChg>
        <pc:sldLayoutChg chg="modTransition">
          <pc:chgData name="Rumyana Rekarska" userId="aac34af38fd008ed" providerId="LiveId" clId="{568E15E0-1B7B-431E-A772-31449FF3045C}" dt="2022-11-12T23:08:03.753" v="1025"/>
          <pc:sldLayoutMkLst>
            <pc:docMk/>
            <pc:sldMasterMk cId="671962916" sldId="2147483845"/>
            <pc:sldLayoutMk cId="380189760" sldId="2147483847"/>
          </pc:sldLayoutMkLst>
        </pc:sldLayoutChg>
        <pc:sldLayoutChg chg="modTransition">
          <pc:chgData name="Rumyana Rekarska" userId="aac34af38fd008ed" providerId="LiveId" clId="{568E15E0-1B7B-431E-A772-31449FF3045C}" dt="2022-11-12T23:08:03.753" v="1025"/>
          <pc:sldLayoutMkLst>
            <pc:docMk/>
            <pc:sldMasterMk cId="671962916" sldId="2147483845"/>
            <pc:sldLayoutMk cId="3031583448" sldId="2147483848"/>
          </pc:sldLayoutMkLst>
        </pc:sldLayoutChg>
        <pc:sldLayoutChg chg="modTransition">
          <pc:chgData name="Rumyana Rekarska" userId="aac34af38fd008ed" providerId="LiveId" clId="{568E15E0-1B7B-431E-A772-31449FF3045C}" dt="2022-11-12T23:08:03.753" v="1025"/>
          <pc:sldLayoutMkLst>
            <pc:docMk/>
            <pc:sldMasterMk cId="671962916" sldId="2147483845"/>
            <pc:sldLayoutMk cId="1500780744" sldId="2147483849"/>
          </pc:sldLayoutMkLst>
        </pc:sldLayoutChg>
        <pc:sldLayoutChg chg="modTransition">
          <pc:chgData name="Rumyana Rekarska" userId="aac34af38fd008ed" providerId="LiveId" clId="{568E15E0-1B7B-431E-A772-31449FF3045C}" dt="2022-11-12T23:08:03.753" v="1025"/>
          <pc:sldLayoutMkLst>
            <pc:docMk/>
            <pc:sldMasterMk cId="671962916" sldId="2147483845"/>
            <pc:sldLayoutMk cId="1088199440" sldId="2147483850"/>
          </pc:sldLayoutMkLst>
        </pc:sldLayoutChg>
        <pc:sldLayoutChg chg="modTransition">
          <pc:chgData name="Rumyana Rekarska" userId="aac34af38fd008ed" providerId="LiveId" clId="{568E15E0-1B7B-431E-A772-31449FF3045C}" dt="2022-11-12T23:08:03.753" v="1025"/>
          <pc:sldLayoutMkLst>
            <pc:docMk/>
            <pc:sldMasterMk cId="671962916" sldId="2147483845"/>
            <pc:sldLayoutMk cId="4218158689" sldId="2147483851"/>
          </pc:sldLayoutMkLst>
        </pc:sldLayoutChg>
        <pc:sldLayoutChg chg="modTransition">
          <pc:chgData name="Rumyana Rekarska" userId="aac34af38fd008ed" providerId="LiveId" clId="{568E15E0-1B7B-431E-A772-31449FF3045C}" dt="2022-11-12T23:08:03.753" v="1025"/>
          <pc:sldLayoutMkLst>
            <pc:docMk/>
            <pc:sldMasterMk cId="671962916" sldId="2147483845"/>
            <pc:sldLayoutMk cId="3044795707" sldId="2147483852"/>
          </pc:sldLayoutMkLst>
        </pc:sldLayoutChg>
        <pc:sldLayoutChg chg="modTransition">
          <pc:chgData name="Rumyana Rekarska" userId="aac34af38fd008ed" providerId="LiveId" clId="{568E15E0-1B7B-431E-A772-31449FF3045C}" dt="2022-11-12T23:08:03.753" v="1025"/>
          <pc:sldLayoutMkLst>
            <pc:docMk/>
            <pc:sldMasterMk cId="671962916" sldId="2147483845"/>
            <pc:sldLayoutMk cId="1183216669" sldId="2147483853"/>
          </pc:sldLayoutMkLst>
        </pc:sldLayoutChg>
        <pc:sldLayoutChg chg="modTransition">
          <pc:chgData name="Rumyana Rekarska" userId="aac34af38fd008ed" providerId="LiveId" clId="{568E15E0-1B7B-431E-A772-31449FF3045C}" dt="2022-11-12T23:08:03.753" v="1025"/>
          <pc:sldLayoutMkLst>
            <pc:docMk/>
            <pc:sldMasterMk cId="671962916" sldId="2147483845"/>
            <pc:sldLayoutMk cId="3630942312" sldId="2147483854"/>
          </pc:sldLayoutMkLst>
        </pc:sldLayoutChg>
        <pc:sldLayoutChg chg="modTransition">
          <pc:chgData name="Rumyana Rekarska" userId="aac34af38fd008ed" providerId="LiveId" clId="{568E15E0-1B7B-431E-A772-31449FF3045C}" dt="2022-11-12T23:08:03.753" v="1025"/>
          <pc:sldLayoutMkLst>
            <pc:docMk/>
            <pc:sldMasterMk cId="671962916" sldId="2147483845"/>
            <pc:sldLayoutMk cId="2745550106" sldId="2147483855"/>
          </pc:sldLayoutMkLst>
        </pc:sldLayoutChg>
        <pc:sldLayoutChg chg="modTransition">
          <pc:chgData name="Rumyana Rekarska" userId="aac34af38fd008ed" providerId="LiveId" clId="{568E15E0-1B7B-431E-A772-31449FF3045C}" dt="2022-11-12T23:08:03.753" v="1025"/>
          <pc:sldLayoutMkLst>
            <pc:docMk/>
            <pc:sldMasterMk cId="671962916" sldId="2147483845"/>
            <pc:sldLayoutMk cId="3363390122" sldId="2147483856"/>
          </pc:sldLayoutMkLst>
        </pc:sldLayoutChg>
        <pc:sldLayoutChg chg="modTransition">
          <pc:chgData name="Rumyana Rekarska" userId="aac34af38fd008ed" providerId="LiveId" clId="{568E15E0-1B7B-431E-A772-31449FF3045C}" dt="2022-11-12T23:08:03.753" v="1025"/>
          <pc:sldLayoutMkLst>
            <pc:docMk/>
            <pc:sldMasterMk cId="671962916" sldId="2147483845"/>
            <pc:sldLayoutMk cId="1993067473" sldId="2147483857"/>
          </pc:sldLayoutMkLst>
        </pc:sldLayoutChg>
      </pc:sldMasterChg>
      <pc:sldMasterChg chg="modTransition modSldLayout">
        <pc:chgData name="Rumyana Rekarska" userId="aac34af38fd008ed" providerId="LiveId" clId="{568E15E0-1B7B-431E-A772-31449FF3045C}" dt="2022-11-12T23:08:03.753" v="1025"/>
        <pc:sldMasterMkLst>
          <pc:docMk/>
          <pc:sldMasterMk cId="3618842442" sldId="2147483858"/>
        </pc:sldMasterMkLst>
        <pc:sldLayoutChg chg="modTransition">
          <pc:chgData name="Rumyana Rekarska" userId="aac34af38fd008ed" providerId="LiveId" clId="{568E15E0-1B7B-431E-A772-31449FF3045C}" dt="2022-11-12T23:08:03.753" v="1025"/>
          <pc:sldLayoutMkLst>
            <pc:docMk/>
            <pc:sldMasterMk cId="3618842442" sldId="2147483858"/>
            <pc:sldLayoutMk cId="832254531" sldId="2147483859"/>
          </pc:sldLayoutMkLst>
        </pc:sldLayoutChg>
        <pc:sldLayoutChg chg="modTransition">
          <pc:chgData name="Rumyana Rekarska" userId="aac34af38fd008ed" providerId="LiveId" clId="{568E15E0-1B7B-431E-A772-31449FF3045C}" dt="2022-11-12T23:08:03.753" v="1025"/>
          <pc:sldLayoutMkLst>
            <pc:docMk/>
            <pc:sldMasterMk cId="3618842442" sldId="2147483858"/>
            <pc:sldLayoutMk cId="285441520" sldId="2147483860"/>
          </pc:sldLayoutMkLst>
        </pc:sldLayoutChg>
        <pc:sldLayoutChg chg="modTransition">
          <pc:chgData name="Rumyana Rekarska" userId="aac34af38fd008ed" providerId="LiveId" clId="{568E15E0-1B7B-431E-A772-31449FF3045C}" dt="2022-11-12T23:08:03.753" v="1025"/>
          <pc:sldLayoutMkLst>
            <pc:docMk/>
            <pc:sldMasterMk cId="3618842442" sldId="2147483858"/>
            <pc:sldLayoutMk cId="2800942937" sldId="2147483861"/>
          </pc:sldLayoutMkLst>
        </pc:sldLayoutChg>
        <pc:sldLayoutChg chg="modTransition">
          <pc:chgData name="Rumyana Rekarska" userId="aac34af38fd008ed" providerId="LiveId" clId="{568E15E0-1B7B-431E-A772-31449FF3045C}" dt="2022-11-12T23:08:03.753" v="1025"/>
          <pc:sldLayoutMkLst>
            <pc:docMk/>
            <pc:sldMasterMk cId="3618842442" sldId="2147483858"/>
            <pc:sldLayoutMk cId="2368230266" sldId="2147483862"/>
          </pc:sldLayoutMkLst>
        </pc:sldLayoutChg>
        <pc:sldLayoutChg chg="modTransition">
          <pc:chgData name="Rumyana Rekarska" userId="aac34af38fd008ed" providerId="LiveId" clId="{568E15E0-1B7B-431E-A772-31449FF3045C}" dt="2022-11-12T23:08:03.753" v="1025"/>
          <pc:sldLayoutMkLst>
            <pc:docMk/>
            <pc:sldMasterMk cId="3618842442" sldId="2147483858"/>
            <pc:sldLayoutMk cId="3616761555" sldId="2147483863"/>
          </pc:sldLayoutMkLst>
        </pc:sldLayoutChg>
        <pc:sldLayoutChg chg="modTransition">
          <pc:chgData name="Rumyana Rekarska" userId="aac34af38fd008ed" providerId="LiveId" clId="{568E15E0-1B7B-431E-A772-31449FF3045C}" dt="2022-11-12T23:08:03.753" v="1025"/>
          <pc:sldLayoutMkLst>
            <pc:docMk/>
            <pc:sldMasterMk cId="3618842442" sldId="2147483858"/>
            <pc:sldLayoutMk cId="3691328050" sldId="2147483864"/>
          </pc:sldLayoutMkLst>
        </pc:sldLayoutChg>
        <pc:sldLayoutChg chg="modTransition">
          <pc:chgData name="Rumyana Rekarska" userId="aac34af38fd008ed" providerId="LiveId" clId="{568E15E0-1B7B-431E-A772-31449FF3045C}" dt="2022-11-12T23:08:03.753" v="1025"/>
          <pc:sldLayoutMkLst>
            <pc:docMk/>
            <pc:sldMasterMk cId="3618842442" sldId="2147483858"/>
            <pc:sldLayoutMk cId="806946528" sldId="2147483865"/>
          </pc:sldLayoutMkLst>
        </pc:sldLayoutChg>
        <pc:sldLayoutChg chg="modTransition">
          <pc:chgData name="Rumyana Rekarska" userId="aac34af38fd008ed" providerId="LiveId" clId="{568E15E0-1B7B-431E-A772-31449FF3045C}" dt="2022-11-12T23:08:03.753" v="1025"/>
          <pc:sldLayoutMkLst>
            <pc:docMk/>
            <pc:sldMasterMk cId="3618842442" sldId="2147483858"/>
            <pc:sldLayoutMk cId="3281809266" sldId="2147483866"/>
          </pc:sldLayoutMkLst>
        </pc:sldLayoutChg>
        <pc:sldLayoutChg chg="modTransition">
          <pc:chgData name="Rumyana Rekarska" userId="aac34af38fd008ed" providerId="LiveId" clId="{568E15E0-1B7B-431E-A772-31449FF3045C}" dt="2022-11-12T23:08:03.753" v="1025"/>
          <pc:sldLayoutMkLst>
            <pc:docMk/>
            <pc:sldMasterMk cId="3618842442" sldId="2147483858"/>
            <pc:sldLayoutMk cId="3621243940" sldId="2147483867"/>
          </pc:sldLayoutMkLst>
        </pc:sldLayoutChg>
        <pc:sldLayoutChg chg="modTransition">
          <pc:chgData name="Rumyana Rekarska" userId="aac34af38fd008ed" providerId="LiveId" clId="{568E15E0-1B7B-431E-A772-31449FF3045C}" dt="2022-11-12T23:08:03.753" v="1025"/>
          <pc:sldLayoutMkLst>
            <pc:docMk/>
            <pc:sldMasterMk cId="3618842442" sldId="2147483858"/>
            <pc:sldLayoutMk cId="644254660" sldId="2147483868"/>
          </pc:sldLayoutMkLst>
        </pc:sldLayoutChg>
        <pc:sldLayoutChg chg="modTransition">
          <pc:chgData name="Rumyana Rekarska" userId="aac34af38fd008ed" providerId="LiveId" clId="{568E15E0-1B7B-431E-A772-31449FF3045C}" dt="2022-11-12T23:08:03.753" v="1025"/>
          <pc:sldLayoutMkLst>
            <pc:docMk/>
            <pc:sldMasterMk cId="3618842442" sldId="2147483858"/>
            <pc:sldLayoutMk cId="2691478068" sldId="2147483869"/>
          </pc:sldLayoutMkLst>
        </pc:sldLayoutChg>
      </pc:sldMasterChg>
      <pc:sldMasterChg chg="del delSldLayout">
        <pc:chgData name="Rumyana Rekarska" userId="aac34af38fd008ed" providerId="LiveId" clId="{568E15E0-1B7B-431E-A772-31449FF3045C}" dt="2022-11-09T23:12:17.265" v="177" actId="47"/>
        <pc:sldMasterMkLst>
          <pc:docMk/>
          <pc:sldMasterMk cId="2900801192" sldId="2147483870"/>
        </pc:sldMasterMkLst>
        <pc:sldLayoutChg chg="del">
          <pc:chgData name="Rumyana Rekarska" userId="aac34af38fd008ed" providerId="LiveId" clId="{568E15E0-1B7B-431E-A772-31449FF3045C}" dt="2022-11-09T23:12:17.265" v="177" actId="47"/>
          <pc:sldLayoutMkLst>
            <pc:docMk/>
            <pc:sldMasterMk cId="2900801192" sldId="2147483870"/>
            <pc:sldLayoutMk cId="1857395425" sldId="2147483871"/>
          </pc:sldLayoutMkLst>
        </pc:sldLayoutChg>
        <pc:sldLayoutChg chg="del">
          <pc:chgData name="Rumyana Rekarska" userId="aac34af38fd008ed" providerId="LiveId" clId="{568E15E0-1B7B-431E-A772-31449FF3045C}" dt="2022-11-09T23:12:17.265" v="177" actId="47"/>
          <pc:sldLayoutMkLst>
            <pc:docMk/>
            <pc:sldMasterMk cId="2900801192" sldId="2147483870"/>
            <pc:sldLayoutMk cId="793968586" sldId="2147483872"/>
          </pc:sldLayoutMkLst>
        </pc:sldLayoutChg>
        <pc:sldLayoutChg chg="del">
          <pc:chgData name="Rumyana Rekarska" userId="aac34af38fd008ed" providerId="LiveId" clId="{568E15E0-1B7B-431E-A772-31449FF3045C}" dt="2022-11-09T23:12:17.265" v="177" actId="47"/>
          <pc:sldLayoutMkLst>
            <pc:docMk/>
            <pc:sldMasterMk cId="2900801192" sldId="2147483870"/>
            <pc:sldLayoutMk cId="866654177" sldId="2147483873"/>
          </pc:sldLayoutMkLst>
        </pc:sldLayoutChg>
        <pc:sldLayoutChg chg="del">
          <pc:chgData name="Rumyana Rekarska" userId="aac34af38fd008ed" providerId="LiveId" clId="{568E15E0-1B7B-431E-A772-31449FF3045C}" dt="2022-11-09T23:12:17.265" v="177" actId="47"/>
          <pc:sldLayoutMkLst>
            <pc:docMk/>
            <pc:sldMasterMk cId="2900801192" sldId="2147483870"/>
            <pc:sldLayoutMk cId="2280420971" sldId="2147483874"/>
          </pc:sldLayoutMkLst>
        </pc:sldLayoutChg>
        <pc:sldLayoutChg chg="del">
          <pc:chgData name="Rumyana Rekarska" userId="aac34af38fd008ed" providerId="LiveId" clId="{568E15E0-1B7B-431E-A772-31449FF3045C}" dt="2022-11-09T23:12:17.265" v="177" actId="47"/>
          <pc:sldLayoutMkLst>
            <pc:docMk/>
            <pc:sldMasterMk cId="2900801192" sldId="2147483870"/>
            <pc:sldLayoutMk cId="2119083979" sldId="2147483875"/>
          </pc:sldLayoutMkLst>
        </pc:sldLayoutChg>
        <pc:sldLayoutChg chg="del">
          <pc:chgData name="Rumyana Rekarska" userId="aac34af38fd008ed" providerId="LiveId" clId="{568E15E0-1B7B-431E-A772-31449FF3045C}" dt="2022-11-09T23:12:17.265" v="177" actId="47"/>
          <pc:sldLayoutMkLst>
            <pc:docMk/>
            <pc:sldMasterMk cId="2900801192" sldId="2147483870"/>
            <pc:sldLayoutMk cId="3074396750" sldId="2147483876"/>
          </pc:sldLayoutMkLst>
        </pc:sldLayoutChg>
        <pc:sldLayoutChg chg="del">
          <pc:chgData name="Rumyana Rekarska" userId="aac34af38fd008ed" providerId="LiveId" clId="{568E15E0-1B7B-431E-A772-31449FF3045C}" dt="2022-11-09T23:12:17.265" v="177" actId="47"/>
          <pc:sldLayoutMkLst>
            <pc:docMk/>
            <pc:sldMasterMk cId="2900801192" sldId="2147483870"/>
            <pc:sldLayoutMk cId="246161811" sldId="2147483877"/>
          </pc:sldLayoutMkLst>
        </pc:sldLayoutChg>
        <pc:sldLayoutChg chg="del">
          <pc:chgData name="Rumyana Rekarska" userId="aac34af38fd008ed" providerId="LiveId" clId="{568E15E0-1B7B-431E-A772-31449FF3045C}" dt="2022-11-09T23:12:17.265" v="177" actId="47"/>
          <pc:sldLayoutMkLst>
            <pc:docMk/>
            <pc:sldMasterMk cId="2900801192" sldId="2147483870"/>
            <pc:sldLayoutMk cId="482056263" sldId="2147483878"/>
          </pc:sldLayoutMkLst>
        </pc:sldLayoutChg>
        <pc:sldLayoutChg chg="del">
          <pc:chgData name="Rumyana Rekarska" userId="aac34af38fd008ed" providerId="LiveId" clId="{568E15E0-1B7B-431E-A772-31449FF3045C}" dt="2022-11-09T23:12:17.265" v="177" actId="47"/>
          <pc:sldLayoutMkLst>
            <pc:docMk/>
            <pc:sldMasterMk cId="2900801192" sldId="2147483870"/>
            <pc:sldLayoutMk cId="1856180075" sldId="2147483879"/>
          </pc:sldLayoutMkLst>
        </pc:sldLayoutChg>
        <pc:sldLayoutChg chg="del">
          <pc:chgData name="Rumyana Rekarska" userId="aac34af38fd008ed" providerId="LiveId" clId="{568E15E0-1B7B-431E-A772-31449FF3045C}" dt="2022-11-09T23:12:17.265" v="177" actId="47"/>
          <pc:sldLayoutMkLst>
            <pc:docMk/>
            <pc:sldMasterMk cId="2900801192" sldId="2147483870"/>
            <pc:sldLayoutMk cId="1621234398" sldId="2147483880"/>
          </pc:sldLayoutMkLst>
        </pc:sldLayoutChg>
        <pc:sldLayoutChg chg="del">
          <pc:chgData name="Rumyana Rekarska" userId="aac34af38fd008ed" providerId="LiveId" clId="{568E15E0-1B7B-431E-A772-31449FF3045C}" dt="2022-11-09T23:12:17.265" v="177" actId="47"/>
          <pc:sldLayoutMkLst>
            <pc:docMk/>
            <pc:sldMasterMk cId="2900801192" sldId="2147483870"/>
            <pc:sldLayoutMk cId="2729137884" sldId="2147483881"/>
          </pc:sldLayoutMkLst>
        </pc:sldLayoutChg>
      </pc:sldMasterChg>
      <pc:sldMasterChg chg="modTransition modSldLayout">
        <pc:chgData name="Rumyana Rekarska" userId="aac34af38fd008ed" providerId="LiveId" clId="{568E15E0-1B7B-431E-A772-31449FF3045C}" dt="2022-11-12T23:08:03.753" v="1025"/>
        <pc:sldMasterMkLst>
          <pc:docMk/>
          <pc:sldMasterMk cId="3276268048" sldId="2147483882"/>
        </pc:sldMasterMkLst>
        <pc:sldLayoutChg chg="modTransition">
          <pc:chgData name="Rumyana Rekarska" userId="aac34af38fd008ed" providerId="LiveId" clId="{568E15E0-1B7B-431E-A772-31449FF3045C}" dt="2022-11-12T23:08:03.753" v="1025"/>
          <pc:sldLayoutMkLst>
            <pc:docMk/>
            <pc:sldMasterMk cId="3276268048" sldId="2147483882"/>
            <pc:sldLayoutMk cId="1901088052" sldId="2147483883"/>
          </pc:sldLayoutMkLst>
        </pc:sldLayoutChg>
        <pc:sldLayoutChg chg="modTransition">
          <pc:chgData name="Rumyana Rekarska" userId="aac34af38fd008ed" providerId="LiveId" clId="{568E15E0-1B7B-431E-A772-31449FF3045C}" dt="2022-11-12T23:08:03.753" v="1025"/>
          <pc:sldLayoutMkLst>
            <pc:docMk/>
            <pc:sldMasterMk cId="3276268048" sldId="2147483882"/>
            <pc:sldLayoutMk cId="3239752857" sldId="2147483884"/>
          </pc:sldLayoutMkLst>
        </pc:sldLayoutChg>
        <pc:sldLayoutChg chg="modTransition">
          <pc:chgData name="Rumyana Rekarska" userId="aac34af38fd008ed" providerId="LiveId" clId="{568E15E0-1B7B-431E-A772-31449FF3045C}" dt="2022-11-12T23:08:03.753" v="1025"/>
          <pc:sldLayoutMkLst>
            <pc:docMk/>
            <pc:sldMasterMk cId="3276268048" sldId="2147483882"/>
            <pc:sldLayoutMk cId="3695665577" sldId="2147483885"/>
          </pc:sldLayoutMkLst>
        </pc:sldLayoutChg>
        <pc:sldLayoutChg chg="modTransition">
          <pc:chgData name="Rumyana Rekarska" userId="aac34af38fd008ed" providerId="LiveId" clId="{568E15E0-1B7B-431E-A772-31449FF3045C}" dt="2022-11-12T23:08:03.753" v="1025"/>
          <pc:sldLayoutMkLst>
            <pc:docMk/>
            <pc:sldMasterMk cId="3276268048" sldId="2147483882"/>
            <pc:sldLayoutMk cId="2635735195" sldId="2147483886"/>
          </pc:sldLayoutMkLst>
        </pc:sldLayoutChg>
        <pc:sldLayoutChg chg="modTransition">
          <pc:chgData name="Rumyana Rekarska" userId="aac34af38fd008ed" providerId="LiveId" clId="{568E15E0-1B7B-431E-A772-31449FF3045C}" dt="2022-11-12T23:08:03.753" v="1025"/>
          <pc:sldLayoutMkLst>
            <pc:docMk/>
            <pc:sldMasterMk cId="3276268048" sldId="2147483882"/>
            <pc:sldLayoutMk cId="3819308708" sldId="2147483887"/>
          </pc:sldLayoutMkLst>
        </pc:sldLayoutChg>
        <pc:sldLayoutChg chg="modTransition">
          <pc:chgData name="Rumyana Rekarska" userId="aac34af38fd008ed" providerId="LiveId" clId="{568E15E0-1B7B-431E-A772-31449FF3045C}" dt="2022-11-12T23:08:03.753" v="1025"/>
          <pc:sldLayoutMkLst>
            <pc:docMk/>
            <pc:sldMasterMk cId="3276268048" sldId="2147483882"/>
            <pc:sldLayoutMk cId="1814800516" sldId="2147483888"/>
          </pc:sldLayoutMkLst>
        </pc:sldLayoutChg>
        <pc:sldLayoutChg chg="modTransition">
          <pc:chgData name="Rumyana Rekarska" userId="aac34af38fd008ed" providerId="LiveId" clId="{568E15E0-1B7B-431E-A772-31449FF3045C}" dt="2022-11-12T23:08:03.753" v="1025"/>
          <pc:sldLayoutMkLst>
            <pc:docMk/>
            <pc:sldMasterMk cId="3276268048" sldId="2147483882"/>
            <pc:sldLayoutMk cId="3217929958" sldId="2147483889"/>
          </pc:sldLayoutMkLst>
        </pc:sldLayoutChg>
        <pc:sldLayoutChg chg="modTransition">
          <pc:chgData name="Rumyana Rekarska" userId="aac34af38fd008ed" providerId="LiveId" clId="{568E15E0-1B7B-431E-A772-31449FF3045C}" dt="2022-11-12T23:08:03.753" v="1025"/>
          <pc:sldLayoutMkLst>
            <pc:docMk/>
            <pc:sldMasterMk cId="3276268048" sldId="2147483882"/>
            <pc:sldLayoutMk cId="2143693846" sldId="2147483890"/>
          </pc:sldLayoutMkLst>
        </pc:sldLayoutChg>
        <pc:sldLayoutChg chg="modTransition">
          <pc:chgData name="Rumyana Rekarska" userId="aac34af38fd008ed" providerId="LiveId" clId="{568E15E0-1B7B-431E-A772-31449FF3045C}" dt="2022-11-12T23:08:03.753" v="1025"/>
          <pc:sldLayoutMkLst>
            <pc:docMk/>
            <pc:sldMasterMk cId="3276268048" sldId="2147483882"/>
            <pc:sldLayoutMk cId="3930262946" sldId="2147483891"/>
          </pc:sldLayoutMkLst>
        </pc:sldLayoutChg>
        <pc:sldLayoutChg chg="modTransition">
          <pc:chgData name="Rumyana Rekarska" userId="aac34af38fd008ed" providerId="LiveId" clId="{568E15E0-1B7B-431E-A772-31449FF3045C}" dt="2022-11-12T23:08:03.753" v="1025"/>
          <pc:sldLayoutMkLst>
            <pc:docMk/>
            <pc:sldMasterMk cId="3276268048" sldId="2147483882"/>
            <pc:sldLayoutMk cId="1904282540" sldId="2147483892"/>
          </pc:sldLayoutMkLst>
        </pc:sldLayoutChg>
        <pc:sldLayoutChg chg="modTransition">
          <pc:chgData name="Rumyana Rekarska" userId="aac34af38fd008ed" providerId="LiveId" clId="{568E15E0-1B7B-431E-A772-31449FF3045C}" dt="2022-11-12T23:08:03.753" v="1025"/>
          <pc:sldLayoutMkLst>
            <pc:docMk/>
            <pc:sldMasterMk cId="3276268048" sldId="2147483882"/>
            <pc:sldLayoutMk cId="3061875844" sldId="2147483893"/>
          </pc:sldLayoutMkLst>
        </pc:sldLayoutChg>
      </pc:sldMasterChg>
      <pc:sldMasterChg chg="del modTransition delSldLayout modSldLayout">
        <pc:chgData name="Rumyana Rekarska" userId="aac34af38fd008ed" providerId="LiveId" clId="{568E15E0-1B7B-431E-A772-31449FF3045C}" dt="2022-11-17T17:06:37.360" v="1225" actId="47"/>
        <pc:sldMasterMkLst>
          <pc:docMk/>
          <pc:sldMasterMk cId="3190563041" sldId="2147483894"/>
        </pc:sldMasterMkLst>
        <pc:sldLayoutChg chg="del modTransition">
          <pc:chgData name="Rumyana Rekarska" userId="aac34af38fd008ed" providerId="LiveId" clId="{568E15E0-1B7B-431E-A772-31449FF3045C}" dt="2022-11-17T17:06:37.360" v="1225" actId="47"/>
          <pc:sldLayoutMkLst>
            <pc:docMk/>
            <pc:sldMasterMk cId="3190563041" sldId="2147483894"/>
            <pc:sldLayoutMk cId="3005765187" sldId="2147483895"/>
          </pc:sldLayoutMkLst>
        </pc:sldLayoutChg>
        <pc:sldLayoutChg chg="del modTransition">
          <pc:chgData name="Rumyana Rekarska" userId="aac34af38fd008ed" providerId="LiveId" clId="{568E15E0-1B7B-431E-A772-31449FF3045C}" dt="2022-11-17T17:06:37.360" v="1225" actId="47"/>
          <pc:sldLayoutMkLst>
            <pc:docMk/>
            <pc:sldMasterMk cId="3190563041" sldId="2147483894"/>
            <pc:sldLayoutMk cId="3125248985" sldId="2147483896"/>
          </pc:sldLayoutMkLst>
        </pc:sldLayoutChg>
        <pc:sldLayoutChg chg="del modTransition">
          <pc:chgData name="Rumyana Rekarska" userId="aac34af38fd008ed" providerId="LiveId" clId="{568E15E0-1B7B-431E-A772-31449FF3045C}" dt="2022-11-17T17:06:37.360" v="1225" actId="47"/>
          <pc:sldLayoutMkLst>
            <pc:docMk/>
            <pc:sldMasterMk cId="3190563041" sldId="2147483894"/>
            <pc:sldLayoutMk cId="3334756085" sldId="2147483897"/>
          </pc:sldLayoutMkLst>
        </pc:sldLayoutChg>
        <pc:sldLayoutChg chg="del modTransition">
          <pc:chgData name="Rumyana Rekarska" userId="aac34af38fd008ed" providerId="LiveId" clId="{568E15E0-1B7B-431E-A772-31449FF3045C}" dt="2022-11-17T17:06:37.360" v="1225" actId="47"/>
          <pc:sldLayoutMkLst>
            <pc:docMk/>
            <pc:sldMasterMk cId="3190563041" sldId="2147483894"/>
            <pc:sldLayoutMk cId="2273748151" sldId="2147483898"/>
          </pc:sldLayoutMkLst>
        </pc:sldLayoutChg>
        <pc:sldLayoutChg chg="del modTransition">
          <pc:chgData name="Rumyana Rekarska" userId="aac34af38fd008ed" providerId="LiveId" clId="{568E15E0-1B7B-431E-A772-31449FF3045C}" dt="2022-11-17T17:06:37.360" v="1225" actId="47"/>
          <pc:sldLayoutMkLst>
            <pc:docMk/>
            <pc:sldMasterMk cId="3190563041" sldId="2147483894"/>
            <pc:sldLayoutMk cId="2526325643" sldId="2147483899"/>
          </pc:sldLayoutMkLst>
        </pc:sldLayoutChg>
        <pc:sldLayoutChg chg="del modTransition">
          <pc:chgData name="Rumyana Rekarska" userId="aac34af38fd008ed" providerId="LiveId" clId="{568E15E0-1B7B-431E-A772-31449FF3045C}" dt="2022-11-17T17:06:37.360" v="1225" actId="47"/>
          <pc:sldLayoutMkLst>
            <pc:docMk/>
            <pc:sldMasterMk cId="3190563041" sldId="2147483894"/>
            <pc:sldLayoutMk cId="2458441269" sldId="2147483900"/>
          </pc:sldLayoutMkLst>
        </pc:sldLayoutChg>
        <pc:sldLayoutChg chg="del modTransition">
          <pc:chgData name="Rumyana Rekarska" userId="aac34af38fd008ed" providerId="LiveId" clId="{568E15E0-1B7B-431E-A772-31449FF3045C}" dt="2022-11-17T17:06:37.360" v="1225" actId="47"/>
          <pc:sldLayoutMkLst>
            <pc:docMk/>
            <pc:sldMasterMk cId="3190563041" sldId="2147483894"/>
            <pc:sldLayoutMk cId="568245994" sldId="2147483901"/>
          </pc:sldLayoutMkLst>
        </pc:sldLayoutChg>
        <pc:sldLayoutChg chg="del modTransition">
          <pc:chgData name="Rumyana Rekarska" userId="aac34af38fd008ed" providerId="LiveId" clId="{568E15E0-1B7B-431E-A772-31449FF3045C}" dt="2022-11-17T17:06:37.360" v="1225" actId="47"/>
          <pc:sldLayoutMkLst>
            <pc:docMk/>
            <pc:sldMasterMk cId="3190563041" sldId="2147483894"/>
            <pc:sldLayoutMk cId="1589516364" sldId="2147483902"/>
          </pc:sldLayoutMkLst>
        </pc:sldLayoutChg>
        <pc:sldLayoutChg chg="del modTransition">
          <pc:chgData name="Rumyana Rekarska" userId="aac34af38fd008ed" providerId="LiveId" clId="{568E15E0-1B7B-431E-A772-31449FF3045C}" dt="2022-11-17T17:06:37.360" v="1225" actId="47"/>
          <pc:sldLayoutMkLst>
            <pc:docMk/>
            <pc:sldMasterMk cId="3190563041" sldId="2147483894"/>
            <pc:sldLayoutMk cId="3938226245" sldId="2147483903"/>
          </pc:sldLayoutMkLst>
        </pc:sldLayoutChg>
        <pc:sldLayoutChg chg="del modTransition">
          <pc:chgData name="Rumyana Rekarska" userId="aac34af38fd008ed" providerId="LiveId" clId="{568E15E0-1B7B-431E-A772-31449FF3045C}" dt="2022-11-17T17:06:37.360" v="1225" actId="47"/>
          <pc:sldLayoutMkLst>
            <pc:docMk/>
            <pc:sldMasterMk cId="3190563041" sldId="2147483894"/>
            <pc:sldLayoutMk cId="4195480901" sldId="2147483904"/>
          </pc:sldLayoutMkLst>
        </pc:sldLayoutChg>
        <pc:sldLayoutChg chg="del modTransition">
          <pc:chgData name="Rumyana Rekarska" userId="aac34af38fd008ed" providerId="LiveId" clId="{568E15E0-1B7B-431E-A772-31449FF3045C}" dt="2022-11-17T17:06:37.360" v="1225" actId="47"/>
          <pc:sldLayoutMkLst>
            <pc:docMk/>
            <pc:sldMasterMk cId="3190563041" sldId="2147483894"/>
            <pc:sldLayoutMk cId="2660427261" sldId="2147483905"/>
          </pc:sldLayoutMkLst>
        </pc:sldLayoutChg>
      </pc:sldMasterChg>
      <pc:sldMasterChg chg="modTransition modSldLayout">
        <pc:chgData name="Rumyana Rekarska" userId="aac34af38fd008ed" providerId="LiveId" clId="{568E15E0-1B7B-431E-A772-31449FF3045C}" dt="2022-11-22T21:41:34.909" v="2082"/>
        <pc:sldMasterMkLst>
          <pc:docMk/>
          <pc:sldMasterMk cId="1422017130" sldId="2147483906"/>
        </pc:sldMasterMkLst>
        <pc:sldLayoutChg chg="modTransition">
          <pc:chgData name="Rumyana Rekarska" userId="aac34af38fd008ed" providerId="LiveId" clId="{568E15E0-1B7B-431E-A772-31449FF3045C}" dt="2022-11-22T21:41:34.909" v="2082"/>
          <pc:sldLayoutMkLst>
            <pc:docMk/>
            <pc:sldMasterMk cId="1422017130" sldId="2147483906"/>
            <pc:sldLayoutMk cId="2196482083" sldId="2147483907"/>
          </pc:sldLayoutMkLst>
        </pc:sldLayoutChg>
        <pc:sldLayoutChg chg="modTransition">
          <pc:chgData name="Rumyana Rekarska" userId="aac34af38fd008ed" providerId="LiveId" clId="{568E15E0-1B7B-431E-A772-31449FF3045C}" dt="2022-11-22T21:41:34.909" v="2082"/>
          <pc:sldLayoutMkLst>
            <pc:docMk/>
            <pc:sldMasterMk cId="1422017130" sldId="2147483906"/>
            <pc:sldLayoutMk cId="2633586662" sldId="2147483908"/>
          </pc:sldLayoutMkLst>
        </pc:sldLayoutChg>
        <pc:sldLayoutChg chg="modTransition">
          <pc:chgData name="Rumyana Rekarska" userId="aac34af38fd008ed" providerId="LiveId" clId="{568E15E0-1B7B-431E-A772-31449FF3045C}" dt="2022-11-22T21:41:34.909" v="2082"/>
          <pc:sldLayoutMkLst>
            <pc:docMk/>
            <pc:sldMasterMk cId="1422017130" sldId="2147483906"/>
            <pc:sldLayoutMk cId="1416859903" sldId="2147483909"/>
          </pc:sldLayoutMkLst>
        </pc:sldLayoutChg>
        <pc:sldLayoutChg chg="modTransition">
          <pc:chgData name="Rumyana Rekarska" userId="aac34af38fd008ed" providerId="LiveId" clId="{568E15E0-1B7B-431E-A772-31449FF3045C}" dt="2022-11-22T21:41:34.909" v="2082"/>
          <pc:sldLayoutMkLst>
            <pc:docMk/>
            <pc:sldMasterMk cId="1422017130" sldId="2147483906"/>
            <pc:sldLayoutMk cId="1404771667" sldId="2147483910"/>
          </pc:sldLayoutMkLst>
        </pc:sldLayoutChg>
        <pc:sldLayoutChg chg="modTransition">
          <pc:chgData name="Rumyana Rekarska" userId="aac34af38fd008ed" providerId="LiveId" clId="{568E15E0-1B7B-431E-A772-31449FF3045C}" dt="2022-11-22T21:41:34.909" v="2082"/>
          <pc:sldLayoutMkLst>
            <pc:docMk/>
            <pc:sldMasterMk cId="1422017130" sldId="2147483906"/>
            <pc:sldLayoutMk cId="983973587" sldId="2147483911"/>
          </pc:sldLayoutMkLst>
        </pc:sldLayoutChg>
        <pc:sldLayoutChg chg="modTransition">
          <pc:chgData name="Rumyana Rekarska" userId="aac34af38fd008ed" providerId="LiveId" clId="{568E15E0-1B7B-431E-A772-31449FF3045C}" dt="2022-11-22T21:41:34.909" v="2082"/>
          <pc:sldLayoutMkLst>
            <pc:docMk/>
            <pc:sldMasterMk cId="1422017130" sldId="2147483906"/>
            <pc:sldLayoutMk cId="3123312948" sldId="2147483912"/>
          </pc:sldLayoutMkLst>
        </pc:sldLayoutChg>
        <pc:sldLayoutChg chg="modTransition">
          <pc:chgData name="Rumyana Rekarska" userId="aac34af38fd008ed" providerId="LiveId" clId="{568E15E0-1B7B-431E-A772-31449FF3045C}" dt="2022-11-22T21:41:34.909" v="2082"/>
          <pc:sldLayoutMkLst>
            <pc:docMk/>
            <pc:sldMasterMk cId="1422017130" sldId="2147483906"/>
            <pc:sldLayoutMk cId="2890110689" sldId="2147483913"/>
          </pc:sldLayoutMkLst>
        </pc:sldLayoutChg>
        <pc:sldLayoutChg chg="modTransition">
          <pc:chgData name="Rumyana Rekarska" userId="aac34af38fd008ed" providerId="LiveId" clId="{568E15E0-1B7B-431E-A772-31449FF3045C}" dt="2022-11-22T21:41:34.909" v="2082"/>
          <pc:sldLayoutMkLst>
            <pc:docMk/>
            <pc:sldMasterMk cId="1422017130" sldId="2147483906"/>
            <pc:sldLayoutMk cId="303506992" sldId="2147483914"/>
          </pc:sldLayoutMkLst>
        </pc:sldLayoutChg>
        <pc:sldLayoutChg chg="modTransition">
          <pc:chgData name="Rumyana Rekarska" userId="aac34af38fd008ed" providerId="LiveId" clId="{568E15E0-1B7B-431E-A772-31449FF3045C}" dt="2022-11-22T21:41:34.909" v="2082"/>
          <pc:sldLayoutMkLst>
            <pc:docMk/>
            <pc:sldMasterMk cId="1422017130" sldId="2147483906"/>
            <pc:sldLayoutMk cId="3160762993" sldId="2147483915"/>
          </pc:sldLayoutMkLst>
        </pc:sldLayoutChg>
        <pc:sldLayoutChg chg="modTransition">
          <pc:chgData name="Rumyana Rekarska" userId="aac34af38fd008ed" providerId="LiveId" clId="{568E15E0-1B7B-431E-A772-31449FF3045C}" dt="2022-11-22T21:41:34.909" v="2082"/>
          <pc:sldLayoutMkLst>
            <pc:docMk/>
            <pc:sldMasterMk cId="1422017130" sldId="2147483906"/>
            <pc:sldLayoutMk cId="160361272" sldId="2147483916"/>
          </pc:sldLayoutMkLst>
        </pc:sldLayoutChg>
        <pc:sldLayoutChg chg="modTransition">
          <pc:chgData name="Rumyana Rekarska" userId="aac34af38fd008ed" providerId="LiveId" clId="{568E15E0-1B7B-431E-A772-31449FF3045C}" dt="2022-11-22T21:41:34.909" v="2082"/>
          <pc:sldLayoutMkLst>
            <pc:docMk/>
            <pc:sldMasterMk cId="1422017130" sldId="2147483906"/>
            <pc:sldLayoutMk cId="3634919250" sldId="2147483917"/>
          </pc:sldLayoutMkLst>
        </pc:sldLayoutChg>
      </pc:sldMasterChg>
      <pc:sldMasterChg chg="modTransition modSldLayout">
        <pc:chgData name="Rumyana Rekarska" userId="aac34af38fd008ed" providerId="LiveId" clId="{568E15E0-1B7B-431E-A772-31449FF3045C}" dt="2022-11-22T21:41:37.410" v="2083"/>
        <pc:sldMasterMkLst>
          <pc:docMk/>
          <pc:sldMasterMk cId="4260603823" sldId="2147483918"/>
        </pc:sldMasterMkLst>
        <pc:sldLayoutChg chg="modTransition">
          <pc:chgData name="Rumyana Rekarska" userId="aac34af38fd008ed" providerId="LiveId" clId="{568E15E0-1B7B-431E-A772-31449FF3045C}" dt="2022-11-22T21:41:37.410" v="2083"/>
          <pc:sldLayoutMkLst>
            <pc:docMk/>
            <pc:sldMasterMk cId="4260603823" sldId="2147483918"/>
            <pc:sldLayoutMk cId="442274813" sldId="2147483919"/>
          </pc:sldLayoutMkLst>
        </pc:sldLayoutChg>
        <pc:sldLayoutChg chg="modTransition">
          <pc:chgData name="Rumyana Rekarska" userId="aac34af38fd008ed" providerId="LiveId" clId="{568E15E0-1B7B-431E-A772-31449FF3045C}" dt="2022-11-22T21:41:37.410" v="2083"/>
          <pc:sldLayoutMkLst>
            <pc:docMk/>
            <pc:sldMasterMk cId="4260603823" sldId="2147483918"/>
            <pc:sldLayoutMk cId="1775067090" sldId="2147483920"/>
          </pc:sldLayoutMkLst>
        </pc:sldLayoutChg>
        <pc:sldLayoutChg chg="modTransition">
          <pc:chgData name="Rumyana Rekarska" userId="aac34af38fd008ed" providerId="LiveId" clId="{568E15E0-1B7B-431E-A772-31449FF3045C}" dt="2022-11-22T21:41:37.410" v="2083"/>
          <pc:sldLayoutMkLst>
            <pc:docMk/>
            <pc:sldMasterMk cId="4260603823" sldId="2147483918"/>
            <pc:sldLayoutMk cId="298631525" sldId="2147483921"/>
          </pc:sldLayoutMkLst>
        </pc:sldLayoutChg>
        <pc:sldLayoutChg chg="modTransition">
          <pc:chgData name="Rumyana Rekarska" userId="aac34af38fd008ed" providerId="LiveId" clId="{568E15E0-1B7B-431E-A772-31449FF3045C}" dt="2022-11-22T21:41:37.410" v="2083"/>
          <pc:sldLayoutMkLst>
            <pc:docMk/>
            <pc:sldMasterMk cId="4260603823" sldId="2147483918"/>
            <pc:sldLayoutMk cId="964650675" sldId="2147483922"/>
          </pc:sldLayoutMkLst>
        </pc:sldLayoutChg>
        <pc:sldLayoutChg chg="modTransition">
          <pc:chgData name="Rumyana Rekarska" userId="aac34af38fd008ed" providerId="LiveId" clId="{568E15E0-1B7B-431E-A772-31449FF3045C}" dt="2022-11-22T21:41:37.410" v="2083"/>
          <pc:sldLayoutMkLst>
            <pc:docMk/>
            <pc:sldMasterMk cId="4260603823" sldId="2147483918"/>
            <pc:sldLayoutMk cId="2340500974" sldId="2147483923"/>
          </pc:sldLayoutMkLst>
        </pc:sldLayoutChg>
        <pc:sldLayoutChg chg="modTransition">
          <pc:chgData name="Rumyana Rekarska" userId="aac34af38fd008ed" providerId="LiveId" clId="{568E15E0-1B7B-431E-A772-31449FF3045C}" dt="2022-11-22T21:41:37.410" v="2083"/>
          <pc:sldLayoutMkLst>
            <pc:docMk/>
            <pc:sldMasterMk cId="4260603823" sldId="2147483918"/>
            <pc:sldLayoutMk cId="859104862" sldId="2147483924"/>
          </pc:sldLayoutMkLst>
        </pc:sldLayoutChg>
        <pc:sldLayoutChg chg="modTransition">
          <pc:chgData name="Rumyana Rekarska" userId="aac34af38fd008ed" providerId="LiveId" clId="{568E15E0-1B7B-431E-A772-31449FF3045C}" dt="2022-11-22T21:41:37.410" v="2083"/>
          <pc:sldLayoutMkLst>
            <pc:docMk/>
            <pc:sldMasterMk cId="4260603823" sldId="2147483918"/>
            <pc:sldLayoutMk cId="42790533" sldId="2147483925"/>
          </pc:sldLayoutMkLst>
        </pc:sldLayoutChg>
        <pc:sldLayoutChg chg="modTransition">
          <pc:chgData name="Rumyana Rekarska" userId="aac34af38fd008ed" providerId="LiveId" clId="{568E15E0-1B7B-431E-A772-31449FF3045C}" dt="2022-11-22T21:41:37.410" v="2083"/>
          <pc:sldLayoutMkLst>
            <pc:docMk/>
            <pc:sldMasterMk cId="4260603823" sldId="2147483918"/>
            <pc:sldLayoutMk cId="405273212" sldId="2147483926"/>
          </pc:sldLayoutMkLst>
        </pc:sldLayoutChg>
        <pc:sldLayoutChg chg="modTransition">
          <pc:chgData name="Rumyana Rekarska" userId="aac34af38fd008ed" providerId="LiveId" clId="{568E15E0-1B7B-431E-A772-31449FF3045C}" dt="2022-11-22T21:41:37.410" v="2083"/>
          <pc:sldLayoutMkLst>
            <pc:docMk/>
            <pc:sldMasterMk cId="4260603823" sldId="2147483918"/>
            <pc:sldLayoutMk cId="36739663" sldId="2147483927"/>
          </pc:sldLayoutMkLst>
        </pc:sldLayoutChg>
        <pc:sldLayoutChg chg="modTransition">
          <pc:chgData name="Rumyana Rekarska" userId="aac34af38fd008ed" providerId="LiveId" clId="{568E15E0-1B7B-431E-A772-31449FF3045C}" dt="2022-11-22T21:41:37.410" v="2083"/>
          <pc:sldLayoutMkLst>
            <pc:docMk/>
            <pc:sldMasterMk cId="4260603823" sldId="2147483918"/>
            <pc:sldLayoutMk cId="936507006" sldId="2147483928"/>
          </pc:sldLayoutMkLst>
        </pc:sldLayoutChg>
        <pc:sldLayoutChg chg="modTransition">
          <pc:chgData name="Rumyana Rekarska" userId="aac34af38fd008ed" providerId="LiveId" clId="{568E15E0-1B7B-431E-A772-31449FF3045C}" dt="2022-11-22T21:41:37.410" v="2083"/>
          <pc:sldLayoutMkLst>
            <pc:docMk/>
            <pc:sldMasterMk cId="4260603823" sldId="2147483918"/>
            <pc:sldLayoutMk cId="3879080406" sldId="2147483929"/>
          </pc:sldLayoutMkLst>
        </pc:sldLayoutChg>
      </pc:sldMasterChg>
      <pc:sldMasterChg chg="modTransition modSldLayout">
        <pc:chgData name="Rumyana Rekarska" userId="aac34af38fd008ed" providerId="LiveId" clId="{568E15E0-1B7B-431E-A772-31449FF3045C}" dt="2022-11-22T21:41:40.581" v="2084"/>
        <pc:sldMasterMkLst>
          <pc:docMk/>
          <pc:sldMasterMk cId="1205807635" sldId="2147483930"/>
        </pc:sldMasterMkLst>
        <pc:sldLayoutChg chg="modTransition">
          <pc:chgData name="Rumyana Rekarska" userId="aac34af38fd008ed" providerId="LiveId" clId="{568E15E0-1B7B-431E-A772-31449FF3045C}" dt="2022-11-22T21:41:40.581" v="2084"/>
          <pc:sldLayoutMkLst>
            <pc:docMk/>
            <pc:sldMasterMk cId="1205807635" sldId="2147483930"/>
            <pc:sldLayoutMk cId="1553871142" sldId="2147483931"/>
          </pc:sldLayoutMkLst>
        </pc:sldLayoutChg>
        <pc:sldLayoutChg chg="modTransition">
          <pc:chgData name="Rumyana Rekarska" userId="aac34af38fd008ed" providerId="LiveId" clId="{568E15E0-1B7B-431E-A772-31449FF3045C}" dt="2022-11-22T21:41:40.581" v="2084"/>
          <pc:sldLayoutMkLst>
            <pc:docMk/>
            <pc:sldMasterMk cId="1205807635" sldId="2147483930"/>
            <pc:sldLayoutMk cId="2835975451" sldId="2147483932"/>
          </pc:sldLayoutMkLst>
        </pc:sldLayoutChg>
        <pc:sldLayoutChg chg="modTransition">
          <pc:chgData name="Rumyana Rekarska" userId="aac34af38fd008ed" providerId="LiveId" clId="{568E15E0-1B7B-431E-A772-31449FF3045C}" dt="2022-11-22T21:41:40.581" v="2084"/>
          <pc:sldLayoutMkLst>
            <pc:docMk/>
            <pc:sldMasterMk cId="1205807635" sldId="2147483930"/>
            <pc:sldLayoutMk cId="749812834" sldId="2147483933"/>
          </pc:sldLayoutMkLst>
        </pc:sldLayoutChg>
        <pc:sldLayoutChg chg="modTransition">
          <pc:chgData name="Rumyana Rekarska" userId="aac34af38fd008ed" providerId="LiveId" clId="{568E15E0-1B7B-431E-A772-31449FF3045C}" dt="2022-11-22T21:41:40.581" v="2084"/>
          <pc:sldLayoutMkLst>
            <pc:docMk/>
            <pc:sldMasterMk cId="1205807635" sldId="2147483930"/>
            <pc:sldLayoutMk cId="2354351899" sldId="2147483934"/>
          </pc:sldLayoutMkLst>
        </pc:sldLayoutChg>
        <pc:sldLayoutChg chg="modTransition">
          <pc:chgData name="Rumyana Rekarska" userId="aac34af38fd008ed" providerId="LiveId" clId="{568E15E0-1B7B-431E-A772-31449FF3045C}" dt="2022-11-22T21:41:40.581" v="2084"/>
          <pc:sldLayoutMkLst>
            <pc:docMk/>
            <pc:sldMasterMk cId="1205807635" sldId="2147483930"/>
            <pc:sldLayoutMk cId="2553090169" sldId="2147483935"/>
          </pc:sldLayoutMkLst>
        </pc:sldLayoutChg>
        <pc:sldLayoutChg chg="modTransition">
          <pc:chgData name="Rumyana Rekarska" userId="aac34af38fd008ed" providerId="LiveId" clId="{568E15E0-1B7B-431E-A772-31449FF3045C}" dt="2022-11-22T21:41:40.581" v="2084"/>
          <pc:sldLayoutMkLst>
            <pc:docMk/>
            <pc:sldMasterMk cId="1205807635" sldId="2147483930"/>
            <pc:sldLayoutMk cId="2895478386" sldId="2147483936"/>
          </pc:sldLayoutMkLst>
        </pc:sldLayoutChg>
        <pc:sldLayoutChg chg="modTransition">
          <pc:chgData name="Rumyana Rekarska" userId="aac34af38fd008ed" providerId="LiveId" clId="{568E15E0-1B7B-431E-A772-31449FF3045C}" dt="2022-11-22T21:41:40.581" v="2084"/>
          <pc:sldLayoutMkLst>
            <pc:docMk/>
            <pc:sldMasterMk cId="1205807635" sldId="2147483930"/>
            <pc:sldLayoutMk cId="3715162999" sldId="2147483937"/>
          </pc:sldLayoutMkLst>
        </pc:sldLayoutChg>
        <pc:sldLayoutChg chg="modTransition">
          <pc:chgData name="Rumyana Rekarska" userId="aac34af38fd008ed" providerId="LiveId" clId="{568E15E0-1B7B-431E-A772-31449FF3045C}" dt="2022-11-22T21:41:40.581" v="2084"/>
          <pc:sldLayoutMkLst>
            <pc:docMk/>
            <pc:sldMasterMk cId="1205807635" sldId="2147483930"/>
            <pc:sldLayoutMk cId="173027845" sldId="2147483938"/>
          </pc:sldLayoutMkLst>
        </pc:sldLayoutChg>
        <pc:sldLayoutChg chg="modTransition">
          <pc:chgData name="Rumyana Rekarska" userId="aac34af38fd008ed" providerId="LiveId" clId="{568E15E0-1B7B-431E-A772-31449FF3045C}" dt="2022-11-22T21:41:40.581" v="2084"/>
          <pc:sldLayoutMkLst>
            <pc:docMk/>
            <pc:sldMasterMk cId="1205807635" sldId="2147483930"/>
            <pc:sldLayoutMk cId="4277935081" sldId="2147483939"/>
          </pc:sldLayoutMkLst>
        </pc:sldLayoutChg>
        <pc:sldLayoutChg chg="modTransition">
          <pc:chgData name="Rumyana Rekarska" userId="aac34af38fd008ed" providerId="LiveId" clId="{568E15E0-1B7B-431E-A772-31449FF3045C}" dt="2022-11-22T21:41:40.581" v="2084"/>
          <pc:sldLayoutMkLst>
            <pc:docMk/>
            <pc:sldMasterMk cId="1205807635" sldId="2147483930"/>
            <pc:sldLayoutMk cId="3941701021" sldId="2147483940"/>
          </pc:sldLayoutMkLst>
        </pc:sldLayoutChg>
        <pc:sldLayoutChg chg="modTransition">
          <pc:chgData name="Rumyana Rekarska" userId="aac34af38fd008ed" providerId="LiveId" clId="{568E15E0-1B7B-431E-A772-31449FF3045C}" dt="2022-11-22T21:41:40.581" v="2084"/>
          <pc:sldLayoutMkLst>
            <pc:docMk/>
            <pc:sldMasterMk cId="1205807635" sldId="2147483930"/>
            <pc:sldLayoutMk cId="2238072338" sldId="2147483941"/>
          </pc:sldLayoutMkLst>
        </pc:sldLayoutChg>
      </pc:sldMasterChg>
    </pc:docChg>
  </pc:docChgLst>
  <pc:docChgLst>
    <pc:chgData name="Rumyana Rekarska" userId="aac34af38fd008ed" providerId="LiveId" clId="{D421A042-A662-42D4-8B40-AF1D962F5E02}"/>
    <pc:docChg chg="undo custSel addSld delSld modSld addMainMaster modMainMaster">
      <pc:chgData name="Rumyana Rekarska" userId="aac34af38fd008ed" providerId="LiveId" clId="{D421A042-A662-42D4-8B40-AF1D962F5E02}" dt="2022-11-09T21:46:22.776" v="46"/>
      <pc:docMkLst>
        <pc:docMk/>
      </pc:docMkLst>
      <pc:sldChg chg="addSp delSp modSp add del mod setBg delDesignElem">
        <pc:chgData name="Rumyana Rekarska" userId="aac34af38fd008ed" providerId="LiveId" clId="{D421A042-A662-42D4-8B40-AF1D962F5E02}" dt="2022-11-09T21:39:08.247" v="17" actId="47"/>
        <pc:sldMkLst>
          <pc:docMk/>
          <pc:sldMk cId="73519228" sldId="260"/>
        </pc:sldMkLst>
        <pc:spChg chg="mod">
          <ac:chgData name="Rumyana Rekarska" userId="aac34af38fd008ed" providerId="LiveId" clId="{D421A042-A662-42D4-8B40-AF1D962F5E02}" dt="2022-11-09T21:31:33.762" v="7" actId="27636"/>
          <ac:spMkLst>
            <pc:docMk/>
            <pc:sldMk cId="73519228" sldId="260"/>
            <ac:spMk id="2" creationId="{ADC66A5F-7C9D-2D22-D64D-CADB221D79D7}"/>
          </ac:spMkLst>
        </pc:spChg>
        <pc:spChg chg="add del">
          <ac:chgData name="Rumyana Rekarska" userId="aac34af38fd008ed" providerId="LiveId" clId="{D421A042-A662-42D4-8B40-AF1D962F5E02}" dt="2022-11-09T21:31:33.745" v="6"/>
          <ac:spMkLst>
            <pc:docMk/>
            <pc:sldMk cId="73519228" sldId="260"/>
            <ac:spMk id="10" creationId="{6B3BAD04-E614-4C16-8360-019FCF0045AC}"/>
          </ac:spMkLst>
        </pc:spChg>
      </pc:sldChg>
      <pc:sldChg chg="add">
        <pc:chgData name="Rumyana Rekarska" userId="aac34af38fd008ed" providerId="LiveId" clId="{D421A042-A662-42D4-8B40-AF1D962F5E02}" dt="2022-11-09T21:43:49.218" v="36"/>
        <pc:sldMkLst>
          <pc:docMk/>
          <pc:sldMk cId="654691393" sldId="260"/>
        </pc:sldMkLst>
      </pc:sldChg>
      <pc:sldChg chg="delSp modSp add del mod setBg delDesignElem">
        <pc:chgData name="Rumyana Rekarska" userId="aac34af38fd008ed" providerId="LiveId" clId="{D421A042-A662-42D4-8B40-AF1D962F5E02}" dt="2022-11-09T21:39:10.479" v="18" actId="47"/>
        <pc:sldMkLst>
          <pc:docMk/>
          <pc:sldMk cId="3747117225" sldId="261"/>
        </pc:sldMkLst>
        <pc:spChg chg="mod">
          <ac:chgData name="Rumyana Rekarska" userId="aac34af38fd008ed" providerId="LiveId" clId="{D421A042-A662-42D4-8B40-AF1D962F5E02}" dt="2022-11-09T21:38:58.906" v="15" actId="27636"/>
          <ac:spMkLst>
            <pc:docMk/>
            <pc:sldMk cId="3747117225" sldId="261"/>
            <ac:spMk id="2" creationId="{ADC66A5F-7C9D-2D22-D64D-CADB221D79D7}"/>
          </ac:spMkLst>
        </pc:spChg>
        <pc:spChg chg="del">
          <ac:chgData name="Rumyana Rekarska" userId="aac34af38fd008ed" providerId="LiveId" clId="{D421A042-A662-42D4-8B40-AF1D962F5E02}" dt="2022-11-09T21:38:58.859" v="14"/>
          <ac:spMkLst>
            <pc:docMk/>
            <pc:sldMk cId="3747117225" sldId="261"/>
            <ac:spMk id="10" creationId="{6B3BAD04-E614-4C16-8360-019FCF0045AC}"/>
          </ac:spMkLst>
        </pc:spChg>
      </pc:sldChg>
      <pc:sldChg chg="add">
        <pc:chgData name="Rumyana Rekarska" userId="aac34af38fd008ed" providerId="LiveId" clId="{D421A042-A662-42D4-8B40-AF1D962F5E02}" dt="2022-11-09T21:39:02.761" v="16"/>
        <pc:sldMkLst>
          <pc:docMk/>
          <pc:sldMk cId="4162684174" sldId="262"/>
        </pc:sldMkLst>
      </pc:sldChg>
      <pc:sldChg chg="add del setBg">
        <pc:chgData name="Rumyana Rekarska" userId="aac34af38fd008ed" providerId="LiveId" clId="{D421A042-A662-42D4-8B40-AF1D962F5E02}" dt="2022-11-09T21:39:39.967" v="21" actId="47"/>
        <pc:sldMkLst>
          <pc:docMk/>
          <pc:sldMk cId="3333880737" sldId="263"/>
        </pc:sldMkLst>
      </pc:sldChg>
      <pc:sldChg chg="add">
        <pc:chgData name="Rumyana Rekarska" userId="aac34af38fd008ed" providerId="LiveId" clId="{D421A042-A662-42D4-8B40-AF1D962F5E02}" dt="2022-11-09T21:39:36.152" v="20"/>
        <pc:sldMkLst>
          <pc:docMk/>
          <pc:sldMk cId="1159177310" sldId="264"/>
        </pc:sldMkLst>
      </pc:sldChg>
      <pc:sldChg chg="add">
        <pc:chgData name="Rumyana Rekarska" userId="aac34af38fd008ed" providerId="LiveId" clId="{D421A042-A662-42D4-8B40-AF1D962F5E02}" dt="2022-11-09T21:39:57.403" v="22"/>
        <pc:sldMkLst>
          <pc:docMk/>
          <pc:sldMk cId="4264107598" sldId="265"/>
        </pc:sldMkLst>
      </pc:sldChg>
      <pc:sldChg chg="delSp add del setBg delDesignElem">
        <pc:chgData name="Rumyana Rekarska" userId="aac34af38fd008ed" providerId="LiveId" clId="{D421A042-A662-42D4-8B40-AF1D962F5E02}" dt="2022-11-09T21:45:43.446" v="44"/>
        <pc:sldMkLst>
          <pc:docMk/>
          <pc:sldMk cId="2922199712" sldId="266"/>
        </pc:sldMkLst>
        <pc:spChg chg="del">
          <ac:chgData name="Rumyana Rekarska" userId="aac34af38fd008ed" providerId="LiveId" clId="{D421A042-A662-42D4-8B40-AF1D962F5E02}" dt="2022-11-09T21:44:45.937" v="39"/>
          <ac:spMkLst>
            <pc:docMk/>
            <pc:sldMk cId="2922199712" sldId="266"/>
            <ac:spMk id="23" creationId="{5E39A796-BE83-48B1-B33F-35C4A32AAB57}"/>
          </ac:spMkLst>
        </pc:spChg>
        <pc:spChg chg="del">
          <ac:chgData name="Rumyana Rekarska" userId="aac34af38fd008ed" providerId="LiveId" clId="{D421A042-A662-42D4-8B40-AF1D962F5E02}" dt="2022-11-09T21:44:45.937" v="39"/>
          <ac:spMkLst>
            <pc:docMk/>
            <pc:sldMk cId="2922199712" sldId="266"/>
            <ac:spMk id="24" creationId="{72F84B47-E267-4194-8194-831DB7B5547F}"/>
          </ac:spMkLst>
        </pc:spChg>
      </pc:sldChg>
      <pc:sldChg chg="add del">
        <pc:chgData name="Rumyana Rekarska" userId="aac34af38fd008ed" providerId="LiveId" clId="{D421A042-A662-42D4-8B40-AF1D962F5E02}" dt="2022-11-09T21:40:44.169" v="25" actId="47"/>
        <pc:sldMkLst>
          <pc:docMk/>
          <pc:sldMk cId="3395487023" sldId="266"/>
        </pc:sldMkLst>
      </pc:sldChg>
      <pc:sldChg chg="add">
        <pc:chgData name="Rumyana Rekarska" userId="aac34af38fd008ed" providerId="LiveId" clId="{D421A042-A662-42D4-8B40-AF1D962F5E02}" dt="2022-11-09T21:40:41.185" v="24"/>
        <pc:sldMkLst>
          <pc:docMk/>
          <pc:sldMk cId="678706942" sldId="267"/>
        </pc:sldMkLst>
      </pc:sldChg>
      <pc:sldChg chg="add">
        <pc:chgData name="Rumyana Rekarska" userId="aac34af38fd008ed" providerId="LiveId" clId="{D421A042-A662-42D4-8B40-AF1D962F5E02}" dt="2022-11-09T21:41:06.087" v="26"/>
        <pc:sldMkLst>
          <pc:docMk/>
          <pc:sldMk cId="4273412353" sldId="268"/>
        </pc:sldMkLst>
      </pc:sldChg>
      <pc:sldChg chg="add del">
        <pc:chgData name="Rumyana Rekarska" userId="aac34af38fd008ed" providerId="LiveId" clId="{D421A042-A662-42D4-8B40-AF1D962F5E02}" dt="2022-11-09T21:42:05.503" v="29" actId="47"/>
        <pc:sldMkLst>
          <pc:docMk/>
          <pc:sldMk cId="1669891159" sldId="269"/>
        </pc:sldMkLst>
      </pc:sldChg>
      <pc:sldChg chg="add">
        <pc:chgData name="Rumyana Rekarska" userId="aac34af38fd008ed" providerId="LiveId" clId="{D421A042-A662-42D4-8B40-AF1D962F5E02}" dt="2022-11-09T21:42:00.577" v="28"/>
        <pc:sldMkLst>
          <pc:docMk/>
          <pc:sldMk cId="2347163951" sldId="270"/>
        </pc:sldMkLst>
      </pc:sldChg>
      <pc:sldChg chg="add del">
        <pc:chgData name="Rumyana Rekarska" userId="aac34af38fd008ed" providerId="LiveId" clId="{D421A042-A662-42D4-8B40-AF1D962F5E02}" dt="2022-11-09T21:42:49.700" v="31" actId="47"/>
        <pc:sldMkLst>
          <pc:docMk/>
          <pc:sldMk cId="3027925970" sldId="271"/>
        </pc:sldMkLst>
      </pc:sldChg>
      <pc:sldChg chg="add">
        <pc:chgData name="Rumyana Rekarska" userId="aac34af38fd008ed" providerId="LiveId" clId="{D421A042-A662-42D4-8B40-AF1D962F5E02}" dt="2022-11-09T21:43:02.893" v="32"/>
        <pc:sldMkLst>
          <pc:docMk/>
          <pc:sldMk cId="4020575824" sldId="271"/>
        </pc:sldMkLst>
      </pc:sldChg>
      <pc:sldChg chg="add">
        <pc:chgData name="Rumyana Rekarska" userId="aac34af38fd008ed" providerId="LiveId" clId="{D421A042-A662-42D4-8B40-AF1D962F5E02}" dt="2022-11-09T21:43:18.882" v="33"/>
        <pc:sldMkLst>
          <pc:docMk/>
          <pc:sldMk cId="1019847486" sldId="272"/>
        </pc:sldMkLst>
      </pc:sldChg>
      <pc:sldChg chg="modSp add mod">
        <pc:chgData name="Rumyana Rekarska" userId="aac34af38fd008ed" providerId="LiveId" clId="{D421A042-A662-42D4-8B40-AF1D962F5E02}" dt="2022-11-09T21:43:32.712" v="35" actId="27636"/>
        <pc:sldMkLst>
          <pc:docMk/>
          <pc:sldMk cId="348436758" sldId="273"/>
        </pc:sldMkLst>
        <pc:spChg chg="mod">
          <ac:chgData name="Rumyana Rekarska" userId="aac34af38fd008ed" providerId="LiveId" clId="{D421A042-A662-42D4-8B40-AF1D962F5E02}" dt="2022-11-09T21:43:32.712" v="35" actId="27636"/>
          <ac:spMkLst>
            <pc:docMk/>
            <pc:sldMk cId="348436758" sldId="273"/>
            <ac:spMk id="2" creationId="{00000000-0000-0000-0000-000000000000}"/>
          </ac:spMkLst>
        </pc:spChg>
      </pc:sldChg>
      <pc:sldChg chg="add">
        <pc:chgData name="Rumyana Rekarska" userId="aac34af38fd008ed" providerId="LiveId" clId="{D421A042-A662-42D4-8B40-AF1D962F5E02}" dt="2022-11-09T21:44:24.206" v="37"/>
        <pc:sldMkLst>
          <pc:docMk/>
          <pc:sldMk cId="1498498095" sldId="274"/>
        </pc:sldMkLst>
      </pc:sldChg>
      <pc:sldChg chg="delSp add del setBg delDesignElem">
        <pc:chgData name="Rumyana Rekarska" userId="aac34af38fd008ed" providerId="LiveId" clId="{D421A042-A662-42D4-8B40-AF1D962F5E02}" dt="2022-11-09T21:46:02.571" v="45"/>
        <pc:sldMkLst>
          <pc:docMk/>
          <pc:sldMk cId="3463758575" sldId="275"/>
        </pc:sldMkLst>
        <pc:spChg chg="del">
          <ac:chgData name="Rumyana Rekarska" userId="aac34af38fd008ed" providerId="LiveId" clId="{D421A042-A662-42D4-8B40-AF1D962F5E02}" dt="2022-11-09T21:45:11.224" v="41"/>
          <ac:spMkLst>
            <pc:docMk/>
            <pc:sldMk cId="3463758575" sldId="275"/>
            <ac:spMk id="10" creationId="{931DE728-8710-4D0D-ABEA-46145891733A}"/>
          </ac:spMkLst>
        </pc:spChg>
        <pc:spChg chg="del">
          <ac:chgData name="Rumyana Rekarska" userId="aac34af38fd008ed" providerId="LiveId" clId="{D421A042-A662-42D4-8B40-AF1D962F5E02}" dt="2022-11-09T21:45:11.224" v="41"/>
          <ac:spMkLst>
            <pc:docMk/>
            <pc:sldMk cId="3463758575" sldId="275"/>
            <ac:spMk id="12" creationId="{5AAE9118-0436-4488-AC4A-C14DF6A7B6B1}"/>
          </ac:spMkLst>
        </pc:spChg>
        <pc:spChg chg="del">
          <ac:chgData name="Rumyana Rekarska" userId="aac34af38fd008ed" providerId="LiveId" clId="{D421A042-A662-42D4-8B40-AF1D962F5E02}" dt="2022-11-09T21:45:11.224" v="41"/>
          <ac:spMkLst>
            <pc:docMk/>
            <pc:sldMk cId="3463758575" sldId="275"/>
            <ac:spMk id="14" creationId="{07A0C51E-5464-4470-855E-CA530A59BF98}"/>
          </ac:spMkLst>
        </pc:spChg>
      </pc:sldChg>
      <pc:sldChg chg="add">
        <pc:chgData name="Rumyana Rekarska" userId="aac34af38fd008ed" providerId="LiveId" clId="{D421A042-A662-42D4-8B40-AF1D962F5E02}" dt="2022-11-09T21:46:22.776" v="46"/>
        <pc:sldMkLst>
          <pc:docMk/>
          <pc:sldMk cId="4138620133" sldId="276"/>
        </pc:sldMkLst>
      </pc:sldChg>
      <pc:sldMasterChg chg="new mod addSldLayout">
        <pc:chgData name="Rumyana Rekarska" userId="aac34af38fd008ed" providerId="LiveId" clId="{D421A042-A662-42D4-8B40-AF1D962F5E02}" dt="2022-11-09T21:33:46.249" v="8" actId="6938"/>
        <pc:sldMasterMkLst>
          <pc:docMk/>
          <pc:sldMasterMk cId="372696791" sldId="2147483809"/>
        </pc:sldMasterMkLst>
        <pc:sldLayoutChg chg="new replId">
          <pc:chgData name="Rumyana Rekarska" userId="aac34af38fd008ed" providerId="LiveId" clId="{D421A042-A662-42D4-8B40-AF1D962F5E02}" dt="2022-11-09T21:33:46.249" v="8" actId="6938"/>
          <pc:sldLayoutMkLst>
            <pc:docMk/>
            <pc:sldMasterMk cId="372696791" sldId="2147483809"/>
            <pc:sldLayoutMk cId="1760249969" sldId="2147483810"/>
          </pc:sldLayoutMkLst>
        </pc:sldLayoutChg>
        <pc:sldLayoutChg chg="new replId">
          <pc:chgData name="Rumyana Rekarska" userId="aac34af38fd008ed" providerId="LiveId" clId="{D421A042-A662-42D4-8B40-AF1D962F5E02}" dt="2022-11-09T21:33:46.249" v="8" actId="6938"/>
          <pc:sldLayoutMkLst>
            <pc:docMk/>
            <pc:sldMasterMk cId="372696791" sldId="2147483809"/>
            <pc:sldLayoutMk cId="3665791720" sldId="2147483811"/>
          </pc:sldLayoutMkLst>
        </pc:sldLayoutChg>
        <pc:sldLayoutChg chg="new replId">
          <pc:chgData name="Rumyana Rekarska" userId="aac34af38fd008ed" providerId="LiveId" clId="{D421A042-A662-42D4-8B40-AF1D962F5E02}" dt="2022-11-09T21:33:46.249" v="8" actId="6938"/>
          <pc:sldLayoutMkLst>
            <pc:docMk/>
            <pc:sldMasterMk cId="372696791" sldId="2147483809"/>
            <pc:sldLayoutMk cId="2529498403" sldId="2147483812"/>
          </pc:sldLayoutMkLst>
        </pc:sldLayoutChg>
        <pc:sldLayoutChg chg="new replId">
          <pc:chgData name="Rumyana Rekarska" userId="aac34af38fd008ed" providerId="LiveId" clId="{D421A042-A662-42D4-8B40-AF1D962F5E02}" dt="2022-11-09T21:33:46.249" v="8" actId="6938"/>
          <pc:sldLayoutMkLst>
            <pc:docMk/>
            <pc:sldMasterMk cId="372696791" sldId="2147483809"/>
            <pc:sldLayoutMk cId="2469403687" sldId="2147483813"/>
          </pc:sldLayoutMkLst>
        </pc:sldLayoutChg>
        <pc:sldLayoutChg chg="new replId">
          <pc:chgData name="Rumyana Rekarska" userId="aac34af38fd008ed" providerId="LiveId" clId="{D421A042-A662-42D4-8B40-AF1D962F5E02}" dt="2022-11-09T21:33:46.249" v="8" actId="6938"/>
          <pc:sldLayoutMkLst>
            <pc:docMk/>
            <pc:sldMasterMk cId="372696791" sldId="2147483809"/>
            <pc:sldLayoutMk cId="3075283294" sldId="2147483814"/>
          </pc:sldLayoutMkLst>
        </pc:sldLayoutChg>
        <pc:sldLayoutChg chg="new replId">
          <pc:chgData name="Rumyana Rekarska" userId="aac34af38fd008ed" providerId="LiveId" clId="{D421A042-A662-42D4-8B40-AF1D962F5E02}" dt="2022-11-09T21:33:46.249" v="8" actId="6938"/>
          <pc:sldLayoutMkLst>
            <pc:docMk/>
            <pc:sldMasterMk cId="372696791" sldId="2147483809"/>
            <pc:sldLayoutMk cId="1550190198" sldId="2147483815"/>
          </pc:sldLayoutMkLst>
        </pc:sldLayoutChg>
        <pc:sldLayoutChg chg="new replId">
          <pc:chgData name="Rumyana Rekarska" userId="aac34af38fd008ed" providerId="LiveId" clId="{D421A042-A662-42D4-8B40-AF1D962F5E02}" dt="2022-11-09T21:33:46.249" v="8" actId="6938"/>
          <pc:sldLayoutMkLst>
            <pc:docMk/>
            <pc:sldMasterMk cId="372696791" sldId="2147483809"/>
            <pc:sldLayoutMk cId="3829945449" sldId="2147483816"/>
          </pc:sldLayoutMkLst>
        </pc:sldLayoutChg>
        <pc:sldLayoutChg chg="new replId">
          <pc:chgData name="Rumyana Rekarska" userId="aac34af38fd008ed" providerId="LiveId" clId="{D421A042-A662-42D4-8B40-AF1D962F5E02}" dt="2022-11-09T21:33:46.249" v="8" actId="6938"/>
          <pc:sldLayoutMkLst>
            <pc:docMk/>
            <pc:sldMasterMk cId="372696791" sldId="2147483809"/>
            <pc:sldLayoutMk cId="1443755764" sldId="2147483817"/>
          </pc:sldLayoutMkLst>
        </pc:sldLayoutChg>
        <pc:sldLayoutChg chg="new replId">
          <pc:chgData name="Rumyana Rekarska" userId="aac34af38fd008ed" providerId="LiveId" clId="{D421A042-A662-42D4-8B40-AF1D962F5E02}" dt="2022-11-09T21:33:46.249" v="8" actId="6938"/>
          <pc:sldLayoutMkLst>
            <pc:docMk/>
            <pc:sldMasterMk cId="372696791" sldId="2147483809"/>
            <pc:sldLayoutMk cId="3536333502" sldId="2147483818"/>
          </pc:sldLayoutMkLst>
        </pc:sldLayoutChg>
        <pc:sldLayoutChg chg="new replId">
          <pc:chgData name="Rumyana Rekarska" userId="aac34af38fd008ed" providerId="LiveId" clId="{D421A042-A662-42D4-8B40-AF1D962F5E02}" dt="2022-11-09T21:33:46.249" v="8" actId="6938"/>
          <pc:sldLayoutMkLst>
            <pc:docMk/>
            <pc:sldMasterMk cId="372696791" sldId="2147483809"/>
            <pc:sldLayoutMk cId="2392594743" sldId="2147483819"/>
          </pc:sldLayoutMkLst>
        </pc:sldLayoutChg>
        <pc:sldLayoutChg chg="new replId">
          <pc:chgData name="Rumyana Rekarska" userId="aac34af38fd008ed" providerId="LiveId" clId="{D421A042-A662-42D4-8B40-AF1D962F5E02}" dt="2022-11-09T21:33:46.249" v="8" actId="6938"/>
          <pc:sldLayoutMkLst>
            <pc:docMk/>
            <pc:sldMasterMk cId="372696791" sldId="2147483809"/>
            <pc:sldLayoutMk cId="3578172459" sldId="2147483820"/>
          </pc:sldLayoutMkLst>
        </pc:sldLayoutChg>
      </pc:sldMasterChg>
      <pc:sldMasterChg chg="new mod addSldLayout">
        <pc:chgData name="Rumyana Rekarska" userId="aac34af38fd008ed" providerId="LiveId" clId="{D421A042-A662-42D4-8B40-AF1D962F5E02}" dt="2022-11-09T21:33:51.878" v="9" actId="6938"/>
        <pc:sldMasterMkLst>
          <pc:docMk/>
          <pc:sldMasterMk cId="775062614" sldId="2147483821"/>
        </pc:sldMasterMkLst>
        <pc:sldLayoutChg chg="new replId">
          <pc:chgData name="Rumyana Rekarska" userId="aac34af38fd008ed" providerId="LiveId" clId="{D421A042-A662-42D4-8B40-AF1D962F5E02}" dt="2022-11-09T21:33:51.878" v="9" actId="6938"/>
          <pc:sldLayoutMkLst>
            <pc:docMk/>
            <pc:sldMasterMk cId="775062614" sldId="2147483821"/>
            <pc:sldLayoutMk cId="1854291027" sldId="2147483822"/>
          </pc:sldLayoutMkLst>
        </pc:sldLayoutChg>
        <pc:sldLayoutChg chg="new replId">
          <pc:chgData name="Rumyana Rekarska" userId="aac34af38fd008ed" providerId="LiveId" clId="{D421A042-A662-42D4-8B40-AF1D962F5E02}" dt="2022-11-09T21:33:51.878" v="9" actId="6938"/>
          <pc:sldLayoutMkLst>
            <pc:docMk/>
            <pc:sldMasterMk cId="775062614" sldId="2147483821"/>
            <pc:sldLayoutMk cId="1485752284" sldId="2147483823"/>
          </pc:sldLayoutMkLst>
        </pc:sldLayoutChg>
        <pc:sldLayoutChg chg="new replId">
          <pc:chgData name="Rumyana Rekarska" userId="aac34af38fd008ed" providerId="LiveId" clId="{D421A042-A662-42D4-8B40-AF1D962F5E02}" dt="2022-11-09T21:33:51.878" v="9" actId="6938"/>
          <pc:sldLayoutMkLst>
            <pc:docMk/>
            <pc:sldMasterMk cId="775062614" sldId="2147483821"/>
            <pc:sldLayoutMk cId="3869880301" sldId="2147483824"/>
          </pc:sldLayoutMkLst>
        </pc:sldLayoutChg>
        <pc:sldLayoutChg chg="new replId">
          <pc:chgData name="Rumyana Rekarska" userId="aac34af38fd008ed" providerId="LiveId" clId="{D421A042-A662-42D4-8B40-AF1D962F5E02}" dt="2022-11-09T21:33:51.878" v="9" actId="6938"/>
          <pc:sldLayoutMkLst>
            <pc:docMk/>
            <pc:sldMasterMk cId="775062614" sldId="2147483821"/>
            <pc:sldLayoutMk cId="157346123" sldId="2147483825"/>
          </pc:sldLayoutMkLst>
        </pc:sldLayoutChg>
        <pc:sldLayoutChg chg="new replId">
          <pc:chgData name="Rumyana Rekarska" userId="aac34af38fd008ed" providerId="LiveId" clId="{D421A042-A662-42D4-8B40-AF1D962F5E02}" dt="2022-11-09T21:33:51.878" v="9" actId="6938"/>
          <pc:sldLayoutMkLst>
            <pc:docMk/>
            <pc:sldMasterMk cId="775062614" sldId="2147483821"/>
            <pc:sldLayoutMk cId="1349944495" sldId="2147483826"/>
          </pc:sldLayoutMkLst>
        </pc:sldLayoutChg>
        <pc:sldLayoutChg chg="new replId">
          <pc:chgData name="Rumyana Rekarska" userId="aac34af38fd008ed" providerId="LiveId" clId="{D421A042-A662-42D4-8B40-AF1D962F5E02}" dt="2022-11-09T21:33:51.878" v="9" actId="6938"/>
          <pc:sldLayoutMkLst>
            <pc:docMk/>
            <pc:sldMasterMk cId="775062614" sldId="2147483821"/>
            <pc:sldLayoutMk cId="514784892" sldId="2147483827"/>
          </pc:sldLayoutMkLst>
        </pc:sldLayoutChg>
        <pc:sldLayoutChg chg="new replId">
          <pc:chgData name="Rumyana Rekarska" userId="aac34af38fd008ed" providerId="LiveId" clId="{D421A042-A662-42D4-8B40-AF1D962F5E02}" dt="2022-11-09T21:33:51.878" v="9" actId="6938"/>
          <pc:sldLayoutMkLst>
            <pc:docMk/>
            <pc:sldMasterMk cId="775062614" sldId="2147483821"/>
            <pc:sldLayoutMk cId="2198832676" sldId="2147483828"/>
          </pc:sldLayoutMkLst>
        </pc:sldLayoutChg>
        <pc:sldLayoutChg chg="new replId">
          <pc:chgData name="Rumyana Rekarska" userId="aac34af38fd008ed" providerId="LiveId" clId="{D421A042-A662-42D4-8B40-AF1D962F5E02}" dt="2022-11-09T21:33:51.878" v="9" actId="6938"/>
          <pc:sldLayoutMkLst>
            <pc:docMk/>
            <pc:sldMasterMk cId="775062614" sldId="2147483821"/>
            <pc:sldLayoutMk cId="2411798950" sldId="2147483829"/>
          </pc:sldLayoutMkLst>
        </pc:sldLayoutChg>
        <pc:sldLayoutChg chg="new replId">
          <pc:chgData name="Rumyana Rekarska" userId="aac34af38fd008ed" providerId="LiveId" clId="{D421A042-A662-42D4-8B40-AF1D962F5E02}" dt="2022-11-09T21:33:51.878" v="9" actId="6938"/>
          <pc:sldLayoutMkLst>
            <pc:docMk/>
            <pc:sldMasterMk cId="775062614" sldId="2147483821"/>
            <pc:sldLayoutMk cId="665205341" sldId="2147483830"/>
          </pc:sldLayoutMkLst>
        </pc:sldLayoutChg>
        <pc:sldLayoutChg chg="new replId">
          <pc:chgData name="Rumyana Rekarska" userId="aac34af38fd008ed" providerId="LiveId" clId="{D421A042-A662-42D4-8B40-AF1D962F5E02}" dt="2022-11-09T21:33:51.878" v="9" actId="6938"/>
          <pc:sldLayoutMkLst>
            <pc:docMk/>
            <pc:sldMasterMk cId="775062614" sldId="2147483821"/>
            <pc:sldLayoutMk cId="1769510853" sldId="2147483831"/>
          </pc:sldLayoutMkLst>
        </pc:sldLayoutChg>
        <pc:sldLayoutChg chg="new replId">
          <pc:chgData name="Rumyana Rekarska" userId="aac34af38fd008ed" providerId="LiveId" clId="{D421A042-A662-42D4-8B40-AF1D962F5E02}" dt="2022-11-09T21:33:51.878" v="9" actId="6938"/>
          <pc:sldLayoutMkLst>
            <pc:docMk/>
            <pc:sldMasterMk cId="775062614" sldId="2147483821"/>
            <pc:sldLayoutMk cId="610170398" sldId="2147483832"/>
          </pc:sldLayoutMkLst>
        </pc:sldLayoutChg>
      </pc:sldMasterChg>
      <pc:sldMasterChg chg="new mod addSldLayout">
        <pc:chgData name="Rumyana Rekarska" userId="aac34af38fd008ed" providerId="LiveId" clId="{D421A042-A662-42D4-8B40-AF1D962F5E02}" dt="2022-11-09T21:33:58.827" v="10" actId="6938"/>
        <pc:sldMasterMkLst>
          <pc:docMk/>
          <pc:sldMasterMk cId="1682226802" sldId="2147483833"/>
        </pc:sldMasterMkLst>
        <pc:sldLayoutChg chg="new replId">
          <pc:chgData name="Rumyana Rekarska" userId="aac34af38fd008ed" providerId="LiveId" clId="{D421A042-A662-42D4-8B40-AF1D962F5E02}" dt="2022-11-09T21:33:58.827" v="10" actId="6938"/>
          <pc:sldLayoutMkLst>
            <pc:docMk/>
            <pc:sldMasterMk cId="1682226802" sldId="2147483833"/>
            <pc:sldLayoutMk cId="1785860073" sldId="2147483834"/>
          </pc:sldLayoutMkLst>
        </pc:sldLayoutChg>
        <pc:sldLayoutChg chg="new replId">
          <pc:chgData name="Rumyana Rekarska" userId="aac34af38fd008ed" providerId="LiveId" clId="{D421A042-A662-42D4-8B40-AF1D962F5E02}" dt="2022-11-09T21:33:58.827" v="10" actId="6938"/>
          <pc:sldLayoutMkLst>
            <pc:docMk/>
            <pc:sldMasterMk cId="1682226802" sldId="2147483833"/>
            <pc:sldLayoutMk cId="1546849595" sldId="2147483835"/>
          </pc:sldLayoutMkLst>
        </pc:sldLayoutChg>
        <pc:sldLayoutChg chg="new replId">
          <pc:chgData name="Rumyana Rekarska" userId="aac34af38fd008ed" providerId="LiveId" clId="{D421A042-A662-42D4-8B40-AF1D962F5E02}" dt="2022-11-09T21:33:58.827" v="10" actId="6938"/>
          <pc:sldLayoutMkLst>
            <pc:docMk/>
            <pc:sldMasterMk cId="1682226802" sldId="2147483833"/>
            <pc:sldLayoutMk cId="2685686267" sldId="2147483836"/>
          </pc:sldLayoutMkLst>
        </pc:sldLayoutChg>
        <pc:sldLayoutChg chg="new replId">
          <pc:chgData name="Rumyana Rekarska" userId="aac34af38fd008ed" providerId="LiveId" clId="{D421A042-A662-42D4-8B40-AF1D962F5E02}" dt="2022-11-09T21:33:58.827" v="10" actId="6938"/>
          <pc:sldLayoutMkLst>
            <pc:docMk/>
            <pc:sldMasterMk cId="1682226802" sldId="2147483833"/>
            <pc:sldLayoutMk cId="2002897663" sldId="2147483837"/>
          </pc:sldLayoutMkLst>
        </pc:sldLayoutChg>
        <pc:sldLayoutChg chg="new replId">
          <pc:chgData name="Rumyana Rekarska" userId="aac34af38fd008ed" providerId="LiveId" clId="{D421A042-A662-42D4-8B40-AF1D962F5E02}" dt="2022-11-09T21:33:58.827" v="10" actId="6938"/>
          <pc:sldLayoutMkLst>
            <pc:docMk/>
            <pc:sldMasterMk cId="1682226802" sldId="2147483833"/>
            <pc:sldLayoutMk cId="1553431864" sldId="2147483838"/>
          </pc:sldLayoutMkLst>
        </pc:sldLayoutChg>
        <pc:sldLayoutChg chg="new replId">
          <pc:chgData name="Rumyana Rekarska" userId="aac34af38fd008ed" providerId="LiveId" clId="{D421A042-A662-42D4-8B40-AF1D962F5E02}" dt="2022-11-09T21:33:58.827" v="10" actId="6938"/>
          <pc:sldLayoutMkLst>
            <pc:docMk/>
            <pc:sldMasterMk cId="1682226802" sldId="2147483833"/>
            <pc:sldLayoutMk cId="4098990560" sldId="2147483839"/>
          </pc:sldLayoutMkLst>
        </pc:sldLayoutChg>
        <pc:sldLayoutChg chg="new replId">
          <pc:chgData name="Rumyana Rekarska" userId="aac34af38fd008ed" providerId="LiveId" clId="{D421A042-A662-42D4-8B40-AF1D962F5E02}" dt="2022-11-09T21:33:58.827" v="10" actId="6938"/>
          <pc:sldLayoutMkLst>
            <pc:docMk/>
            <pc:sldMasterMk cId="1682226802" sldId="2147483833"/>
            <pc:sldLayoutMk cId="779222944" sldId="2147483840"/>
          </pc:sldLayoutMkLst>
        </pc:sldLayoutChg>
        <pc:sldLayoutChg chg="new replId">
          <pc:chgData name="Rumyana Rekarska" userId="aac34af38fd008ed" providerId="LiveId" clId="{D421A042-A662-42D4-8B40-AF1D962F5E02}" dt="2022-11-09T21:33:58.827" v="10" actId="6938"/>
          <pc:sldLayoutMkLst>
            <pc:docMk/>
            <pc:sldMasterMk cId="1682226802" sldId="2147483833"/>
            <pc:sldLayoutMk cId="3099217830" sldId="2147483841"/>
          </pc:sldLayoutMkLst>
        </pc:sldLayoutChg>
        <pc:sldLayoutChg chg="new replId">
          <pc:chgData name="Rumyana Rekarska" userId="aac34af38fd008ed" providerId="LiveId" clId="{D421A042-A662-42D4-8B40-AF1D962F5E02}" dt="2022-11-09T21:33:58.827" v="10" actId="6938"/>
          <pc:sldLayoutMkLst>
            <pc:docMk/>
            <pc:sldMasterMk cId="1682226802" sldId="2147483833"/>
            <pc:sldLayoutMk cId="1789912196" sldId="2147483842"/>
          </pc:sldLayoutMkLst>
        </pc:sldLayoutChg>
        <pc:sldLayoutChg chg="new replId">
          <pc:chgData name="Rumyana Rekarska" userId="aac34af38fd008ed" providerId="LiveId" clId="{D421A042-A662-42D4-8B40-AF1D962F5E02}" dt="2022-11-09T21:33:58.827" v="10" actId="6938"/>
          <pc:sldLayoutMkLst>
            <pc:docMk/>
            <pc:sldMasterMk cId="1682226802" sldId="2147483833"/>
            <pc:sldLayoutMk cId="3752040609" sldId="2147483843"/>
          </pc:sldLayoutMkLst>
        </pc:sldLayoutChg>
        <pc:sldLayoutChg chg="new replId">
          <pc:chgData name="Rumyana Rekarska" userId="aac34af38fd008ed" providerId="LiveId" clId="{D421A042-A662-42D4-8B40-AF1D962F5E02}" dt="2022-11-09T21:33:58.827" v="10" actId="6938"/>
          <pc:sldLayoutMkLst>
            <pc:docMk/>
            <pc:sldMasterMk cId="1682226802" sldId="2147483833"/>
            <pc:sldLayoutMk cId="2902262609" sldId="2147483844"/>
          </pc:sldLayoutMkLst>
        </pc:sldLayoutChg>
      </pc:sldMasterChg>
      <pc:sldMasterChg chg="new mod addSldLayout modSldLayout">
        <pc:chgData name="Rumyana Rekarska" userId="aac34af38fd008ed" providerId="LiveId" clId="{D421A042-A662-42D4-8B40-AF1D962F5E02}" dt="2022-11-09T21:34:04.933" v="12" actId="11236"/>
        <pc:sldMasterMkLst>
          <pc:docMk/>
          <pc:sldMasterMk cId="671962916" sldId="2147483845"/>
        </pc:sldMasterMkLst>
        <pc:sldLayoutChg chg="new replId">
          <pc:chgData name="Rumyana Rekarska" userId="aac34af38fd008ed" providerId="LiveId" clId="{D421A042-A662-42D4-8B40-AF1D962F5E02}" dt="2022-11-09T21:34:00.026" v="11" actId="6938"/>
          <pc:sldLayoutMkLst>
            <pc:docMk/>
            <pc:sldMasterMk cId="671962916" sldId="2147483845"/>
            <pc:sldLayoutMk cId="1130008828" sldId="2147483846"/>
          </pc:sldLayoutMkLst>
        </pc:sldLayoutChg>
        <pc:sldLayoutChg chg="new replId">
          <pc:chgData name="Rumyana Rekarska" userId="aac34af38fd008ed" providerId="LiveId" clId="{D421A042-A662-42D4-8B40-AF1D962F5E02}" dt="2022-11-09T21:34:00.026" v="11" actId="6938"/>
          <pc:sldLayoutMkLst>
            <pc:docMk/>
            <pc:sldMasterMk cId="671962916" sldId="2147483845"/>
            <pc:sldLayoutMk cId="380189760" sldId="2147483847"/>
          </pc:sldLayoutMkLst>
        </pc:sldLayoutChg>
        <pc:sldLayoutChg chg="new replId">
          <pc:chgData name="Rumyana Rekarska" userId="aac34af38fd008ed" providerId="LiveId" clId="{D421A042-A662-42D4-8B40-AF1D962F5E02}" dt="2022-11-09T21:34:00.026" v="11" actId="6938"/>
          <pc:sldLayoutMkLst>
            <pc:docMk/>
            <pc:sldMasterMk cId="671962916" sldId="2147483845"/>
            <pc:sldLayoutMk cId="3031583448" sldId="2147483848"/>
          </pc:sldLayoutMkLst>
        </pc:sldLayoutChg>
        <pc:sldLayoutChg chg="new replId">
          <pc:chgData name="Rumyana Rekarska" userId="aac34af38fd008ed" providerId="LiveId" clId="{D421A042-A662-42D4-8B40-AF1D962F5E02}" dt="2022-11-09T21:34:00.026" v="11" actId="6938"/>
          <pc:sldLayoutMkLst>
            <pc:docMk/>
            <pc:sldMasterMk cId="671962916" sldId="2147483845"/>
            <pc:sldLayoutMk cId="1500780744" sldId="2147483849"/>
          </pc:sldLayoutMkLst>
        </pc:sldLayoutChg>
        <pc:sldLayoutChg chg="new replId">
          <pc:chgData name="Rumyana Rekarska" userId="aac34af38fd008ed" providerId="LiveId" clId="{D421A042-A662-42D4-8B40-AF1D962F5E02}" dt="2022-11-09T21:34:00.026" v="11" actId="6938"/>
          <pc:sldLayoutMkLst>
            <pc:docMk/>
            <pc:sldMasterMk cId="671962916" sldId="2147483845"/>
            <pc:sldLayoutMk cId="1088199440" sldId="2147483850"/>
          </pc:sldLayoutMkLst>
        </pc:sldLayoutChg>
        <pc:sldLayoutChg chg="new replId">
          <pc:chgData name="Rumyana Rekarska" userId="aac34af38fd008ed" providerId="LiveId" clId="{D421A042-A662-42D4-8B40-AF1D962F5E02}" dt="2022-11-09T21:34:00.026" v="11" actId="6938"/>
          <pc:sldLayoutMkLst>
            <pc:docMk/>
            <pc:sldMasterMk cId="671962916" sldId="2147483845"/>
            <pc:sldLayoutMk cId="4218158689" sldId="2147483851"/>
          </pc:sldLayoutMkLst>
        </pc:sldLayoutChg>
        <pc:sldLayoutChg chg="new replId">
          <pc:chgData name="Rumyana Rekarska" userId="aac34af38fd008ed" providerId="LiveId" clId="{D421A042-A662-42D4-8B40-AF1D962F5E02}" dt="2022-11-09T21:34:00.026" v="11" actId="6938"/>
          <pc:sldLayoutMkLst>
            <pc:docMk/>
            <pc:sldMasterMk cId="671962916" sldId="2147483845"/>
            <pc:sldLayoutMk cId="3044795707" sldId="2147483852"/>
          </pc:sldLayoutMkLst>
        </pc:sldLayoutChg>
        <pc:sldLayoutChg chg="new replId">
          <pc:chgData name="Rumyana Rekarska" userId="aac34af38fd008ed" providerId="LiveId" clId="{D421A042-A662-42D4-8B40-AF1D962F5E02}" dt="2022-11-09T21:34:00.026" v="11" actId="6938"/>
          <pc:sldLayoutMkLst>
            <pc:docMk/>
            <pc:sldMasterMk cId="671962916" sldId="2147483845"/>
            <pc:sldLayoutMk cId="1183216669" sldId="2147483853"/>
          </pc:sldLayoutMkLst>
        </pc:sldLayoutChg>
        <pc:sldLayoutChg chg="new replId">
          <pc:chgData name="Rumyana Rekarska" userId="aac34af38fd008ed" providerId="LiveId" clId="{D421A042-A662-42D4-8B40-AF1D962F5E02}" dt="2022-11-09T21:34:00.026" v="11" actId="6938"/>
          <pc:sldLayoutMkLst>
            <pc:docMk/>
            <pc:sldMasterMk cId="671962916" sldId="2147483845"/>
            <pc:sldLayoutMk cId="3630942312" sldId="2147483854"/>
          </pc:sldLayoutMkLst>
        </pc:sldLayoutChg>
        <pc:sldLayoutChg chg="new replId">
          <pc:chgData name="Rumyana Rekarska" userId="aac34af38fd008ed" providerId="LiveId" clId="{D421A042-A662-42D4-8B40-AF1D962F5E02}" dt="2022-11-09T21:34:00.026" v="11" actId="6938"/>
          <pc:sldLayoutMkLst>
            <pc:docMk/>
            <pc:sldMasterMk cId="671962916" sldId="2147483845"/>
            <pc:sldLayoutMk cId="2745550106" sldId="2147483855"/>
          </pc:sldLayoutMkLst>
        </pc:sldLayoutChg>
        <pc:sldLayoutChg chg="new replId">
          <pc:chgData name="Rumyana Rekarska" userId="aac34af38fd008ed" providerId="LiveId" clId="{D421A042-A662-42D4-8B40-AF1D962F5E02}" dt="2022-11-09T21:34:00.026" v="11" actId="6938"/>
          <pc:sldLayoutMkLst>
            <pc:docMk/>
            <pc:sldMasterMk cId="671962916" sldId="2147483845"/>
            <pc:sldLayoutMk cId="3363390122" sldId="2147483856"/>
          </pc:sldLayoutMkLst>
        </pc:sldLayoutChg>
        <pc:sldLayoutChg chg="new mod">
          <pc:chgData name="Rumyana Rekarska" userId="aac34af38fd008ed" providerId="LiveId" clId="{D421A042-A662-42D4-8B40-AF1D962F5E02}" dt="2022-11-09T21:34:04.933" v="12" actId="11236"/>
          <pc:sldLayoutMkLst>
            <pc:docMk/>
            <pc:sldMasterMk cId="671962916" sldId="2147483845"/>
            <pc:sldLayoutMk cId="1993067473" sldId="2147483857"/>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AE4C90-0A64-4732-A9F6-379EBF13FCE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7C9BA4B-C64D-492E-B666-BF24D7CBFDAC}">
      <dgm:prSet/>
      <dgm:spPr>
        <a:solidFill>
          <a:srgbClr val="002060"/>
        </a:solidFill>
      </dgm:spPr>
      <dgm:t>
        <a:bodyPr/>
        <a:lstStyle/>
        <a:p>
          <a:r>
            <a:rPr lang="en-US" dirty="0">
              <a:latin typeface="Calibri" panose="020F0502020204030204" pitchFamily="34" charset="0"/>
              <a:cs typeface="Calibri" panose="020F0502020204030204" pitchFamily="34" charset="0"/>
            </a:rPr>
            <a:t>Introduction to the content and the Chinese Culture. </a:t>
          </a:r>
          <a:r>
            <a:rPr lang="en-US" dirty="0">
              <a:solidFill>
                <a:srgbClr val="FFC000"/>
              </a:solidFill>
              <a:latin typeface="Calibri" panose="020F0502020204030204" pitchFamily="34" charset="0"/>
              <a:cs typeface="Calibri" panose="020F0502020204030204" pitchFamily="34" charset="0"/>
            </a:rPr>
            <a:t>Paulina </a:t>
          </a:r>
          <a:r>
            <a:rPr lang="en-US" dirty="0" err="1">
              <a:solidFill>
                <a:srgbClr val="FFC000"/>
              </a:solidFill>
              <a:latin typeface="Calibri" panose="020F0502020204030204" pitchFamily="34" charset="0"/>
              <a:cs typeface="Calibri" panose="020F0502020204030204" pitchFamily="34" charset="0"/>
            </a:rPr>
            <a:t>Kostova</a:t>
          </a:r>
          <a:r>
            <a:rPr lang="en-US" dirty="0">
              <a:solidFill>
                <a:srgbClr val="FFC000"/>
              </a:solidFill>
              <a:latin typeface="Calibri" panose="020F0502020204030204" pitchFamily="34" charset="0"/>
              <a:cs typeface="Calibri" panose="020F0502020204030204" pitchFamily="34" charset="0"/>
            </a:rPr>
            <a:t> – 2008000 </a:t>
          </a:r>
        </a:p>
      </dgm:t>
    </dgm:pt>
    <dgm:pt modelId="{B28BF4E5-63D0-472B-A814-6132F67180FD}" type="parTrans" cxnId="{F045D53B-9EA7-4BB9-8B28-943671E9D168}">
      <dgm:prSet/>
      <dgm:spPr/>
      <dgm:t>
        <a:bodyPr/>
        <a:lstStyle/>
        <a:p>
          <a:endParaRPr lang="en-US"/>
        </a:p>
      </dgm:t>
    </dgm:pt>
    <dgm:pt modelId="{55851121-99B8-4FA7-9716-8AE2AB5A0D30}" type="sibTrans" cxnId="{F045D53B-9EA7-4BB9-8B28-943671E9D168}">
      <dgm:prSet/>
      <dgm:spPr/>
      <dgm:t>
        <a:bodyPr/>
        <a:lstStyle/>
        <a:p>
          <a:endParaRPr lang="en-US"/>
        </a:p>
      </dgm:t>
    </dgm:pt>
    <dgm:pt modelId="{648F74DB-167B-4300-8440-E87AEC41AD9A}">
      <dgm:prSet/>
      <dgm:spPr>
        <a:solidFill>
          <a:srgbClr val="002060"/>
        </a:solidFill>
      </dgm:spPr>
      <dgm:t>
        <a:bodyPr/>
        <a:lstStyle/>
        <a:p>
          <a:r>
            <a:rPr lang="en-US" dirty="0">
              <a:latin typeface="Calibri" panose="020F0502020204030204" pitchFamily="34" charset="0"/>
              <a:cs typeface="Calibri" panose="020F0502020204030204" pitchFamily="34" charset="0"/>
            </a:rPr>
            <a:t>Success and failure factors of joint ventures. </a:t>
          </a:r>
          <a:r>
            <a:rPr lang="en-US" dirty="0">
              <a:solidFill>
                <a:srgbClr val="FFC000"/>
              </a:solidFill>
              <a:latin typeface="Calibri" panose="020F0502020204030204" pitchFamily="34" charset="0"/>
              <a:cs typeface="Calibri" panose="020F0502020204030204" pitchFamily="34" charset="0"/>
            </a:rPr>
            <a:t>Irina </a:t>
          </a:r>
          <a:r>
            <a:rPr lang="en-US" dirty="0" err="1">
              <a:solidFill>
                <a:srgbClr val="FFC000"/>
              </a:solidFill>
              <a:latin typeface="Calibri" panose="020F0502020204030204" pitchFamily="34" charset="0"/>
              <a:cs typeface="Calibri" panose="020F0502020204030204" pitchFamily="34" charset="0"/>
            </a:rPr>
            <a:t>Nacheva</a:t>
          </a:r>
          <a:r>
            <a:rPr lang="en-US" dirty="0">
              <a:solidFill>
                <a:srgbClr val="FFC000"/>
              </a:solidFill>
              <a:latin typeface="Calibri" panose="020F0502020204030204" pitchFamily="34" charset="0"/>
              <a:cs typeface="Calibri" panose="020F0502020204030204" pitchFamily="34" charset="0"/>
            </a:rPr>
            <a:t> - 1918702</a:t>
          </a:r>
        </a:p>
      </dgm:t>
    </dgm:pt>
    <dgm:pt modelId="{EB840513-3989-4C52-B872-BE3F05938EB0}" type="parTrans" cxnId="{4C80EFAD-F49A-4B13-B14B-2096B024BC1B}">
      <dgm:prSet/>
      <dgm:spPr/>
      <dgm:t>
        <a:bodyPr/>
        <a:lstStyle/>
        <a:p>
          <a:endParaRPr lang="en-US"/>
        </a:p>
      </dgm:t>
    </dgm:pt>
    <dgm:pt modelId="{590CB083-265C-403A-89F5-D4082877E683}" type="sibTrans" cxnId="{4C80EFAD-F49A-4B13-B14B-2096B024BC1B}">
      <dgm:prSet/>
      <dgm:spPr/>
      <dgm:t>
        <a:bodyPr/>
        <a:lstStyle/>
        <a:p>
          <a:endParaRPr lang="en-US"/>
        </a:p>
      </dgm:t>
    </dgm:pt>
    <dgm:pt modelId="{5D55AA7B-837E-46C8-A4B3-DFD50AC8A1F8}">
      <dgm:prSet/>
      <dgm:spPr>
        <a:solidFill>
          <a:srgbClr val="002060"/>
        </a:solidFill>
      </dgm:spPr>
      <dgm:t>
        <a:bodyPr/>
        <a:lstStyle/>
        <a:p>
          <a:r>
            <a:rPr lang="en-US" dirty="0">
              <a:latin typeface="Calibri" panose="020F0502020204030204" pitchFamily="34" charset="0"/>
              <a:cs typeface="Calibri" panose="020F0502020204030204" pitchFamily="34" charset="0"/>
            </a:rPr>
            <a:t>Cultural sensitivity in China / The differences from the UK. </a:t>
          </a:r>
          <a:r>
            <a:rPr lang="en-US" dirty="0" err="1">
              <a:solidFill>
                <a:srgbClr val="FFC000"/>
              </a:solidFill>
              <a:latin typeface="Calibri" panose="020F0502020204030204" pitchFamily="34" charset="0"/>
              <a:cs typeface="Calibri" panose="020F0502020204030204" pitchFamily="34" charset="0"/>
            </a:rPr>
            <a:t>Tsvetelina</a:t>
          </a:r>
          <a:r>
            <a:rPr lang="en-US" dirty="0">
              <a:solidFill>
                <a:srgbClr val="FFC000"/>
              </a:solidFill>
              <a:latin typeface="Calibri" panose="020F0502020204030204" pitchFamily="34" charset="0"/>
              <a:cs typeface="Calibri" panose="020F0502020204030204" pitchFamily="34" charset="0"/>
            </a:rPr>
            <a:t> </a:t>
          </a:r>
          <a:r>
            <a:rPr lang="en-US" dirty="0" err="1">
              <a:solidFill>
                <a:srgbClr val="FFC000"/>
              </a:solidFill>
              <a:latin typeface="Calibri" panose="020F0502020204030204" pitchFamily="34" charset="0"/>
              <a:cs typeface="Calibri" panose="020F0502020204030204" pitchFamily="34" charset="0"/>
            </a:rPr>
            <a:t>Marinova</a:t>
          </a:r>
          <a:r>
            <a:rPr lang="en-US" dirty="0">
              <a:solidFill>
                <a:srgbClr val="FFC000"/>
              </a:solidFill>
              <a:latin typeface="Calibri" panose="020F0502020204030204" pitchFamily="34" charset="0"/>
              <a:cs typeface="Calibri" panose="020F0502020204030204" pitchFamily="34" charset="0"/>
            </a:rPr>
            <a:t> - 1812790</a:t>
          </a:r>
        </a:p>
      </dgm:t>
    </dgm:pt>
    <dgm:pt modelId="{F165165D-E136-46C2-8D8F-F1CA0EDA5945}" type="parTrans" cxnId="{A92D2578-6016-4818-B0B2-50552D2EC4FF}">
      <dgm:prSet/>
      <dgm:spPr/>
      <dgm:t>
        <a:bodyPr/>
        <a:lstStyle/>
        <a:p>
          <a:endParaRPr lang="en-US"/>
        </a:p>
      </dgm:t>
    </dgm:pt>
    <dgm:pt modelId="{5342D5C4-0796-4584-BC28-3FB6B4CE8469}" type="sibTrans" cxnId="{A92D2578-6016-4818-B0B2-50552D2EC4FF}">
      <dgm:prSet/>
      <dgm:spPr/>
      <dgm:t>
        <a:bodyPr/>
        <a:lstStyle/>
        <a:p>
          <a:endParaRPr lang="en-US"/>
        </a:p>
      </dgm:t>
    </dgm:pt>
    <dgm:pt modelId="{03FA0899-28E0-4511-9717-E59EE5BC5437}">
      <dgm:prSet/>
      <dgm:spPr>
        <a:solidFill>
          <a:srgbClr val="002060"/>
        </a:solidFill>
      </dgm:spPr>
      <dgm:t>
        <a:bodyPr/>
        <a:lstStyle/>
        <a:p>
          <a:r>
            <a:rPr lang="en-GB" dirty="0">
              <a:latin typeface="Calibri" panose="020F0502020204030204" pitchFamily="34" charset="0"/>
              <a:cs typeface="Calibri" panose="020F0502020204030204" pitchFamily="34" charset="0"/>
            </a:rPr>
            <a:t>Hofstede cultural Dimensions: UK and China. </a:t>
          </a:r>
          <a:r>
            <a:rPr lang="en-GB" dirty="0">
              <a:solidFill>
                <a:srgbClr val="FFC000"/>
              </a:solidFill>
              <a:latin typeface="Calibri" panose="020F0502020204030204" pitchFamily="34" charset="0"/>
              <a:cs typeface="Calibri" panose="020F0502020204030204" pitchFamily="34" charset="0"/>
            </a:rPr>
            <a:t>Vanya </a:t>
          </a:r>
          <a:r>
            <a:rPr lang="en-GB" dirty="0" err="1">
              <a:solidFill>
                <a:srgbClr val="FFC000"/>
              </a:solidFill>
              <a:latin typeface="Calibri" panose="020F0502020204030204" pitchFamily="34" charset="0"/>
              <a:cs typeface="Calibri" panose="020F0502020204030204" pitchFamily="34" charset="0"/>
            </a:rPr>
            <a:t>Dragneva</a:t>
          </a:r>
          <a:r>
            <a:rPr lang="en-GB" dirty="0">
              <a:solidFill>
                <a:srgbClr val="FFC000"/>
              </a:solidFill>
              <a:latin typeface="Calibri" panose="020F0502020204030204" pitchFamily="34" charset="0"/>
              <a:cs typeface="Calibri" panose="020F0502020204030204" pitchFamily="34" charset="0"/>
            </a:rPr>
            <a:t> - 2010312</a:t>
          </a:r>
          <a:endParaRPr lang="en-US" dirty="0">
            <a:solidFill>
              <a:srgbClr val="FFC000"/>
            </a:solidFill>
            <a:latin typeface="Calibri" panose="020F0502020204030204" pitchFamily="34" charset="0"/>
            <a:cs typeface="Calibri" panose="020F0502020204030204" pitchFamily="34" charset="0"/>
          </a:endParaRPr>
        </a:p>
      </dgm:t>
    </dgm:pt>
    <dgm:pt modelId="{01150A06-F1AC-4722-8F33-FFDDEFFC8478}" type="parTrans" cxnId="{2F6F55B9-80EB-4832-B2B1-3BE45CFE72AB}">
      <dgm:prSet/>
      <dgm:spPr/>
      <dgm:t>
        <a:bodyPr/>
        <a:lstStyle/>
        <a:p>
          <a:endParaRPr lang="en-US"/>
        </a:p>
      </dgm:t>
    </dgm:pt>
    <dgm:pt modelId="{49423ED6-20C8-4382-8D73-3C710E2EE0D7}" type="sibTrans" cxnId="{2F6F55B9-80EB-4832-B2B1-3BE45CFE72AB}">
      <dgm:prSet/>
      <dgm:spPr/>
      <dgm:t>
        <a:bodyPr/>
        <a:lstStyle/>
        <a:p>
          <a:endParaRPr lang="en-US"/>
        </a:p>
      </dgm:t>
    </dgm:pt>
    <dgm:pt modelId="{8BEAFB8D-D19C-44D2-9E77-EC73A6C26521}">
      <dgm:prSet/>
      <dgm:spPr>
        <a:solidFill>
          <a:srgbClr val="002060"/>
        </a:solidFill>
      </dgm:spPr>
      <dgm:t>
        <a:bodyPr/>
        <a:lstStyle/>
        <a:p>
          <a:r>
            <a:rPr lang="en-GB" dirty="0">
              <a:latin typeface="Calibri" panose="020F0502020204030204" pitchFamily="34" charset="0"/>
              <a:cs typeface="Calibri" panose="020F0502020204030204" pitchFamily="34" charset="0"/>
            </a:rPr>
            <a:t>Recommendations and Conclusion. </a:t>
          </a:r>
          <a:r>
            <a:rPr lang="en-GB" dirty="0">
              <a:solidFill>
                <a:srgbClr val="FFC000"/>
              </a:solidFill>
              <a:latin typeface="Calibri" panose="020F0502020204030204" pitchFamily="34" charset="0"/>
              <a:cs typeface="Calibri" panose="020F0502020204030204" pitchFamily="34" charset="0"/>
            </a:rPr>
            <a:t>Rumyana Rekarska - 2008344</a:t>
          </a:r>
          <a:endParaRPr lang="en-US" dirty="0">
            <a:solidFill>
              <a:srgbClr val="FFC000"/>
            </a:solidFill>
            <a:latin typeface="Calibri" panose="020F0502020204030204" pitchFamily="34" charset="0"/>
            <a:cs typeface="Calibri" panose="020F0502020204030204" pitchFamily="34" charset="0"/>
          </a:endParaRPr>
        </a:p>
      </dgm:t>
    </dgm:pt>
    <dgm:pt modelId="{D2DB6F57-C690-4663-A77B-F7D505CCFAAC}" type="parTrans" cxnId="{63750AE5-6A5A-4AB9-9FDB-7A9D812A7F6B}">
      <dgm:prSet/>
      <dgm:spPr/>
      <dgm:t>
        <a:bodyPr/>
        <a:lstStyle/>
        <a:p>
          <a:endParaRPr lang="en-US"/>
        </a:p>
      </dgm:t>
    </dgm:pt>
    <dgm:pt modelId="{144448EB-38C2-48C7-A5D6-FD8E185636E2}" type="sibTrans" cxnId="{63750AE5-6A5A-4AB9-9FDB-7A9D812A7F6B}">
      <dgm:prSet/>
      <dgm:spPr/>
      <dgm:t>
        <a:bodyPr/>
        <a:lstStyle/>
        <a:p>
          <a:endParaRPr lang="en-US"/>
        </a:p>
      </dgm:t>
    </dgm:pt>
    <dgm:pt modelId="{6CCF55B0-6ED8-4457-9A1D-9B0BE8E126A2}" type="pres">
      <dgm:prSet presAssocID="{18AE4C90-0A64-4732-A9F6-379EBF13FCE5}" presName="linear" presStyleCnt="0">
        <dgm:presLayoutVars>
          <dgm:animLvl val="lvl"/>
          <dgm:resizeHandles val="exact"/>
        </dgm:presLayoutVars>
      </dgm:prSet>
      <dgm:spPr/>
    </dgm:pt>
    <dgm:pt modelId="{363827EB-EDD4-400B-9DD3-39E0E9270A26}" type="pres">
      <dgm:prSet presAssocID="{37C9BA4B-C64D-492E-B666-BF24D7CBFDAC}" presName="parentText" presStyleLbl="node1" presStyleIdx="0" presStyleCnt="5" custLinFactNeighborX="-6" custLinFactNeighborY="-55494">
        <dgm:presLayoutVars>
          <dgm:chMax val="0"/>
          <dgm:bulletEnabled val="1"/>
        </dgm:presLayoutVars>
      </dgm:prSet>
      <dgm:spPr/>
    </dgm:pt>
    <dgm:pt modelId="{034084BA-6A28-4DFB-9630-07D03008F30B}" type="pres">
      <dgm:prSet presAssocID="{55851121-99B8-4FA7-9716-8AE2AB5A0D30}" presName="spacer" presStyleCnt="0"/>
      <dgm:spPr/>
    </dgm:pt>
    <dgm:pt modelId="{F88674F1-0377-4183-A858-7F5B43249D11}" type="pres">
      <dgm:prSet presAssocID="{648F74DB-167B-4300-8440-E87AEC41AD9A}" presName="parentText" presStyleLbl="node1" presStyleIdx="1" presStyleCnt="5">
        <dgm:presLayoutVars>
          <dgm:chMax val="0"/>
          <dgm:bulletEnabled val="1"/>
        </dgm:presLayoutVars>
      </dgm:prSet>
      <dgm:spPr/>
    </dgm:pt>
    <dgm:pt modelId="{E6D25F04-88F8-4113-9D71-2554D24AD804}" type="pres">
      <dgm:prSet presAssocID="{590CB083-265C-403A-89F5-D4082877E683}" presName="spacer" presStyleCnt="0"/>
      <dgm:spPr/>
    </dgm:pt>
    <dgm:pt modelId="{A6FCF81F-DB78-4C70-9DF3-1A3CD4C31534}" type="pres">
      <dgm:prSet presAssocID="{5D55AA7B-837E-46C8-A4B3-DFD50AC8A1F8}" presName="parentText" presStyleLbl="node1" presStyleIdx="2" presStyleCnt="5">
        <dgm:presLayoutVars>
          <dgm:chMax val="0"/>
          <dgm:bulletEnabled val="1"/>
        </dgm:presLayoutVars>
      </dgm:prSet>
      <dgm:spPr/>
    </dgm:pt>
    <dgm:pt modelId="{CDF96ED6-03FB-4AF7-A6AD-C0413821AB88}" type="pres">
      <dgm:prSet presAssocID="{5342D5C4-0796-4584-BC28-3FB6B4CE8469}" presName="spacer" presStyleCnt="0"/>
      <dgm:spPr/>
    </dgm:pt>
    <dgm:pt modelId="{CAC8D0AF-3133-4660-911C-8A7C6CABDC18}" type="pres">
      <dgm:prSet presAssocID="{03FA0899-28E0-4511-9717-E59EE5BC5437}" presName="parentText" presStyleLbl="node1" presStyleIdx="3" presStyleCnt="5">
        <dgm:presLayoutVars>
          <dgm:chMax val="0"/>
          <dgm:bulletEnabled val="1"/>
        </dgm:presLayoutVars>
      </dgm:prSet>
      <dgm:spPr/>
    </dgm:pt>
    <dgm:pt modelId="{A0930541-1A2E-48C7-A98C-E5426B1D28B6}" type="pres">
      <dgm:prSet presAssocID="{49423ED6-20C8-4382-8D73-3C710E2EE0D7}" presName="spacer" presStyleCnt="0"/>
      <dgm:spPr/>
    </dgm:pt>
    <dgm:pt modelId="{8C511CE0-C0E4-4CDC-882F-9BEF8AE2F2C9}" type="pres">
      <dgm:prSet presAssocID="{8BEAFB8D-D19C-44D2-9E77-EC73A6C26521}" presName="parentText" presStyleLbl="node1" presStyleIdx="4" presStyleCnt="5">
        <dgm:presLayoutVars>
          <dgm:chMax val="0"/>
          <dgm:bulletEnabled val="1"/>
        </dgm:presLayoutVars>
      </dgm:prSet>
      <dgm:spPr/>
    </dgm:pt>
  </dgm:ptLst>
  <dgm:cxnLst>
    <dgm:cxn modelId="{079DF600-93EE-4D05-8A82-0C9D3A5DB813}" type="presOf" srcId="{648F74DB-167B-4300-8440-E87AEC41AD9A}" destId="{F88674F1-0377-4183-A858-7F5B43249D11}" srcOrd="0" destOrd="0" presId="urn:microsoft.com/office/officeart/2005/8/layout/vList2"/>
    <dgm:cxn modelId="{BC8BE40F-1C11-4593-8563-ECFC46821860}" type="presOf" srcId="{37C9BA4B-C64D-492E-B666-BF24D7CBFDAC}" destId="{363827EB-EDD4-400B-9DD3-39E0E9270A26}" srcOrd="0" destOrd="0" presId="urn:microsoft.com/office/officeart/2005/8/layout/vList2"/>
    <dgm:cxn modelId="{DA695F20-9E9B-4560-AF20-8C0C0371FF9F}" type="presOf" srcId="{18AE4C90-0A64-4732-A9F6-379EBF13FCE5}" destId="{6CCF55B0-6ED8-4457-9A1D-9B0BE8E126A2}" srcOrd="0" destOrd="0" presId="urn:microsoft.com/office/officeart/2005/8/layout/vList2"/>
    <dgm:cxn modelId="{F045D53B-9EA7-4BB9-8B28-943671E9D168}" srcId="{18AE4C90-0A64-4732-A9F6-379EBF13FCE5}" destId="{37C9BA4B-C64D-492E-B666-BF24D7CBFDAC}" srcOrd="0" destOrd="0" parTransId="{B28BF4E5-63D0-472B-A814-6132F67180FD}" sibTransId="{55851121-99B8-4FA7-9716-8AE2AB5A0D30}"/>
    <dgm:cxn modelId="{8E2DDE71-F526-4FBD-9838-BC577728A69B}" type="presOf" srcId="{03FA0899-28E0-4511-9717-E59EE5BC5437}" destId="{CAC8D0AF-3133-4660-911C-8A7C6CABDC18}" srcOrd="0" destOrd="0" presId="urn:microsoft.com/office/officeart/2005/8/layout/vList2"/>
    <dgm:cxn modelId="{A92D2578-6016-4818-B0B2-50552D2EC4FF}" srcId="{18AE4C90-0A64-4732-A9F6-379EBF13FCE5}" destId="{5D55AA7B-837E-46C8-A4B3-DFD50AC8A1F8}" srcOrd="2" destOrd="0" parTransId="{F165165D-E136-46C2-8D8F-F1CA0EDA5945}" sibTransId="{5342D5C4-0796-4584-BC28-3FB6B4CE8469}"/>
    <dgm:cxn modelId="{D5D219A3-769A-48C7-8899-E64B9C340E68}" type="presOf" srcId="{8BEAFB8D-D19C-44D2-9E77-EC73A6C26521}" destId="{8C511CE0-C0E4-4CDC-882F-9BEF8AE2F2C9}" srcOrd="0" destOrd="0" presId="urn:microsoft.com/office/officeart/2005/8/layout/vList2"/>
    <dgm:cxn modelId="{4C80EFAD-F49A-4B13-B14B-2096B024BC1B}" srcId="{18AE4C90-0A64-4732-A9F6-379EBF13FCE5}" destId="{648F74DB-167B-4300-8440-E87AEC41AD9A}" srcOrd="1" destOrd="0" parTransId="{EB840513-3989-4C52-B872-BE3F05938EB0}" sibTransId="{590CB083-265C-403A-89F5-D4082877E683}"/>
    <dgm:cxn modelId="{2F6F55B9-80EB-4832-B2B1-3BE45CFE72AB}" srcId="{18AE4C90-0A64-4732-A9F6-379EBF13FCE5}" destId="{03FA0899-28E0-4511-9717-E59EE5BC5437}" srcOrd="3" destOrd="0" parTransId="{01150A06-F1AC-4722-8F33-FFDDEFFC8478}" sibTransId="{49423ED6-20C8-4382-8D73-3C710E2EE0D7}"/>
    <dgm:cxn modelId="{749542D9-EE47-4D54-97B2-9910005A3CDD}" type="presOf" srcId="{5D55AA7B-837E-46C8-A4B3-DFD50AC8A1F8}" destId="{A6FCF81F-DB78-4C70-9DF3-1A3CD4C31534}" srcOrd="0" destOrd="0" presId="urn:microsoft.com/office/officeart/2005/8/layout/vList2"/>
    <dgm:cxn modelId="{63750AE5-6A5A-4AB9-9FDB-7A9D812A7F6B}" srcId="{18AE4C90-0A64-4732-A9F6-379EBF13FCE5}" destId="{8BEAFB8D-D19C-44D2-9E77-EC73A6C26521}" srcOrd="4" destOrd="0" parTransId="{D2DB6F57-C690-4663-A77B-F7D505CCFAAC}" sibTransId="{144448EB-38C2-48C7-A5D6-FD8E185636E2}"/>
    <dgm:cxn modelId="{8A958826-F279-47CD-993F-C1DC46A7B44A}" type="presParOf" srcId="{6CCF55B0-6ED8-4457-9A1D-9B0BE8E126A2}" destId="{363827EB-EDD4-400B-9DD3-39E0E9270A26}" srcOrd="0" destOrd="0" presId="urn:microsoft.com/office/officeart/2005/8/layout/vList2"/>
    <dgm:cxn modelId="{125D1086-1355-466B-8382-EC24B4AD0B6F}" type="presParOf" srcId="{6CCF55B0-6ED8-4457-9A1D-9B0BE8E126A2}" destId="{034084BA-6A28-4DFB-9630-07D03008F30B}" srcOrd="1" destOrd="0" presId="urn:microsoft.com/office/officeart/2005/8/layout/vList2"/>
    <dgm:cxn modelId="{D54AF21E-4DC6-44BD-9819-F92C228A0B4E}" type="presParOf" srcId="{6CCF55B0-6ED8-4457-9A1D-9B0BE8E126A2}" destId="{F88674F1-0377-4183-A858-7F5B43249D11}" srcOrd="2" destOrd="0" presId="urn:microsoft.com/office/officeart/2005/8/layout/vList2"/>
    <dgm:cxn modelId="{59544A35-DC0E-481B-9957-66DD2272E02C}" type="presParOf" srcId="{6CCF55B0-6ED8-4457-9A1D-9B0BE8E126A2}" destId="{E6D25F04-88F8-4113-9D71-2554D24AD804}" srcOrd="3" destOrd="0" presId="urn:microsoft.com/office/officeart/2005/8/layout/vList2"/>
    <dgm:cxn modelId="{FC72EBB8-DA96-4A59-AE29-06BB26F980C3}" type="presParOf" srcId="{6CCF55B0-6ED8-4457-9A1D-9B0BE8E126A2}" destId="{A6FCF81F-DB78-4C70-9DF3-1A3CD4C31534}" srcOrd="4" destOrd="0" presId="urn:microsoft.com/office/officeart/2005/8/layout/vList2"/>
    <dgm:cxn modelId="{C52489F1-C329-437F-96D6-78ED7C9AB451}" type="presParOf" srcId="{6CCF55B0-6ED8-4457-9A1D-9B0BE8E126A2}" destId="{CDF96ED6-03FB-4AF7-A6AD-C0413821AB88}" srcOrd="5" destOrd="0" presId="urn:microsoft.com/office/officeart/2005/8/layout/vList2"/>
    <dgm:cxn modelId="{212A6333-A42C-404A-9F63-91A097B85E0D}" type="presParOf" srcId="{6CCF55B0-6ED8-4457-9A1D-9B0BE8E126A2}" destId="{CAC8D0AF-3133-4660-911C-8A7C6CABDC18}" srcOrd="6" destOrd="0" presId="urn:microsoft.com/office/officeart/2005/8/layout/vList2"/>
    <dgm:cxn modelId="{74B0F566-87F1-4897-8262-B25AA9D371B5}" type="presParOf" srcId="{6CCF55B0-6ED8-4457-9A1D-9B0BE8E126A2}" destId="{A0930541-1A2E-48C7-A98C-E5426B1D28B6}" srcOrd="7" destOrd="0" presId="urn:microsoft.com/office/officeart/2005/8/layout/vList2"/>
    <dgm:cxn modelId="{A6045D2C-1C69-430F-B10E-31F98884175A}" type="presParOf" srcId="{6CCF55B0-6ED8-4457-9A1D-9B0BE8E126A2}" destId="{8C511CE0-C0E4-4CDC-882F-9BEF8AE2F2C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71207D-161C-404E-A8FE-3428F8D8E08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14DC019-70BD-4BE6-A47A-20C77BABE8B4}">
      <dgm:prSet custT="1">
        <dgm:style>
          <a:lnRef idx="2">
            <a:schemeClr val="accent3"/>
          </a:lnRef>
          <a:fillRef idx="1">
            <a:schemeClr val="lt1"/>
          </a:fillRef>
          <a:effectRef idx="0">
            <a:schemeClr val="accent3"/>
          </a:effectRef>
          <a:fontRef idx="minor">
            <a:schemeClr val="dk1"/>
          </a:fontRef>
        </dgm:style>
      </dgm:prSet>
      <dgm:spPr>
        <a:ln/>
      </dgm:spPr>
      <dgm:t>
        <a:bodyPr/>
        <a:lstStyle/>
        <a:p>
          <a:r>
            <a:rPr lang="en-US" sz="1800" b="0" dirty="0">
              <a:solidFill>
                <a:schemeClr val="tx1"/>
              </a:solidFill>
              <a:latin typeface="Calibri" panose="020F0502020204030204" pitchFamily="34" charset="0"/>
              <a:cs typeface="Calibri" panose="020F0502020204030204" pitchFamily="34" charset="0"/>
            </a:rPr>
            <a:t>A United Kingdom </a:t>
          </a:r>
          <a:r>
            <a:rPr lang="en-GB" sz="1800" b="0" dirty="0">
              <a:solidFill>
                <a:schemeClr val="tx1"/>
              </a:solidFill>
              <a:latin typeface="Calibri" panose="020F0502020204030204" pitchFamily="34" charset="0"/>
              <a:cs typeface="Calibri" panose="020F0502020204030204" pitchFamily="34" charset="0"/>
            </a:rPr>
            <a:t>organisation</a:t>
          </a:r>
          <a:r>
            <a:rPr lang="en-US" sz="1800" b="0" dirty="0">
              <a:solidFill>
                <a:schemeClr val="tx1"/>
              </a:solidFill>
              <a:latin typeface="Calibri" panose="020F0502020204030204" pitchFamily="34" charset="0"/>
              <a:cs typeface="Calibri" panose="020F0502020204030204" pitchFamily="34" charset="0"/>
            </a:rPr>
            <a:t> is planning to arrive in China to formulate a business on a joint venture agreement with a Chinese company.</a:t>
          </a:r>
        </a:p>
      </dgm:t>
    </dgm:pt>
    <dgm:pt modelId="{31830DFB-6489-4E11-89A0-A86D632E32C1}" type="parTrans" cxnId="{F6C0983E-EB7A-42EA-ADCC-6FB7EC75CF97}">
      <dgm:prSet/>
      <dgm:spPr/>
      <dgm:t>
        <a:bodyPr/>
        <a:lstStyle/>
        <a:p>
          <a:endParaRPr lang="en-US"/>
        </a:p>
      </dgm:t>
    </dgm:pt>
    <dgm:pt modelId="{6950CF99-22FF-40F8-9897-3F8E94FCF2BD}" type="sibTrans" cxnId="{F6C0983E-EB7A-42EA-ADCC-6FB7EC75CF97}">
      <dgm:prSet/>
      <dgm:spPr/>
      <dgm:t>
        <a:bodyPr/>
        <a:lstStyle/>
        <a:p>
          <a:endParaRPr lang="en-US"/>
        </a:p>
      </dgm:t>
    </dgm:pt>
    <dgm:pt modelId="{BBE4AA54-6C47-47CC-A801-A20854DEBE1F}">
      <dgm:prSet custT="1">
        <dgm:style>
          <a:lnRef idx="2">
            <a:schemeClr val="accent3"/>
          </a:lnRef>
          <a:fillRef idx="1">
            <a:schemeClr val="lt1"/>
          </a:fillRef>
          <a:effectRef idx="0">
            <a:schemeClr val="accent3"/>
          </a:effectRef>
          <a:fontRef idx="minor">
            <a:schemeClr val="dk1"/>
          </a:fontRef>
        </dgm:style>
      </dgm:prSet>
      <dgm:spPr>
        <a:ln/>
      </dgm:spPr>
      <dgm:t>
        <a:bodyPr/>
        <a:lstStyle/>
        <a:p>
          <a:r>
            <a:rPr lang="en-US" sz="1800" b="0" dirty="0">
              <a:solidFill>
                <a:schemeClr val="tx1"/>
              </a:solidFill>
              <a:latin typeface="Calibri" panose="020F0502020204030204" pitchFamily="34" charset="0"/>
              <a:cs typeface="Calibri" panose="020F0502020204030204" pitchFamily="34" charset="0"/>
            </a:rPr>
            <a:t> “A joint venture is a collaboration or partnership where two or more parties join together and shareholders agreement”. (Dr K R Chandratre 2020). Joint ventures usually require ongoing communication from both parties to create and continue to have a successful partnership.</a:t>
          </a:r>
        </a:p>
      </dgm:t>
    </dgm:pt>
    <dgm:pt modelId="{D4BDAC80-C8A3-4352-B1EF-62286ACBA37E}" type="parTrans" cxnId="{A58DBACB-16FA-478D-8028-28060C66AB61}">
      <dgm:prSet/>
      <dgm:spPr/>
      <dgm:t>
        <a:bodyPr/>
        <a:lstStyle/>
        <a:p>
          <a:endParaRPr lang="en-US"/>
        </a:p>
      </dgm:t>
    </dgm:pt>
    <dgm:pt modelId="{3E0E2C7A-F01B-4563-BA4C-600F43CA7DC5}" type="sibTrans" cxnId="{A58DBACB-16FA-478D-8028-28060C66AB61}">
      <dgm:prSet/>
      <dgm:spPr/>
      <dgm:t>
        <a:bodyPr/>
        <a:lstStyle/>
        <a:p>
          <a:endParaRPr lang="en-US"/>
        </a:p>
      </dgm:t>
    </dgm:pt>
    <dgm:pt modelId="{F217FEDE-BBD2-4D2C-A3D4-0FC099C478A0}">
      <dgm:prSet custT="1">
        <dgm:style>
          <a:lnRef idx="2">
            <a:schemeClr val="accent3"/>
          </a:lnRef>
          <a:fillRef idx="1">
            <a:schemeClr val="lt1"/>
          </a:fillRef>
          <a:effectRef idx="0">
            <a:schemeClr val="accent3"/>
          </a:effectRef>
          <a:fontRef idx="minor">
            <a:schemeClr val="dk1"/>
          </a:fontRef>
        </dgm:style>
      </dgm:prSet>
      <dgm:spPr>
        <a:ln/>
      </dgm:spPr>
      <dgm:t>
        <a:bodyPr/>
        <a:lstStyle/>
        <a:p>
          <a:r>
            <a:rPr lang="en-US" sz="1600" b="0" dirty="0">
              <a:solidFill>
                <a:schemeClr val="tx1"/>
              </a:solidFill>
              <a:latin typeface="Calibri" panose="020F0502020204030204" pitchFamily="34" charset="0"/>
              <a:cs typeface="Calibri" panose="020F0502020204030204" pitchFamily="34" charset="0"/>
            </a:rPr>
            <a:t> </a:t>
          </a:r>
          <a:r>
            <a:rPr lang="en-US" sz="1800" b="0" dirty="0">
              <a:solidFill>
                <a:schemeClr val="tx1"/>
              </a:solidFill>
              <a:latin typeface="Calibri" panose="020F0502020204030204" pitchFamily="34" charset="0"/>
              <a:cs typeface="Calibri" panose="020F0502020204030204" pitchFamily="34" charset="0"/>
            </a:rPr>
            <a:t>A joint venture could be a massive benefit to a single </a:t>
          </a:r>
          <a:r>
            <a:rPr lang="en-US" sz="1800" b="0" dirty="0" err="1">
              <a:solidFill>
                <a:schemeClr val="tx1"/>
              </a:solidFill>
              <a:latin typeface="Calibri" panose="020F0502020204030204" pitchFamily="34" charset="0"/>
              <a:cs typeface="Calibri" panose="020F0502020204030204" pitchFamily="34" charset="0"/>
            </a:rPr>
            <a:t>organisation</a:t>
          </a:r>
          <a:r>
            <a:rPr lang="en-US" sz="1800" b="0" dirty="0">
              <a:solidFill>
                <a:schemeClr val="tx1"/>
              </a:solidFill>
              <a:latin typeface="Calibri" panose="020F0502020204030204" pitchFamily="34" charset="0"/>
              <a:cs typeface="Calibri" panose="020F0502020204030204" pitchFamily="34" charset="0"/>
            </a:rPr>
            <a:t> and the public too. An example of this is the expected merger between BT sport and Eurosport. “The broadcast of live sport in Britain is facing its biggest shake-up for years after BT and Discovery announced plans for a UK merger of BT Sport and Eurosport.” (Ben </a:t>
          </a:r>
          <a:r>
            <a:rPr lang="en-US" sz="1800" b="0" dirty="0" err="1">
              <a:solidFill>
                <a:schemeClr val="tx1"/>
              </a:solidFill>
              <a:latin typeface="Calibri" panose="020F0502020204030204" pitchFamily="34" charset="0"/>
              <a:cs typeface="Calibri" panose="020F0502020204030204" pitchFamily="34" charset="0"/>
            </a:rPr>
            <a:t>Rumsby</a:t>
          </a:r>
          <a:r>
            <a:rPr lang="en-US" sz="1800" b="0" dirty="0">
              <a:solidFill>
                <a:schemeClr val="tx1"/>
              </a:solidFill>
              <a:latin typeface="Calibri" panose="020F0502020204030204" pitchFamily="34" charset="0"/>
              <a:cs typeface="Calibri" panose="020F0502020204030204" pitchFamily="34" charset="0"/>
            </a:rPr>
            <a:t> 2022).</a:t>
          </a:r>
        </a:p>
      </dgm:t>
    </dgm:pt>
    <dgm:pt modelId="{90B4C66C-4F8E-49BD-81B3-EDBB9F90B4C8}" type="parTrans" cxnId="{BF1CBEBB-D459-47C2-9AAD-4930721F3D86}">
      <dgm:prSet/>
      <dgm:spPr/>
      <dgm:t>
        <a:bodyPr/>
        <a:lstStyle/>
        <a:p>
          <a:endParaRPr lang="en-US"/>
        </a:p>
      </dgm:t>
    </dgm:pt>
    <dgm:pt modelId="{6B45B02B-9BD9-4AB2-AC5D-FB13A40D423C}" type="sibTrans" cxnId="{BF1CBEBB-D459-47C2-9AAD-4930721F3D86}">
      <dgm:prSet/>
      <dgm:spPr/>
      <dgm:t>
        <a:bodyPr/>
        <a:lstStyle/>
        <a:p>
          <a:endParaRPr lang="en-US"/>
        </a:p>
      </dgm:t>
    </dgm:pt>
    <dgm:pt modelId="{3EFF0A5C-53D7-4364-950E-33E03C85745A}" type="pres">
      <dgm:prSet presAssocID="{4971207D-161C-404E-A8FE-3428F8D8E08E}" presName="linear" presStyleCnt="0">
        <dgm:presLayoutVars>
          <dgm:animLvl val="lvl"/>
          <dgm:resizeHandles val="exact"/>
        </dgm:presLayoutVars>
      </dgm:prSet>
      <dgm:spPr/>
    </dgm:pt>
    <dgm:pt modelId="{B2DFA146-FEE9-46AB-B8A3-177581E49596}" type="pres">
      <dgm:prSet presAssocID="{414DC019-70BD-4BE6-A47A-20C77BABE8B4}" presName="parentText" presStyleLbl="node1" presStyleIdx="0" presStyleCnt="3" custScaleY="63948" custLinFactNeighborX="775" custLinFactNeighborY="-10037">
        <dgm:presLayoutVars>
          <dgm:chMax val="0"/>
          <dgm:bulletEnabled val="1"/>
        </dgm:presLayoutVars>
      </dgm:prSet>
      <dgm:spPr/>
    </dgm:pt>
    <dgm:pt modelId="{E6B86418-C80E-40B6-B29C-84C45CE8D9CF}" type="pres">
      <dgm:prSet presAssocID="{6950CF99-22FF-40F8-9897-3F8E94FCF2BD}" presName="spacer" presStyleCnt="0"/>
      <dgm:spPr/>
    </dgm:pt>
    <dgm:pt modelId="{8B537E7C-3F63-41A2-9FB9-43BCEB8F0EA8}" type="pres">
      <dgm:prSet presAssocID="{BBE4AA54-6C47-47CC-A801-A20854DEBE1F}" presName="parentText" presStyleLbl="node1" presStyleIdx="1" presStyleCnt="3" custScaleY="88297" custLinFactNeighborY="8079">
        <dgm:presLayoutVars>
          <dgm:chMax val="0"/>
          <dgm:bulletEnabled val="1"/>
        </dgm:presLayoutVars>
      </dgm:prSet>
      <dgm:spPr/>
    </dgm:pt>
    <dgm:pt modelId="{35871A8E-9B35-4054-B3FB-5A5D84DCFAA4}" type="pres">
      <dgm:prSet presAssocID="{3E0E2C7A-F01B-4563-BA4C-600F43CA7DC5}" presName="spacer" presStyleCnt="0"/>
      <dgm:spPr/>
    </dgm:pt>
    <dgm:pt modelId="{8BAA15A4-5395-4CCF-93CE-8D0BCCA61155}" type="pres">
      <dgm:prSet presAssocID="{F217FEDE-BBD2-4D2C-A3D4-0FC099C478A0}" presName="parentText" presStyleLbl="node1" presStyleIdx="2" presStyleCnt="3" custScaleY="120361" custLinFactNeighborX="955" custLinFactNeighborY="67241">
        <dgm:presLayoutVars>
          <dgm:chMax val="0"/>
          <dgm:bulletEnabled val="1"/>
        </dgm:presLayoutVars>
      </dgm:prSet>
      <dgm:spPr/>
    </dgm:pt>
  </dgm:ptLst>
  <dgm:cxnLst>
    <dgm:cxn modelId="{F6C0983E-EB7A-42EA-ADCC-6FB7EC75CF97}" srcId="{4971207D-161C-404E-A8FE-3428F8D8E08E}" destId="{414DC019-70BD-4BE6-A47A-20C77BABE8B4}" srcOrd="0" destOrd="0" parTransId="{31830DFB-6489-4E11-89A0-A86D632E32C1}" sibTransId="{6950CF99-22FF-40F8-9897-3F8E94FCF2BD}"/>
    <dgm:cxn modelId="{E1D7886D-E5F8-417C-8C29-01919B05D6D0}" type="presOf" srcId="{F217FEDE-BBD2-4D2C-A3D4-0FC099C478A0}" destId="{8BAA15A4-5395-4CCF-93CE-8D0BCCA61155}" srcOrd="0" destOrd="0" presId="urn:microsoft.com/office/officeart/2005/8/layout/vList2"/>
    <dgm:cxn modelId="{CF56E296-1B6E-4DD8-AB96-D8ACEB6C93B8}" type="presOf" srcId="{4971207D-161C-404E-A8FE-3428F8D8E08E}" destId="{3EFF0A5C-53D7-4364-950E-33E03C85745A}" srcOrd="0" destOrd="0" presId="urn:microsoft.com/office/officeart/2005/8/layout/vList2"/>
    <dgm:cxn modelId="{BF1CBEBB-D459-47C2-9AAD-4930721F3D86}" srcId="{4971207D-161C-404E-A8FE-3428F8D8E08E}" destId="{F217FEDE-BBD2-4D2C-A3D4-0FC099C478A0}" srcOrd="2" destOrd="0" parTransId="{90B4C66C-4F8E-49BD-81B3-EDBB9F90B4C8}" sibTransId="{6B45B02B-9BD9-4AB2-AC5D-FB13A40D423C}"/>
    <dgm:cxn modelId="{B6FD9FC2-5618-4865-B23F-818AB911BE96}" type="presOf" srcId="{414DC019-70BD-4BE6-A47A-20C77BABE8B4}" destId="{B2DFA146-FEE9-46AB-B8A3-177581E49596}" srcOrd="0" destOrd="0" presId="urn:microsoft.com/office/officeart/2005/8/layout/vList2"/>
    <dgm:cxn modelId="{A58DBACB-16FA-478D-8028-28060C66AB61}" srcId="{4971207D-161C-404E-A8FE-3428F8D8E08E}" destId="{BBE4AA54-6C47-47CC-A801-A20854DEBE1F}" srcOrd="1" destOrd="0" parTransId="{D4BDAC80-C8A3-4352-B1EF-62286ACBA37E}" sibTransId="{3E0E2C7A-F01B-4563-BA4C-600F43CA7DC5}"/>
    <dgm:cxn modelId="{2FB6C2D8-2615-46AC-BB09-4B0E0CC97338}" type="presOf" srcId="{BBE4AA54-6C47-47CC-A801-A20854DEBE1F}" destId="{8B537E7C-3F63-41A2-9FB9-43BCEB8F0EA8}" srcOrd="0" destOrd="0" presId="urn:microsoft.com/office/officeart/2005/8/layout/vList2"/>
    <dgm:cxn modelId="{3747715E-D291-4474-81C4-97EC662C1D0E}" type="presParOf" srcId="{3EFF0A5C-53D7-4364-950E-33E03C85745A}" destId="{B2DFA146-FEE9-46AB-B8A3-177581E49596}" srcOrd="0" destOrd="0" presId="urn:microsoft.com/office/officeart/2005/8/layout/vList2"/>
    <dgm:cxn modelId="{A54F46C3-FE01-4AED-BCCD-DE929EDD9EFE}" type="presParOf" srcId="{3EFF0A5C-53D7-4364-950E-33E03C85745A}" destId="{E6B86418-C80E-40B6-B29C-84C45CE8D9CF}" srcOrd="1" destOrd="0" presId="urn:microsoft.com/office/officeart/2005/8/layout/vList2"/>
    <dgm:cxn modelId="{B921E54C-163F-4B11-B7BC-3BD034CFAF09}" type="presParOf" srcId="{3EFF0A5C-53D7-4364-950E-33E03C85745A}" destId="{8B537E7C-3F63-41A2-9FB9-43BCEB8F0EA8}" srcOrd="2" destOrd="0" presId="urn:microsoft.com/office/officeart/2005/8/layout/vList2"/>
    <dgm:cxn modelId="{71C8BC82-7DEE-40D9-9E58-CB85DE3C2979}" type="presParOf" srcId="{3EFF0A5C-53D7-4364-950E-33E03C85745A}" destId="{35871A8E-9B35-4054-B3FB-5A5D84DCFAA4}" srcOrd="3" destOrd="0" presId="urn:microsoft.com/office/officeart/2005/8/layout/vList2"/>
    <dgm:cxn modelId="{7BB8D3E8-87A2-4720-B106-F27251D33223}" type="presParOf" srcId="{3EFF0A5C-53D7-4364-950E-33E03C85745A}" destId="{8BAA15A4-5395-4CCF-93CE-8D0BCCA6115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3827EB-EDD4-400B-9DD3-39E0E9270A26}">
      <dsp:nvSpPr>
        <dsp:cNvPr id="0" name=""/>
        <dsp:cNvSpPr/>
      </dsp:nvSpPr>
      <dsp:spPr>
        <a:xfrm>
          <a:off x="0" y="153761"/>
          <a:ext cx="10895369" cy="551655"/>
        </a:xfrm>
        <a:prstGeom prst="roundRect">
          <a:avLst/>
        </a:prstGeom>
        <a:solidFill>
          <a:srgbClr val="00206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latin typeface="Calibri" panose="020F0502020204030204" pitchFamily="34" charset="0"/>
              <a:cs typeface="Calibri" panose="020F0502020204030204" pitchFamily="34" charset="0"/>
            </a:rPr>
            <a:t>Introduction to the content and the Chinese Culture. </a:t>
          </a:r>
          <a:r>
            <a:rPr lang="en-US" sz="2300" kern="1200" dirty="0">
              <a:solidFill>
                <a:srgbClr val="FFC000"/>
              </a:solidFill>
              <a:latin typeface="Calibri" panose="020F0502020204030204" pitchFamily="34" charset="0"/>
              <a:cs typeface="Calibri" panose="020F0502020204030204" pitchFamily="34" charset="0"/>
            </a:rPr>
            <a:t>Paulina </a:t>
          </a:r>
          <a:r>
            <a:rPr lang="en-US" sz="2300" kern="1200" dirty="0" err="1">
              <a:solidFill>
                <a:srgbClr val="FFC000"/>
              </a:solidFill>
              <a:latin typeface="Calibri" panose="020F0502020204030204" pitchFamily="34" charset="0"/>
              <a:cs typeface="Calibri" panose="020F0502020204030204" pitchFamily="34" charset="0"/>
            </a:rPr>
            <a:t>Kostova</a:t>
          </a:r>
          <a:r>
            <a:rPr lang="en-US" sz="2300" kern="1200" dirty="0">
              <a:solidFill>
                <a:srgbClr val="FFC000"/>
              </a:solidFill>
              <a:latin typeface="Calibri" panose="020F0502020204030204" pitchFamily="34" charset="0"/>
              <a:cs typeface="Calibri" panose="020F0502020204030204" pitchFamily="34" charset="0"/>
            </a:rPr>
            <a:t> – 2008000 </a:t>
          </a:r>
        </a:p>
      </dsp:txBody>
      <dsp:txXfrm>
        <a:off x="26930" y="180691"/>
        <a:ext cx="10841509" cy="497795"/>
      </dsp:txXfrm>
    </dsp:sp>
    <dsp:sp modelId="{F88674F1-0377-4183-A858-7F5B43249D11}">
      <dsp:nvSpPr>
        <dsp:cNvPr id="0" name=""/>
        <dsp:cNvSpPr/>
      </dsp:nvSpPr>
      <dsp:spPr>
        <a:xfrm>
          <a:off x="0" y="808415"/>
          <a:ext cx="10895369" cy="551655"/>
        </a:xfrm>
        <a:prstGeom prst="roundRect">
          <a:avLst/>
        </a:prstGeom>
        <a:solidFill>
          <a:srgbClr val="00206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latin typeface="Calibri" panose="020F0502020204030204" pitchFamily="34" charset="0"/>
              <a:cs typeface="Calibri" panose="020F0502020204030204" pitchFamily="34" charset="0"/>
            </a:rPr>
            <a:t>Success and failure factors of joint ventures. </a:t>
          </a:r>
          <a:r>
            <a:rPr lang="en-US" sz="2300" kern="1200" dirty="0">
              <a:solidFill>
                <a:srgbClr val="FFC000"/>
              </a:solidFill>
              <a:latin typeface="Calibri" panose="020F0502020204030204" pitchFamily="34" charset="0"/>
              <a:cs typeface="Calibri" panose="020F0502020204030204" pitchFamily="34" charset="0"/>
            </a:rPr>
            <a:t>Irina </a:t>
          </a:r>
          <a:r>
            <a:rPr lang="en-US" sz="2300" kern="1200" dirty="0" err="1">
              <a:solidFill>
                <a:srgbClr val="FFC000"/>
              </a:solidFill>
              <a:latin typeface="Calibri" panose="020F0502020204030204" pitchFamily="34" charset="0"/>
              <a:cs typeface="Calibri" panose="020F0502020204030204" pitchFamily="34" charset="0"/>
            </a:rPr>
            <a:t>Nacheva</a:t>
          </a:r>
          <a:r>
            <a:rPr lang="en-US" sz="2300" kern="1200" dirty="0">
              <a:solidFill>
                <a:srgbClr val="FFC000"/>
              </a:solidFill>
              <a:latin typeface="Calibri" panose="020F0502020204030204" pitchFamily="34" charset="0"/>
              <a:cs typeface="Calibri" panose="020F0502020204030204" pitchFamily="34" charset="0"/>
            </a:rPr>
            <a:t> - 1918702</a:t>
          </a:r>
        </a:p>
      </dsp:txBody>
      <dsp:txXfrm>
        <a:off x="26930" y="835345"/>
        <a:ext cx="10841509" cy="497795"/>
      </dsp:txXfrm>
    </dsp:sp>
    <dsp:sp modelId="{A6FCF81F-DB78-4C70-9DF3-1A3CD4C31534}">
      <dsp:nvSpPr>
        <dsp:cNvPr id="0" name=""/>
        <dsp:cNvSpPr/>
      </dsp:nvSpPr>
      <dsp:spPr>
        <a:xfrm>
          <a:off x="0" y="1426310"/>
          <a:ext cx="10895369" cy="551655"/>
        </a:xfrm>
        <a:prstGeom prst="roundRect">
          <a:avLst/>
        </a:prstGeom>
        <a:solidFill>
          <a:srgbClr val="00206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latin typeface="Calibri" panose="020F0502020204030204" pitchFamily="34" charset="0"/>
              <a:cs typeface="Calibri" panose="020F0502020204030204" pitchFamily="34" charset="0"/>
            </a:rPr>
            <a:t>Cultural sensitivity in China / The differences from the UK. </a:t>
          </a:r>
          <a:r>
            <a:rPr lang="en-US" sz="2300" kern="1200" dirty="0" err="1">
              <a:solidFill>
                <a:srgbClr val="FFC000"/>
              </a:solidFill>
              <a:latin typeface="Calibri" panose="020F0502020204030204" pitchFamily="34" charset="0"/>
              <a:cs typeface="Calibri" panose="020F0502020204030204" pitchFamily="34" charset="0"/>
            </a:rPr>
            <a:t>Tsvetelina</a:t>
          </a:r>
          <a:r>
            <a:rPr lang="en-US" sz="2300" kern="1200" dirty="0">
              <a:solidFill>
                <a:srgbClr val="FFC000"/>
              </a:solidFill>
              <a:latin typeface="Calibri" panose="020F0502020204030204" pitchFamily="34" charset="0"/>
              <a:cs typeface="Calibri" panose="020F0502020204030204" pitchFamily="34" charset="0"/>
            </a:rPr>
            <a:t> </a:t>
          </a:r>
          <a:r>
            <a:rPr lang="en-US" sz="2300" kern="1200" dirty="0" err="1">
              <a:solidFill>
                <a:srgbClr val="FFC000"/>
              </a:solidFill>
              <a:latin typeface="Calibri" panose="020F0502020204030204" pitchFamily="34" charset="0"/>
              <a:cs typeface="Calibri" panose="020F0502020204030204" pitchFamily="34" charset="0"/>
            </a:rPr>
            <a:t>Marinova</a:t>
          </a:r>
          <a:r>
            <a:rPr lang="en-US" sz="2300" kern="1200" dirty="0">
              <a:solidFill>
                <a:srgbClr val="FFC000"/>
              </a:solidFill>
              <a:latin typeface="Calibri" panose="020F0502020204030204" pitchFamily="34" charset="0"/>
              <a:cs typeface="Calibri" panose="020F0502020204030204" pitchFamily="34" charset="0"/>
            </a:rPr>
            <a:t> - 1812790</a:t>
          </a:r>
        </a:p>
      </dsp:txBody>
      <dsp:txXfrm>
        <a:off x="26930" y="1453240"/>
        <a:ext cx="10841509" cy="497795"/>
      </dsp:txXfrm>
    </dsp:sp>
    <dsp:sp modelId="{CAC8D0AF-3133-4660-911C-8A7C6CABDC18}">
      <dsp:nvSpPr>
        <dsp:cNvPr id="0" name=""/>
        <dsp:cNvSpPr/>
      </dsp:nvSpPr>
      <dsp:spPr>
        <a:xfrm>
          <a:off x="0" y="2044206"/>
          <a:ext cx="10895369" cy="551655"/>
        </a:xfrm>
        <a:prstGeom prst="roundRect">
          <a:avLst/>
        </a:prstGeom>
        <a:solidFill>
          <a:srgbClr val="00206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Calibri" panose="020F0502020204030204" pitchFamily="34" charset="0"/>
              <a:cs typeface="Calibri" panose="020F0502020204030204" pitchFamily="34" charset="0"/>
            </a:rPr>
            <a:t>Hofstede cultural Dimensions: UK and China. </a:t>
          </a:r>
          <a:r>
            <a:rPr lang="en-GB" sz="2300" kern="1200" dirty="0">
              <a:solidFill>
                <a:srgbClr val="FFC000"/>
              </a:solidFill>
              <a:latin typeface="Calibri" panose="020F0502020204030204" pitchFamily="34" charset="0"/>
              <a:cs typeface="Calibri" panose="020F0502020204030204" pitchFamily="34" charset="0"/>
            </a:rPr>
            <a:t>Vanya </a:t>
          </a:r>
          <a:r>
            <a:rPr lang="en-GB" sz="2300" kern="1200" dirty="0" err="1">
              <a:solidFill>
                <a:srgbClr val="FFC000"/>
              </a:solidFill>
              <a:latin typeface="Calibri" panose="020F0502020204030204" pitchFamily="34" charset="0"/>
              <a:cs typeface="Calibri" panose="020F0502020204030204" pitchFamily="34" charset="0"/>
            </a:rPr>
            <a:t>Dragneva</a:t>
          </a:r>
          <a:r>
            <a:rPr lang="en-GB" sz="2300" kern="1200" dirty="0">
              <a:solidFill>
                <a:srgbClr val="FFC000"/>
              </a:solidFill>
              <a:latin typeface="Calibri" panose="020F0502020204030204" pitchFamily="34" charset="0"/>
              <a:cs typeface="Calibri" panose="020F0502020204030204" pitchFamily="34" charset="0"/>
            </a:rPr>
            <a:t> - 2010312</a:t>
          </a:r>
          <a:endParaRPr lang="en-US" sz="2300" kern="1200" dirty="0">
            <a:solidFill>
              <a:srgbClr val="FFC000"/>
            </a:solidFill>
            <a:latin typeface="Calibri" panose="020F0502020204030204" pitchFamily="34" charset="0"/>
            <a:cs typeface="Calibri" panose="020F0502020204030204" pitchFamily="34" charset="0"/>
          </a:endParaRPr>
        </a:p>
      </dsp:txBody>
      <dsp:txXfrm>
        <a:off x="26930" y="2071136"/>
        <a:ext cx="10841509" cy="497795"/>
      </dsp:txXfrm>
    </dsp:sp>
    <dsp:sp modelId="{8C511CE0-C0E4-4CDC-882F-9BEF8AE2F2C9}">
      <dsp:nvSpPr>
        <dsp:cNvPr id="0" name=""/>
        <dsp:cNvSpPr/>
      </dsp:nvSpPr>
      <dsp:spPr>
        <a:xfrm>
          <a:off x="0" y="2662101"/>
          <a:ext cx="10895369" cy="551655"/>
        </a:xfrm>
        <a:prstGeom prst="roundRect">
          <a:avLst/>
        </a:prstGeom>
        <a:solidFill>
          <a:srgbClr val="00206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Calibri" panose="020F0502020204030204" pitchFamily="34" charset="0"/>
              <a:cs typeface="Calibri" panose="020F0502020204030204" pitchFamily="34" charset="0"/>
            </a:rPr>
            <a:t>Recommendations and Conclusion. </a:t>
          </a:r>
          <a:r>
            <a:rPr lang="en-GB" sz="2300" kern="1200" dirty="0">
              <a:solidFill>
                <a:srgbClr val="FFC000"/>
              </a:solidFill>
              <a:latin typeface="Calibri" panose="020F0502020204030204" pitchFamily="34" charset="0"/>
              <a:cs typeface="Calibri" panose="020F0502020204030204" pitchFamily="34" charset="0"/>
            </a:rPr>
            <a:t>Rumyana Rekarska - 2008344</a:t>
          </a:r>
          <a:endParaRPr lang="en-US" sz="2300" kern="1200" dirty="0">
            <a:solidFill>
              <a:srgbClr val="FFC000"/>
            </a:solidFill>
            <a:latin typeface="Calibri" panose="020F0502020204030204" pitchFamily="34" charset="0"/>
            <a:cs typeface="Calibri" panose="020F0502020204030204" pitchFamily="34" charset="0"/>
          </a:endParaRPr>
        </a:p>
      </dsp:txBody>
      <dsp:txXfrm>
        <a:off x="26930" y="2689031"/>
        <a:ext cx="10841509" cy="497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DFA146-FEE9-46AB-B8A3-177581E49596}">
      <dsp:nvSpPr>
        <dsp:cNvPr id="0" name=""/>
        <dsp:cNvSpPr/>
      </dsp:nvSpPr>
      <dsp:spPr>
        <a:xfrm>
          <a:off x="0" y="0"/>
          <a:ext cx="6242736" cy="1155714"/>
        </a:xfrm>
        <a:prstGeom prst="roundRect">
          <a:avLst/>
        </a:prstGeom>
        <a:solidFill>
          <a:schemeClr val="lt1"/>
        </a:solidFill>
        <a:ln w="19050" cap="rnd" cmpd="sng" algn="ctr">
          <a:solidFill>
            <a:schemeClr val="accent3"/>
          </a:solidFill>
          <a:prstDash val="solid"/>
        </a:ln>
        <a:effectLst/>
      </dsp:spPr>
      <dsp:style>
        <a:lnRef idx="2">
          <a:schemeClr val="accent3"/>
        </a:lnRef>
        <a:fillRef idx="1">
          <a:schemeClr val="lt1"/>
        </a:fillRef>
        <a:effectRef idx="0">
          <a:schemeClr val="accent3"/>
        </a:effectRef>
        <a:fontRef idx="minor">
          <a:schemeClr val="dk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kern="1200" dirty="0">
              <a:solidFill>
                <a:schemeClr val="tx1"/>
              </a:solidFill>
              <a:latin typeface="Calibri" panose="020F0502020204030204" pitchFamily="34" charset="0"/>
              <a:cs typeface="Calibri" panose="020F0502020204030204" pitchFamily="34" charset="0"/>
            </a:rPr>
            <a:t>A United Kingdom </a:t>
          </a:r>
          <a:r>
            <a:rPr lang="en-GB" sz="1800" b="0" kern="1200" dirty="0">
              <a:solidFill>
                <a:schemeClr val="tx1"/>
              </a:solidFill>
              <a:latin typeface="Calibri" panose="020F0502020204030204" pitchFamily="34" charset="0"/>
              <a:cs typeface="Calibri" panose="020F0502020204030204" pitchFamily="34" charset="0"/>
            </a:rPr>
            <a:t>organisation</a:t>
          </a:r>
          <a:r>
            <a:rPr lang="en-US" sz="1800" b="0" kern="1200" dirty="0">
              <a:solidFill>
                <a:schemeClr val="tx1"/>
              </a:solidFill>
              <a:latin typeface="Calibri" panose="020F0502020204030204" pitchFamily="34" charset="0"/>
              <a:cs typeface="Calibri" panose="020F0502020204030204" pitchFamily="34" charset="0"/>
            </a:rPr>
            <a:t> is planning to arrive in China to formulate a business on a joint venture agreement with a Chinese company.</a:t>
          </a:r>
        </a:p>
      </dsp:txBody>
      <dsp:txXfrm>
        <a:off x="56417" y="56417"/>
        <a:ext cx="6129902" cy="1042880"/>
      </dsp:txXfrm>
    </dsp:sp>
    <dsp:sp modelId="{8B537E7C-3F63-41A2-9FB9-43BCEB8F0EA8}">
      <dsp:nvSpPr>
        <dsp:cNvPr id="0" name=""/>
        <dsp:cNvSpPr/>
      </dsp:nvSpPr>
      <dsp:spPr>
        <a:xfrm>
          <a:off x="0" y="1307587"/>
          <a:ext cx="6242736" cy="1595767"/>
        </a:xfrm>
        <a:prstGeom prst="roundRect">
          <a:avLst/>
        </a:prstGeom>
        <a:solidFill>
          <a:schemeClr val="lt1"/>
        </a:solidFill>
        <a:ln w="19050" cap="rnd" cmpd="sng" algn="ctr">
          <a:solidFill>
            <a:schemeClr val="accent3"/>
          </a:solidFill>
          <a:prstDash val="solid"/>
        </a:ln>
        <a:effectLst/>
      </dsp:spPr>
      <dsp:style>
        <a:lnRef idx="2">
          <a:schemeClr val="accent3"/>
        </a:lnRef>
        <a:fillRef idx="1">
          <a:schemeClr val="lt1"/>
        </a:fillRef>
        <a:effectRef idx="0">
          <a:schemeClr val="accent3"/>
        </a:effectRef>
        <a:fontRef idx="minor">
          <a:schemeClr val="dk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kern="1200" dirty="0">
              <a:solidFill>
                <a:schemeClr val="tx1"/>
              </a:solidFill>
              <a:latin typeface="Calibri" panose="020F0502020204030204" pitchFamily="34" charset="0"/>
              <a:cs typeface="Calibri" panose="020F0502020204030204" pitchFamily="34" charset="0"/>
            </a:rPr>
            <a:t> “A joint venture is a collaboration or partnership where two or more parties join together and shareholders agreement”. (Dr K R Chandratre 2020). Joint ventures usually require ongoing communication from both parties to create and continue to have a successful partnership.</a:t>
          </a:r>
        </a:p>
      </dsp:txBody>
      <dsp:txXfrm>
        <a:off x="77899" y="1385486"/>
        <a:ext cx="6086938" cy="1439969"/>
      </dsp:txXfrm>
    </dsp:sp>
    <dsp:sp modelId="{8BAA15A4-5395-4CCF-93CE-8D0BCCA61155}">
      <dsp:nvSpPr>
        <dsp:cNvPr id="0" name=""/>
        <dsp:cNvSpPr/>
      </dsp:nvSpPr>
      <dsp:spPr>
        <a:xfrm>
          <a:off x="0" y="3034286"/>
          <a:ext cx="6242736" cy="2175251"/>
        </a:xfrm>
        <a:prstGeom prst="roundRect">
          <a:avLst/>
        </a:prstGeom>
        <a:solidFill>
          <a:schemeClr val="lt1"/>
        </a:solidFill>
        <a:ln w="19050" cap="rnd" cmpd="sng" algn="ctr">
          <a:solidFill>
            <a:schemeClr val="accent3"/>
          </a:solidFill>
          <a:prstDash val="solid"/>
        </a:ln>
        <a:effectLst/>
      </dsp:spPr>
      <dsp:style>
        <a:lnRef idx="2">
          <a:schemeClr val="accent3"/>
        </a:lnRef>
        <a:fillRef idx="1">
          <a:schemeClr val="lt1"/>
        </a:fillRef>
        <a:effectRef idx="0">
          <a:schemeClr val="accent3"/>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kern="1200" dirty="0">
              <a:solidFill>
                <a:schemeClr val="tx1"/>
              </a:solidFill>
              <a:latin typeface="Calibri" panose="020F0502020204030204" pitchFamily="34" charset="0"/>
              <a:cs typeface="Calibri" panose="020F0502020204030204" pitchFamily="34" charset="0"/>
            </a:rPr>
            <a:t> </a:t>
          </a:r>
          <a:r>
            <a:rPr lang="en-US" sz="1800" b="0" kern="1200" dirty="0">
              <a:solidFill>
                <a:schemeClr val="tx1"/>
              </a:solidFill>
              <a:latin typeface="Calibri" panose="020F0502020204030204" pitchFamily="34" charset="0"/>
              <a:cs typeface="Calibri" panose="020F0502020204030204" pitchFamily="34" charset="0"/>
            </a:rPr>
            <a:t>A joint venture could be a massive benefit to a single </a:t>
          </a:r>
          <a:r>
            <a:rPr lang="en-US" sz="1800" b="0" kern="1200" dirty="0" err="1">
              <a:solidFill>
                <a:schemeClr val="tx1"/>
              </a:solidFill>
              <a:latin typeface="Calibri" panose="020F0502020204030204" pitchFamily="34" charset="0"/>
              <a:cs typeface="Calibri" panose="020F0502020204030204" pitchFamily="34" charset="0"/>
            </a:rPr>
            <a:t>organisation</a:t>
          </a:r>
          <a:r>
            <a:rPr lang="en-US" sz="1800" b="0" kern="1200" dirty="0">
              <a:solidFill>
                <a:schemeClr val="tx1"/>
              </a:solidFill>
              <a:latin typeface="Calibri" panose="020F0502020204030204" pitchFamily="34" charset="0"/>
              <a:cs typeface="Calibri" panose="020F0502020204030204" pitchFamily="34" charset="0"/>
            </a:rPr>
            <a:t> and the public too. An example of this is the expected merger between BT sport and Eurosport. “The broadcast of live sport in Britain is facing its biggest shake-up for years after BT and Discovery announced plans for a UK merger of BT Sport and Eurosport.” (Ben </a:t>
          </a:r>
          <a:r>
            <a:rPr lang="en-US" sz="1800" b="0" kern="1200" dirty="0" err="1">
              <a:solidFill>
                <a:schemeClr val="tx1"/>
              </a:solidFill>
              <a:latin typeface="Calibri" panose="020F0502020204030204" pitchFamily="34" charset="0"/>
              <a:cs typeface="Calibri" panose="020F0502020204030204" pitchFamily="34" charset="0"/>
            </a:rPr>
            <a:t>Rumsby</a:t>
          </a:r>
          <a:r>
            <a:rPr lang="en-US" sz="1800" b="0" kern="1200" dirty="0">
              <a:solidFill>
                <a:schemeClr val="tx1"/>
              </a:solidFill>
              <a:latin typeface="Calibri" panose="020F0502020204030204" pitchFamily="34" charset="0"/>
              <a:cs typeface="Calibri" panose="020F0502020204030204" pitchFamily="34" charset="0"/>
            </a:rPr>
            <a:t> 2022).</a:t>
          </a:r>
        </a:p>
      </dsp:txBody>
      <dsp:txXfrm>
        <a:off x="106187" y="3140473"/>
        <a:ext cx="6030362" cy="196287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BCBDE38-3F75-83BB-1118-0E8AE23A8B5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4AF306D-7723-A097-853C-C3897F033DF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701B9E0-E5C3-47C0-81E4-578223F7302A}" type="datetimeFigureOut">
              <a:rPr lang="en-GB" smtClean="0"/>
              <a:t>23/11/2022</a:t>
            </a:fld>
            <a:endParaRPr lang="en-GB"/>
          </a:p>
        </p:txBody>
      </p:sp>
      <p:sp>
        <p:nvSpPr>
          <p:cNvPr id="4" name="Footer Placeholder 3">
            <a:extLst>
              <a:ext uri="{FF2B5EF4-FFF2-40B4-BE49-F238E27FC236}">
                <a16:creationId xmlns:a16="http://schemas.microsoft.com/office/drawing/2014/main" id="{F4BB86A6-8C4D-8BC1-7680-8A164258F34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10AD35E-D6FD-8F70-2FF5-BDF8B53E21D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54C3F11-5D3E-41A0-86B9-50878D20EBD9}" type="slidenum">
              <a:rPr lang="en-GB" smtClean="0"/>
              <a:t>‹#›</a:t>
            </a:fld>
            <a:endParaRPr lang="en-GB"/>
          </a:p>
        </p:txBody>
      </p:sp>
    </p:spTree>
    <p:extLst>
      <p:ext uri="{BB962C8B-B14F-4D97-AF65-F5344CB8AC3E}">
        <p14:creationId xmlns:p14="http://schemas.microsoft.com/office/powerpoint/2010/main" val="37563689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D52F75-4382-45D7-87C4-6C259F2F092F}" type="datetimeFigureOut">
              <a:rPr lang="en-GB" smtClean="0"/>
              <a:t>23/11/2022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1A68C-FBE4-4724-956D-94FF04CBCE47}" type="slidenum">
              <a:rPr lang="en-GB" smtClean="0"/>
              <a:t>‹#›</a:t>
            </a:fld>
            <a:endParaRPr lang="en-GB"/>
          </a:p>
        </p:txBody>
      </p:sp>
    </p:spTree>
    <p:extLst>
      <p:ext uri="{BB962C8B-B14F-4D97-AF65-F5344CB8AC3E}">
        <p14:creationId xmlns:p14="http://schemas.microsoft.com/office/powerpoint/2010/main" val="3375436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4443E2-216E-4DD2-AF08-DBE565D21D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174733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4443E2-216E-4DD2-AF08-DBE565D21D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48265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4443E2-216E-4DD2-AF08-DBE565D21D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148071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4443E2-216E-4DD2-AF08-DBE565D21D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0739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1515C56-CFD6-4259-A46D-A259EF867ABE}"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4CBEFD-4AD8-467C-8CD9-EAB034ED80A9}" type="slidenum">
              <a:rPr lang="en-US" smtClean="0"/>
              <a:t>‹#›</a:t>
            </a:fld>
            <a:endParaRPr lang="en-US"/>
          </a:p>
        </p:txBody>
      </p:sp>
    </p:spTree>
    <p:extLst>
      <p:ext uri="{BB962C8B-B14F-4D97-AF65-F5344CB8AC3E}">
        <p14:creationId xmlns:p14="http://schemas.microsoft.com/office/powerpoint/2010/main" val="357257250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1515C56-CFD6-4259-A46D-A259EF867ABE}"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4CBEFD-4AD8-467C-8CD9-EAB034ED80A9}" type="slidenum">
              <a:rPr lang="en-US" smtClean="0"/>
              <a:t>‹#›</a:t>
            </a:fld>
            <a:endParaRPr lang="en-US"/>
          </a:p>
        </p:txBody>
      </p:sp>
    </p:spTree>
    <p:extLst>
      <p:ext uri="{BB962C8B-B14F-4D97-AF65-F5344CB8AC3E}">
        <p14:creationId xmlns:p14="http://schemas.microsoft.com/office/powerpoint/2010/main" val="257977891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515C56-CFD6-4259-A46D-A259EF867ABE}"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4CBEFD-4AD8-467C-8CD9-EAB034ED80A9}" type="slidenum">
              <a:rPr lang="en-US" smtClean="0"/>
              <a:t>‹#›</a:t>
            </a:fld>
            <a:endParaRPr lang="en-US"/>
          </a:p>
        </p:txBody>
      </p:sp>
    </p:spTree>
    <p:extLst>
      <p:ext uri="{BB962C8B-B14F-4D97-AF65-F5344CB8AC3E}">
        <p14:creationId xmlns:p14="http://schemas.microsoft.com/office/powerpoint/2010/main" val="346888883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1515C56-CFD6-4259-A46D-A259EF867ABE}" type="datetimeFigureOut">
              <a:rPr lang="en-US" smtClean="0"/>
              <a:t>11/23/2022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4CBEFD-4AD8-467C-8CD9-EAB034ED80A9}" type="slidenum">
              <a:rPr lang="en-US" smtClean="0"/>
              <a:t>‹#›</a:t>
            </a:fld>
            <a:endParaRPr lang="en-US"/>
          </a:p>
        </p:txBody>
      </p:sp>
    </p:spTree>
    <p:extLst>
      <p:ext uri="{BB962C8B-B14F-4D97-AF65-F5344CB8AC3E}">
        <p14:creationId xmlns:p14="http://schemas.microsoft.com/office/powerpoint/2010/main" val="195019403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515C56-CFD6-4259-A46D-A259EF867ABE}" type="datetimeFigureOut">
              <a:rPr lang="en-US" smtClean="0"/>
              <a:t>11/23/2022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E4CBEFD-4AD8-467C-8CD9-EAB034ED80A9}" type="slidenum">
              <a:rPr lang="en-US" smtClean="0"/>
              <a:t>‹#›</a:t>
            </a:fld>
            <a:endParaRPr lang="en-US"/>
          </a:p>
        </p:txBody>
      </p:sp>
    </p:spTree>
    <p:extLst>
      <p:ext uri="{BB962C8B-B14F-4D97-AF65-F5344CB8AC3E}">
        <p14:creationId xmlns:p14="http://schemas.microsoft.com/office/powerpoint/2010/main" val="154013766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1515C56-CFD6-4259-A46D-A259EF867ABE}" type="datetimeFigureOut">
              <a:rPr lang="en-US" smtClean="0"/>
              <a:t>11/23/2022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8E4CBEFD-4AD8-467C-8CD9-EAB034ED80A9}" type="slidenum">
              <a:rPr lang="en-US" smtClean="0"/>
              <a:t>‹#›</a:t>
            </a:fld>
            <a:endParaRPr lang="en-US"/>
          </a:p>
        </p:txBody>
      </p:sp>
    </p:spTree>
    <p:extLst>
      <p:ext uri="{BB962C8B-B14F-4D97-AF65-F5344CB8AC3E}">
        <p14:creationId xmlns:p14="http://schemas.microsoft.com/office/powerpoint/2010/main" val="422727741"/>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1515C56-CFD6-4259-A46D-A259EF867ABE}" type="datetimeFigureOut">
              <a:rPr lang="en-US" smtClean="0"/>
              <a:t>11/23/2022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8E4CBEFD-4AD8-467C-8CD9-EAB034ED80A9}" type="slidenum">
              <a:rPr lang="en-US" smtClean="0"/>
              <a:t>‹#›</a:t>
            </a:fld>
            <a:endParaRPr lang="en-US"/>
          </a:p>
        </p:txBody>
      </p:sp>
    </p:spTree>
    <p:extLst>
      <p:ext uri="{BB962C8B-B14F-4D97-AF65-F5344CB8AC3E}">
        <p14:creationId xmlns:p14="http://schemas.microsoft.com/office/powerpoint/2010/main" val="301899138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1515C56-CFD6-4259-A46D-A259EF867ABE}" type="datetimeFigureOut">
              <a:rPr lang="en-US" smtClean="0"/>
              <a:t>11/23/2022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8E4CBEFD-4AD8-467C-8CD9-EAB034ED80A9}" type="slidenum">
              <a:rPr lang="en-US" smtClean="0"/>
              <a:t>‹#›</a:t>
            </a:fld>
            <a:endParaRPr lang="en-US"/>
          </a:p>
        </p:txBody>
      </p:sp>
    </p:spTree>
    <p:extLst>
      <p:ext uri="{BB962C8B-B14F-4D97-AF65-F5344CB8AC3E}">
        <p14:creationId xmlns:p14="http://schemas.microsoft.com/office/powerpoint/2010/main" val="137564943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515C56-CFD6-4259-A46D-A259EF867ABE}" type="datetimeFigureOut">
              <a:rPr lang="en-US" smtClean="0"/>
              <a:t>11/23/2022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4CBEFD-4AD8-467C-8CD9-EAB034ED80A9}" type="slidenum">
              <a:rPr lang="en-US" smtClean="0"/>
              <a:t>‹#›</a:t>
            </a:fld>
            <a:endParaRPr lang="en-US"/>
          </a:p>
        </p:txBody>
      </p:sp>
    </p:spTree>
    <p:extLst>
      <p:ext uri="{BB962C8B-B14F-4D97-AF65-F5344CB8AC3E}">
        <p14:creationId xmlns:p14="http://schemas.microsoft.com/office/powerpoint/2010/main" val="165273999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515C56-CFD6-4259-A46D-A259EF867ABE}" type="datetimeFigureOut">
              <a:rPr lang="en-US" smtClean="0"/>
              <a:t>11/23/2022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4CBEFD-4AD8-467C-8CD9-EAB034ED80A9}" type="slidenum">
              <a:rPr lang="en-US" smtClean="0"/>
              <a:t>‹#›</a:t>
            </a:fld>
            <a:endParaRPr lang="en-US"/>
          </a:p>
        </p:txBody>
      </p:sp>
    </p:spTree>
    <p:extLst>
      <p:ext uri="{BB962C8B-B14F-4D97-AF65-F5344CB8AC3E}">
        <p14:creationId xmlns:p14="http://schemas.microsoft.com/office/powerpoint/2010/main" val="73332255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1515C56-CFD6-4259-A46D-A259EF867ABE}"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4CBEFD-4AD8-467C-8CD9-EAB034ED80A9}" type="slidenum">
              <a:rPr lang="en-US" smtClean="0"/>
              <a:t>‹#›</a:t>
            </a:fld>
            <a:endParaRPr lang="en-US"/>
          </a:p>
        </p:txBody>
      </p:sp>
    </p:spTree>
    <p:extLst>
      <p:ext uri="{BB962C8B-B14F-4D97-AF65-F5344CB8AC3E}">
        <p14:creationId xmlns:p14="http://schemas.microsoft.com/office/powerpoint/2010/main" val="424842062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1515C56-CFD6-4259-A46D-A259EF867ABE}"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4CBEFD-4AD8-467C-8CD9-EAB034ED80A9}"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74145274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515C56-CFD6-4259-A46D-A259EF867ABE}"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4CBEFD-4AD8-467C-8CD9-EAB034ED80A9}" type="slidenum">
              <a:rPr lang="en-US" smtClean="0"/>
              <a:t>‹#›</a:t>
            </a:fld>
            <a:endParaRPr lang="en-US"/>
          </a:p>
        </p:txBody>
      </p:sp>
    </p:spTree>
    <p:extLst>
      <p:ext uri="{BB962C8B-B14F-4D97-AF65-F5344CB8AC3E}">
        <p14:creationId xmlns:p14="http://schemas.microsoft.com/office/powerpoint/2010/main" val="107827635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1515C56-CFD6-4259-A46D-A259EF867ABE}" type="datetimeFigureOut">
              <a:rPr lang="en-US" smtClean="0"/>
              <a:t>11/23/2022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4CBEFD-4AD8-467C-8CD9-EAB034ED80A9}" type="slidenum">
              <a:rPr lang="en-US" smtClean="0"/>
              <a:t>‹#›</a:t>
            </a:fld>
            <a:endParaRPr lang="en-US"/>
          </a:p>
        </p:txBody>
      </p:sp>
    </p:spTree>
    <p:extLst>
      <p:ext uri="{BB962C8B-B14F-4D97-AF65-F5344CB8AC3E}">
        <p14:creationId xmlns:p14="http://schemas.microsoft.com/office/powerpoint/2010/main" val="3813060172"/>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1515C56-CFD6-4259-A46D-A259EF867ABE}" type="datetimeFigureOut">
              <a:rPr lang="en-US" smtClean="0"/>
              <a:t>11/23/2022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4CBEFD-4AD8-467C-8CD9-EAB034ED80A9}" type="slidenum">
              <a:rPr lang="en-US" smtClean="0"/>
              <a:t>‹#›</a:t>
            </a:fld>
            <a:endParaRPr lang="en-US"/>
          </a:p>
        </p:txBody>
      </p:sp>
    </p:spTree>
    <p:extLst>
      <p:ext uri="{BB962C8B-B14F-4D97-AF65-F5344CB8AC3E}">
        <p14:creationId xmlns:p14="http://schemas.microsoft.com/office/powerpoint/2010/main" val="78307563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515C56-CFD6-4259-A46D-A259EF867ABE}"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4CBEFD-4AD8-467C-8CD9-EAB034ED80A9}" type="slidenum">
              <a:rPr lang="en-US" smtClean="0"/>
              <a:t>‹#›</a:t>
            </a:fld>
            <a:endParaRPr lang="en-US"/>
          </a:p>
        </p:txBody>
      </p:sp>
    </p:spTree>
    <p:extLst>
      <p:ext uri="{BB962C8B-B14F-4D97-AF65-F5344CB8AC3E}">
        <p14:creationId xmlns:p14="http://schemas.microsoft.com/office/powerpoint/2010/main" val="3596480672"/>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515C56-CFD6-4259-A46D-A259EF867ABE}"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4CBEFD-4AD8-467C-8CD9-EAB034ED80A9}" type="slidenum">
              <a:rPr lang="en-US" smtClean="0"/>
              <a:t>‹#›</a:t>
            </a:fld>
            <a:endParaRPr lang="en-US"/>
          </a:p>
        </p:txBody>
      </p:sp>
    </p:spTree>
    <p:extLst>
      <p:ext uri="{BB962C8B-B14F-4D97-AF65-F5344CB8AC3E}">
        <p14:creationId xmlns:p14="http://schemas.microsoft.com/office/powerpoint/2010/main" val="200347870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7CBCC-DBFF-2F1B-6E88-C5BAD66091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3889BB-3EB1-265B-BCEE-3D0B13808B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A9C33E-268D-D657-160D-BA767D981F55}"/>
              </a:ext>
            </a:extLst>
          </p:cNvPr>
          <p:cNvSpPr>
            <a:spLocks noGrp="1"/>
          </p:cNvSpPr>
          <p:nvPr>
            <p:ph type="dt" sz="half" idx="10"/>
          </p:nvPr>
        </p:nvSpPr>
        <p:spPr/>
        <p:txBody>
          <a:bodyPr/>
          <a:lstStyle/>
          <a:p>
            <a:fld id="{5EF35107-F294-45C1-B1FC-E4C6BDED75A0}" type="datetimeFigureOut">
              <a:rPr lang="en-GB" smtClean="0"/>
              <a:t>23/11/2022</a:t>
            </a:fld>
            <a:endParaRPr lang="en-GB"/>
          </a:p>
        </p:txBody>
      </p:sp>
      <p:sp>
        <p:nvSpPr>
          <p:cNvPr id="5" name="Footer Placeholder 4">
            <a:extLst>
              <a:ext uri="{FF2B5EF4-FFF2-40B4-BE49-F238E27FC236}">
                <a16:creationId xmlns:a16="http://schemas.microsoft.com/office/drawing/2014/main" id="{1C83C379-917D-35D7-C513-200FE2679C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00AE16-E816-6DA3-FCAB-E9E3B81D0524}"/>
              </a:ext>
            </a:extLst>
          </p:cNvPr>
          <p:cNvSpPr>
            <a:spLocks noGrp="1"/>
          </p:cNvSpPr>
          <p:nvPr>
            <p:ph type="sldNum" sz="quarter" idx="12"/>
          </p:nvPr>
        </p:nvSpPr>
        <p:spPr/>
        <p:txBody>
          <a:bodyPr/>
          <a:lstStyle/>
          <a:p>
            <a:fld id="{7BB924DC-780A-4860-A5F1-8DC6BBF10F39}" type="slidenum">
              <a:rPr lang="en-GB" smtClean="0"/>
              <a:t>‹#›</a:t>
            </a:fld>
            <a:endParaRPr lang="en-GB"/>
          </a:p>
        </p:txBody>
      </p:sp>
    </p:spTree>
    <p:extLst>
      <p:ext uri="{BB962C8B-B14F-4D97-AF65-F5344CB8AC3E}">
        <p14:creationId xmlns:p14="http://schemas.microsoft.com/office/powerpoint/2010/main" val="176024996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6E1D6-DE86-8F36-2E4D-B89F32B6B6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D06373-376B-C2B9-6DC7-B84DBB8CA1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00C6C1-CEE6-27E5-B22E-960B35834DFA}"/>
              </a:ext>
            </a:extLst>
          </p:cNvPr>
          <p:cNvSpPr>
            <a:spLocks noGrp="1"/>
          </p:cNvSpPr>
          <p:nvPr>
            <p:ph type="dt" sz="half" idx="10"/>
          </p:nvPr>
        </p:nvSpPr>
        <p:spPr/>
        <p:txBody>
          <a:bodyPr/>
          <a:lstStyle/>
          <a:p>
            <a:fld id="{5EF35107-F294-45C1-B1FC-E4C6BDED75A0}" type="datetimeFigureOut">
              <a:rPr lang="en-GB" smtClean="0"/>
              <a:t>23/11/2022</a:t>
            </a:fld>
            <a:endParaRPr lang="en-GB"/>
          </a:p>
        </p:txBody>
      </p:sp>
      <p:sp>
        <p:nvSpPr>
          <p:cNvPr id="5" name="Footer Placeholder 4">
            <a:extLst>
              <a:ext uri="{FF2B5EF4-FFF2-40B4-BE49-F238E27FC236}">
                <a16:creationId xmlns:a16="http://schemas.microsoft.com/office/drawing/2014/main" id="{E4DE0CD2-7E62-F348-B1CC-51480352EE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996CC2-9119-D2F7-69A8-B1DAD6EB6734}"/>
              </a:ext>
            </a:extLst>
          </p:cNvPr>
          <p:cNvSpPr>
            <a:spLocks noGrp="1"/>
          </p:cNvSpPr>
          <p:nvPr>
            <p:ph type="sldNum" sz="quarter" idx="12"/>
          </p:nvPr>
        </p:nvSpPr>
        <p:spPr/>
        <p:txBody>
          <a:bodyPr/>
          <a:lstStyle/>
          <a:p>
            <a:fld id="{7BB924DC-780A-4860-A5F1-8DC6BBF10F39}" type="slidenum">
              <a:rPr lang="en-GB" smtClean="0"/>
              <a:t>‹#›</a:t>
            </a:fld>
            <a:endParaRPr lang="en-GB"/>
          </a:p>
        </p:txBody>
      </p:sp>
    </p:spTree>
    <p:extLst>
      <p:ext uri="{BB962C8B-B14F-4D97-AF65-F5344CB8AC3E}">
        <p14:creationId xmlns:p14="http://schemas.microsoft.com/office/powerpoint/2010/main" val="366579172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C90C7-5F85-4699-9DE3-981069C42DE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65BAD3-1D33-2409-F7A2-0005B7EFD3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A68923-3A03-3400-21E3-99411D729804}"/>
              </a:ext>
            </a:extLst>
          </p:cNvPr>
          <p:cNvSpPr>
            <a:spLocks noGrp="1"/>
          </p:cNvSpPr>
          <p:nvPr>
            <p:ph type="dt" sz="half" idx="10"/>
          </p:nvPr>
        </p:nvSpPr>
        <p:spPr/>
        <p:txBody>
          <a:bodyPr/>
          <a:lstStyle/>
          <a:p>
            <a:fld id="{5EF35107-F294-45C1-B1FC-E4C6BDED75A0}" type="datetimeFigureOut">
              <a:rPr lang="en-GB" smtClean="0"/>
              <a:t>23/11/2022</a:t>
            </a:fld>
            <a:endParaRPr lang="en-GB"/>
          </a:p>
        </p:txBody>
      </p:sp>
      <p:sp>
        <p:nvSpPr>
          <p:cNvPr id="5" name="Footer Placeholder 4">
            <a:extLst>
              <a:ext uri="{FF2B5EF4-FFF2-40B4-BE49-F238E27FC236}">
                <a16:creationId xmlns:a16="http://schemas.microsoft.com/office/drawing/2014/main" id="{6CC18CDC-74D4-88C2-3ED2-5DBC226457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76818F-2C64-6072-0E49-8866192AD721}"/>
              </a:ext>
            </a:extLst>
          </p:cNvPr>
          <p:cNvSpPr>
            <a:spLocks noGrp="1"/>
          </p:cNvSpPr>
          <p:nvPr>
            <p:ph type="sldNum" sz="quarter" idx="12"/>
          </p:nvPr>
        </p:nvSpPr>
        <p:spPr/>
        <p:txBody>
          <a:bodyPr/>
          <a:lstStyle/>
          <a:p>
            <a:fld id="{7BB924DC-780A-4860-A5F1-8DC6BBF10F39}" type="slidenum">
              <a:rPr lang="en-GB" smtClean="0"/>
              <a:t>‹#›</a:t>
            </a:fld>
            <a:endParaRPr lang="en-GB"/>
          </a:p>
        </p:txBody>
      </p:sp>
    </p:spTree>
    <p:extLst>
      <p:ext uri="{BB962C8B-B14F-4D97-AF65-F5344CB8AC3E}">
        <p14:creationId xmlns:p14="http://schemas.microsoft.com/office/powerpoint/2010/main" val="2529498403"/>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FD0CC-3A25-1AB7-BB5F-0C57E2B986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4A7C06-F52D-D7CA-AF8B-FA262B5E04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97D09F9-687D-40EE-1CD8-BB11B137C2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D4696A-BA26-9320-FFF9-E16325C5CFB7}"/>
              </a:ext>
            </a:extLst>
          </p:cNvPr>
          <p:cNvSpPr>
            <a:spLocks noGrp="1"/>
          </p:cNvSpPr>
          <p:nvPr>
            <p:ph type="dt" sz="half" idx="10"/>
          </p:nvPr>
        </p:nvSpPr>
        <p:spPr/>
        <p:txBody>
          <a:bodyPr/>
          <a:lstStyle/>
          <a:p>
            <a:fld id="{5EF35107-F294-45C1-B1FC-E4C6BDED75A0}" type="datetimeFigureOut">
              <a:rPr lang="en-GB" smtClean="0"/>
              <a:t>23/11/2022</a:t>
            </a:fld>
            <a:endParaRPr lang="en-GB"/>
          </a:p>
        </p:txBody>
      </p:sp>
      <p:sp>
        <p:nvSpPr>
          <p:cNvPr id="6" name="Footer Placeholder 5">
            <a:extLst>
              <a:ext uri="{FF2B5EF4-FFF2-40B4-BE49-F238E27FC236}">
                <a16:creationId xmlns:a16="http://schemas.microsoft.com/office/drawing/2014/main" id="{22BC12E2-73E5-4313-9FF5-58399EA2F7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5A9D06-A183-1AA0-4A2E-F77E1E70402A}"/>
              </a:ext>
            </a:extLst>
          </p:cNvPr>
          <p:cNvSpPr>
            <a:spLocks noGrp="1"/>
          </p:cNvSpPr>
          <p:nvPr>
            <p:ph type="sldNum" sz="quarter" idx="12"/>
          </p:nvPr>
        </p:nvSpPr>
        <p:spPr/>
        <p:txBody>
          <a:bodyPr/>
          <a:lstStyle/>
          <a:p>
            <a:fld id="{7BB924DC-780A-4860-A5F1-8DC6BBF10F39}" type="slidenum">
              <a:rPr lang="en-GB" smtClean="0"/>
              <a:t>‹#›</a:t>
            </a:fld>
            <a:endParaRPr lang="en-GB"/>
          </a:p>
        </p:txBody>
      </p:sp>
    </p:spTree>
    <p:extLst>
      <p:ext uri="{BB962C8B-B14F-4D97-AF65-F5344CB8AC3E}">
        <p14:creationId xmlns:p14="http://schemas.microsoft.com/office/powerpoint/2010/main" val="2469403687"/>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B3125-77BD-69A7-7214-1E4EB22014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614165-19B3-A096-2B6C-98C7432F10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60EE37-7450-47B5-AC35-D5D9745EB8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66F6FF-4380-923F-6421-D1BEC155E7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FF64DD-7265-4066-168E-9EB1BB1B5A6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8A8343-08B6-6F47-5791-1D78B387AB89}"/>
              </a:ext>
            </a:extLst>
          </p:cNvPr>
          <p:cNvSpPr>
            <a:spLocks noGrp="1"/>
          </p:cNvSpPr>
          <p:nvPr>
            <p:ph type="dt" sz="half" idx="10"/>
          </p:nvPr>
        </p:nvSpPr>
        <p:spPr/>
        <p:txBody>
          <a:bodyPr/>
          <a:lstStyle/>
          <a:p>
            <a:fld id="{5EF35107-F294-45C1-B1FC-E4C6BDED75A0}" type="datetimeFigureOut">
              <a:rPr lang="en-GB" smtClean="0"/>
              <a:t>23/11/2022</a:t>
            </a:fld>
            <a:endParaRPr lang="en-GB"/>
          </a:p>
        </p:txBody>
      </p:sp>
      <p:sp>
        <p:nvSpPr>
          <p:cNvPr id="8" name="Footer Placeholder 7">
            <a:extLst>
              <a:ext uri="{FF2B5EF4-FFF2-40B4-BE49-F238E27FC236}">
                <a16:creationId xmlns:a16="http://schemas.microsoft.com/office/drawing/2014/main" id="{E52EA99D-7457-66A6-FC1A-EE61F23AE38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0A1DDA9-F35B-F748-AC9B-7BB568E079F6}"/>
              </a:ext>
            </a:extLst>
          </p:cNvPr>
          <p:cNvSpPr>
            <a:spLocks noGrp="1"/>
          </p:cNvSpPr>
          <p:nvPr>
            <p:ph type="sldNum" sz="quarter" idx="12"/>
          </p:nvPr>
        </p:nvSpPr>
        <p:spPr/>
        <p:txBody>
          <a:bodyPr/>
          <a:lstStyle/>
          <a:p>
            <a:fld id="{7BB924DC-780A-4860-A5F1-8DC6BBF10F39}" type="slidenum">
              <a:rPr lang="en-GB" smtClean="0"/>
              <a:t>‹#›</a:t>
            </a:fld>
            <a:endParaRPr lang="en-GB"/>
          </a:p>
        </p:txBody>
      </p:sp>
    </p:spTree>
    <p:extLst>
      <p:ext uri="{BB962C8B-B14F-4D97-AF65-F5344CB8AC3E}">
        <p14:creationId xmlns:p14="http://schemas.microsoft.com/office/powerpoint/2010/main" val="307528329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A16AD-DFC2-0A3F-1107-B90403F119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22E59A-0582-3262-7E7A-3567EAF78E5E}"/>
              </a:ext>
            </a:extLst>
          </p:cNvPr>
          <p:cNvSpPr>
            <a:spLocks noGrp="1"/>
          </p:cNvSpPr>
          <p:nvPr>
            <p:ph type="dt" sz="half" idx="10"/>
          </p:nvPr>
        </p:nvSpPr>
        <p:spPr/>
        <p:txBody>
          <a:bodyPr/>
          <a:lstStyle/>
          <a:p>
            <a:fld id="{5EF35107-F294-45C1-B1FC-E4C6BDED75A0}" type="datetimeFigureOut">
              <a:rPr lang="en-GB" smtClean="0"/>
              <a:t>23/11/2022</a:t>
            </a:fld>
            <a:endParaRPr lang="en-GB"/>
          </a:p>
        </p:txBody>
      </p:sp>
      <p:sp>
        <p:nvSpPr>
          <p:cNvPr id="4" name="Footer Placeholder 3">
            <a:extLst>
              <a:ext uri="{FF2B5EF4-FFF2-40B4-BE49-F238E27FC236}">
                <a16:creationId xmlns:a16="http://schemas.microsoft.com/office/drawing/2014/main" id="{EA432A69-8A98-7725-DE41-279AB5B25BD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DF2D4CC-B8A8-7FFA-161C-0BA68542D72B}"/>
              </a:ext>
            </a:extLst>
          </p:cNvPr>
          <p:cNvSpPr>
            <a:spLocks noGrp="1"/>
          </p:cNvSpPr>
          <p:nvPr>
            <p:ph type="sldNum" sz="quarter" idx="12"/>
          </p:nvPr>
        </p:nvSpPr>
        <p:spPr/>
        <p:txBody>
          <a:bodyPr/>
          <a:lstStyle/>
          <a:p>
            <a:fld id="{7BB924DC-780A-4860-A5F1-8DC6BBF10F39}" type="slidenum">
              <a:rPr lang="en-GB" smtClean="0"/>
              <a:t>‹#›</a:t>
            </a:fld>
            <a:endParaRPr lang="en-GB"/>
          </a:p>
        </p:txBody>
      </p:sp>
    </p:spTree>
    <p:extLst>
      <p:ext uri="{BB962C8B-B14F-4D97-AF65-F5344CB8AC3E}">
        <p14:creationId xmlns:p14="http://schemas.microsoft.com/office/powerpoint/2010/main" val="155019019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DF96E3-EF36-0641-3DA9-1723D4FC77D9}"/>
              </a:ext>
            </a:extLst>
          </p:cNvPr>
          <p:cNvSpPr>
            <a:spLocks noGrp="1"/>
          </p:cNvSpPr>
          <p:nvPr>
            <p:ph type="dt" sz="half" idx="10"/>
          </p:nvPr>
        </p:nvSpPr>
        <p:spPr/>
        <p:txBody>
          <a:bodyPr/>
          <a:lstStyle/>
          <a:p>
            <a:fld id="{5EF35107-F294-45C1-B1FC-E4C6BDED75A0}" type="datetimeFigureOut">
              <a:rPr lang="en-GB" smtClean="0"/>
              <a:t>23/11/2022</a:t>
            </a:fld>
            <a:endParaRPr lang="en-GB"/>
          </a:p>
        </p:txBody>
      </p:sp>
      <p:sp>
        <p:nvSpPr>
          <p:cNvPr id="3" name="Footer Placeholder 2">
            <a:extLst>
              <a:ext uri="{FF2B5EF4-FFF2-40B4-BE49-F238E27FC236}">
                <a16:creationId xmlns:a16="http://schemas.microsoft.com/office/drawing/2014/main" id="{720E332A-2B65-10C2-5D60-11ECFA61E49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91F99D-B51E-ABC2-990B-90F63452CFB0}"/>
              </a:ext>
            </a:extLst>
          </p:cNvPr>
          <p:cNvSpPr>
            <a:spLocks noGrp="1"/>
          </p:cNvSpPr>
          <p:nvPr>
            <p:ph type="sldNum" sz="quarter" idx="12"/>
          </p:nvPr>
        </p:nvSpPr>
        <p:spPr/>
        <p:txBody>
          <a:bodyPr/>
          <a:lstStyle/>
          <a:p>
            <a:fld id="{7BB924DC-780A-4860-A5F1-8DC6BBF10F39}" type="slidenum">
              <a:rPr lang="en-GB" smtClean="0"/>
              <a:t>‹#›</a:t>
            </a:fld>
            <a:endParaRPr lang="en-GB"/>
          </a:p>
        </p:txBody>
      </p:sp>
    </p:spTree>
    <p:extLst>
      <p:ext uri="{BB962C8B-B14F-4D97-AF65-F5344CB8AC3E}">
        <p14:creationId xmlns:p14="http://schemas.microsoft.com/office/powerpoint/2010/main" val="382994544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6EB34-5889-83F5-49B2-797EA80F66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031A606-12EE-A7A5-1414-F25FE85D9C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D2A4D5F-6CC7-6C47-1226-3DEAEE1FFC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7814B5-5727-9C9C-2DF4-F1ED0B9C7EB5}"/>
              </a:ext>
            </a:extLst>
          </p:cNvPr>
          <p:cNvSpPr>
            <a:spLocks noGrp="1"/>
          </p:cNvSpPr>
          <p:nvPr>
            <p:ph type="dt" sz="half" idx="10"/>
          </p:nvPr>
        </p:nvSpPr>
        <p:spPr/>
        <p:txBody>
          <a:bodyPr/>
          <a:lstStyle/>
          <a:p>
            <a:fld id="{5EF35107-F294-45C1-B1FC-E4C6BDED75A0}" type="datetimeFigureOut">
              <a:rPr lang="en-GB" smtClean="0"/>
              <a:t>23/11/2022</a:t>
            </a:fld>
            <a:endParaRPr lang="en-GB"/>
          </a:p>
        </p:txBody>
      </p:sp>
      <p:sp>
        <p:nvSpPr>
          <p:cNvPr id="6" name="Footer Placeholder 5">
            <a:extLst>
              <a:ext uri="{FF2B5EF4-FFF2-40B4-BE49-F238E27FC236}">
                <a16:creationId xmlns:a16="http://schemas.microsoft.com/office/drawing/2014/main" id="{8DB1AEF1-2AC7-AF20-9993-4B5CCCD879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E1F530-513E-DF94-5F26-A759E613C1F4}"/>
              </a:ext>
            </a:extLst>
          </p:cNvPr>
          <p:cNvSpPr>
            <a:spLocks noGrp="1"/>
          </p:cNvSpPr>
          <p:nvPr>
            <p:ph type="sldNum" sz="quarter" idx="12"/>
          </p:nvPr>
        </p:nvSpPr>
        <p:spPr/>
        <p:txBody>
          <a:bodyPr/>
          <a:lstStyle/>
          <a:p>
            <a:fld id="{7BB924DC-780A-4860-A5F1-8DC6BBF10F39}" type="slidenum">
              <a:rPr lang="en-GB" smtClean="0"/>
              <a:t>‹#›</a:t>
            </a:fld>
            <a:endParaRPr lang="en-GB"/>
          </a:p>
        </p:txBody>
      </p:sp>
    </p:spTree>
    <p:extLst>
      <p:ext uri="{BB962C8B-B14F-4D97-AF65-F5344CB8AC3E}">
        <p14:creationId xmlns:p14="http://schemas.microsoft.com/office/powerpoint/2010/main" val="144375576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F3C0D-460D-0F6F-CF9E-63E0E13510B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BBBF40F-F71B-3753-9169-CEFDBC6364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9928DD9-5034-7322-A337-71F4109D62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2D5B0C-C50F-BE4F-7F19-98B7379FC005}"/>
              </a:ext>
            </a:extLst>
          </p:cNvPr>
          <p:cNvSpPr>
            <a:spLocks noGrp="1"/>
          </p:cNvSpPr>
          <p:nvPr>
            <p:ph type="dt" sz="half" idx="10"/>
          </p:nvPr>
        </p:nvSpPr>
        <p:spPr/>
        <p:txBody>
          <a:bodyPr/>
          <a:lstStyle/>
          <a:p>
            <a:fld id="{5EF35107-F294-45C1-B1FC-E4C6BDED75A0}" type="datetimeFigureOut">
              <a:rPr lang="en-GB" smtClean="0"/>
              <a:t>23/11/2022</a:t>
            </a:fld>
            <a:endParaRPr lang="en-GB"/>
          </a:p>
        </p:txBody>
      </p:sp>
      <p:sp>
        <p:nvSpPr>
          <p:cNvPr id="6" name="Footer Placeholder 5">
            <a:extLst>
              <a:ext uri="{FF2B5EF4-FFF2-40B4-BE49-F238E27FC236}">
                <a16:creationId xmlns:a16="http://schemas.microsoft.com/office/drawing/2014/main" id="{8766749E-8244-3477-EA32-64C1CCC76F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4F9DC7-8103-381A-A700-525C4FF51B3E}"/>
              </a:ext>
            </a:extLst>
          </p:cNvPr>
          <p:cNvSpPr>
            <a:spLocks noGrp="1"/>
          </p:cNvSpPr>
          <p:nvPr>
            <p:ph type="sldNum" sz="quarter" idx="12"/>
          </p:nvPr>
        </p:nvSpPr>
        <p:spPr/>
        <p:txBody>
          <a:bodyPr/>
          <a:lstStyle/>
          <a:p>
            <a:fld id="{7BB924DC-780A-4860-A5F1-8DC6BBF10F39}" type="slidenum">
              <a:rPr lang="en-GB" smtClean="0"/>
              <a:t>‹#›</a:t>
            </a:fld>
            <a:endParaRPr lang="en-GB"/>
          </a:p>
        </p:txBody>
      </p:sp>
    </p:spTree>
    <p:extLst>
      <p:ext uri="{BB962C8B-B14F-4D97-AF65-F5344CB8AC3E}">
        <p14:creationId xmlns:p14="http://schemas.microsoft.com/office/powerpoint/2010/main" val="3536333502"/>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E9A98-EDEF-430B-CF28-1F46424BAE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1A234A-AACB-F9AF-8F50-DECD2838C8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78B2B3-C38E-8A04-9D82-B1FF56F16989}"/>
              </a:ext>
            </a:extLst>
          </p:cNvPr>
          <p:cNvSpPr>
            <a:spLocks noGrp="1"/>
          </p:cNvSpPr>
          <p:nvPr>
            <p:ph type="dt" sz="half" idx="10"/>
          </p:nvPr>
        </p:nvSpPr>
        <p:spPr/>
        <p:txBody>
          <a:bodyPr/>
          <a:lstStyle/>
          <a:p>
            <a:fld id="{5EF35107-F294-45C1-B1FC-E4C6BDED75A0}" type="datetimeFigureOut">
              <a:rPr lang="en-GB" smtClean="0"/>
              <a:t>23/11/2022</a:t>
            </a:fld>
            <a:endParaRPr lang="en-GB"/>
          </a:p>
        </p:txBody>
      </p:sp>
      <p:sp>
        <p:nvSpPr>
          <p:cNvPr id="5" name="Footer Placeholder 4">
            <a:extLst>
              <a:ext uri="{FF2B5EF4-FFF2-40B4-BE49-F238E27FC236}">
                <a16:creationId xmlns:a16="http://schemas.microsoft.com/office/drawing/2014/main" id="{C3BA008E-4A86-3037-8EF1-EA67B7D29B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E33A7A-5BDA-D97C-1086-79B1CC38FE12}"/>
              </a:ext>
            </a:extLst>
          </p:cNvPr>
          <p:cNvSpPr>
            <a:spLocks noGrp="1"/>
          </p:cNvSpPr>
          <p:nvPr>
            <p:ph type="sldNum" sz="quarter" idx="12"/>
          </p:nvPr>
        </p:nvSpPr>
        <p:spPr/>
        <p:txBody>
          <a:bodyPr/>
          <a:lstStyle/>
          <a:p>
            <a:fld id="{7BB924DC-780A-4860-A5F1-8DC6BBF10F39}" type="slidenum">
              <a:rPr lang="en-GB" smtClean="0"/>
              <a:t>‹#›</a:t>
            </a:fld>
            <a:endParaRPr lang="en-GB"/>
          </a:p>
        </p:txBody>
      </p:sp>
    </p:spTree>
    <p:extLst>
      <p:ext uri="{BB962C8B-B14F-4D97-AF65-F5344CB8AC3E}">
        <p14:creationId xmlns:p14="http://schemas.microsoft.com/office/powerpoint/2010/main" val="2392594743"/>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D263CD-FE42-CA2C-EB75-E5B823189A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CB7379-A9E2-A70D-1E71-5F04F0EA5F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317FD1-65E9-A326-6A07-E9FA31218AFA}"/>
              </a:ext>
            </a:extLst>
          </p:cNvPr>
          <p:cNvSpPr>
            <a:spLocks noGrp="1"/>
          </p:cNvSpPr>
          <p:nvPr>
            <p:ph type="dt" sz="half" idx="10"/>
          </p:nvPr>
        </p:nvSpPr>
        <p:spPr/>
        <p:txBody>
          <a:bodyPr/>
          <a:lstStyle/>
          <a:p>
            <a:fld id="{5EF35107-F294-45C1-B1FC-E4C6BDED75A0}" type="datetimeFigureOut">
              <a:rPr lang="en-GB" smtClean="0"/>
              <a:t>23/11/2022</a:t>
            </a:fld>
            <a:endParaRPr lang="en-GB"/>
          </a:p>
        </p:txBody>
      </p:sp>
      <p:sp>
        <p:nvSpPr>
          <p:cNvPr id="5" name="Footer Placeholder 4">
            <a:extLst>
              <a:ext uri="{FF2B5EF4-FFF2-40B4-BE49-F238E27FC236}">
                <a16:creationId xmlns:a16="http://schemas.microsoft.com/office/drawing/2014/main" id="{97AF30C4-17A7-9C47-0A99-37E2A54EE7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DFD5DD-0B3B-ED24-717A-A1B87F5BEB01}"/>
              </a:ext>
            </a:extLst>
          </p:cNvPr>
          <p:cNvSpPr>
            <a:spLocks noGrp="1"/>
          </p:cNvSpPr>
          <p:nvPr>
            <p:ph type="sldNum" sz="quarter" idx="12"/>
          </p:nvPr>
        </p:nvSpPr>
        <p:spPr/>
        <p:txBody>
          <a:bodyPr/>
          <a:lstStyle/>
          <a:p>
            <a:fld id="{7BB924DC-780A-4860-A5F1-8DC6BBF10F39}" type="slidenum">
              <a:rPr lang="en-GB" smtClean="0"/>
              <a:t>‹#›</a:t>
            </a:fld>
            <a:endParaRPr lang="en-GB"/>
          </a:p>
        </p:txBody>
      </p:sp>
    </p:spTree>
    <p:extLst>
      <p:ext uri="{BB962C8B-B14F-4D97-AF65-F5344CB8AC3E}">
        <p14:creationId xmlns:p14="http://schemas.microsoft.com/office/powerpoint/2010/main" val="357817245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5857B-4542-5445-5827-62E4FCF1833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E0B9D-9693-0D0F-8B57-C932590C1D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823487F-D3F1-742B-F29E-0A92B5430E11}"/>
              </a:ext>
            </a:extLst>
          </p:cNvPr>
          <p:cNvSpPr>
            <a:spLocks noGrp="1"/>
          </p:cNvSpPr>
          <p:nvPr>
            <p:ph type="dt" sz="half" idx="10"/>
          </p:nvPr>
        </p:nvSpPr>
        <p:spPr/>
        <p:txBody>
          <a:bodyPr/>
          <a:lstStyle/>
          <a:p>
            <a:fld id="{CE32EE02-893E-4BD4-8B93-488DF7B441B5}" type="datetimeFigureOut">
              <a:rPr lang="en-GB" smtClean="0"/>
              <a:t>23/11/2022</a:t>
            </a:fld>
            <a:endParaRPr lang="en-GB"/>
          </a:p>
        </p:txBody>
      </p:sp>
      <p:sp>
        <p:nvSpPr>
          <p:cNvPr id="5" name="Footer Placeholder 4">
            <a:extLst>
              <a:ext uri="{FF2B5EF4-FFF2-40B4-BE49-F238E27FC236}">
                <a16:creationId xmlns:a16="http://schemas.microsoft.com/office/drawing/2014/main" id="{8E2D2EE5-EFF7-5CBC-65A7-C0A20B8D62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09B666-6BDB-DA65-D5BF-25C9CEAF2F0D}"/>
              </a:ext>
            </a:extLst>
          </p:cNvPr>
          <p:cNvSpPr>
            <a:spLocks noGrp="1"/>
          </p:cNvSpPr>
          <p:nvPr>
            <p:ph type="sldNum" sz="quarter" idx="12"/>
          </p:nvPr>
        </p:nvSpPr>
        <p:spPr/>
        <p:txBody>
          <a:bodyPr/>
          <a:lstStyle/>
          <a:p>
            <a:fld id="{0656976E-2E40-4A99-83C7-A40604371A28}" type="slidenum">
              <a:rPr lang="en-GB" smtClean="0"/>
              <a:t>‹#›</a:t>
            </a:fld>
            <a:endParaRPr lang="en-GB"/>
          </a:p>
        </p:txBody>
      </p:sp>
    </p:spTree>
    <p:extLst>
      <p:ext uri="{BB962C8B-B14F-4D97-AF65-F5344CB8AC3E}">
        <p14:creationId xmlns:p14="http://schemas.microsoft.com/office/powerpoint/2010/main" val="113000882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8A64D-0D64-084F-27C1-FC9EC9906B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69E67F-A0B4-B592-FCA1-696C471099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3DD317-DCA2-F0EB-3130-B12E2D2066C0}"/>
              </a:ext>
            </a:extLst>
          </p:cNvPr>
          <p:cNvSpPr>
            <a:spLocks noGrp="1"/>
          </p:cNvSpPr>
          <p:nvPr>
            <p:ph type="dt" sz="half" idx="10"/>
          </p:nvPr>
        </p:nvSpPr>
        <p:spPr/>
        <p:txBody>
          <a:bodyPr/>
          <a:lstStyle/>
          <a:p>
            <a:fld id="{CE32EE02-893E-4BD4-8B93-488DF7B441B5}" type="datetimeFigureOut">
              <a:rPr lang="en-GB" smtClean="0"/>
              <a:t>23/11/2022</a:t>
            </a:fld>
            <a:endParaRPr lang="en-GB"/>
          </a:p>
        </p:txBody>
      </p:sp>
      <p:sp>
        <p:nvSpPr>
          <p:cNvPr id="5" name="Footer Placeholder 4">
            <a:extLst>
              <a:ext uri="{FF2B5EF4-FFF2-40B4-BE49-F238E27FC236}">
                <a16:creationId xmlns:a16="http://schemas.microsoft.com/office/drawing/2014/main" id="{FE42A6F1-6732-BEAB-E0F7-421094FC70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B54108-F082-3D19-C947-35D1850C7E1F}"/>
              </a:ext>
            </a:extLst>
          </p:cNvPr>
          <p:cNvSpPr>
            <a:spLocks noGrp="1"/>
          </p:cNvSpPr>
          <p:nvPr>
            <p:ph type="sldNum" sz="quarter" idx="12"/>
          </p:nvPr>
        </p:nvSpPr>
        <p:spPr/>
        <p:txBody>
          <a:bodyPr/>
          <a:lstStyle/>
          <a:p>
            <a:fld id="{0656976E-2E40-4A99-83C7-A40604371A28}" type="slidenum">
              <a:rPr lang="en-GB" smtClean="0"/>
              <a:t>‹#›</a:t>
            </a:fld>
            <a:endParaRPr lang="en-GB"/>
          </a:p>
        </p:txBody>
      </p:sp>
    </p:spTree>
    <p:extLst>
      <p:ext uri="{BB962C8B-B14F-4D97-AF65-F5344CB8AC3E}">
        <p14:creationId xmlns:p14="http://schemas.microsoft.com/office/powerpoint/2010/main" val="38018976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0162F-F7ED-1016-7649-F3281E5BC8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288C87A-E717-2112-D760-F9D667567D8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4B1B7A0-0CF4-11C1-30C6-C6C035DB6539}"/>
              </a:ext>
            </a:extLst>
          </p:cNvPr>
          <p:cNvSpPr>
            <a:spLocks noGrp="1"/>
          </p:cNvSpPr>
          <p:nvPr>
            <p:ph type="dt" sz="half" idx="10"/>
          </p:nvPr>
        </p:nvSpPr>
        <p:spPr/>
        <p:txBody>
          <a:bodyPr/>
          <a:lstStyle/>
          <a:p>
            <a:fld id="{CE32EE02-893E-4BD4-8B93-488DF7B441B5}" type="datetimeFigureOut">
              <a:rPr lang="en-GB" smtClean="0"/>
              <a:t>23/11/2022</a:t>
            </a:fld>
            <a:endParaRPr lang="en-GB"/>
          </a:p>
        </p:txBody>
      </p:sp>
      <p:sp>
        <p:nvSpPr>
          <p:cNvPr id="5" name="Footer Placeholder 4">
            <a:extLst>
              <a:ext uri="{FF2B5EF4-FFF2-40B4-BE49-F238E27FC236}">
                <a16:creationId xmlns:a16="http://schemas.microsoft.com/office/drawing/2014/main" id="{41C3E5AB-F316-0479-3000-3603625321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71B6F9-3CD7-46C4-3A60-DDA8F2918750}"/>
              </a:ext>
            </a:extLst>
          </p:cNvPr>
          <p:cNvSpPr>
            <a:spLocks noGrp="1"/>
          </p:cNvSpPr>
          <p:nvPr>
            <p:ph type="sldNum" sz="quarter" idx="12"/>
          </p:nvPr>
        </p:nvSpPr>
        <p:spPr/>
        <p:txBody>
          <a:bodyPr/>
          <a:lstStyle/>
          <a:p>
            <a:fld id="{0656976E-2E40-4A99-83C7-A40604371A28}" type="slidenum">
              <a:rPr lang="en-GB" smtClean="0"/>
              <a:t>‹#›</a:t>
            </a:fld>
            <a:endParaRPr lang="en-GB"/>
          </a:p>
        </p:txBody>
      </p:sp>
    </p:spTree>
    <p:extLst>
      <p:ext uri="{BB962C8B-B14F-4D97-AF65-F5344CB8AC3E}">
        <p14:creationId xmlns:p14="http://schemas.microsoft.com/office/powerpoint/2010/main" val="303158344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F155-43E8-119A-BABF-30C79F43AF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08B02D-9E21-F986-CEAE-0C7678E528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1684C5-A447-194A-4664-4A59413CDCE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F4A6A3-59C0-9917-4C5F-3BB0D83053AE}"/>
              </a:ext>
            </a:extLst>
          </p:cNvPr>
          <p:cNvSpPr>
            <a:spLocks noGrp="1"/>
          </p:cNvSpPr>
          <p:nvPr>
            <p:ph type="dt" sz="half" idx="10"/>
          </p:nvPr>
        </p:nvSpPr>
        <p:spPr/>
        <p:txBody>
          <a:bodyPr/>
          <a:lstStyle/>
          <a:p>
            <a:fld id="{CE32EE02-893E-4BD4-8B93-488DF7B441B5}" type="datetimeFigureOut">
              <a:rPr lang="en-GB" smtClean="0"/>
              <a:t>23/11/2022</a:t>
            </a:fld>
            <a:endParaRPr lang="en-GB"/>
          </a:p>
        </p:txBody>
      </p:sp>
      <p:sp>
        <p:nvSpPr>
          <p:cNvPr id="6" name="Footer Placeholder 5">
            <a:extLst>
              <a:ext uri="{FF2B5EF4-FFF2-40B4-BE49-F238E27FC236}">
                <a16:creationId xmlns:a16="http://schemas.microsoft.com/office/drawing/2014/main" id="{9A085254-8D9C-8922-3DD6-12EA029906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3CA223-9BFD-1B4C-7421-1B02FE13D134}"/>
              </a:ext>
            </a:extLst>
          </p:cNvPr>
          <p:cNvSpPr>
            <a:spLocks noGrp="1"/>
          </p:cNvSpPr>
          <p:nvPr>
            <p:ph type="sldNum" sz="quarter" idx="12"/>
          </p:nvPr>
        </p:nvSpPr>
        <p:spPr/>
        <p:txBody>
          <a:bodyPr/>
          <a:lstStyle/>
          <a:p>
            <a:fld id="{0656976E-2E40-4A99-83C7-A40604371A28}" type="slidenum">
              <a:rPr lang="en-GB" smtClean="0"/>
              <a:t>‹#›</a:t>
            </a:fld>
            <a:endParaRPr lang="en-GB"/>
          </a:p>
        </p:txBody>
      </p:sp>
    </p:spTree>
    <p:extLst>
      <p:ext uri="{BB962C8B-B14F-4D97-AF65-F5344CB8AC3E}">
        <p14:creationId xmlns:p14="http://schemas.microsoft.com/office/powerpoint/2010/main" val="150078074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AC6E3-1302-CC92-F306-1C600446D4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D5A4ED-D9EA-20C9-3299-033EBB5773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15DE646-C188-BB33-C76F-D6AD7374F19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DB057C-FF03-7197-676F-8D9A4886E0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5883CF-E0E8-ADA4-B6E6-FF5F50C2C68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8FD61D-A202-E4D6-49EB-6F55F73792BD}"/>
              </a:ext>
            </a:extLst>
          </p:cNvPr>
          <p:cNvSpPr>
            <a:spLocks noGrp="1"/>
          </p:cNvSpPr>
          <p:nvPr>
            <p:ph type="dt" sz="half" idx="10"/>
          </p:nvPr>
        </p:nvSpPr>
        <p:spPr/>
        <p:txBody>
          <a:bodyPr/>
          <a:lstStyle/>
          <a:p>
            <a:fld id="{CE32EE02-893E-4BD4-8B93-488DF7B441B5}" type="datetimeFigureOut">
              <a:rPr lang="en-GB" smtClean="0"/>
              <a:t>23/11/2022</a:t>
            </a:fld>
            <a:endParaRPr lang="en-GB"/>
          </a:p>
        </p:txBody>
      </p:sp>
      <p:sp>
        <p:nvSpPr>
          <p:cNvPr id="8" name="Footer Placeholder 7">
            <a:extLst>
              <a:ext uri="{FF2B5EF4-FFF2-40B4-BE49-F238E27FC236}">
                <a16:creationId xmlns:a16="http://schemas.microsoft.com/office/drawing/2014/main" id="{D74C250A-7646-F9FA-D599-E41E66919B8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59D88DA-298B-1315-1C1C-28D2EA577C29}"/>
              </a:ext>
            </a:extLst>
          </p:cNvPr>
          <p:cNvSpPr>
            <a:spLocks noGrp="1"/>
          </p:cNvSpPr>
          <p:nvPr>
            <p:ph type="sldNum" sz="quarter" idx="12"/>
          </p:nvPr>
        </p:nvSpPr>
        <p:spPr/>
        <p:txBody>
          <a:bodyPr/>
          <a:lstStyle/>
          <a:p>
            <a:fld id="{0656976E-2E40-4A99-83C7-A40604371A28}" type="slidenum">
              <a:rPr lang="en-GB" smtClean="0"/>
              <a:t>‹#›</a:t>
            </a:fld>
            <a:endParaRPr lang="en-GB"/>
          </a:p>
        </p:txBody>
      </p:sp>
    </p:spTree>
    <p:extLst>
      <p:ext uri="{BB962C8B-B14F-4D97-AF65-F5344CB8AC3E}">
        <p14:creationId xmlns:p14="http://schemas.microsoft.com/office/powerpoint/2010/main" val="108819944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30FBF-9D4D-E9C0-2FE7-3C4FCEDDC1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4B66972-DC86-7166-F404-79019C90FA6A}"/>
              </a:ext>
            </a:extLst>
          </p:cNvPr>
          <p:cNvSpPr>
            <a:spLocks noGrp="1"/>
          </p:cNvSpPr>
          <p:nvPr>
            <p:ph type="dt" sz="half" idx="10"/>
          </p:nvPr>
        </p:nvSpPr>
        <p:spPr/>
        <p:txBody>
          <a:bodyPr/>
          <a:lstStyle/>
          <a:p>
            <a:fld id="{CE32EE02-893E-4BD4-8B93-488DF7B441B5}" type="datetimeFigureOut">
              <a:rPr lang="en-GB" smtClean="0"/>
              <a:t>23/11/2022</a:t>
            </a:fld>
            <a:endParaRPr lang="en-GB"/>
          </a:p>
        </p:txBody>
      </p:sp>
      <p:sp>
        <p:nvSpPr>
          <p:cNvPr id="4" name="Footer Placeholder 3">
            <a:extLst>
              <a:ext uri="{FF2B5EF4-FFF2-40B4-BE49-F238E27FC236}">
                <a16:creationId xmlns:a16="http://schemas.microsoft.com/office/drawing/2014/main" id="{7CEDACD3-1BF6-F967-8F29-77CD19A1E1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6246894-6FFA-893C-4534-82ADA7EEE415}"/>
              </a:ext>
            </a:extLst>
          </p:cNvPr>
          <p:cNvSpPr>
            <a:spLocks noGrp="1"/>
          </p:cNvSpPr>
          <p:nvPr>
            <p:ph type="sldNum" sz="quarter" idx="12"/>
          </p:nvPr>
        </p:nvSpPr>
        <p:spPr/>
        <p:txBody>
          <a:bodyPr/>
          <a:lstStyle/>
          <a:p>
            <a:fld id="{0656976E-2E40-4A99-83C7-A40604371A28}" type="slidenum">
              <a:rPr lang="en-GB" smtClean="0"/>
              <a:t>‹#›</a:t>
            </a:fld>
            <a:endParaRPr lang="en-GB"/>
          </a:p>
        </p:txBody>
      </p:sp>
    </p:spTree>
    <p:extLst>
      <p:ext uri="{BB962C8B-B14F-4D97-AF65-F5344CB8AC3E}">
        <p14:creationId xmlns:p14="http://schemas.microsoft.com/office/powerpoint/2010/main" val="421815868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43FDF4-1A59-CA27-EBCD-A8540EB105E6}"/>
              </a:ext>
            </a:extLst>
          </p:cNvPr>
          <p:cNvSpPr>
            <a:spLocks noGrp="1"/>
          </p:cNvSpPr>
          <p:nvPr>
            <p:ph type="dt" sz="half" idx="10"/>
          </p:nvPr>
        </p:nvSpPr>
        <p:spPr/>
        <p:txBody>
          <a:bodyPr/>
          <a:lstStyle/>
          <a:p>
            <a:fld id="{CE32EE02-893E-4BD4-8B93-488DF7B441B5}" type="datetimeFigureOut">
              <a:rPr lang="en-GB" smtClean="0"/>
              <a:t>23/11/2022</a:t>
            </a:fld>
            <a:endParaRPr lang="en-GB"/>
          </a:p>
        </p:txBody>
      </p:sp>
      <p:sp>
        <p:nvSpPr>
          <p:cNvPr id="3" name="Footer Placeholder 2">
            <a:extLst>
              <a:ext uri="{FF2B5EF4-FFF2-40B4-BE49-F238E27FC236}">
                <a16:creationId xmlns:a16="http://schemas.microsoft.com/office/drawing/2014/main" id="{9249105B-5836-8C78-EAD0-0D2A2E4ED0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187306-3BF0-095F-0F37-AE8AF3F4EFF6}"/>
              </a:ext>
            </a:extLst>
          </p:cNvPr>
          <p:cNvSpPr>
            <a:spLocks noGrp="1"/>
          </p:cNvSpPr>
          <p:nvPr>
            <p:ph type="sldNum" sz="quarter" idx="12"/>
          </p:nvPr>
        </p:nvSpPr>
        <p:spPr/>
        <p:txBody>
          <a:bodyPr/>
          <a:lstStyle/>
          <a:p>
            <a:fld id="{0656976E-2E40-4A99-83C7-A40604371A28}" type="slidenum">
              <a:rPr lang="en-GB" smtClean="0"/>
              <a:t>‹#›</a:t>
            </a:fld>
            <a:endParaRPr lang="en-GB"/>
          </a:p>
        </p:txBody>
      </p:sp>
    </p:spTree>
    <p:extLst>
      <p:ext uri="{BB962C8B-B14F-4D97-AF65-F5344CB8AC3E}">
        <p14:creationId xmlns:p14="http://schemas.microsoft.com/office/powerpoint/2010/main" val="3044795707"/>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26F75-4BE4-3DDB-B377-776E6B182A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3285200-5F99-3E28-A2D0-77174A9C7BE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72C3CD-363B-EC42-062E-9E35A49F2C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5D131F-9615-3B17-F490-0F8551F51577}"/>
              </a:ext>
            </a:extLst>
          </p:cNvPr>
          <p:cNvSpPr>
            <a:spLocks noGrp="1"/>
          </p:cNvSpPr>
          <p:nvPr>
            <p:ph type="dt" sz="half" idx="10"/>
          </p:nvPr>
        </p:nvSpPr>
        <p:spPr/>
        <p:txBody>
          <a:bodyPr/>
          <a:lstStyle/>
          <a:p>
            <a:fld id="{CE32EE02-893E-4BD4-8B93-488DF7B441B5}" type="datetimeFigureOut">
              <a:rPr lang="en-GB" smtClean="0"/>
              <a:t>23/11/2022</a:t>
            </a:fld>
            <a:endParaRPr lang="en-GB"/>
          </a:p>
        </p:txBody>
      </p:sp>
      <p:sp>
        <p:nvSpPr>
          <p:cNvPr id="6" name="Footer Placeholder 5">
            <a:extLst>
              <a:ext uri="{FF2B5EF4-FFF2-40B4-BE49-F238E27FC236}">
                <a16:creationId xmlns:a16="http://schemas.microsoft.com/office/drawing/2014/main" id="{A245B630-B212-B810-FD30-CE0FF192F2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D9F59E-0CAC-F02B-7A8F-DB71245FDDEB}"/>
              </a:ext>
            </a:extLst>
          </p:cNvPr>
          <p:cNvSpPr>
            <a:spLocks noGrp="1"/>
          </p:cNvSpPr>
          <p:nvPr>
            <p:ph type="sldNum" sz="quarter" idx="12"/>
          </p:nvPr>
        </p:nvSpPr>
        <p:spPr/>
        <p:txBody>
          <a:bodyPr/>
          <a:lstStyle/>
          <a:p>
            <a:fld id="{0656976E-2E40-4A99-83C7-A40604371A28}" type="slidenum">
              <a:rPr lang="en-GB" smtClean="0"/>
              <a:t>‹#›</a:t>
            </a:fld>
            <a:endParaRPr lang="en-GB"/>
          </a:p>
        </p:txBody>
      </p:sp>
    </p:spTree>
    <p:extLst>
      <p:ext uri="{BB962C8B-B14F-4D97-AF65-F5344CB8AC3E}">
        <p14:creationId xmlns:p14="http://schemas.microsoft.com/office/powerpoint/2010/main" val="118321666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7B7D6-9114-9D4E-BA9B-BFE43C8F4B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9F52AC-243C-E91B-780F-0C13C1915F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486E8B1-D4FC-F680-93E5-B519B1CF74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48485B-90DB-4052-FF46-712A9CC2049B}"/>
              </a:ext>
            </a:extLst>
          </p:cNvPr>
          <p:cNvSpPr>
            <a:spLocks noGrp="1"/>
          </p:cNvSpPr>
          <p:nvPr>
            <p:ph type="dt" sz="half" idx="10"/>
          </p:nvPr>
        </p:nvSpPr>
        <p:spPr/>
        <p:txBody>
          <a:bodyPr/>
          <a:lstStyle/>
          <a:p>
            <a:fld id="{CE32EE02-893E-4BD4-8B93-488DF7B441B5}" type="datetimeFigureOut">
              <a:rPr lang="en-GB" smtClean="0"/>
              <a:t>23/11/2022</a:t>
            </a:fld>
            <a:endParaRPr lang="en-GB"/>
          </a:p>
        </p:txBody>
      </p:sp>
      <p:sp>
        <p:nvSpPr>
          <p:cNvPr id="6" name="Footer Placeholder 5">
            <a:extLst>
              <a:ext uri="{FF2B5EF4-FFF2-40B4-BE49-F238E27FC236}">
                <a16:creationId xmlns:a16="http://schemas.microsoft.com/office/drawing/2014/main" id="{ED63E884-73CB-4D7D-855D-7B57C19A88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6FFDF1-A158-9F94-7CB5-B642CFD502DA}"/>
              </a:ext>
            </a:extLst>
          </p:cNvPr>
          <p:cNvSpPr>
            <a:spLocks noGrp="1"/>
          </p:cNvSpPr>
          <p:nvPr>
            <p:ph type="sldNum" sz="quarter" idx="12"/>
          </p:nvPr>
        </p:nvSpPr>
        <p:spPr/>
        <p:txBody>
          <a:bodyPr/>
          <a:lstStyle/>
          <a:p>
            <a:fld id="{0656976E-2E40-4A99-83C7-A40604371A28}" type="slidenum">
              <a:rPr lang="en-GB" smtClean="0"/>
              <a:t>‹#›</a:t>
            </a:fld>
            <a:endParaRPr lang="en-GB"/>
          </a:p>
        </p:txBody>
      </p:sp>
    </p:spTree>
    <p:extLst>
      <p:ext uri="{BB962C8B-B14F-4D97-AF65-F5344CB8AC3E}">
        <p14:creationId xmlns:p14="http://schemas.microsoft.com/office/powerpoint/2010/main" val="3630942312"/>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8D340-BF50-5175-8F24-81ABA1630B6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613BAF-DB91-79F1-DE97-4910DFCA93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13EC2F-A951-D809-2A63-89BC222155F1}"/>
              </a:ext>
            </a:extLst>
          </p:cNvPr>
          <p:cNvSpPr>
            <a:spLocks noGrp="1"/>
          </p:cNvSpPr>
          <p:nvPr>
            <p:ph type="dt" sz="half" idx="10"/>
          </p:nvPr>
        </p:nvSpPr>
        <p:spPr/>
        <p:txBody>
          <a:bodyPr/>
          <a:lstStyle/>
          <a:p>
            <a:fld id="{CE32EE02-893E-4BD4-8B93-488DF7B441B5}" type="datetimeFigureOut">
              <a:rPr lang="en-GB" smtClean="0"/>
              <a:t>23/11/2022</a:t>
            </a:fld>
            <a:endParaRPr lang="en-GB"/>
          </a:p>
        </p:txBody>
      </p:sp>
      <p:sp>
        <p:nvSpPr>
          <p:cNvPr id="5" name="Footer Placeholder 4">
            <a:extLst>
              <a:ext uri="{FF2B5EF4-FFF2-40B4-BE49-F238E27FC236}">
                <a16:creationId xmlns:a16="http://schemas.microsoft.com/office/drawing/2014/main" id="{4692A464-C3CA-2D26-5988-33AA0F3AC5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D27818-9DF9-CA43-5866-9DDF0A63D890}"/>
              </a:ext>
            </a:extLst>
          </p:cNvPr>
          <p:cNvSpPr>
            <a:spLocks noGrp="1"/>
          </p:cNvSpPr>
          <p:nvPr>
            <p:ph type="sldNum" sz="quarter" idx="12"/>
          </p:nvPr>
        </p:nvSpPr>
        <p:spPr/>
        <p:txBody>
          <a:bodyPr/>
          <a:lstStyle/>
          <a:p>
            <a:fld id="{0656976E-2E40-4A99-83C7-A40604371A28}" type="slidenum">
              <a:rPr lang="en-GB" smtClean="0"/>
              <a:t>‹#›</a:t>
            </a:fld>
            <a:endParaRPr lang="en-GB"/>
          </a:p>
        </p:txBody>
      </p:sp>
    </p:spTree>
    <p:extLst>
      <p:ext uri="{BB962C8B-B14F-4D97-AF65-F5344CB8AC3E}">
        <p14:creationId xmlns:p14="http://schemas.microsoft.com/office/powerpoint/2010/main" val="274555010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9CFE5A-B998-1D7E-B113-403A38F5A2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FD1100-02BC-03BE-900C-30FD56408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9660BC-AFC4-B2F9-A44B-FDFEE962A6B2}"/>
              </a:ext>
            </a:extLst>
          </p:cNvPr>
          <p:cNvSpPr>
            <a:spLocks noGrp="1"/>
          </p:cNvSpPr>
          <p:nvPr>
            <p:ph type="dt" sz="half" idx="10"/>
          </p:nvPr>
        </p:nvSpPr>
        <p:spPr/>
        <p:txBody>
          <a:bodyPr/>
          <a:lstStyle/>
          <a:p>
            <a:fld id="{CE32EE02-893E-4BD4-8B93-488DF7B441B5}" type="datetimeFigureOut">
              <a:rPr lang="en-GB" smtClean="0"/>
              <a:t>23/11/2022</a:t>
            </a:fld>
            <a:endParaRPr lang="en-GB"/>
          </a:p>
        </p:txBody>
      </p:sp>
      <p:sp>
        <p:nvSpPr>
          <p:cNvPr id="5" name="Footer Placeholder 4">
            <a:extLst>
              <a:ext uri="{FF2B5EF4-FFF2-40B4-BE49-F238E27FC236}">
                <a16:creationId xmlns:a16="http://schemas.microsoft.com/office/drawing/2014/main" id="{BE9FCA31-A7C7-3907-009C-90142B87E2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085850-4C18-F16A-98A6-BA5E13543932}"/>
              </a:ext>
            </a:extLst>
          </p:cNvPr>
          <p:cNvSpPr>
            <a:spLocks noGrp="1"/>
          </p:cNvSpPr>
          <p:nvPr>
            <p:ph type="sldNum" sz="quarter" idx="12"/>
          </p:nvPr>
        </p:nvSpPr>
        <p:spPr/>
        <p:txBody>
          <a:bodyPr/>
          <a:lstStyle/>
          <a:p>
            <a:fld id="{0656976E-2E40-4A99-83C7-A40604371A28}" type="slidenum">
              <a:rPr lang="en-GB" smtClean="0"/>
              <a:t>‹#›</a:t>
            </a:fld>
            <a:endParaRPr lang="en-GB"/>
          </a:p>
        </p:txBody>
      </p:sp>
    </p:spTree>
    <p:extLst>
      <p:ext uri="{BB962C8B-B14F-4D97-AF65-F5344CB8AC3E}">
        <p14:creationId xmlns:p14="http://schemas.microsoft.com/office/powerpoint/2010/main" val="3363390122"/>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1C7DB-4B80-4E47-DBBA-09D49F6704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CB8C21-34D3-DE62-FB4F-D989D6DA2B6C}"/>
              </a:ext>
            </a:extLst>
          </p:cNvPr>
          <p:cNvSpPr>
            <a:spLocks noGrp="1"/>
          </p:cNvSpPr>
          <p:nvPr>
            <p:ph type="dt" sz="half" idx="10"/>
          </p:nvPr>
        </p:nvSpPr>
        <p:spPr/>
        <p:txBody>
          <a:bodyPr/>
          <a:lstStyle/>
          <a:p>
            <a:fld id="{CE32EE02-893E-4BD4-8B93-488DF7B441B5}" type="datetimeFigureOut">
              <a:rPr lang="en-GB" smtClean="0"/>
              <a:t>23/11/2022</a:t>
            </a:fld>
            <a:endParaRPr lang="en-GB"/>
          </a:p>
        </p:txBody>
      </p:sp>
      <p:sp>
        <p:nvSpPr>
          <p:cNvPr id="4" name="Footer Placeholder 3">
            <a:extLst>
              <a:ext uri="{FF2B5EF4-FFF2-40B4-BE49-F238E27FC236}">
                <a16:creationId xmlns:a16="http://schemas.microsoft.com/office/drawing/2014/main" id="{9945BF93-A8D5-D55F-9C99-3445C30E39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188835-3872-0FC2-FD06-F65FA892B8AC}"/>
              </a:ext>
            </a:extLst>
          </p:cNvPr>
          <p:cNvSpPr>
            <a:spLocks noGrp="1"/>
          </p:cNvSpPr>
          <p:nvPr>
            <p:ph type="sldNum" sz="quarter" idx="12"/>
          </p:nvPr>
        </p:nvSpPr>
        <p:spPr/>
        <p:txBody>
          <a:bodyPr/>
          <a:lstStyle/>
          <a:p>
            <a:fld id="{0656976E-2E40-4A99-83C7-A40604371A28}" type="slidenum">
              <a:rPr lang="en-GB" smtClean="0"/>
              <a:t>‹#›</a:t>
            </a:fld>
            <a:endParaRPr lang="en-GB"/>
          </a:p>
        </p:txBody>
      </p:sp>
    </p:spTree>
    <p:extLst>
      <p:ext uri="{BB962C8B-B14F-4D97-AF65-F5344CB8AC3E}">
        <p14:creationId xmlns:p14="http://schemas.microsoft.com/office/powerpoint/2010/main" val="1993067473"/>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D7A3A-2F53-4F4B-8591-C4F9ECAEA4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B73D407-BC53-4654-AD72-53E83A40A7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46D834-EF05-4AC1-AA5F-8D874FF50DCA}"/>
              </a:ext>
            </a:extLst>
          </p:cNvPr>
          <p:cNvSpPr>
            <a:spLocks noGrp="1"/>
          </p:cNvSpPr>
          <p:nvPr>
            <p:ph type="dt" sz="half" idx="10"/>
          </p:nvPr>
        </p:nvSpPr>
        <p:spPr/>
        <p:txBody>
          <a:bodyPr/>
          <a:lstStyle/>
          <a:p>
            <a:fld id="{5B846836-3DFA-482E-9060-8D54F56622CB}" type="datetimeFigureOut">
              <a:rPr lang="en-US" smtClean="0"/>
              <a:t>11/23/2022</a:t>
            </a:fld>
            <a:endParaRPr lang="en-US"/>
          </a:p>
        </p:txBody>
      </p:sp>
      <p:sp>
        <p:nvSpPr>
          <p:cNvPr id="5" name="Footer Placeholder 4">
            <a:extLst>
              <a:ext uri="{FF2B5EF4-FFF2-40B4-BE49-F238E27FC236}">
                <a16:creationId xmlns:a16="http://schemas.microsoft.com/office/drawing/2014/main" id="{B8A916B9-B0EF-46FF-AF62-F57F73A3EF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88EFDA-2A61-4AFF-9B56-A67BF1E495D7}"/>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901088052"/>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4AB4D-96D3-4AF0-A38E-7A120F0C75D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267860-DFA5-4808-90D9-2551974688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996285-7F67-481E-B7C1-778F50401049}"/>
              </a:ext>
            </a:extLst>
          </p:cNvPr>
          <p:cNvSpPr>
            <a:spLocks noGrp="1"/>
          </p:cNvSpPr>
          <p:nvPr>
            <p:ph type="dt" sz="half" idx="10"/>
          </p:nvPr>
        </p:nvSpPr>
        <p:spPr/>
        <p:txBody>
          <a:bodyPr/>
          <a:lstStyle/>
          <a:p>
            <a:fld id="{5B846836-3DFA-482E-9060-8D54F56622CB}" type="datetimeFigureOut">
              <a:rPr lang="en-US" smtClean="0"/>
              <a:t>11/23/2022</a:t>
            </a:fld>
            <a:endParaRPr lang="en-US"/>
          </a:p>
        </p:txBody>
      </p:sp>
      <p:sp>
        <p:nvSpPr>
          <p:cNvPr id="5" name="Footer Placeholder 4">
            <a:extLst>
              <a:ext uri="{FF2B5EF4-FFF2-40B4-BE49-F238E27FC236}">
                <a16:creationId xmlns:a16="http://schemas.microsoft.com/office/drawing/2014/main" id="{EBE663E6-9904-451B-8A81-B1B29318B5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52316D-114F-4AD8-B9BB-2E5BFE30EBF6}"/>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239752857"/>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502E5-58AA-4B7E-9FF6-46CE9865E7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CD563B6-47FB-43EE-9979-91E085BC1A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6614507-5BBA-4577-AB50-96C6D838DD09}"/>
              </a:ext>
            </a:extLst>
          </p:cNvPr>
          <p:cNvSpPr>
            <a:spLocks noGrp="1"/>
          </p:cNvSpPr>
          <p:nvPr>
            <p:ph type="dt" sz="half" idx="10"/>
          </p:nvPr>
        </p:nvSpPr>
        <p:spPr/>
        <p:txBody>
          <a:bodyPr/>
          <a:lstStyle/>
          <a:p>
            <a:fld id="{5B846836-3DFA-482E-9060-8D54F56622CB}" type="datetimeFigureOut">
              <a:rPr lang="en-US" smtClean="0"/>
              <a:t>11/23/2022</a:t>
            </a:fld>
            <a:endParaRPr lang="en-US"/>
          </a:p>
        </p:txBody>
      </p:sp>
      <p:sp>
        <p:nvSpPr>
          <p:cNvPr id="5" name="Footer Placeholder 4">
            <a:extLst>
              <a:ext uri="{FF2B5EF4-FFF2-40B4-BE49-F238E27FC236}">
                <a16:creationId xmlns:a16="http://schemas.microsoft.com/office/drawing/2014/main" id="{32E5B09C-C6C7-4081-90EA-7CB34A686E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9A4F51-B615-4E91-B492-A71F7313E9F8}"/>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695665577"/>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275DD-2258-435E-A851-A56C5FD26D2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672BC13-5327-4371-B96A-C7B3F38F5F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4A74DEF-B38F-4582-95A1-8BE1A8883B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9814F77-5FD0-41EF-BD4B-F3E2C9546163}"/>
              </a:ext>
            </a:extLst>
          </p:cNvPr>
          <p:cNvSpPr>
            <a:spLocks noGrp="1"/>
          </p:cNvSpPr>
          <p:nvPr>
            <p:ph type="dt" sz="half" idx="10"/>
          </p:nvPr>
        </p:nvSpPr>
        <p:spPr/>
        <p:txBody>
          <a:bodyPr/>
          <a:lstStyle/>
          <a:p>
            <a:fld id="{5B846836-3DFA-482E-9060-8D54F56622CB}" type="datetimeFigureOut">
              <a:rPr lang="en-US" smtClean="0"/>
              <a:t>11/23/2022</a:t>
            </a:fld>
            <a:endParaRPr lang="en-US"/>
          </a:p>
        </p:txBody>
      </p:sp>
      <p:sp>
        <p:nvSpPr>
          <p:cNvPr id="6" name="Footer Placeholder 5">
            <a:extLst>
              <a:ext uri="{FF2B5EF4-FFF2-40B4-BE49-F238E27FC236}">
                <a16:creationId xmlns:a16="http://schemas.microsoft.com/office/drawing/2014/main" id="{9EC13E93-BC04-470D-8F8E-EC5E6CFF77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2209F4-5769-4FB2-88AF-99D43A42955A}"/>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63573519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B5791-2E6B-456E-9BA2-389A5998AE4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F29242E-6F34-461F-A807-E7505B243F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DD043D-2D76-43F3-8878-26D575C287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D4F221-B8F9-4EE9-8199-B6818CEDB3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57DA2A-0F7D-4F01-B7CF-7B74401C00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B452C7-8E00-4A09-99BB-590717273812}"/>
              </a:ext>
            </a:extLst>
          </p:cNvPr>
          <p:cNvSpPr>
            <a:spLocks noGrp="1"/>
          </p:cNvSpPr>
          <p:nvPr>
            <p:ph type="dt" sz="half" idx="10"/>
          </p:nvPr>
        </p:nvSpPr>
        <p:spPr/>
        <p:txBody>
          <a:bodyPr/>
          <a:lstStyle/>
          <a:p>
            <a:fld id="{5B846836-3DFA-482E-9060-8D54F56622CB}" type="datetimeFigureOut">
              <a:rPr lang="en-US" smtClean="0"/>
              <a:t>11/23/2022</a:t>
            </a:fld>
            <a:endParaRPr lang="en-US"/>
          </a:p>
        </p:txBody>
      </p:sp>
      <p:sp>
        <p:nvSpPr>
          <p:cNvPr id="8" name="Footer Placeholder 7">
            <a:extLst>
              <a:ext uri="{FF2B5EF4-FFF2-40B4-BE49-F238E27FC236}">
                <a16:creationId xmlns:a16="http://schemas.microsoft.com/office/drawing/2014/main" id="{D9E39ABF-B619-40D9-9F54-BC1017DFDA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A32C18-AFE7-4732-80FD-4AEA2FF6F108}"/>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81930870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1BBC7-9179-471F-B678-665ED0973BD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67678DF-0D9E-4B8F-873B-82784F36931A}"/>
              </a:ext>
            </a:extLst>
          </p:cNvPr>
          <p:cNvSpPr>
            <a:spLocks noGrp="1"/>
          </p:cNvSpPr>
          <p:nvPr>
            <p:ph type="dt" sz="half" idx="10"/>
          </p:nvPr>
        </p:nvSpPr>
        <p:spPr/>
        <p:txBody>
          <a:bodyPr/>
          <a:lstStyle/>
          <a:p>
            <a:fld id="{5B846836-3DFA-482E-9060-8D54F56622CB}" type="datetimeFigureOut">
              <a:rPr lang="en-US" smtClean="0"/>
              <a:t>11/23/2022</a:t>
            </a:fld>
            <a:endParaRPr lang="en-US"/>
          </a:p>
        </p:txBody>
      </p:sp>
      <p:sp>
        <p:nvSpPr>
          <p:cNvPr id="4" name="Footer Placeholder 3">
            <a:extLst>
              <a:ext uri="{FF2B5EF4-FFF2-40B4-BE49-F238E27FC236}">
                <a16:creationId xmlns:a16="http://schemas.microsoft.com/office/drawing/2014/main" id="{75A39E67-D42F-4020-A840-2C7DBC5E8B9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35081A9-D591-44D4-B0D0-481DF4A1B610}"/>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81480051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AEF9C-AAF0-493E-BA9A-A888BE847C11}"/>
              </a:ext>
            </a:extLst>
          </p:cNvPr>
          <p:cNvSpPr>
            <a:spLocks noGrp="1"/>
          </p:cNvSpPr>
          <p:nvPr>
            <p:ph type="dt" sz="half" idx="10"/>
          </p:nvPr>
        </p:nvSpPr>
        <p:spPr/>
        <p:txBody>
          <a:bodyPr/>
          <a:lstStyle/>
          <a:p>
            <a:fld id="{5B846836-3DFA-482E-9060-8D54F56622CB}" type="datetimeFigureOut">
              <a:rPr lang="en-US" smtClean="0"/>
              <a:t>11/23/2022</a:t>
            </a:fld>
            <a:endParaRPr lang="en-US"/>
          </a:p>
        </p:txBody>
      </p:sp>
      <p:sp>
        <p:nvSpPr>
          <p:cNvPr id="3" name="Footer Placeholder 2">
            <a:extLst>
              <a:ext uri="{FF2B5EF4-FFF2-40B4-BE49-F238E27FC236}">
                <a16:creationId xmlns:a16="http://schemas.microsoft.com/office/drawing/2014/main" id="{7E603E3C-AAB9-452D-BC88-C6FC4744D9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2FD3327-81C5-42EF-9951-8EEADE4BEC0E}"/>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21792995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AFFC2-EDDE-4170-BB8E-30B25006D9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A38FA0C-185E-4F1A-BB55-0C1CF4FD4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B03488-F35F-4462-8678-ABE5B991B0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7D2342-9102-4FFC-84DC-1D0EE862DE54}"/>
              </a:ext>
            </a:extLst>
          </p:cNvPr>
          <p:cNvSpPr>
            <a:spLocks noGrp="1"/>
          </p:cNvSpPr>
          <p:nvPr>
            <p:ph type="dt" sz="half" idx="10"/>
          </p:nvPr>
        </p:nvSpPr>
        <p:spPr/>
        <p:txBody>
          <a:bodyPr/>
          <a:lstStyle/>
          <a:p>
            <a:fld id="{5B846836-3DFA-482E-9060-8D54F56622CB}" type="datetimeFigureOut">
              <a:rPr lang="en-US" smtClean="0"/>
              <a:t>11/23/2022</a:t>
            </a:fld>
            <a:endParaRPr lang="en-US"/>
          </a:p>
        </p:txBody>
      </p:sp>
      <p:sp>
        <p:nvSpPr>
          <p:cNvPr id="6" name="Footer Placeholder 5">
            <a:extLst>
              <a:ext uri="{FF2B5EF4-FFF2-40B4-BE49-F238E27FC236}">
                <a16:creationId xmlns:a16="http://schemas.microsoft.com/office/drawing/2014/main" id="{78FB98F7-9159-42C1-ADD1-5270F7C88E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F29858-68EF-4939-B6DD-4463204CB6B6}"/>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14369384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BA2C7-72AC-45DE-8B21-3507E3CE38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002D93D-B6F2-44B1-A703-3E42119AE4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83B483E-98F6-42A8-B493-DC8662E20D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5C51E6-4B8E-46EE-9894-0E3BF6E516C1}"/>
              </a:ext>
            </a:extLst>
          </p:cNvPr>
          <p:cNvSpPr>
            <a:spLocks noGrp="1"/>
          </p:cNvSpPr>
          <p:nvPr>
            <p:ph type="dt" sz="half" idx="10"/>
          </p:nvPr>
        </p:nvSpPr>
        <p:spPr/>
        <p:txBody>
          <a:bodyPr/>
          <a:lstStyle/>
          <a:p>
            <a:fld id="{5B846836-3DFA-482E-9060-8D54F56622CB}" type="datetimeFigureOut">
              <a:rPr lang="en-US" smtClean="0"/>
              <a:t>11/23/2022</a:t>
            </a:fld>
            <a:endParaRPr lang="en-US"/>
          </a:p>
        </p:txBody>
      </p:sp>
      <p:sp>
        <p:nvSpPr>
          <p:cNvPr id="6" name="Footer Placeholder 5">
            <a:extLst>
              <a:ext uri="{FF2B5EF4-FFF2-40B4-BE49-F238E27FC236}">
                <a16:creationId xmlns:a16="http://schemas.microsoft.com/office/drawing/2014/main" id="{B867CD98-8E87-4EB9-BBE7-BD0BF404E2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74EC78-D6E6-4DF2-868D-4E36D83AAD0B}"/>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93026294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26D13-7223-42E0-B2F4-A1971C735B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D978BE1-E05B-4973-9B43-C095902909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3E23B8B-422B-4792-97A4-526B8A23BFBC}"/>
              </a:ext>
            </a:extLst>
          </p:cNvPr>
          <p:cNvSpPr>
            <a:spLocks noGrp="1"/>
          </p:cNvSpPr>
          <p:nvPr>
            <p:ph type="dt" sz="half" idx="10"/>
          </p:nvPr>
        </p:nvSpPr>
        <p:spPr/>
        <p:txBody>
          <a:bodyPr/>
          <a:lstStyle/>
          <a:p>
            <a:fld id="{5B846836-3DFA-482E-9060-8D54F56622CB}" type="datetimeFigureOut">
              <a:rPr lang="en-US" smtClean="0"/>
              <a:t>11/23/2022</a:t>
            </a:fld>
            <a:endParaRPr lang="en-US"/>
          </a:p>
        </p:txBody>
      </p:sp>
      <p:sp>
        <p:nvSpPr>
          <p:cNvPr id="5" name="Footer Placeholder 4">
            <a:extLst>
              <a:ext uri="{FF2B5EF4-FFF2-40B4-BE49-F238E27FC236}">
                <a16:creationId xmlns:a16="http://schemas.microsoft.com/office/drawing/2014/main" id="{7238C4E8-9E77-4125-ADE6-0E3146C09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EB8972-6619-4F0F-BBA6-DEF780501F53}"/>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90428254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922835-B2AD-4397-A52B-788398298D4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0CAD00B-1C48-4053-BBB2-FC6D5A105C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2417AD2-B378-4474-9A2E-7092A6ACFEF9}"/>
              </a:ext>
            </a:extLst>
          </p:cNvPr>
          <p:cNvSpPr>
            <a:spLocks noGrp="1"/>
          </p:cNvSpPr>
          <p:nvPr>
            <p:ph type="dt" sz="half" idx="10"/>
          </p:nvPr>
        </p:nvSpPr>
        <p:spPr/>
        <p:txBody>
          <a:bodyPr/>
          <a:lstStyle/>
          <a:p>
            <a:fld id="{5B846836-3DFA-482E-9060-8D54F56622CB}" type="datetimeFigureOut">
              <a:rPr lang="en-US" smtClean="0"/>
              <a:t>11/23/2022</a:t>
            </a:fld>
            <a:endParaRPr lang="en-US"/>
          </a:p>
        </p:txBody>
      </p:sp>
      <p:sp>
        <p:nvSpPr>
          <p:cNvPr id="5" name="Footer Placeholder 4">
            <a:extLst>
              <a:ext uri="{FF2B5EF4-FFF2-40B4-BE49-F238E27FC236}">
                <a16:creationId xmlns:a16="http://schemas.microsoft.com/office/drawing/2014/main" id="{717A30DC-E35B-4851-9543-4C6FE2174A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0BB384-1407-437D-8782-E2466F4DAF27}"/>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06187584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38AFF-CD71-6498-F6E1-2199C80B1AC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bg-BG"/>
          </a:p>
        </p:txBody>
      </p:sp>
      <p:sp>
        <p:nvSpPr>
          <p:cNvPr id="3" name="Subtitle 2">
            <a:extLst>
              <a:ext uri="{FF2B5EF4-FFF2-40B4-BE49-F238E27FC236}">
                <a16:creationId xmlns:a16="http://schemas.microsoft.com/office/drawing/2014/main" id="{C91067A7-96B1-CFF2-5B90-B3A6E79768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bg-BG"/>
          </a:p>
        </p:txBody>
      </p:sp>
      <p:sp>
        <p:nvSpPr>
          <p:cNvPr id="4" name="Date Placeholder 3">
            <a:extLst>
              <a:ext uri="{FF2B5EF4-FFF2-40B4-BE49-F238E27FC236}">
                <a16:creationId xmlns:a16="http://schemas.microsoft.com/office/drawing/2014/main" id="{AFAD5F17-01DB-3515-C742-04D4DD47F772}"/>
              </a:ext>
            </a:extLst>
          </p:cNvPr>
          <p:cNvSpPr>
            <a:spLocks noGrp="1"/>
          </p:cNvSpPr>
          <p:nvPr>
            <p:ph type="dt" sz="half" idx="10"/>
          </p:nvPr>
        </p:nvSpPr>
        <p:spPr/>
        <p:txBody>
          <a:bodyPr/>
          <a:lstStyle/>
          <a:p>
            <a:fld id="{0A5FCBFF-868E-4E2F-AE9B-485246B72BC7}" type="datetimeFigureOut">
              <a:rPr lang="bg-BG" smtClean="0"/>
              <a:t>23.11.2022 г.</a:t>
            </a:fld>
            <a:endParaRPr lang="bg-BG"/>
          </a:p>
        </p:txBody>
      </p:sp>
      <p:sp>
        <p:nvSpPr>
          <p:cNvPr id="5" name="Footer Placeholder 4">
            <a:extLst>
              <a:ext uri="{FF2B5EF4-FFF2-40B4-BE49-F238E27FC236}">
                <a16:creationId xmlns:a16="http://schemas.microsoft.com/office/drawing/2014/main" id="{EEB3CCAE-45E3-C752-E744-BE9979B36CE9}"/>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5D9EEFF9-67E9-CA2E-D5C7-F84EECFC65BA}"/>
              </a:ext>
            </a:extLst>
          </p:cNvPr>
          <p:cNvSpPr>
            <a:spLocks noGrp="1"/>
          </p:cNvSpPr>
          <p:nvPr>
            <p:ph type="sldNum" sz="quarter" idx="12"/>
          </p:nvPr>
        </p:nvSpPr>
        <p:spPr/>
        <p:txBody>
          <a:bodyPr/>
          <a:lstStyle/>
          <a:p>
            <a:fld id="{AFA2337F-BF13-4429-B323-9D8558E810A2}" type="slidenum">
              <a:rPr lang="bg-BG" smtClean="0"/>
              <a:t>‹#›</a:t>
            </a:fld>
            <a:endParaRPr lang="bg-BG"/>
          </a:p>
        </p:txBody>
      </p:sp>
    </p:spTree>
    <p:extLst>
      <p:ext uri="{BB962C8B-B14F-4D97-AF65-F5344CB8AC3E}">
        <p14:creationId xmlns:p14="http://schemas.microsoft.com/office/powerpoint/2010/main" val="159675184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E0761-1477-3CD8-B807-AAA47582D75F}"/>
              </a:ext>
            </a:extLst>
          </p:cNvPr>
          <p:cNvSpPr>
            <a:spLocks noGrp="1"/>
          </p:cNvSpPr>
          <p:nvPr>
            <p:ph type="title"/>
          </p:nvPr>
        </p:nvSpPr>
        <p:spPr/>
        <p:txBody>
          <a:bodyPr/>
          <a:lstStyle/>
          <a:p>
            <a:r>
              <a:rPr lang="en-US"/>
              <a:t>Click to edit Master title style</a:t>
            </a:r>
            <a:endParaRPr lang="bg-BG"/>
          </a:p>
        </p:txBody>
      </p:sp>
      <p:sp>
        <p:nvSpPr>
          <p:cNvPr id="3" name="Content Placeholder 2">
            <a:extLst>
              <a:ext uri="{FF2B5EF4-FFF2-40B4-BE49-F238E27FC236}">
                <a16:creationId xmlns:a16="http://schemas.microsoft.com/office/drawing/2014/main" id="{7527EC10-939B-BE10-6081-7CBC129EB6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7A0CFB65-F724-E0FE-6A51-D48A966552F2}"/>
              </a:ext>
            </a:extLst>
          </p:cNvPr>
          <p:cNvSpPr>
            <a:spLocks noGrp="1"/>
          </p:cNvSpPr>
          <p:nvPr>
            <p:ph type="dt" sz="half" idx="10"/>
          </p:nvPr>
        </p:nvSpPr>
        <p:spPr/>
        <p:txBody>
          <a:bodyPr/>
          <a:lstStyle/>
          <a:p>
            <a:fld id="{0A5FCBFF-868E-4E2F-AE9B-485246B72BC7}" type="datetimeFigureOut">
              <a:rPr lang="bg-BG" smtClean="0"/>
              <a:t>23.11.2022 г.</a:t>
            </a:fld>
            <a:endParaRPr lang="bg-BG"/>
          </a:p>
        </p:txBody>
      </p:sp>
      <p:sp>
        <p:nvSpPr>
          <p:cNvPr id="5" name="Footer Placeholder 4">
            <a:extLst>
              <a:ext uri="{FF2B5EF4-FFF2-40B4-BE49-F238E27FC236}">
                <a16:creationId xmlns:a16="http://schemas.microsoft.com/office/drawing/2014/main" id="{EF5E7D24-8BC5-D9B9-7559-B47889A40079}"/>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94BD7891-BF90-779B-B0DC-74E9C2A8DA7C}"/>
              </a:ext>
            </a:extLst>
          </p:cNvPr>
          <p:cNvSpPr>
            <a:spLocks noGrp="1"/>
          </p:cNvSpPr>
          <p:nvPr>
            <p:ph type="sldNum" sz="quarter" idx="12"/>
          </p:nvPr>
        </p:nvSpPr>
        <p:spPr/>
        <p:txBody>
          <a:bodyPr/>
          <a:lstStyle/>
          <a:p>
            <a:fld id="{AFA2337F-BF13-4429-B323-9D8558E810A2}" type="slidenum">
              <a:rPr lang="bg-BG" smtClean="0"/>
              <a:t>‹#›</a:t>
            </a:fld>
            <a:endParaRPr lang="bg-BG"/>
          </a:p>
        </p:txBody>
      </p:sp>
    </p:spTree>
    <p:extLst>
      <p:ext uri="{BB962C8B-B14F-4D97-AF65-F5344CB8AC3E}">
        <p14:creationId xmlns:p14="http://schemas.microsoft.com/office/powerpoint/2010/main" val="189545375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EC440-D80E-C3E8-484D-B5C20D78CF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bg-BG"/>
          </a:p>
        </p:txBody>
      </p:sp>
      <p:sp>
        <p:nvSpPr>
          <p:cNvPr id="3" name="Text Placeholder 2">
            <a:extLst>
              <a:ext uri="{FF2B5EF4-FFF2-40B4-BE49-F238E27FC236}">
                <a16:creationId xmlns:a16="http://schemas.microsoft.com/office/drawing/2014/main" id="{B94EE7A8-FCED-F13B-3C59-5386B354712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59E7CB-8494-F57C-1F37-6BB1F1FB8200}"/>
              </a:ext>
            </a:extLst>
          </p:cNvPr>
          <p:cNvSpPr>
            <a:spLocks noGrp="1"/>
          </p:cNvSpPr>
          <p:nvPr>
            <p:ph type="dt" sz="half" idx="10"/>
          </p:nvPr>
        </p:nvSpPr>
        <p:spPr/>
        <p:txBody>
          <a:bodyPr/>
          <a:lstStyle/>
          <a:p>
            <a:fld id="{0A5FCBFF-868E-4E2F-AE9B-485246B72BC7}" type="datetimeFigureOut">
              <a:rPr lang="bg-BG" smtClean="0"/>
              <a:t>23.11.2022 г.</a:t>
            </a:fld>
            <a:endParaRPr lang="bg-BG"/>
          </a:p>
        </p:txBody>
      </p:sp>
      <p:sp>
        <p:nvSpPr>
          <p:cNvPr id="5" name="Footer Placeholder 4">
            <a:extLst>
              <a:ext uri="{FF2B5EF4-FFF2-40B4-BE49-F238E27FC236}">
                <a16:creationId xmlns:a16="http://schemas.microsoft.com/office/drawing/2014/main" id="{9CDEB5FE-BDAC-B6D9-1976-832348F43B8C}"/>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683667B0-E36F-9694-6E8F-79D8E17650BF}"/>
              </a:ext>
            </a:extLst>
          </p:cNvPr>
          <p:cNvSpPr>
            <a:spLocks noGrp="1"/>
          </p:cNvSpPr>
          <p:nvPr>
            <p:ph type="sldNum" sz="quarter" idx="12"/>
          </p:nvPr>
        </p:nvSpPr>
        <p:spPr/>
        <p:txBody>
          <a:bodyPr/>
          <a:lstStyle/>
          <a:p>
            <a:fld id="{AFA2337F-BF13-4429-B323-9D8558E810A2}" type="slidenum">
              <a:rPr lang="bg-BG" smtClean="0"/>
              <a:t>‹#›</a:t>
            </a:fld>
            <a:endParaRPr lang="bg-BG"/>
          </a:p>
        </p:txBody>
      </p:sp>
    </p:spTree>
    <p:extLst>
      <p:ext uri="{BB962C8B-B14F-4D97-AF65-F5344CB8AC3E}">
        <p14:creationId xmlns:p14="http://schemas.microsoft.com/office/powerpoint/2010/main" val="74225063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254D7-7C1A-5756-4C16-73832412C249}"/>
              </a:ext>
            </a:extLst>
          </p:cNvPr>
          <p:cNvSpPr>
            <a:spLocks noGrp="1"/>
          </p:cNvSpPr>
          <p:nvPr>
            <p:ph type="title"/>
          </p:nvPr>
        </p:nvSpPr>
        <p:spPr/>
        <p:txBody>
          <a:bodyPr/>
          <a:lstStyle/>
          <a:p>
            <a:r>
              <a:rPr lang="en-US"/>
              <a:t>Click to edit Master title style</a:t>
            </a:r>
            <a:endParaRPr lang="bg-BG"/>
          </a:p>
        </p:txBody>
      </p:sp>
      <p:sp>
        <p:nvSpPr>
          <p:cNvPr id="3" name="Content Placeholder 2">
            <a:extLst>
              <a:ext uri="{FF2B5EF4-FFF2-40B4-BE49-F238E27FC236}">
                <a16:creationId xmlns:a16="http://schemas.microsoft.com/office/drawing/2014/main" id="{7BDFBC4C-70DE-3E92-2E42-672995205B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Content Placeholder 3">
            <a:extLst>
              <a:ext uri="{FF2B5EF4-FFF2-40B4-BE49-F238E27FC236}">
                <a16:creationId xmlns:a16="http://schemas.microsoft.com/office/drawing/2014/main" id="{0065CD0A-C67E-8864-A5A4-E26F03AF7A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5" name="Date Placeholder 4">
            <a:extLst>
              <a:ext uri="{FF2B5EF4-FFF2-40B4-BE49-F238E27FC236}">
                <a16:creationId xmlns:a16="http://schemas.microsoft.com/office/drawing/2014/main" id="{B089E8DA-E5AE-292D-54A6-CBD87D1068D7}"/>
              </a:ext>
            </a:extLst>
          </p:cNvPr>
          <p:cNvSpPr>
            <a:spLocks noGrp="1"/>
          </p:cNvSpPr>
          <p:nvPr>
            <p:ph type="dt" sz="half" idx="10"/>
          </p:nvPr>
        </p:nvSpPr>
        <p:spPr/>
        <p:txBody>
          <a:bodyPr/>
          <a:lstStyle/>
          <a:p>
            <a:fld id="{0A5FCBFF-868E-4E2F-AE9B-485246B72BC7}" type="datetimeFigureOut">
              <a:rPr lang="bg-BG" smtClean="0"/>
              <a:t>23.11.2022 г.</a:t>
            </a:fld>
            <a:endParaRPr lang="bg-BG"/>
          </a:p>
        </p:txBody>
      </p:sp>
      <p:sp>
        <p:nvSpPr>
          <p:cNvPr id="6" name="Footer Placeholder 5">
            <a:extLst>
              <a:ext uri="{FF2B5EF4-FFF2-40B4-BE49-F238E27FC236}">
                <a16:creationId xmlns:a16="http://schemas.microsoft.com/office/drawing/2014/main" id="{C1BC2AC4-24DB-78E8-BEE3-806B716ABE7C}"/>
              </a:ext>
            </a:extLst>
          </p:cNvPr>
          <p:cNvSpPr>
            <a:spLocks noGrp="1"/>
          </p:cNvSpPr>
          <p:nvPr>
            <p:ph type="ftr" sz="quarter" idx="11"/>
          </p:nvPr>
        </p:nvSpPr>
        <p:spPr/>
        <p:txBody>
          <a:bodyPr/>
          <a:lstStyle/>
          <a:p>
            <a:endParaRPr lang="bg-BG"/>
          </a:p>
        </p:txBody>
      </p:sp>
      <p:sp>
        <p:nvSpPr>
          <p:cNvPr id="7" name="Slide Number Placeholder 6">
            <a:extLst>
              <a:ext uri="{FF2B5EF4-FFF2-40B4-BE49-F238E27FC236}">
                <a16:creationId xmlns:a16="http://schemas.microsoft.com/office/drawing/2014/main" id="{DF77DA3B-4632-DE3A-3B73-CC4B3BF2FE62}"/>
              </a:ext>
            </a:extLst>
          </p:cNvPr>
          <p:cNvSpPr>
            <a:spLocks noGrp="1"/>
          </p:cNvSpPr>
          <p:nvPr>
            <p:ph type="sldNum" sz="quarter" idx="12"/>
          </p:nvPr>
        </p:nvSpPr>
        <p:spPr/>
        <p:txBody>
          <a:bodyPr/>
          <a:lstStyle/>
          <a:p>
            <a:fld id="{AFA2337F-BF13-4429-B323-9D8558E810A2}" type="slidenum">
              <a:rPr lang="bg-BG" smtClean="0"/>
              <a:t>‹#›</a:t>
            </a:fld>
            <a:endParaRPr lang="bg-BG"/>
          </a:p>
        </p:txBody>
      </p:sp>
    </p:spTree>
    <p:extLst>
      <p:ext uri="{BB962C8B-B14F-4D97-AF65-F5344CB8AC3E}">
        <p14:creationId xmlns:p14="http://schemas.microsoft.com/office/powerpoint/2010/main" val="324840036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3C48B-1DF1-9FF8-E824-CBB4A05835FC}"/>
              </a:ext>
            </a:extLst>
          </p:cNvPr>
          <p:cNvSpPr>
            <a:spLocks noGrp="1"/>
          </p:cNvSpPr>
          <p:nvPr>
            <p:ph type="title"/>
          </p:nvPr>
        </p:nvSpPr>
        <p:spPr>
          <a:xfrm>
            <a:off x="839788" y="365125"/>
            <a:ext cx="10515600" cy="1325563"/>
          </a:xfrm>
        </p:spPr>
        <p:txBody>
          <a:bodyPr/>
          <a:lstStyle/>
          <a:p>
            <a:r>
              <a:rPr lang="en-US"/>
              <a:t>Click to edit Master title style</a:t>
            </a:r>
            <a:endParaRPr lang="bg-BG"/>
          </a:p>
        </p:txBody>
      </p:sp>
      <p:sp>
        <p:nvSpPr>
          <p:cNvPr id="3" name="Text Placeholder 2">
            <a:extLst>
              <a:ext uri="{FF2B5EF4-FFF2-40B4-BE49-F238E27FC236}">
                <a16:creationId xmlns:a16="http://schemas.microsoft.com/office/drawing/2014/main" id="{A2C5CE2A-CB88-FAC2-2F9F-5D54D19E6C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B19E3B-C0E9-0338-96A1-32515340F9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5" name="Text Placeholder 4">
            <a:extLst>
              <a:ext uri="{FF2B5EF4-FFF2-40B4-BE49-F238E27FC236}">
                <a16:creationId xmlns:a16="http://schemas.microsoft.com/office/drawing/2014/main" id="{6A021283-D6F0-2A71-767F-1C65CD07AF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5EEB7E-DD0F-F80B-5080-D8C6B1EA12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7" name="Date Placeholder 6">
            <a:extLst>
              <a:ext uri="{FF2B5EF4-FFF2-40B4-BE49-F238E27FC236}">
                <a16:creationId xmlns:a16="http://schemas.microsoft.com/office/drawing/2014/main" id="{84AEBE5B-8FF0-3CA3-54A2-71CE924C09BD}"/>
              </a:ext>
            </a:extLst>
          </p:cNvPr>
          <p:cNvSpPr>
            <a:spLocks noGrp="1"/>
          </p:cNvSpPr>
          <p:nvPr>
            <p:ph type="dt" sz="half" idx="10"/>
          </p:nvPr>
        </p:nvSpPr>
        <p:spPr/>
        <p:txBody>
          <a:bodyPr/>
          <a:lstStyle/>
          <a:p>
            <a:fld id="{0A5FCBFF-868E-4E2F-AE9B-485246B72BC7}" type="datetimeFigureOut">
              <a:rPr lang="bg-BG" smtClean="0"/>
              <a:t>23.11.2022 г.</a:t>
            </a:fld>
            <a:endParaRPr lang="bg-BG"/>
          </a:p>
        </p:txBody>
      </p:sp>
      <p:sp>
        <p:nvSpPr>
          <p:cNvPr id="8" name="Footer Placeholder 7">
            <a:extLst>
              <a:ext uri="{FF2B5EF4-FFF2-40B4-BE49-F238E27FC236}">
                <a16:creationId xmlns:a16="http://schemas.microsoft.com/office/drawing/2014/main" id="{4C1357A5-7F49-681B-34B2-5908872AE2C8}"/>
              </a:ext>
            </a:extLst>
          </p:cNvPr>
          <p:cNvSpPr>
            <a:spLocks noGrp="1"/>
          </p:cNvSpPr>
          <p:nvPr>
            <p:ph type="ftr" sz="quarter" idx="11"/>
          </p:nvPr>
        </p:nvSpPr>
        <p:spPr/>
        <p:txBody>
          <a:bodyPr/>
          <a:lstStyle/>
          <a:p>
            <a:endParaRPr lang="bg-BG"/>
          </a:p>
        </p:txBody>
      </p:sp>
      <p:sp>
        <p:nvSpPr>
          <p:cNvPr id="9" name="Slide Number Placeholder 8">
            <a:extLst>
              <a:ext uri="{FF2B5EF4-FFF2-40B4-BE49-F238E27FC236}">
                <a16:creationId xmlns:a16="http://schemas.microsoft.com/office/drawing/2014/main" id="{D6CB9009-7FFB-787D-18B0-2227303D471B}"/>
              </a:ext>
            </a:extLst>
          </p:cNvPr>
          <p:cNvSpPr>
            <a:spLocks noGrp="1"/>
          </p:cNvSpPr>
          <p:nvPr>
            <p:ph type="sldNum" sz="quarter" idx="12"/>
          </p:nvPr>
        </p:nvSpPr>
        <p:spPr/>
        <p:txBody>
          <a:bodyPr/>
          <a:lstStyle/>
          <a:p>
            <a:fld id="{AFA2337F-BF13-4429-B323-9D8558E810A2}" type="slidenum">
              <a:rPr lang="bg-BG" smtClean="0"/>
              <a:t>‹#›</a:t>
            </a:fld>
            <a:endParaRPr lang="bg-BG"/>
          </a:p>
        </p:txBody>
      </p:sp>
    </p:spTree>
    <p:extLst>
      <p:ext uri="{BB962C8B-B14F-4D97-AF65-F5344CB8AC3E}">
        <p14:creationId xmlns:p14="http://schemas.microsoft.com/office/powerpoint/2010/main" val="78698037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0A782-68F0-4340-1DC5-A25FD7AA6C6B}"/>
              </a:ext>
            </a:extLst>
          </p:cNvPr>
          <p:cNvSpPr>
            <a:spLocks noGrp="1"/>
          </p:cNvSpPr>
          <p:nvPr>
            <p:ph type="title"/>
          </p:nvPr>
        </p:nvSpPr>
        <p:spPr/>
        <p:txBody>
          <a:bodyPr/>
          <a:lstStyle/>
          <a:p>
            <a:r>
              <a:rPr lang="en-US"/>
              <a:t>Click to edit Master title style</a:t>
            </a:r>
            <a:endParaRPr lang="bg-BG"/>
          </a:p>
        </p:txBody>
      </p:sp>
      <p:sp>
        <p:nvSpPr>
          <p:cNvPr id="3" name="Date Placeholder 2">
            <a:extLst>
              <a:ext uri="{FF2B5EF4-FFF2-40B4-BE49-F238E27FC236}">
                <a16:creationId xmlns:a16="http://schemas.microsoft.com/office/drawing/2014/main" id="{7F14B966-18FB-6BDC-B1D5-D111C09E607C}"/>
              </a:ext>
            </a:extLst>
          </p:cNvPr>
          <p:cNvSpPr>
            <a:spLocks noGrp="1"/>
          </p:cNvSpPr>
          <p:nvPr>
            <p:ph type="dt" sz="half" idx="10"/>
          </p:nvPr>
        </p:nvSpPr>
        <p:spPr/>
        <p:txBody>
          <a:bodyPr/>
          <a:lstStyle/>
          <a:p>
            <a:fld id="{0A5FCBFF-868E-4E2F-AE9B-485246B72BC7}" type="datetimeFigureOut">
              <a:rPr lang="bg-BG" smtClean="0"/>
              <a:t>23.11.2022 г.</a:t>
            </a:fld>
            <a:endParaRPr lang="bg-BG"/>
          </a:p>
        </p:txBody>
      </p:sp>
      <p:sp>
        <p:nvSpPr>
          <p:cNvPr id="4" name="Footer Placeholder 3">
            <a:extLst>
              <a:ext uri="{FF2B5EF4-FFF2-40B4-BE49-F238E27FC236}">
                <a16:creationId xmlns:a16="http://schemas.microsoft.com/office/drawing/2014/main" id="{13C9CCEF-5125-192C-7A77-BA4EA9B0EAAD}"/>
              </a:ext>
            </a:extLst>
          </p:cNvPr>
          <p:cNvSpPr>
            <a:spLocks noGrp="1"/>
          </p:cNvSpPr>
          <p:nvPr>
            <p:ph type="ftr" sz="quarter" idx="11"/>
          </p:nvPr>
        </p:nvSpPr>
        <p:spPr/>
        <p:txBody>
          <a:bodyPr/>
          <a:lstStyle/>
          <a:p>
            <a:endParaRPr lang="bg-BG"/>
          </a:p>
        </p:txBody>
      </p:sp>
      <p:sp>
        <p:nvSpPr>
          <p:cNvPr id="5" name="Slide Number Placeholder 4">
            <a:extLst>
              <a:ext uri="{FF2B5EF4-FFF2-40B4-BE49-F238E27FC236}">
                <a16:creationId xmlns:a16="http://schemas.microsoft.com/office/drawing/2014/main" id="{5945DD52-4981-1496-0BC0-65EB1E27CC14}"/>
              </a:ext>
            </a:extLst>
          </p:cNvPr>
          <p:cNvSpPr>
            <a:spLocks noGrp="1"/>
          </p:cNvSpPr>
          <p:nvPr>
            <p:ph type="sldNum" sz="quarter" idx="12"/>
          </p:nvPr>
        </p:nvSpPr>
        <p:spPr/>
        <p:txBody>
          <a:bodyPr/>
          <a:lstStyle/>
          <a:p>
            <a:fld id="{AFA2337F-BF13-4429-B323-9D8558E810A2}" type="slidenum">
              <a:rPr lang="bg-BG" smtClean="0"/>
              <a:t>‹#›</a:t>
            </a:fld>
            <a:endParaRPr lang="bg-BG"/>
          </a:p>
        </p:txBody>
      </p:sp>
    </p:spTree>
    <p:extLst>
      <p:ext uri="{BB962C8B-B14F-4D97-AF65-F5344CB8AC3E}">
        <p14:creationId xmlns:p14="http://schemas.microsoft.com/office/powerpoint/2010/main" val="16917776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819336-578D-1912-E29B-D139683FAA3D}"/>
              </a:ext>
            </a:extLst>
          </p:cNvPr>
          <p:cNvSpPr>
            <a:spLocks noGrp="1"/>
          </p:cNvSpPr>
          <p:nvPr>
            <p:ph type="dt" sz="half" idx="10"/>
          </p:nvPr>
        </p:nvSpPr>
        <p:spPr/>
        <p:txBody>
          <a:bodyPr/>
          <a:lstStyle/>
          <a:p>
            <a:fld id="{0A5FCBFF-868E-4E2F-AE9B-485246B72BC7}" type="datetimeFigureOut">
              <a:rPr lang="bg-BG" smtClean="0"/>
              <a:t>23.11.2022 г.</a:t>
            </a:fld>
            <a:endParaRPr lang="bg-BG"/>
          </a:p>
        </p:txBody>
      </p:sp>
      <p:sp>
        <p:nvSpPr>
          <p:cNvPr id="3" name="Footer Placeholder 2">
            <a:extLst>
              <a:ext uri="{FF2B5EF4-FFF2-40B4-BE49-F238E27FC236}">
                <a16:creationId xmlns:a16="http://schemas.microsoft.com/office/drawing/2014/main" id="{BCED482D-CDFB-2C72-C337-B32D6F4C5B33}"/>
              </a:ext>
            </a:extLst>
          </p:cNvPr>
          <p:cNvSpPr>
            <a:spLocks noGrp="1"/>
          </p:cNvSpPr>
          <p:nvPr>
            <p:ph type="ftr" sz="quarter" idx="11"/>
          </p:nvPr>
        </p:nvSpPr>
        <p:spPr/>
        <p:txBody>
          <a:bodyPr/>
          <a:lstStyle/>
          <a:p>
            <a:endParaRPr lang="bg-BG"/>
          </a:p>
        </p:txBody>
      </p:sp>
      <p:sp>
        <p:nvSpPr>
          <p:cNvPr id="4" name="Slide Number Placeholder 3">
            <a:extLst>
              <a:ext uri="{FF2B5EF4-FFF2-40B4-BE49-F238E27FC236}">
                <a16:creationId xmlns:a16="http://schemas.microsoft.com/office/drawing/2014/main" id="{AE9C1C18-DD80-C83F-BA12-1FF0F6DB0508}"/>
              </a:ext>
            </a:extLst>
          </p:cNvPr>
          <p:cNvSpPr>
            <a:spLocks noGrp="1"/>
          </p:cNvSpPr>
          <p:nvPr>
            <p:ph type="sldNum" sz="quarter" idx="12"/>
          </p:nvPr>
        </p:nvSpPr>
        <p:spPr/>
        <p:txBody>
          <a:bodyPr/>
          <a:lstStyle/>
          <a:p>
            <a:fld id="{AFA2337F-BF13-4429-B323-9D8558E810A2}" type="slidenum">
              <a:rPr lang="bg-BG" smtClean="0"/>
              <a:t>‹#›</a:t>
            </a:fld>
            <a:endParaRPr lang="bg-BG"/>
          </a:p>
        </p:txBody>
      </p:sp>
    </p:spTree>
    <p:extLst>
      <p:ext uri="{BB962C8B-B14F-4D97-AF65-F5344CB8AC3E}">
        <p14:creationId xmlns:p14="http://schemas.microsoft.com/office/powerpoint/2010/main" val="137149062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F3EBC-3847-BBE0-8D0C-378AF34F41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bg-BG"/>
          </a:p>
        </p:txBody>
      </p:sp>
      <p:sp>
        <p:nvSpPr>
          <p:cNvPr id="3" name="Content Placeholder 2">
            <a:extLst>
              <a:ext uri="{FF2B5EF4-FFF2-40B4-BE49-F238E27FC236}">
                <a16:creationId xmlns:a16="http://schemas.microsoft.com/office/drawing/2014/main" id="{6B029CC1-C660-B23C-3619-38B1CA5C97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Text Placeholder 3">
            <a:extLst>
              <a:ext uri="{FF2B5EF4-FFF2-40B4-BE49-F238E27FC236}">
                <a16:creationId xmlns:a16="http://schemas.microsoft.com/office/drawing/2014/main" id="{35B34225-CA4E-3DA6-9A58-E970DD9AB9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A88CE4-EC8C-5C3C-1768-6EF88D3FC1F4}"/>
              </a:ext>
            </a:extLst>
          </p:cNvPr>
          <p:cNvSpPr>
            <a:spLocks noGrp="1"/>
          </p:cNvSpPr>
          <p:nvPr>
            <p:ph type="dt" sz="half" idx="10"/>
          </p:nvPr>
        </p:nvSpPr>
        <p:spPr/>
        <p:txBody>
          <a:bodyPr/>
          <a:lstStyle/>
          <a:p>
            <a:fld id="{0A5FCBFF-868E-4E2F-AE9B-485246B72BC7}" type="datetimeFigureOut">
              <a:rPr lang="bg-BG" smtClean="0"/>
              <a:t>23.11.2022 г.</a:t>
            </a:fld>
            <a:endParaRPr lang="bg-BG"/>
          </a:p>
        </p:txBody>
      </p:sp>
      <p:sp>
        <p:nvSpPr>
          <p:cNvPr id="6" name="Footer Placeholder 5">
            <a:extLst>
              <a:ext uri="{FF2B5EF4-FFF2-40B4-BE49-F238E27FC236}">
                <a16:creationId xmlns:a16="http://schemas.microsoft.com/office/drawing/2014/main" id="{3955579A-091B-CF5C-32AC-9EC8F679144A}"/>
              </a:ext>
            </a:extLst>
          </p:cNvPr>
          <p:cNvSpPr>
            <a:spLocks noGrp="1"/>
          </p:cNvSpPr>
          <p:nvPr>
            <p:ph type="ftr" sz="quarter" idx="11"/>
          </p:nvPr>
        </p:nvSpPr>
        <p:spPr/>
        <p:txBody>
          <a:bodyPr/>
          <a:lstStyle/>
          <a:p>
            <a:endParaRPr lang="bg-BG"/>
          </a:p>
        </p:txBody>
      </p:sp>
      <p:sp>
        <p:nvSpPr>
          <p:cNvPr id="7" name="Slide Number Placeholder 6">
            <a:extLst>
              <a:ext uri="{FF2B5EF4-FFF2-40B4-BE49-F238E27FC236}">
                <a16:creationId xmlns:a16="http://schemas.microsoft.com/office/drawing/2014/main" id="{567122EE-EC68-2C32-4B82-8D93307ABA4A}"/>
              </a:ext>
            </a:extLst>
          </p:cNvPr>
          <p:cNvSpPr>
            <a:spLocks noGrp="1"/>
          </p:cNvSpPr>
          <p:nvPr>
            <p:ph type="sldNum" sz="quarter" idx="12"/>
          </p:nvPr>
        </p:nvSpPr>
        <p:spPr/>
        <p:txBody>
          <a:bodyPr/>
          <a:lstStyle/>
          <a:p>
            <a:fld id="{AFA2337F-BF13-4429-B323-9D8558E810A2}" type="slidenum">
              <a:rPr lang="bg-BG" smtClean="0"/>
              <a:t>‹#›</a:t>
            </a:fld>
            <a:endParaRPr lang="bg-BG"/>
          </a:p>
        </p:txBody>
      </p:sp>
    </p:spTree>
    <p:extLst>
      <p:ext uri="{BB962C8B-B14F-4D97-AF65-F5344CB8AC3E}">
        <p14:creationId xmlns:p14="http://schemas.microsoft.com/office/powerpoint/2010/main" val="413012383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1FBFF-8C96-1D11-DCDD-BC60291371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bg-BG"/>
          </a:p>
        </p:txBody>
      </p:sp>
      <p:sp>
        <p:nvSpPr>
          <p:cNvPr id="3" name="Picture Placeholder 2">
            <a:extLst>
              <a:ext uri="{FF2B5EF4-FFF2-40B4-BE49-F238E27FC236}">
                <a16:creationId xmlns:a16="http://schemas.microsoft.com/office/drawing/2014/main" id="{9630B123-02A8-EF27-B3D3-D1482FC675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bg-BG"/>
          </a:p>
        </p:txBody>
      </p:sp>
      <p:sp>
        <p:nvSpPr>
          <p:cNvPr id="4" name="Text Placeholder 3">
            <a:extLst>
              <a:ext uri="{FF2B5EF4-FFF2-40B4-BE49-F238E27FC236}">
                <a16:creationId xmlns:a16="http://schemas.microsoft.com/office/drawing/2014/main" id="{AD50BEAB-D87A-4B7A-6B8E-3F31C816FE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541663-FE40-E95E-9726-950E8B8DD4EF}"/>
              </a:ext>
            </a:extLst>
          </p:cNvPr>
          <p:cNvSpPr>
            <a:spLocks noGrp="1"/>
          </p:cNvSpPr>
          <p:nvPr>
            <p:ph type="dt" sz="half" idx="10"/>
          </p:nvPr>
        </p:nvSpPr>
        <p:spPr/>
        <p:txBody>
          <a:bodyPr/>
          <a:lstStyle/>
          <a:p>
            <a:fld id="{0A5FCBFF-868E-4E2F-AE9B-485246B72BC7}" type="datetimeFigureOut">
              <a:rPr lang="bg-BG" smtClean="0"/>
              <a:t>23.11.2022 г.</a:t>
            </a:fld>
            <a:endParaRPr lang="bg-BG"/>
          </a:p>
        </p:txBody>
      </p:sp>
      <p:sp>
        <p:nvSpPr>
          <p:cNvPr id="6" name="Footer Placeholder 5">
            <a:extLst>
              <a:ext uri="{FF2B5EF4-FFF2-40B4-BE49-F238E27FC236}">
                <a16:creationId xmlns:a16="http://schemas.microsoft.com/office/drawing/2014/main" id="{AB5523E7-55CF-9809-6C65-CC9754FE77A4}"/>
              </a:ext>
            </a:extLst>
          </p:cNvPr>
          <p:cNvSpPr>
            <a:spLocks noGrp="1"/>
          </p:cNvSpPr>
          <p:nvPr>
            <p:ph type="ftr" sz="quarter" idx="11"/>
          </p:nvPr>
        </p:nvSpPr>
        <p:spPr/>
        <p:txBody>
          <a:bodyPr/>
          <a:lstStyle/>
          <a:p>
            <a:endParaRPr lang="bg-BG"/>
          </a:p>
        </p:txBody>
      </p:sp>
      <p:sp>
        <p:nvSpPr>
          <p:cNvPr id="7" name="Slide Number Placeholder 6">
            <a:extLst>
              <a:ext uri="{FF2B5EF4-FFF2-40B4-BE49-F238E27FC236}">
                <a16:creationId xmlns:a16="http://schemas.microsoft.com/office/drawing/2014/main" id="{8FB484DA-3120-E069-C6DC-16532F5B1577}"/>
              </a:ext>
            </a:extLst>
          </p:cNvPr>
          <p:cNvSpPr>
            <a:spLocks noGrp="1"/>
          </p:cNvSpPr>
          <p:nvPr>
            <p:ph type="sldNum" sz="quarter" idx="12"/>
          </p:nvPr>
        </p:nvSpPr>
        <p:spPr/>
        <p:txBody>
          <a:bodyPr/>
          <a:lstStyle/>
          <a:p>
            <a:fld id="{AFA2337F-BF13-4429-B323-9D8558E810A2}" type="slidenum">
              <a:rPr lang="bg-BG" smtClean="0"/>
              <a:t>‹#›</a:t>
            </a:fld>
            <a:endParaRPr lang="bg-BG"/>
          </a:p>
        </p:txBody>
      </p:sp>
    </p:spTree>
    <p:extLst>
      <p:ext uri="{BB962C8B-B14F-4D97-AF65-F5344CB8AC3E}">
        <p14:creationId xmlns:p14="http://schemas.microsoft.com/office/powerpoint/2010/main" val="412362752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291AC-B344-5361-BE01-D20B956C3996}"/>
              </a:ext>
            </a:extLst>
          </p:cNvPr>
          <p:cNvSpPr>
            <a:spLocks noGrp="1"/>
          </p:cNvSpPr>
          <p:nvPr>
            <p:ph type="title"/>
          </p:nvPr>
        </p:nvSpPr>
        <p:spPr/>
        <p:txBody>
          <a:bodyPr/>
          <a:lstStyle/>
          <a:p>
            <a:r>
              <a:rPr lang="en-US"/>
              <a:t>Click to edit Master title style</a:t>
            </a:r>
            <a:endParaRPr lang="bg-BG"/>
          </a:p>
        </p:txBody>
      </p:sp>
      <p:sp>
        <p:nvSpPr>
          <p:cNvPr id="3" name="Vertical Text Placeholder 2">
            <a:extLst>
              <a:ext uri="{FF2B5EF4-FFF2-40B4-BE49-F238E27FC236}">
                <a16:creationId xmlns:a16="http://schemas.microsoft.com/office/drawing/2014/main" id="{693E9AFA-4CF0-9937-6E1B-D4B4AFC53C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D5E5B0D4-3BF4-259F-CBE0-5966AD13E24B}"/>
              </a:ext>
            </a:extLst>
          </p:cNvPr>
          <p:cNvSpPr>
            <a:spLocks noGrp="1"/>
          </p:cNvSpPr>
          <p:nvPr>
            <p:ph type="dt" sz="half" idx="10"/>
          </p:nvPr>
        </p:nvSpPr>
        <p:spPr/>
        <p:txBody>
          <a:bodyPr/>
          <a:lstStyle/>
          <a:p>
            <a:fld id="{0A5FCBFF-868E-4E2F-AE9B-485246B72BC7}" type="datetimeFigureOut">
              <a:rPr lang="bg-BG" smtClean="0"/>
              <a:t>23.11.2022 г.</a:t>
            </a:fld>
            <a:endParaRPr lang="bg-BG"/>
          </a:p>
        </p:txBody>
      </p:sp>
      <p:sp>
        <p:nvSpPr>
          <p:cNvPr id="5" name="Footer Placeholder 4">
            <a:extLst>
              <a:ext uri="{FF2B5EF4-FFF2-40B4-BE49-F238E27FC236}">
                <a16:creationId xmlns:a16="http://schemas.microsoft.com/office/drawing/2014/main" id="{5E7A212A-7E74-2513-2042-7725F5029062}"/>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51FCBA84-3531-98F1-3A79-89B6DFAB1E7E}"/>
              </a:ext>
            </a:extLst>
          </p:cNvPr>
          <p:cNvSpPr>
            <a:spLocks noGrp="1"/>
          </p:cNvSpPr>
          <p:nvPr>
            <p:ph type="sldNum" sz="quarter" idx="12"/>
          </p:nvPr>
        </p:nvSpPr>
        <p:spPr/>
        <p:txBody>
          <a:bodyPr/>
          <a:lstStyle/>
          <a:p>
            <a:fld id="{AFA2337F-BF13-4429-B323-9D8558E810A2}" type="slidenum">
              <a:rPr lang="bg-BG" smtClean="0"/>
              <a:t>‹#›</a:t>
            </a:fld>
            <a:endParaRPr lang="bg-BG"/>
          </a:p>
        </p:txBody>
      </p:sp>
    </p:spTree>
    <p:extLst>
      <p:ext uri="{BB962C8B-B14F-4D97-AF65-F5344CB8AC3E}">
        <p14:creationId xmlns:p14="http://schemas.microsoft.com/office/powerpoint/2010/main" val="340564773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E22E64-78E7-CF41-BCA6-595B2972FF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bg-BG"/>
          </a:p>
        </p:txBody>
      </p:sp>
      <p:sp>
        <p:nvSpPr>
          <p:cNvPr id="3" name="Vertical Text Placeholder 2">
            <a:extLst>
              <a:ext uri="{FF2B5EF4-FFF2-40B4-BE49-F238E27FC236}">
                <a16:creationId xmlns:a16="http://schemas.microsoft.com/office/drawing/2014/main" id="{9991CE49-52CB-341B-1732-BAC2FF93DA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D413FF9D-AE1F-A526-01DA-EB17C4DFDE90}"/>
              </a:ext>
            </a:extLst>
          </p:cNvPr>
          <p:cNvSpPr>
            <a:spLocks noGrp="1"/>
          </p:cNvSpPr>
          <p:nvPr>
            <p:ph type="dt" sz="half" idx="10"/>
          </p:nvPr>
        </p:nvSpPr>
        <p:spPr/>
        <p:txBody>
          <a:bodyPr/>
          <a:lstStyle/>
          <a:p>
            <a:fld id="{0A5FCBFF-868E-4E2F-AE9B-485246B72BC7}" type="datetimeFigureOut">
              <a:rPr lang="bg-BG" smtClean="0"/>
              <a:t>23.11.2022 г.</a:t>
            </a:fld>
            <a:endParaRPr lang="bg-BG"/>
          </a:p>
        </p:txBody>
      </p:sp>
      <p:sp>
        <p:nvSpPr>
          <p:cNvPr id="5" name="Footer Placeholder 4">
            <a:extLst>
              <a:ext uri="{FF2B5EF4-FFF2-40B4-BE49-F238E27FC236}">
                <a16:creationId xmlns:a16="http://schemas.microsoft.com/office/drawing/2014/main" id="{71932264-F5E2-3FC1-CD51-C15AA4CCEDD3}"/>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E271324B-644B-C3DA-2C11-1FF32A19EFF0}"/>
              </a:ext>
            </a:extLst>
          </p:cNvPr>
          <p:cNvSpPr>
            <a:spLocks noGrp="1"/>
          </p:cNvSpPr>
          <p:nvPr>
            <p:ph type="sldNum" sz="quarter" idx="12"/>
          </p:nvPr>
        </p:nvSpPr>
        <p:spPr/>
        <p:txBody>
          <a:bodyPr/>
          <a:lstStyle/>
          <a:p>
            <a:fld id="{AFA2337F-BF13-4429-B323-9D8558E810A2}" type="slidenum">
              <a:rPr lang="bg-BG" smtClean="0"/>
              <a:t>‹#›</a:t>
            </a:fld>
            <a:endParaRPr lang="bg-BG"/>
          </a:p>
        </p:txBody>
      </p:sp>
    </p:spTree>
    <p:extLst>
      <p:ext uri="{BB962C8B-B14F-4D97-AF65-F5344CB8AC3E}">
        <p14:creationId xmlns:p14="http://schemas.microsoft.com/office/powerpoint/2010/main" val="375777332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78890C6-8554-274A-AF19-1D40BBDB24E4}"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1553871142"/>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8890C6-8554-274A-AF19-1D40BBDB24E4}"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2835975451"/>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8890C6-8554-274A-AF19-1D40BBDB24E4}"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74981283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8890C6-8554-274A-AF19-1D40BBDB24E4}" type="datetimeFigureOut">
              <a:rPr lang="en-US" smtClean="0"/>
              <a:t>11/23/2022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235435189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8890C6-8554-274A-AF19-1D40BBDB24E4}" type="datetimeFigureOut">
              <a:rPr lang="en-US" smtClean="0"/>
              <a:t>11/23/2022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255309016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8890C6-8554-274A-AF19-1D40BBDB24E4}" type="datetimeFigureOut">
              <a:rPr lang="en-US" smtClean="0"/>
              <a:t>11/23/2022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289547838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8890C6-8554-274A-AF19-1D40BBDB24E4}" type="datetimeFigureOut">
              <a:rPr lang="en-US" smtClean="0"/>
              <a:t>11/23/2022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371516299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8890C6-8554-274A-AF19-1D40BBDB24E4}" type="datetimeFigureOut">
              <a:rPr lang="en-US" smtClean="0"/>
              <a:t>11/23/2022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17302784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8890C6-8554-274A-AF19-1D40BBDB24E4}" type="datetimeFigureOut">
              <a:rPr lang="en-US" smtClean="0"/>
              <a:t>11/23/2022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4277935081"/>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8890C6-8554-274A-AF19-1D40BBDB24E4}"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3941701021"/>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8890C6-8554-274A-AF19-1D40BBDB24E4}"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223807233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5883E-E983-F08E-02AF-8866380BC86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F9B46C-0D26-2364-E232-338E9D6D83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DB28CA5-3EB6-0B91-7A55-40E90447DB7C}"/>
              </a:ext>
            </a:extLst>
          </p:cNvPr>
          <p:cNvSpPr>
            <a:spLocks noGrp="1"/>
          </p:cNvSpPr>
          <p:nvPr>
            <p:ph type="dt" sz="half" idx="10"/>
          </p:nvPr>
        </p:nvSpPr>
        <p:spPr/>
        <p:txBody>
          <a:bodyPr/>
          <a:lstStyle/>
          <a:p>
            <a:fld id="{178890C6-8554-274A-AF19-1D40BBDB24E4}" type="datetimeFigureOut">
              <a:rPr lang="en-US" smtClean="0"/>
              <a:t>11/23/2022</a:t>
            </a:fld>
            <a:endParaRPr lang="en-US"/>
          </a:p>
        </p:txBody>
      </p:sp>
      <p:sp>
        <p:nvSpPr>
          <p:cNvPr id="5" name="Footer Placeholder 4">
            <a:extLst>
              <a:ext uri="{FF2B5EF4-FFF2-40B4-BE49-F238E27FC236}">
                <a16:creationId xmlns:a16="http://schemas.microsoft.com/office/drawing/2014/main" id="{1BA5DC23-7A21-0D1B-6B8C-8EE4F99F3A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F5AE14-9C87-B0E3-B113-3779BE46A1E7}"/>
              </a:ext>
            </a:extLst>
          </p:cNvPr>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2014584613"/>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7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FE279-DC7E-6349-7500-03B1BE49AC3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E5E1A5-3CC8-D3AC-27CD-4340D5E9BAB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436B080-4CF3-5C80-8CA7-7D2D833F521D}"/>
              </a:ext>
            </a:extLst>
          </p:cNvPr>
          <p:cNvSpPr>
            <a:spLocks noGrp="1"/>
          </p:cNvSpPr>
          <p:nvPr>
            <p:ph type="dt" sz="half" idx="10"/>
          </p:nvPr>
        </p:nvSpPr>
        <p:spPr/>
        <p:txBody>
          <a:bodyPr/>
          <a:lstStyle/>
          <a:p>
            <a:fld id="{178890C6-8554-274A-AF19-1D40BBDB24E4}" type="datetimeFigureOut">
              <a:rPr lang="en-US" smtClean="0"/>
              <a:t>11/23/2022</a:t>
            </a:fld>
            <a:endParaRPr lang="en-US"/>
          </a:p>
        </p:txBody>
      </p:sp>
      <p:sp>
        <p:nvSpPr>
          <p:cNvPr id="5" name="Footer Placeholder 4">
            <a:extLst>
              <a:ext uri="{FF2B5EF4-FFF2-40B4-BE49-F238E27FC236}">
                <a16:creationId xmlns:a16="http://schemas.microsoft.com/office/drawing/2014/main" id="{FD783A2A-B477-D148-E323-274D2D3382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042C6E-CBC2-09B5-6AA1-0FADC51ECE7B}"/>
              </a:ext>
            </a:extLst>
          </p:cNvPr>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267512516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7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DB990-DEF3-B8F6-DF61-8B40AD5B3B8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F9C4BAF-82B4-4FE3-1698-60188DBB7CB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8F74634-792E-0738-FA7F-C8CDB1AC554D}"/>
              </a:ext>
            </a:extLst>
          </p:cNvPr>
          <p:cNvSpPr>
            <a:spLocks noGrp="1"/>
          </p:cNvSpPr>
          <p:nvPr>
            <p:ph type="dt" sz="half" idx="10"/>
          </p:nvPr>
        </p:nvSpPr>
        <p:spPr/>
        <p:txBody>
          <a:bodyPr/>
          <a:lstStyle/>
          <a:p>
            <a:fld id="{178890C6-8554-274A-AF19-1D40BBDB24E4}" type="datetimeFigureOut">
              <a:rPr lang="en-US" smtClean="0"/>
              <a:t>11/23/2022</a:t>
            </a:fld>
            <a:endParaRPr lang="en-US"/>
          </a:p>
        </p:txBody>
      </p:sp>
      <p:sp>
        <p:nvSpPr>
          <p:cNvPr id="5" name="Footer Placeholder 4">
            <a:extLst>
              <a:ext uri="{FF2B5EF4-FFF2-40B4-BE49-F238E27FC236}">
                <a16:creationId xmlns:a16="http://schemas.microsoft.com/office/drawing/2014/main" id="{718EEFF8-62D0-64C1-6911-A2E7084FC9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3BC803-1393-9B5D-EB7D-8962F5848B87}"/>
              </a:ext>
            </a:extLst>
          </p:cNvPr>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2550996011"/>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7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C8FFD-9A30-5899-04A0-4C551345AB5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187C7B4-D5E2-5E0C-5B4A-285A69D52A3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7B2D056-D051-295B-5920-900F9246561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1EBE024-1322-AC7E-3C46-CC35EE39FA19}"/>
              </a:ext>
            </a:extLst>
          </p:cNvPr>
          <p:cNvSpPr>
            <a:spLocks noGrp="1"/>
          </p:cNvSpPr>
          <p:nvPr>
            <p:ph type="dt" sz="half" idx="10"/>
          </p:nvPr>
        </p:nvSpPr>
        <p:spPr/>
        <p:txBody>
          <a:bodyPr/>
          <a:lstStyle/>
          <a:p>
            <a:fld id="{178890C6-8554-274A-AF19-1D40BBDB24E4}" type="datetimeFigureOut">
              <a:rPr lang="en-US" smtClean="0"/>
              <a:t>11/23/2022</a:t>
            </a:fld>
            <a:endParaRPr lang="en-US"/>
          </a:p>
        </p:txBody>
      </p:sp>
      <p:sp>
        <p:nvSpPr>
          <p:cNvPr id="6" name="Footer Placeholder 5">
            <a:extLst>
              <a:ext uri="{FF2B5EF4-FFF2-40B4-BE49-F238E27FC236}">
                <a16:creationId xmlns:a16="http://schemas.microsoft.com/office/drawing/2014/main" id="{695BB01F-7C2C-A682-8FE7-5D225092A9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42A3D0-15E2-35C5-B54D-74167115ECB1}"/>
              </a:ext>
            </a:extLst>
          </p:cNvPr>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1994231867"/>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7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D324-F417-2431-2627-9565EBD51F6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CF5F5E1-ED5C-074B-E825-16F69C88F0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FF245A3-1757-4B64-7269-09302E18418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2581E75-0AB3-6A75-BAA8-391284D702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20077F-D433-1BB5-D736-AE4AF7ED4F6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8D7B2C0-CCAF-9110-B7C2-C198168F59DB}"/>
              </a:ext>
            </a:extLst>
          </p:cNvPr>
          <p:cNvSpPr>
            <a:spLocks noGrp="1"/>
          </p:cNvSpPr>
          <p:nvPr>
            <p:ph type="dt" sz="half" idx="10"/>
          </p:nvPr>
        </p:nvSpPr>
        <p:spPr/>
        <p:txBody>
          <a:bodyPr/>
          <a:lstStyle/>
          <a:p>
            <a:fld id="{178890C6-8554-274A-AF19-1D40BBDB24E4}" type="datetimeFigureOut">
              <a:rPr lang="en-US" smtClean="0"/>
              <a:t>11/23/2022</a:t>
            </a:fld>
            <a:endParaRPr lang="en-US"/>
          </a:p>
        </p:txBody>
      </p:sp>
      <p:sp>
        <p:nvSpPr>
          <p:cNvPr id="8" name="Footer Placeholder 7">
            <a:extLst>
              <a:ext uri="{FF2B5EF4-FFF2-40B4-BE49-F238E27FC236}">
                <a16:creationId xmlns:a16="http://schemas.microsoft.com/office/drawing/2014/main" id="{A75D42FE-EAEF-B871-662E-D3672CA0C24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6FD867-0457-62DC-2A76-EFFBB2240568}"/>
              </a:ext>
            </a:extLst>
          </p:cNvPr>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1261065803"/>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7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F379B-737C-FA02-D39F-3ECD73AD1E0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29DC489-68B6-F924-ADA0-9D009F723F58}"/>
              </a:ext>
            </a:extLst>
          </p:cNvPr>
          <p:cNvSpPr>
            <a:spLocks noGrp="1"/>
          </p:cNvSpPr>
          <p:nvPr>
            <p:ph type="dt" sz="half" idx="10"/>
          </p:nvPr>
        </p:nvSpPr>
        <p:spPr/>
        <p:txBody>
          <a:bodyPr/>
          <a:lstStyle/>
          <a:p>
            <a:fld id="{178890C6-8554-274A-AF19-1D40BBDB24E4}" type="datetimeFigureOut">
              <a:rPr lang="en-US" smtClean="0"/>
              <a:t>11/23/2022</a:t>
            </a:fld>
            <a:endParaRPr lang="en-US"/>
          </a:p>
        </p:txBody>
      </p:sp>
      <p:sp>
        <p:nvSpPr>
          <p:cNvPr id="4" name="Footer Placeholder 3">
            <a:extLst>
              <a:ext uri="{FF2B5EF4-FFF2-40B4-BE49-F238E27FC236}">
                <a16:creationId xmlns:a16="http://schemas.microsoft.com/office/drawing/2014/main" id="{CD558A6D-8249-0B04-26CA-D69601795E0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F16CBB-C5DB-B846-8EFE-94398450A302}"/>
              </a:ext>
            </a:extLst>
          </p:cNvPr>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44185090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8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924C24-6A69-4B47-D3A5-295341ACD643}"/>
              </a:ext>
            </a:extLst>
          </p:cNvPr>
          <p:cNvSpPr>
            <a:spLocks noGrp="1"/>
          </p:cNvSpPr>
          <p:nvPr>
            <p:ph type="dt" sz="half" idx="10"/>
          </p:nvPr>
        </p:nvSpPr>
        <p:spPr/>
        <p:txBody>
          <a:bodyPr/>
          <a:lstStyle/>
          <a:p>
            <a:fld id="{178890C6-8554-274A-AF19-1D40BBDB24E4}" type="datetimeFigureOut">
              <a:rPr lang="en-US" smtClean="0"/>
              <a:t>11/23/2022</a:t>
            </a:fld>
            <a:endParaRPr lang="en-US"/>
          </a:p>
        </p:txBody>
      </p:sp>
      <p:sp>
        <p:nvSpPr>
          <p:cNvPr id="3" name="Footer Placeholder 2">
            <a:extLst>
              <a:ext uri="{FF2B5EF4-FFF2-40B4-BE49-F238E27FC236}">
                <a16:creationId xmlns:a16="http://schemas.microsoft.com/office/drawing/2014/main" id="{5AF56DB5-27EA-CC43-DC79-2CF81A10B7A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F72C6DF-DA42-5CAF-232E-C031711E0CDC}"/>
              </a:ext>
            </a:extLst>
          </p:cNvPr>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8903855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8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46A22-A9CF-E2C7-E37E-43EBAED005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11ACD04-690F-7AB0-107A-64937BCCDF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702C8AB-D0B9-373C-CC51-77F0AB9CB6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B152CC-63D4-700A-BB20-CE4EAA64DB4A}"/>
              </a:ext>
            </a:extLst>
          </p:cNvPr>
          <p:cNvSpPr>
            <a:spLocks noGrp="1"/>
          </p:cNvSpPr>
          <p:nvPr>
            <p:ph type="dt" sz="half" idx="10"/>
          </p:nvPr>
        </p:nvSpPr>
        <p:spPr/>
        <p:txBody>
          <a:bodyPr/>
          <a:lstStyle/>
          <a:p>
            <a:fld id="{178890C6-8554-274A-AF19-1D40BBDB24E4}" type="datetimeFigureOut">
              <a:rPr lang="en-US" smtClean="0"/>
              <a:t>11/23/2022</a:t>
            </a:fld>
            <a:endParaRPr lang="en-US"/>
          </a:p>
        </p:txBody>
      </p:sp>
      <p:sp>
        <p:nvSpPr>
          <p:cNvPr id="6" name="Footer Placeholder 5">
            <a:extLst>
              <a:ext uri="{FF2B5EF4-FFF2-40B4-BE49-F238E27FC236}">
                <a16:creationId xmlns:a16="http://schemas.microsoft.com/office/drawing/2014/main" id="{165C84C5-AF8B-B03C-809F-FCA1993684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EA3568-0094-5662-E825-AC113BB01C78}"/>
              </a:ext>
            </a:extLst>
          </p:cNvPr>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203924682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8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DB6BF-F45D-4E6F-E028-E87DBFC453C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0AD6E38-3855-1093-6D32-D6D68273D3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196EB61-1807-6A6B-443B-E48BE9B8DB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C473BCE-DDC4-C817-4915-A81C2C72352C}"/>
              </a:ext>
            </a:extLst>
          </p:cNvPr>
          <p:cNvSpPr>
            <a:spLocks noGrp="1"/>
          </p:cNvSpPr>
          <p:nvPr>
            <p:ph type="dt" sz="half" idx="10"/>
          </p:nvPr>
        </p:nvSpPr>
        <p:spPr/>
        <p:txBody>
          <a:bodyPr/>
          <a:lstStyle/>
          <a:p>
            <a:fld id="{178890C6-8554-274A-AF19-1D40BBDB24E4}" type="datetimeFigureOut">
              <a:rPr lang="en-US" smtClean="0"/>
              <a:t>11/23/2022</a:t>
            </a:fld>
            <a:endParaRPr lang="en-US"/>
          </a:p>
        </p:txBody>
      </p:sp>
      <p:sp>
        <p:nvSpPr>
          <p:cNvPr id="6" name="Footer Placeholder 5">
            <a:extLst>
              <a:ext uri="{FF2B5EF4-FFF2-40B4-BE49-F238E27FC236}">
                <a16:creationId xmlns:a16="http://schemas.microsoft.com/office/drawing/2014/main" id="{BA600322-9B7E-14B1-63F0-BBE43E4AA8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30081BD-0679-E6F9-E395-091052579761}"/>
              </a:ext>
            </a:extLst>
          </p:cNvPr>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382071798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8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49780-596C-668E-6D15-8A9A91ABF7A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99A1C63-26F8-21A4-7AF1-39DEBAA8F97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914C0C-7DD4-C21B-A98F-F9CB52FDF421}"/>
              </a:ext>
            </a:extLst>
          </p:cNvPr>
          <p:cNvSpPr>
            <a:spLocks noGrp="1"/>
          </p:cNvSpPr>
          <p:nvPr>
            <p:ph type="dt" sz="half" idx="10"/>
          </p:nvPr>
        </p:nvSpPr>
        <p:spPr/>
        <p:txBody>
          <a:bodyPr/>
          <a:lstStyle/>
          <a:p>
            <a:fld id="{178890C6-8554-274A-AF19-1D40BBDB24E4}" type="datetimeFigureOut">
              <a:rPr lang="en-US" smtClean="0"/>
              <a:t>11/23/2022</a:t>
            </a:fld>
            <a:endParaRPr lang="en-US"/>
          </a:p>
        </p:txBody>
      </p:sp>
      <p:sp>
        <p:nvSpPr>
          <p:cNvPr id="5" name="Footer Placeholder 4">
            <a:extLst>
              <a:ext uri="{FF2B5EF4-FFF2-40B4-BE49-F238E27FC236}">
                <a16:creationId xmlns:a16="http://schemas.microsoft.com/office/drawing/2014/main" id="{85AC3FAB-9264-D382-D0BF-2EF6E9A0A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A6FACB-DF84-46EC-0E6F-0FD102FA4900}"/>
              </a:ext>
            </a:extLst>
          </p:cNvPr>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349555596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Layouts/slideLayout8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75EF64-EA03-CF1E-C11A-227E7CF2DA0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DA34524-DE81-DB03-D61B-D4022C0A8FF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020A09-108F-73BA-42D3-2A9F8DECFC4B}"/>
              </a:ext>
            </a:extLst>
          </p:cNvPr>
          <p:cNvSpPr>
            <a:spLocks noGrp="1"/>
          </p:cNvSpPr>
          <p:nvPr>
            <p:ph type="dt" sz="half" idx="10"/>
          </p:nvPr>
        </p:nvSpPr>
        <p:spPr/>
        <p:txBody>
          <a:bodyPr/>
          <a:lstStyle/>
          <a:p>
            <a:fld id="{178890C6-8554-274A-AF19-1D40BBDB24E4}" type="datetimeFigureOut">
              <a:rPr lang="en-US" smtClean="0"/>
              <a:t>11/23/2022</a:t>
            </a:fld>
            <a:endParaRPr lang="en-US"/>
          </a:p>
        </p:txBody>
      </p:sp>
      <p:sp>
        <p:nvSpPr>
          <p:cNvPr id="5" name="Footer Placeholder 4">
            <a:extLst>
              <a:ext uri="{FF2B5EF4-FFF2-40B4-BE49-F238E27FC236}">
                <a16:creationId xmlns:a16="http://schemas.microsoft.com/office/drawing/2014/main" id="{31E0B107-A222-6B80-3163-5A31D85633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5D2A33-FE59-D0C4-3D4B-A9E66E48134F}"/>
              </a:ext>
            </a:extLst>
          </p:cNvPr>
          <p:cNvSpPr>
            <a:spLocks noGrp="1"/>
          </p:cNvSpPr>
          <p:nvPr>
            <p:ph type="sldNum" sz="quarter" idx="12"/>
          </p:nvPr>
        </p:nvSpPr>
        <p:spPr/>
        <p:txBody>
          <a:bodyPr/>
          <a:lstStyle/>
          <a:p>
            <a:fld id="{1F84E88E-9766-6045-BB5C-72AA62F93310}" type="slidenum">
              <a:rPr lang="en-US" smtClean="0"/>
              <a:t>‹#›</a:t>
            </a:fld>
            <a:endParaRPr lang="en-US"/>
          </a:p>
        </p:txBody>
      </p:sp>
    </p:spTree>
    <p:extLst>
      <p:ext uri="{BB962C8B-B14F-4D97-AF65-F5344CB8AC3E}">
        <p14:creationId xmlns:p14="http://schemas.microsoft.com/office/powerpoint/2010/main" val="261175952"/>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3.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4.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9.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5.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0.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theme" Target="../theme/theme6.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1.xml"/><Relationship Id="rId3" Type="http://schemas.openxmlformats.org/officeDocument/2006/relationships/slideLayout" Target="../slideLayouts/slideLayout76.xml"/><Relationship Id="rId7" Type="http://schemas.openxmlformats.org/officeDocument/2006/relationships/slideLayout" Target="../slideLayouts/slideLayout80.xml"/><Relationship Id="rId12" Type="http://schemas.openxmlformats.org/officeDocument/2006/relationships/theme" Target="../theme/theme7.xml"/><Relationship Id="rId2" Type="http://schemas.openxmlformats.org/officeDocument/2006/relationships/slideLayout" Target="../slideLayouts/slideLayout75.xml"/><Relationship Id="rId1" Type="http://schemas.openxmlformats.org/officeDocument/2006/relationships/slideLayout" Target="../slideLayouts/slideLayout74.xml"/><Relationship Id="rId6" Type="http://schemas.openxmlformats.org/officeDocument/2006/relationships/slideLayout" Target="../slideLayouts/slideLayout79.xml"/><Relationship Id="rId11" Type="http://schemas.openxmlformats.org/officeDocument/2006/relationships/slideLayout" Target="../slideLayouts/slideLayout84.xml"/><Relationship Id="rId5" Type="http://schemas.openxmlformats.org/officeDocument/2006/relationships/slideLayout" Target="../slideLayouts/slideLayout78.xml"/><Relationship Id="rId10" Type="http://schemas.openxmlformats.org/officeDocument/2006/relationships/slideLayout" Target="../slideLayouts/slideLayout83.xml"/><Relationship Id="rId4" Type="http://schemas.openxmlformats.org/officeDocument/2006/relationships/slideLayout" Target="../slideLayouts/slideLayout77.xml"/><Relationship Id="rId9" Type="http://schemas.openxmlformats.org/officeDocument/2006/relationships/slideLayout" Target="../slideLayouts/slideLayout8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1515C56-CFD6-4259-A46D-A259EF867ABE}" type="datetimeFigureOut">
              <a:rPr lang="en-US" smtClean="0"/>
              <a:t>11/23/2022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E4CBEFD-4AD8-467C-8CD9-EAB034ED80A9}" type="slidenum">
              <a:rPr lang="en-US" smtClean="0"/>
              <a:t>‹#›</a:t>
            </a:fld>
            <a:endParaRPr lang="en-US"/>
          </a:p>
        </p:txBody>
      </p:sp>
    </p:spTree>
    <p:extLst>
      <p:ext uri="{BB962C8B-B14F-4D97-AF65-F5344CB8AC3E}">
        <p14:creationId xmlns:p14="http://schemas.microsoft.com/office/powerpoint/2010/main" val="2573615929"/>
      </p:ext>
    </p:extLst>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3" r:id="rId12"/>
    <p:sldLayoutId id="2147483804" r:id="rId13"/>
    <p:sldLayoutId id="2147483805" r:id="rId14"/>
    <p:sldLayoutId id="2147483806" r:id="rId15"/>
    <p:sldLayoutId id="2147483807" r:id="rId16"/>
    <p:sldLayoutId id="2147483808" r:id="rId17"/>
  </p:sldLayoutIdLst>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A3F6FD-5AA8-B23C-9756-E1751804FE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B06318-471B-90A9-3D13-6FD46BBA23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8CFFDF-3FCE-6C3B-1864-313739056F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F35107-F294-45C1-B1FC-E4C6BDED75A0}" type="datetimeFigureOut">
              <a:rPr lang="en-GB" smtClean="0"/>
              <a:t>23/11/2022</a:t>
            </a:fld>
            <a:endParaRPr lang="en-GB"/>
          </a:p>
        </p:txBody>
      </p:sp>
      <p:sp>
        <p:nvSpPr>
          <p:cNvPr id="5" name="Footer Placeholder 4">
            <a:extLst>
              <a:ext uri="{FF2B5EF4-FFF2-40B4-BE49-F238E27FC236}">
                <a16:creationId xmlns:a16="http://schemas.microsoft.com/office/drawing/2014/main" id="{AE9D3B1D-AA8C-097C-5F5A-3C392445DF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BD21542-BACE-3B8F-FCCD-B6D0AAB016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924DC-780A-4860-A5F1-8DC6BBF10F39}" type="slidenum">
              <a:rPr lang="en-GB" smtClean="0"/>
              <a:t>‹#›</a:t>
            </a:fld>
            <a:endParaRPr lang="en-GB"/>
          </a:p>
        </p:txBody>
      </p:sp>
    </p:spTree>
    <p:extLst>
      <p:ext uri="{BB962C8B-B14F-4D97-AF65-F5344CB8AC3E}">
        <p14:creationId xmlns:p14="http://schemas.microsoft.com/office/powerpoint/2010/main" val="372696791"/>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Lst>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88C0A3-1AF3-3341-F8E3-7B5B120EB6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39D088-D9F7-27A5-B928-07C7BB0828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0C6231-601D-74DA-DC47-E71A84747D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32EE02-893E-4BD4-8B93-488DF7B441B5}" type="datetimeFigureOut">
              <a:rPr lang="en-GB" smtClean="0"/>
              <a:t>23/11/2022</a:t>
            </a:fld>
            <a:endParaRPr lang="en-GB"/>
          </a:p>
        </p:txBody>
      </p:sp>
      <p:sp>
        <p:nvSpPr>
          <p:cNvPr id="5" name="Footer Placeholder 4">
            <a:extLst>
              <a:ext uri="{FF2B5EF4-FFF2-40B4-BE49-F238E27FC236}">
                <a16:creationId xmlns:a16="http://schemas.microsoft.com/office/drawing/2014/main" id="{27D1C7C9-B82F-1ADB-CE05-CC20F091B3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78BE066-6350-4BF5-3F7B-FD41789770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56976E-2E40-4A99-83C7-A40604371A28}" type="slidenum">
              <a:rPr lang="en-GB" smtClean="0"/>
              <a:t>‹#›</a:t>
            </a:fld>
            <a:endParaRPr lang="en-GB"/>
          </a:p>
        </p:txBody>
      </p:sp>
    </p:spTree>
    <p:extLst>
      <p:ext uri="{BB962C8B-B14F-4D97-AF65-F5344CB8AC3E}">
        <p14:creationId xmlns:p14="http://schemas.microsoft.com/office/powerpoint/2010/main" val="671962916"/>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56" r:id="rId11"/>
    <p:sldLayoutId id="2147483857" r:id="rId12"/>
  </p:sldLayoutIdLst>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16A356-0F39-4330-87CC-C300A1820A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7873668-A921-42B6-94BD-B3A3D81D05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DE4DA2-0022-4CE4-BCB4-927935B771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846836-3DFA-482E-9060-8D54F56622CB}" type="datetimeFigureOut">
              <a:rPr lang="en-US" smtClean="0"/>
              <a:t>11/23/2022</a:t>
            </a:fld>
            <a:endParaRPr lang="en-US"/>
          </a:p>
        </p:txBody>
      </p:sp>
      <p:sp>
        <p:nvSpPr>
          <p:cNvPr id="5" name="Footer Placeholder 4">
            <a:extLst>
              <a:ext uri="{FF2B5EF4-FFF2-40B4-BE49-F238E27FC236}">
                <a16:creationId xmlns:a16="http://schemas.microsoft.com/office/drawing/2014/main" id="{18CA1238-17CA-4D3B-A147-AB8FEABDFA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567DDAA-022E-4C87-92F7-24DBC16798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B5F5D4-3012-4A68-B648-865CE5EFF6F8}" type="slidenum">
              <a:rPr lang="en-US" smtClean="0"/>
              <a:t>‹#›</a:t>
            </a:fld>
            <a:endParaRPr lang="en-US"/>
          </a:p>
        </p:txBody>
      </p:sp>
    </p:spTree>
    <p:extLst>
      <p:ext uri="{BB962C8B-B14F-4D97-AF65-F5344CB8AC3E}">
        <p14:creationId xmlns:p14="http://schemas.microsoft.com/office/powerpoint/2010/main" val="3276268048"/>
      </p:ext>
    </p:extLst>
  </p:cSld>
  <p:clrMap bg1="lt1" tx1="dk1" bg2="lt2" tx2="dk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Lst>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B5828D-94EC-B284-34D9-CB0269AA92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bg-BG"/>
          </a:p>
        </p:txBody>
      </p:sp>
      <p:sp>
        <p:nvSpPr>
          <p:cNvPr id="3" name="Text Placeholder 2">
            <a:extLst>
              <a:ext uri="{FF2B5EF4-FFF2-40B4-BE49-F238E27FC236}">
                <a16:creationId xmlns:a16="http://schemas.microsoft.com/office/drawing/2014/main" id="{D8853A05-947A-ECD9-43B6-83E740A3EE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4B398906-4723-A521-B1DB-B5C17D07B1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5FCBFF-868E-4E2F-AE9B-485246B72BC7}" type="datetimeFigureOut">
              <a:rPr lang="bg-BG" smtClean="0"/>
              <a:t>23.11.2022 г.</a:t>
            </a:fld>
            <a:endParaRPr lang="bg-BG"/>
          </a:p>
        </p:txBody>
      </p:sp>
      <p:sp>
        <p:nvSpPr>
          <p:cNvPr id="5" name="Footer Placeholder 4">
            <a:extLst>
              <a:ext uri="{FF2B5EF4-FFF2-40B4-BE49-F238E27FC236}">
                <a16:creationId xmlns:a16="http://schemas.microsoft.com/office/drawing/2014/main" id="{FC99814F-BA75-BD4A-C276-A4AF4C30E5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bg-BG"/>
          </a:p>
        </p:txBody>
      </p:sp>
      <p:sp>
        <p:nvSpPr>
          <p:cNvPr id="6" name="Slide Number Placeholder 5">
            <a:extLst>
              <a:ext uri="{FF2B5EF4-FFF2-40B4-BE49-F238E27FC236}">
                <a16:creationId xmlns:a16="http://schemas.microsoft.com/office/drawing/2014/main" id="{73E13FCD-7CC8-C5AA-CFC4-4BA7BC59AB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A2337F-BF13-4429-B323-9D8558E810A2}" type="slidenum">
              <a:rPr lang="bg-BG" smtClean="0"/>
              <a:t>‹#›</a:t>
            </a:fld>
            <a:endParaRPr lang="bg-BG"/>
          </a:p>
        </p:txBody>
      </p:sp>
    </p:spTree>
    <p:extLst>
      <p:ext uri="{BB962C8B-B14F-4D97-AF65-F5344CB8AC3E}">
        <p14:creationId xmlns:p14="http://schemas.microsoft.com/office/powerpoint/2010/main" val="2568530496"/>
      </p:ext>
    </p:extLst>
  </p:cSld>
  <p:clrMap bg1="lt1" tx1="dk1" bg2="lt2" tx2="dk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 id="2147483902" r:id="rId8"/>
    <p:sldLayoutId id="2147483903" r:id="rId9"/>
    <p:sldLayoutId id="2147483904" r:id="rId10"/>
    <p:sldLayoutId id="21474839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515C56-CFD6-4259-A46D-A259EF867ABE}" type="datetimeFigureOut">
              <a:rPr lang="en-US" smtClean="0"/>
              <a:t>11/23/2022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4CBEFD-4AD8-467C-8CD9-EAB034ED80A9}" type="slidenum">
              <a:rPr lang="en-US" smtClean="0"/>
              <a:t>‹#›</a:t>
            </a:fld>
            <a:endParaRPr lang="en-US"/>
          </a:p>
        </p:txBody>
      </p:sp>
    </p:spTree>
    <p:extLst>
      <p:ext uri="{BB962C8B-B14F-4D97-AF65-F5344CB8AC3E}">
        <p14:creationId xmlns:p14="http://schemas.microsoft.com/office/powerpoint/2010/main" val="1205807635"/>
      </p:ext>
    </p:extLst>
  </p:cSld>
  <p:clrMap bg1="lt1" tx1="dk1" bg2="lt2" tx2="dk2" accent1="accent1" accent2="accent2" accent3="accent3" accent4="accent4" accent5="accent5" accent6="accent6" hlink="hlink" folHlink="folHlink"/>
  <p:sldLayoutIdLst>
    <p:sldLayoutId id="2147483931" r:id="rId1"/>
    <p:sldLayoutId id="2147483932" r:id="rId2"/>
    <p:sldLayoutId id="2147483933" r:id="rId3"/>
    <p:sldLayoutId id="2147483934" r:id="rId4"/>
    <p:sldLayoutId id="2147483935" r:id="rId5"/>
    <p:sldLayoutId id="2147483936" r:id="rId6"/>
    <p:sldLayoutId id="2147483937" r:id="rId7"/>
    <p:sldLayoutId id="2147483938" r:id="rId8"/>
    <p:sldLayoutId id="2147483939" r:id="rId9"/>
    <p:sldLayoutId id="2147483940" r:id="rId10"/>
    <p:sldLayoutId id="2147483941" r:id="rId11"/>
  </p:sldLayoutIdLst>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DEC2AA-576C-D197-B0D8-19B1C0D33B2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7C3B79F-1CE2-9E63-08D4-8EDE52B182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22969A-680E-3B32-7ECF-656A569B1F9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8890C6-8554-274A-AF19-1D40BBDB24E4}" type="datetimeFigureOut">
              <a:rPr lang="en-US" smtClean="0"/>
              <a:t>11/23/2022</a:t>
            </a:fld>
            <a:endParaRPr lang="en-US"/>
          </a:p>
        </p:txBody>
      </p:sp>
      <p:sp>
        <p:nvSpPr>
          <p:cNvPr id="5" name="Footer Placeholder 4">
            <a:extLst>
              <a:ext uri="{FF2B5EF4-FFF2-40B4-BE49-F238E27FC236}">
                <a16:creationId xmlns:a16="http://schemas.microsoft.com/office/drawing/2014/main" id="{5C721429-369E-50CF-D27E-EEB18690CF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64AC9B8-8E57-4890-A29F-801150082B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84E88E-9766-6045-BB5C-72AA62F93310}" type="slidenum">
              <a:rPr lang="en-US" smtClean="0"/>
              <a:t>‹#›</a:t>
            </a:fld>
            <a:endParaRPr lang="en-US"/>
          </a:p>
        </p:txBody>
      </p:sp>
    </p:spTree>
    <p:extLst>
      <p:ext uri="{BB962C8B-B14F-4D97-AF65-F5344CB8AC3E}">
        <p14:creationId xmlns:p14="http://schemas.microsoft.com/office/powerpoint/2010/main" val="747824583"/>
      </p:ext>
    </p:extLst>
  </p:cSld>
  <p:clrMap bg1="lt1" tx1="dk1" bg2="lt2" tx2="dk2" accent1="accent1" accent2="accent2" accent3="accent3" accent4="accent4" accent5="accent5" accent6="accent6" hlink="hlink" folHlink="folHlink"/>
  <p:sldLayoutIdLst>
    <p:sldLayoutId id="2147483943" r:id="rId1"/>
    <p:sldLayoutId id="2147483944" r:id="rId2"/>
    <p:sldLayoutId id="2147483945" r:id="rId3"/>
    <p:sldLayoutId id="2147483946" r:id="rId4"/>
    <p:sldLayoutId id="2147483947" r:id="rId5"/>
    <p:sldLayoutId id="2147483948" r:id="rId6"/>
    <p:sldLayoutId id="2147483949" r:id="rId7"/>
    <p:sldLayoutId id="2147483950" r:id="rId8"/>
    <p:sldLayoutId id="2147483951" r:id="rId9"/>
    <p:sldLayoutId id="2147483952" r:id="rId10"/>
    <p:sldLayoutId id="2147483953" r:id="rId11"/>
  </p:sldLayoutIdLst>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Layout" Target="../diagrams/layout2.xml"/><Relationship Id="rId7" Type="http://schemas.openxmlformats.org/officeDocument/2006/relationships/image" Target="../media/image8.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5.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4.xml"/></Relationships>
</file>

<file path=ppt/slides/_rels/slide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4.xml"/></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64.xml"/></Relationships>
</file>

<file path=ppt/slides/_rels/slide1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4.xml"/></Relationships>
</file>

<file path=ppt/slides/_rels/slide11.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6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13.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64.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65.xml"/></Relationships>
</file>

<file path=ppt/slides/_rels/slide15.xml.rels><?xml version="1.0" encoding="UTF-8" standalone="yes"?>
<Relationships xmlns="http://schemas.openxmlformats.org/package/2006/relationships"><Relationship Id="rId3" Type="http://schemas.openxmlformats.org/officeDocument/2006/relationships/hyperlink" Target="https://zh.wikipedia.org/wiki/File:Image_shows_the_Union_and_Chinese_Flags_together._MOD_45157410.jpg" TargetMode="External"/><Relationship Id="rId2" Type="http://schemas.openxmlformats.org/officeDocument/2006/relationships/image" Target="../media/image26.jpg"/><Relationship Id="rId1" Type="http://schemas.openxmlformats.org/officeDocument/2006/relationships/slideLayout" Target="../slideLayouts/slideLayout53.xml"/></Relationships>
</file>

<file path=ppt/slides/_rels/slide16.xml.rels><?xml version="1.0" encoding="UTF-8" standalone="yes"?>
<Relationships xmlns="http://schemas.openxmlformats.org/package/2006/relationships"><Relationship Id="rId3" Type="http://schemas.openxmlformats.org/officeDocument/2006/relationships/hyperlink" Target="https://zh.wikipedia.org/wiki/File:Image_shows_the_Union_and_Chinese_Flags_together._MOD_45157410.jpg" TargetMode="External"/><Relationship Id="rId2" Type="http://schemas.openxmlformats.org/officeDocument/2006/relationships/image" Target="../media/image26.jpg"/><Relationship Id="rId1" Type="http://schemas.openxmlformats.org/officeDocument/2006/relationships/slideLayout" Target="../slideLayouts/slideLayout55.xml"/></Relationships>
</file>

<file path=ppt/slides/_rels/slide17.xml.rels><?xml version="1.0" encoding="UTF-8" standalone="yes"?>
<Relationships xmlns="http://schemas.openxmlformats.org/package/2006/relationships"><Relationship Id="rId3" Type="http://schemas.openxmlformats.org/officeDocument/2006/relationships/hyperlink" Target="https://zh.wikipedia.org/wiki/File:Image_shows_the_Union_and_Chinese_Flags_together._MOD_45157410.jpg" TargetMode="External"/><Relationship Id="rId2" Type="http://schemas.openxmlformats.org/officeDocument/2006/relationships/image" Target="../media/image26.jpg"/><Relationship Id="rId1" Type="http://schemas.openxmlformats.org/officeDocument/2006/relationships/slideLayout" Target="../slideLayouts/slideLayout53.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xml"/><Relationship Id="rId1" Type="http://schemas.openxmlformats.org/officeDocument/2006/relationships/slideLayout" Target="../slideLayouts/slideLayout42.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2.xml"/></Relationships>
</file>

<file path=ppt/slides/_rels/slide2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4.xml"/></Relationships>
</file>

<file path=ppt/slides/_rels/slide22.xml.rels><?xml version="1.0" encoding="UTF-8" standalone="yes"?>
<Relationships xmlns="http://schemas.openxmlformats.org/package/2006/relationships"><Relationship Id="rId3" Type="http://schemas.openxmlformats.org/officeDocument/2006/relationships/hyperlink" Target="https://link.springer.com/article/10.1007/s10490-006-9010-7" TargetMode="External"/><Relationship Id="rId2" Type="http://schemas.openxmlformats.org/officeDocument/2006/relationships/notesSlide" Target="../notesSlides/notesSlide2.xml"/><Relationship Id="rId1" Type="http://schemas.openxmlformats.org/officeDocument/2006/relationships/slideLayout" Target="../slideLayouts/slideLayout42.xml"/></Relationships>
</file>

<file path=ppt/slides/_rels/slide23.xml.rels><?xml version="1.0" encoding="UTF-8" standalone="yes"?>
<Relationships xmlns="http://schemas.openxmlformats.org/package/2006/relationships"><Relationship Id="rId3" Type="http://schemas.openxmlformats.org/officeDocument/2006/relationships/hyperlink" Target="https://link.springer.com/article/10.1007/s10490-006-9010-7" TargetMode="External"/><Relationship Id="rId2" Type="http://schemas.openxmlformats.org/officeDocument/2006/relationships/notesSlide" Target="../notesSlides/notesSlide3.xml"/><Relationship Id="rId1" Type="http://schemas.openxmlformats.org/officeDocument/2006/relationships/slideLayout" Target="../slideLayouts/slideLayout42.xml"/><Relationship Id="rId5" Type="http://schemas.openxmlformats.org/officeDocument/2006/relationships/hyperlink" Target="https://www.hofstede-insights.com/country-comparison/china,the-uk/" TargetMode="External"/><Relationship Id="rId4" Type="http://schemas.openxmlformats.org/officeDocument/2006/relationships/hyperlink" Target="http://realtyplusnc.com/5-famous-joint-ventures-that-failed/"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journals.aom.org/doi/abs/10.5465/256884" TargetMode="External"/><Relationship Id="rId2" Type="http://schemas.openxmlformats.org/officeDocument/2006/relationships/notesSlide" Target="../notesSlides/notesSlide4.xml"/><Relationship Id="rId1" Type="http://schemas.openxmlformats.org/officeDocument/2006/relationships/slideLayout" Target="../slideLayouts/slideLayout4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7" name="Rectangle 1066">
            <a:extLst>
              <a:ext uri="{FF2B5EF4-FFF2-40B4-BE49-F238E27FC236}">
                <a16:creationId xmlns:a16="http://schemas.microsoft.com/office/drawing/2014/main" id="{D55CA618-78A6-47F6-B865-E9315164F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69" name="Group 1068">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1255" y="-1"/>
            <a:ext cx="7649490" cy="5728133"/>
            <a:chOff x="329184" y="1"/>
            <a:chExt cx="524256" cy="5728133"/>
          </a:xfrm>
        </p:grpSpPr>
        <p:cxnSp>
          <p:nvCxnSpPr>
            <p:cNvPr id="1070" name="Straight Connector 1069">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71" name="Rectangle 1070">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073" name="Rectangle 1072">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318045"/>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Заглавие 1"/>
          <p:cNvSpPr>
            <a:spLocks noGrp="1"/>
          </p:cNvSpPr>
          <p:nvPr>
            <p:ph type="ctrTitle"/>
          </p:nvPr>
        </p:nvSpPr>
        <p:spPr>
          <a:xfrm>
            <a:off x="1060232" y="3941205"/>
            <a:ext cx="10071536" cy="929750"/>
          </a:xfrm>
        </p:spPr>
        <p:txBody>
          <a:bodyPr anchor="b">
            <a:normAutofit fontScale="90000"/>
          </a:bodyPr>
          <a:lstStyle/>
          <a:p>
            <a:br>
              <a:rPr lang="en-US" sz="1300" b="1"/>
            </a:br>
            <a:br>
              <a:rPr lang="en-US" sz="1300" b="1"/>
            </a:br>
            <a:br>
              <a:rPr lang="en-US" sz="1300" b="1"/>
            </a:br>
            <a:br>
              <a:rPr lang="en-US" sz="1300" b="1" i="1"/>
            </a:br>
            <a:endParaRPr lang="en-US" sz="1300" b="1" i="1"/>
          </a:p>
        </p:txBody>
      </p:sp>
      <p:sp>
        <p:nvSpPr>
          <p:cNvPr id="3" name="Подзаглавие 2"/>
          <p:cNvSpPr>
            <a:spLocks noGrp="1"/>
          </p:cNvSpPr>
          <p:nvPr>
            <p:ph type="subTitle" idx="1"/>
          </p:nvPr>
        </p:nvSpPr>
        <p:spPr>
          <a:xfrm>
            <a:off x="1060232" y="4023590"/>
            <a:ext cx="10071536" cy="1409528"/>
          </a:xfrm>
        </p:spPr>
        <p:txBody>
          <a:bodyPr anchor="t">
            <a:normAutofit/>
          </a:bodyPr>
          <a:lstStyle/>
          <a:p>
            <a:r>
              <a:rPr lang="en-GB" sz="4000" b="0" i="0" dirty="0">
                <a:solidFill>
                  <a:srgbClr val="2A363B"/>
                </a:solidFill>
                <a:effectLst/>
                <a:latin typeface="Calibri" panose="020F0502020204030204" pitchFamily="34" charset="0"/>
                <a:cs typeface="Calibri" panose="020F0502020204030204" pitchFamily="34" charset="0"/>
              </a:rPr>
              <a:t>A JOINT VENTURE WITH A FOREIGN COMPANY BASED IN CHINA</a:t>
            </a:r>
            <a:endParaRPr lang="en-US" sz="4000" b="1" dirty="0">
              <a:latin typeface="Calibri" panose="020F0502020204030204" pitchFamily="34" charset="0"/>
              <a:cs typeface="Calibri" panose="020F0502020204030204" pitchFamily="34" charset="0"/>
            </a:endParaRPr>
          </a:p>
        </p:txBody>
      </p:sp>
      <p:pic>
        <p:nvPicPr>
          <p:cNvPr id="1027" name="Picture 3" descr="C:\Users\User\Desktop\GBR.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1796" y="671201"/>
            <a:ext cx="4741432" cy="299923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Users\User\Desktop\CHN.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90679" y="671201"/>
            <a:ext cx="4741432" cy="2999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37041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1681719-939B-DAE1-386D-29DE8DB61B76}"/>
              </a:ext>
            </a:extLst>
          </p:cNvPr>
          <p:cNvSpPr>
            <a:spLocks noGrp="1"/>
          </p:cNvSpPr>
          <p:nvPr>
            <p:ph type="title"/>
          </p:nvPr>
        </p:nvSpPr>
        <p:spPr>
          <a:xfrm>
            <a:off x="754947" y="427809"/>
            <a:ext cx="9252154" cy="1016654"/>
          </a:xfrm>
          <a:noFill/>
          <a:effectLst>
            <a:innerShdw blurRad="63500" dist="50800" dir="16200000">
              <a:prstClr val="black">
                <a:alpha val="50000"/>
              </a:prstClr>
            </a:innerShdw>
            <a:reflection blurRad="6350" stA="52000" endA="300" endPos="35000" dir="5400000" sy="-100000" algn="bl" rotWithShape="0"/>
          </a:effectLst>
        </p:spPr>
        <p:txBody>
          <a:bodyPr>
            <a:normAutofit/>
          </a:bodyPr>
          <a:lstStyle/>
          <a:p>
            <a:pPr algn="just"/>
            <a:r>
              <a:rPr lang="en-US" sz="5400" b="1" dirty="0">
                <a:solidFill>
                  <a:srgbClr val="EBEBEB"/>
                </a:solidFill>
                <a:latin typeface="Calibri" panose="020F0502020204030204" pitchFamily="34" charset="0"/>
                <a:cs typeface="Calibri" panose="020F0502020204030204" pitchFamily="34" charset="0"/>
              </a:rPr>
              <a:t>Agenda</a:t>
            </a:r>
          </a:p>
        </p:txBody>
      </p:sp>
      <p:sp>
        <p:nvSpPr>
          <p:cNvPr id="14" name="Rectangle 1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Shape 1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DE87ADE1-14ED-DACE-E59D-CEED49B79C67}"/>
              </a:ext>
            </a:extLst>
          </p:cNvPr>
          <p:cNvGraphicFramePr>
            <a:graphicFrameLocks noGrp="1"/>
          </p:cNvGraphicFramePr>
          <p:nvPr>
            <p:ph idx="1"/>
            <p:extLst>
              <p:ext uri="{D42A27DB-BD31-4B8C-83A1-F6EECF244321}">
                <p14:modId xmlns:p14="http://schemas.microsoft.com/office/powerpoint/2010/main" val="4057672779"/>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30398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0C47C-783B-860E-0AA8-FCC837CC3CE1}"/>
              </a:ext>
            </a:extLst>
          </p:cNvPr>
          <p:cNvSpPr>
            <a:spLocks noGrp="1"/>
          </p:cNvSpPr>
          <p:nvPr>
            <p:ph type="title"/>
          </p:nvPr>
        </p:nvSpPr>
        <p:spPr>
          <a:xfrm>
            <a:off x="358836" y="0"/>
            <a:ext cx="6294054" cy="1035918"/>
          </a:xfrm>
        </p:spPr>
        <p:txBody>
          <a:bodyPr>
            <a:noAutofit/>
          </a:bodyPr>
          <a:lstStyle/>
          <a:p>
            <a:pPr>
              <a:lnSpc>
                <a:spcPct val="200000"/>
              </a:lnSpc>
            </a:pPr>
            <a:r>
              <a:rPr lang="en-US" sz="4000" b="1" u="sng" dirty="0">
                <a:solidFill>
                  <a:schemeClr val="tx1"/>
                </a:solidFill>
                <a:latin typeface="Calibri" panose="020F0502020204030204" pitchFamily="34" charset="0"/>
                <a:cs typeface="Calibri" panose="020F0502020204030204" pitchFamily="34" charset="0"/>
              </a:rPr>
              <a:t>Introduction to the content</a:t>
            </a:r>
          </a:p>
        </p:txBody>
      </p:sp>
      <p:graphicFrame>
        <p:nvGraphicFramePr>
          <p:cNvPr id="7" name="Content Placeholder 2">
            <a:extLst>
              <a:ext uri="{FF2B5EF4-FFF2-40B4-BE49-F238E27FC236}">
                <a16:creationId xmlns:a16="http://schemas.microsoft.com/office/drawing/2014/main" id="{3F0B5ED2-D09C-3865-0C47-D242E228CACF}"/>
              </a:ext>
            </a:extLst>
          </p:cNvPr>
          <p:cNvGraphicFramePr>
            <a:graphicFrameLocks noGrp="1"/>
          </p:cNvGraphicFramePr>
          <p:nvPr>
            <p:ph idx="1"/>
          </p:nvPr>
        </p:nvGraphicFramePr>
        <p:xfrm>
          <a:off x="310464" y="1259841"/>
          <a:ext cx="6242736" cy="52095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close up of a flag&#10;&#10;Description automatically generated with medium confidence">
            <a:extLst>
              <a:ext uri="{FF2B5EF4-FFF2-40B4-BE49-F238E27FC236}">
                <a16:creationId xmlns:a16="http://schemas.microsoft.com/office/drawing/2014/main" id="{A79ECDD9-F317-8269-D967-3ED7517B73C6}"/>
              </a:ext>
            </a:extLst>
          </p:cNvPr>
          <p:cNvPicPr>
            <a:picLocks noChangeAspect="1"/>
          </p:cNvPicPr>
          <p:nvPr/>
        </p:nvPicPr>
        <p:blipFill rotWithShape="1">
          <a:blip r:embed="rId7"/>
          <a:srcRect t="12004" r="-2" b="6146"/>
          <a:stretch/>
        </p:blipFill>
        <p:spPr>
          <a:xfrm>
            <a:off x="6653091" y="0"/>
            <a:ext cx="5538909" cy="3312150"/>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4" descr="A red flag with stars&#10;&#10;Description automatically generated with low confidence">
            <a:extLst>
              <a:ext uri="{FF2B5EF4-FFF2-40B4-BE49-F238E27FC236}">
                <a16:creationId xmlns:a16="http://schemas.microsoft.com/office/drawing/2014/main" id="{EA8AE839-E031-8882-11AE-663E9C1D0E82}"/>
              </a:ext>
            </a:extLst>
          </p:cNvPr>
          <p:cNvPicPr>
            <a:picLocks noChangeAspect="1"/>
          </p:cNvPicPr>
          <p:nvPr/>
        </p:nvPicPr>
        <p:blipFill rotWithShape="1">
          <a:blip r:embed="rId8"/>
          <a:srcRect r="-2" b="18151"/>
          <a:stretch/>
        </p:blipFill>
        <p:spPr>
          <a:xfrm>
            <a:off x="6652890" y="3429000"/>
            <a:ext cx="5539110" cy="3429000"/>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Tree>
    <p:extLst>
      <p:ext uri="{BB962C8B-B14F-4D97-AF65-F5344CB8AC3E}">
        <p14:creationId xmlns:p14="http://schemas.microsoft.com/office/powerpoint/2010/main" val="301905781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FD25C-F4CC-F294-7B19-04C8A4485E20}"/>
              </a:ext>
            </a:extLst>
          </p:cNvPr>
          <p:cNvSpPr>
            <a:spLocks noGrp="1"/>
          </p:cNvSpPr>
          <p:nvPr>
            <p:ph type="title"/>
          </p:nvPr>
        </p:nvSpPr>
        <p:spPr>
          <a:xfrm>
            <a:off x="-174910" y="212652"/>
            <a:ext cx="9404723" cy="1400530"/>
          </a:xfrm>
        </p:spPr>
        <p:txBody>
          <a:bodyPr/>
          <a:lstStyle/>
          <a:p>
            <a:pPr algn="ctr"/>
            <a:r>
              <a:rPr lang="en-US" b="1" u="sng" dirty="0">
                <a:solidFill>
                  <a:schemeClr val="tx1"/>
                </a:solidFill>
                <a:latin typeface="Calibri" panose="020F0502020204030204" pitchFamily="34" charset="0"/>
                <a:cs typeface="Calibri" panose="020F0502020204030204" pitchFamily="34" charset="0"/>
              </a:rPr>
              <a:t>Introduction on Chinese Culture</a:t>
            </a:r>
          </a:p>
        </p:txBody>
      </p:sp>
      <p:sp>
        <p:nvSpPr>
          <p:cNvPr id="3" name="Content Placeholder 2">
            <a:extLst>
              <a:ext uri="{FF2B5EF4-FFF2-40B4-BE49-F238E27FC236}">
                <a16:creationId xmlns:a16="http://schemas.microsoft.com/office/drawing/2014/main" id="{A3D5A4B3-C447-A1D0-9EA6-D367FEE60CDD}"/>
              </a:ext>
            </a:extLst>
          </p:cNvPr>
          <p:cNvSpPr>
            <a:spLocks noGrp="1"/>
          </p:cNvSpPr>
          <p:nvPr>
            <p:ph idx="1"/>
          </p:nvPr>
        </p:nvSpPr>
        <p:spPr>
          <a:xfrm>
            <a:off x="5835243" y="1090657"/>
            <a:ext cx="6005069" cy="5593901"/>
          </a:xfrm>
        </p:spPr>
        <p:style>
          <a:lnRef idx="2">
            <a:schemeClr val="accent3"/>
          </a:lnRef>
          <a:fillRef idx="1">
            <a:schemeClr val="lt1"/>
          </a:fillRef>
          <a:effectRef idx="0">
            <a:schemeClr val="accent3"/>
          </a:effectRef>
          <a:fontRef idx="minor">
            <a:schemeClr val="dk1"/>
          </a:fontRef>
        </p:style>
        <p:txBody>
          <a:bodyPr>
            <a:normAutofit fontScale="92500"/>
          </a:bodyPr>
          <a:lstStyle/>
          <a:p>
            <a:r>
              <a:rPr lang="en-US" sz="1900" dirty="0">
                <a:solidFill>
                  <a:schemeClr val="tx1"/>
                </a:solidFill>
                <a:latin typeface="Calibri" panose="020F0502020204030204" pitchFamily="34" charset="0"/>
                <a:cs typeface="Calibri" panose="020F0502020204030204" pitchFamily="34" charset="0"/>
              </a:rPr>
              <a:t>Moving from the UK to a country abroad is not as easy as we think. According to (</a:t>
            </a:r>
            <a:r>
              <a:rPr lang="en-US" sz="1900" i="0" dirty="0">
                <a:solidFill>
                  <a:schemeClr val="tx1"/>
                </a:solidFill>
                <a:effectLst/>
                <a:latin typeface="Calibri" panose="020F0502020204030204" pitchFamily="34" charset="0"/>
                <a:cs typeface="Calibri" panose="020F0502020204030204" pitchFamily="34" charset="0"/>
              </a:rPr>
              <a:t>TMG Financial Solutions team) we need to make sure that: ‘’ We take the time to prepare ourselves for the new destination. Moving overseas can be as difficult as it is exciting and </a:t>
            </a:r>
            <a:r>
              <a:rPr lang="en-GB" sz="1900" i="0" dirty="0">
                <a:solidFill>
                  <a:schemeClr val="tx1"/>
                </a:solidFill>
                <a:effectLst/>
                <a:latin typeface="Calibri" panose="020F0502020204030204" pitchFamily="34" charset="0"/>
                <a:cs typeface="Calibri" panose="020F0502020204030204" pitchFamily="34" charset="0"/>
              </a:rPr>
              <a:t>familiarising</a:t>
            </a:r>
            <a:r>
              <a:rPr lang="en-US" sz="1900" i="0" dirty="0">
                <a:solidFill>
                  <a:schemeClr val="tx1"/>
                </a:solidFill>
                <a:effectLst/>
                <a:latin typeface="Calibri" panose="020F0502020204030204" pitchFamily="34" charset="0"/>
                <a:cs typeface="Calibri" panose="020F0502020204030204" pitchFamily="34" charset="0"/>
              </a:rPr>
              <a:t> yourself with the customs ahead of time might help you </a:t>
            </a:r>
            <a:r>
              <a:rPr lang="en-GB" sz="1900" i="0" dirty="0">
                <a:solidFill>
                  <a:schemeClr val="tx1"/>
                </a:solidFill>
                <a:effectLst/>
                <a:latin typeface="Calibri" panose="020F0502020204030204" pitchFamily="34" charset="0"/>
                <a:cs typeface="Calibri" panose="020F0502020204030204" pitchFamily="34" charset="0"/>
              </a:rPr>
              <a:t>minimise</a:t>
            </a:r>
            <a:r>
              <a:rPr lang="en-US" sz="1900" i="0" dirty="0">
                <a:solidFill>
                  <a:schemeClr val="tx1"/>
                </a:solidFill>
                <a:effectLst/>
                <a:latin typeface="Calibri" panose="020F0502020204030204" pitchFamily="34" charset="0"/>
                <a:cs typeface="Calibri" panose="020F0502020204030204" pitchFamily="34" charset="0"/>
              </a:rPr>
              <a:t> some of the effects of culture shock’’.</a:t>
            </a:r>
          </a:p>
          <a:p>
            <a:pPr marL="0" indent="0">
              <a:buNone/>
            </a:pPr>
            <a:endParaRPr lang="en-US" sz="1900" dirty="0">
              <a:solidFill>
                <a:schemeClr val="tx1"/>
              </a:solidFill>
              <a:latin typeface="Calibri" panose="020F0502020204030204" pitchFamily="34" charset="0"/>
              <a:cs typeface="Calibri" panose="020F0502020204030204" pitchFamily="34" charset="0"/>
            </a:endParaRPr>
          </a:p>
          <a:p>
            <a:r>
              <a:rPr lang="en-US" sz="1900" dirty="0">
                <a:solidFill>
                  <a:schemeClr val="tx1"/>
                </a:solidFill>
                <a:latin typeface="Calibri" panose="020F0502020204030204" pitchFamily="34" charset="0"/>
                <a:cs typeface="Calibri" panose="020F0502020204030204" pitchFamily="34" charset="0"/>
              </a:rPr>
              <a:t>Cultures could be a massive barrier to making the business successful. “While</a:t>
            </a:r>
            <a:r>
              <a:rPr lang="en-US" sz="1900" i="0" dirty="0">
                <a:solidFill>
                  <a:schemeClr val="tx1"/>
                </a:solidFill>
                <a:effectLst/>
                <a:latin typeface="Calibri" panose="020F0502020204030204" pitchFamily="34" charset="0"/>
                <a:cs typeface="Calibri" panose="020F0502020204030204" pitchFamily="34" charset="0"/>
              </a:rPr>
              <a:t> a joint venture works contractually, both companies should have matching cultures” (Joseph Safina 2020). </a:t>
            </a:r>
          </a:p>
          <a:p>
            <a:endParaRPr lang="en-US" sz="1900" i="0" dirty="0">
              <a:solidFill>
                <a:schemeClr val="tx1"/>
              </a:solidFill>
              <a:effectLst/>
              <a:latin typeface="Calibri" panose="020F0502020204030204" pitchFamily="34" charset="0"/>
              <a:cs typeface="Calibri" panose="020F0502020204030204" pitchFamily="34" charset="0"/>
            </a:endParaRPr>
          </a:p>
          <a:p>
            <a:r>
              <a:rPr lang="en-GB" sz="1800" b="0" i="0" dirty="0">
                <a:solidFill>
                  <a:srgbClr val="000000"/>
                </a:solidFill>
                <a:effectLst/>
                <a:latin typeface="Calibri" panose="020F0502020204030204" pitchFamily="34" charset="0"/>
                <a:cs typeface="Calibri" panose="020F0502020204030204" pitchFamily="34" charset="0"/>
              </a:rPr>
              <a:t>An essential figure of the Chinese culture is its social nature when making a comparation to western culture which is usually more individual. Chinese culture has a solid attention on society, and the standards of respect, honesty, kindness, and strong family values are held in high regard. </a:t>
            </a:r>
            <a:endParaRPr lang="en-US" sz="2000" dirty="0">
              <a:solidFill>
                <a:srgbClr val="333333"/>
              </a:solidFill>
              <a:latin typeface="Calibri" panose="020F0502020204030204" pitchFamily="34" charset="0"/>
              <a:cs typeface="Calibri" panose="020F0502020204030204" pitchFamily="34" charset="0"/>
            </a:endParaRPr>
          </a:p>
          <a:p>
            <a:endParaRPr lang="en-US" sz="2000" dirty="0"/>
          </a:p>
          <a:p>
            <a:endParaRPr lang="en-US" sz="2000" dirty="0"/>
          </a:p>
        </p:txBody>
      </p:sp>
      <p:pic>
        <p:nvPicPr>
          <p:cNvPr id="7" name="Picture 6">
            <a:extLst>
              <a:ext uri="{FF2B5EF4-FFF2-40B4-BE49-F238E27FC236}">
                <a16:creationId xmlns:a16="http://schemas.microsoft.com/office/drawing/2014/main" id="{EB4BB4A8-7D89-B36E-8D4F-6AA83A9FF6A2}"/>
              </a:ext>
            </a:extLst>
          </p:cNvPr>
          <p:cNvPicPr>
            <a:picLocks noChangeAspect="1"/>
          </p:cNvPicPr>
          <p:nvPr/>
        </p:nvPicPr>
        <p:blipFill>
          <a:blip r:embed="rId2"/>
          <a:stretch>
            <a:fillRect/>
          </a:stretch>
        </p:blipFill>
        <p:spPr>
          <a:xfrm>
            <a:off x="2634227" y="4873594"/>
            <a:ext cx="2726277" cy="177191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4" name="Picture 3">
            <a:extLst>
              <a:ext uri="{FF2B5EF4-FFF2-40B4-BE49-F238E27FC236}">
                <a16:creationId xmlns:a16="http://schemas.microsoft.com/office/drawing/2014/main" id="{7B4276A3-9256-F286-E5ED-04B5DF2BA9BA}"/>
              </a:ext>
            </a:extLst>
          </p:cNvPr>
          <p:cNvPicPr>
            <a:picLocks noChangeAspect="1"/>
          </p:cNvPicPr>
          <p:nvPr/>
        </p:nvPicPr>
        <p:blipFill>
          <a:blip r:embed="rId3"/>
          <a:stretch>
            <a:fillRect/>
          </a:stretch>
        </p:blipFill>
        <p:spPr>
          <a:xfrm>
            <a:off x="232628" y="1245775"/>
            <a:ext cx="2726277" cy="176122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5">
            <a:extLst>
              <a:ext uri="{FF2B5EF4-FFF2-40B4-BE49-F238E27FC236}">
                <a16:creationId xmlns:a16="http://schemas.microsoft.com/office/drawing/2014/main" id="{DFF1B1CC-F7DB-8614-585A-1588D919A971}"/>
              </a:ext>
            </a:extLst>
          </p:cNvPr>
          <p:cNvPicPr>
            <a:picLocks noChangeAspect="1"/>
          </p:cNvPicPr>
          <p:nvPr/>
        </p:nvPicPr>
        <p:blipFill>
          <a:blip r:embed="rId4"/>
          <a:stretch>
            <a:fillRect/>
          </a:stretch>
        </p:blipFill>
        <p:spPr>
          <a:xfrm>
            <a:off x="335333" y="3498688"/>
            <a:ext cx="2726277" cy="176122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 name="Picture 4">
            <a:extLst>
              <a:ext uri="{FF2B5EF4-FFF2-40B4-BE49-F238E27FC236}">
                <a16:creationId xmlns:a16="http://schemas.microsoft.com/office/drawing/2014/main" id="{8589F8AA-DA88-0D0C-37BD-6C8F46D98F14}"/>
              </a:ext>
            </a:extLst>
          </p:cNvPr>
          <p:cNvPicPr>
            <a:picLocks noChangeAspect="1"/>
          </p:cNvPicPr>
          <p:nvPr/>
        </p:nvPicPr>
        <p:blipFill>
          <a:blip r:embed="rId5"/>
          <a:stretch>
            <a:fillRect/>
          </a:stretch>
        </p:blipFill>
        <p:spPr>
          <a:xfrm>
            <a:off x="2771718" y="2126386"/>
            <a:ext cx="2726277" cy="176122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69984198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5AB8D-24F9-FD9E-02BC-1E23D37BF9E5}"/>
              </a:ext>
            </a:extLst>
          </p:cNvPr>
          <p:cNvSpPr>
            <a:spLocks noGrp="1"/>
          </p:cNvSpPr>
          <p:nvPr>
            <p:ph type="title"/>
          </p:nvPr>
        </p:nvSpPr>
        <p:spPr>
          <a:xfrm>
            <a:off x="381068" y="227431"/>
            <a:ext cx="9404723" cy="460938"/>
          </a:xfrm>
        </p:spPr>
        <p:txBody>
          <a:bodyPr/>
          <a:lstStyle/>
          <a:p>
            <a:r>
              <a:rPr lang="en-US" b="1" u="sng" dirty="0">
                <a:solidFill>
                  <a:schemeClr val="tx1"/>
                </a:solidFill>
                <a:latin typeface="Calibri" panose="020F0502020204030204" pitchFamily="34" charset="0"/>
                <a:cs typeface="Calibri" panose="020F0502020204030204" pitchFamily="34" charset="0"/>
              </a:rPr>
              <a:t>Introduction on Chinese Culture</a:t>
            </a:r>
          </a:p>
        </p:txBody>
      </p:sp>
      <p:sp>
        <p:nvSpPr>
          <p:cNvPr id="3" name="Content Placeholder 2">
            <a:extLst>
              <a:ext uri="{FF2B5EF4-FFF2-40B4-BE49-F238E27FC236}">
                <a16:creationId xmlns:a16="http://schemas.microsoft.com/office/drawing/2014/main" id="{112180B5-63EC-9A3F-FE50-A204E8BAA3EA}"/>
              </a:ext>
            </a:extLst>
          </p:cNvPr>
          <p:cNvSpPr>
            <a:spLocks noGrp="1"/>
          </p:cNvSpPr>
          <p:nvPr>
            <p:ph idx="1"/>
          </p:nvPr>
        </p:nvSpPr>
        <p:spPr>
          <a:xfrm>
            <a:off x="0" y="1627961"/>
            <a:ext cx="6944139" cy="5129760"/>
          </a:xfrm>
        </p:spPr>
        <p:txBody>
          <a:bodyPr>
            <a:normAutofit lnSpcReduction="10000"/>
          </a:bodyPr>
          <a:lstStyle/>
          <a:p>
            <a:r>
              <a:rPr lang="en-US" sz="1900" dirty="0">
                <a:solidFill>
                  <a:schemeClr val="tx1"/>
                </a:solidFill>
                <a:latin typeface="Calibri" panose="020F0502020204030204" pitchFamily="34" charset="0"/>
                <a:cs typeface="Calibri" panose="020F0502020204030204" pitchFamily="34" charset="0"/>
              </a:rPr>
              <a:t>One of the main differences and barriers that the business could face is of course the language barrier. “Understanding cultural differences is one of the most significant skills for firms to develop in order to have a competitive advantage in international business. </a:t>
            </a:r>
            <a:r>
              <a:rPr lang="en-GB" sz="1900" dirty="0">
                <a:solidFill>
                  <a:schemeClr val="tx1"/>
                </a:solidFill>
                <a:latin typeface="Calibri" panose="020F0502020204030204" pitchFamily="34" charset="0"/>
                <a:cs typeface="Calibri" panose="020F0502020204030204" pitchFamily="34" charset="0"/>
              </a:rPr>
              <a:t>Organisations</a:t>
            </a:r>
            <a:r>
              <a:rPr lang="en-US" sz="1900" dirty="0">
                <a:solidFill>
                  <a:schemeClr val="tx1"/>
                </a:solidFill>
                <a:latin typeface="Calibri" panose="020F0502020204030204" pitchFamily="34" charset="0"/>
                <a:cs typeface="Calibri" panose="020F0502020204030204" pitchFamily="34" charset="0"/>
              </a:rPr>
              <a:t> should focus on eliminating the cross-cultural communication barriers.” (R. </a:t>
            </a:r>
            <a:r>
              <a:rPr lang="en-US" sz="1900" dirty="0" err="1">
                <a:solidFill>
                  <a:schemeClr val="tx1"/>
                </a:solidFill>
                <a:latin typeface="Calibri" panose="020F0502020204030204" pitchFamily="34" charset="0"/>
                <a:cs typeface="Calibri" panose="020F0502020204030204" pitchFamily="34" charset="0"/>
              </a:rPr>
              <a:t>Delecta</a:t>
            </a:r>
            <a:r>
              <a:rPr lang="en-US" sz="1900" dirty="0">
                <a:solidFill>
                  <a:schemeClr val="tx1"/>
                </a:solidFill>
                <a:latin typeface="Calibri" panose="020F0502020204030204" pitchFamily="34" charset="0"/>
                <a:cs typeface="Calibri" panose="020F0502020204030204" pitchFamily="34" charset="0"/>
              </a:rPr>
              <a:t> Jenifer 2015).</a:t>
            </a:r>
          </a:p>
          <a:p>
            <a:endParaRPr lang="en-US" sz="1900" dirty="0">
              <a:latin typeface="Calibri" panose="020F0502020204030204" pitchFamily="34" charset="0"/>
              <a:cs typeface="Calibri" panose="020F0502020204030204" pitchFamily="34" charset="0"/>
            </a:endParaRPr>
          </a:p>
          <a:p>
            <a:r>
              <a:rPr lang="en-US" sz="1900" dirty="0">
                <a:solidFill>
                  <a:schemeClr val="tx1"/>
                </a:solidFill>
                <a:latin typeface="Calibri" panose="020F0502020204030204" pitchFamily="34" charset="0"/>
                <a:cs typeface="Calibri" panose="020F0502020204030204" pitchFamily="34" charset="0"/>
              </a:rPr>
              <a:t>In the United Kingdom, laws and contracts are seen to be more significant in business discussions. On the other hand, the Chinese desire a more general agreement as the foundation of the contract lies on the relationship between the parties.</a:t>
            </a:r>
          </a:p>
          <a:p>
            <a:endParaRPr lang="en-US" sz="1900" dirty="0">
              <a:latin typeface="Calibri" panose="020F0502020204030204" pitchFamily="34" charset="0"/>
              <a:cs typeface="Calibri" panose="020F0502020204030204" pitchFamily="34" charset="0"/>
            </a:endParaRPr>
          </a:p>
          <a:p>
            <a:r>
              <a:rPr lang="en-US" sz="1900" dirty="0">
                <a:solidFill>
                  <a:schemeClr val="tx1"/>
                </a:solidFill>
                <a:latin typeface="Calibri" panose="020F0502020204030204" pitchFamily="34" charset="0"/>
                <a:cs typeface="Calibri" panose="020F0502020204030204" pitchFamily="34" charset="0"/>
              </a:rPr>
              <a:t>Another point to consider is the attitudes. </a:t>
            </a:r>
            <a:r>
              <a:rPr lang="en-GB" sz="1900" dirty="0">
                <a:solidFill>
                  <a:schemeClr val="tx1"/>
                </a:solidFill>
                <a:latin typeface="Calibri" panose="020F0502020204030204" pitchFamily="34" charset="0"/>
                <a:cs typeface="Calibri" panose="020F0502020204030204" pitchFamily="34" charset="0"/>
              </a:rPr>
              <a:t>Attitudes can be a massive factor in the industry. This is due to the choice we are making, dealing with challenges and finally receiving and sharing success.</a:t>
            </a:r>
            <a:endParaRPr lang="en-US" sz="2000" i="0" dirty="0">
              <a:solidFill>
                <a:schemeClr val="tx1"/>
              </a:solidFill>
              <a:effectLst/>
              <a:latin typeface="Calibri" panose="020F0502020204030204" pitchFamily="34" charset="0"/>
              <a:cs typeface="Calibri" panose="020F0502020204030204" pitchFamily="34" charset="0"/>
            </a:endParaRPr>
          </a:p>
          <a:p>
            <a:endParaRPr lang="en-US" dirty="0"/>
          </a:p>
        </p:txBody>
      </p:sp>
      <p:pic>
        <p:nvPicPr>
          <p:cNvPr id="4" name="Picture 3">
            <a:extLst>
              <a:ext uri="{FF2B5EF4-FFF2-40B4-BE49-F238E27FC236}">
                <a16:creationId xmlns:a16="http://schemas.microsoft.com/office/drawing/2014/main" id="{71FD0906-9495-1E03-4D7E-F53503886448}"/>
              </a:ext>
            </a:extLst>
          </p:cNvPr>
          <p:cNvPicPr>
            <a:picLocks noChangeAspect="1"/>
          </p:cNvPicPr>
          <p:nvPr/>
        </p:nvPicPr>
        <p:blipFill>
          <a:blip r:embed="rId2"/>
          <a:stretch>
            <a:fillRect/>
          </a:stretch>
        </p:blipFill>
        <p:spPr>
          <a:xfrm>
            <a:off x="7461882" y="1318896"/>
            <a:ext cx="3762709" cy="2532983"/>
          </a:xfrm>
          <a:prstGeom prst="rect">
            <a:avLst/>
          </a:prstGeom>
        </p:spPr>
      </p:pic>
      <p:pic>
        <p:nvPicPr>
          <p:cNvPr id="5" name="Picture 4">
            <a:extLst>
              <a:ext uri="{FF2B5EF4-FFF2-40B4-BE49-F238E27FC236}">
                <a16:creationId xmlns:a16="http://schemas.microsoft.com/office/drawing/2014/main" id="{54B351FD-7CED-C10F-7CDF-417FB83628E7}"/>
              </a:ext>
            </a:extLst>
          </p:cNvPr>
          <p:cNvPicPr>
            <a:picLocks noChangeAspect="1"/>
          </p:cNvPicPr>
          <p:nvPr/>
        </p:nvPicPr>
        <p:blipFill>
          <a:blip r:embed="rId3"/>
          <a:stretch>
            <a:fillRect/>
          </a:stretch>
        </p:blipFill>
        <p:spPr>
          <a:xfrm>
            <a:off x="7461882" y="4192840"/>
            <a:ext cx="3762709" cy="2532983"/>
          </a:xfrm>
          <a:prstGeom prst="rect">
            <a:avLst/>
          </a:prstGeom>
        </p:spPr>
      </p:pic>
    </p:spTree>
    <p:extLst>
      <p:ext uri="{BB962C8B-B14F-4D97-AF65-F5344CB8AC3E}">
        <p14:creationId xmlns:p14="http://schemas.microsoft.com/office/powerpoint/2010/main" val="2961659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8F2A5C-F159-FC64-C9E2-DB082917EC03}"/>
              </a:ext>
            </a:extLst>
          </p:cNvPr>
          <p:cNvSpPr>
            <a:spLocks noGrp="1"/>
          </p:cNvSpPr>
          <p:nvPr>
            <p:ph type="title"/>
          </p:nvPr>
        </p:nvSpPr>
        <p:spPr>
          <a:xfrm>
            <a:off x="572493" y="238539"/>
            <a:ext cx="11018520" cy="1434415"/>
          </a:xfrm>
        </p:spPr>
        <p:txBody>
          <a:bodyPr anchor="b">
            <a:normAutofit/>
          </a:bodyPr>
          <a:lstStyle/>
          <a:p>
            <a:r>
              <a:rPr lang="en-US" sz="4600" dirty="0">
                <a:latin typeface="+mn-lt"/>
              </a:rPr>
              <a:t>Joint venture in the context of International Business Communication </a:t>
            </a:r>
          </a:p>
        </p:txBody>
      </p:sp>
      <p:sp>
        <p:nvSpPr>
          <p:cNvPr id="4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FC7C129-37D7-C57C-2AFE-0D958AEAC58D}"/>
              </a:ext>
            </a:extLst>
          </p:cNvPr>
          <p:cNvSpPr>
            <a:spLocks noGrp="1"/>
          </p:cNvSpPr>
          <p:nvPr>
            <p:ph idx="1"/>
          </p:nvPr>
        </p:nvSpPr>
        <p:spPr>
          <a:xfrm>
            <a:off x="572493" y="2071316"/>
            <a:ext cx="6713552" cy="4119172"/>
          </a:xfrm>
        </p:spPr>
        <p:txBody>
          <a:bodyPr anchor="t">
            <a:noAutofit/>
          </a:bodyPr>
          <a:lstStyle/>
          <a:p>
            <a:pPr marL="0" indent="0">
              <a:buNone/>
            </a:pPr>
            <a:r>
              <a:rPr lang="en-US" sz="1600" dirty="0">
                <a:latin typeface="Calibri" panose="020F0502020204030204" pitchFamily="34" charset="0"/>
                <a:cs typeface="Calibri" panose="020F0502020204030204" pitchFamily="34" charset="0"/>
              </a:rPr>
              <a:t>According to Mian (2014), a joint venture is a firm in which two or more companies work together actively to achieve a common goal. As such, one of the main reasons a company or corporation forms a joint venture is to grow worldwide and reach new/forging markets.</a:t>
            </a:r>
          </a:p>
          <a:p>
            <a:pPr marL="0" indent="0">
              <a:buNone/>
            </a:pPr>
            <a:r>
              <a:rPr lang="en-US" sz="1600" dirty="0">
                <a:latin typeface="Calibri" panose="020F0502020204030204" pitchFamily="34" charset="0"/>
                <a:cs typeface="Calibri" panose="020F0502020204030204" pitchFamily="34" charset="0"/>
              </a:rPr>
              <a:t>International joint ventures allow companies to create strategic commercial alliances that help them compete more successfully and inexpensively on a worldwide scale while reducing the effects of different legal, political, cultural, geographic, and financial systems. An international joint venture, in this sense, is the creation of two or more companies with business partners located in other nations.</a:t>
            </a:r>
          </a:p>
          <a:p>
            <a:pPr marL="0" indent="0">
              <a:buNone/>
            </a:pPr>
            <a:r>
              <a:rPr lang="en-US" sz="1600" dirty="0">
                <a:latin typeface="Calibri" panose="020F0502020204030204" pitchFamily="34" charset="0"/>
                <a:cs typeface="Calibri" panose="020F0502020204030204" pitchFamily="34" charset="0"/>
              </a:rPr>
              <a:t>”The headquarters of an international joint venture is frequently found in the countries where the joint venture operates or where one of the partners is physically located. In a single international joint venture framework, a foreign company and a local business agree to share legal ownership and to contribute resources, technologies, capital, and knowledge in order to jointly explore economic opportunities.” (</a:t>
            </a:r>
            <a:r>
              <a:rPr lang="en-US" sz="1600" dirty="0" err="1">
                <a:latin typeface="Calibri" panose="020F0502020204030204" pitchFamily="34" charset="0"/>
                <a:cs typeface="Calibri" panose="020F0502020204030204" pitchFamily="34" charset="0"/>
              </a:rPr>
              <a:t>Malescu</a:t>
            </a:r>
            <a:r>
              <a:rPr lang="en-US" sz="1600" dirty="0">
                <a:latin typeface="Calibri" panose="020F0502020204030204" pitchFamily="34" charset="0"/>
                <a:cs typeface="Calibri" panose="020F0502020204030204" pitchFamily="34" charset="0"/>
              </a:rPr>
              <a:t> Law, PA - Miami FL Business &amp; Immigration Lawyers, 2019)</a:t>
            </a:r>
          </a:p>
          <a:p>
            <a:pPr marL="0" indent="0">
              <a:buNone/>
            </a:pPr>
            <a:endParaRPr lang="en-US" sz="1600" dirty="0">
              <a:cs typeface="Arial" panose="020B0604020202020204" pitchFamily="34" charset="0"/>
            </a:endParaRPr>
          </a:p>
        </p:txBody>
      </p:sp>
      <p:pic>
        <p:nvPicPr>
          <p:cNvPr id="19" name="Picture 18">
            <a:extLst>
              <a:ext uri="{FF2B5EF4-FFF2-40B4-BE49-F238E27FC236}">
                <a16:creationId xmlns:a16="http://schemas.microsoft.com/office/drawing/2014/main" id="{31EA2991-4B81-8B54-6D12-20D40F132580}"/>
              </a:ext>
            </a:extLst>
          </p:cNvPr>
          <p:cNvPicPr>
            <a:picLocks noChangeAspect="1"/>
          </p:cNvPicPr>
          <p:nvPr/>
        </p:nvPicPr>
        <p:blipFill rotWithShape="1">
          <a:blip r:embed="rId2"/>
          <a:srcRect r="3792" b="-3"/>
          <a:stretch/>
        </p:blipFill>
        <p:spPr>
          <a:xfrm>
            <a:off x="7675658" y="2093976"/>
            <a:ext cx="3941064" cy="4096512"/>
          </a:xfrm>
          <a:prstGeom prst="rect">
            <a:avLst/>
          </a:prstGeom>
        </p:spPr>
      </p:pic>
    </p:spTree>
    <p:extLst>
      <p:ext uri="{BB962C8B-B14F-4D97-AF65-F5344CB8AC3E}">
        <p14:creationId xmlns:p14="http://schemas.microsoft.com/office/powerpoint/2010/main" val="115917731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0" name="Rectangle 92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See the source image">
            <a:extLst>
              <a:ext uri="{FF2B5EF4-FFF2-40B4-BE49-F238E27FC236}">
                <a16:creationId xmlns:a16="http://schemas.microsoft.com/office/drawing/2014/main" id="{E275CB48-31B5-E1BE-9171-B6AA10ACB9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884" r="-1" b="-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9221" name="Rectangle 92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BF7FB5-EB41-BC22-17CF-DC58E0FEEE18}"/>
              </a:ext>
            </a:extLst>
          </p:cNvPr>
          <p:cNvSpPr>
            <a:spLocks noGrp="1"/>
          </p:cNvSpPr>
          <p:nvPr>
            <p:ph type="title"/>
          </p:nvPr>
        </p:nvSpPr>
        <p:spPr>
          <a:xfrm>
            <a:off x="838200" y="365125"/>
            <a:ext cx="3822189" cy="1899912"/>
          </a:xfrm>
        </p:spPr>
        <p:txBody>
          <a:bodyPr>
            <a:normAutofit/>
          </a:bodyPr>
          <a:lstStyle/>
          <a:p>
            <a:r>
              <a:rPr lang="en-US" sz="4000" dirty="0">
                <a:latin typeface="+mn-lt"/>
              </a:rPr>
              <a:t>Success and failure of joint ventures</a:t>
            </a:r>
          </a:p>
        </p:txBody>
      </p:sp>
      <p:sp>
        <p:nvSpPr>
          <p:cNvPr id="3" name="Content Placeholder 2">
            <a:extLst>
              <a:ext uri="{FF2B5EF4-FFF2-40B4-BE49-F238E27FC236}">
                <a16:creationId xmlns:a16="http://schemas.microsoft.com/office/drawing/2014/main" id="{146841C1-489F-A59F-09A0-D690974F8576}"/>
              </a:ext>
            </a:extLst>
          </p:cNvPr>
          <p:cNvSpPr>
            <a:spLocks noGrp="1"/>
          </p:cNvSpPr>
          <p:nvPr>
            <p:ph idx="1"/>
          </p:nvPr>
        </p:nvSpPr>
        <p:spPr>
          <a:xfrm>
            <a:off x="838200" y="2434201"/>
            <a:ext cx="3822189" cy="3742762"/>
          </a:xfrm>
        </p:spPr>
        <p:txBody>
          <a:bodyPr>
            <a:normAutofit/>
          </a:bodyPr>
          <a:lstStyle/>
          <a:p>
            <a:pPr marL="0" indent="0">
              <a:buNone/>
            </a:pPr>
            <a:r>
              <a:rPr lang="en-US" sz="1700">
                <a:latin typeface="Calibri" panose="020F0502020204030204" pitchFamily="34" charset="0"/>
                <a:cs typeface="Calibri" panose="020F0502020204030204" pitchFamily="34" charset="0"/>
              </a:rPr>
              <a:t>Finding a local partner in another nation and establishing an international joint venture are frequent strategies used by businesses looking to expand their worldwide reach in order to enter new markets or save money. International joint ventures can significantly </a:t>
            </a:r>
            <a:r>
              <a:rPr lang="en-US" sz="1700" b="1">
                <a:latin typeface="Calibri" panose="020F0502020204030204" pitchFamily="34" charset="0"/>
                <a:cs typeface="Calibri" panose="020F0502020204030204" pitchFamily="34" charset="0"/>
              </a:rPr>
              <a:t>reduce the cost and time involved in building a global supply base or market</a:t>
            </a:r>
            <a:r>
              <a:rPr lang="en-US" sz="1700">
                <a:latin typeface="Calibri" panose="020F0502020204030204" pitchFamily="34" charset="0"/>
                <a:cs typeface="Calibri" panose="020F0502020204030204" pitchFamily="34" charset="0"/>
              </a:rPr>
              <a:t>. A foreign joint venture, however, can be an </a:t>
            </a:r>
            <a:r>
              <a:rPr lang="en-US" sz="1700" b="1">
                <a:latin typeface="Calibri" panose="020F0502020204030204" pitchFamily="34" charset="0"/>
                <a:cs typeface="Calibri" panose="020F0502020204030204" pitchFamily="34" charset="0"/>
              </a:rPr>
              <a:t>expensive blunder that might damage the operations and reputation of the home firm</a:t>
            </a:r>
            <a:r>
              <a:rPr lang="en-US" sz="1700">
                <a:latin typeface="Calibri" panose="020F0502020204030204" pitchFamily="34" charset="0"/>
                <a:cs typeface="Calibri" panose="020F0502020204030204" pitchFamily="34" charset="0"/>
              </a:rPr>
              <a:t> if it is not properly carried out. (Nagel, 2017)</a:t>
            </a:r>
          </a:p>
          <a:p>
            <a:pPr marL="0" indent="0">
              <a:buNone/>
            </a:pPr>
            <a:endParaRPr lang="en-US" sz="1700"/>
          </a:p>
        </p:txBody>
      </p:sp>
    </p:spTree>
    <p:extLst>
      <p:ext uri="{BB962C8B-B14F-4D97-AF65-F5344CB8AC3E}">
        <p14:creationId xmlns:p14="http://schemas.microsoft.com/office/powerpoint/2010/main" val="426410759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1D76C-8815-6ADF-ED9B-5E43FFD8E5FB}"/>
              </a:ext>
            </a:extLst>
          </p:cNvPr>
          <p:cNvSpPr>
            <a:spLocks noGrp="1"/>
          </p:cNvSpPr>
          <p:nvPr>
            <p:ph type="title"/>
          </p:nvPr>
        </p:nvSpPr>
        <p:spPr>
          <a:xfrm>
            <a:off x="640080" y="325369"/>
            <a:ext cx="4368602" cy="1956841"/>
          </a:xfrm>
        </p:spPr>
        <p:txBody>
          <a:bodyPr anchor="b">
            <a:normAutofit/>
          </a:bodyPr>
          <a:lstStyle/>
          <a:p>
            <a:r>
              <a:rPr lang="en-US" sz="4200" dirty="0">
                <a:latin typeface="+mn-lt"/>
              </a:rPr>
              <a:t>Enter a foreign market by creating a joint venture</a:t>
            </a:r>
          </a:p>
        </p:txBody>
      </p:sp>
      <p:sp>
        <p:nvSpPr>
          <p:cNvPr id="3" name="Content Placeholder 2">
            <a:extLst>
              <a:ext uri="{FF2B5EF4-FFF2-40B4-BE49-F238E27FC236}">
                <a16:creationId xmlns:a16="http://schemas.microsoft.com/office/drawing/2014/main" id="{8226B2BB-7E95-9462-3B76-C2E200AA0D65}"/>
              </a:ext>
            </a:extLst>
          </p:cNvPr>
          <p:cNvSpPr>
            <a:spLocks noGrp="1"/>
          </p:cNvSpPr>
          <p:nvPr>
            <p:ph idx="1"/>
          </p:nvPr>
        </p:nvSpPr>
        <p:spPr>
          <a:xfrm>
            <a:off x="640080" y="2872899"/>
            <a:ext cx="4243589" cy="3320668"/>
          </a:xfrm>
        </p:spPr>
        <p:txBody>
          <a:bodyPr>
            <a:normAutofit/>
          </a:bodyPr>
          <a:lstStyle/>
          <a:p>
            <a:pPr>
              <a:lnSpc>
                <a:spcPct val="100000"/>
              </a:lnSpc>
            </a:pPr>
            <a:r>
              <a:rPr lang="en-US" sz="1700" dirty="0">
                <a:cs typeface="Arial" panose="020B0604020202020204" pitchFamily="34" charset="0"/>
              </a:rPr>
              <a:t>Using joint ventures entails collaborating with a regional business to enter a global market If a company wants to extend its distribution network to foreign countries. In that situation, forming a joint venture with a local company can be advantageous.</a:t>
            </a:r>
          </a:p>
          <a:p>
            <a:pPr marL="0" indent="0">
              <a:lnSpc>
                <a:spcPct val="100000"/>
              </a:lnSpc>
              <a:buNone/>
            </a:pPr>
            <a:r>
              <a:rPr lang="en-US" sz="1700" dirty="0">
                <a:cs typeface="Arial" panose="020B0604020202020204" pitchFamily="34" charset="0"/>
              </a:rPr>
              <a:t>Examples of UK companies that expand globally by a joint venture in China are Burberry, Tesco, Mark &amp; Spencer, New Balance, and Rolls-Royce cars.</a:t>
            </a:r>
          </a:p>
        </p:txBody>
      </p:sp>
      <p:pic>
        <p:nvPicPr>
          <p:cNvPr id="4" name="Picture 4">
            <a:extLst>
              <a:ext uri="{FF2B5EF4-FFF2-40B4-BE49-F238E27FC236}">
                <a16:creationId xmlns:a16="http://schemas.microsoft.com/office/drawing/2014/main" id="{2C91AFA0-50DC-CDA1-5420-8DD231E53BA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241" r="15806"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8706942"/>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55975-6470-41CC-89E2-D279EC711DFA}"/>
              </a:ext>
            </a:extLst>
          </p:cNvPr>
          <p:cNvSpPr>
            <a:spLocks noGrp="1"/>
          </p:cNvSpPr>
          <p:nvPr>
            <p:ph type="title"/>
          </p:nvPr>
        </p:nvSpPr>
        <p:spPr/>
        <p:txBody>
          <a:bodyPr/>
          <a:lstStyle/>
          <a:p>
            <a:r>
              <a:rPr lang="en-US" sz="4400" dirty="0">
                <a:latin typeface="+mn-lt"/>
              </a:rPr>
              <a:t>Success joint venture company entered a foreign market </a:t>
            </a:r>
            <a:endParaRPr lang="en-US" dirty="0">
              <a:latin typeface="+mn-lt"/>
            </a:endParaRPr>
          </a:p>
        </p:txBody>
      </p:sp>
      <p:pic>
        <p:nvPicPr>
          <p:cNvPr id="4" name="Picture 2">
            <a:extLst>
              <a:ext uri="{FF2B5EF4-FFF2-40B4-BE49-F238E27FC236}">
                <a16:creationId xmlns:a16="http://schemas.microsoft.com/office/drawing/2014/main" id="{AB074558-33A8-B856-CD91-F6FE1C7ABBE2}"/>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7300" r="-1" b="-1"/>
          <a:stretch/>
        </p:blipFill>
        <p:spPr bwMode="auto">
          <a:xfrm>
            <a:off x="838200" y="1690688"/>
            <a:ext cx="4004411" cy="258198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B50F036-7494-D923-B069-8996C3245BFF}"/>
              </a:ext>
            </a:extLst>
          </p:cNvPr>
          <p:cNvSpPr txBox="1"/>
          <p:nvPr/>
        </p:nvSpPr>
        <p:spPr>
          <a:xfrm>
            <a:off x="5692040" y="1665769"/>
            <a:ext cx="5255417" cy="224676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China has become the largest market for British ultra-luxury automaker Rolls-Royce Motor Cars Ltd since 2013. The UK company create a joint venture with Chinese automaker BAG to create a joint venture. It is an example of the success of a joint venture established with the intention of breaking into a foreign market.</a:t>
            </a:r>
          </a:p>
        </p:txBody>
      </p:sp>
      <p:pic>
        <p:nvPicPr>
          <p:cNvPr id="7" name="Picture 4" descr="Associated British Foods agrees China joint venture with Wilmar">
            <a:extLst>
              <a:ext uri="{FF2B5EF4-FFF2-40B4-BE49-F238E27FC236}">
                <a16:creationId xmlns:a16="http://schemas.microsoft.com/office/drawing/2014/main" id="{E4145A20-0B07-E2D2-3AAA-5D9088BAE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4412377"/>
            <a:ext cx="4004412" cy="237172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12C988D-7541-BCF8-8C4E-1CC7D9F6AF57}"/>
              </a:ext>
            </a:extLst>
          </p:cNvPr>
          <p:cNvSpPr txBox="1"/>
          <p:nvPr/>
        </p:nvSpPr>
        <p:spPr>
          <a:xfrm>
            <a:off x="5692040" y="3995678"/>
            <a:ext cx="5395060"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Associated British Foods (ABF)  formed a joint venture with Wilmar International subsidiary </a:t>
            </a:r>
            <a:r>
              <a:rPr kumimoji="0" lang="en-GB" sz="2000" b="0" i="0" u="none" strike="noStrike" kern="1200" cap="none" spc="0" normalizeH="0" baseline="0" noProof="0" dirty="0" err="1">
                <a:ln>
                  <a:noFill/>
                </a:ln>
                <a:solidFill>
                  <a:prstClr val="black"/>
                </a:solidFill>
                <a:effectLst/>
                <a:uLnTx/>
                <a:uFillTx/>
                <a:latin typeface="Calibri" panose="020F0502020204030204"/>
                <a:ea typeface="+mn-ea"/>
                <a:cs typeface="Arial" panose="020B0604020202020204" pitchFamily="34" charset="0"/>
              </a:rPr>
              <a:t>Yihai</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Kerry </a:t>
            </a:r>
            <a:r>
              <a:rPr kumimoji="0" lang="en-GB" sz="2000" b="0" i="0" u="none" strike="noStrike" kern="1200" cap="none" spc="0" normalizeH="0" baseline="0" noProof="0" dirty="0" err="1">
                <a:ln>
                  <a:noFill/>
                </a:ln>
                <a:solidFill>
                  <a:prstClr val="black"/>
                </a:solidFill>
                <a:effectLst/>
                <a:uLnTx/>
                <a:uFillTx/>
                <a:latin typeface="Calibri" panose="020F0502020204030204"/>
                <a:ea typeface="+mn-ea"/>
                <a:cs typeface="Arial" panose="020B0604020202020204" pitchFamily="34" charset="0"/>
              </a:rPr>
              <a:t>Arawana</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Holdings to enter the Chinese market by selling yeast and bakery supplies. The joint venture, according to ABF, is well positioned to profit from the rise of both traditional Chinese bakery items and baked goods made in the West, where consumer demand is rising quickly in both categories. (ABF Corporate, n.d.)</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4273412353"/>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D1387-1089-0F6B-DEC9-80F0500A2C62}"/>
              </a:ext>
            </a:extLst>
          </p:cNvPr>
          <p:cNvSpPr>
            <a:spLocks noGrp="1"/>
          </p:cNvSpPr>
          <p:nvPr>
            <p:ph type="title"/>
          </p:nvPr>
        </p:nvSpPr>
        <p:spPr>
          <a:xfrm>
            <a:off x="793662" y="386930"/>
            <a:ext cx="10066122" cy="1298448"/>
          </a:xfrm>
        </p:spPr>
        <p:txBody>
          <a:bodyPr anchor="b">
            <a:normAutofit/>
          </a:bodyPr>
          <a:lstStyle/>
          <a:p>
            <a:r>
              <a:rPr lang="en-US" dirty="0"/>
              <a:t>Failure joint venture companies entered a foreign market </a:t>
            </a:r>
          </a:p>
        </p:txBody>
      </p:sp>
      <p:sp>
        <p:nvSpPr>
          <p:cNvPr id="3" name="Content Placeholder 2">
            <a:extLst>
              <a:ext uri="{FF2B5EF4-FFF2-40B4-BE49-F238E27FC236}">
                <a16:creationId xmlns:a16="http://schemas.microsoft.com/office/drawing/2014/main" id="{6C858004-0429-00CC-176C-56E1D6BB2CA8}"/>
              </a:ext>
            </a:extLst>
          </p:cNvPr>
          <p:cNvSpPr>
            <a:spLocks noGrp="1"/>
          </p:cNvSpPr>
          <p:nvPr>
            <p:ph idx="1"/>
          </p:nvPr>
        </p:nvSpPr>
        <p:spPr>
          <a:xfrm>
            <a:off x="793661" y="2280745"/>
            <a:ext cx="4530897" cy="3958214"/>
          </a:xfrm>
        </p:spPr>
        <p:txBody>
          <a:bodyPr anchor="ctr">
            <a:noAutofit/>
          </a:bodyPr>
          <a:lstStyle/>
          <a:p>
            <a:pPr marL="0" indent="0">
              <a:lnSpc>
                <a:spcPct val="110000"/>
              </a:lnSpc>
              <a:buNone/>
            </a:pPr>
            <a:r>
              <a:rPr lang="en-US" sz="2000" dirty="0">
                <a:latin typeface="Calibri" panose="020F0502020204030204" pitchFamily="34" charset="0"/>
                <a:cs typeface="Calibri" panose="020F0502020204030204" pitchFamily="34" charset="0"/>
              </a:rPr>
              <a:t>Factors that lead to frailer in Joint Venture are lack of good agreement, lack of funds, concern, high and unrealistic expectations, pride and greed, and not understanding factors and culture(Hoffman, 2017)</a:t>
            </a:r>
          </a:p>
          <a:p>
            <a:pPr marL="0" indent="0">
              <a:lnSpc>
                <a:spcPct val="110000"/>
              </a:lnSpc>
              <a:buNone/>
            </a:pPr>
            <a:r>
              <a:rPr lang="en-US" sz="2000" dirty="0">
                <a:latin typeface="Calibri" panose="020F0502020204030204" pitchFamily="34" charset="0"/>
                <a:cs typeface="Calibri" panose="020F0502020204030204" pitchFamily="34" charset="0"/>
              </a:rPr>
              <a:t>UK fashion brand – New Look failed in China due to a lack of local knowledge, cultural differences and choosing the wrong Chinese company as a partner to form a Joint Venture with. </a:t>
            </a:r>
          </a:p>
        </p:txBody>
      </p:sp>
      <p:pic>
        <p:nvPicPr>
          <p:cNvPr id="6146" name="Picture 2" descr="See the source image">
            <a:extLst>
              <a:ext uri="{FF2B5EF4-FFF2-40B4-BE49-F238E27FC236}">
                <a16:creationId xmlns:a16="http://schemas.microsoft.com/office/drawing/2014/main" id="{CA840CC6-9A97-E04E-AADE-DF89175A916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37" r="6650"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163951"/>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Правоъгълник 3"/>
          <p:cNvSpPr/>
          <p:nvPr/>
        </p:nvSpPr>
        <p:spPr>
          <a:xfrm>
            <a:off x="1494807" y="1457325"/>
            <a:ext cx="4843810" cy="4857528"/>
          </a:xfrm>
          <a:prstGeom prst="rect">
            <a:avLst/>
          </a:prstGeom>
        </p:spPr>
        <p:txBody>
          <a:bodyPr vert="horz" lIns="91440" tIns="45720" rIns="91440" bIns="45720" rtlCol="0">
            <a:normAutofit lnSpcReduction="10000"/>
          </a:bodyPr>
          <a:lstStyle/>
          <a:p>
            <a:pPr indent="-228600" defTabSz="914400">
              <a:spcAft>
                <a:spcPts val="600"/>
              </a:spcAft>
              <a:buFont typeface="Arial" panose="020B0604020202020204" pitchFamily="34" charset="0"/>
              <a:buChar char="•"/>
            </a:pPr>
            <a:r>
              <a:rPr lang="en-US" sz="2400" b="1" i="1" dirty="0">
                <a:latin typeface="Calibri" panose="020F0502020204030204" pitchFamily="34" charset="0"/>
                <a:cs typeface="Calibri" panose="020F0502020204030204" pitchFamily="34" charset="0"/>
              </a:rPr>
              <a:t>Cultural sensitivity</a:t>
            </a:r>
          </a:p>
          <a:p>
            <a:pPr marL="457200" indent="-228600" defTabSz="914400">
              <a:spcAft>
                <a:spcPts val="600"/>
              </a:spcAft>
              <a:buFont typeface="Arial" panose="020B0604020202020204" pitchFamily="34" charset="0"/>
              <a:buChar char="•"/>
            </a:pPr>
            <a:r>
              <a:rPr lang="en-US" sz="2400" dirty="0">
                <a:latin typeface="Calibri" panose="020F0502020204030204" pitchFamily="34" charset="0"/>
                <a:cs typeface="Calibri" panose="020F0502020204030204" pitchFamily="34" charset="0"/>
              </a:rPr>
              <a:t>Understanding that one culture or way of living is not superior to another;</a:t>
            </a:r>
          </a:p>
          <a:p>
            <a:pPr marL="457200" indent="-228600" defTabSz="914400">
              <a:spcAft>
                <a:spcPts val="600"/>
              </a:spcAft>
              <a:buFont typeface="Arial" panose="020B0604020202020204" pitchFamily="34" charset="0"/>
              <a:buChar char="•"/>
            </a:pPr>
            <a:r>
              <a:rPr lang="en-US" sz="2400" dirty="0">
                <a:latin typeface="Calibri" panose="020F0502020204030204" pitchFamily="34" charset="0"/>
                <a:cs typeface="Calibri" panose="020F0502020204030204" pitchFamily="34" charset="0"/>
              </a:rPr>
              <a:t>All cultural beliefs are valid and in need of respect.</a:t>
            </a:r>
          </a:p>
          <a:p>
            <a:pPr marL="457200" indent="-228600" defTabSz="914400">
              <a:spcAft>
                <a:spcPts val="600"/>
              </a:spcAft>
              <a:buFont typeface="Arial" panose="020B0604020202020204" pitchFamily="34" charset="0"/>
              <a:buChar char="•"/>
            </a:pPr>
            <a:endParaRPr lang="en-US" sz="2400" dirty="0">
              <a:latin typeface="Calibri" panose="020F0502020204030204" pitchFamily="34" charset="0"/>
              <a:cs typeface="Calibri" panose="020F0502020204030204" pitchFamily="34" charset="0"/>
            </a:endParaRPr>
          </a:p>
          <a:p>
            <a:pPr indent="-228600" defTabSz="914400">
              <a:spcAft>
                <a:spcPts val="600"/>
              </a:spcAft>
              <a:buFont typeface="Arial" panose="020B0604020202020204" pitchFamily="34" charset="0"/>
              <a:buChar char="•"/>
            </a:pPr>
            <a:r>
              <a:rPr lang="en-US" sz="2400" b="1" i="1" dirty="0">
                <a:latin typeface="Calibri" panose="020F0502020204030204" pitchFamily="34" charset="0"/>
                <a:cs typeface="Calibri" panose="020F0502020204030204" pitchFamily="34" charset="0"/>
              </a:rPr>
              <a:t>Importance</a:t>
            </a:r>
          </a:p>
          <a:p>
            <a:pPr marL="457200" indent="-228600" defTabSz="914400">
              <a:spcAft>
                <a:spcPts val="600"/>
              </a:spcAft>
              <a:buFont typeface="Arial" panose="020B0604020202020204" pitchFamily="34" charset="0"/>
              <a:buChar char="•"/>
            </a:pPr>
            <a:r>
              <a:rPr lang="en-US" sz="2400" dirty="0">
                <a:latin typeface="Calibri" panose="020F0502020204030204" pitchFamily="34" charset="0"/>
                <a:cs typeface="Calibri" panose="020F0502020204030204" pitchFamily="34" charset="0"/>
              </a:rPr>
              <a:t>Image result;</a:t>
            </a:r>
          </a:p>
          <a:p>
            <a:pPr marL="457200" indent="-228600" defTabSz="914400">
              <a:spcAft>
                <a:spcPts val="600"/>
              </a:spcAft>
              <a:buFont typeface="Arial" panose="020B0604020202020204" pitchFamily="34" charset="0"/>
              <a:buChar char="•"/>
            </a:pPr>
            <a:r>
              <a:rPr lang="en-US" sz="2400" dirty="0">
                <a:latin typeface="Calibri" panose="020F0502020204030204" pitchFamily="34" charset="0"/>
                <a:cs typeface="Calibri" panose="020F0502020204030204" pitchFamily="34" charset="0"/>
              </a:rPr>
              <a:t> It allows us to respect and value other cultures, and to reduce cultural barriers between professionals and their patients.</a:t>
            </a:r>
          </a:p>
        </p:txBody>
      </p:sp>
      <p:pic>
        <p:nvPicPr>
          <p:cNvPr id="3" name="Picture 2" descr="Chart, bubble chart&#10;&#10;Description automatically generated">
            <a:extLst>
              <a:ext uri="{FF2B5EF4-FFF2-40B4-BE49-F238E27FC236}">
                <a16:creationId xmlns:a16="http://schemas.microsoft.com/office/drawing/2014/main" id="{B52FA3F4-14EB-3605-6A55-F5D5951FB730}"/>
              </a:ext>
            </a:extLst>
          </p:cNvPr>
          <p:cNvPicPr>
            <a:picLocks noChangeAspect="1"/>
          </p:cNvPicPr>
          <p:nvPr/>
        </p:nvPicPr>
        <p:blipFill rotWithShape="1">
          <a:blip r:embed="rId2">
            <a:extLst>
              <a:ext uri="{28A0092B-C50C-407E-A947-70E740481C1C}">
                <a14:useLocalDpi xmlns:a14="http://schemas.microsoft.com/office/drawing/2010/main" val="0"/>
              </a:ext>
            </a:extLst>
          </a:blip>
          <a:srcRect r="22350" b="2"/>
          <a:stretch/>
        </p:blipFill>
        <p:spPr>
          <a:xfrm>
            <a:off x="6602291" y="1782981"/>
            <a:ext cx="4843811" cy="3493212"/>
          </a:xfrm>
          <a:prstGeom prst="rect">
            <a:avLst/>
          </a:prstGeom>
        </p:spPr>
      </p:pic>
      <p:sp>
        <p:nvSpPr>
          <p:cNvPr id="2" name="Rectangle 1">
            <a:extLst>
              <a:ext uri="{FF2B5EF4-FFF2-40B4-BE49-F238E27FC236}">
                <a16:creationId xmlns:a16="http://schemas.microsoft.com/office/drawing/2014/main" id="{9183A21E-0A85-BCA6-9EAF-30AB9BDEE4F4}"/>
              </a:ext>
            </a:extLst>
          </p:cNvPr>
          <p:cNvSpPr/>
          <p:nvPr/>
        </p:nvSpPr>
        <p:spPr>
          <a:xfrm>
            <a:off x="1014060" y="180976"/>
            <a:ext cx="9929897" cy="1095374"/>
          </a:xfrm>
          <a:prstGeom prst="rect">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b="1" dirty="0"/>
              <a:t>Cultural sensitivity  in China / the difference  from the UK</a:t>
            </a:r>
            <a:endParaRPr lang="en-GB" sz="3200" dirty="0"/>
          </a:p>
        </p:txBody>
      </p:sp>
    </p:spTree>
    <p:extLst>
      <p:ext uri="{BB962C8B-B14F-4D97-AF65-F5344CB8AC3E}">
        <p14:creationId xmlns:p14="http://schemas.microsoft.com/office/powerpoint/2010/main" val="279843276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p:cNvSpPr>
            <a:spLocks noGrp="1"/>
          </p:cNvSpPr>
          <p:nvPr>
            <p:ph type="title"/>
          </p:nvPr>
        </p:nvSpPr>
        <p:spPr>
          <a:xfrm>
            <a:off x="1043631" y="809898"/>
            <a:ext cx="9942716" cy="1554480"/>
          </a:xfrm>
        </p:spPr>
        <p:txBody>
          <a:bodyPr anchor="ctr">
            <a:normAutofit/>
          </a:bodyPr>
          <a:lstStyle/>
          <a:p>
            <a:endParaRPr lang="en-US" sz="4800" b="1" dirty="0"/>
          </a:p>
        </p:txBody>
      </p:sp>
      <p:sp>
        <p:nvSpPr>
          <p:cNvPr id="3" name="Контейнер за съдържание 2"/>
          <p:cNvSpPr>
            <a:spLocks noGrp="1"/>
          </p:cNvSpPr>
          <p:nvPr>
            <p:ph idx="1"/>
          </p:nvPr>
        </p:nvSpPr>
        <p:spPr>
          <a:xfrm>
            <a:off x="1045028" y="3017522"/>
            <a:ext cx="9941319" cy="3124658"/>
          </a:xfrm>
        </p:spPr>
        <p:txBody>
          <a:bodyPr anchor="ctr">
            <a:normAutofit/>
          </a:bodyPr>
          <a:lstStyle/>
          <a:p>
            <a:pPr>
              <a:lnSpc>
                <a:spcPct val="100000"/>
              </a:lnSpc>
              <a:buFont typeface="Wingdings" pitchFamily="2" charset="2"/>
              <a:buChar char="§"/>
            </a:pPr>
            <a:r>
              <a:rPr lang="en-US" sz="2400" dirty="0">
                <a:latin typeface="Calibri" panose="020F0502020204030204" pitchFamily="34" charset="0"/>
                <a:cs typeface="Calibri" panose="020F0502020204030204" pitchFamily="34" charset="0"/>
              </a:rPr>
              <a:t>The priority in Chinese culture is the final result while in UK culture it is the processor or the means.</a:t>
            </a:r>
          </a:p>
          <a:p>
            <a:pPr>
              <a:lnSpc>
                <a:spcPct val="100000"/>
              </a:lnSpc>
              <a:buFont typeface="Wingdings" pitchFamily="2" charset="2"/>
              <a:buChar char="§"/>
            </a:pPr>
            <a:r>
              <a:rPr lang="en-US" sz="2400" dirty="0">
                <a:latin typeface="Calibri" panose="020F0502020204030204" pitchFamily="34" charset="0"/>
                <a:cs typeface="Calibri" panose="020F0502020204030204" pitchFamily="34" charset="0"/>
              </a:rPr>
              <a:t>Money is excessively important in Chinese culture (Kim, 2015). </a:t>
            </a:r>
          </a:p>
          <a:p>
            <a:pPr>
              <a:lnSpc>
                <a:spcPct val="100000"/>
              </a:lnSpc>
              <a:buFont typeface="Wingdings" pitchFamily="2" charset="2"/>
              <a:buChar char="§"/>
            </a:pPr>
            <a:r>
              <a:rPr lang="en-US" sz="2400" dirty="0">
                <a:latin typeface="Calibri" panose="020F0502020204030204" pitchFamily="34" charset="0"/>
                <a:cs typeface="Calibri" panose="020F0502020204030204" pitchFamily="34" charset="0"/>
              </a:rPr>
              <a:t>The productiveness of the Chinese is great. They are more industrious at the business level than the British people.</a:t>
            </a:r>
          </a:p>
          <a:p>
            <a:pPr marL="0" indent="0">
              <a:lnSpc>
                <a:spcPct val="100000"/>
              </a:lnSpc>
              <a:buNone/>
            </a:pPr>
            <a:endParaRPr lang="en-US" sz="2400" dirty="0">
              <a:latin typeface="Calibri" panose="020F0502020204030204" pitchFamily="34" charset="0"/>
              <a:cs typeface="Calibri" panose="020F0502020204030204" pitchFamily="34" charset="0"/>
            </a:endParaRPr>
          </a:p>
        </p:txBody>
      </p:sp>
      <p:sp>
        <p:nvSpPr>
          <p:cNvPr id="5" name="Rectangle 4">
            <a:extLst>
              <a:ext uri="{FF2B5EF4-FFF2-40B4-BE49-F238E27FC236}">
                <a16:creationId xmlns:a16="http://schemas.microsoft.com/office/drawing/2014/main" id="{10B85DAD-E271-F536-5565-D3240E9ECA25}"/>
              </a:ext>
            </a:extLst>
          </p:cNvPr>
          <p:cNvSpPr/>
          <p:nvPr/>
        </p:nvSpPr>
        <p:spPr>
          <a:xfrm>
            <a:off x="634700" y="715820"/>
            <a:ext cx="10915045" cy="1792250"/>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000" b="1" dirty="0">
                <a:solidFill>
                  <a:schemeClr val="bg1"/>
                </a:solidFill>
              </a:rPr>
              <a:t>Differences between Chinese and UK cultures</a:t>
            </a:r>
            <a:endParaRPr lang="en-GB" sz="4000" dirty="0">
              <a:solidFill>
                <a:schemeClr val="bg1"/>
              </a:solidFill>
            </a:endParaRPr>
          </a:p>
        </p:txBody>
      </p:sp>
      <p:sp>
        <p:nvSpPr>
          <p:cNvPr id="6" name="Rectangle 5">
            <a:extLst>
              <a:ext uri="{FF2B5EF4-FFF2-40B4-BE49-F238E27FC236}">
                <a16:creationId xmlns:a16="http://schemas.microsoft.com/office/drawing/2014/main" id="{A01DD20B-0DBE-9133-1274-E7405202DCC1}"/>
              </a:ext>
            </a:extLst>
          </p:cNvPr>
          <p:cNvSpPr/>
          <p:nvPr/>
        </p:nvSpPr>
        <p:spPr>
          <a:xfrm>
            <a:off x="640079" y="2251587"/>
            <a:ext cx="10851377" cy="206869"/>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ED035400-1D0D-0183-DCED-7483CE0DDE13}"/>
              </a:ext>
            </a:extLst>
          </p:cNvPr>
          <p:cNvSpPr/>
          <p:nvPr/>
        </p:nvSpPr>
        <p:spPr>
          <a:xfrm>
            <a:off x="10472023" y="715819"/>
            <a:ext cx="717755" cy="1026315"/>
          </a:xfrm>
          <a:prstGeom prst="rect">
            <a:avLst/>
          </a:prstGeom>
          <a:solidFill>
            <a:srgbClr val="0033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87655293"/>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1">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Заглавие 2"/>
          <p:cNvSpPr>
            <a:spLocks noGrp="1"/>
          </p:cNvSpPr>
          <p:nvPr>
            <p:ph type="title"/>
          </p:nvPr>
        </p:nvSpPr>
        <p:spPr>
          <a:xfrm>
            <a:off x="838200" y="365125"/>
            <a:ext cx="10515600" cy="1306443"/>
          </a:xfrm>
        </p:spPr>
        <p:txBody>
          <a:bodyPr>
            <a:normAutofit/>
          </a:bodyPr>
          <a:lstStyle/>
          <a:p>
            <a:r>
              <a:rPr lang="en-US" sz="4000">
                <a:latin typeface="+mn-lt"/>
              </a:rPr>
              <a:t>Culture differences</a:t>
            </a:r>
          </a:p>
        </p:txBody>
      </p:sp>
      <p:sp>
        <p:nvSpPr>
          <p:cNvPr id="2" name="Контейнер за съдържание 1"/>
          <p:cNvSpPr>
            <a:spLocks noGrp="1"/>
          </p:cNvSpPr>
          <p:nvPr>
            <p:ph idx="1"/>
          </p:nvPr>
        </p:nvSpPr>
        <p:spPr>
          <a:xfrm>
            <a:off x="838200" y="1828799"/>
            <a:ext cx="4152774" cy="4300289"/>
          </a:xfrm>
        </p:spPr>
        <p:txBody>
          <a:bodyPr>
            <a:normAutofit/>
          </a:bodyPr>
          <a:lstStyle/>
          <a:p>
            <a:pPr>
              <a:buFont typeface="Wingdings" pitchFamily="2" charset="2"/>
              <a:buChar char="§"/>
            </a:pPr>
            <a:endParaRPr lang="en-US" sz="1700" dirty="0">
              <a:latin typeface="Calibri" panose="020F0502020204030204" pitchFamily="34" charset="0"/>
              <a:cs typeface="Calibri" panose="020F0502020204030204" pitchFamily="34" charset="0"/>
            </a:endParaRPr>
          </a:p>
          <a:p>
            <a:pPr>
              <a:buFont typeface="Wingdings" pitchFamily="2" charset="2"/>
              <a:buChar char="§"/>
            </a:pPr>
            <a:endParaRPr lang="en-US" sz="1700" dirty="0">
              <a:latin typeface="Calibri" panose="020F0502020204030204" pitchFamily="34" charset="0"/>
              <a:cs typeface="Calibri" panose="020F0502020204030204" pitchFamily="34" charset="0"/>
            </a:endParaRPr>
          </a:p>
          <a:p>
            <a:pPr>
              <a:buFont typeface="Wingdings" pitchFamily="2" charset="2"/>
              <a:buChar char="§"/>
            </a:pPr>
            <a:r>
              <a:rPr lang="en-US" sz="1700" dirty="0">
                <a:latin typeface="Calibri" panose="020F0502020204030204" pitchFamily="34" charset="0"/>
                <a:cs typeface="Calibri" panose="020F0502020204030204" pitchFamily="34" charset="0"/>
              </a:rPr>
              <a:t>The main focus of the Chinese is to reduce costs and increase efficiency. For British people, it is more important the way the product is made and what valuable experience it provides.</a:t>
            </a:r>
          </a:p>
          <a:p>
            <a:pPr>
              <a:buFont typeface="Wingdings" pitchFamily="2" charset="2"/>
              <a:buChar char="§"/>
            </a:pPr>
            <a:r>
              <a:rPr lang="en-US" sz="1700" dirty="0">
                <a:latin typeface="Calibri" panose="020F0502020204030204" pitchFamily="34" charset="0"/>
                <a:cs typeface="Calibri" panose="020F0502020204030204" pitchFamily="34" charset="0"/>
              </a:rPr>
              <a:t>In UK culture feelings or experiences are important while they are suppressed in China culture.</a:t>
            </a:r>
          </a:p>
          <a:p>
            <a:pPr>
              <a:buFont typeface="Wingdings" pitchFamily="2" charset="2"/>
              <a:buChar char="§"/>
            </a:pPr>
            <a:r>
              <a:rPr lang="en-US" sz="1700" dirty="0">
                <a:latin typeface="Calibri" panose="020F0502020204030204" pitchFamily="34" charset="0"/>
                <a:cs typeface="Calibri" panose="020F0502020204030204" pitchFamily="34" charset="0"/>
              </a:rPr>
              <a:t>Negotiation style differences (Fang, 2006);</a:t>
            </a:r>
          </a:p>
          <a:p>
            <a:pPr>
              <a:buFont typeface="Wingdings" pitchFamily="2" charset="2"/>
              <a:buChar char="§"/>
            </a:pPr>
            <a:r>
              <a:rPr lang="en-US" sz="1700" dirty="0">
                <a:latin typeface="Calibri" panose="020F0502020204030204" pitchFamily="34" charset="0"/>
                <a:cs typeface="Calibri" panose="020F0502020204030204" pitchFamily="34" charset="0"/>
              </a:rPr>
              <a:t>Diet differences;</a:t>
            </a:r>
          </a:p>
          <a:p>
            <a:pPr>
              <a:buFont typeface="Wingdings" pitchFamily="2" charset="2"/>
              <a:buChar char="§"/>
            </a:pPr>
            <a:r>
              <a:rPr lang="en-US" sz="1700" dirty="0">
                <a:latin typeface="Calibri" panose="020F0502020204030204" pitchFamily="34" charset="0"/>
                <a:cs typeface="Calibri" panose="020F0502020204030204" pitchFamily="34" charset="0"/>
              </a:rPr>
              <a:t>Educational differences (Davies, 2016);</a:t>
            </a:r>
          </a:p>
        </p:txBody>
      </p:sp>
      <p:pic>
        <p:nvPicPr>
          <p:cNvPr id="7" name="Picture 6" descr="Chart&#10;&#10;Description automatically generated">
            <a:extLst>
              <a:ext uri="{FF2B5EF4-FFF2-40B4-BE49-F238E27FC236}">
                <a16:creationId xmlns:a16="http://schemas.microsoft.com/office/drawing/2014/main" id="{716A0CDD-7366-8B94-2E65-E7E46C241F69}"/>
              </a:ext>
            </a:extLst>
          </p:cNvPr>
          <p:cNvPicPr>
            <a:picLocks noChangeAspect="1"/>
          </p:cNvPicPr>
          <p:nvPr/>
        </p:nvPicPr>
        <p:blipFill rotWithShape="1">
          <a:blip r:embed="rId2">
            <a:extLst>
              <a:ext uri="{28A0092B-C50C-407E-A947-70E740481C1C}">
                <a14:useLocalDpi xmlns:a14="http://schemas.microsoft.com/office/drawing/2010/main" val="0"/>
              </a:ext>
            </a:extLst>
          </a:blip>
          <a:srcRect r="2809" b="-2"/>
          <a:stretch/>
        </p:blipFill>
        <p:spPr>
          <a:xfrm>
            <a:off x="5183500" y="1904282"/>
            <a:ext cx="6170299" cy="4224808"/>
          </a:xfrm>
          <a:prstGeom prst="rect">
            <a:avLst/>
          </a:prstGeom>
        </p:spPr>
      </p:pic>
    </p:spTree>
    <p:extLst>
      <p:ext uri="{BB962C8B-B14F-4D97-AF65-F5344CB8AC3E}">
        <p14:creationId xmlns:p14="http://schemas.microsoft.com/office/powerpoint/2010/main" val="336805776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901F835-5E7C-5597-4A86-1B55A7362389}"/>
              </a:ext>
            </a:extLst>
          </p:cNvPr>
          <p:cNvPicPr>
            <a:picLocks noChangeAspect="1"/>
          </p:cNvPicPr>
          <p:nvPr/>
        </p:nvPicPr>
        <p:blipFill>
          <a:blip r:embed="rId2"/>
          <a:stretch>
            <a:fillRect/>
          </a:stretch>
        </p:blipFill>
        <p:spPr>
          <a:xfrm>
            <a:off x="216310" y="624409"/>
            <a:ext cx="1798476" cy="768163"/>
          </a:xfrm>
          <a:prstGeom prst="rect">
            <a:avLst/>
          </a:prstGeom>
        </p:spPr>
      </p:pic>
      <p:sp>
        <p:nvSpPr>
          <p:cNvPr id="8" name="Title 7">
            <a:extLst>
              <a:ext uri="{FF2B5EF4-FFF2-40B4-BE49-F238E27FC236}">
                <a16:creationId xmlns:a16="http://schemas.microsoft.com/office/drawing/2014/main" id="{E23AAC5B-4664-6077-26A2-BECC3E66E352}"/>
              </a:ext>
            </a:extLst>
          </p:cNvPr>
          <p:cNvSpPr>
            <a:spLocks noGrp="1"/>
          </p:cNvSpPr>
          <p:nvPr>
            <p:ph type="title"/>
          </p:nvPr>
        </p:nvSpPr>
        <p:spPr>
          <a:xfrm>
            <a:off x="8468750" y="5039713"/>
            <a:ext cx="2979703" cy="1402498"/>
          </a:xfrm>
        </p:spPr>
        <p:txBody>
          <a:bodyPr>
            <a:normAutofit/>
          </a:bodyPr>
          <a:lstStyle/>
          <a:p>
            <a:r>
              <a:rPr lang="en-US" sz="1600" dirty="0"/>
              <a:t>                                                                                                                                                                     Source: Hofstede- Insights (2022)</a:t>
            </a:r>
            <a:endParaRPr lang="bg-BG" sz="1600" dirty="0"/>
          </a:p>
        </p:txBody>
      </p:sp>
      <p:sp>
        <p:nvSpPr>
          <p:cNvPr id="9" name="Text Placeholder 8">
            <a:extLst>
              <a:ext uri="{FF2B5EF4-FFF2-40B4-BE49-F238E27FC236}">
                <a16:creationId xmlns:a16="http://schemas.microsoft.com/office/drawing/2014/main" id="{4AC4B6B3-DF2F-632B-2257-BF2024E5721A}"/>
              </a:ext>
            </a:extLst>
          </p:cNvPr>
          <p:cNvSpPr>
            <a:spLocks noGrp="1"/>
          </p:cNvSpPr>
          <p:nvPr>
            <p:ph type="body" idx="1"/>
          </p:nvPr>
        </p:nvSpPr>
        <p:spPr>
          <a:xfrm>
            <a:off x="123316" y="3112237"/>
            <a:ext cx="12068683" cy="3359734"/>
          </a:xfrm>
        </p:spPr>
        <p:txBody>
          <a:bodyPr>
            <a:normAutofit/>
          </a:bodyPr>
          <a:lstStyle/>
          <a:p>
            <a:endParaRPr lang="en-US" sz="2800" dirty="0">
              <a:solidFill>
                <a:schemeClr val="tx1"/>
              </a:solidFill>
            </a:endParaRPr>
          </a:p>
          <a:p>
            <a:endParaRPr lang="en-US" sz="2800" dirty="0">
              <a:solidFill>
                <a:schemeClr val="tx1"/>
              </a:solidFill>
            </a:endParaRPr>
          </a:p>
          <a:p>
            <a:pPr marL="457200" indent="-457200">
              <a:buFont typeface="Arial" panose="020B0604020202020204" pitchFamily="34" charset="0"/>
              <a:buChar char="•"/>
            </a:pPr>
            <a:endParaRPr lang="bg-BG" sz="2800" dirty="0">
              <a:solidFill>
                <a:schemeClr val="tx1"/>
              </a:solidFill>
            </a:endParaRPr>
          </a:p>
        </p:txBody>
      </p:sp>
      <p:pic>
        <p:nvPicPr>
          <p:cNvPr id="14" name="Picture 13">
            <a:extLst>
              <a:ext uri="{FF2B5EF4-FFF2-40B4-BE49-F238E27FC236}">
                <a16:creationId xmlns:a16="http://schemas.microsoft.com/office/drawing/2014/main" id="{3D4EB441-672B-AA7C-3A4F-3687AC4DB8B0}"/>
              </a:ext>
            </a:extLst>
          </p:cNvPr>
          <p:cNvPicPr>
            <a:picLocks noChangeAspect="1"/>
          </p:cNvPicPr>
          <p:nvPr/>
        </p:nvPicPr>
        <p:blipFill>
          <a:blip r:embed="rId3"/>
          <a:stretch>
            <a:fillRect/>
          </a:stretch>
        </p:blipFill>
        <p:spPr>
          <a:xfrm>
            <a:off x="2142833" y="1504576"/>
            <a:ext cx="8440614" cy="4729270"/>
          </a:xfrm>
          <a:prstGeom prst="rect">
            <a:avLst/>
          </a:prstGeom>
        </p:spPr>
      </p:pic>
      <p:sp>
        <p:nvSpPr>
          <p:cNvPr id="2" name="Subtitle 5">
            <a:extLst>
              <a:ext uri="{FF2B5EF4-FFF2-40B4-BE49-F238E27FC236}">
                <a16:creationId xmlns:a16="http://schemas.microsoft.com/office/drawing/2014/main" id="{598FBC93-DFB0-7E9E-9691-03C2A461B704}"/>
              </a:ext>
            </a:extLst>
          </p:cNvPr>
          <p:cNvSpPr txBox="1">
            <a:spLocks/>
          </p:cNvSpPr>
          <p:nvPr/>
        </p:nvSpPr>
        <p:spPr>
          <a:xfrm>
            <a:off x="2976563" y="478495"/>
            <a:ext cx="9144000" cy="1345478"/>
          </a:xfrm>
          <a:prstGeom prst="rect">
            <a:avLst/>
          </a:prstGeom>
          <a:solidFill>
            <a:schemeClr val="bg1"/>
          </a:solidFill>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US" sz="4800" dirty="0"/>
              <a:t>Hofstede Cultural Dimensions</a:t>
            </a:r>
            <a:endParaRPr lang="bg-BG" sz="4800" dirty="0"/>
          </a:p>
        </p:txBody>
      </p:sp>
    </p:spTree>
    <p:extLst>
      <p:ext uri="{BB962C8B-B14F-4D97-AF65-F5344CB8AC3E}">
        <p14:creationId xmlns:p14="http://schemas.microsoft.com/office/powerpoint/2010/main" val="202019684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82163BE7-E3D7-D9AA-3C8E-00A24A403785}"/>
              </a:ext>
            </a:extLst>
          </p:cNvPr>
          <p:cNvGraphicFramePr>
            <a:graphicFrameLocks noGrp="1"/>
          </p:cNvGraphicFramePr>
          <p:nvPr>
            <p:ph idx="1"/>
          </p:nvPr>
        </p:nvGraphicFramePr>
        <p:xfrm>
          <a:off x="838197" y="1600337"/>
          <a:ext cx="10515597" cy="6003806"/>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1889951846"/>
                    </a:ext>
                  </a:extLst>
                </a:gridCol>
                <a:gridCol w="3505199">
                  <a:extLst>
                    <a:ext uri="{9D8B030D-6E8A-4147-A177-3AD203B41FA5}">
                      <a16:colId xmlns:a16="http://schemas.microsoft.com/office/drawing/2014/main" val="2629506552"/>
                    </a:ext>
                  </a:extLst>
                </a:gridCol>
                <a:gridCol w="3505199">
                  <a:extLst>
                    <a:ext uri="{9D8B030D-6E8A-4147-A177-3AD203B41FA5}">
                      <a16:colId xmlns:a16="http://schemas.microsoft.com/office/drawing/2014/main" val="697268373"/>
                    </a:ext>
                  </a:extLst>
                </a:gridCol>
              </a:tblGrid>
              <a:tr h="64353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mn-lt"/>
                          <a:ea typeface="+mn-ea"/>
                          <a:cs typeface="+mn-cs"/>
                        </a:rPr>
                        <a:t>Hofstede Dimensions</a:t>
                      </a:r>
                      <a:endParaRPr kumimoji="0" lang="bg-BG" sz="2000" b="1" i="0" u="none" strike="noStrike" kern="1200" cap="none" spc="0" normalizeH="0" baseline="0" noProof="0" dirty="0">
                        <a:ln>
                          <a:noFill/>
                        </a:ln>
                        <a:solidFill>
                          <a:prstClr val="white"/>
                        </a:solidFill>
                        <a:effectLst/>
                        <a:uLnTx/>
                        <a:uFillTx/>
                        <a:latin typeface="+mn-lt"/>
                        <a:ea typeface="+mn-ea"/>
                        <a:cs typeface="+mn-cs"/>
                      </a:endParaRPr>
                    </a:p>
                    <a:p>
                      <a:endParaRPr lang="bg-BG" dirty="0"/>
                    </a:p>
                  </a:txBody>
                  <a:tcPr/>
                </a:tc>
                <a:tc>
                  <a:txBody>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mn-lt"/>
                          <a:ea typeface="+mn-ea"/>
                          <a:cs typeface="+mn-cs"/>
                        </a:rPr>
                        <a:t>UK</a:t>
                      </a:r>
                    </a:p>
                    <a:p>
                      <a:endParaRPr lang="bg-BG"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mn-lt"/>
                          <a:ea typeface="+mn-ea"/>
                          <a:cs typeface="+mn-cs"/>
                        </a:rPr>
                        <a:t>China</a:t>
                      </a:r>
                      <a:endParaRPr kumimoji="0" lang="bg-BG" sz="1800" b="1" i="0" u="none" strike="noStrike" kern="1200" cap="none" spc="0" normalizeH="0" baseline="0" noProof="0" dirty="0">
                        <a:ln>
                          <a:noFill/>
                        </a:ln>
                        <a:solidFill>
                          <a:prstClr val="white"/>
                        </a:solidFill>
                        <a:effectLst/>
                        <a:uLnTx/>
                        <a:uFillTx/>
                        <a:latin typeface="+mn-lt"/>
                        <a:ea typeface="+mn-ea"/>
                        <a:cs typeface="+mn-cs"/>
                      </a:endParaRPr>
                    </a:p>
                    <a:p>
                      <a:endParaRPr lang="bg-BG" dirty="0"/>
                    </a:p>
                  </a:txBody>
                  <a:tcPr/>
                </a:tc>
                <a:extLst>
                  <a:ext uri="{0D108BD9-81ED-4DB2-BD59-A6C34878D82A}">
                    <a16:rowId xmlns:a16="http://schemas.microsoft.com/office/drawing/2014/main" val="1484137128"/>
                  </a:ext>
                </a:extLst>
              </a:tr>
              <a:tr h="1447343">
                <a:tc>
                  <a:txBody>
                    <a:bodyPr/>
                    <a:lstStyle/>
                    <a:p>
                      <a:r>
                        <a:rPr lang="en-US" b="1" dirty="0"/>
                        <a:t>Power distance</a:t>
                      </a:r>
                      <a:r>
                        <a:rPr lang="en-US" dirty="0"/>
                        <a:t>: The culture's perspective on hierarchy and the degree of authority respect.</a:t>
                      </a:r>
                      <a:endParaRPr lang="bg-BG" dirty="0"/>
                    </a:p>
                  </a:txBody>
                  <a:tcPr/>
                </a:tc>
                <a:tc>
                  <a:txBody>
                    <a:bodyPr/>
                    <a:lstStyle/>
                    <a:p>
                      <a:r>
                        <a:rPr lang="en-US" b="1" dirty="0"/>
                        <a:t>British culture</a:t>
                      </a:r>
                      <a:r>
                        <a:rPr lang="en-US" dirty="0"/>
                        <a:t> has lower score at PDI 35 and thinks that inequalities between people should be kept to a minimum.</a:t>
                      </a:r>
                      <a:endParaRPr lang="bg-BG" dirty="0"/>
                    </a:p>
                  </a:txBody>
                  <a:tcPr/>
                </a:tc>
                <a:tc>
                  <a:txBody>
                    <a:bodyPr/>
                    <a:lstStyle/>
                    <a:p>
                      <a:r>
                        <a:rPr lang="en-US" dirty="0"/>
                        <a:t>At 80 PDI, </a:t>
                      </a:r>
                      <a:r>
                        <a:rPr lang="en-US" b="1" dirty="0"/>
                        <a:t>the Chinese </a:t>
                      </a:r>
                      <a:r>
                        <a:rPr lang="en-US" dirty="0"/>
                        <a:t>society considers social inequality to be acceptable, hence its index is high. People should not aim higher than their rank since they are influenced by formal authority.</a:t>
                      </a:r>
                    </a:p>
                    <a:p>
                      <a:endParaRPr lang="bg-BG" dirty="0"/>
                    </a:p>
                  </a:txBody>
                  <a:tcPr/>
                </a:tc>
                <a:extLst>
                  <a:ext uri="{0D108BD9-81ED-4DB2-BD59-A6C34878D82A}">
                    <a16:rowId xmlns:a16="http://schemas.microsoft.com/office/drawing/2014/main" val="908222520"/>
                  </a:ext>
                </a:extLst>
              </a:tr>
              <a:tr h="749423">
                <a:tc>
                  <a:txBody>
                    <a:bodyPr/>
                    <a:lstStyle/>
                    <a:p>
                      <a:r>
                        <a:rPr lang="en-US" b="1" dirty="0"/>
                        <a:t>Individualism vs. Collectivism</a:t>
                      </a:r>
                      <a:r>
                        <a:rPr lang="en-US" dirty="0"/>
                        <a:t>-interdependence between the members of a society. Individualism: taking care of oneself and one's family</a:t>
                      </a:r>
                    </a:p>
                    <a:p>
                      <a:r>
                        <a:rPr lang="en-US" dirty="0"/>
                        <a:t>Collectivism- people belong to groups.</a:t>
                      </a:r>
                      <a:endParaRPr lang="bg-BG" dirty="0"/>
                    </a:p>
                  </a:txBody>
                  <a:tcPr/>
                </a:tc>
                <a:tc>
                  <a:txBody>
                    <a:bodyPr/>
                    <a:lstStyle/>
                    <a:p>
                      <a:r>
                        <a:rPr lang="en-US" b="1" dirty="0"/>
                        <a:t>The British </a:t>
                      </a:r>
                      <a:r>
                        <a:rPr lang="en-US" dirty="0"/>
                        <a:t>population, with an index of 89, is very individualistic, private, and seeks satisfaction through personal fulfilment.</a:t>
                      </a:r>
                      <a:endParaRPr lang="bg-BG" dirty="0"/>
                    </a:p>
                  </a:txBody>
                  <a:tcPr/>
                </a:tc>
                <a:tc>
                  <a:txBody>
                    <a:bodyPr/>
                    <a:lstStyle/>
                    <a:p>
                      <a:r>
                        <a:rPr lang="en-US" b="1" dirty="0"/>
                        <a:t>China</a:t>
                      </a:r>
                      <a:r>
                        <a:rPr lang="en-US" dirty="0"/>
                        <a:t> has a score of 20, which indicates that its people behave in the collective benefit. Priorities are placed on personal relationships over work and the firm.</a:t>
                      </a:r>
                      <a:endParaRPr lang="bg-BG" dirty="0"/>
                    </a:p>
                  </a:txBody>
                  <a:tcPr/>
                </a:tc>
                <a:extLst>
                  <a:ext uri="{0D108BD9-81ED-4DB2-BD59-A6C34878D82A}">
                    <a16:rowId xmlns:a16="http://schemas.microsoft.com/office/drawing/2014/main" val="3388597601"/>
                  </a:ext>
                </a:extLst>
              </a:tr>
              <a:tr h="1187966">
                <a:tc>
                  <a:txBody>
                    <a:bodyPr/>
                    <a:lstStyle/>
                    <a:p>
                      <a:endParaRPr lang="bg-BG" dirty="0"/>
                    </a:p>
                  </a:txBody>
                  <a:tcPr/>
                </a:tc>
                <a:tc>
                  <a:txBody>
                    <a:bodyPr/>
                    <a:lstStyle/>
                    <a:p>
                      <a:endParaRPr lang="bg-BG"/>
                    </a:p>
                  </a:txBody>
                  <a:tcPr/>
                </a:tc>
                <a:tc>
                  <a:txBody>
                    <a:bodyPr/>
                    <a:lstStyle/>
                    <a:p>
                      <a:endParaRPr lang="bg-BG" dirty="0"/>
                    </a:p>
                  </a:txBody>
                  <a:tcPr/>
                </a:tc>
                <a:extLst>
                  <a:ext uri="{0D108BD9-81ED-4DB2-BD59-A6C34878D82A}">
                    <a16:rowId xmlns:a16="http://schemas.microsoft.com/office/drawing/2014/main" val="1591245455"/>
                  </a:ext>
                </a:extLst>
              </a:tr>
            </a:tbl>
          </a:graphicData>
        </a:graphic>
      </p:graphicFrame>
      <p:sp>
        <p:nvSpPr>
          <p:cNvPr id="4" name="Title 1">
            <a:extLst>
              <a:ext uri="{FF2B5EF4-FFF2-40B4-BE49-F238E27FC236}">
                <a16:creationId xmlns:a16="http://schemas.microsoft.com/office/drawing/2014/main" id="{214D8A50-5047-EBCB-E23C-CA79CDADB43E}"/>
              </a:ext>
            </a:extLst>
          </p:cNvPr>
          <p:cNvSpPr>
            <a:spLocks noGrp="1"/>
          </p:cNvSpPr>
          <p:nvPr>
            <p:ph type="title"/>
          </p:nvPr>
        </p:nvSpPr>
        <p:spPr>
          <a:xfrm>
            <a:off x="838197" y="274774"/>
            <a:ext cx="10515600" cy="1325563"/>
          </a:xfrm>
          <a:blipFill dpi="0"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a:blipFill>
        </p:spPr>
        <p:txBody>
          <a:bodyPr/>
          <a:lstStyle/>
          <a:p>
            <a:pPr algn="ctr"/>
            <a:r>
              <a:rPr lang="en-US" b="1" dirty="0"/>
              <a:t>UK      vs     China</a:t>
            </a:r>
            <a:endParaRPr lang="bg-BG" b="1" dirty="0"/>
          </a:p>
        </p:txBody>
      </p:sp>
    </p:spTree>
    <p:extLst>
      <p:ext uri="{BB962C8B-B14F-4D97-AF65-F5344CB8AC3E}">
        <p14:creationId xmlns:p14="http://schemas.microsoft.com/office/powerpoint/2010/main" val="158218872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997D6-33B1-BC77-82F1-CACD77BD2816}"/>
              </a:ext>
            </a:extLst>
          </p:cNvPr>
          <p:cNvSpPr>
            <a:spLocks noGrp="1"/>
          </p:cNvSpPr>
          <p:nvPr>
            <p:ph type="title"/>
          </p:nvPr>
        </p:nvSpPr>
        <p:spPr>
          <a:blipFill dpi="0"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a:blipFill>
        </p:spPr>
        <p:txBody>
          <a:bodyPr/>
          <a:lstStyle/>
          <a:p>
            <a:pPr algn="ctr"/>
            <a:r>
              <a:rPr lang="en-US" b="1" dirty="0"/>
              <a:t>UK      vs     China</a:t>
            </a:r>
            <a:endParaRPr lang="bg-BG" b="1" dirty="0"/>
          </a:p>
        </p:txBody>
      </p:sp>
      <p:sp>
        <p:nvSpPr>
          <p:cNvPr id="9" name="Content Placeholder 8">
            <a:extLst>
              <a:ext uri="{FF2B5EF4-FFF2-40B4-BE49-F238E27FC236}">
                <a16:creationId xmlns:a16="http://schemas.microsoft.com/office/drawing/2014/main" id="{8D0CBAA7-7AFB-B400-0084-C2AD663A793F}"/>
              </a:ext>
            </a:extLst>
          </p:cNvPr>
          <p:cNvSpPr>
            <a:spLocks noGrp="1"/>
          </p:cNvSpPr>
          <p:nvPr>
            <p:ph sz="half" idx="2"/>
          </p:nvPr>
        </p:nvSpPr>
        <p:spPr>
          <a:xfrm>
            <a:off x="6096000" y="1825625"/>
            <a:ext cx="5181600" cy="4351338"/>
          </a:xfrm>
        </p:spPr>
        <p:txBody>
          <a:bodyPr/>
          <a:lstStyle/>
          <a:p>
            <a:pPr marL="0" indent="0">
              <a:buNone/>
            </a:pPr>
            <a:r>
              <a:rPr lang="en-US" dirty="0"/>
              <a:t>                               </a:t>
            </a:r>
            <a:endParaRPr lang="bg-BG" dirty="0"/>
          </a:p>
        </p:txBody>
      </p:sp>
      <p:sp>
        <p:nvSpPr>
          <p:cNvPr id="11" name="Content Placeholder 10">
            <a:extLst>
              <a:ext uri="{FF2B5EF4-FFF2-40B4-BE49-F238E27FC236}">
                <a16:creationId xmlns:a16="http://schemas.microsoft.com/office/drawing/2014/main" id="{25E38DC4-E5FE-7629-180A-32519BB17019}"/>
              </a:ext>
            </a:extLst>
          </p:cNvPr>
          <p:cNvSpPr>
            <a:spLocks noGrp="1"/>
          </p:cNvSpPr>
          <p:nvPr>
            <p:ph sz="half" idx="1"/>
          </p:nvPr>
        </p:nvSpPr>
        <p:spPr/>
        <p:txBody>
          <a:bodyPr/>
          <a:lstStyle/>
          <a:p>
            <a:pPr marL="0" indent="0">
              <a:buNone/>
            </a:pPr>
            <a:r>
              <a:rPr lang="en-US" dirty="0"/>
              <a:t>                     </a:t>
            </a:r>
            <a:endParaRPr lang="bg-BG" dirty="0"/>
          </a:p>
        </p:txBody>
      </p:sp>
      <p:graphicFrame>
        <p:nvGraphicFramePr>
          <p:cNvPr id="22" name="Table 21">
            <a:extLst>
              <a:ext uri="{FF2B5EF4-FFF2-40B4-BE49-F238E27FC236}">
                <a16:creationId xmlns:a16="http://schemas.microsoft.com/office/drawing/2014/main" id="{502E1212-3DBD-1DED-4541-22EA1DC3C8B3}"/>
              </a:ext>
            </a:extLst>
          </p:cNvPr>
          <p:cNvGraphicFramePr>
            <a:graphicFrameLocks noGrp="1"/>
          </p:cNvGraphicFramePr>
          <p:nvPr/>
        </p:nvGraphicFramePr>
        <p:xfrm>
          <a:off x="848139" y="2266122"/>
          <a:ext cx="10535478" cy="3657600"/>
        </p:xfrm>
        <a:graphic>
          <a:graphicData uri="http://schemas.openxmlformats.org/drawingml/2006/table">
            <a:tbl>
              <a:tblPr bandRow="1">
                <a:tableStyleId>{2D5ABB26-0587-4C30-8999-92F81FD0307C}</a:tableStyleId>
              </a:tblPr>
              <a:tblGrid>
                <a:gridCol w="10535478">
                  <a:extLst>
                    <a:ext uri="{9D8B030D-6E8A-4147-A177-3AD203B41FA5}">
                      <a16:colId xmlns:a16="http://schemas.microsoft.com/office/drawing/2014/main" val="2741212919"/>
                    </a:ext>
                  </a:extLst>
                </a:gridCol>
              </a:tblGrid>
              <a:tr h="3657600">
                <a:tc>
                  <a:txBody>
                    <a:bodyPr/>
                    <a:lstStyle/>
                    <a:p>
                      <a:endParaRPr lang="bg-BG" dirty="0"/>
                    </a:p>
                  </a:txBody>
                  <a:tcPr/>
                </a:tc>
                <a:extLst>
                  <a:ext uri="{0D108BD9-81ED-4DB2-BD59-A6C34878D82A}">
                    <a16:rowId xmlns:a16="http://schemas.microsoft.com/office/drawing/2014/main" val="65228958"/>
                  </a:ext>
                </a:extLst>
              </a:tr>
            </a:tbl>
          </a:graphicData>
        </a:graphic>
      </p:graphicFrame>
      <p:graphicFrame>
        <p:nvGraphicFramePr>
          <p:cNvPr id="24" name="Table 23">
            <a:extLst>
              <a:ext uri="{FF2B5EF4-FFF2-40B4-BE49-F238E27FC236}">
                <a16:creationId xmlns:a16="http://schemas.microsoft.com/office/drawing/2014/main" id="{0498CF12-636A-AC81-B772-057510C519B0}"/>
              </a:ext>
            </a:extLst>
          </p:cNvPr>
          <p:cNvGraphicFramePr>
            <a:graphicFrameLocks noGrp="1"/>
          </p:cNvGraphicFramePr>
          <p:nvPr/>
        </p:nvGraphicFramePr>
        <p:xfrm>
          <a:off x="848139" y="2266122"/>
          <a:ext cx="10535478" cy="365760"/>
        </p:xfrm>
        <a:graphic>
          <a:graphicData uri="http://schemas.openxmlformats.org/drawingml/2006/table">
            <a:tbl>
              <a:tblPr/>
              <a:tblGrid>
                <a:gridCol w="10535478">
                  <a:extLst>
                    <a:ext uri="{9D8B030D-6E8A-4147-A177-3AD203B41FA5}">
                      <a16:colId xmlns:a16="http://schemas.microsoft.com/office/drawing/2014/main" val="2957823902"/>
                    </a:ext>
                  </a:extLst>
                </a:gridCol>
              </a:tblGrid>
              <a:tr h="0">
                <a:tc>
                  <a:txBody>
                    <a:bodyPr/>
                    <a:lstStyle/>
                    <a:p>
                      <a:endParaRPr lang="bg-BG"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122376145"/>
                  </a:ext>
                </a:extLst>
              </a:tr>
            </a:tbl>
          </a:graphicData>
        </a:graphic>
      </p:graphicFrame>
      <p:graphicFrame>
        <p:nvGraphicFramePr>
          <p:cNvPr id="25" name="Table 25">
            <a:extLst>
              <a:ext uri="{FF2B5EF4-FFF2-40B4-BE49-F238E27FC236}">
                <a16:creationId xmlns:a16="http://schemas.microsoft.com/office/drawing/2014/main" id="{5508BF11-61DB-1855-2B14-ECADC8A63F06}"/>
              </a:ext>
            </a:extLst>
          </p:cNvPr>
          <p:cNvGraphicFramePr>
            <a:graphicFrameLocks noGrp="1"/>
          </p:cNvGraphicFramePr>
          <p:nvPr/>
        </p:nvGraphicFramePr>
        <p:xfrm>
          <a:off x="848139" y="1662458"/>
          <a:ext cx="10545417" cy="8124829"/>
        </p:xfrm>
        <a:graphic>
          <a:graphicData uri="http://schemas.openxmlformats.org/drawingml/2006/table">
            <a:tbl>
              <a:tblPr firstRow="1" bandRow="1">
                <a:tableStyleId>{5C22544A-7EE6-4342-B048-85BDC9FD1C3A}</a:tableStyleId>
              </a:tblPr>
              <a:tblGrid>
                <a:gridCol w="3860339">
                  <a:extLst>
                    <a:ext uri="{9D8B030D-6E8A-4147-A177-3AD203B41FA5}">
                      <a16:colId xmlns:a16="http://schemas.microsoft.com/office/drawing/2014/main" val="3888867611"/>
                    </a:ext>
                  </a:extLst>
                </a:gridCol>
                <a:gridCol w="3348844">
                  <a:extLst>
                    <a:ext uri="{9D8B030D-6E8A-4147-A177-3AD203B41FA5}">
                      <a16:colId xmlns:a16="http://schemas.microsoft.com/office/drawing/2014/main" val="744096875"/>
                    </a:ext>
                  </a:extLst>
                </a:gridCol>
                <a:gridCol w="3336234">
                  <a:extLst>
                    <a:ext uri="{9D8B030D-6E8A-4147-A177-3AD203B41FA5}">
                      <a16:colId xmlns:a16="http://schemas.microsoft.com/office/drawing/2014/main" val="1734014843"/>
                    </a:ext>
                  </a:extLst>
                </a:gridCol>
              </a:tblGrid>
              <a:tr h="796864">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mn-lt"/>
                          <a:ea typeface="+mn-ea"/>
                          <a:cs typeface="+mn-cs"/>
                        </a:rPr>
                        <a:t>Hofstede Dimensions</a:t>
                      </a:r>
                      <a:endParaRPr kumimoji="0" lang="bg-BG" sz="2000" b="1" i="0" u="none" strike="noStrike" kern="1200" cap="none" spc="0" normalizeH="0" baseline="0" noProof="0" dirty="0">
                        <a:ln>
                          <a:noFill/>
                        </a:ln>
                        <a:solidFill>
                          <a:prstClr val="white"/>
                        </a:solidFill>
                        <a:effectLst/>
                        <a:uLnTx/>
                        <a:uFillTx/>
                        <a:latin typeface="+mn-lt"/>
                        <a:ea typeface="+mn-ea"/>
                        <a:cs typeface="+mn-cs"/>
                      </a:endParaRPr>
                    </a:p>
                    <a:p>
                      <a:pPr algn="ctr"/>
                      <a:endParaRPr lang="bg-BG" sz="2000" dirty="0"/>
                    </a:p>
                  </a:txBody>
                  <a:tcPr/>
                </a:tc>
                <a:tc>
                  <a:txBody>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mn-lt"/>
                          <a:ea typeface="+mn-ea"/>
                          <a:cs typeface="+mn-cs"/>
                        </a:rPr>
                        <a:t>UK</a:t>
                      </a:r>
                    </a:p>
                    <a:p>
                      <a:endParaRPr lang="bg-BG"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mn-lt"/>
                          <a:ea typeface="+mn-ea"/>
                          <a:cs typeface="+mn-cs"/>
                        </a:rPr>
                        <a:t>China</a:t>
                      </a:r>
                      <a:endParaRPr kumimoji="0" lang="bg-BG" sz="1800" b="1" i="0" u="none" strike="noStrike" kern="1200" cap="none" spc="0" normalizeH="0" baseline="0" noProof="0" dirty="0">
                        <a:ln>
                          <a:noFill/>
                        </a:ln>
                        <a:solidFill>
                          <a:prstClr val="white"/>
                        </a:solidFill>
                        <a:effectLst/>
                        <a:uLnTx/>
                        <a:uFillTx/>
                        <a:latin typeface="+mn-lt"/>
                        <a:ea typeface="+mn-ea"/>
                        <a:cs typeface="+mn-cs"/>
                      </a:endParaRPr>
                    </a:p>
                    <a:p>
                      <a:pPr algn="ctr"/>
                      <a:endParaRPr lang="bg-BG" dirty="0"/>
                    </a:p>
                  </a:txBody>
                  <a:tcPr/>
                </a:tc>
                <a:extLst>
                  <a:ext uri="{0D108BD9-81ED-4DB2-BD59-A6C34878D82A}">
                    <a16:rowId xmlns:a16="http://schemas.microsoft.com/office/drawing/2014/main" val="3877130821"/>
                  </a:ext>
                </a:extLst>
              </a:tr>
              <a:tr h="745263">
                <a:tc>
                  <a:txBody>
                    <a:bodyPr/>
                    <a:lstStyle/>
                    <a:p>
                      <a:r>
                        <a:rPr lang="en-US" dirty="0"/>
                        <a:t>A high score for </a:t>
                      </a:r>
                      <a:r>
                        <a:rPr lang="en-US" b="1" dirty="0"/>
                        <a:t>masculinity</a:t>
                      </a:r>
                      <a:r>
                        <a:rPr lang="en-US" dirty="0"/>
                        <a:t> indicates that success, achievement, and competitiveness are the driving forces behind society. On the other hand, the low score indicates that quality of life and care for others are the society's prevailing ideals.</a:t>
                      </a:r>
                    </a:p>
                    <a:p>
                      <a:endParaRPr lang="bg-BG" dirty="0"/>
                    </a:p>
                  </a:txBody>
                  <a:tcPr/>
                </a:tc>
                <a:tc>
                  <a:txBody>
                    <a:bodyPr/>
                    <a:lstStyle/>
                    <a:p>
                      <a:r>
                        <a:rPr lang="en-US" dirty="0"/>
                        <a:t>In the masculine society of</a:t>
                      </a:r>
                      <a:r>
                        <a:rPr lang="en-US" b="1" dirty="0"/>
                        <a:t> Britain </a:t>
                      </a:r>
                      <a:r>
                        <a:rPr lang="en-US" dirty="0"/>
                        <a:t>at score of 66,  people have defined aspirations and live for their jobs.</a:t>
                      </a:r>
                      <a:endParaRPr lang="bg-BG" dirty="0"/>
                    </a:p>
                  </a:txBody>
                  <a:tcPr/>
                </a:tc>
                <a:tc>
                  <a:txBody>
                    <a:bodyPr/>
                    <a:lstStyle/>
                    <a:p>
                      <a:r>
                        <a:rPr lang="en-US" dirty="0"/>
                        <a:t> At 66 </a:t>
                      </a:r>
                      <a:r>
                        <a:rPr lang="en-US" b="1" dirty="0"/>
                        <a:t>China</a:t>
                      </a:r>
                      <a:r>
                        <a:rPr lang="en-US" dirty="0"/>
                        <a:t> is a masculine society. They priorities their career over family and leisure because they are success-oriented and determined.</a:t>
                      </a:r>
                      <a:endParaRPr lang="bg-BG" dirty="0"/>
                    </a:p>
                  </a:txBody>
                  <a:tcPr/>
                </a:tc>
                <a:extLst>
                  <a:ext uri="{0D108BD9-81ED-4DB2-BD59-A6C34878D82A}">
                    <a16:rowId xmlns:a16="http://schemas.microsoft.com/office/drawing/2014/main" val="2256869325"/>
                  </a:ext>
                </a:extLst>
              </a:tr>
              <a:tr h="1073426">
                <a:tc>
                  <a:txBody>
                    <a:bodyPr/>
                    <a:lstStyle/>
                    <a:p>
                      <a:r>
                        <a:rPr lang="en-US" b="1" dirty="0"/>
                        <a:t>Uncertainty avoidance</a:t>
                      </a:r>
                      <a:r>
                        <a:rPr lang="en-US" dirty="0"/>
                        <a:t>: How society responds to an uncertain future versus the demand for stability.</a:t>
                      </a:r>
                      <a:endParaRPr lang="bg-BG" dirty="0"/>
                    </a:p>
                  </a:txBody>
                  <a:tcPr/>
                </a:tc>
                <a:tc>
                  <a:txBody>
                    <a:bodyPr/>
                    <a:lstStyle/>
                    <a:p>
                      <a:r>
                        <a:rPr lang="en-US" b="1" dirty="0"/>
                        <a:t>The UK </a:t>
                      </a:r>
                      <a:r>
                        <a:rPr lang="en-US" dirty="0"/>
                        <a:t>has a low score of 35 on this list, which indicates that people there are content to wake up each morning not knowing what will happen.</a:t>
                      </a:r>
                      <a:endParaRPr lang="bg-BG" dirty="0"/>
                    </a:p>
                  </a:txBody>
                  <a:tcPr/>
                </a:tc>
                <a:tc>
                  <a:txBody>
                    <a:bodyPr/>
                    <a:lstStyle/>
                    <a:p>
                      <a:r>
                        <a:rPr lang="en-US" dirty="0"/>
                        <a:t>With a score of 30, the </a:t>
                      </a:r>
                      <a:r>
                        <a:rPr lang="en-US" b="1" dirty="0"/>
                        <a:t>Chinese</a:t>
                      </a:r>
                      <a:r>
                        <a:rPr lang="en-US" dirty="0"/>
                        <a:t> can deal with uncertainty and ambiguity. They are flexible, pragmatic, and entrepreneurial.</a:t>
                      </a:r>
                      <a:endParaRPr lang="bg-BG" dirty="0"/>
                    </a:p>
                  </a:txBody>
                  <a:tcPr/>
                </a:tc>
                <a:extLst>
                  <a:ext uri="{0D108BD9-81ED-4DB2-BD59-A6C34878D82A}">
                    <a16:rowId xmlns:a16="http://schemas.microsoft.com/office/drawing/2014/main" val="3657006130"/>
                  </a:ext>
                </a:extLst>
              </a:tr>
              <a:tr h="1272209">
                <a:tc>
                  <a:txBody>
                    <a:bodyPr/>
                    <a:lstStyle/>
                    <a:p>
                      <a:endParaRPr lang="bg-BG" dirty="0"/>
                    </a:p>
                  </a:txBody>
                  <a:tcPr/>
                </a:tc>
                <a:tc>
                  <a:txBody>
                    <a:bodyPr/>
                    <a:lstStyle/>
                    <a:p>
                      <a:endParaRPr lang="bg-BG" dirty="0"/>
                    </a:p>
                  </a:txBody>
                  <a:tcPr/>
                </a:tc>
                <a:tc>
                  <a:txBody>
                    <a:bodyPr/>
                    <a:lstStyle/>
                    <a:p>
                      <a:endParaRPr lang="bg-BG" dirty="0"/>
                    </a:p>
                  </a:txBody>
                  <a:tcPr/>
                </a:tc>
                <a:extLst>
                  <a:ext uri="{0D108BD9-81ED-4DB2-BD59-A6C34878D82A}">
                    <a16:rowId xmlns:a16="http://schemas.microsoft.com/office/drawing/2014/main" val="3456407174"/>
                  </a:ext>
                </a:extLst>
              </a:tr>
              <a:tr h="1464078">
                <a:tc>
                  <a:txBody>
                    <a:bodyPr/>
                    <a:lstStyle/>
                    <a:p>
                      <a:endParaRPr lang="bg-BG" dirty="0"/>
                    </a:p>
                  </a:txBody>
                  <a:tcPr/>
                </a:tc>
                <a:tc>
                  <a:txBody>
                    <a:bodyPr/>
                    <a:lstStyle/>
                    <a:p>
                      <a:endParaRPr lang="bg-BG" dirty="0"/>
                    </a:p>
                  </a:txBody>
                  <a:tcPr/>
                </a:tc>
                <a:tc>
                  <a:txBody>
                    <a:bodyPr/>
                    <a:lstStyle/>
                    <a:p>
                      <a:endParaRPr lang="bg-BG" dirty="0"/>
                    </a:p>
                  </a:txBody>
                  <a:tcPr/>
                </a:tc>
                <a:extLst>
                  <a:ext uri="{0D108BD9-81ED-4DB2-BD59-A6C34878D82A}">
                    <a16:rowId xmlns:a16="http://schemas.microsoft.com/office/drawing/2014/main" val="2577732643"/>
                  </a:ext>
                </a:extLst>
              </a:tr>
              <a:tr h="842638">
                <a:tc>
                  <a:txBody>
                    <a:bodyPr/>
                    <a:lstStyle/>
                    <a:p>
                      <a:pPr>
                        <a:lnSpc>
                          <a:spcPct val="115000"/>
                        </a:lnSpc>
                        <a:spcAft>
                          <a:spcPts val="10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bg-BG"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bg-BG" dirty="0"/>
                    </a:p>
                  </a:txBody>
                  <a:tcPr/>
                </a:tc>
                <a:tc>
                  <a:txBody>
                    <a:bodyPr/>
                    <a:lstStyle/>
                    <a:p>
                      <a:endParaRPr lang="bg-BG" dirty="0"/>
                    </a:p>
                  </a:txBody>
                  <a:tcPr/>
                </a:tc>
                <a:tc>
                  <a:txBody>
                    <a:bodyPr/>
                    <a:lstStyle/>
                    <a:p>
                      <a:endParaRPr lang="bg-BG" dirty="0"/>
                    </a:p>
                  </a:txBody>
                  <a:tcPr/>
                </a:tc>
                <a:extLst>
                  <a:ext uri="{0D108BD9-81ED-4DB2-BD59-A6C34878D82A}">
                    <a16:rowId xmlns:a16="http://schemas.microsoft.com/office/drawing/2014/main" val="4283273149"/>
                  </a:ext>
                </a:extLst>
              </a:tr>
            </a:tbl>
          </a:graphicData>
        </a:graphic>
      </p:graphicFrame>
    </p:spTree>
    <p:extLst>
      <p:ext uri="{BB962C8B-B14F-4D97-AF65-F5344CB8AC3E}">
        <p14:creationId xmlns:p14="http://schemas.microsoft.com/office/powerpoint/2010/main" val="358898078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68616-A354-4289-1188-96DB32EEC7B7}"/>
              </a:ext>
            </a:extLst>
          </p:cNvPr>
          <p:cNvSpPr>
            <a:spLocks noGrp="1"/>
          </p:cNvSpPr>
          <p:nvPr>
            <p:ph type="title"/>
          </p:nvPr>
        </p:nvSpPr>
        <p:spPr/>
        <p:txBody>
          <a:bodyPr/>
          <a:lstStyle/>
          <a:p>
            <a:r>
              <a:rPr kumimoji="0" lang="en-US" sz="4400" b="1" i="0" u="none" strike="noStrike" kern="1200" cap="none" spc="0" normalizeH="0" baseline="0" noProof="0" dirty="0">
                <a:ln>
                  <a:noFill/>
                </a:ln>
                <a:solidFill>
                  <a:prstClr val="black"/>
                </a:solidFill>
                <a:effectLst/>
                <a:uLnTx/>
                <a:uFillTx/>
                <a:latin typeface="Calibri Light" panose="020F0302020204030204"/>
                <a:ea typeface="+mj-ea"/>
                <a:cs typeface="+mj-cs"/>
              </a:rPr>
              <a:t>UK      vs     China</a:t>
            </a:r>
            <a:endParaRPr lang="bg-BG" dirty="0"/>
          </a:p>
        </p:txBody>
      </p:sp>
      <p:graphicFrame>
        <p:nvGraphicFramePr>
          <p:cNvPr id="5" name="Table 5">
            <a:extLst>
              <a:ext uri="{FF2B5EF4-FFF2-40B4-BE49-F238E27FC236}">
                <a16:creationId xmlns:a16="http://schemas.microsoft.com/office/drawing/2014/main" id="{25916C94-10A2-8D21-FE15-264BDD151A3D}"/>
              </a:ext>
            </a:extLst>
          </p:cNvPr>
          <p:cNvGraphicFramePr>
            <a:graphicFrameLocks noGrp="1"/>
          </p:cNvGraphicFramePr>
          <p:nvPr>
            <p:ph idx="1"/>
          </p:nvPr>
        </p:nvGraphicFramePr>
        <p:xfrm>
          <a:off x="838197" y="1565828"/>
          <a:ext cx="10515597" cy="5553547"/>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1284227707"/>
                    </a:ext>
                  </a:extLst>
                </a:gridCol>
                <a:gridCol w="3505199">
                  <a:extLst>
                    <a:ext uri="{9D8B030D-6E8A-4147-A177-3AD203B41FA5}">
                      <a16:colId xmlns:a16="http://schemas.microsoft.com/office/drawing/2014/main" val="380611653"/>
                    </a:ext>
                  </a:extLst>
                </a:gridCol>
                <a:gridCol w="3505199">
                  <a:extLst>
                    <a:ext uri="{9D8B030D-6E8A-4147-A177-3AD203B41FA5}">
                      <a16:colId xmlns:a16="http://schemas.microsoft.com/office/drawing/2014/main" val="1154829594"/>
                    </a:ext>
                  </a:extLst>
                </a:gridCol>
              </a:tblGrid>
              <a:tr h="741762">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mn-lt"/>
                          <a:ea typeface="+mn-ea"/>
                          <a:cs typeface="+mn-cs"/>
                        </a:rPr>
                        <a:t>Hofstede Dimensions</a:t>
                      </a:r>
                      <a:endParaRPr kumimoji="0" lang="bg-BG" sz="2000" b="1" i="0" u="none" strike="noStrike" kern="1200" cap="none" spc="0" normalizeH="0" baseline="0" noProof="0" dirty="0">
                        <a:ln>
                          <a:noFill/>
                        </a:ln>
                        <a:solidFill>
                          <a:prstClr val="white"/>
                        </a:solidFill>
                        <a:effectLst/>
                        <a:uLnTx/>
                        <a:uFillTx/>
                        <a:latin typeface="+mn-lt"/>
                        <a:ea typeface="+mn-ea"/>
                        <a:cs typeface="+mn-cs"/>
                      </a:endParaRPr>
                    </a:p>
                    <a:p>
                      <a:endParaRPr lang="bg-BG" dirty="0"/>
                    </a:p>
                  </a:txBody>
                  <a:tcPr/>
                </a:tc>
                <a:tc>
                  <a:txBody>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mn-lt"/>
                          <a:ea typeface="+mn-ea"/>
                          <a:cs typeface="+mn-cs"/>
                        </a:rPr>
                        <a:t>UK</a:t>
                      </a:r>
                    </a:p>
                    <a:p>
                      <a:endParaRPr lang="bg-BG"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mn-lt"/>
                          <a:ea typeface="+mn-ea"/>
                          <a:cs typeface="+mn-cs"/>
                        </a:rPr>
                        <a:t>China</a:t>
                      </a:r>
                      <a:endParaRPr kumimoji="0" lang="bg-BG" sz="1800" b="1" i="0" u="none" strike="noStrike" kern="1200" cap="none" spc="0" normalizeH="0" baseline="0" noProof="0" dirty="0">
                        <a:ln>
                          <a:noFill/>
                        </a:ln>
                        <a:solidFill>
                          <a:prstClr val="white"/>
                        </a:solidFill>
                        <a:effectLst/>
                        <a:uLnTx/>
                        <a:uFillTx/>
                        <a:latin typeface="+mn-lt"/>
                        <a:ea typeface="+mn-ea"/>
                        <a:cs typeface="+mn-cs"/>
                      </a:endParaRPr>
                    </a:p>
                    <a:p>
                      <a:endParaRPr lang="bg-BG" dirty="0"/>
                    </a:p>
                  </a:txBody>
                  <a:tcPr/>
                </a:tc>
                <a:extLst>
                  <a:ext uri="{0D108BD9-81ED-4DB2-BD59-A6C34878D82A}">
                    <a16:rowId xmlns:a16="http://schemas.microsoft.com/office/drawing/2014/main" val="966026281"/>
                  </a:ext>
                </a:extLst>
              </a:tr>
              <a:tr h="2232894">
                <a:tc>
                  <a:txBody>
                    <a:bodyPr/>
                    <a:lstStyle/>
                    <a:p>
                      <a:r>
                        <a:rPr lang="en-US" b="1" dirty="0"/>
                        <a:t>Long/short term orientation </a:t>
                      </a:r>
                      <a:r>
                        <a:rPr lang="en-US" dirty="0"/>
                        <a:t>refers to how a society manages the issues of the present and future while retaining certain ties to its own past.</a:t>
                      </a:r>
                      <a:endParaRPr lang="bg-BG" dirty="0"/>
                    </a:p>
                  </a:txBody>
                  <a:tcPr/>
                </a:tc>
                <a:tc>
                  <a:txBody>
                    <a:bodyPr/>
                    <a:lstStyle/>
                    <a:p>
                      <a:r>
                        <a:rPr lang="en-US" b="1" dirty="0"/>
                        <a:t>UK</a:t>
                      </a:r>
                      <a:r>
                        <a:rPr lang="en-US" dirty="0"/>
                        <a:t>: The UK scored a of 51, which is intermediate and cannot be determined. </a:t>
                      </a:r>
                      <a:endParaRPr lang="bg-BG" dirty="0"/>
                    </a:p>
                  </a:txBody>
                  <a:tcPr/>
                </a:tc>
                <a:tc>
                  <a:txBody>
                    <a:bodyPr/>
                    <a:lstStyle/>
                    <a:p>
                      <a:r>
                        <a:rPr lang="en-US" b="1" dirty="0"/>
                        <a:t>China</a:t>
                      </a:r>
                      <a:r>
                        <a:rPr lang="en-US" dirty="0"/>
                        <a:t> receives a score of 87, indicating that their culture is very practical. They believe that the truth greatly relies on the circumstance and can swiftly adjust traditions to changing circumstances.</a:t>
                      </a:r>
                      <a:endParaRPr lang="bg-BG" dirty="0"/>
                    </a:p>
                  </a:txBody>
                  <a:tcPr/>
                </a:tc>
                <a:extLst>
                  <a:ext uri="{0D108BD9-81ED-4DB2-BD59-A6C34878D82A}">
                    <a16:rowId xmlns:a16="http://schemas.microsoft.com/office/drawing/2014/main" val="1061587193"/>
                  </a:ext>
                </a:extLst>
              </a:tr>
              <a:tr h="2528173">
                <a:tc>
                  <a:txBody>
                    <a:bodyPr/>
                    <a:lstStyle/>
                    <a:p>
                      <a:r>
                        <a:rPr lang="en-US" b="1" dirty="0"/>
                        <a:t>Indulgence</a:t>
                      </a:r>
                      <a:r>
                        <a:rPr lang="en-US" dirty="0"/>
                        <a:t>: The degree to which people attempt to restrain their instincts and desires. Strong control is said to as restrained, whilst relatively weak control is referred to as indulgence.</a:t>
                      </a:r>
                      <a:endParaRPr lang="bg-BG" dirty="0"/>
                    </a:p>
                  </a:txBody>
                  <a:tcPr/>
                </a:tc>
                <a:tc>
                  <a:txBody>
                    <a:bodyPr/>
                    <a:lstStyle/>
                    <a:p>
                      <a:r>
                        <a:rPr lang="en-US" b="1" dirty="0"/>
                        <a:t>UK</a:t>
                      </a:r>
                      <a:r>
                        <a:rPr lang="en-US" dirty="0"/>
                        <a:t>: British culture is rated as Indulgent with a score of 69. People are open to expressing their desires and enjoying life. They have a positive outlook, and they value leisure.</a:t>
                      </a:r>
                      <a:endParaRPr lang="bg-BG" dirty="0"/>
                    </a:p>
                  </a:txBody>
                  <a:tcPr/>
                </a:tc>
                <a:tc>
                  <a:txBody>
                    <a:bodyPr/>
                    <a:lstStyle/>
                    <a:p>
                      <a:r>
                        <a:rPr lang="en-US" b="1" dirty="0"/>
                        <a:t>China</a:t>
                      </a:r>
                      <a:r>
                        <a:rPr lang="en-US" dirty="0"/>
                        <a:t>, with a score of 24, is a restrained society. They exhibit pessimism and cynicism, placing little value on leisure. The social norms impose limitations on their behavior.</a:t>
                      </a:r>
                      <a:endParaRPr lang="bg-BG" dirty="0"/>
                    </a:p>
                  </a:txBody>
                  <a:tcPr/>
                </a:tc>
                <a:extLst>
                  <a:ext uri="{0D108BD9-81ED-4DB2-BD59-A6C34878D82A}">
                    <a16:rowId xmlns:a16="http://schemas.microsoft.com/office/drawing/2014/main" val="1082739327"/>
                  </a:ext>
                </a:extLst>
              </a:tr>
            </a:tbl>
          </a:graphicData>
        </a:graphic>
      </p:graphicFrame>
      <p:sp>
        <p:nvSpPr>
          <p:cNvPr id="4" name="Title 1">
            <a:extLst>
              <a:ext uri="{FF2B5EF4-FFF2-40B4-BE49-F238E27FC236}">
                <a16:creationId xmlns:a16="http://schemas.microsoft.com/office/drawing/2014/main" id="{BAB102E4-E53D-65E3-57C6-128DD89941B8}"/>
              </a:ext>
            </a:extLst>
          </p:cNvPr>
          <p:cNvSpPr txBox="1">
            <a:spLocks/>
          </p:cNvSpPr>
          <p:nvPr/>
        </p:nvSpPr>
        <p:spPr>
          <a:xfrm>
            <a:off x="838197" y="230190"/>
            <a:ext cx="10515600" cy="1325563"/>
          </a:xfrm>
          <a:prstGeom prst="rect">
            <a:avLst/>
          </a:prstGeom>
          <a:blipFill dpi="0"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a:blip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t>UK      vs     China</a:t>
            </a:r>
            <a:endParaRPr lang="bg-BG" b="1" dirty="0"/>
          </a:p>
        </p:txBody>
      </p:sp>
    </p:spTree>
    <p:extLst>
      <p:ext uri="{BB962C8B-B14F-4D97-AF65-F5344CB8AC3E}">
        <p14:creationId xmlns:p14="http://schemas.microsoft.com/office/powerpoint/2010/main" val="3047188697"/>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a:xfrm>
            <a:off x="589560" y="856180"/>
            <a:ext cx="4560584" cy="1128068"/>
          </a:xfrm>
        </p:spPr>
        <p:txBody>
          <a:bodyPr anchor="ctr">
            <a:normAutofit/>
          </a:bodyPr>
          <a:lstStyle/>
          <a:p>
            <a:r>
              <a:rPr lang="en-US" dirty="0">
                <a:latin typeface="+mn-lt"/>
              </a:rPr>
              <a:t>Recommendations </a:t>
            </a:r>
          </a:p>
        </p:txBody>
      </p:sp>
      <p:grpSp>
        <p:nvGrpSpPr>
          <p:cNvPr id="69" name="Group 6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0" name="Rectangle 6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3" name="Rectangle 7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2849A0-BD0B-44CE-98F8-E2EE8DAC608E}"/>
              </a:ext>
            </a:extLst>
          </p:cNvPr>
          <p:cNvSpPr>
            <a:spLocks noGrp="1"/>
          </p:cNvSpPr>
          <p:nvPr>
            <p:ph idx="1"/>
          </p:nvPr>
        </p:nvSpPr>
        <p:spPr>
          <a:xfrm>
            <a:off x="590719" y="2330505"/>
            <a:ext cx="4559425" cy="3979585"/>
          </a:xfrm>
        </p:spPr>
        <p:txBody>
          <a:bodyPr anchor="ctr">
            <a:normAutofit/>
          </a:bodyPr>
          <a:lstStyle/>
          <a:p>
            <a:pPr>
              <a:lnSpc>
                <a:spcPct val="100000"/>
              </a:lnSpc>
            </a:pPr>
            <a:r>
              <a:rPr lang="en-US" sz="2000" b="1" dirty="0">
                <a:latin typeface="Calibri" panose="020F0502020204030204" pitchFamily="34" charset="0"/>
                <a:cs typeface="Calibri" panose="020F0502020204030204" pitchFamily="34" charset="0"/>
              </a:rPr>
              <a:t>Improve awareness</a:t>
            </a:r>
            <a:r>
              <a:rPr lang="en-US" sz="2000" dirty="0">
                <a:latin typeface="Calibri" panose="020F0502020204030204" pitchFamily="34" charset="0"/>
                <a:cs typeface="Calibri" panose="020F0502020204030204" pitchFamily="34" charset="0"/>
              </a:rPr>
              <a:t>. Understand the different roles in business (Grand, 2018)</a:t>
            </a:r>
          </a:p>
          <a:p>
            <a:pPr>
              <a:lnSpc>
                <a:spcPct val="100000"/>
              </a:lnSpc>
            </a:pPr>
            <a:r>
              <a:rPr lang="en-US" sz="2000" b="1" dirty="0">
                <a:latin typeface="Calibri" panose="020F0502020204030204" pitchFamily="34" charset="0"/>
                <a:cs typeface="Calibri" panose="020F0502020204030204" pitchFamily="34" charset="0"/>
              </a:rPr>
              <a:t>Support and encourage learning. </a:t>
            </a:r>
            <a:r>
              <a:rPr lang="en-US" sz="2000" dirty="0">
                <a:latin typeface="Calibri" panose="020F0502020204030204" pitchFamily="34" charset="0"/>
                <a:cs typeface="Calibri" panose="020F0502020204030204" pitchFamily="34" charset="0"/>
              </a:rPr>
              <a:t>Promote expertise sharing</a:t>
            </a:r>
            <a:r>
              <a:rPr lang="en-US" sz="2000" b="1" dirty="0">
                <a:latin typeface="Calibri" panose="020F0502020204030204" pitchFamily="34" charset="0"/>
                <a:cs typeface="Calibri" panose="020F0502020204030204" pitchFamily="34" charset="0"/>
              </a:rPr>
              <a:t>. </a:t>
            </a:r>
          </a:p>
          <a:p>
            <a:pPr>
              <a:lnSpc>
                <a:spcPct val="100000"/>
              </a:lnSpc>
            </a:pPr>
            <a:r>
              <a:rPr lang="en-US" sz="2000" b="1" dirty="0">
                <a:latin typeface="Calibri" panose="020F0502020204030204" pitchFamily="34" charset="0"/>
                <a:cs typeface="Calibri" panose="020F0502020204030204" pitchFamily="34" charset="0"/>
              </a:rPr>
              <a:t>Training</a:t>
            </a:r>
            <a:r>
              <a:rPr lang="en-US" sz="2000" dirty="0">
                <a:latin typeface="Calibri" panose="020F0502020204030204" pitchFamily="34" charset="0"/>
                <a:cs typeface="Calibri" panose="020F0502020204030204" pitchFamily="34" charset="0"/>
              </a:rPr>
              <a:t>. Close collaboration. Appoint a tutor. </a:t>
            </a:r>
          </a:p>
          <a:p>
            <a:pPr>
              <a:lnSpc>
                <a:spcPct val="100000"/>
              </a:lnSpc>
            </a:pPr>
            <a:r>
              <a:rPr lang="en-US" sz="2000" b="1" dirty="0">
                <a:latin typeface="Calibri" panose="020F0502020204030204" pitchFamily="34" charset="0"/>
                <a:cs typeface="Calibri" panose="020F0502020204030204" pitchFamily="34" charset="0"/>
              </a:rPr>
              <a:t>Plan is key</a:t>
            </a:r>
            <a:r>
              <a:rPr lang="en-US" sz="2000" dirty="0">
                <a:latin typeface="Calibri" panose="020F0502020204030204" pitchFamily="34" charset="0"/>
                <a:cs typeface="Calibri" panose="020F0502020204030204" pitchFamily="34" charset="0"/>
              </a:rPr>
              <a:t>. Coordinate partnership building </a:t>
            </a:r>
            <a:r>
              <a:rPr lang="en-GB" sz="2000" dirty="0">
                <a:effectLst/>
                <a:latin typeface="Calibri" panose="020F0502020204030204" pitchFamily="34" charset="0"/>
                <a:ea typeface="Calibri" panose="020F0502020204030204" pitchFamily="34" charset="0"/>
                <a:cs typeface="Calibri" panose="020F0502020204030204" pitchFamily="34" charset="0"/>
              </a:rPr>
              <a:t>Dominguez and Mayrhofer, 2017)</a:t>
            </a:r>
            <a:r>
              <a:rPr lang="en-US" sz="2000" dirty="0">
                <a:latin typeface="Calibri" panose="020F0502020204030204" pitchFamily="34" charset="0"/>
                <a:cs typeface="Calibri" panose="020F0502020204030204" pitchFamily="34" charset="0"/>
              </a:rPr>
              <a:t>. </a:t>
            </a:r>
          </a:p>
          <a:p>
            <a:pPr>
              <a:lnSpc>
                <a:spcPct val="100000"/>
              </a:lnSpc>
            </a:pPr>
            <a:r>
              <a:rPr lang="en-US" sz="2000" b="1" dirty="0">
                <a:latin typeface="Calibri" panose="020F0502020204030204" pitchFamily="34" charset="0"/>
                <a:cs typeface="Calibri" panose="020F0502020204030204" pitchFamily="34" charset="0"/>
              </a:rPr>
              <a:t>Keep progress. </a:t>
            </a:r>
            <a:r>
              <a:rPr lang="en-US" sz="2000" dirty="0">
                <a:latin typeface="Calibri" panose="020F0502020204030204" pitchFamily="34" charset="0"/>
                <a:cs typeface="Calibri" panose="020F0502020204030204" pitchFamily="34" charset="0"/>
              </a:rPr>
              <a:t>Schedule performance and provide regular feedback</a:t>
            </a:r>
          </a:p>
          <a:p>
            <a:endParaRPr lang="en-US" sz="2000" dirty="0"/>
          </a:p>
        </p:txBody>
      </p:sp>
      <p:sp>
        <p:nvSpPr>
          <p:cNvPr id="75" name="Rectangle 7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Diagram, shape, arrow&#10;&#10;Description automatically generated">
            <a:extLst>
              <a:ext uri="{FF2B5EF4-FFF2-40B4-BE49-F238E27FC236}">
                <a16:creationId xmlns:a16="http://schemas.microsoft.com/office/drawing/2014/main" id="{05E6E5DA-FCF9-BB57-FD3E-E07577CABC48}"/>
              </a:ext>
            </a:extLst>
          </p:cNvPr>
          <p:cNvPicPr>
            <a:picLocks noChangeAspect="1"/>
          </p:cNvPicPr>
          <p:nvPr/>
        </p:nvPicPr>
        <p:blipFill rotWithShape="1">
          <a:blip r:embed="rId3">
            <a:extLst>
              <a:ext uri="{28A0092B-C50C-407E-A947-70E740481C1C}">
                <a14:useLocalDpi xmlns:a14="http://schemas.microsoft.com/office/drawing/2010/main" val="0"/>
              </a:ext>
            </a:extLst>
          </a:blip>
          <a:srcRect l="22216" r="19758" b="2"/>
          <a:stretch/>
        </p:blipFill>
        <p:spPr>
          <a:xfrm>
            <a:off x="5977788" y="799352"/>
            <a:ext cx="5425410" cy="5259296"/>
          </a:xfrm>
          <a:prstGeom prst="rect">
            <a:avLst/>
          </a:prstGeom>
        </p:spPr>
      </p:pic>
    </p:spTree>
    <p:extLst>
      <p:ext uri="{BB962C8B-B14F-4D97-AF65-F5344CB8AC3E}">
        <p14:creationId xmlns:p14="http://schemas.microsoft.com/office/powerpoint/2010/main" val="149849809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 name="Rectangle 12">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a:xfrm>
            <a:off x="648930" y="629267"/>
            <a:ext cx="9252154" cy="1016654"/>
          </a:xfrm>
        </p:spPr>
        <p:txBody>
          <a:bodyPr>
            <a:normAutofit/>
          </a:bodyPr>
          <a:lstStyle/>
          <a:p>
            <a:r>
              <a:rPr lang="en-US" dirty="0">
                <a:solidFill>
                  <a:srgbClr val="EBEBEB"/>
                </a:solidFill>
              </a:rPr>
              <a:t>Additional Solutions </a:t>
            </a:r>
          </a:p>
        </p:txBody>
      </p:sp>
      <p:sp useBgFill="1">
        <p:nvSpPr>
          <p:cNvPr id="12" name="Freeform: Shape 16">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AB2849A0-BD0B-44CE-98F8-E2EE8DAC608E}"/>
              </a:ext>
            </a:extLst>
          </p:cNvPr>
          <p:cNvSpPr>
            <a:spLocks noGrp="1"/>
          </p:cNvSpPr>
          <p:nvPr>
            <p:ph idx="1"/>
          </p:nvPr>
        </p:nvSpPr>
        <p:spPr>
          <a:xfrm>
            <a:off x="648931" y="2548281"/>
            <a:ext cx="5122606" cy="3658689"/>
          </a:xfrm>
        </p:spPr>
        <p:txBody>
          <a:bodyPr>
            <a:normAutofit/>
          </a:bodyPr>
          <a:lstStyle/>
          <a:p>
            <a:pPr>
              <a:buClrTx/>
              <a:buFont typeface="Arial" panose="020B0604020202020204" pitchFamily="34" charset="0"/>
              <a:buChar char="•"/>
            </a:pPr>
            <a:r>
              <a:rPr lang="en-US" sz="2400" dirty="0">
                <a:latin typeface="Calibri" panose="020F0502020204030204" pitchFamily="34" charset="0"/>
                <a:cs typeface="Calibri" panose="020F0502020204030204" pitchFamily="34" charset="0"/>
              </a:rPr>
              <a:t>Developing strategic relationships and long-term plans. Create a trust</a:t>
            </a:r>
          </a:p>
          <a:p>
            <a:pPr>
              <a:buClrTx/>
              <a:buFont typeface="Arial" panose="020B0604020202020204" pitchFamily="34" charset="0"/>
              <a:buChar char="•"/>
            </a:pPr>
            <a:r>
              <a:rPr lang="en-US" sz="2400" dirty="0">
                <a:latin typeface="Calibri" panose="020F0502020204030204" pitchFamily="34" charset="0"/>
                <a:cs typeface="Calibri" panose="020F0502020204030204" pitchFamily="34" charset="0"/>
              </a:rPr>
              <a:t>Create “How to” library resources</a:t>
            </a:r>
          </a:p>
          <a:p>
            <a:pPr>
              <a:buClrTx/>
              <a:buFont typeface="Arial" panose="020B0604020202020204" pitchFamily="34" charset="0"/>
              <a:buChar char="•"/>
            </a:pPr>
            <a:r>
              <a:rPr lang="en-US" sz="2400" dirty="0">
                <a:latin typeface="Calibri" panose="020F0502020204030204" pitchFamily="34" charset="0"/>
                <a:cs typeface="Calibri" panose="020F0502020204030204" pitchFamily="34" charset="0"/>
              </a:rPr>
              <a:t>Identify the consequences of allowable performance. Protect any essential information (</a:t>
            </a:r>
            <a:r>
              <a:rPr lang="en-GB" sz="2400" dirty="0">
                <a:effectLst/>
                <a:latin typeface="Calibri" panose="020F0502020204030204" pitchFamily="34" charset="0"/>
                <a:ea typeface="Calibri" panose="020F0502020204030204" pitchFamily="34" charset="0"/>
                <a:cs typeface="Calibri" panose="020F0502020204030204" pitchFamily="34" charset="0"/>
              </a:rPr>
              <a:t>Grand, 2018)</a:t>
            </a:r>
            <a:r>
              <a:rPr lang="en-US" sz="2400" dirty="0">
                <a:latin typeface="Calibri" panose="020F0502020204030204" pitchFamily="34" charset="0"/>
                <a:cs typeface="Calibri" panose="020F0502020204030204" pitchFamily="34" charset="0"/>
              </a:rPr>
              <a:t>.</a:t>
            </a:r>
          </a:p>
          <a:p>
            <a:pPr>
              <a:buClrTx/>
              <a:buFont typeface="Arial" panose="020B0604020202020204" pitchFamily="34" charset="0"/>
              <a:buChar char="•"/>
            </a:pPr>
            <a:r>
              <a:rPr lang="en-US" sz="2400" dirty="0">
                <a:latin typeface="Calibri" panose="020F0502020204030204" pitchFamily="34" charset="0"/>
                <a:cs typeface="Calibri" panose="020F0502020204030204" pitchFamily="34" charset="0"/>
              </a:rPr>
              <a:t>Cleary state the dispute resolutions (Briefing, 2021)</a:t>
            </a:r>
          </a:p>
          <a:p>
            <a:pPr marL="0" indent="0">
              <a:buNone/>
            </a:pPr>
            <a:endParaRPr lang="en-US" dirty="0"/>
          </a:p>
          <a:p>
            <a:pPr marL="0" indent="0">
              <a:buNone/>
            </a:pPr>
            <a:endParaRPr lang="en-US" dirty="0"/>
          </a:p>
        </p:txBody>
      </p:sp>
      <p:pic>
        <p:nvPicPr>
          <p:cNvPr id="6" name="Picture 5" descr="A picture containing text&#10;&#10;Description automatically generated">
            <a:extLst>
              <a:ext uri="{FF2B5EF4-FFF2-40B4-BE49-F238E27FC236}">
                <a16:creationId xmlns:a16="http://schemas.microsoft.com/office/drawing/2014/main" id="{E7BAF43A-E829-501F-A583-860F43093E9F}"/>
              </a:ext>
            </a:extLst>
          </p:cNvPr>
          <p:cNvPicPr>
            <a:picLocks noChangeAspect="1"/>
          </p:cNvPicPr>
          <p:nvPr/>
        </p:nvPicPr>
        <p:blipFill rotWithShape="1">
          <a:blip r:embed="rId2">
            <a:extLst>
              <a:ext uri="{28A0092B-C50C-407E-A947-70E740481C1C}">
                <a14:useLocalDpi xmlns:a14="http://schemas.microsoft.com/office/drawing/2010/main" val="0"/>
              </a:ext>
            </a:extLst>
          </a:blip>
          <a:srcRect l="7811" r="6613"/>
          <a:stretch/>
        </p:blipFill>
        <p:spPr>
          <a:xfrm>
            <a:off x="6463092" y="2548281"/>
            <a:ext cx="4709274" cy="3662018"/>
          </a:xfrm>
          <a:prstGeom prst="rect">
            <a:avLst/>
          </a:prstGeom>
          <a:effectLst/>
        </p:spPr>
      </p:pic>
      <p:sp>
        <p:nvSpPr>
          <p:cNvPr id="21" name="Rectangle 20">
            <a:extLst>
              <a:ext uri="{FF2B5EF4-FFF2-40B4-BE49-F238E27FC236}">
                <a16:creationId xmlns:a16="http://schemas.microsoft.com/office/drawing/2014/main" id="{47EA8D03-5332-68F5-D87E-94A83AA52BC2}"/>
              </a:ext>
            </a:extLst>
          </p:cNvPr>
          <p:cNvSpPr/>
          <p:nvPr/>
        </p:nvSpPr>
        <p:spPr>
          <a:xfrm>
            <a:off x="180975" y="1259146"/>
            <a:ext cx="11630025" cy="201084"/>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DD09A46F-92A1-5622-C549-8C7E99E4E1AF}"/>
              </a:ext>
            </a:extLst>
          </p:cNvPr>
          <p:cNvSpPr/>
          <p:nvPr/>
        </p:nvSpPr>
        <p:spPr>
          <a:xfrm>
            <a:off x="10371094" y="0"/>
            <a:ext cx="828507" cy="1143000"/>
          </a:xfrm>
          <a:prstGeom prst="rect">
            <a:avLst/>
          </a:prstGeom>
          <a:solidFill>
            <a:srgbClr val="003399"/>
          </a:solidFill>
          <a:ln>
            <a:solidFill>
              <a:srgbClr val="1D07BD"/>
            </a:solidFill>
          </a:ln>
        </p:spPr>
        <p:style>
          <a:lnRef idx="3">
            <a:schemeClr val="lt1"/>
          </a:lnRef>
          <a:fillRef idx="1">
            <a:schemeClr val="accent5"/>
          </a:fillRef>
          <a:effectRef idx="1">
            <a:schemeClr val="accent5"/>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3" name="Rectangle 22">
            <a:extLst>
              <a:ext uri="{FF2B5EF4-FFF2-40B4-BE49-F238E27FC236}">
                <a16:creationId xmlns:a16="http://schemas.microsoft.com/office/drawing/2014/main" id="{45B8A09C-C3C5-4D66-BA78-01B58EC5B292}"/>
              </a:ext>
            </a:extLst>
          </p:cNvPr>
          <p:cNvSpPr/>
          <p:nvPr/>
        </p:nvSpPr>
        <p:spPr>
          <a:xfrm>
            <a:off x="0" y="1497273"/>
            <a:ext cx="12192000" cy="825932"/>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6215182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 name="Rectangle 91">
            <a:extLst>
              <a:ext uri="{FF2B5EF4-FFF2-40B4-BE49-F238E27FC236}">
                <a16:creationId xmlns:a16="http://schemas.microsoft.com/office/drawing/2014/main" id="{21EA7FA8-6652-4CC5-90F4-3D48CAC0C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a:xfrm>
            <a:off x="838200" y="365125"/>
            <a:ext cx="10515600" cy="1325563"/>
          </a:xfrm>
        </p:spPr>
        <p:txBody>
          <a:bodyPr>
            <a:normAutofit/>
          </a:bodyPr>
          <a:lstStyle/>
          <a:p>
            <a:r>
              <a:rPr lang="en-GB"/>
              <a:t>Conclusion </a:t>
            </a:r>
            <a:endParaRPr lang="en-US"/>
          </a:p>
        </p:txBody>
      </p:sp>
      <p:sp>
        <p:nvSpPr>
          <p:cNvPr id="3" name="Content Placeholder 2">
            <a:extLst>
              <a:ext uri="{FF2B5EF4-FFF2-40B4-BE49-F238E27FC236}">
                <a16:creationId xmlns:a16="http://schemas.microsoft.com/office/drawing/2014/main" id="{9C979006-228E-433A-B2F5-C42C4564AA20}"/>
              </a:ext>
            </a:extLst>
          </p:cNvPr>
          <p:cNvSpPr>
            <a:spLocks noGrp="1"/>
          </p:cNvSpPr>
          <p:nvPr>
            <p:ph idx="1"/>
          </p:nvPr>
        </p:nvSpPr>
        <p:spPr>
          <a:xfrm>
            <a:off x="838201" y="2013625"/>
            <a:ext cx="5269301" cy="4163337"/>
          </a:xfrm>
        </p:spPr>
        <p:txBody>
          <a:bodyPr>
            <a:noAutofit/>
          </a:bodyPr>
          <a:lstStyle/>
          <a:p>
            <a:pPr marL="0" indent="0">
              <a:buNone/>
            </a:pPr>
            <a:r>
              <a:rPr lang="en-GB" sz="2000" dirty="0">
                <a:effectLst/>
                <a:latin typeface="Calibri" panose="020F0502020204030204" pitchFamily="34" charset="0"/>
                <a:ea typeface="Calibri" panose="020F0502020204030204" pitchFamily="34" charset="0"/>
                <a:cs typeface="Calibri" panose="020F0502020204030204" pitchFamily="34" charset="0"/>
              </a:rPr>
              <a:t>Today business progressively expands In order to acquire success. Global cultural differences face multinationals with enormous complications.</a:t>
            </a:r>
            <a:r>
              <a:rPr lang="en-US" sz="2000" dirty="0">
                <a:effectLst/>
                <a:latin typeface="Calibri" panose="020F0502020204030204" pitchFamily="34" charset="0"/>
                <a:ea typeface="Calibri" panose="020F0502020204030204" pitchFamily="34" charset="0"/>
                <a:cs typeface="Calibri" panose="020F0502020204030204" pitchFamily="34" charset="0"/>
              </a:rPr>
              <a:t> P</a:t>
            </a:r>
            <a:r>
              <a:rPr lang="en-US" sz="2000" dirty="0">
                <a:latin typeface="Calibri" panose="020F0502020204030204" pitchFamily="34" charset="0"/>
                <a:cs typeface="Calibri" panose="020F0502020204030204" pitchFamily="34" charset="0"/>
              </a:rPr>
              <a:t>artners need to collaborate and understand one another’s strengths and weaknesses to prevent cultural and national crises. The companies will be able to work together for a very long time and the Joint Venture will be successful if they share resources and knowledge</a:t>
            </a:r>
            <a:r>
              <a:rPr lang="en-US" sz="2000">
                <a:latin typeface="Calibri" panose="020F0502020204030204" pitchFamily="34" charset="0"/>
                <a:cs typeface="Calibri" panose="020F0502020204030204" pitchFamily="34" charset="0"/>
              </a:rPr>
              <a:t>. </a:t>
            </a:r>
            <a:endParaRPr lang="en-US" sz="2000" dirty="0">
              <a:latin typeface="Calibri" panose="020F0502020204030204" pitchFamily="34" charset="0"/>
              <a:cs typeface="Calibri" panose="020F0502020204030204" pitchFamily="34" charset="0"/>
            </a:endParaRPr>
          </a:p>
        </p:txBody>
      </p:sp>
      <p:pic>
        <p:nvPicPr>
          <p:cNvPr id="5" name="Picture 4" descr="A red and white flag&#10;&#10;Description automatically generated with low confidence">
            <a:extLst>
              <a:ext uri="{FF2B5EF4-FFF2-40B4-BE49-F238E27FC236}">
                <a16:creationId xmlns:a16="http://schemas.microsoft.com/office/drawing/2014/main" id="{1135B52F-D2AE-9941-40F1-3EC818B31F36}"/>
              </a:ext>
            </a:extLst>
          </p:cNvPr>
          <p:cNvPicPr>
            <a:picLocks noChangeAspect="1"/>
          </p:cNvPicPr>
          <p:nvPr/>
        </p:nvPicPr>
        <p:blipFill rotWithShape="1">
          <a:blip r:embed="rId2">
            <a:extLst>
              <a:ext uri="{28A0092B-C50C-407E-A947-70E740481C1C}">
                <a14:useLocalDpi xmlns:a14="http://schemas.microsoft.com/office/drawing/2010/main" val="0"/>
              </a:ext>
            </a:extLst>
          </a:blip>
          <a:srcRect l="19602" r="25257" b="1"/>
          <a:stretch/>
        </p:blipFill>
        <p:spPr>
          <a:xfrm>
            <a:off x="6573962" y="2013626"/>
            <a:ext cx="4488714" cy="3576825"/>
          </a:xfrm>
          <a:custGeom>
            <a:avLst/>
            <a:gdLst/>
            <a:ahLst/>
            <a:cxnLst/>
            <a:rect l="l" t="t" r="r" b="b"/>
            <a:pathLst>
              <a:path w="4488714" h="3576825">
                <a:moveTo>
                  <a:pt x="713492" y="15"/>
                </a:moveTo>
                <a:cubicBezTo>
                  <a:pt x="723739" y="278"/>
                  <a:pt x="734339" y="3967"/>
                  <a:pt x="743942" y="5139"/>
                </a:cubicBezTo>
                <a:cubicBezTo>
                  <a:pt x="955929" y="31374"/>
                  <a:pt x="1167914" y="59717"/>
                  <a:pt x="1380134" y="84780"/>
                </a:cubicBezTo>
                <a:cubicBezTo>
                  <a:pt x="1578535" y="108204"/>
                  <a:pt x="1778340" y="113591"/>
                  <a:pt x="1977677" y="125771"/>
                </a:cubicBezTo>
                <a:cubicBezTo>
                  <a:pt x="2218942" y="140529"/>
                  <a:pt x="2459740" y="161377"/>
                  <a:pt x="2699600" y="194169"/>
                </a:cubicBezTo>
                <a:cubicBezTo>
                  <a:pt x="2866144" y="217126"/>
                  <a:pt x="3034328" y="233053"/>
                  <a:pt x="3203214" y="214783"/>
                </a:cubicBezTo>
                <a:cubicBezTo>
                  <a:pt x="3211646" y="213845"/>
                  <a:pt x="3221250" y="210801"/>
                  <a:pt x="3228277" y="213845"/>
                </a:cubicBezTo>
                <a:cubicBezTo>
                  <a:pt x="3310262" y="248045"/>
                  <a:pt x="3399740" y="223449"/>
                  <a:pt x="3484768" y="244999"/>
                </a:cubicBezTo>
                <a:cubicBezTo>
                  <a:pt x="3462984" y="328154"/>
                  <a:pt x="3369523" y="321361"/>
                  <a:pt x="3316820" y="378984"/>
                </a:cubicBezTo>
                <a:cubicBezTo>
                  <a:pt x="3402785" y="401939"/>
                  <a:pt x="3480084" y="425129"/>
                  <a:pt x="3558554" y="442462"/>
                </a:cubicBezTo>
                <a:cubicBezTo>
                  <a:pt x="3641709" y="460733"/>
                  <a:pt x="3712214" y="510158"/>
                  <a:pt x="3793494" y="532176"/>
                </a:cubicBezTo>
                <a:cubicBezTo>
                  <a:pt x="3810829" y="536861"/>
                  <a:pt x="3831676" y="553257"/>
                  <a:pt x="3837766" y="569186"/>
                </a:cubicBezTo>
                <a:cubicBezTo>
                  <a:pt x="3857442" y="620719"/>
                  <a:pt x="4250260" y="765244"/>
                  <a:pt x="4203881" y="811154"/>
                </a:cubicBezTo>
                <a:cubicBezTo>
                  <a:pt x="4184673" y="830128"/>
                  <a:pt x="4159844" y="843714"/>
                  <a:pt x="4133843" y="862453"/>
                </a:cubicBezTo>
                <a:cubicBezTo>
                  <a:pt x="4172962" y="897823"/>
                  <a:pt x="4216998" y="913283"/>
                  <a:pt x="4263846" y="923823"/>
                </a:cubicBezTo>
                <a:cubicBezTo>
                  <a:pt x="4277901" y="927103"/>
                  <a:pt x="4291721" y="933661"/>
                  <a:pt x="4293126" y="949590"/>
                </a:cubicBezTo>
                <a:cubicBezTo>
                  <a:pt x="4294531" y="966220"/>
                  <a:pt x="4280242" y="972778"/>
                  <a:pt x="4268297" y="980509"/>
                </a:cubicBezTo>
                <a:cubicBezTo>
                  <a:pt x="4251666" y="991283"/>
                  <a:pt x="4235503" y="1000654"/>
                  <a:pt x="4214422" y="1002059"/>
                </a:cubicBezTo>
                <a:cubicBezTo>
                  <a:pt x="4179754" y="1004167"/>
                  <a:pt x="4163124" y="1034149"/>
                  <a:pt x="4142980" y="1056636"/>
                </a:cubicBezTo>
                <a:cubicBezTo>
                  <a:pt x="4131736" y="1069286"/>
                  <a:pt x="4126114" y="1094817"/>
                  <a:pt x="4145790" y="1099268"/>
                </a:cubicBezTo>
                <a:cubicBezTo>
                  <a:pt x="4193106" y="1110043"/>
                  <a:pt x="4189358" y="1141197"/>
                  <a:pt x="4188188" y="1176567"/>
                </a:cubicBezTo>
                <a:cubicBezTo>
                  <a:pt x="4186548" y="1220370"/>
                  <a:pt x="4158673" y="1240514"/>
                  <a:pt x="4124474" y="1257380"/>
                </a:cubicBezTo>
                <a:cubicBezTo>
                  <a:pt x="4112762" y="1263235"/>
                  <a:pt x="4096132" y="1263000"/>
                  <a:pt x="4091680" y="1281271"/>
                </a:cubicBezTo>
                <a:cubicBezTo>
                  <a:pt x="4110888" y="1298606"/>
                  <a:pt x="4134312" y="1284551"/>
                  <a:pt x="4154926" y="1289469"/>
                </a:cubicBezTo>
                <a:cubicBezTo>
                  <a:pt x="4172025" y="1293452"/>
                  <a:pt x="4200368" y="1291344"/>
                  <a:pt x="4176944" y="1323200"/>
                </a:cubicBezTo>
                <a:cubicBezTo>
                  <a:pt x="4170150" y="1332335"/>
                  <a:pt x="4178114" y="1339363"/>
                  <a:pt x="4186782" y="1340066"/>
                </a:cubicBezTo>
                <a:cubicBezTo>
                  <a:pt x="4256117" y="1347327"/>
                  <a:pt x="4224260" y="1411743"/>
                  <a:pt x="4246513" y="1445708"/>
                </a:cubicBezTo>
                <a:cubicBezTo>
                  <a:pt x="4252602" y="1455076"/>
                  <a:pt x="4246044" y="1471239"/>
                  <a:pt x="4236440" y="1475221"/>
                </a:cubicBezTo>
                <a:cubicBezTo>
                  <a:pt x="4175069" y="1501456"/>
                  <a:pt x="4166637" y="1563998"/>
                  <a:pt x="4136888" y="1617873"/>
                </a:cubicBezTo>
                <a:cubicBezTo>
                  <a:pt x="4169214" y="1639188"/>
                  <a:pt x="4207863" y="1643873"/>
                  <a:pt x="4242764" y="1657693"/>
                </a:cubicBezTo>
                <a:cubicBezTo>
                  <a:pt x="4279072" y="1672216"/>
                  <a:pt x="4279072" y="1682991"/>
                  <a:pt x="4249089" y="1725153"/>
                </a:cubicBezTo>
                <a:cubicBezTo>
                  <a:pt x="4327090" y="1734290"/>
                  <a:pt x="4327090" y="1734290"/>
                  <a:pt x="4302964" y="1800579"/>
                </a:cubicBezTo>
                <a:cubicBezTo>
                  <a:pt x="4368318" y="1806669"/>
                  <a:pt x="4411417" y="1838057"/>
                  <a:pt x="4421488" y="1906689"/>
                </a:cubicBezTo>
                <a:cubicBezTo>
                  <a:pt x="4426408" y="1939951"/>
                  <a:pt x="4455922" y="1955644"/>
                  <a:pt x="4488714" y="1977897"/>
                </a:cubicBezTo>
                <a:cubicBezTo>
                  <a:pt x="4447958" y="1999448"/>
                  <a:pt x="4420318" y="2044421"/>
                  <a:pt x="4372767" y="1996870"/>
                </a:cubicBezTo>
                <a:cubicBezTo>
                  <a:pt x="4355434" y="1979537"/>
                  <a:pt x="4357072" y="2001555"/>
                  <a:pt x="4354731" y="2007880"/>
                </a:cubicBezTo>
                <a:cubicBezTo>
                  <a:pt x="4349110" y="2023339"/>
                  <a:pt x="4360820" y="2033646"/>
                  <a:pt x="4368551" y="2045357"/>
                </a:cubicBezTo>
                <a:cubicBezTo>
                  <a:pt x="4376046" y="2057070"/>
                  <a:pt x="4384948" y="2069484"/>
                  <a:pt x="4387056" y="2082603"/>
                </a:cubicBezTo>
                <a:cubicBezTo>
                  <a:pt x="4388460" y="2091738"/>
                  <a:pt x="4381668" y="2105088"/>
                  <a:pt x="4374173" y="2111882"/>
                </a:cubicBezTo>
                <a:cubicBezTo>
                  <a:pt x="4334820" y="2147720"/>
                  <a:pt x="4358244" y="2228299"/>
                  <a:pt x="4283756" y="2238606"/>
                </a:cubicBezTo>
                <a:cubicBezTo>
                  <a:pt x="4250260" y="2243289"/>
                  <a:pt x="4234098" y="2272804"/>
                  <a:pt x="4209503" y="2288966"/>
                </a:cubicBezTo>
                <a:cubicBezTo>
                  <a:pt x="4124006" y="2345418"/>
                  <a:pt x="4066851" y="2418032"/>
                  <a:pt x="4040383" y="2517817"/>
                </a:cubicBezTo>
                <a:cubicBezTo>
                  <a:pt x="4033122" y="2545457"/>
                  <a:pt x="4005246" y="2567711"/>
                  <a:pt x="3987210" y="2592071"/>
                </a:cubicBezTo>
                <a:cubicBezTo>
                  <a:pt x="3995878" y="2609873"/>
                  <a:pt x="4043193" y="2571458"/>
                  <a:pt x="4026563" y="2618305"/>
                </a:cubicBezTo>
                <a:cubicBezTo>
                  <a:pt x="4013914" y="2653442"/>
                  <a:pt x="3981588" y="2675226"/>
                  <a:pt x="3951137" y="2696074"/>
                </a:cubicBezTo>
                <a:cubicBezTo>
                  <a:pt x="3916470" y="2719731"/>
                  <a:pt x="3878055" y="2738704"/>
                  <a:pt x="3862360" y="2782506"/>
                </a:cubicBezTo>
                <a:cubicBezTo>
                  <a:pt x="3859081" y="2791877"/>
                  <a:pt x="3848540" y="2801714"/>
                  <a:pt x="3839172" y="2805463"/>
                </a:cubicBezTo>
                <a:cubicBezTo>
                  <a:pt x="3350549" y="3576343"/>
                  <a:pt x="2147734" y="3581495"/>
                  <a:pt x="2009066" y="3576107"/>
                </a:cubicBezTo>
                <a:cubicBezTo>
                  <a:pt x="1841116" y="3569315"/>
                  <a:pt x="1682302" y="3521764"/>
                  <a:pt x="1526534" y="3462502"/>
                </a:cubicBezTo>
                <a:cubicBezTo>
                  <a:pt x="1460712" y="3437439"/>
                  <a:pt x="1399577" y="3401835"/>
                  <a:pt x="1335628" y="3374195"/>
                </a:cubicBezTo>
                <a:cubicBezTo>
                  <a:pt x="1247321" y="3336013"/>
                  <a:pt x="1179158" y="3263165"/>
                  <a:pt x="1091084" y="3232479"/>
                </a:cubicBezTo>
                <a:cubicBezTo>
                  <a:pt x="1000434" y="3200857"/>
                  <a:pt x="922901" y="3143000"/>
                  <a:pt x="829673" y="3118405"/>
                </a:cubicBezTo>
                <a:cubicBezTo>
                  <a:pt x="780484" y="3105288"/>
                  <a:pt x="732933" y="3081631"/>
                  <a:pt x="740662" y="3013935"/>
                </a:cubicBezTo>
                <a:cubicBezTo>
                  <a:pt x="742771" y="2994727"/>
                  <a:pt x="729888" y="2979034"/>
                  <a:pt x="709509" y="2984656"/>
                </a:cubicBezTo>
                <a:cubicBezTo>
                  <a:pt x="670626" y="2995196"/>
                  <a:pt x="653058" y="2967321"/>
                  <a:pt x="631507" y="2946474"/>
                </a:cubicBezTo>
                <a:cubicBezTo>
                  <a:pt x="593093" y="2909465"/>
                  <a:pt x="556552" y="2870113"/>
                  <a:pt x="495415" y="2864022"/>
                </a:cubicBezTo>
                <a:cubicBezTo>
                  <a:pt x="507126" y="2834976"/>
                  <a:pt x="527037" y="2839193"/>
                  <a:pt x="545308" y="2845283"/>
                </a:cubicBezTo>
                <a:cubicBezTo>
                  <a:pt x="593327" y="2861212"/>
                  <a:pt x="640877" y="2879248"/>
                  <a:pt x="688896" y="2895176"/>
                </a:cubicBezTo>
                <a:cubicBezTo>
                  <a:pt x="720284" y="2905483"/>
                  <a:pt x="751438" y="2920006"/>
                  <a:pt x="793367" y="2908527"/>
                </a:cubicBezTo>
                <a:cubicBezTo>
                  <a:pt x="757294" y="2849968"/>
                  <a:pt x="695923" y="2839427"/>
                  <a:pt x="646265" y="2821391"/>
                </a:cubicBezTo>
                <a:cubicBezTo>
                  <a:pt x="584192" y="2798670"/>
                  <a:pt x="547651" y="2755803"/>
                  <a:pt x="503847" y="2708019"/>
                </a:cubicBezTo>
                <a:cubicBezTo>
                  <a:pt x="549524" y="2696541"/>
                  <a:pt x="577867" y="2731678"/>
                  <a:pt x="613705" y="2729803"/>
                </a:cubicBezTo>
                <a:cubicBezTo>
                  <a:pt x="615580" y="2723714"/>
                  <a:pt x="618859" y="2714813"/>
                  <a:pt x="618390" y="2714577"/>
                </a:cubicBezTo>
                <a:cubicBezTo>
                  <a:pt x="559831" y="2688343"/>
                  <a:pt x="532425" y="2639153"/>
                  <a:pt x="523289" y="2579656"/>
                </a:cubicBezTo>
                <a:cubicBezTo>
                  <a:pt x="518605" y="2548972"/>
                  <a:pt x="497289" y="2539368"/>
                  <a:pt x="476207" y="2525313"/>
                </a:cubicBezTo>
                <a:cubicBezTo>
                  <a:pt x="402656" y="2475421"/>
                  <a:pt x="324889" y="2430213"/>
                  <a:pt x="264455" y="2361581"/>
                </a:cubicBezTo>
                <a:cubicBezTo>
                  <a:pt x="334259" y="2370716"/>
                  <a:pt x="390242" y="2415455"/>
                  <a:pt x="465433" y="2434663"/>
                </a:cubicBezTo>
                <a:cubicBezTo>
                  <a:pt x="405702" y="2359238"/>
                  <a:pt x="328402" y="2321058"/>
                  <a:pt x="257897" y="2275380"/>
                </a:cubicBezTo>
                <a:cubicBezTo>
                  <a:pt x="225806" y="2254533"/>
                  <a:pt x="196059" y="2227830"/>
                  <a:pt x="157174" y="2216586"/>
                </a:cubicBezTo>
                <a:cubicBezTo>
                  <a:pt x="143354" y="2212604"/>
                  <a:pt x="120633" y="2204172"/>
                  <a:pt x="131643" y="2181919"/>
                </a:cubicBezTo>
                <a:cubicBezTo>
                  <a:pt x="141011" y="2163415"/>
                  <a:pt x="159516" y="2169035"/>
                  <a:pt x="176382" y="2174423"/>
                </a:cubicBezTo>
                <a:cubicBezTo>
                  <a:pt x="216905" y="2187776"/>
                  <a:pt x="258834" y="2188009"/>
                  <a:pt x="313646" y="2187776"/>
                </a:cubicBezTo>
                <a:cubicBezTo>
                  <a:pt x="267735" y="2126639"/>
                  <a:pt x="183643" y="2144910"/>
                  <a:pt x="144292" y="2080728"/>
                </a:cubicBezTo>
                <a:cubicBezTo>
                  <a:pt x="193481" y="2069484"/>
                  <a:pt x="231428" y="2092674"/>
                  <a:pt x="271249" y="2097124"/>
                </a:cubicBezTo>
                <a:cubicBezTo>
                  <a:pt x="307321" y="2101106"/>
                  <a:pt x="316222" y="2090332"/>
                  <a:pt x="307790" y="2054961"/>
                </a:cubicBezTo>
                <a:cubicBezTo>
                  <a:pt x="294673" y="1999915"/>
                  <a:pt x="314349" y="1971806"/>
                  <a:pt x="366818" y="1986798"/>
                </a:cubicBezTo>
                <a:cubicBezTo>
                  <a:pt x="415539" y="2000852"/>
                  <a:pt x="420692" y="1980240"/>
                  <a:pt x="407575" y="1948852"/>
                </a:cubicBezTo>
                <a:cubicBezTo>
                  <a:pt x="388836" y="1903176"/>
                  <a:pt x="410151" y="1867805"/>
                  <a:pt x="424674" y="1829390"/>
                </a:cubicBezTo>
                <a:cubicBezTo>
                  <a:pt x="446928" y="1770831"/>
                  <a:pt x="437558" y="1742253"/>
                  <a:pt x="389539" y="1698685"/>
                </a:cubicBezTo>
                <a:cubicBezTo>
                  <a:pt x="362602" y="1674323"/>
                  <a:pt x="333557" y="1653711"/>
                  <a:pt x="294438" y="1632630"/>
                </a:cubicBezTo>
                <a:cubicBezTo>
                  <a:pt x="384620" y="1621152"/>
                  <a:pt x="289988" y="1582503"/>
                  <a:pt x="321844" y="1558376"/>
                </a:cubicBezTo>
                <a:cubicBezTo>
                  <a:pt x="385557" y="1548538"/>
                  <a:pt x="437558" y="1625368"/>
                  <a:pt x="524227" y="1603350"/>
                </a:cubicBezTo>
                <a:cubicBezTo>
                  <a:pt x="417179" y="1536825"/>
                  <a:pt x="298889" y="1515041"/>
                  <a:pt x="221356" y="1426500"/>
                </a:cubicBezTo>
                <a:cubicBezTo>
                  <a:pt x="239158" y="1406355"/>
                  <a:pt x="256960" y="1425094"/>
                  <a:pt x="272186" y="1417599"/>
                </a:cubicBezTo>
                <a:cubicBezTo>
                  <a:pt x="271717" y="1412914"/>
                  <a:pt x="272889" y="1405886"/>
                  <a:pt x="270077" y="1403779"/>
                </a:cubicBezTo>
                <a:cubicBezTo>
                  <a:pt x="212221" y="1355525"/>
                  <a:pt x="211283" y="1354355"/>
                  <a:pt x="273356" y="1318749"/>
                </a:cubicBezTo>
                <a:cubicBezTo>
                  <a:pt x="295141" y="1306335"/>
                  <a:pt x="293267" y="1295325"/>
                  <a:pt x="281790" y="1279632"/>
                </a:cubicBezTo>
                <a:cubicBezTo>
                  <a:pt x="273590" y="1268622"/>
                  <a:pt x="263753" y="1258784"/>
                  <a:pt x="268438" y="1234657"/>
                </a:cubicBezTo>
                <a:cubicBezTo>
                  <a:pt x="302402" y="1265578"/>
                  <a:pt x="466603" y="1255505"/>
                  <a:pt x="495649" y="1252226"/>
                </a:cubicBezTo>
                <a:cubicBezTo>
                  <a:pt x="528208" y="1248713"/>
                  <a:pt x="560299" y="1233721"/>
                  <a:pt x="594497" y="1241919"/>
                </a:cubicBezTo>
                <a:cubicBezTo>
                  <a:pt x="621903" y="1248479"/>
                  <a:pt x="748860" y="1311957"/>
                  <a:pt x="766898" y="1239109"/>
                </a:cubicBezTo>
                <a:cubicBezTo>
                  <a:pt x="767835" y="1235595"/>
                  <a:pt x="819132" y="1243794"/>
                  <a:pt x="846773" y="1247776"/>
                </a:cubicBezTo>
                <a:cubicBezTo>
                  <a:pt x="871134" y="1251055"/>
                  <a:pt x="898540" y="1265578"/>
                  <a:pt x="914936" y="1236532"/>
                </a:cubicBezTo>
                <a:cubicBezTo>
                  <a:pt x="924540" y="1219433"/>
                  <a:pt x="884954" y="1186405"/>
                  <a:pt x="849584" y="1183594"/>
                </a:cubicBezTo>
                <a:cubicBezTo>
                  <a:pt x="818898" y="1181017"/>
                  <a:pt x="786807" y="1177269"/>
                  <a:pt x="757528" y="1184296"/>
                </a:cubicBezTo>
                <a:cubicBezTo>
                  <a:pt x="721456" y="1192730"/>
                  <a:pt x="702014" y="1179144"/>
                  <a:pt x="691941" y="1149864"/>
                </a:cubicBezTo>
                <a:cubicBezTo>
                  <a:pt x="680698" y="1117539"/>
                  <a:pt x="659147" y="1102547"/>
                  <a:pt x="629400" y="1087555"/>
                </a:cubicBezTo>
                <a:cubicBezTo>
                  <a:pt x="557253" y="1051250"/>
                  <a:pt x="487920" y="1009321"/>
                  <a:pt x="408747" y="988239"/>
                </a:cubicBezTo>
                <a:cubicBezTo>
                  <a:pt x="393052" y="984022"/>
                  <a:pt x="375719" y="978400"/>
                  <a:pt x="368458" y="950527"/>
                </a:cubicBezTo>
                <a:cubicBezTo>
                  <a:pt x="582786" y="992220"/>
                  <a:pt x="778141" y="1100908"/>
                  <a:pt x="999262" y="1094583"/>
                </a:cubicBezTo>
                <a:cubicBezTo>
                  <a:pt x="938829" y="1060149"/>
                  <a:pt x="868792" y="1058276"/>
                  <a:pt x="804376" y="1034149"/>
                </a:cubicBezTo>
                <a:cubicBezTo>
                  <a:pt x="850053" y="1016113"/>
                  <a:pt x="892918" y="1034852"/>
                  <a:pt x="936252" y="1045159"/>
                </a:cubicBezTo>
                <a:cubicBezTo>
                  <a:pt x="972559" y="1053591"/>
                  <a:pt x="1005353" y="1054997"/>
                  <a:pt x="1009335" y="1004636"/>
                </a:cubicBezTo>
                <a:cubicBezTo>
                  <a:pt x="1007929" y="1001356"/>
                  <a:pt x="1008163" y="997141"/>
                  <a:pt x="1008398" y="993158"/>
                </a:cubicBezTo>
                <a:cubicBezTo>
                  <a:pt x="996216" y="972311"/>
                  <a:pt x="977244" y="961536"/>
                  <a:pt x="954757" y="955445"/>
                </a:cubicBezTo>
                <a:cubicBezTo>
                  <a:pt x="941171" y="951697"/>
                  <a:pt x="923135" y="946075"/>
                  <a:pt x="923368" y="931085"/>
                </a:cubicBezTo>
                <a:cubicBezTo>
                  <a:pt x="924071" y="875570"/>
                  <a:pt x="880738" y="859407"/>
                  <a:pt x="837403" y="843245"/>
                </a:cubicBezTo>
                <a:cubicBezTo>
                  <a:pt x="861530" y="815605"/>
                  <a:pt x="880503" y="835983"/>
                  <a:pt x="898774" y="833876"/>
                </a:cubicBezTo>
                <a:cubicBezTo>
                  <a:pt x="910720" y="832470"/>
                  <a:pt x="921495" y="829894"/>
                  <a:pt x="921495" y="815605"/>
                </a:cubicBezTo>
                <a:cubicBezTo>
                  <a:pt x="921729" y="803658"/>
                  <a:pt x="916107" y="790072"/>
                  <a:pt x="904396" y="789839"/>
                </a:cubicBezTo>
                <a:cubicBezTo>
                  <a:pt x="831079" y="787730"/>
                  <a:pt x="790556" y="710900"/>
                  <a:pt x="714428" y="710666"/>
                </a:cubicBezTo>
                <a:cubicBezTo>
                  <a:pt x="668986" y="710666"/>
                  <a:pt x="738086" y="667332"/>
                  <a:pt x="699672" y="649295"/>
                </a:cubicBezTo>
                <a:cubicBezTo>
                  <a:pt x="691238" y="645313"/>
                  <a:pt x="721690" y="639224"/>
                  <a:pt x="735276" y="640160"/>
                </a:cubicBezTo>
                <a:cubicBezTo>
                  <a:pt x="748627" y="641097"/>
                  <a:pt x="760573" y="652574"/>
                  <a:pt x="776736" y="644376"/>
                </a:cubicBezTo>
                <a:cubicBezTo>
                  <a:pt x="785637" y="615097"/>
                  <a:pt x="762682" y="604322"/>
                  <a:pt x="743708" y="596123"/>
                </a:cubicBezTo>
                <a:cubicBezTo>
                  <a:pt x="699905" y="577150"/>
                  <a:pt x="657274" y="554195"/>
                  <a:pt x="609255" y="547401"/>
                </a:cubicBezTo>
                <a:cubicBezTo>
                  <a:pt x="592156" y="545059"/>
                  <a:pt x="633850" y="513671"/>
                  <a:pt x="642048" y="502662"/>
                </a:cubicBezTo>
                <a:cubicBezTo>
                  <a:pt x="448801" y="386949"/>
                  <a:pt x="216437" y="392804"/>
                  <a:pt x="0" y="299342"/>
                </a:cubicBezTo>
                <a:cubicBezTo>
                  <a:pt x="47785" y="281073"/>
                  <a:pt x="82921" y="294424"/>
                  <a:pt x="115480" y="297235"/>
                </a:cubicBezTo>
                <a:cubicBezTo>
                  <a:pt x="196760" y="304261"/>
                  <a:pt x="277105" y="318784"/>
                  <a:pt x="358151" y="327451"/>
                </a:cubicBezTo>
                <a:cubicBezTo>
                  <a:pt x="397971" y="331667"/>
                  <a:pt x="434981" y="347596"/>
                  <a:pt x="479486" y="322299"/>
                </a:cubicBezTo>
                <a:cubicBezTo>
                  <a:pt x="509235" y="305433"/>
                  <a:pt x="556786" y="323703"/>
                  <a:pt x="593327" y="338695"/>
                </a:cubicBezTo>
                <a:cubicBezTo>
                  <a:pt x="623543" y="351109"/>
                  <a:pt x="652355" y="354388"/>
                  <a:pt x="692410" y="338695"/>
                </a:cubicBezTo>
                <a:cubicBezTo>
                  <a:pt x="656103" y="329091"/>
                  <a:pt x="628228" y="320659"/>
                  <a:pt x="599651" y="314802"/>
                </a:cubicBezTo>
                <a:cubicBezTo>
                  <a:pt x="576930" y="310118"/>
                  <a:pt x="631040" y="291144"/>
                  <a:pt x="658679" y="293487"/>
                </a:cubicBezTo>
                <a:cubicBezTo>
                  <a:pt x="697329" y="296766"/>
                  <a:pt x="675545" y="284586"/>
                  <a:pt x="668986" y="267720"/>
                </a:cubicBezTo>
                <a:cubicBezTo>
                  <a:pt x="661959" y="249684"/>
                  <a:pt x="682806" y="244063"/>
                  <a:pt x="695923" y="247810"/>
                </a:cubicBezTo>
                <a:cubicBezTo>
                  <a:pt x="746284" y="262568"/>
                  <a:pt x="796411" y="236567"/>
                  <a:pt x="848413" y="257649"/>
                </a:cubicBezTo>
                <a:cubicBezTo>
                  <a:pt x="835295" y="205647"/>
                  <a:pt x="806952" y="182926"/>
                  <a:pt x="747690" y="175664"/>
                </a:cubicBezTo>
                <a:cubicBezTo>
                  <a:pt x="725437" y="172854"/>
                  <a:pt x="702248" y="177070"/>
                  <a:pt x="683040" y="162078"/>
                </a:cubicBezTo>
                <a:cubicBezTo>
                  <a:pt x="672030" y="153413"/>
                  <a:pt x="659616" y="143106"/>
                  <a:pt x="668283" y="127177"/>
                </a:cubicBezTo>
                <a:cubicBezTo>
                  <a:pt x="674373" y="115933"/>
                  <a:pt x="687491" y="115933"/>
                  <a:pt x="698266" y="119682"/>
                </a:cubicBezTo>
                <a:cubicBezTo>
                  <a:pt x="746519" y="136313"/>
                  <a:pt x="796880" y="142403"/>
                  <a:pt x="847241" y="148494"/>
                </a:cubicBezTo>
                <a:cubicBezTo>
                  <a:pt x="854972" y="149430"/>
                  <a:pt x="863637" y="152476"/>
                  <a:pt x="872305" y="137015"/>
                </a:cubicBezTo>
                <a:cubicBezTo>
                  <a:pt x="778141" y="111951"/>
                  <a:pt x="688662" y="76347"/>
                  <a:pt x="591921" y="62527"/>
                </a:cubicBezTo>
                <a:cubicBezTo>
                  <a:pt x="593327" y="55969"/>
                  <a:pt x="594732" y="49410"/>
                  <a:pt x="596138" y="42852"/>
                </a:cubicBezTo>
                <a:cubicBezTo>
                  <a:pt x="671796" y="52220"/>
                  <a:pt x="747456" y="61590"/>
                  <a:pt x="843025" y="73303"/>
                </a:cubicBezTo>
                <a:cubicBezTo>
                  <a:pt x="784231" y="36058"/>
                  <a:pt x="728717" y="48473"/>
                  <a:pt x="685149" y="15446"/>
                </a:cubicBezTo>
                <a:cubicBezTo>
                  <a:pt x="693347" y="2914"/>
                  <a:pt x="703244" y="-249"/>
                  <a:pt x="713492" y="15"/>
                </a:cubicBezTo>
                <a:close/>
              </a:path>
            </a:pathLst>
          </a:custGeom>
        </p:spPr>
      </p:pic>
    </p:spTree>
    <p:extLst>
      <p:ext uri="{BB962C8B-B14F-4D97-AF65-F5344CB8AC3E}">
        <p14:creationId xmlns:p14="http://schemas.microsoft.com/office/powerpoint/2010/main" val="346375857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Roolife ASX: RLG">
            <a:extLst>
              <a:ext uri="{FF2B5EF4-FFF2-40B4-BE49-F238E27FC236}">
                <a16:creationId xmlns:a16="http://schemas.microsoft.com/office/drawing/2014/main" id="{F1EA1FFF-76EA-49B9-D231-752D6B92FA0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0" y="-571806"/>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 name="Freeform: Shape 9">
            <a:extLst>
              <a:ext uri="{FF2B5EF4-FFF2-40B4-BE49-F238E27FC236}">
                <a16:creationId xmlns:a16="http://schemas.microsoft.com/office/drawing/2014/main" id="{6B3BAD04-E614-4C16-8360-019FCF0045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tx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DC66A5F-7C9D-2D22-D64D-CADB221D79D7}"/>
              </a:ext>
            </a:extLst>
          </p:cNvPr>
          <p:cNvSpPr>
            <a:spLocks noGrp="1"/>
          </p:cNvSpPr>
          <p:nvPr>
            <p:ph type="ctrTitle"/>
          </p:nvPr>
        </p:nvSpPr>
        <p:spPr>
          <a:xfrm>
            <a:off x="841248" y="4199861"/>
            <a:ext cx="8856059" cy="1336826"/>
          </a:xfrm>
        </p:spPr>
        <p:txBody>
          <a:bodyPr>
            <a:normAutofit/>
          </a:bodyPr>
          <a:lstStyle/>
          <a:p>
            <a:pPr algn="l"/>
            <a:r>
              <a:rPr lang="en-GB" sz="6600" dirty="0">
                <a:solidFill>
                  <a:srgbClr val="FFFFFF"/>
                </a:solidFill>
              </a:rPr>
              <a:t>Thank you</a:t>
            </a:r>
            <a:endParaRPr lang="en-US" sz="6600" dirty="0">
              <a:solidFill>
                <a:srgbClr val="FFFFFF"/>
              </a:solidFill>
            </a:endParaRPr>
          </a:p>
        </p:txBody>
      </p:sp>
    </p:spTree>
    <p:extLst>
      <p:ext uri="{BB962C8B-B14F-4D97-AF65-F5344CB8AC3E}">
        <p14:creationId xmlns:p14="http://schemas.microsoft.com/office/powerpoint/2010/main" val="24938172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a:xfrm>
            <a:off x="1124162" y="1021628"/>
            <a:ext cx="9637776" cy="535443"/>
          </a:xfrm>
        </p:spPr>
        <p:txBody>
          <a:bodyPr>
            <a:normAutofit fontScale="90000"/>
          </a:bodyPr>
          <a:lstStyle/>
          <a:p>
            <a:pPr algn="ctr"/>
            <a:r>
              <a:rPr lang="en-GB" dirty="0">
                <a:latin typeface="+mn-lt"/>
              </a:rPr>
              <a:t>References</a:t>
            </a:r>
            <a:r>
              <a:rPr lang="en-GB" dirty="0"/>
              <a:t> </a:t>
            </a:r>
            <a:endParaRPr lang="en-US" dirty="0"/>
          </a:p>
        </p:txBody>
      </p:sp>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1124162" y="1754538"/>
            <a:ext cx="9637776" cy="4217782"/>
          </a:xfrm>
        </p:spPr>
        <p:txBody>
          <a:bodyPr>
            <a:normAutofit fontScale="62500" lnSpcReduction="20000"/>
          </a:bodyPr>
          <a:lstStyle/>
          <a:p>
            <a:pPr marL="0" lvl="0" indent="0">
              <a:lnSpc>
                <a:spcPct val="107000"/>
              </a:lnSpc>
              <a:buNone/>
            </a:pPr>
            <a:r>
              <a:rPr lang="en-GB" sz="1900" dirty="0">
                <a:effectLst/>
                <a:latin typeface="Calibri" panose="020F0502020204030204" pitchFamily="34" charset="0"/>
                <a:ea typeface="Calibri" panose="020F0502020204030204" pitchFamily="34" charset="0"/>
                <a:cs typeface="Calibri" panose="020F0502020204030204" pitchFamily="34" charset="0"/>
              </a:rPr>
              <a:t>1. ABF Corporate. (n.d.) </a:t>
            </a:r>
            <a:r>
              <a:rPr lang="en-GB" sz="1900" i="1" dirty="0">
                <a:effectLst/>
                <a:latin typeface="Calibri" panose="020F0502020204030204" pitchFamily="34" charset="0"/>
                <a:ea typeface="Calibri" panose="020F0502020204030204" pitchFamily="34" charset="0"/>
                <a:cs typeface="Calibri" panose="020F0502020204030204" pitchFamily="34" charset="0"/>
              </a:rPr>
              <a:t>ABF announces joint venture with Wilmar International</a:t>
            </a:r>
            <a:r>
              <a:rPr lang="en-GB" sz="1900" dirty="0">
                <a:effectLst/>
                <a:latin typeface="Calibri" panose="020F0502020204030204" pitchFamily="34" charset="0"/>
                <a:ea typeface="Calibri" panose="020F0502020204030204" pitchFamily="34" charset="0"/>
                <a:cs typeface="Calibri" panose="020F0502020204030204" pitchFamily="34" charset="0"/>
              </a:rPr>
              <a:t>. [online] Available at: https://www.abf.co.uk/media/news/2019/2019-abf-announces-joint-venture-with-wilmar-international (Accessed 6 Nov. 2022).</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None/>
            </a:pPr>
            <a:r>
              <a:rPr lang="en-GB" sz="1900" dirty="0">
                <a:effectLst/>
                <a:latin typeface="Calibri" panose="020F0502020204030204" pitchFamily="34" charset="0"/>
                <a:ea typeface="Calibri" panose="020F0502020204030204" pitchFamily="34" charset="0"/>
                <a:cs typeface="Calibri" panose="020F0502020204030204" pitchFamily="34" charset="0"/>
              </a:rPr>
              <a:t>2. Briefing, C. (2021) </a:t>
            </a:r>
            <a:r>
              <a:rPr lang="en-GB" sz="1900" i="1" dirty="0">
                <a:effectLst/>
                <a:latin typeface="Calibri" panose="020F0502020204030204" pitchFamily="34" charset="0"/>
                <a:ea typeface="Calibri" panose="020F0502020204030204" pitchFamily="34" charset="0"/>
                <a:cs typeface="Calibri" panose="020F0502020204030204" pitchFamily="34" charset="0"/>
              </a:rPr>
              <a:t>China joint venture: Top 7 considerations when reaching JV agreements</a:t>
            </a:r>
            <a:r>
              <a:rPr lang="en-GB" sz="1900" dirty="0">
                <a:effectLst/>
                <a:latin typeface="Calibri" panose="020F0502020204030204" pitchFamily="34" charset="0"/>
                <a:ea typeface="Calibri" panose="020F0502020204030204" pitchFamily="34" charset="0"/>
                <a:cs typeface="Calibri" panose="020F0502020204030204" pitchFamily="34" charset="0"/>
              </a:rPr>
              <a:t>, </a:t>
            </a:r>
            <a:r>
              <a:rPr lang="en-GB" sz="1900" i="1" dirty="0">
                <a:effectLst/>
                <a:latin typeface="Calibri" panose="020F0502020204030204" pitchFamily="34" charset="0"/>
                <a:ea typeface="Calibri" panose="020F0502020204030204" pitchFamily="34" charset="0"/>
                <a:cs typeface="Calibri" panose="020F0502020204030204" pitchFamily="34" charset="0"/>
              </a:rPr>
              <a:t>China Briefing News</a:t>
            </a:r>
            <a:r>
              <a:rPr lang="en-GB" sz="1900" dirty="0">
                <a:effectLst/>
                <a:latin typeface="Calibri" panose="020F0502020204030204" pitchFamily="34" charset="0"/>
                <a:ea typeface="Calibri" panose="020F0502020204030204" pitchFamily="34" charset="0"/>
                <a:cs typeface="Calibri" panose="020F0502020204030204" pitchFamily="34" charset="0"/>
              </a:rPr>
              <a:t>. Available at: https://www.china-briefing.com/news/china-joint-venture-7-considerations-to-reach-a-successful-jv-agreement/ (Accessed: November 7, 2022).</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None/>
            </a:pPr>
            <a:r>
              <a:rPr lang="en-GB" sz="1900" dirty="0">
                <a:effectLst/>
                <a:latin typeface="Calibri" panose="020F0502020204030204" pitchFamily="34" charset="0"/>
                <a:ea typeface="Calibri" panose="020F0502020204030204" pitchFamily="34" charset="0"/>
                <a:cs typeface="Calibri" panose="020F0502020204030204" pitchFamily="34" charset="0"/>
              </a:rPr>
              <a:t>3. </a:t>
            </a:r>
            <a:r>
              <a:rPr lang="en-GB" sz="1900" dirty="0" err="1">
                <a:effectLst/>
                <a:latin typeface="Calibri" panose="020F0502020204030204" pitchFamily="34" charset="0"/>
                <a:ea typeface="Calibri" panose="020F0502020204030204" pitchFamily="34" charset="0"/>
                <a:cs typeface="Calibri" panose="020F0502020204030204" pitchFamily="34" charset="0"/>
              </a:rPr>
              <a:t>Chandratre</a:t>
            </a:r>
            <a:r>
              <a:rPr lang="en-GB" sz="1900" dirty="0">
                <a:effectLst/>
                <a:latin typeface="Calibri" panose="020F0502020204030204" pitchFamily="34" charset="0"/>
                <a:ea typeface="Calibri" panose="020F0502020204030204" pitchFamily="34" charset="0"/>
                <a:cs typeface="Calibri" panose="020F0502020204030204" pitchFamily="34" charset="0"/>
              </a:rPr>
              <a:t>, K. (31AD) </a:t>
            </a:r>
            <a:r>
              <a:rPr lang="en-GB" sz="1900" i="1" dirty="0">
                <a:effectLst/>
                <a:latin typeface="Calibri" panose="020F0502020204030204" pitchFamily="34" charset="0"/>
                <a:ea typeface="Calibri" panose="020F0502020204030204" pitchFamily="34" charset="0"/>
                <a:cs typeface="Calibri" panose="020F0502020204030204" pitchFamily="34" charset="0"/>
              </a:rPr>
              <a:t>Joint Venture Agreements</a:t>
            </a:r>
            <a:r>
              <a:rPr lang="en-GB" sz="1900" dirty="0">
                <a:effectLst/>
                <a:latin typeface="Calibri" panose="020F0502020204030204" pitchFamily="34" charset="0"/>
                <a:ea typeface="Calibri" panose="020F0502020204030204" pitchFamily="34" charset="0"/>
                <a:cs typeface="Calibri" panose="020F0502020204030204" pitchFamily="34" charset="0"/>
              </a:rPr>
              <a:t>. 1st ed. India: Bloomsbury Publishing.</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None/>
            </a:pPr>
            <a:r>
              <a:rPr lang="en-US" sz="1900" dirty="0">
                <a:effectLst/>
                <a:latin typeface="Calibri" panose="020F0502020204030204" pitchFamily="34" charset="0"/>
                <a:ea typeface="Calibri" panose="020F0502020204030204" pitchFamily="34" charset="0"/>
                <a:cs typeface="Calibri" panose="020F0502020204030204" pitchFamily="34" charset="0"/>
              </a:rPr>
              <a:t>4. Child, J. at al. (2005) </a:t>
            </a:r>
            <a:r>
              <a:rPr lang="en-US" sz="1900" i="1" dirty="0">
                <a:effectLst/>
                <a:latin typeface="Calibri" panose="020F0502020204030204" pitchFamily="34" charset="0"/>
                <a:ea typeface="Calibri" panose="020F0502020204030204" pitchFamily="34" charset="0"/>
                <a:cs typeface="Calibri" panose="020F0502020204030204" pitchFamily="34" charset="0"/>
              </a:rPr>
              <a:t>Cooperative Strategy: Managing Alliances, Networks, and Joint Ventures</a:t>
            </a:r>
            <a:r>
              <a:rPr lang="en-US" sz="1900" dirty="0">
                <a:effectLst/>
                <a:latin typeface="Calibri" panose="020F0502020204030204" pitchFamily="34" charset="0"/>
                <a:ea typeface="Calibri" panose="020F0502020204030204" pitchFamily="34" charset="0"/>
                <a:cs typeface="Calibri" panose="020F0502020204030204" pitchFamily="34" charset="0"/>
              </a:rPr>
              <a:t>. Oxford: Oxford University Press</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900" dirty="0">
                <a:solidFill>
                  <a:srgbClr val="000000"/>
                </a:solidFill>
                <a:effectLst/>
                <a:latin typeface="Calibri" panose="020F0502020204030204" pitchFamily="34" charset="0"/>
                <a:ea typeface="Times New Roman" panose="02020603050405020304" pitchFamily="18" charset="0"/>
              </a:rPr>
              <a:t>5. </a:t>
            </a:r>
            <a:r>
              <a:rPr lang="en-GB" sz="1900" dirty="0" err="1">
                <a:solidFill>
                  <a:srgbClr val="000000"/>
                </a:solidFill>
                <a:effectLst/>
                <a:latin typeface="Calibri" panose="020F0502020204030204" pitchFamily="34" charset="0"/>
                <a:ea typeface="Times New Roman" panose="02020603050405020304" pitchFamily="18" charset="0"/>
              </a:rPr>
              <a:t>Dabbah</a:t>
            </a:r>
            <a:r>
              <a:rPr lang="en-GB" sz="1900" dirty="0">
                <a:solidFill>
                  <a:srgbClr val="000000"/>
                </a:solidFill>
                <a:effectLst/>
                <a:latin typeface="Calibri" panose="020F0502020204030204" pitchFamily="34" charset="0"/>
                <a:ea typeface="Times New Roman" panose="02020603050405020304" pitchFamily="18" charset="0"/>
              </a:rPr>
              <a:t>, M. (2016) </a:t>
            </a:r>
            <a:r>
              <a:rPr lang="en-GB" sz="1900" i="1" dirty="0">
                <a:solidFill>
                  <a:srgbClr val="000000"/>
                </a:solidFill>
                <a:effectLst/>
                <a:latin typeface="Calibri" panose="020F0502020204030204" pitchFamily="34" charset="0"/>
                <a:ea typeface="Times New Roman" panose="02020603050405020304" pitchFamily="18" charset="0"/>
              </a:rPr>
              <a:t>Cultural diversity at work: How things are changing</a:t>
            </a:r>
            <a:r>
              <a:rPr lang="en-GB" sz="1900" dirty="0">
                <a:solidFill>
                  <a:srgbClr val="000000"/>
                </a:solidFill>
                <a:effectLst/>
                <a:latin typeface="Calibri" panose="020F0502020204030204" pitchFamily="34" charset="0"/>
                <a:ea typeface="Times New Roman" panose="02020603050405020304" pitchFamily="18" charset="0"/>
              </a:rPr>
              <a:t>, </a:t>
            </a:r>
            <a:r>
              <a:rPr lang="en-GB" sz="1900" i="1" dirty="0">
                <a:solidFill>
                  <a:srgbClr val="000000"/>
                </a:solidFill>
                <a:effectLst/>
                <a:latin typeface="Calibri" panose="020F0502020204030204" pitchFamily="34" charset="0"/>
                <a:ea typeface="Times New Roman" panose="02020603050405020304" pitchFamily="18" charset="0"/>
              </a:rPr>
              <a:t>RED SHOE MOVEMENT</a:t>
            </a:r>
            <a:r>
              <a:rPr lang="en-GB" sz="1900" dirty="0">
                <a:solidFill>
                  <a:srgbClr val="000000"/>
                </a:solidFill>
                <a:effectLst/>
                <a:latin typeface="Calibri" panose="020F0502020204030204" pitchFamily="34" charset="0"/>
                <a:ea typeface="Times New Roman" panose="02020603050405020304" pitchFamily="18" charset="0"/>
              </a:rPr>
              <a:t>. Available at: https://redshoemovement.com/cultural-diversity-at-work-how-things-are-changing/ (Accessed: November 7, 2022).</a:t>
            </a:r>
            <a:endParaRPr lang="en-GB" sz="1900" dirty="0">
              <a:effectLst/>
              <a:latin typeface="Times New Roman" panose="02020603050405020304" pitchFamily="18" charset="0"/>
              <a:ea typeface="Times New Roman" panose="02020603050405020304" pitchFamily="18" charset="0"/>
            </a:endParaRPr>
          </a:p>
          <a:p>
            <a:pPr marL="0" lvl="0" indent="0">
              <a:buNone/>
            </a:pPr>
            <a:r>
              <a:rPr lang="en-GB" sz="1900" dirty="0">
                <a:effectLst/>
                <a:latin typeface="Calibri" panose="020F0502020204030204" pitchFamily="34" charset="0"/>
                <a:ea typeface="Times New Roman" panose="02020603050405020304" pitchFamily="18" charset="0"/>
              </a:rPr>
              <a:t>6. Davies, J. (2016) </a:t>
            </a:r>
            <a:r>
              <a:rPr lang="en-GB" sz="1900" i="1" dirty="0">
                <a:effectLst/>
                <a:latin typeface="Calibri" panose="020F0502020204030204" pitchFamily="34" charset="0"/>
                <a:ea typeface="Times New Roman" panose="02020603050405020304" pitchFamily="18" charset="0"/>
              </a:rPr>
              <a:t>Cultural differences between Britain and China – Jack Davies, February 2016</a:t>
            </a:r>
            <a:r>
              <a:rPr lang="en-GB" sz="1900" dirty="0">
                <a:effectLst/>
                <a:latin typeface="Calibri" panose="020F0502020204030204" pitchFamily="34" charset="0"/>
                <a:ea typeface="Times New Roman" panose="02020603050405020304" pitchFamily="18" charset="0"/>
              </a:rPr>
              <a:t>, </a:t>
            </a:r>
            <a:r>
              <a:rPr lang="en-GB" sz="1900" i="1" dirty="0">
                <a:effectLst/>
                <a:latin typeface="Calibri" panose="020F0502020204030204" pitchFamily="34" charset="0"/>
                <a:ea typeface="Times New Roman" panose="02020603050405020304" pitchFamily="18" charset="0"/>
              </a:rPr>
              <a:t>Johnspeaktrust.co.uk</a:t>
            </a:r>
            <a:r>
              <a:rPr lang="en-GB" sz="1900" dirty="0">
                <a:effectLst/>
                <a:latin typeface="Calibri" panose="020F0502020204030204" pitchFamily="34" charset="0"/>
                <a:ea typeface="Times New Roman" panose="02020603050405020304" pitchFamily="18" charset="0"/>
              </a:rPr>
              <a:t>. Available at: http://www.johnspeaktrust.co.uk/cultural-differences-between-britain-and-china-jack-davies-february-2016/ (Accessed: November 7, 2022).</a:t>
            </a:r>
            <a:endParaRPr lang="en-GB" sz="1900" dirty="0">
              <a:effectLst/>
              <a:latin typeface="Times New Roman" panose="02020603050405020304" pitchFamily="18" charset="0"/>
              <a:ea typeface="Times New Roman" panose="02020603050405020304" pitchFamily="18" charset="0"/>
            </a:endParaRPr>
          </a:p>
          <a:p>
            <a:pPr marL="0" lvl="0" indent="0">
              <a:lnSpc>
                <a:spcPct val="107000"/>
              </a:lnSpc>
              <a:buNone/>
            </a:pPr>
            <a:r>
              <a:rPr lang="en-US" sz="1900" dirty="0">
                <a:effectLst/>
                <a:latin typeface="Calibri" panose="020F0502020204030204" pitchFamily="34" charset="0"/>
                <a:ea typeface="Calibri" panose="020F0502020204030204" pitchFamily="34" charset="0"/>
                <a:cs typeface="Calibri" panose="020F0502020204030204" pitchFamily="34" charset="0"/>
              </a:rPr>
              <a:t>7. </a:t>
            </a:r>
            <a:r>
              <a:rPr lang="en-US" sz="1900" dirty="0" err="1">
                <a:effectLst/>
                <a:latin typeface="Calibri" panose="020F0502020204030204" pitchFamily="34" charset="0"/>
                <a:ea typeface="Calibri" panose="020F0502020204030204" pitchFamily="34" charset="0"/>
                <a:cs typeface="Calibri" panose="020F0502020204030204" pitchFamily="34" charset="0"/>
              </a:rPr>
              <a:t>Derensky</a:t>
            </a:r>
            <a:r>
              <a:rPr lang="en-US" sz="1900" dirty="0">
                <a:effectLst/>
                <a:latin typeface="Calibri" panose="020F0502020204030204" pitchFamily="34" charset="0"/>
                <a:ea typeface="Calibri" panose="020F0502020204030204" pitchFamily="34" charset="0"/>
                <a:cs typeface="Calibri" panose="020F0502020204030204" pitchFamily="34" charset="0"/>
              </a:rPr>
              <a:t>, H. (2017) </a:t>
            </a:r>
            <a:r>
              <a:rPr lang="en-US" sz="1900" i="1" dirty="0">
                <a:effectLst/>
                <a:latin typeface="Calibri" panose="020F0502020204030204" pitchFamily="34" charset="0"/>
                <a:ea typeface="Calibri" panose="020F0502020204030204" pitchFamily="34" charset="0"/>
                <a:cs typeface="Calibri" panose="020F0502020204030204" pitchFamily="34" charset="0"/>
              </a:rPr>
              <a:t>International Management: managing across borders and cultures </a:t>
            </a:r>
            <a:r>
              <a:rPr lang="en-US" sz="1900" dirty="0">
                <a:effectLst/>
                <a:latin typeface="Calibri" panose="020F0502020204030204" pitchFamily="34" charset="0"/>
                <a:ea typeface="Calibri" panose="020F0502020204030204" pitchFamily="34" charset="0"/>
                <a:cs typeface="Calibri" panose="020F0502020204030204" pitchFamily="34" charset="0"/>
              </a:rPr>
              <a:t>, 9 Edit. Pearson: Global Edition, (p. 118-123)</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None/>
            </a:pPr>
            <a:r>
              <a:rPr lang="en-GB" sz="1900" dirty="0">
                <a:effectLst/>
                <a:latin typeface="Calibri" panose="020F0502020204030204" pitchFamily="34" charset="0"/>
                <a:ea typeface="Calibri" panose="020F0502020204030204" pitchFamily="34" charset="0"/>
                <a:cs typeface="Calibri" panose="020F0502020204030204" pitchFamily="34" charset="0"/>
              </a:rPr>
              <a:t>8. Dominguez, N. and Mayrhofer, U. (2017). Internationalization stages of traditional SMEs: Increasing, decreasing and re-increasing commitment to foreign markets. </a:t>
            </a:r>
            <a:r>
              <a:rPr lang="en-GB" sz="1900" i="1" dirty="0">
                <a:effectLst/>
                <a:latin typeface="Calibri" panose="020F0502020204030204" pitchFamily="34" charset="0"/>
                <a:ea typeface="Calibri" panose="020F0502020204030204" pitchFamily="34" charset="0"/>
                <a:cs typeface="Calibri" panose="020F0502020204030204" pitchFamily="34" charset="0"/>
              </a:rPr>
              <a:t>International Business Review</a:t>
            </a:r>
            <a:r>
              <a:rPr lang="en-GB" sz="1900" dirty="0">
                <a:effectLst/>
                <a:latin typeface="Calibri" panose="020F0502020204030204" pitchFamily="34" charset="0"/>
                <a:ea typeface="Calibri" panose="020F0502020204030204" pitchFamily="34" charset="0"/>
                <a:cs typeface="Calibri" panose="020F0502020204030204" pitchFamily="34" charset="0"/>
              </a:rPr>
              <a:t>, </a:t>
            </a:r>
            <a:r>
              <a:rPr lang="en-GB" sz="1900" i="1" dirty="0">
                <a:effectLst/>
                <a:latin typeface="Calibri" panose="020F0502020204030204" pitchFamily="34" charset="0"/>
                <a:ea typeface="Calibri" panose="020F0502020204030204" pitchFamily="34" charset="0"/>
                <a:cs typeface="Calibri" panose="020F0502020204030204" pitchFamily="34" charset="0"/>
              </a:rPr>
              <a:t>26</a:t>
            </a:r>
            <a:r>
              <a:rPr lang="en-GB" sz="1900" dirty="0">
                <a:effectLst/>
                <a:latin typeface="Calibri" panose="020F0502020204030204" pitchFamily="34" charset="0"/>
                <a:ea typeface="Calibri" panose="020F0502020204030204" pitchFamily="34" charset="0"/>
                <a:cs typeface="Calibri" panose="020F0502020204030204" pitchFamily="34" charset="0"/>
              </a:rPr>
              <a:t>(6), 1051-1063.</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None/>
            </a:pPr>
            <a:r>
              <a:rPr lang="en-US" sz="1900" dirty="0">
                <a:effectLst/>
                <a:latin typeface="Calibri" panose="020F0502020204030204" pitchFamily="34" charset="0"/>
                <a:ea typeface="Calibri" panose="020F0502020204030204" pitchFamily="34" charset="0"/>
                <a:cs typeface="Calibri" panose="020F0502020204030204" pitchFamily="34" charset="0"/>
              </a:rPr>
              <a:t>9. Dong, L., and </a:t>
            </a:r>
            <a:r>
              <a:rPr lang="en-US" sz="1900" dirty="0" err="1">
                <a:effectLst/>
                <a:latin typeface="Calibri" panose="020F0502020204030204" pitchFamily="34" charset="0"/>
                <a:ea typeface="Calibri" panose="020F0502020204030204" pitchFamily="34" charset="0"/>
                <a:cs typeface="Calibri" panose="020F0502020204030204" pitchFamily="34" charset="0"/>
              </a:rPr>
              <a:t>Glaister</a:t>
            </a:r>
            <a:r>
              <a:rPr lang="en-US" sz="1900" dirty="0">
                <a:effectLst/>
                <a:latin typeface="Calibri" panose="020F0502020204030204" pitchFamily="34" charset="0"/>
                <a:ea typeface="Calibri" panose="020F0502020204030204" pitchFamily="34" charset="0"/>
                <a:cs typeface="Calibri" panose="020F0502020204030204" pitchFamily="34" charset="0"/>
              </a:rPr>
              <a:t>, K. (2007) </a:t>
            </a:r>
            <a:r>
              <a:rPr lang="en-US" sz="1900" i="1" dirty="0">
                <a:effectLst/>
                <a:latin typeface="Calibri" panose="020F0502020204030204" pitchFamily="34" charset="0"/>
                <a:ea typeface="Calibri" panose="020F0502020204030204" pitchFamily="34" charset="0"/>
                <a:cs typeface="Calibri" panose="020F0502020204030204" pitchFamily="34" charset="0"/>
              </a:rPr>
              <a:t>“National and Corporate Culture Differences in International Strategic Alliances: Perceptions of Chinese Partners.” </a:t>
            </a:r>
            <a:r>
              <a:rPr lang="en-US" sz="1900" dirty="0">
                <a:effectLst/>
                <a:latin typeface="Calibri" panose="020F0502020204030204" pitchFamily="34" charset="0"/>
                <a:ea typeface="Calibri" panose="020F0502020204030204" pitchFamily="34" charset="0"/>
                <a:cs typeface="Calibri" panose="020F0502020204030204" pitchFamily="34" charset="0"/>
              </a:rPr>
              <a:t>Asia Pacific Journal of Management 24 (2): 191–205, Available at: </a:t>
            </a:r>
            <a:r>
              <a:rPr lang="en-US" sz="19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https://link.springer.com/article/10.1007/s10490-006-9010-7</a:t>
            </a:r>
            <a:r>
              <a:rPr lang="en-US" sz="1900" dirty="0">
                <a:effectLst/>
                <a:latin typeface="Calibri" panose="020F0502020204030204" pitchFamily="34" charset="0"/>
                <a:ea typeface="Calibri" panose="020F0502020204030204" pitchFamily="34" charset="0"/>
                <a:cs typeface="Calibri" panose="020F0502020204030204" pitchFamily="34" charset="0"/>
              </a:rPr>
              <a:t>, Accessed: 12</a:t>
            </a:r>
            <a:r>
              <a:rPr lang="en-US" sz="1900" baseline="30000" dirty="0">
                <a:effectLst/>
                <a:latin typeface="Calibri" panose="020F0502020204030204" pitchFamily="34" charset="0"/>
                <a:ea typeface="Calibri" panose="020F0502020204030204" pitchFamily="34" charset="0"/>
                <a:cs typeface="Calibri" panose="020F0502020204030204" pitchFamily="34" charset="0"/>
              </a:rPr>
              <a:t>th</a:t>
            </a:r>
            <a:r>
              <a:rPr lang="en-US" sz="1900" dirty="0">
                <a:effectLst/>
                <a:latin typeface="Calibri" panose="020F0502020204030204" pitchFamily="34" charset="0"/>
                <a:ea typeface="Calibri" panose="020F0502020204030204" pitchFamily="34" charset="0"/>
                <a:cs typeface="Calibri" panose="020F0502020204030204" pitchFamily="34" charset="0"/>
              </a:rPr>
              <a:t> November 2022</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900" dirty="0">
                <a:solidFill>
                  <a:srgbClr val="000000"/>
                </a:solidFill>
                <a:effectLst/>
                <a:latin typeface="Calibri" panose="020F0502020204030204" pitchFamily="34" charset="0"/>
                <a:ea typeface="Times New Roman" panose="02020603050405020304" pitchFamily="18" charset="0"/>
              </a:rPr>
              <a:t>10. </a:t>
            </a:r>
            <a:r>
              <a:rPr lang="en-GB" sz="1900" dirty="0" err="1">
                <a:solidFill>
                  <a:srgbClr val="000000"/>
                </a:solidFill>
                <a:effectLst/>
                <a:latin typeface="Calibri" panose="020F0502020204030204" pitchFamily="34" charset="0"/>
                <a:ea typeface="Times New Roman" panose="02020603050405020304" pitchFamily="18" charset="0"/>
              </a:rPr>
              <a:t>Fabbi</a:t>
            </a:r>
            <a:r>
              <a:rPr lang="en-GB" sz="1900" dirty="0">
                <a:solidFill>
                  <a:srgbClr val="000000"/>
                </a:solidFill>
                <a:effectLst/>
                <a:latin typeface="Calibri" panose="020F0502020204030204" pitchFamily="34" charset="0"/>
                <a:ea typeface="Times New Roman" panose="02020603050405020304" pitchFamily="18" charset="0"/>
              </a:rPr>
              <a:t>, M. (2011) </a:t>
            </a:r>
            <a:r>
              <a:rPr lang="en-GB" sz="1900" i="1" dirty="0">
                <a:solidFill>
                  <a:srgbClr val="000000"/>
                </a:solidFill>
                <a:effectLst/>
                <a:latin typeface="Calibri" panose="020F0502020204030204" pitchFamily="34" charset="0"/>
                <a:ea typeface="Times New Roman" panose="02020603050405020304" pitchFamily="18" charset="0"/>
              </a:rPr>
              <a:t>Managing cultural differences between UK and China: International Business Research for a company considering acquisition of a Chinese competitor</a:t>
            </a:r>
            <a:r>
              <a:rPr lang="en-GB" sz="1900" dirty="0">
                <a:solidFill>
                  <a:srgbClr val="000000"/>
                </a:solidFill>
                <a:effectLst/>
                <a:latin typeface="Calibri" panose="020F0502020204030204" pitchFamily="34" charset="0"/>
                <a:ea typeface="Times New Roman" panose="02020603050405020304" pitchFamily="18" charset="0"/>
              </a:rPr>
              <a:t>. Grin Verlag.</a:t>
            </a:r>
            <a:endParaRPr lang="en-GB" sz="1900" dirty="0">
              <a:effectLst/>
              <a:latin typeface="Times New Roman" panose="02020603050405020304" pitchFamily="18" charset="0"/>
              <a:ea typeface="Times New Roman" panose="02020603050405020304" pitchFamily="18" charset="0"/>
            </a:endParaRPr>
          </a:p>
          <a:p>
            <a:pPr marL="0" indent="0">
              <a:buNone/>
            </a:pPr>
            <a:endParaRPr lang="en-US" sz="1300" dirty="0"/>
          </a:p>
        </p:txBody>
      </p:sp>
    </p:spTree>
    <p:extLst>
      <p:ext uri="{BB962C8B-B14F-4D97-AF65-F5344CB8AC3E}">
        <p14:creationId xmlns:p14="http://schemas.microsoft.com/office/powerpoint/2010/main" val="41386201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a:xfrm>
            <a:off x="1124162" y="1021628"/>
            <a:ext cx="9637776" cy="535443"/>
          </a:xfrm>
        </p:spPr>
        <p:txBody>
          <a:bodyPr>
            <a:normAutofit fontScale="90000"/>
          </a:bodyPr>
          <a:lstStyle/>
          <a:p>
            <a:pPr algn="ctr"/>
            <a:r>
              <a:rPr lang="en-GB" dirty="0">
                <a:latin typeface="+mn-lt"/>
              </a:rPr>
              <a:t>References</a:t>
            </a:r>
            <a:r>
              <a:rPr lang="en-GB" dirty="0"/>
              <a:t> </a:t>
            </a:r>
            <a:endParaRPr lang="en-US" dirty="0"/>
          </a:p>
        </p:txBody>
      </p:sp>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1277112" y="1618579"/>
            <a:ext cx="9637776" cy="4217782"/>
          </a:xfrm>
        </p:spPr>
        <p:txBody>
          <a:bodyPr>
            <a:normAutofit fontScale="62500" lnSpcReduction="20000"/>
          </a:bodyPr>
          <a:lstStyle/>
          <a:p>
            <a:pPr marL="0" lvl="0" indent="0">
              <a:lnSpc>
                <a:spcPct val="107000"/>
              </a:lnSpc>
              <a:spcAft>
                <a:spcPts val="800"/>
              </a:spcAft>
              <a:buNone/>
            </a:pPr>
            <a:r>
              <a:rPr lang="en-US" sz="1900" dirty="0">
                <a:effectLst/>
                <a:latin typeface="Calibri" panose="020F0502020204030204" pitchFamily="34" charset="0"/>
                <a:ea typeface="Calibri" panose="020F0502020204030204" pitchFamily="34" charset="0"/>
                <a:cs typeface="Calibri" panose="020F0502020204030204" pitchFamily="34" charset="0"/>
              </a:rPr>
              <a:t>8. Dong, L., and </a:t>
            </a:r>
            <a:r>
              <a:rPr lang="en-US" sz="1900" dirty="0" err="1">
                <a:effectLst/>
                <a:latin typeface="Calibri" panose="020F0502020204030204" pitchFamily="34" charset="0"/>
                <a:ea typeface="Calibri" panose="020F0502020204030204" pitchFamily="34" charset="0"/>
                <a:cs typeface="Calibri" panose="020F0502020204030204" pitchFamily="34" charset="0"/>
              </a:rPr>
              <a:t>Glaister</a:t>
            </a:r>
            <a:r>
              <a:rPr lang="en-US" sz="1900" dirty="0">
                <a:effectLst/>
                <a:latin typeface="Calibri" panose="020F0502020204030204" pitchFamily="34" charset="0"/>
                <a:ea typeface="Calibri" panose="020F0502020204030204" pitchFamily="34" charset="0"/>
                <a:cs typeface="Calibri" panose="020F0502020204030204" pitchFamily="34" charset="0"/>
              </a:rPr>
              <a:t>, K. (2007) </a:t>
            </a:r>
            <a:r>
              <a:rPr lang="en-US" sz="1900" i="1" dirty="0">
                <a:effectLst/>
                <a:latin typeface="Calibri" panose="020F0502020204030204" pitchFamily="34" charset="0"/>
                <a:ea typeface="Calibri" panose="020F0502020204030204" pitchFamily="34" charset="0"/>
                <a:cs typeface="Calibri" panose="020F0502020204030204" pitchFamily="34" charset="0"/>
              </a:rPr>
              <a:t>“National and Corporate Culture Differences in International Strategic Alliances: Perceptions of Chinese Partners.” </a:t>
            </a:r>
            <a:r>
              <a:rPr lang="en-US" sz="1900" dirty="0">
                <a:effectLst/>
                <a:latin typeface="Calibri" panose="020F0502020204030204" pitchFamily="34" charset="0"/>
                <a:ea typeface="Calibri" panose="020F0502020204030204" pitchFamily="34" charset="0"/>
                <a:cs typeface="Calibri" panose="020F0502020204030204" pitchFamily="34" charset="0"/>
              </a:rPr>
              <a:t>Asia Pacific Journal of Management 24 (2): 191–205, Available at: </a:t>
            </a:r>
            <a:r>
              <a:rPr lang="en-US" sz="19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https://link.springer.com/article/10.1007/s10490-006-9010-7</a:t>
            </a:r>
            <a:r>
              <a:rPr lang="en-US" sz="1900" dirty="0">
                <a:effectLst/>
                <a:latin typeface="Calibri" panose="020F0502020204030204" pitchFamily="34" charset="0"/>
                <a:ea typeface="Calibri" panose="020F0502020204030204" pitchFamily="34" charset="0"/>
                <a:cs typeface="Calibri" panose="020F0502020204030204" pitchFamily="34" charset="0"/>
              </a:rPr>
              <a:t>, Accessed: 12</a:t>
            </a:r>
            <a:r>
              <a:rPr lang="en-US" sz="1900" baseline="30000" dirty="0">
                <a:effectLst/>
                <a:latin typeface="Calibri" panose="020F0502020204030204" pitchFamily="34" charset="0"/>
                <a:ea typeface="Calibri" panose="020F0502020204030204" pitchFamily="34" charset="0"/>
                <a:cs typeface="Calibri" panose="020F0502020204030204" pitchFamily="34" charset="0"/>
              </a:rPr>
              <a:t>th</a:t>
            </a:r>
            <a:r>
              <a:rPr lang="en-US" sz="1900" dirty="0">
                <a:effectLst/>
                <a:latin typeface="Calibri" panose="020F0502020204030204" pitchFamily="34" charset="0"/>
                <a:ea typeface="Calibri" panose="020F0502020204030204" pitchFamily="34" charset="0"/>
                <a:cs typeface="Calibri" panose="020F0502020204030204" pitchFamily="34" charset="0"/>
              </a:rPr>
              <a:t> November 2022</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900" dirty="0">
                <a:solidFill>
                  <a:srgbClr val="000000"/>
                </a:solidFill>
                <a:effectLst/>
                <a:latin typeface="Calibri" panose="020F0502020204030204" pitchFamily="34" charset="0"/>
                <a:ea typeface="Times New Roman" panose="02020603050405020304" pitchFamily="18" charset="0"/>
              </a:rPr>
              <a:t>10. </a:t>
            </a:r>
            <a:r>
              <a:rPr lang="en-GB" sz="1900" dirty="0" err="1">
                <a:solidFill>
                  <a:srgbClr val="000000"/>
                </a:solidFill>
                <a:effectLst/>
                <a:latin typeface="Calibri" panose="020F0502020204030204" pitchFamily="34" charset="0"/>
                <a:ea typeface="Times New Roman" panose="02020603050405020304" pitchFamily="18" charset="0"/>
              </a:rPr>
              <a:t>Fabbi</a:t>
            </a:r>
            <a:r>
              <a:rPr lang="en-GB" sz="1900" dirty="0">
                <a:solidFill>
                  <a:srgbClr val="000000"/>
                </a:solidFill>
                <a:effectLst/>
                <a:latin typeface="Calibri" panose="020F0502020204030204" pitchFamily="34" charset="0"/>
                <a:ea typeface="Times New Roman" panose="02020603050405020304" pitchFamily="18" charset="0"/>
              </a:rPr>
              <a:t>, M. (2011) </a:t>
            </a:r>
            <a:r>
              <a:rPr lang="en-GB" sz="1900" i="1" dirty="0">
                <a:solidFill>
                  <a:srgbClr val="000000"/>
                </a:solidFill>
                <a:effectLst/>
                <a:latin typeface="Calibri" panose="020F0502020204030204" pitchFamily="34" charset="0"/>
                <a:ea typeface="Times New Roman" panose="02020603050405020304" pitchFamily="18" charset="0"/>
              </a:rPr>
              <a:t>Managing cultural differences between UK and China: International Business Research for a company considering acquisition of a Chinese competitor</a:t>
            </a:r>
            <a:r>
              <a:rPr lang="en-GB" sz="1900" dirty="0">
                <a:solidFill>
                  <a:srgbClr val="000000"/>
                </a:solidFill>
                <a:effectLst/>
                <a:latin typeface="Calibri" panose="020F0502020204030204" pitchFamily="34" charset="0"/>
                <a:ea typeface="Times New Roman" panose="02020603050405020304" pitchFamily="18" charset="0"/>
              </a:rPr>
              <a:t>. Grin Verlag.</a:t>
            </a:r>
            <a:endParaRPr lang="en-GB" sz="1900" dirty="0">
              <a:effectLst/>
              <a:latin typeface="Times New Roman" panose="02020603050405020304" pitchFamily="18" charset="0"/>
              <a:ea typeface="Times New Roman" panose="02020603050405020304" pitchFamily="18" charset="0"/>
            </a:endParaRPr>
          </a:p>
          <a:p>
            <a:pPr marL="0" lvl="0" indent="0">
              <a:lnSpc>
                <a:spcPct val="107000"/>
              </a:lnSpc>
              <a:buNone/>
            </a:pPr>
            <a:r>
              <a:rPr lang="en-GB" sz="1900" dirty="0">
                <a:effectLst/>
                <a:latin typeface="Calibri" panose="020F0502020204030204" pitchFamily="34" charset="0"/>
                <a:ea typeface="Calibri" panose="020F0502020204030204" pitchFamily="34" charset="0"/>
                <a:cs typeface="Calibri" panose="020F0502020204030204" pitchFamily="34" charset="0"/>
              </a:rPr>
              <a:t>11. Grand, J. (2018) </a:t>
            </a:r>
            <a:r>
              <a:rPr lang="en-GB" sz="1900" i="1" dirty="0">
                <a:effectLst/>
                <a:latin typeface="Calibri" panose="020F0502020204030204" pitchFamily="34" charset="0"/>
                <a:ea typeface="Calibri" panose="020F0502020204030204" pitchFamily="34" charset="0"/>
                <a:cs typeface="Calibri" panose="020F0502020204030204" pitchFamily="34" charset="0"/>
              </a:rPr>
              <a:t>Joint ventures in China: How to make your partnership successful?</a:t>
            </a:r>
            <a:r>
              <a:rPr lang="en-GB" sz="1900" dirty="0">
                <a:effectLst/>
                <a:latin typeface="Calibri" panose="020F0502020204030204" pitchFamily="34" charset="0"/>
                <a:ea typeface="Calibri" panose="020F0502020204030204" pitchFamily="34" charset="0"/>
                <a:cs typeface="Calibri" panose="020F0502020204030204" pitchFamily="34" charset="0"/>
              </a:rPr>
              <a:t> Finance | Tax | Accounting. Available at: https://www.sjgrand.cn/joint-ventures-china-how-make-your-partnership-successful/ (Accessed: November 7, 2022). </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None/>
            </a:pPr>
            <a:r>
              <a:rPr lang="en-US" sz="1900" dirty="0">
                <a:effectLst/>
                <a:latin typeface="Calibri" panose="020F0502020204030204" pitchFamily="34" charset="0"/>
                <a:ea typeface="Calibri" panose="020F0502020204030204" pitchFamily="34" charset="0"/>
                <a:cs typeface="Calibri" panose="020F0502020204030204" pitchFamily="34" charset="0"/>
              </a:rPr>
              <a:t>12. Hoffman, H. (2017) 5 Famous Joint Ventures That Failed – The Latest in Condo Trends and Sales Figures. Quark. Available at: </a:t>
            </a:r>
            <a:r>
              <a:rPr lang="en-US" sz="19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http://realtyplusnc.com/5-famous-joint-ventures-that-failed/</a:t>
            </a:r>
            <a:r>
              <a:rPr lang="en-GB" sz="1900" dirty="0">
                <a:effectLst/>
                <a:latin typeface="Calibri" panose="020F0502020204030204" pitchFamily="34" charset="0"/>
                <a:ea typeface="Calibri" panose="020F0502020204030204" pitchFamily="34" charset="0"/>
                <a:cs typeface="Calibri" panose="020F0502020204030204" pitchFamily="34" charset="0"/>
              </a:rPr>
              <a:t>(Accessed 6 Nov. 2022).</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None/>
            </a:pPr>
            <a:r>
              <a:rPr lang="en-GB" sz="1900" dirty="0">
                <a:effectLst/>
                <a:latin typeface="Calibri" panose="020F0502020204030204" pitchFamily="34" charset="0"/>
                <a:ea typeface="Calibri" panose="020F0502020204030204" pitchFamily="34" charset="0"/>
                <a:cs typeface="Calibri" panose="020F0502020204030204" pitchFamily="34" charset="0"/>
              </a:rPr>
              <a:t>13. Hofstede Insights (2022) </a:t>
            </a:r>
            <a:r>
              <a:rPr lang="en-GB" sz="1900" i="1" dirty="0">
                <a:effectLst/>
                <a:latin typeface="Calibri" panose="020F0502020204030204" pitchFamily="34" charset="0"/>
                <a:ea typeface="Calibri" panose="020F0502020204030204" pitchFamily="34" charset="0"/>
                <a:cs typeface="Calibri" panose="020F0502020204030204" pitchFamily="34" charset="0"/>
              </a:rPr>
              <a:t>Hofstede-insights</a:t>
            </a:r>
            <a:r>
              <a:rPr lang="en-GB" sz="19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9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5"/>
              </a:rPr>
              <a:t>https://www.hofstede-insights.com/country-comparison/china,the-uk/</a:t>
            </a:r>
            <a:r>
              <a:rPr lang="en-GB" sz="1900" dirty="0">
                <a:effectLst/>
                <a:latin typeface="Calibri" panose="020F0502020204030204" pitchFamily="34" charset="0"/>
                <a:ea typeface="Calibri" panose="020F0502020204030204" pitchFamily="34" charset="0"/>
                <a:cs typeface="Calibri" panose="020F0502020204030204" pitchFamily="34" charset="0"/>
              </a:rPr>
              <a:t> , Accessed: 12</a:t>
            </a:r>
            <a:r>
              <a:rPr lang="en-GB" sz="19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900" dirty="0">
                <a:effectLst/>
                <a:latin typeface="Calibri" panose="020F0502020204030204" pitchFamily="34" charset="0"/>
                <a:ea typeface="Calibri" panose="020F0502020204030204" pitchFamily="34" charset="0"/>
                <a:cs typeface="Calibri" panose="020F0502020204030204" pitchFamily="34" charset="0"/>
              </a:rPr>
              <a:t> November 2022</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None/>
            </a:pPr>
            <a:r>
              <a:rPr lang="en-GB" sz="1900" dirty="0">
                <a:effectLst/>
                <a:latin typeface="Calibri" panose="020F0502020204030204" pitchFamily="34" charset="0"/>
                <a:ea typeface="Calibri" panose="020F0502020204030204" pitchFamily="34" charset="0"/>
                <a:cs typeface="Calibri" panose="020F0502020204030204" pitchFamily="34" charset="0"/>
              </a:rPr>
              <a:t>14. Jenifer, D. (2015) International Journal of Management (IJM), ISSN 0976 – 6502(Print), ISSN 0976 - 6510(Online), Volume 6, Issue 1, January (2015), pp. 332-335 © IAEME 332 R. </a:t>
            </a:r>
            <a:r>
              <a:rPr lang="en-GB" sz="1900" dirty="0" err="1">
                <a:effectLst/>
                <a:latin typeface="Calibri" panose="020F0502020204030204" pitchFamily="34" charset="0"/>
                <a:ea typeface="Calibri" panose="020F0502020204030204" pitchFamily="34" charset="0"/>
                <a:cs typeface="Calibri" panose="020F0502020204030204" pitchFamily="34" charset="0"/>
              </a:rPr>
              <a:t>Delecta</a:t>
            </a:r>
            <a:r>
              <a:rPr lang="en-GB" sz="1900" dirty="0">
                <a:effectLst/>
                <a:latin typeface="Calibri" panose="020F0502020204030204" pitchFamily="34" charset="0"/>
                <a:ea typeface="Calibri" panose="020F0502020204030204" pitchFamily="34" charset="0"/>
                <a:cs typeface="Calibri" panose="020F0502020204030204" pitchFamily="34" charset="0"/>
              </a:rPr>
              <a:t> Jenifer and G. P. Raman, ‘Cross Cultural Communication Barriers in Workplace’ – (ICAM 2015) CROSS CULTURAL COMMUNICATION BARRIERS IN WORKPLACE. 6(1), pp.332–335.</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None/>
            </a:pPr>
            <a:r>
              <a:rPr lang="en-GB" sz="19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15. </a:t>
            </a:r>
            <a:r>
              <a:rPr lang="en-GB" sz="19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Kubokawa</a:t>
            </a:r>
            <a:r>
              <a:rPr lang="en-GB" sz="19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and Ottaway, A., (2009).’ Positive psychology and cultural sensitivity: A review of the literature.’ </a:t>
            </a:r>
            <a:r>
              <a:rPr lang="en-GB" sz="19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Graduate Journal of </a:t>
            </a:r>
            <a:r>
              <a:rPr lang="en-GB" sz="1900" i="1"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Counseling</a:t>
            </a:r>
            <a:r>
              <a:rPr lang="en-GB" sz="19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Psychology</a:t>
            </a:r>
            <a:r>
              <a:rPr lang="en-GB" sz="19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9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a:t>
            </a:r>
            <a:r>
              <a:rPr lang="en-GB" sz="19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 p.13.</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None/>
            </a:pPr>
            <a:r>
              <a:rPr lang="en-GB" sz="1900" dirty="0">
                <a:effectLst/>
                <a:latin typeface="Calibri" panose="020F0502020204030204" pitchFamily="34" charset="0"/>
                <a:ea typeface="Calibri" panose="020F0502020204030204" pitchFamily="34" charset="0"/>
                <a:cs typeface="Calibri" panose="020F0502020204030204" pitchFamily="34" charset="0"/>
              </a:rPr>
              <a:t>16. </a:t>
            </a:r>
            <a:r>
              <a:rPr lang="en-GB" sz="1900" dirty="0" err="1">
                <a:effectLst/>
                <a:latin typeface="Calibri" panose="020F0502020204030204" pitchFamily="34" charset="0"/>
                <a:ea typeface="Calibri" panose="020F0502020204030204" pitchFamily="34" charset="0"/>
                <a:cs typeface="Calibri" panose="020F0502020204030204" pitchFamily="34" charset="0"/>
              </a:rPr>
              <a:t>Malescu</a:t>
            </a:r>
            <a:r>
              <a:rPr lang="en-GB" sz="1900" dirty="0">
                <a:effectLst/>
                <a:latin typeface="Calibri" panose="020F0502020204030204" pitchFamily="34" charset="0"/>
                <a:ea typeface="Calibri" panose="020F0502020204030204" pitchFamily="34" charset="0"/>
                <a:cs typeface="Calibri" panose="020F0502020204030204" pitchFamily="34" charset="0"/>
              </a:rPr>
              <a:t> Law, PA - Miami FL Business &amp; Immigration Lawyers. (2019) </a:t>
            </a:r>
            <a:r>
              <a:rPr lang="en-GB" sz="1900" i="1" dirty="0">
                <a:effectLst/>
                <a:latin typeface="Calibri" panose="020F0502020204030204" pitchFamily="34" charset="0"/>
                <a:ea typeface="Calibri" panose="020F0502020204030204" pitchFamily="34" charset="0"/>
                <a:cs typeface="Calibri" panose="020F0502020204030204" pitchFamily="34" charset="0"/>
              </a:rPr>
              <a:t>Advantages of international joint ventures</a:t>
            </a:r>
            <a:r>
              <a:rPr lang="en-GB" sz="1900" dirty="0">
                <a:effectLst/>
                <a:latin typeface="Calibri" panose="020F0502020204030204" pitchFamily="34" charset="0"/>
                <a:ea typeface="Calibri" panose="020F0502020204030204" pitchFamily="34" charset="0"/>
                <a:cs typeface="Calibri" panose="020F0502020204030204" pitchFamily="34" charset="0"/>
              </a:rPr>
              <a:t>. Available at: https://malesculaw.com/advantages-international-joint-ventures/#:~:text=An%20international%20joint%20venture%20is%20often%20described%20as (Accessed 6 Nov. 2022).</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1300" dirty="0"/>
          </a:p>
        </p:txBody>
      </p:sp>
    </p:spTree>
    <p:extLst>
      <p:ext uri="{BB962C8B-B14F-4D97-AF65-F5344CB8AC3E}">
        <p14:creationId xmlns:p14="http://schemas.microsoft.com/office/powerpoint/2010/main" val="333560423"/>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a:xfrm>
            <a:off x="1124162" y="1021628"/>
            <a:ext cx="9637776" cy="535443"/>
          </a:xfrm>
        </p:spPr>
        <p:txBody>
          <a:bodyPr>
            <a:normAutofit fontScale="90000"/>
          </a:bodyPr>
          <a:lstStyle/>
          <a:p>
            <a:pPr algn="ctr"/>
            <a:r>
              <a:rPr lang="en-GB" dirty="0">
                <a:latin typeface="+mn-lt"/>
              </a:rPr>
              <a:t>References</a:t>
            </a:r>
            <a:r>
              <a:rPr lang="en-GB" dirty="0"/>
              <a:t> </a:t>
            </a:r>
            <a:endParaRPr lang="en-US" dirty="0"/>
          </a:p>
        </p:txBody>
      </p:sp>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1124162" y="1754538"/>
            <a:ext cx="9637776" cy="4217782"/>
          </a:xfrm>
        </p:spPr>
        <p:txBody>
          <a:bodyPr>
            <a:normAutofit fontScale="70000" lnSpcReduction="20000"/>
          </a:bodyPr>
          <a:lstStyle/>
          <a:p>
            <a:pPr marL="0" lvl="0" indent="0">
              <a:lnSpc>
                <a:spcPct val="107000"/>
              </a:lnSpc>
              <a:buNone/>
            </a:pPr>
            <a:r>
              <a:rPr lang="en-GB" sz="1800" dirty="0">
                <a:effectLst/>
                <a:latin typeface="Calibri" panose="020F0502020204030204" pitchFamily="34" charset="0"/>
                <a:ea typeface="Calibri" panose="020F0502020204030204" pitchFamily="34" charset="0"/>
                <a:cs typeface="Calibri" panose="020F0502020204030204" pitchFamily="34" charset="0"/>
              </a:rPr>
              <a:t>17. Mian, S. A. (2014) Business incubation mechanisms and new venture support: emerging structures of US science parks and incubators. International Journal of Entrepreneurship and Small Business. 23(4). pp.419-435.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None/>
            </a:pPr>
            <a:r>
              <a:rPr lang="en-GB" sz="1800" dirty="0">
                <a:effectLst/>
                <a:latin typeface="Calibri" panose="020F0502020204030204" pitchFamily="34" charset="0"/>
                <a:ea typeface="Calibri" panose="020F0502020204030204" pitchFamily="34" charset="0"/>
                <a:cs typeface="Calibri" panose="020F0502020204030204" pitchFamily="34" charset="0"/>
              </a:rPr>
              <a:t>18. Nagel, D. (2017) </a:t>
            </a:r>
            <a:r>
              <a:rPr lang="en-GB" sz="1800" i="1" dirty="0">
                <a:effectLst/>
                <a:latin typeface="Calibri" panose="020F0502020204030204" pitchFamily="34" charset="0"/>
                <a:ea typeface="Calibri" panose="020F0502020204030204" pitchFamily="34" charset="0"/>
                <a:cs typeface="Calibri" panose="020F0502020204030204" pitchFamily="34" charset="0"/>
              </a:rPr>
              <a:t>The Pros and Cons of International Joint Ventures - Global Trade Magazine</a:t>
            </a:r>
            <a:r>
              <a:rPr lang="en-GB" sz="1800" dirty="0">
                <a:effectLst/>
                <a:latin typeface="Calibri" panose="020F0502020204030204" pitchFamily="34" charset="0"/>
                <a:ea typeface="Calibri" panose="020F0502020204030204" pitchFamily="34" charset="0"/>
                <a:cs typeface="Calibri" panose="020F0502020204030204" pitchFamily="34" charset="0"/>
              </a:rPr>
              <a:t>. www.globaltrademag.com. Available at: https://www.globaltrademag.com/pros-cons-international-joint-ventures/(Accessed 6 Nov.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None/>
            </a:pPr>
            <a:r>
              <a:rPr lang="en-US" sz="1800" dirty="0">
                <a:effectLst/>
                <a:latin typeface="Calibri" panose="020F0502020204030204" pitchFamily="34" charset="0"/>
                <a:ea typeface="Calibri" panose="020F0502020204030204" pitchFamily="34" charset="0"/>
                <a:cs typeface="Calibri" panose="020F0502020204030204" pitchFamily="34" charset="0"/>
              </a:rPr>
              <a:t>19. Park, S.H. and </a:t>
            </a:r>
            <a:r>
              <a:rPr lang="en-US" sz="1800" dirty="0" err="1">
                <a:effectLst/>
                <a:latin typeface="Calibri" panose="020F0502020204030204" pitchFamily="34" charset="0"/>
                <a:ea typeface="Calibri" panose="020F0502020204030204" pitchFamily="34" charset="0"/>
                <a:cs typeface="Calibri" panose="020F0502020204030204" pitchFamily="34" charset="0"/>
              </a:rPr>
              <a:t>Ungson</a:t>
            </a:r>
            <a:r>
              <a:rPr lang="en-US" sz="1800" dirty="0">
                <a:effectLst/>
                <a:latin typeface="Calibri" panose="020F0502020204030204" pitchFamily="34" charset="0"/>
                <a:ea typeface="Calibri" panose="020F0502020204030204" pitchFamily="34" charset="0"/>
                <a:cs typeface="Calibri" panose="020F0502020204030204" pitchFamily="34" charset="0"/>
              </a:rPr>
              <a:t>, G.R., (1997) </a:t>
            </a:r>
            <a:r>
              <a:rPr lang="en-US" sz="1800" i="1" dirty="0">
                <a:effectLst/>
                <a:latin typeface="Calibri" panose="020F0502020204030204" pitchFamily="34" charset="0"/>
                <a:ea typeface="Calibri" panose="020F0502020204030204" pitchFamily="34" charset="0"/>
                <a:cs typeface="Calibri" panose="020F0502020204030204" pitchFamily="34" charset="0"/>
              </a:rPr>
              <a:t>The effect of national culture, organizational complementarity, and economic motivation on joint venture dissolution</a:t>
            </a:r>
            <a:r>
              <a:rPr lang="en-US" sz="1800" dirty="0">
                <a:effectLst/>
                <a:latin typeface="Calibri" panose="020F0502020204030204" pitchFamily="34" charset="0"/>
                <a:ea typeface="Calibri" panose="020F0502020204030204" pitchFamily="34" charset="0"/>
                <a:cs typeface="Calibri" panose="020F0502020204030204" pitchFamily="34" charset="0"/>
              </a:rPr>
              <a:t>. Academy of Management journal, 40(2), pp.279-307, Available at: </a:t>
            </a:r>
            <a:r>
              <a:rPr lang="en-US" sz="18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https://journals.aom.org/doi/abs/10.5465/256884</a:t>
            </a:r>
            <a:r>
              <a:rPr lang="en-US" sz="1800" dirty="0">
                <a:effectLst/>
                <a:latin typeface="Calibri" panose="020F0502020204030204" pitchFamily="34" charset="0"/>
                <a:ea typeface="Calibri" panose="020F0502020204030204" pitchFamily="34" charset="0"/>
                <a:cs typeface="Calibri" panose="020F0502020204030204" pitchFamily="34" charset="0"/>
              </a:rPr>
              <a:t> , Accessed: 12</a:t>
            </a:r>
            <a:r>
              <a:rPr lang="en-US" sz="1800" baseline="30000" dirty="0">
                <a:effectLst/>
                <a:latin typeface="Calibri" panose="020F0502020204030204" pitchFamily="34" charset="0"/>
                <a:ea typeface="Calibri" panose="020F0502020204030204" pitchFamily="34" charset="0"/>
                <a:cs typeface="Calibri" panose="020F0502020204030204" pitchFamily="34" charset="0"/>
              </a:rPr>
              <a:t>th</a:t>
            </a:r>
            <a:r>
              <a:rPr lang="en-US" sz="1800" dirty="0">
                <a:effectLst/>
                <a:latin typeface="Calibri" panose="020F0502020204030204" pitchFamily="34" charset="0"/>
                <a:ea typeface="Calibri" panose="020F0502020204030204" pitchFamily="34" charset="0"/>
                <a:cs typeface="Calibri" panose="020F0502020204030204" pitchFamily="34" charset="0"/>
              </a:rPr>
              <a:t> November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None/>
            </a:pPr>
            <a:r>
              <a:rPr lang="en-GB" sz="1800" dirty="0">
                <a:effectLst/>
                <a:latin typeface="Calibri" panose="020F0502020204030204" pitchFamily="34" charset="0"/>
                <a:ea typeface="Calibri" panose="020F0502020204030204" pitchFamily="34" charset="0"/>
                <a:cs typeface="Calibri" panose="020F0502020204030204" pitchFamily="34" charset="0"/>
              </a:rPr>
              <a:t>20. </a:t>
            </a:r>
            <a:r>
              <a:rPr lang="en-GB" sz="1800" dirty="0" err="1">
                <a:effectLst/>
                <a:latin typeface="Calibri" panose="020F0502020204030204" pitchFamily="34" charset="0"/>
                <a:ea typeface="Calibri" panose="020F0502020204030204" pitchFamily="34" charset="0"/>
                <a:cs typeface="Calibri" panose="020F0502020204030204" pitchFamily="34" charset="0"/>
              </a:rPr>
              <a:t>Rumsby</a:t>
            </a:r>
            <a:r>
              <a:rPr lang="en-GB" sz="1800" dirty="0">
                <a:effectLst/>
                <a:latin typeface="Calibri" panose="020F0502020204030204" pitchFamily="34" charset="0"/>
                <a:ea typeface="Calibri" panose="020F0502020204030204" pitchFamily="34" charset="0"/>
                <a:cs typeface="Calibri" panose="020F0502020204030204" pitchFamily="34" charset="0"/>
              </a:rPr>
              <a:t>, B. (2022) </a:t>
            </a:r>
            <a:r>
              <a:rPr lang="en-GB" sz="1800" i="1" dirty="0">
                <a:effectLst/>
                <a:latin typeface="Calibri" panose="020F0502020204030204" pitchFamily="34" charset="0"/>
                <a:ea typeface="Calibri" panose="020F0502020204030204" pitchFamily="34" charset="0"/>
                <a:cs typeface="Calibri" panose="020F0502020204030204" pitchFamily="34" charset="0"/>
              </a:rPr>
              <a:t>What BT Sport's joint-venture with Eurosport means for your sport subscriptions</a:t>
            </a: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800" i="1" dirty="0">
                <a:effectLst/>
                <a:latin typeface="Calibri" panose="020F0502020204030204" pitchFamily="34" charset="0"/>
                <a:ea typeface="Calibri" panose="020F0502020204030204" pitchFamily="34" charset="0"/>
                <a:cs typeface="Calibri" panose="020F0502020204030204" pitchFamily="34" charset="0"/>
              </a:rPr>
              <a:t>The Telegraph</a:t>
            </a:r>
            <a:r>
              <a:rPr lang="en-GB" sz="1800" dirty="0">
                <a:effectLst/>
                <a:latin typeface="Calibri" panose="020F0502020204030204" pitchFamily="34" charset="0"/>
                <a:ea typeface="Calibri" panose="020F0502020204030204" pitchFamily="34" charset="0"/>
                <a:cs typeface="Calibri" panose="020F0502020204030204" pitchFamily="34" charset="0"/>
              </a:rPr>
              <a:t>. Telegraph Media Group. Available at: https://www.telegraph.co.uk/sport/2022/02/03/bt-sports-joint-venture-eurosport-means-sport-subscriptions/ (Accessed: November 9, 2022).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None/>
            </a:pPr>
            <a:r>
              <a:rPr lang="en-GB" sz="1800" dirty="0">
                <a:effectLst/>
                <a:latin typeface="Calibri" panose="020F0502020204030204" pitchFamily="34" charset="0"/>
                <a:ea typeface="Calibri" panose="020F0502020204030204" pitchFamily="34" charset="0"/>
                <a:cs typeface="Calibri" panose="020F0502020204030204" pitchFamily="34" charset="0"/>
              </a:rPr>
              <a:t>21. Safina, J. (n.d.) </a:t>
            </a:r>
            <a:r>
              <a:rPr lang="en-GB" sz="1800" i="1" dirty="0">
                <a:effectLst/>
                <a:latin typeface="Calibri" panose="020F0502020204030204" pitchFamily="34" charset="0"/>
                <a:ea typeface="Calibri" panose="020F0502020204030204" pitchFamily="34" charset="0"/>
                <a:cs typeface="Calibri" panose="020F0502020204030204" pitchFamily="34" charset="0"/>
              </a:rPr>
              <a:t>Council Post: How To Form A Successful Global Joint Venture</a:t>
            </a:r>
            <a:r>
              <a:rPr lang="en-GB" sz="1800" dirty="0">
                <a:effectLst/>
                <a:latin typeface="Calibri" panose="020F0502020204030204" pitchFamily="34" charset="0"/>
                <a:ea typeface="Calibri" panose="020F0502020204030204" pitchFamily="34" charset="0"/>
                <a:cs typeface="Calibri" panose="020F0502020204030204" pitchFamily="34" charset="0"/>
              </a:rPr>
              <a:t>. [online] Forbes. Available at: https://www.forbes.com/sites/forbesfinancecouncil/2020/10/01/how-to-form-a-successful-global-joint-venture/?sh=864954479067 [Accessed 9 Nov.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None/>
            </a:pPr>
            <a:r>
              <a:rPr lang="en-GB" sz="1800" dirty="0">
                <a:effectLst/>
                <a:latin typeface="Calibri" panose="020F0502020204030204" pitchFamily="34" charset="0"/>
                <a:ea typeface="Calibri" panose="020F0502020204030204" pitchFamily="34" charset="0"/>
                <a:cs typeface="Calibri" panose="020F0502020204030204" pitchFamily="34" charset="0"/>
              </a:rPr>
              <a:t>22. The Telegraph (2018) </a:t>
            </a:r>
            <a:r>
              <a:rPr lang="en-GB" sz="1800" i="1" dirty="0">
                <a:effectLst/>
                <a:latin typeface="Calibri" panose="020F0502020204030204" pitchFamily="34" charset="0"/>
                <a:ea typeface="Calibri" panose="020F0502020204030204" pitchFamily="34" charset="0"/>
                <a:cs typeface="Calibri" panose="020F0502020204030204" pitchFamily="34" charset="0"/>
              </a:rPr>
              <a:t>Moving abroad? here are 10 things you need to consider</a:t>
            </a:r>
            <a:r>
              <a:rPr lang="en-GB" sz="1800" dirty="0">
                <a:effectLst/>
                <a:latin typeface="Calibri" panose="020F0502020204030204" pitchFamily="34" charset="0"/>
                <a:ea typeface="Calibri" panose="020F0502020204030204" pitchFamily="34" charset="0"/>
                <a:cs typeface="Calibri" panose="020F0502020204030204" pitchFamily="34" charset="0"/>
              </a:rPr>
              <a:t> Telegraph Media Group. Available at: https://www.telegraph.co.uk/financial-services/currency-exchange/international-money-transfers/moving-abroad-checklist/ (Accessed: November 9, 2022).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None/>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23. Zhang, X. (2020) ‘Analysis of cultural differences in China-UK joint ventures --based on Hofstede’s theory of cultural dimensions.’ Doi: 10.25236/icemeet.2020.081.</a:t>
            </a:r>
            <a:r>
              <a:rPr lang="en-GB" sz="1800" dirty="0">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1300" dirty="0"/>
          </a:p>
        </p:txBody>
      </p:sp>
    </p:spTree>
    <p:extLst>
      <p:ext uri="{BB962C8B-B14F-4D97-AF65-F5344CB8AC3E}">
        <p14:creationId xmlns:p14="http://schemas.microsoft.com/office/powerpoint/2010/main" val="1884458022"/>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Custom 4">
      <a:dk1>
        <a:sysClr val="windowText" lastClr="000000"/>
      </a:dk1>
      <a:lt1>
        <a:sysClr val="window" lastClr="FFFFFF"/>
      </a:lt1>
      <a:dk2>
        <a:srgbClr val="C00000"/>
      </a:dk2>
      <a:lt2>
        <a:srgbClr val="EBEBEB"/>
      </a:lt2>
      <a:accent1>
        <a:srgbClr val="EBEBEB"/>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24340</TotalTime>
  <Words>3198</Words>
  <Application>Microsoft Office PowerPoint</Application>
  <PresentationFormat>Widescreen</PresentationFormat>
  <Paragraphs>143</Paragraphs>
  <Slides>24</Slides>
  <Notes>4</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24</vt:i4>
      </vt:variant>
    </vt:vector>
  </HeadingPairs>
  <TitlesOfParts>
    <vt:vector size="38" baseType="lpstr">
      <vt:lpstr>Arial</vt:lpstr>
      <vt:lpstr>Calibri</vt:lpstr>
      <vt:lpstr>Calibri Light</vt:lpstr>
      <vt:lpstr>Century Gothic</vt:lpstr>
      <vt:lpstr>Times New Roman</vt:lpstr>
      <vt:lpstr>Wingdings</vt:lpstr>
      <vt:lpstr>Wingdings 3</vt:lpstr>
      <vt:lpstr>Ion</vt:lpstr>
      <vt:lpstr>Custom Design</vt:lpstr>
      <vt:lpstr>3_Custom Design</vt:lpstr>
      <vt:lpstr>1_Office Theme</vt:lpstr>
      <vt:lpstr>2_Office Theme</vt:lpstr>
      <vt:lpstr>Office Theme</vt:lpstr>
      <vt:lpstr>3_Office Theme</vt:lpstr>
      <vt:lpstr>    </vt:lpstr>
      <vt:lpstr>Agenda</vt:lpstr>
      <vt:lpstr>Introduction to the content</vt:lpstr>
      <vt:lpstr>Introduction on Chinese Culture</vt:lpstr>
      <vt:lpstr>Introduction on Chinese Culture</vt:lpstr>
      <vt:lpstr>Joint venture in the context of International Business Communication </vt:lpstr>
      <vt:lpstr>Success and failure of joint ventures</vt:lpstr>
      <vt:lpstr>Enter a foreign market by creating a joint venture</vt:lpstr>
      <vt:lpstr>Success joint venture company entered a foreign market </vt:lpstr>
      <vt:lpstr>Failure joint venture companies entered a foreign market </vt:lpstr>
      <vt:lpstr>PowerPoint Presentation</vt:lpstr>
      <vt:lpstr>PowerPoint Presentation</vt:lpstr>
      <vt:lpstr>Culture differences</vt:lpstr>
      <vt:lpstr>                                                                                                                                                                     Source: Hofstede- Insights (2022)</vt:lpstr>
      <vt:lpstr>UK      vs     China</vt:lpstr>
      <vt:lpstr>UK      vs     China</vt:lpstr>
      <vt:lpstr>UK      vs     China</vt:lpstr>
      <vt:lpstr>Recommendations </vt:lpstr>
      <vt:lpstr>Additional Solutions </vt:lpstr>
      <vt:lpstr>Conclusion </vt:lpstr>
      <vt:lpstr>Thank you</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shtiliyan kostov</dc:creator>
  <cp:lastModifiedBy>Rumyana Rekarska</cp:lastModifiedBy>
  <cp:revision>13</cp:revision>
  <dcterms:created xsi:type="dcterms:W3CDTF">2022-10-23T16:59:08Z</dcterms:created>
  <dcterms:modified xsi:type="dcterms:W3CDTF">2022-11-23T10:45:52Z</dcterms:modified>
</cp:coreProperties>
</file>