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80" r:id="rId3"/>
    <p:sldId id="257" r:id="rId4"/>
    <p:sldId id="268" r:id="rId5"/>
    <p:sldId id="273" r:id="rId6"/>
    <p:sldId id="284" r:id="rId7"/>
    <p:sldId id="259" r:id="rId8"/>
    <p:sldId id="260" r:id="rId9"/>
    <p:sldId id="270" r:id="rId10"/>
    <p:sldId id="271" r:id="rId11"/>
    <p:sldId id="272" r:id="rId12"/>
    <p:sldId id="274" r:id="rId13"/>
    <p:sldId id="276" r:id="rId14"/>
    <p:sldId id="281" r:id="rId15"/>
    <p:sldId id="283" r:id="rId16"/>
    <p:sldId id="27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>
        <p:scale>
          <a:sx n="75" d="100"/>
          <a:sy n="75" d="100"/>
        </p:scale>
        <p:origin x="97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825271-C21C-4E2F-BAE6-6147E9437D4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AEBA34-3E44-4E68-9D88-7AC08A002A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it-IT" sz="1200" dirty="0">
              <a:latin typeface="Arial" panose="020B0604020202020204" pitchFamily="34" charset="0"/>
              <a:cs typeface="Arial" panose="020B0604020202020204" pitchFamily="34" charset="0"/>
            </a:rPr>
            <a:t>Our team </a:t>
          </a:r>
          <a:r>
            <a:rPr lang="it-IT" sz="1200" dirty="0" err="1">
              <a:latin typeface="Arial" panose="020B0604020202020204" pitchFamily="34" charset="0"/>
              <a:cs typeface="Arial" panose="020B0604020202020204" pitchFamily="34" charset="0"/>
            </a:rPr>
            <a:t>is</a:t>
          </a:r>
          <a:r>
            <a:rPr lang="it-IT" sz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200" dirty="0" err="1">
              <a:latin typeface="Arial" panose="020B0604020202020204" pitchFamily="34" charset="0"/>
              <a:cs typeface="Arial" panose="020B0604020202020204" pitchFamily="34" charset="0"/>
            </a:rPr>
            <a:t>composed</a:t>
          </a:r>
          <a:r>
            <a:rPr lang="it-IT" sz="1200" dirty="0">
              <a:latin typeface="Arial" panose="020B0604020202020204" pitchFamily="34" charset="0"/>
              <a:cs typeface="Arial" panose="020B0604020202020204" pitchFamily="34" charset="0"/>
            </a:rPr>
            <a:t> of 4 people: Ahmed; Abdul, </a:t>
          </a:r>
          <a:r>
            <a:rPr lang="it-IT" sz="1200" dirty="0" err="1">
              <a:latin typeface="Arial" panose="020B0604020202020204" pitchFamily="34" charset="0"/>
              <a:cs typeface="Arial" panose="020B0604020202020204" pitchFamily="34" charset="0"/>
            </a:rPr>
            <a:t>Katya</a:t>
          </a:r>
          <a:r>
            <a:rPr lang="it-IT" sz="1200" dirty="0">
              <a:latin typeface="Arial" panose="020B0604020202020204" pitchFamily="34" charset="0"/>
              <a:cs typeface="Arial" panose="020B0604020202020204" pitchFamily="34" charset="0"/>
            </a:rPr>
            <a:t> and Stefan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82F1B2-69BC-47CD-8939-CCE8AA8C7B29}" type="parTrans" cxnId="{A5F08B7A-8432-450E-B93C-3D61A225E915}">
      <dgm:prSet/>
      <dgm:spPr/>
      <dgm:t>
        <a:bodyPr/>
        <a:lstStyle/>
        <a:p>
          <a:endParaRPr lang="en-US"/>
        </a:p>
      </dgm:t>
    </dgm:pt>
    <dgm:pt modelId="{C332E21F-9902-409F-B488-1B6A40D32877}" type="sibTrans" cxnId="{A5F08B7A-8432-450E-B93C-3D61A225E9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41D9B7-C370-4EFE-BAD2-42382E915689}">
      <dgm:prSet/>
      <dgm:spPr/>
      <dgm:t>
        <a:bodyPr/>
        <a:lstStyle/>
        <a:p>
          <a:pPr>
            <a:lnSpc>
              <a:spcPct val="100000"/>
            </a:lnSpc>
          </a:pP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Initiation</a:t>
          </a:r>
          <a:r>
            <a:rPr lang="it-IT" dirty="0">
              <a:latin typeface="Arial" panose="020B0604020202020204" pitchFamily="34" charset="0"/>
              <a:cs typeface="Arial" panose="020B0604020202020204" pitchFamily="34" charset="0"/>
            </a:rPr>
            <a:t> Part: </a:t>
          </a:r>
          <a:r>
            <a:rPr lang="it-IT" dirty="0" err="1">
              <a:latin typeface="Arial" panose="020B0604020202020204" pitchFamily="34" charset="0"/>
              <a:cs typeface="Arial" panose="020B0604020202020204" pitchFamily="34" charset="0"/>
            </a:rPr>
            <a:t>Katya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4012FC-E6E3-469D-A558-EB7211B5FA61}" type="parTrans" cxnId="{E3849F81-551A-4D76-8EAC-E061E2D0F164}">
      <dgm:prSet/>
      <dgm:spPr/>
      <dgm:t>
        <a:bodyPr/>
        <a:lstStyle/>
        <a:p>
          <a:endParaRPr lang="en-US"/>
        </a:p>
      </dgm:t>
    </dgm:pt>
    <dgm:pt modelId="{D2BF5136-F7CF-4F1F-A30E-C32D3C808D95}" type="sibTrans" cxnId="{E3849F81-551A-4D76-8EAC-E061E2D0F1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C827AB-9886-4508-ADE3-7559A663A1CC}">
      <dgm:prSet/>
      <dgm:spPr/>
      <dgm:t>
        <a:bodyPr/>
        <a:lstStyle/>
        <a:p>
          <a:pPr>
            <a:lnSpc>
              <a:spcPct val="100000"/>
            </a:lnSpc>
          </a:pPr>
          <a:r>
            <a:rPr lang="it-IT">
              <a:latin typeface="Arial" panose="020B0604020202020204" pitchFamily="34" charset="0"/>
              <a:cs typeface="Arial" panose="020B0604020202020204" pitchFamily="34" charset="0"/>
            </a:rPr>
            <a:t>Planning Part: Stefan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D33716-ED28-4FC0-BC3B-7C9E7633188B}" type="parTrans" cxnId="{A5674D11-28FF-4DEA-B845-06AF6E0EA5D8}">
      <dgm:prSet/>
      <dgm:spPr/>
      <dgm:t>
        <a:bodyPr/>
        <a:lstStyle/>
        <a:p>
          <a:endParaRPr lang="en-US"/>
        </a:p>
      </dgm:t>
    </dgm:pt>
    <dgm:pt modelId="{13B4612B-4053-4125-BA80-E5C8FCC7C385}" type="sibTrans" cxnId="{A5674D11-28FF-4DEA-B845-06AF6E0EA5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7FDA3B-147D-4583-B5BA-5771A3BBF196}">
      <dgm:prSet/>
      <dgm:spPr/>
      <dgm:t>
        <a:bodyPr/>
        <a:lstStyle/>
        <a:p>
          <a:pPr>
            <a:lnSpc>
              <a:spcPct val="100000"/>
            </a:lnSpc>
          </a:pPr>
          <a:r>
            <a:rPr lang="it-IT">
              <a:latin typeface="Arial" panose="020B0604020202020204" pitchFamily="34" charset="0"/>
              <a:cs typeface="Arial" panose="020B0604020202020204" pitchFamily="34" charset="0"/>
            </a:rPr>
            <a:t>Execution Part: Abdul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9382BE-A78E-4DDC-AF7D-9EC383DD6A1B}" type="parTrans" cxnId="{0ADE22B7-85AF-492E-B62C-B24716F32D01}">
      <dgm:prSet/>
      <dgm:spPr/>
      <dgm:t>
        <a:bodyPr/>
        <a:lstStyle/>
        <a:p>
          <a:endParaRPr lang="en-US"/>
        </a:p>
      </dgm:t>
    </dgm:pt>
    <dgm:pt modelId="{D4DDBA34-E4F9-43D6-8276-4654343F507D}" type="sibTrans" cxnId="{0ADE22B7-85AF-492E-B62C-B24716F32D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938D5A-4990-49AC-B8A3-7C7A7AA134B5}">
      <dgm:prSet/>
      <dgm:spPr/>
      <dgm:t>
        <a:bodyPr/>
        <a:lstStyle/>
        <a:p>
          <a:pPr>
            <a:lnSpc>
              <a:spcPct val="100000"/>
            </a:lnSpc>
          </a:pPr>
          <a:r>
            <a:rPr lang="it-IT">
              <a:latin typeface="Arial" panose="020B0604020202020204" pitchFamily="34" charset="0"/>
              <a:cs typeface="Arial" panose="020B0604020202020204" pitchFamily="34" charset="0"/>
            </a:rPr>
            <a:t>Conclusion Part:  Ahmed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4D6390-5F9E-46E1-84A5-5E3FC6493C00}" type="parTrans" cxnId="{231DDD5C-0BA7-4FC5-A3D8-87A89F427756}">
      <dgm:prSet/>
      <dgm:spPr/>
      <dgm:t>
        <a:bodyPr/>
        <a:lstStyle/>
        <a:p>
          <a:endParaRPr lang="en-US"/>
        </a:p>
      </dgm:t>
    </dgm:pt>
    <dgm:pt modelId="{C50E126D-BCAD-45EC-B4A1-A2F0F004B0C9}" type="sibTrans" cxnId="{231DDD5C-0BA7-4FC5-A3D8-87A89F427756}">
      <dgm:prSet/>
      <dgm:spPr/>
      <dgm:t>
        <a:bodyPr/>
        <a:lstStyle/>
        <a:p>
          <a:endParaRPr lang="en-US"/>
        </a:p>
      </dgm:t>
    </dgm:pt>
    <dgm:pt modelId="{9DC5E033-6251-4EFF-953C-AC848710BC2C}" type="pres">
      <dgm:prSet presAssocID="{A5825271-C21C-4E2F-BAE6-6147E9437D49}" presName="root" presStyleCnt="0">
        <dgm:presLayoutVars>
          <dgm:dir/>
          <dgm:resizeHandles val="exact"/>
        </dgm:presLayoutVars>
      </dgm:prSet>
      <dgm:spPr/>
    </dgm:pt>
    <dgm:pt modelId="{2CC506A8-9FF0-4AD7-8BF5-1CB171654B25}" type="pres">
      <dgm:prSet presAssocID="{A5825271-C21C-4E2F-BAE6-6147E9437D49}" presName="container" presStyleCnt="0">
        <dgm:presLayoutVars>
          <dgm:dir/>
          <dgm:resizeHandles val="exact"/>
        </dgm:presLayoutVars>
      </dgm:prSet>
      <dgm:spPr/>
    </dgm:pt>
    <dgm:pt modelId="{57688D78-BEDC-49BE-B423-C8716BC333F7}" type="pres">
      <dgm:prSet presAssocID="{C8AEBA34-3E44-4E68-9D88-7AC08A002A21}" presName="compNode" presStyleCnt="0"/>
      <dgm:spPr/>
    </dgm:pt>
    <dgm:pt modelId="{519FEC9D-0E2A-43E4-A6C7-EE311F380D04}" type="pres">
      <dgm:prSet presAssocID="{C8AEBA34-3E44-4E68-9D88-7AC08A002A21}" presName="iconBgRect" presStyleLbl="bgShp" presStyleIdx="0" presStyleCnt="5"/>
      <dgm:spPr/>
    </dgm:pt>
    <dgm:pt modelId="{D430E7A2-FDC9-42F4-B9DC-1F35C9A01D26}" type="pres">
      <dgm:prSet presAssocID="{C8AEBA34-3E44-4E68-9D88-7AC08A002A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62F75C37-7CD2-439F-A578-61CD9AFF7D89}" type="pres">
      <dgm:prSet presAssocID="{C8AEBA34-3E44-4E68-9D88-7AC08A002A21}" presName="spaceRect" presStyleCnt="0"/>
      <dgm:spPr/>
    </dgm:pt>
    <dgm:pt modelId="{256DB322-7FDB-471F-B116-EE9DF5E22580}" type="pres">
      <dgm:prSet presAssocID="{C8AEBA34-3E44-4E68-9D88-7AC08A002A21}" presName="textRect" presStyleLbl="revTx" presStyleIdx="0" presStyleCnt="5">
        <dgm:presLayoutVars>
          <dgm:chMax val="1"/>
          <dgm:chPref val="1"/>
        </dgm:presLayoutVars>
      </dgm:prSet>
      <dgm:spPr/>
    </dgm:pt>
    <dgm:pt modelId="{F3ABA4EC-BA7E-4A13-8CA7-EEAA42768866}" type="pres">
      <dgm:prSet presAssocID="{C332E21F-9902-409F-B488-1B6A40D32877}" presName="sibTrans" presStyleLbl="sibTrans2D1" presStyleIdx="0" presStyleCnt="0"/>
      <dgm:spPr/>
    </dgm:pt>
    <dgm:pt modelId="{30E0FDED-315C-4CE8-8E24-71F68EA888EB}" type="pres">
      <dgm:prSet presAssocID="{8541D9B7-C370-4EFE-BAD2-42382E915689}" presName="compNode" presStyleCnt="0"/>
      <dgm:spPr/>
    </dgm:pt>
    <dgm:pt modelId="{0D961BFE-799B-4E70-BE58-8289E8B328C2}" type="pres">
      <dgm:prSet presAssocID="{8541D9B7-C370-4EFE-BAD2-42382E915689}" presName="iconBgRect" presStyleLbl="bgShp" presStyleIdx="1" presStyleCnt="5"/>
      <dgm:spPr/>
    </dgm:pt>
    <dgm:pt modelId="{783E8227-48D8-4FB2-A134-D126ED53788A}" type="pres">
      <dgm:prSet presAssocID="{8541D9B7-C370-4EFE-BAD2-42382E91568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1ACF0B9D-2479-4294-9B5F-E05DA6545209}" type="pres">
      <dgm:prSet presAssocID="{8541D9B7-C370-4EFE-BAD2-42382E915689}" presName="spaceRect" presStyleCnt="0"/>
      <dgm:spPr/>
    </dgm:pt>
    <dgm:pt modelId="{1449DDA6-9789-4896-B8FF-0A1015A53685}" type="pres">
      <dgm:prSet presAssocID="{8541D9B7-C370-4EFE-BAD2-42382E915689}" presName="textRect" presStyleLbl="revTx" presStyleIdx="1" presStyleCnt="5">
        <dgm:presLayoutVars>
          <dgm:chMax val="1"/>
          <dgm:chPref val="1"/>
        </dgm:presLayoutVars>
      </dgm:prSet>
      <dgm:spPr/>
    </dgm:pt>
    <dgm:pt modelId="{9A0EE993-C7CA-4A10-A11F-65303969CF53}" type="pres">
      <dgm:prSet presAssocID="{D2BF5136-F7CF-4F1F-A30E-C32D3C808D95}" presName="sibTrans" presStyleLbl="sibTrans2D1" presStyleIdx="0" presStyleCnt="0"/>
      <dgm:spPr/>
    </dgm:pt>
    <dgm:pt modelId="{6FB0DEB0-BE49-4863-9914-C646677136BA}" type="pres">
      <dgm:prSet presAssocID="{B9C827AB-9886-4508-ADE3-7559A663A1CC}" presName="compNode" presStyleCnt="0"/>
      <dgm:spPr/>
    </dgm:pt>
    <dgm:pt modelId="{A78B7873-2CD5-40E4-A01C-02549B112157}" type="pres">
      <dgm:prSet presAssocID="{B9C827AB-9886-4508-ADE3-7559A663A1CC}" presName="iconBgRect" presStyleLbl="bgShp" presStyleIdx="2" presStyleCnt="5"/>
      <dgm:spPr/>
    </dgm:pt>
    <dgm:pt modelId="{5B0B4479-6BE9-4C0D-85FE-6E59106FB1A2}" type="pres">
      <dgm:prSet presAssocID="{B9C827AB-9886-4508-ADE3-7559A663A1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34ED38A-AB45-4C92-818E-BE52D19CB2C1}" type="pres">
      <dgm:prSet presAssocID="{B9C827AB-9886-4508-ADE3-7559A663A1CC}" presName="spaceRect" presStyleCnt="0"/>
      <dgm:spPr/>
    </dgm:pt>
    <dgm:pt modelId="{1C9F71DD-D1D4-42F6-86C1-FBD46A1505F7}" type="pres">
      <dgm:prSet presAssocID="{B9C827AB-9886-4508-ADE3-7559A663A1CC}" presName="textRect" presStyleLbl="revTx" presStyleIdx="2" presStyleCnt="5">
        <dgm:presLayoutVars>
          <dgm:chMax val="1"/>
          <dgm:chPref val="1"/>
        </dgm:presLayoutVars>
      </dgm:prSet>
      <dgm:spPr/>
    </dgm:pt>
    <dgm:pt modelId="{D6E6A0C1-E3A5-4EED-A822-633130B7C000}" type="pres">
      <dgm:prSet presAssocID="{13B4612B-4053-4125-BA80-E5C8FCC7C385}" presName="sibTrans" presStyleLbl="sibTrans2D1" presStyleIdx="0" presStyleCnt="0"/>
      <dgm:spPr/>
    </dgm:pt>
    <dgm:pt modelId="{0DD4FE04-31F9-4B73-A33F-CE6B8C7AF25F}" type="pres">
      <dgm:prSet presAssocID="{DC7FDA3B-147D-4583-B5BA-5771A3BBF196}" presName="compNode" presStyleCnt="0"/>
      <dgm:spPr/>
    </dgm:pt>
    <dgm:pt modelId="{D7F3853B-E551-4435-B61E-A6FD01E235E0}" type="pres">
      <dgm:prSet presAssocID="{DC7FDA3B-147D-4583-B5BA-5771A3BBF196}" presName="iconBgRect" presStyleLbl="bgShp" presStyleIdx="3" presStyleCnt="5"/>
      <dgm:spPr/>
    </dgm:pt>
    <dgm:pt modelId="{3E6E13C4-75B4-4F1D-A9D6-887B22456203}" type="pres">
      <dgm:prSet presAssocID="{DC7FDA3B-147D-4583-B5BA-5771A3BBF1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617C4BF-8066-4A53-9F78-AEDC09FBF210}" type="pres">
      <dgm:prSet presAssocID="{DC7FDA3B-147D-4583-B5BA-5771A3BBF196}" presName="spaceRect" presStyleCnt="0"/>
      <dgm:spPr/>
    </dgm:pt>
    <dgm:pt modelId="{EE040821-52D0-4442-92BF-601C3454B521}" type="pres">
      <dgm:prSet presAssocID="{DC7FDA3B-147D-4583-B5BA-5771A3BBF196}" presName="textRect" presStyleLbl="revTx" presStyleIdx="3" presStyleCnt="5">
        <dgm:presLayoutVars>
          <dgm:chMax val="1"/>
          <dgm:chPref val="1"/>
        </dgm:presLayoutVars>
      </dgm:prSet>
      <dgm:spPr/>
    </dgm:pt>
    <dgm:pt modelId="{FD9134CD-B43E-43EB-B8AA-489582BBE64E}" type="pres">
      <dgm:prSet presAssocID="{D4DDBA34-E4F9-43D6-8276-4654343F507D}" presName="sibTrans" presStyleLbl="sibTrans2D1" presStyleIdx="0" presStyleCnt="0"/>
      <dgm:spPr/>
    </dgm:pt>
    <dgm:pt modelId="{B5C81FD8-C59F-4635-BC2F-DE0988F8A3A8}" type="pres">
      <dgm:prSet presAssocID="{6B938D5A-4990-49AC-B8A3-7C7A7AA134B5}" presName="compNode" presStyleCnt="0"/>
      <dgm:spPr/>
    </dgm:pt>
    <dgm:pt modelId="{7C7D3F46-0DE6-4652-99C7-00C58457944C}" type="pres">
      <dgm:prSet presAssocID="{6B938D5A-4990-49AC-B8A3-7C7A7AA134B5}" presName="iconBgRect" presStyleLbl="bgShp" presStyleIdx="4" presStyleCnt="5"/>
      <dgm:spPr/>
    </dgm:pt>
    <dgm:pt modelId="{52CB2531-D5AD-4F30-801B-81C5337BB9EC}" type="pres">
      <dgm:prSet presAssocID="{6B938D5A-4990-49AC-B8A3-7C7A7AA134B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331DC669-762C-47D8-ABC1-0A574BB96E1B}" type="pres">
      <dgm:prSet presAssocID="{6B938D5A-4990-49AC-B8A3-7C7A7AA134B5}" presName="spaceRect" presStyleCnt="0"/>
      <dgm:spPr/>
    </dgm:pt>
    <dgm:pt modelId="{B62EF76D-3022-4A8E-8BD2-DCAD9B3211A6}" type="pres">
      <dgm:prSet presAssocID="{6B938D5A-4990-49AC-B8A3-7C7A7AA134B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5674D11-28FF-4DEA-B845-06AF6E0EA5D8}" srcId="{A5825271-C21C-4E2F-BAE6-6147E9437D49}" destId="{B9C827AB-9886-4508-ADE3-7559A663A1CC}" srcOrd="2" destOrd="0" parTransId="{A8D33716-ED28-4FC0-BC3B-7C9E7633188B}" sibTransId="{13B4612B-4053-4125-BA80-E5C8FCC7C385}"/>
    <dgm:cxn modelId="{231DDD5C-0BA7-4FC5-A3D8-87A89F427756}" srcId="{A5825271-C21C-4E2F-BAE6-6147E9437D49}" destId="{6B938D5A-4990-49AC-B8A3-7C7A7AA134B5}" srcOrd="4" destOrd="0" parTransId="{B14D6390-5F9E-46E1-84A5-5E3FC6493C00}" sibTransId="{C50E126D-BCAD-45EC-B4A1-A2F0F004B0C9}"/>
    <dgm:cxn modelId="{A5F08B7A-8432-450E-B93C-3D61A225E915}" srcId="{A5825271-C21C-4E2F-BAE6-6147E9437D49}" destId="{C8AEBA34-3E44-4E68-9D88-7AC08A002A21}" srcOrd="0" destOrd="0" parTransId="{6182F1B2-69BC-47CD-8939-CCE8AA8C7B29}" sibTransId="{C332E21F-9902-409F-B488-1B6A40D32877}"/>
    <dgm:cxn modelId="{E3849F81-551A-4D76-8EAC-E061E2D0F164}" srcId="{A5825271-C21C-4E2F-BAE6-6147E9437D49}" destId="{8541D9B7-C370-4EFE-BAD2-42382E915689}" srcOrd="1" destOrd="0" parTransId="{134012FC-E6E3-469D-A558-EB7211B5FA61}" sibTransId="{D2BF5136-F7CF-4F1F-A30E-C32D3C808D95}"/>
    <dgm:cxn modelId="{27A0628B-E0CD-4D9A-B0ED-848BDCCE3860}" type="presOf" srcId="{D2BF5136-F7CF-4F1F-A30E-C32D3C808D95}" destId="{9A0EE993-C7CA-4A10-A11F-65303969CF53}" srcOrd="0" destOrd="0" presId="urn:microsoft.com/office/officeart/2018/2/layout/IconCircleList"/>
    <dgm:cxn modelId="{9406F793-5EC8-4FC9-B42B-AEBE2BB91698}" type="presOf" srcId="{6B938D5A-4990-49AC-B8A3-7C7A7AA134B5}" destId="{B62EF76D-3022-4A8E-8BD2-DCAD9B3211A6}" srcOrd="0" destOrd="0" presId="urn:microsoft.com/office/officeart/2018/2/layout/IconCircleList"/>
    <dgm:cxn modelId="{8BE6D1AB-7553-408C-8514-DD989737960E}" type="presOf" srcId="{A5825271-C21C-4E2F-BAE6-6147E9437D49}" destId="{9DC5E033-6251-4EFF-953C-AC848710BC2C}" srcOrd="0" destOrd="0" presId="urn:microsoft.com/office/officeart/2018/2/layout/IconCircleList"/>
    <dgm:cxn modelId="{0ADE22B7-85AF-492E-B62C-B24716F32D01}" srcId="{A5825271-C21C-4E2F-BAE6-6147E9437D49}" destId="{DC7FDA3B-147D-4583-B5BA-5771A3BBF196}" srcOrd="3" destOrd="0" parTransId="{DD9382BE-A78E-4DDC-AF7D-9EC383DD6A1B}" sibTransId="{D4DDBA34-E4F9-43D6-8276-4654343F507D}"/>
    <dgm:cxn modelId="{E28EFDBC-62EA-4147-880D-D6B999446305}" type="presOf" srcId="{C8AEBA34-3E44-4E68-9D88-7AC08A002A21}" destId="{256DB322-7FDB-471F-B116-EE9DF5E22580}" srcOrd="0" destOrd="0" presId="urn:microsoft.com/office/officeart/2018/2/layout/IconCircleList"/>
    <dgm:cxn modelId="{E9B283D7-C3EB-4694-8E31-B5174ACEF637}" type="presOf" srcId="{13B4612B-4053-4125-BA80-E5C8FCC7C385}" destId="{D6E6A0C1-E3A5-4EED-A822-633130B7C000}" srcOrd="0" destOrd="0" presId="urn:microsoft.com/office/officeart/2018/2/layout/IconCircleList"/>
    <dgm:cxn modelId="{323BCCE1-3630-4091-AF39-F2313106DAE2}" type="presOf" srcId="{C332E21F-9902-409F-B488-1B6A40D32877}" destId="{F3ABA4EC-BA7E-4A13-8CA7-EEAA42768866}" srcOrd="0" destOrd="0" presId="urn:microsoft.com/office/officeart/2018/2/layout/IconCircleList"/>
    <dgm:cxn modelId="{A77A86E8-DBA2-4D3A-ADFB-F0721E986AC4}" type="presOf" srcId="{B9C827AB-9886-4508-ADE3-7559A663A1CC}" destId="{1C9F71DD-D1D4-42F6-86C1-FBD46A1505F7}" srcOrd="0" destOrd="0" presId="urn:microsoft.com/office/officeart/2018/2/layout/IconCircleList"/>
    <dgm:cxn modelId="{ACA9A9EF-EBBF-4615-87F6-F20928D68DA9}" type="presOf" srcId="{DC7FDA3B-147D-4583-B5BA-5771A3BBF196}" destId="{EE040821-52D0-4442-92BF-601C3454B521}" srcOrd="0" destOrd="0" presId="urn:microsoft.com/office/officeart/2018/2/layout/IconCircleList"/>
    <dgm:cxn modelId="{C86151FD-7409-49D6-B81A-66C235E1B194}" type="presOf" srcId="{D4DDBA34-E4F9-43D6-8276-4654343F507D}" destId="{FD9134CD-B43E-43EB-B8AA-489582BBE64E}" srcOrd="0" destOrd="0" presId="urn:microsoft.com/office/officeart/2018/2/layout/IconCircleList"/>
    <dgm:cxn modelId="{0D7500FF-C810-46C0-A4E2-2465D364B9D4}" type="presOf" srcId="{8541D9B7-C370-4EFE-BAD2-42382E915689}" destId="{1449DDA6-9789-4896-B8FF-0A1015A53685}" srcOrd="0" destOrd="0" presId="urn:microsoft.com/office/officeart/2018/2/layout/IconCircleList"/>
    <dgm:cxn modelId="{C7C450E2-8647-4456-A0A8-6965D27AC6B6}" type="presParOf" srcId="{9DC5E033-6251-4EFF-953C-AC848710BC2C}" destId="{2CC506A8-9FF0-4AD7-8BF5-1CB171654B25}" srcOrd="0" destOrd="0" presId="urn:microsoft.com/office/officeart/2018/2/layout/IconCircleList"/>
    <dgm:cxn modelId="{DF025357-22FC-4214-8FA7-F47C36092595}" type="presParOf" srcId="{2CC506A8-9FF0-4AD7-8BF5-1CB171654B25}" destId="{57688D78-BEDC-49BE-B423-C8716BC333F7}" srcOrd="0" destOrd="0" presId="urn:microsoft.com/office/officeart/2018/2/layout/IconCircleList"/>
    <dgm:cxn modelId="{B921A981-DCAF-4EAC-AE76-D5A364F23999}" type="presParOf" srcId="{57688D78-BEDC-49BE-B423-C8716BC333F7}" destId="{519FEC9D-0E2A-43E4-A6C7-EE311F380D04}" srcOrd="0" destOrd="0" presId="urn:microsoft.com/office/officeart/2018/2/layout/IconCircleList"/>
    <dgm:cxn modelId="{167CCC57-9693-482E-A297-B487779E51FD}" type="presParOf" srcId="{57688D78-BEDC-49BE-B423-C8716BC333F7}" destId="{D430E7A2-FDC9-42F4-B9DC-1F35C9A01D26}" srcOrd="1" destOrd="0" presId="urn:microsoft.com/office/officeart/2018/2/layout/IconCircleList"/>
    <dgm:cxn modelId="{4395B7A2-9873-431C-B726-22D916140031}" type="presParOf" srcId="{57688D78-BEDC-49BE-B423-C8716BC333F7}" destId="{62F75C37-7CD2-439F-A578-61CD9AFF7D89}" srcOrd="2" destOrd="0" presId="urn:microsoft.com/office/officeart/2018/2/layout/IconCircleList"/>
    <dgm:cxn modelId="{DA00449F-4CD0-4852-B261-38EA72BA817F}" type="presParOf" srcId="{57688D78-BEDC-49BE-B423-C8716BC333F7}" destId="{256DB322-7FDB-471F-B116-EE9DF5E22580}" srcOrd="3" destOrd="0" presId="urn:microsoft.com/office/officeart/2018/2/layout/IconCircleList"/>
    <dgm:cxn modelId="{A73CBC9C-329A-4888-906E-612C83DF7D83}" type="presParOf" srcId="{2CC506A8-9FF0-4AD7-8BF5-1CB171654B25}" destId="{F3ABA4EC-BA7E-4A13-8CA7-EEAA42768866}" srcOrd="1" destOrd="0" presId="urn:microsoft.com/office/officeart/2018/2/layout/IconCircleList"/>
    <dgm:cxn modelId="{0452F98A-7D4F-4ED8-A583-509E46BAE60D}" type="presParOf" srcId="{2CC506A8-9FF0-4AD7-8BF5-1CB171654B25}" destId="{30E0FDED-315C-4CE8-8E24-71F68EA888EB}" srcOrd="2" destOrd="0" presId="urn:microsoft.com/office/officeart/2018/2/layout/IconCircleList"/>
    <dgm:cxn modelId="{3B065640-7203-4D5F-B806-F806C6534329}" type="presParOf" srcId="{30E0FDED-315C-4CE8-8E24-71F68EA888EB}" destId="{0D961BFE-799B-4E70-BE58-8289E8B328C2}" srcOrd="0" destOrd="0" presId="urn:microsoft.com/office/officeart/2018/2/layout/IconCircleList"/>
    <dgm:cxn modelId="{D5E2BCAD-EE81-4A39-B9FD-70C09C356981}" type="presParOf" srcId="{30E0FDED-315C-4CE8-8E24-71F68EA888EB}" destId="{783E8227-48D8-4FB2-A134-D126ED53788A}" srcOrd="1" destOrd="0" presId="urn:microsoft.com/office/officeart/2018/2/layout/IconCircleList"/>
    <dgm:cxn modelId="{5020B256-21CD-4D07-8CDD-4B16681CA632}" type="presParOf" srcId="{30E0FDED-315C-4CE8-8E24-71F68EA888EB}" destId="{1ACF0B9D-2479-4294-9B5F-E05DA6545209}" srcOrd="2" destOrd="0" presId="urn:microsoft.com/office/officeart/2018/2/layout/IconCircleList"/>
    <dgm:cxn modelId="{442502E9-14D9-4685-B405-C66B0DB8C68B}" type="presParOf" srcId="{30E0FDED-315C-4CE8-8E24-71F68EA888EB}" destId="{1449DDA6-9789-4896-B8FF-0A1015A53685}" srcOrd="3" destOrd="0" presId="urn:microsoft.com/office/officeart/2018/2/layout/IconCircleList"/>
    <dgm:cxn modelId="{F7F409DC-5592-4438-9D37-26236EFEC145}" type="presParOf" srcId="{2CC506A8-9FF0-4AD7-8BF5-1CB171654B25}" destId="{9A0EE993-C7CA-4A10-A11F-65303969CF53}" srcOrd="3" destOrd="0" presId="urn:microsoft.com/office/officeart/2018/2/layout/IconCircleList"/>
    <dgm:cxn modelId="{1EDDD13E-0B74-47DD-930F-5AF736E538EB}" type="presParOf" srcId="{2CC506A8-9FF0-4AD7-8BF5-1CB171654B25}" destId="{6FB0DEB0-BE49-4863-9914-C646677136BA}" srcOrd="4" destOrd="0" presId="urn:microsoft.com/office/officeart/2018/2/layout/IconCircleList"/>
    <dgm:cxn modelId="{F1A0C9E7-34BD-4361-8456-A639CF60295F}" type="presParOf" srcId="{6FB0DEB0-BE49-4863-9914-C646677136BA}" destId="{A78B7873-2CD5-40E4-A01C-02549B112157}" srcOrd="0" destOrd="0" presId="urn:microsoft.com/office/officeart/2018/2/layout/IconCircleList"/>
    <dgm:cxn modelId="{C93AA2A3-AC18-48FC-908C-20B901FF9E47}" type="presParOf" srcId="{6FB0DEB0-BE49-4863-9914-C646677136BA}" destId="{5B0B4479-6BE9-4C0D-85FE-6E59106FB1A2}" srcOrd="1" destOrd="0" presId="urn:microsoft.com/office/officeart/2018/2/layout/IconCircleList"/>
    <dgm:cxn modelId="{E62376DE-D954-4BCB-81D9-E19A39C9EA52}" type="presParOf" srcId="{6FB0DEB0-BE49-4863-9914-C646677136BA}" destId="{A34ED38A-AB45-4C92-818E-BE52D19CB2C1}" srcOrd="2" destOrd="0" presId="urn:microsoft.com/office/officeart/2018/2/layout/IconCircleList"/>
    <dgm:cxn modelId="{9089BA7A-4C00-451D-9307-C286C2A85353}" type="presParOf" srcId="{6FB0DEB0-BE49-4863-9914-C646677136BA}" destId="{1C9F71DD-D1D4-42F6-86C1-FBD46A1505F7}" srcOrd="3" destOrd="0" presId="urn:microsoft.com/office/officeart/2018/2/layout/IconCircleList"/>
    <dgm:cxn modelId="{1543107F-6D26-412E-844F-0F06CECF6C4C}" type="presParOf" srcId="{2CC506A8-9FF0-4AD7-8BF5-1CB171654B25}" destId="{D6E6A0C1-E3A5-4EED-A822-633130B7C000}" srcOrd="5" destOrd="0" presId="urn:microsoft.com/office/officeart/2018/2/layout/IconCircleList"/>
    <dgm:cxn modelId="{47FA17B2-D6FD-450B-8046-7563A22F25D5}" type="presParOf" srcId="{2CC506A8-9FF0-4AD7-8BF5-1CB171654B25}" destId="{0DD4FE04-31F9-4B73-A33F-CE6B8C7AF25F}" srcOrd="6" destOrd="0" presId="urn:microsoft.com/office/officeart/2018/2/layout/IconCircleList"/>
    <dgm:cxn modelId="{1B61B6A8-359C-462A-920B-A327698E317D}" type="presParOf" srcId="{0DD4FE04-31F9-4B73-A33F-CE6B8C7AF25F}" destId="{D7F3853B-E551-4435-B61E-A6FD01E235E0}" srcOrd="0" destOrd="0" presId="urn:microsoft.com/office/officeart/2018/2/layout/IconCircleList"/>
    <dgm:cxn modelId="{DE7314C4-DAF5-43A3-A018-2EA30D822416}" type="presParOf" srcId="{0DD4FE04-31F9-4B73-A33F-CE6B8C7AF25F}" destId="{3E6E13C4-75B4-4F1D-A9D6-887B22456203}" srcOrd="1" destOrd="0" presId="urn:microsoft.com/office/officeart/2018/2/layout/IconCircleList"/>
    <dgm:cxn modelId="{E478E2C3-D142-4793-99D3-D8E698376CAE}" type="presParOf" srcId="{0DD4FE04-31F9-4B73-A33F-CE6B8C7AF25F}" destId="{5617C4BF-8066-4A53-9F78-AEDC09FBF210}" srcOrd="2" destOrd="0" presId="urn:microsoft.com/office/officeart/2018/2/layout/IconCircleList"/>
    <dgm:cxn modelId="{F3F931FD-08B4-44A9-A984-DD7023892085}" type="presParOf" srcId="{0DD4FE04-31F9-4B73-A33F-CE6B8C7AF25F}" destId="{EE040821-52D0-4442-92BF-601C3454B521}" srcOrd="3" destOrd="0" presId="urn:microsoft.com/office/officeart/2018/2/layout/IconCircleList"/>
    <dgm:cxn modelId="{96396653-082D-42E3-B0EB-CBEEA56912DF}" type="presParOf" srcId="{2CC506A8-9FF0-4AD7-8BF5-1CB171654B25}" destId="{FD9134CD-B43E-43EB-B8AA-489582BBE64E}" srcOrd="7" destOrd="0" presId="urn:microsoft.com/office/officeart/2018/2/layout/IconCircleList"/>
    <dgm:cxn modelId="{7D390601-3DB1-4C15-99EF-19BCC7779601}" type="presParOf" srcId="{2CC506A8-9FF0-4AD7-8BF5-1CB171654B25}" destId="{B5C81FD8-C59F-4635-BC2F-DE0988F8A3A8}" srcOrd="8" destOrd="0" presId="urn:microsoft.com/office/officeart/2018/2/layout/IconCircleList"/>
    <dgm:cxn modelId="{C807CF2C-726E-4D0E-A224-DD03C0B48699}" type="presParOf" srcId="{B5C81FD8-C59F-4635-BC2F-DE0988F8A3A8}" destId="{7C7D3F46-0DE6-4652-99C7-00C58457944C}" srcOrd="0" destOrd="0" presId="urn:microsoft.com/office/officeart/2018/2/layout/IconCircleList"/>
    <dgm:cxn modelId="{ADDBACA0-30DA-4585-AEAB-13AEA056BD6C}" type="presParOf" srcId="{B5C81FD8-C59F-4635-BC2F-DE0988F8A3A8}" destId="{52CB2531-D5AD-4F30-801B-81C5337BB9EC}" srcOrd="1" destOrd="0" presId="urn:microsoft.com/office/officeart/2018/2/layout/IconCircleList"/>
    <dgm:cxn modelId="{F39CC72B-0E02-49E8-992A-0CE1D690031B}" type="presParOf" srcId="{B5C81FD8-C59F-4635-BC2F-DE0988F8A3A8}" destId="{331DC669-762C-47D8-ABC1-0A574BB96E1B}" srcOrd="2" destOrd="0" presId="urn:microsoft.com/office/officeart/2018/2/layout/IconCircleList"/>
    <dgm:cxn modelId="{99FA61B2-A5DE-4448-BB02-B833232C4A9F}" type="presParOf" srcId="{B5C81FD8-C59F-4635-BC2F-DE0988F8A3A8}" destId="{B62EF76D-3022-4A8E-8BD2-DCAD9B3211A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FD4C7B-08DF-4696-9ACE-1FFDBAA05C6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584F2D-90E5-485C-BCAC-18B2D5B94C54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The Project took us one year to finish after it was approved.</a:t>
          </a:r>
        </a:p>
      </dgm:t>
    </dgm:pt>
    <dgm:pt modelId="{C5D4988F-BE60-4DC5-ABAB-0C10D5699EC5}" type="parTrans" cxnId="{F8C28F30-7556-450F-9E32-F72942C343E7}">
      <dgm:prSet/>
      <dgm:spPr/>
      <dgm:t>
        <a:bodyPr/>
        <a:lstStyle/>
        <a:p>
          <a:endParaRPr lang="en-US"/>
        </a:p>
      </dgm:t>
    </dgm:pt>
    <dgm:pt modelId="{61106EB1-7C9F-4276-BB70-3E51B33D5D27}" type="sibTrans" cxnId="{F8C28F30-7556-450F-9E32-F72942C343E7}">
      <dgm:prSet/>
      <dgm:spPr/>
      <dgm:t>
        <a:bodyPr/>
        <a:lstStyle/>
        <a:p>
          <a:endParaRPr lang="en-US"/>
        </a:p>
      </dgm:t>
    </dgm:pt>
    <dgm:pt modelId="{ACF98D1B-0A85-4D90-AE13-6DB99467A866}">
      <dgm:prSet custT="1"/>
      <dgm:spPr/>
      <dgm:t>
        <a:bodyPr/>
        <a:lstStyle/>
        <a:p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We used the budget without exceeding the limits of it.</a:t>
          </a:r>
        </a:p>
      </dgm:t>
    </dgm:pt>
    <dgm:pt modelId="{165718FA-7E25-4251-8222-165D58A105EC}" type="parTrans" cxnId="{A28DF75D-6021-4777-A731-16ADF840B9D8}">
      <dgm:prSet/>
      <dgm:spPr/>
      <dgm:t>
        <a:bodyPr/>
        <a:lstStyle/>
        <a:p>
          <a:endParaRPr lang="en-US"/>
        </a:p>
      </dgm:t>
    </dgm:pt>
    <dgm:pt modelId="{D29D1E17-D664-4C9F-94C3-D33ED375B277}" type="sibTrans" cxnId="{A28DF75D-6021-4777-A731-16ADF840B9D8}">
      <dgm:prSet/>
      <dgm:spPr/>
      <dgm:t>
        <a:bodyPr/>
        <a:lstStyle/>
        <a:p>
          <a:endParaRPr lang="en-US"/>
        </a:p>
      </dgm:t>
    </dgm:pt>
    <dgm:pt modelId="{2C851F4B-26A6-4178-A85E-43928024CF0D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We helped reduce absenteeism and sickness of the staff with our project</a:t>
          </a:r>
        </a:p>
      </dgm:t>
    </dgm:pt>
    <dgm:pt modelId="{BAF4DB95-D934-44B8-A99A-6553CCF09925}" type="parTrans" cxnId="{1CBF6C90-FFBE-4C20-869A-A1E8616E162A}">
      <dgm:prSet/>
      <dgm:spPr/>
      <dgm:t>
        <a:bodyPr/>
        <a:lstStyle/>
        <a:p>
          <a:endParaRPr lang="en-US"/>
        </a:p>
      </dgm:t>
    </dgm:pt>
    <dgm:pt modelId="{88908ECD-86CA-413C-ADED-8C9166B4A77A}" type="sibTrans" cxnId="{1CBF6C90-FFBE-4C20-869A-A1E8616E162A}">
      <dgm:prSet/>
      <dgm:spPr/>
      <dgm:t>
        <a:bodyPr/>
        <a:lstStyle/>
        <a:p>
          <a:endParaRPr lang="en-US"/>
        </a:p>
      </dgm:t>
    </dgm:pt>
    <dgm:pt modelId="{D4F66345-4812-465E-81C1-62149AB24D1A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Quality Management System helped us ensure the best quality for our staff</a:t>
          </a:r>
        </a:p>
      </dgm:t>
    </dgm:pt>
    <dgm:pt modelId="{4A10B532-C72C-4B3A-BB78-82C483492F6D}" type="parTrans" cxnId="{26F04A7B-FE68-4283-A80A-DAEE3C10EFB1}">
      <dgm:prSet/>
      <dgm:spPr/>
      <dgm:t>
        <a:bodyPr/>
        <a:lstStyle/>
        <a:p>
          <a:endParaRPr lang="en-US"/>
        </a:p>
      </dgm:t>
    </dgm:pt>
    <dgm:pt modelId="{6EC2BDAF-8DFD-46E8-8AF6-FE26DF96AD53}" type="sibTrans" cxnId="{26F04A7B-FE68-4283-A80A-DAEE3C10EFB1}">
      <dgm:prSet/>
      <dgm:spPr/>
      <dgm:t>
        <a:bodyPr/>
        <a:lstStyle/>
        <a:p>
          <a:endParaRPr lang="en-US"/>
        </a:p>
      </dgm:t>
    </dgm:pt>
    <dgm:pt modelId="{935F1DAC-6AAD-4412-B8E3-5F16A819FEEC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Communication Management helped us communicate more with our stakeholders</a:t>
          </a:r>
        </a:p>
      </dgm:t>
    </dgm:pt>
    <dgm:pt modelId="{85ABFB58-1BA2-42DE-8712-B8E62F5609DF}" type="parTrans" cxnId="{7E4ACB26-A548-44BF-9E77-5581509FBC3D}">
      <dgm:prSet/>
      <dgm:spPr/>
      <dgm:t>
        <a:bodyPr/>
        <a:lstStyle/>
        <a:p>
          <a:endParaRPr lang="en-US"/>
        </a:p>
      </dgm:t>
    </dgm:pt>
    <dgm:pt modelId="{B9FF18C8-7299-4FC3-891A-BD399039FCFC}" type="sibTrans" cxnId="{7E4ACB26-A548-44BF-9E77-5581509FBC3D}">
      <dgm:prSet/>
      <dgm:spPr/>
      <dgm:t>
        <a:bodyPr/>
        <a:lstStyle/>
        <a:p>
          <a:endParaRPr lang="en-US"/>
        </a:p>
      </dgm:t>
    </dgm:pt>
    <dgm:pt modelId="{163AB555-A19D-4248-83BF-83E86D068BFA}" type="pres">
      <dgm:prSet presAssocID="{4CFD4C7B-08DF-4696-9ACE-1FFDBAA05C67}" presName="diagram" presStyleCnt="0">
        <dgm:presLayoutVars>
          <dgm:dir/>
          <dgm:resizeHandles val="exact"/>
        </dgm:presLayoutVars>
      </dgm:prSet>
      <dgm:spPr/>
    </dgm:pt>
    <dgm:pt modelId="{5A9238D1-47B9-4367-A1D2-EB59D6819D05}" type="pres">
      <dgm:prSet presAssocID="{F8584F2D-90E5-485C-BCAC-18B2D5B94C54}" presName="arrow" presStyleLbl="node1" presStyleIdx="0" presStyleCnt="5">
        <dgm:presLayoutVars>
          <dgm:bulletEnabled val="1"/>
        </dgm:presLayoutVars>
      </dgm:prSet>
      <dgm:spPr/>
    </dgm:pt>
    <dgm:pt modelId="{2A3C3447-8EE5-4315-A2E5-0B7B1152DA7B}" type="pres">
      <dgm:prSet presAssocID="{ACF98D1B-0A85-4D90-AE13-6DB99467A866}" presName="arrow" presStyleLbl="node1" presStyleIdx="1" presStyleCnt="5">
        <dgm:presLayoutVars>
          <dgm:bulletEnabled val="1"/>
        </dgm:presLayoutVars>
      </dgm:prSet>
      <dgm:spPr/>
    </dgm:pt>
    <dgm:pt modelId="{D67BB0A4-AA82-45E5-9FB7-77604DFFB147}" type="pres">
      <dgm:prSet presAssocID="{2C851F4B-26A6-4178-A85E-43928024CF0D}" presName="arrow" presStyleLbl="node1" presStyleIdx="2" presStyleCnt="5">
        <dgm:presLayoutVars>
          <dgm:bulletEnabled val="1"/>
        </dgm:presLayoutVars>
      </dgm:prSet>
      <dgm:spPr/>
    </dgm:pt>
    <dgm:pt modelId="{44AE9229-4240-4386-8F53-B7BA055EB868}" type="pres">
      <dgm:prSet presAssocID="{D4F66345-4812-465E-81C1-62149AB24D1A}" presName="arrow" presStyleLbl="node1" presStyleIdx="3" presStyleCnt="5">
        <dgm:presLayoutVars>
          <dgm:bulletEnabled val="1"/>
        </dgm:presLayoutVars>
      </dgm:prSet>
      <dgm:spPr/>
    </dgm:pt>
    <dgm:pt modelId="{38084318-4905-46F9-99C4-43CE2CD36237}" type="pres">
      <dgm:prSet presAssocID="{935F1DAC-6AAD-4412-B8E3-5F16A819FEEC}" presName="arrow" presStyleLbl="node1" presStyleIdx="4" presStyleCnt="5">
        <dgm:presLayoutVars>
          <dgm:bulletEnabled val="1"/>
        </dgm:presLayoutVars>
      </dgm:prSet>
      <dgm:spPr/>
    </dgm:pt>
  </dgm:ptLst>
  <dgm:cxnLst>
    <dgm:cxn modelId="{7E4ACB26-A548-44BF-9E77-5581509FBC3D}" srcId="{4CFD4C7B-08DF-4696-9ACE-1FFDBAA05C67}" destId="{935F1DAC-6AAD-4412-B8E3-5F16A819FEEC}" srcOrd="4" destOrd="0" parTransId="{85ABFB58-1BA2-42DE-8712-B8E62F5609DF}" sibTransId="{B9FF18C8-7299-4FC3-891A-BD399039FCFC}"/>
    <dgm:cxn modelId="{F8C28F30-7556-450F-9E32-F72942C343E7}" srcId="{4CFD4C7B-08DF-4696-9ACE-1FFDBAA05C67}" destId="{F8584F2D-90E5-485C-BCAC-18B2D5B94C54}" srcOrd="0" destOrd="0" parTransId="{C5D4988F-BE60-4DC5-ABAB-0C10D5699EC5}" sibTransId="{61106EB1-7C9F-4276-BB70-3E51B33D5D27}"/>
    <dgm:cxn modelId="{3CB40639-422F-40D5-BAA9-A7FB9735C3AE}" type="presOf" srcId="{935F1DAC-6AAD-4412-B8E3-5F16A819FEEC}" destId="{38084318-4905-46F9-99C4-43CE2CD36237}" srcOrd="0" destOrd="0" presId="urn:microsoft.com/office/officeart/2005/8/layout/arrow5"/>
    <dgm:cxn modelId="{A28DF75D-6021-4777-A731-16ADF840B9D8}" srcId="{4CFD4C7B-08DF-4696-9ACE-1FFDBAA05C67}" destId="{ACF98D1B-0A85-4D90-AE13-6DB99467A866}" srcOrd="1" destOrd="0" parTransId="{165718FA-7E25-4251-8222-165D58A105EC}" sibTransId="{D29D1E17-D664-4C9F-94C3-D33ED375B277}"/>
    <dgm:cxn modelId="{27578A46-6E06-41F6-A1FC-880CB2EEC2B0}" type="presOf" srcId="{ACF98D1B-0A85-4D90-AE13-6DB99467A866}" destId="{2A3C3447-8EE5-4315-A2E5-0B7B1152DA7B}" srcOrd="0" destOrd="0" presId="urn:microsoft.com/office/officeart/2005/8/layout/arrow5"/>
    <dgm:cxn modelId="{FE329166-105E-4ECF-BD12-0515C945DB2E}" type="presOf" srcId="{F8584F2D-90E5-485C-BCAC-18B2D5B94C54}" destId="{5A9238D1-47B9-4367-A1D2-EB59D6819D05}" srcOrd="0" destOrd="0" presId="urn:microsoft.com/office/officeart/2005/8/layout/arrow5"/>
    <dgm:cxn modelId="{26F04A7B-FE68-4283-A80A-DAEE3C10EFB1}" srcId="{4CFD4C7B-08DF-4696-9ACE-1FFDBAA05C67}" destId="{D4F66345-4812-465E-81C1-62149AB24D1A}" srcOrd="3" destOrd="0" parTransId="{4A10B532-C72C-4B3A-BB78-82C483492F6D}" sibTransId="{6EC2BDAF-8DFD-46E8-8AF6-FE26DF96AD53}"/>
    <dgm:cxn modelId="{E3340688-5338-42F8-83BE-C89E5A87C79D}" type="presOf" srcId="{2C851F4B-26A6-4178-A85E-43928024CF0D}" destId="{D67BB0A4-AA82-45E5-9FB7-77604DFFB147}" srcOrd="0" destOrd="0" presId="urn:microsoft.com/office/officeart/2005/8/layout/arrow5"/>
    <dgm:cxn modelId="{1CBF6C90-FFBE-4C20-869A-A1E8616E162A}" srcId="{4CFD4C7B-08DF-4696-9ACE-1FFDBAA05C67}" destId="{2C851F4B-26A6-4178-A85E-43928024CF0D}" srcOrd="2" destOrd="0" parTransId="{BAF4DB95-D934-44B8-A99A-6553CCF09925}" sibTransId="{88908ECD-86CA-413C-ADED-8C9166B4A77A}"/>
    <dgm:cxn modelId="{DBD9CAB3-D0A9-45E0-9174-C8D0B2B92F61}" type="presOf" srcId="{D4F66345-4812-465E-81C1-62149AB24D1A}" destId="{44AE9229-4240-4386-8F53-B7BA055EB868}" srcOrd="0" destOrd="0" presId="urn:microsoft.com/office/officeart/2005/8/layout/arrow5"/>
    <dgm:cxn modelId="{A217B3E8-5B1B-4A5F-820B-9AF7CB9228AE}" type="presOf" srcId="{4CFD4C7B-08DF-4696-9ACE-1FFDBAA05C67}" destId="{163AB555-A19D-4248-83BF-83E86D068BFA}" srcOrd="0" destOrd="0" presId="urn:microsoft.com/office/officeart/2005/8/layout/arrow5"/>
    <dgm:cxn modelId="{8AD0C770-360D-4C07-928F-C69431A44390}" type="presParOf" srcId="{163AB555-A19D-4248-83BF-83E86D068BFA}" destId="{5A9238D1-47B9-4367-A1D2-EB59D6819D05}" srcOrd="0" destOrd="0" presId="urn:microsoft.com/office/officeart/2005/8/layout/arrow5"/>
    <dgm:cxn modelId="{5DB67368-47D1-4CA3-A0E9-886A2BBC232A}" type="presParOf" srcId="{163AB555-A19D-4248-83BF-83E86D068BFA}" destId="{2A3C3447-8EE5-4315-A2E5-0B7B1152DA7B}" srcOrd="1" destOrd="0" presId="urn:microsoft.com/office/officeart/2005/8/layout/arrow5"/>
    <dgm:cxn modelId="{139BB7DB-0599-44C2-95AB-3764F731C8F3}" type="presParOf" srcId="{163AB555-A19D-4248-83BF-83E86D068BFA}" destId="{D67BB0A4-AA82-45E5-9FB7-77604DFFB147}" srcOrd="2" destOrd="0" presId="urn:microsoft.com/office/officeart/2005/8/layout/arrow5"/>
    <dgm:cxn modelId="{BF0BA11C-8547-4358-87E6-2AC5E41E836C}" type="presParOf" srcId="{163AB555-A19D-4248-83BF-83E86D068BFA}" destId="{44AE9229-4240-4386-8F53-B7BA055EB868}" srcOrd="3" destOrd="0" presId="urn:microsoft.com/office/officeart/2005/8/layout/arrow5"/>
    <dgm:cxn modelId="{2ED4C6C3-C3E6-4471-A6FD-259537F9B6A5}" type="presParOf" srcId="{163AB555-A19D-4248-83BF-83E86D068BFA}" destId="{38084318-4905-46F9-99C4-43CE2CD36237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218479-D2A1-47CD-BC06-0F1D3AF9D098}" type="doc">
      <dgm:prSet loTypeId="urn:microsoft.com/office/officeart/2018/2/layout/IconLabelList" loCatId="icon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76E89DF2-856F-4964-9532-02FC66F15AD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Collaborate more with stakeholders</a:t>
          </a:r>
        </a:p>
      </dgm:t>
    </dgm:pt>
    <dgm:pt modelId="{89A2462D-1479-4E89-A5EE-35A716F84301}" type="parTrans" cxnId="{F20504C6-9D13-4DBA-B58E-F3E9CD7DE113}">
      <dgm:prSet/>
      <dgm:spPr/>
      <dgm:t>
        <a:bodyPr/>
        <a:lstStyle/>
        <a:p>
          <a:endParaRPr lang="en-US"/>
        </a:p>
      </dgm:t>
    </dgm:pt>
    <dgm:pt modelId="{B8A81300-1A8E-48E3-9146-92DF1B0F9256}" type="sibTrans" cxnId="{F20504C6-9D13-4DBA-B58E-F3E9CD7DE113}">
      <dgm:prSet/>
      <dgm:spPr/>
      <dgm:t>
        <a:bodyPr/>
        <a:lstStyle/>
        <a:p>
          <a:endParaRPr lang="en-US"/>
        </a:p>
      </dgm:t>
    </dgm:pt>
    <dgm:pt modelId="{D912EF25-11DE-4021-9476-C5CAE131146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Effective Communication</a:t>
          </a:r>
        </a:p>
      </dgm:t>
    </dgm:pt>
    <dgm:pt modelId="{1E6D219F-3F13-4A9F-B9FC-14E350F82DE8}" type="parTrans" cxnId="{7FED4C1E-CB0E-4D64-9DCC-16AA4CE4142A}">
      <dgm:prSet/>
      <dgm:spPr/>
      <dgm:t>
        <a:bodyPr/>
        <a:lstStyle/>
        <a:p>
          <a:endParaRPr lang="en-US"/>
        </a:p>
      </dgm:t>
    </dgm:pt>
    <dgm:pt modelId="{296F061B-40C8-40C0-814B-D08FD5087553}" type="sibTrans" cxnId="{7FED4C1E-CB0E-4D64-9DCC-16AA4CE4142A}">
      <dgm:prSet/>
      <dgm:spPr/>
      <dgm:t>
        <a:bodyPr/>
        <a:lstStyle/>
        <a:p>
          <a:endParaRPr lang="en-US"/>
        </a:p>
      </dgm:t>
    </dgm:pt>
    <dgm:pt modelId="{2C4BE6FB-CBA0-43BB-BCDB-6BF43C3560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Team Collaboration</a:t>
          </a:r>
        </a:p>
      </dgm:t>
    </dgm:pt>
    <dgm:pt modelId="{E34270E0-215E-4BB5-87B2-721912C001A1}" type="parTrans" cxnId="{1ECE0507-6C30-48BE-B6F1-C463CAD33FF4}">
      <dgm:prSet/>
      <dgm:spPr/>
      <dgm:t>
        <a:bodyPr/>
        <a:lstStyle/>
        <a:p>
          <a:endParaRPr lang="en-US"/>
        </a:p>
      </dgm:t>
    </dgm:pt>
    <dgm:pt modelId="{DB488842-2D59-4FEC-9067-02495BA4D335}" type="sibTrans" cxnId="{1ECE0507-6C30-48BE-B6F1-C463CAD33FF4}">
      <dgm:prSet/>
      <dgm:spPr/>
      <dgm:t>
        <a:bodyPr/>
        <a:lstStyle/>
        <a:p>
          <a:endParaRPr lang="en-US"/>
        </a:p>
      </dgm:t>
    </dgm:pt>
    <dgm:pt modelId="{CEC97433-402F-44A6-A3E6-62B0F6E1EB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Be careful about what we propose to our staff (for allergies or religion) </a:t>
          </a:r>
        </a:p>
      </dgm:t>
    </dgm:pt>
    <dgm:pt modelId="{C4EEB77D-F291-4FAC-B2DC-16F1855809C1}" type="parTrans" cxnId="{11B0DD3D-5834-44D8-93D4-FC6B69EC8A02}">
      <dgm:prSet/>
      <dgm:spPr/>
      <dgm:t>
        <a:bodyPr/>
        <a:lstStyle/>
        <a:p>
          <a:endParaRPr lang="en-US"/>
        </a:p>
      </dgm:t>
    </dgm:pt>
    <dgm:pt modelId="{6F85B85B-3DE5-4811-A8D0-0A25DACB1643}" type="sibTrans" cxnId="{11B0DD3D-5834-44D8-93D4-FC6B69EC8A02}">
      <dgm:prSet/>
      <dgm:spPr/>
      <dgm:t>
        <a:bodyPr/>
        <a:lstStyle/>
        <a:p>
          <a:endParaRPr lang="en-US"/>
        </a:p>
      </dgm:t>
    </dgm:pt>
    <dgm:pt modelId="{17490936-279E-453B-ADFC-A2E74B48C8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Comply with the deadlines</a:t>
          </a:r>
        </a:p>
      </dgm:t>
    </dgm:pt>
    <dgm:pt modelId="{335E6022-F696-4515-A6FE-76DE79B7D699}" type="parTrans" cxnId="{F1515A2A-476C-45CB-8D1D-5FBC18FB276E}">
      <dgm:prSet/>
      <dgm:spPr/>
      <dgm:t>
        <a:bodyPr/>
        <a:lstStyle/>
        <a:p>
          <a:endParaRPr lang="en-US"/>
        </a:p>
      </dgm:t>
    </dgm:pt>
    <dgm:pt modelId="{DC35FE48-C1A5-42DA-B8CD-266472CABBD1}" type="sibTrans" cxnId="{F1515A2A-476C-45CB-8D1D-5FBC18FB276E}">
      <dgm:prSet/>
      <dgm:spPr/>
      <dgm:t>
        <a:bodyPr/>
        <a:lstStyle/>
        <a:p>
          <a:endParaRPr lang="en-US"/>
        </a:p>
      </dgm:t>
    </dgm:pt>
    <dgm:pt modelId="{6970D1D9-75BC-4757-B3E5-3707605FD054}" type="pres">
      <dgm:prSet presAssocID="{C6218479-D2A1-47CD-BC06-0F1D3AF9D098}" presName="root" presStyleCnt="0">
        <dgm:presLayoutVars>
          <dgm:dir/>
          <dgm:resizeHandles val="exact"/>
        </dgm:presLayoutVars>
      </dgm:prSet>
      <dgm:spPr/>
    </dgm:pt>
    <dgm:pt modelId="{445E7528-8C74-4E66-A448-3D4EB768E36D}" type="pres">
      <dgm:prSet presAssocID="{76E89DF2-856F-4964-9532-02FC66F15AD3}" presName="compNode" presStyleCnt="0"/>
      <dgm:spPr/>
    </dgm:pt>
    <dgm:pt modelId="{CA214046-8A53-481B-AA35-475EF3D97A89}" type="pres">
      <dgm:prSet presAssocID="{76E89DF2-856F-4964-9532-02FC66F15A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6CDB643-A03A-48D9-8F53-6C3518FE45E9}" type="pres">
      <dgm:prSet presAssocID="{76E89DF2-856F-4964-9532-02FC66F15AD3}" presName="spaceRect" presStyleCnt="0"/>
      <dgm:spPr/>
    </dgm:pt>
    <dgm:pt modelId="{7A71892E-06F4-4D82-A534-B2861A1EA8DF}" type="pres">
      <dgm:prSet presAssocID="{76E89DF2-856F-4964-9532-02FC66F15AD3}" presName="textRect" presStyleLbl="revTx" presStyleIdx="0" presStyleCnt="5" custScaleX="126733" custScaleY="120995">
        <dgm:presLayoutVars>
          <dgm:chMax val="1"/>
          <dgm:chPref val="1"/>
        </dgm:presLayoutVars>
      </dgm:prSet>
      <dgm:spPr/>
    </dgm:pt>
    <dgm:pt modelId="{733DCF11-8308-4FD3-A4D2-D17A01760645}" type="pres">
      <dgm:prSet presAssocID="{B8A81300-1A8E-48E3-9146-92DF1B0F9256}" presName="sibTrans" presStyleCnt="0"/>
      <dgm:spPr/>
    </dgm:pt>
    <dgm:pt modelId="{34943D3B-9956-4026-862C-D2728F58C34F}" type="pres">
      <dgm:prSet presAssocID="{D912EF25-11DE-4021-9476-C5CAE131146F}" presName="compNode" presStyleCnt="0"/>
      <dgm:spPr/>
    </dgm:pt>
    <dgm:pt modelId="{209CC723-3F7D-4E67-9423-B2083914B318}" type="pres">
      <dgm:prSet presAssocID="{D912EF25-11DE-4021-9476-C5CAE131146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6D54284-11F6-44B6-9595-71283D2B0051}" type="pres">
      <dgm:prSet presAssocID="{D912EF25-11DE-4021-9476-C5CAE131146F}" presName="spaceRect" presStyleCnt="0"/>
      <dgm:spPr/>
    </dgm:pt>
    <dgm:pt modelId="{714008CD-F5EA-41E5-87FD-1D3141CD3FAA}" type="pres">
      <dgm:prSet presAssocID="{D912EF25-11DE-4021-9476-C5CAE131146F}" presName="textRect" presStyleLbl="revTx" presStyleIdx="1" presStyleCnt="5" custScaleX="129877" custScaleY="126437">
        <dgm:presLayoutVars>
          <dgm:chMax val="1"/>
          <dgm:chPref val="1"/>
        </dgm:presLayoutVars>
      </dgm:prSet>
      <dgm:spPr/>
    </dgm:pt>
    <dgm:pt modelId="{E8829D11-BF64-49F9-BCA2-FBE452F3A161}" type="pres">
      <dgm:prSet presAssocID="{296F061B-40C8-40C0-814B-D08FD5087553}" presName="sibTrans" presStyleCnt="0"/>
      <dgm:spPr/>
    </dgm:pt>
    <dgm:pt modelId="{6BA33516-0070-45B1-B8CF-4B9C7B7D3BAB}" type="pres">
      <dgm:prSet presAssocID="{2C4BE6FB-CBA0-43BB-BCDB-6BF43C3560AF}" presName="compNode" presStyleCnt="0"/>
      <dgm:spPr/>
    </dgm:pt>
    <dgm:pt modelId="{958063DC-2785-40C7-BF63-0A3FB1A206E1}" type="pres">
      <dgm:prSet presAssocID="{2C4BE6FB-CBA0-43BB-BCDB-6BF43C3560A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193BE6-87A4-4D88-BD24-B81AA87D6E55}" type="pres">
      <dgm:prSet presAssocID="{2C4BE6FB-CBA0-43BB-BCDB-6BF43C3560AF}" presName="spaceRect" presStyleCnt="0"/>
      <dgm:spPr/>
    </dgm:pt>
    <dgm:pt modelId="{8F585D79-BBB1-4F4B-A3F3-B6FC3F00BB70}" type="pres">
      <dgm:prSet presAssocID="{2C4BE6FB-CBA0-43BB-BCDB-6BF43C3560AF}" presName="textRect" presStyleLbl="revTx" presStyleIdx="2" presStyleCnt="5" custScaleX="129205" custScaleY="175453">
        <dgm:presLayoutVars>
          <dgm:chMax val="1"/>
          <dgm:chPref val="1"/>
        </dgm:presLayoutVars>
      </dgm:prSet>
      <dgm:spPr/>
    </dgm:pt>
    <dgm:pt modelId="{7B697475-0C62-4036-BB2E-388EF81C0C93}" type="pres">
      <dgm:prSet presAssocID="{DB488842-2D59-4FEC-9067-02495BA4D335}" presName="sibTrans" presStyleCnt="0"/>
      <dgm:spPr/>
    </dgm:pt>
    <dgm:pt modelId="{A2BBE458-E996-4187-BF54-DE8A4C28E73A}" type="pres">
      <dgm:prSet presAssocID="{CEC97433-402F-44A6-A3E6-62B0F6E1EB3C}" presName="compNode" presStyleCnt="0"/>
      <dgm:spPr/>
    </dgm:pt>
    <dgm:pt modelId="{8DCE5952-2093-4BDD-BF66-8A6C1E7754FC}" type="pres">
      <dgm:prSet presAssocID="{CEC97433-402F-44A6-A3E6-62B0F6E1EB3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B1DC54B-41B4-411E-8539-C1AD2FB7C737}" type="pres">
      <dgm:prSet presAssocID="{CEC97433-402F-44A6-A3E6-62B0F6E1EB3C}" presName="spaceRect" presStyleCnt="0"/>
      <dgm:spPr/>
    </dgm:pt>
    <dgm:pt modelId="{CA13A7E0-98A6-4570-A2FD-E17D9C131D2B}" type="pres">
      <dgm:prSet presAssocID="{CEC97433-402F-44A6-A3E6-62B0F6E1EB3C}" presName="textRect" presStyleLbl="revTx" presStyleIdx="3" presStyleCnt="5" custScaleX="112627" custScaleY="155903">
        <dgm:presLayoutVars>
          <dgm:chMax val="1"/>
          <dgm:chPref val="1"/>
        </dgm:presLayoutVars>
      </dgm:prSet>
      <dgm:spPr/>
    </dgm:pt>
    <dgm:pt modelId="{98F096C4-D80F-43C9-A85C-EC0739C827FE}" type="pres">
      <dgm:prSet presAssocID="{6F85B85B-3DE5-4811-A8D0-0A25DACB1643}" presName="sibTrans" presStyleCnt="0"/>
      <dgm:spPr/>
    </dgm:pt>
    <dgm:pt modelId="{4320DE05-E1AC-4B2F-892F-2342C63728BB}" type="pres">
      <dgm:prSet presAssocID="{17490936-279E-453B-ADFC-A2E74B48C8D4}" presName="compNode" presStyleCnt="0"/>
      <dgm:spPr/>
    </dgm:pt>
    <dgm:pt modelId="{CA16218B-FFD6-49C0-BD77-ADACA09E90D1}" type="pres">
      <dgm:prSet presAssocID="{17490936-279E-453B-ADFC-A2E74B48C8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1FB9561-6A8E-467D-985A-884546B40306}" type="pres">
      <dgm:prSet presAssocID="{17490936-279E-453B-ADFC-A2E74B48C8D4}" presName="spaceRect" presStyleCnt="0"/>
      <dgm:spPr/>
    </dgm:pt>
    <dgm:pt modelId="{5129CC70-C64A-4DC9-9D90-9D183B78033E}" type="pres">
      <dgm:prSet presAssocID="{17490936-279E-453B-ADFC-A2E74B48C8D4}" presName="textRect" presStyleLbl="revTx" presStyleIdx="4" presStyleCnt="5" custScaleX="109001" custScaleY="172284">
        <dgm:presLayoutVars>
          <dgm:chMax val="1"/>
          <dgm:chPref val="1"/>
        </dgm:presLayoutVars>
      </dgm:prSet>
      <dgm:spPr/>
    </dgm:pt>
  </dgm:ptLst>
  <dgm:cxnLst>
    <dgm:cxn modelId="{1ECE0507-6C30-48BE-B6F1-C463CAD33FF4}" srcId="{C6218479-D2A1-47CD-BC06-0F1D3AF9D098}" destId="{2C4BE6FB-CBA0-43BB-BCDB-6BF43C3560AF}" srcOrd="2" destOrd="0" parTransId="{E34270E0-215E-4BB5-87B2-721912C001A1}" sibTransId="{DB488842-2D59-4FEC-9067-02495BA4D335}"/>
    <dgm:cxn modelId="{74F1F30E-EB16-44F0-8D27-A0103859CC07}" type="presOf" srcId="{76E89DF2-856F-4964-9532-02FC66F15AD3}" destId="{7A71892E-06F4-4D82-A534-B2861A1EA8DF}" srcOrd="0" destOrd="0" presId="urn:microsoft.com/office/officeart/2018/2/layout/IconLabelList"/>
    <dgm:cxn modelId="{7FED4C1E-CB0E-4D64-9DCC-16AA4CE4142A}" srcId="{C6218479-D2A1-47CD-BC06-0F1D3AF9D098}" destId="{D912EF25-11DE-4021-9476-C5CAE131146F}" srcOrd="1" destOrd="0" parTransId="{1E6D219F-3F13-4A9F-B9FC-14E350F82DE8}" sibTransId="{296F061B-40C8-40C0-814B-D08FD5087553}"/>
    <dgm:cxn modelId="{F1515A2A-476C-45CB-8D1D-5FBC18FB276E}" srcId="{C6218479-D2A1-47CD-BC06-0F1D3AF9D098}" destId="{17490936-279E-453B-ADFC-A2E74B48C8D4}" srcOrd="4" destOrd="0" parTransId="{335E6022-F696-4515-A6FE-76DE79B7D699}" sibTransId="{DC35FE48-C1A5-42DA-B8CD-266472CABBD1}"/>
    <dgm:cxn modelId="{0930023A-8482-435E-95B9-374E5B26307C}" type="presOf" srcId="{C6218479-D2A1-47CD-BC06-0F1D3AF9D098}" destId="{6970D1D9-75BC-4757-B3E5-3707605FD054}" srcOrd="0" destOrd="0" presId="urn:microsoft.com/office/officeart/2018/2/layout/IconLabelList"/>
    <dgm:cxn modelId="{11B0DD3D-5834-44D8-93D4-FC6B69EC8A02}" srcId="{C6218479-D2A1-47CD-BC06-0F1D3AF9D098}" destId="{CEC97433-402F-44A6-A3E6-62B0F6E1EB3C}" srcOrd="3" destOrd="0" parTransId="{C4EEB77D-F291-4FAC-B2DC-16F1855809C1}" sibTransId="{6F85B85B-3DE5-4811-A8D0-0A25DACB1643}"/>
    <dgm:cxn modelId="{DCC48E64-B011-459F-AB90-612EAF7EC18C}" type="presOf" srcId="{2C4BE6FB-CBA0-43BB-BCDB-6BF43C3560AF}" destId="{8F585D79-BBB1-4F4B-A3F3-B6FC3F00BB70}" srcOrd="0" destOrd="0" presId="urn:microsoft.com/office/officeart/2018/2/layout/IconLabelList"/>
    <dgm:cxn modelId="{31799A48-96CC-4C6F-A708-BBB083682C9E}" type="presOf" srcId="{CEC97433-402F-44A6-A3E6-62B0F6E1EB3C}" destId="{CA13A7E0-98A6-4570-A2FD-E17D9C131D2B}" srcOrd="0" destOrd="0" presId="urn:microsoft.com/office/officeart/2018/2/layout/IconLabelList"/>
    <dgm:cxn modelId="{C603E44B-0F3D-4C7F-9223-A9A4762A9345}" type="presOf" srcId="{17490936-279E-453B-ADFC-A2E74B48C8D4}" destId="{5129CC70-C64A-4DC9-9D90-9D183B78033E}" srcOrd="0" destOrd="0" presId="urn:microsoft.com/office/officeart/2018/2/layout/IconLabelList"/>
    <dgm:cxn modelId="{A5988A80-4966-4EEB-BCD1-945816BAB13A}" type="presOf" srcId="{D912EF25-11DE-4021-9476-C5CAE131146F}" destId="{714008CD-F5EA-41E5-87FD-1D3141CD3FAA}" srcOrd="0" destOrd="0" presId="urn:microsoft.com/office/officeart/2018/2/layout/IconLabelList"/>
    <dgm:cxn modelId="{F20504C6-9D13-4DBA-B58E-F3E9CD7DE113}" srcId="{C6218479-D2A1-47CD-BC06-0F1D3AF9D098}" destId="{76E89DF2-856F-4964-9532-02FC66F15AD3}" srcOrd="0" destOrd="0" parTransId="{89A2462D-1479-4E89-A5EE-35A716F84301}" sibTransId="{B8A81300-1A8E-48E3-9146-92DF1B0F9256}"/>
    <dgm:cxn modelId="{225D986F-B4A9-4C58-B296-EC6ABDDBA56A}" type="presParOf" srcId="{6970D1D9-75BC-4757-B3E5-3707605FD054}" destId="{445E7528-8C74-4E66-A448-3D4EB768E36D}" srcOrd="0" destOrd="0" presId="urn:microsoft.com/office/officeart/2018/2/layout/IconLabelList"/>
    <dgm:cxn modelId="{F5DE4118-F293-4D06-A282-12249B86B95D}" type="presParOf" srcId="{445E7528-8C74-4E66-A448-3D4EB768E36D}" destId="{CA214046-8A53-481B-AA35-475EF3D97A89}" srcOrd="0" destOrd="0" presId="urn:microsoft.com/office/officeart/2018/2/layout/IconLabelList"/>
    <dgm:cxn modelId="{4DBE07FA-9E8F-45D6-8626-5D706BA49A5F}" type="presParOf" srcId="{445E7528-8C74-4E66-A448-3D4EB768E36D}" destId="{16CDB643-A03A-48D9-8F53-6C3518FE45E9}" srcOrd="1" destOrd="0" presId="urn:microsoft.com/office/officeart/2018/2/layout/IconLabelList"/>
    <dgm:cxn modelId="{BA77EB5F-08AA-4BC9-B1F4-A0B8A9E020AA}" type="presParOf" srcId="{445E7528-8C74-4E66-A448-3D4EB768E36D}" destId="{7A71892E-06F4-4D82-A534-B2861A1EA8DF}" srcOrd="2" destOrd="0" presId="urn:microsoft.com/office/officeart/2018/2/layout/IconLabelList"/>
    <dgm:cxn modelId="{18FB786F-16D9-4533-8DA7-B2D7F84F12B9}" type="presParOf" srcId="{6970D1D9-75BC-4757-B3E5-3707605FD054}" destId="{733DCF11-8308-4FD3-A4D2-D17A01760645}" srcOrd="1" destOrd="0" presId="urn:microsoft.com/office/officeart/2018/2/layout/IconLabelList"/>
    <dgm:cxn modelId="{F824C327-A471-488B-B3AF-D36BBE61AEF8}" type="presParOf" srcId="{6970D1D9-75BC-4757-B3E5-3707605FD054}" destId="{34943D3B-9956-4026-862C-D2728F58C34F}" srcOrd="2" destOrd="0" presId="urn:microsoft.com/office/officeart/2018/2/layout/IconLabelList"/>
    <dgm:cxn modelId="{515D429B-3312-4505-8C35-F07C29E363F1}" type="presParOf" srcId="{34943D3B-9956-4026-862C-D2728F58C34F}" destId="{209CC723-3F7D-4E67-9423-B2083914B318}" srcOrd="0" destOrd="0" presId="urn:microsoft.com/office/officeart/2018/2/layout/IconLabelList"/>
    <dgm:cxn modelId="{DD3A53AD-2A00-4203-9763-63276A2E3FA7}" type="presParOf" srcId="{34943D3B-9956-4026-862C-D2728F58C34F}" destId="{16D54284-11F6-44B6-9595-71283D2B0051}" srcOrd="1" destOrd="0" presId="urn:microsoft.com/office/officeart/2018/2/layout/IconLabelList"/>
    <dgm:cxn modelId="{B97BE021-7E51-4D86-B609-191ACAC8C19B}" type="presParOf" srcId="{34943D3B-9956-4026-862C-D2728F58C34F}" destId="{714008CD-F5EA-41E5-87FD-1D3141CD3FAA}" srcOrd="2" destOrd="0" presId="urn:microsoft.com/office/officeart/2018/2/layout/IconLabelList"/>
    <dgm:cxn modelId="{D32EE41A-B8EF-4D7B-9037-0BC187528BA4}" type="presParOf" srcId="{6970D1D9-75BC-4757-B3E5-3707605FD054}" destId="{E8829D11-BF64-49F9-BCA2-FBE452F3A161}" srcOrd="3" destOrd="0" presId="urn:microsoft.com/office/officeart/2018/2/layout/IconLabelList"/>
    <dgm:cxn modelId="{FC088ACF-A62B-4F4F-8AC8-0B207DCC44B9}" type="presParOf" srcId="{6970D1D9-75BC-4757-B3E5-3707605FD054}" destId="{6BA33516-0070-45B1-B8CF-4B9C7B7D3BAB}" srcOrd="4" destOrd="0" presId="urn:microsoft.com/office/officeart/2018/2/layout/IconLabelList"/>
    <dgm:cxn modelId="{A67E23C4-EB44-4EDA-B63A-46D4D872CA0B}" type="presParOf" srcId="{6BA33516-0070-45B1-B8CF-4B9C7B7D3BAB}" destId="{958063DC-2785-40C7-BF63-0A3FB1A206E1}" srcOrd="0" destOrd="0" presId="urn:microsoft.com/office/officeart/2018/2/layout/IconLabelList"/>
    <dgm:cxn modelId="{280BE6D8-68C7-4FB8-86E5-D3D71F84F21D}" type="presParOf" srcId="{6BA33516-0070-45B1-B8CF-4B9C7B7D3BAB}" destId="{2E193BE6-87A4-4D88-BD24-B81AA87D6E55}" srcOrd="1" destOrd="0" presId="urn:microsoft.com/office/officeart/2018/2/layout/IconLabelList"/>
    <dgm:cxn modelId="{E4917882-B206-4768-A98E-AA989B0FF1D7}" type="presParOf" srcId="{6BA33516-0070-45B1-B8CF-4B9C7B7D3BAB}" destId="{8F585D79-BBB1-4F4B-A3F3-B6FC3F00BB70}" srcOrd="2" destOrd="0" presId="urn:microsoft.com/office/officeart/2018/2/layout/IconLabelList"/>
    <dgm:cxn modelId="{27C2266F-36B3-41CC-BB4E-E1295C8746DB}" type="presParOf" srcId="{6970D1D9-75BC-4757-B3E5-3707605FD054}" destId="{7B697475-0C62-4036-BB2E-388EF81C0C93}" srcOrd="5" destOrd="0" presId="urn:microsoft.com/office/officeart/2018/2/layout/IconLabelList"/>
    <dgm:cxn modelId="{C4C02ECF-E98D-42AF-9F39-D06F270BA5CC}" type="presParOf" srcId="{6970D1D9-75BC-4757-B3E5-3707605FD054}" destId="{A2BBE458-E996-4187-BF54-DE8A4C28E73A}" srcOrd="6" destOrd="0" presId="urn:microsoft.com/office/officeart/2018/2/layout/IconLabelList"/>
    <dgm:cxn modelId="{109E4005-9562-462C-A665-418207C6202F}" type="presParOf" srcId="{A2BBE458-E996-4187-BF54-DE8A4C28E73A}" destId="{8DCE5952-2093-4BDD-BF66-8A6C1E7754FC}" srcOrd="0" destOrd="0" presId="urn:microsoft.com/office/officeart/2018/2/layout/IconLabelList"/>
    <dgm:cxn modelId="{64E3AA96-FDD1-4194-B2B4-94EB4A7BF22F}" type="presParOf" srcId="{A2BBE458-E996-4187-BF54-DE8A4C28E73A}" destId="{4B1DC54B-41B4-411E-8539-C1AD2FB7C737}" srcOrd="1" destOrd="0" presId="urn:microsoft.com/office/officeart/2018/2/layout/IconLabelList"/>
    <dgm:cxn modelId="{4A489FA2-9AFD-4D1C-BB13-EB4BF9149124}" type="presParOf" srcId="{A2BBE458-E996-4187-BF54-DE8A4C28E73A}" destId="{CA13A7E0-98A6-4570-A2FD-E17D9C131D2B}" srcOrd="2" destOrd="0" presId="urn:microsoft.com/office/officeart/2018/2/layout/IconLabelList"/>
    <dgm:cxn modelId="{7306B167-0B5C-4C10-B400-FEE69F2FF4A6}" type="presParOf" srcId="{6970D1D9-75BC-4757-B3E5-3707605FD054}" destId="{98F096C4-D80F-43C9-A85C-EC0739C827FE}" srcOrd="7" destOrd="0" presId="urn:microsoft.com/office/officeart/2018/2/layout/IconLabelList"/>
    <dgm:cxn modelId="{84C130D7-60AD-424D-B9FC-B79E8980FC4A}" type="presParOf" srcId="{6970D1D9-75BC-4757-B3E5-3707605FD054}" destId="{4320DE05-E1AC-4B2F-892F-2342C63728BB}" srcOrd="8" destOrd="0" presId="urn:microsoft.com/office/officeart/2018/2/layout/IconLabelList"/>
    <dgm:cxn modelId="{11B7ADDF-B65B-4511-B6A3-BF8937C84E26}" type="presParOf" srcId="{4320DE05-E1AC-4B2F-892F-2342C63728BB}" destId="{CA16218B-FFD6-49C0-BD77-ADACA09E90D1}" srcOrd="0" destOrd="0" presId="urn:microsoft.com/office/officeart/2018/2/layout/IconLabelList"/>
    <dgm:cxn modelId="{DE388C36-7E79-4C11-BCFE-7C91A59DDC76}" type="presParOf" srcId="{4320DE05-E1AC-4B2F-892F-2342C63728BB}" destId="{61FB9561-6A8E-467D-985A-884546B40306}" srcOrd="1" destOrd="0" presId="urn:microsoft.com/office/officeart/2018/2/layout/IconLabelList"/>
    <dgm:cxn modelId="{11884709-F37E-4916-A8C4-76C22B5FA50B}" type="presParOf" srcId="{4320DE05-E1AC-4B2F-892F-2342C63728BB}" destId="{5129CC70-C64A-4DC9-9D90-9D183B7803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FEC9D-0E2A-43E4-A6C7-EE311F380D04}">
      <dsp:nvSpPr>
        <dsp:cNvPr id="0" name=""/>
        <dsp:cNvSpPr/>
      </dsp:nvSpPr>
      <dsp:spPr>
        <a:xfrm>
          <a:off x="7673" y="189676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0E7A2-FDC9-42F4-B9DC-1F35C9A01D26}">
      <dsp:nvSpPr>
        <dsp:cNvPr id="0" name=""/>
        <dsp:cNvSpPr/>
      </dsp:nvSpPr>
      <dsp:spPr>
        <a:xfrm>
          <a:off x="151346" y="333349"/>
          <a:ext cx="396812" cy="39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DB322-7FDB-471F-B116-EE9DF5E22580}">
      <dsp:nvSpPr>
        <dsp:cNvPr id="0" name=""/>
        <dsp:cNvSpPr/>
      </dsp:nvSpPr>
      <dsp:spPr>
        <a:xfrm>
          <a:off x="838437" y="189676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Our team </a:t>
          </a:r>
          <a:r>
            <a:rPr lang="it-IT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is</a:t>
          </a: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composed</a:t>
          </a: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 of 4 people: Ahmed; Abdul, </a:t>
          </a:r>
          <a:r>
            <a:rPr lang="it-IT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Katya</a:t>
          </a:r>
          <a:r>
            <a:rPr lang="it-IT" sz="1200" kern="1200" dirty="0">
              <a:latin typeface="Arial" panose="020B0604020202020204" pitchFamily="34" charset="0"/>
              <a:cs typeface="Arial" panose="020B0604020202020204" pitchFamily="34" charset="0"/>
            </a:rPr>
            <a:t> and Stefan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37" y="189676"/>
        <a:ext cx="1612659" cy="684158"/>
      </dsp:txXfrm>
    </dsp:sp>
    <dsp:sp modelId="{0D961BFE-799B-4E70-BE58-8289E8B328C2}">
      <dsp:nvSpPr>
        <dsp:cNvPr id="0" name=""/>
        <dsp:cNvSpPr/>
      </dsp:nvSpPr>
      <dsp:spPr>
        <a:xfrm>
          <a:off x="2732090" y="189676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E8227-48D8-4FB2-A134-D126ED53788A}">
      <dsp:nvSpPr>
        <dsp:cNvPr id="0" name=""/>
        <dsp:cNvSpPr/>
      </dsp:nvSpPr>
      <dsp:spPr>
        <a:xfrm>
          <a:off x="2875764" y="333349"/>
          <a:ext cx="396812" cy="39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9DDA6-9789-4896-B8FF-0A1015A53685}">
      <dsp:nvSpPr>
        <dsp:cNvPr id="0" name=""/>
        <dsp:cNvSpPr/>
      </dsp:nvSpPr>
      <dsp:spPr>
        <a:xfrm>
          <a:off x="3562854" y="189676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100" kern="1200" dirty="0" err="1">
              <a:latin typeface="Arial" panose="020B0604020202020204" pitchFamily="34" charset="0"/>
              <a:cs typeface="Arial" panose="020B0604020202020204" pitchFamily="34" charset="0"/>
            </a:rPr>
            <a:t>Initiation</a:t>
          </a:r>
          <a:r>
            <a:rPr lang="it-IT" sz="2100" kern="1200" dirty="0">
              <a:latin typeface="Arial" panose="020B0604020202020204" pitchFamily="34" charset="0"/>
              <a:cs typeface="Arial" panose="020B0604020202020204" pitchFamily="34" charset="0"/>
            </a:rPr>
            <a:t> Part: </a:t>
          </a:r>
          <a:r>
            <a:rPr lang="it-IT" sz="2100" kern="1200" dirty="0" err="1">
              <a:latin typeface="Arial" panose="020B0604020202020204" pitchFamily="34" charset="0"/>
              <a:cs typeface="Arial" panose="020B0604020202020204" pitchFamily="34" charset="0"/>
            </a:rPr>
            <a:t>Katya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2854" y="189676"/>
        <a:ext cx="1612659" cy="684158"/>
      </dsp:txXfrm>
    </dsp:sp>
    <dsp:sp modelId="{A78B7873-2CD5-40E4-A01C-02549B112157}">
      <dsp:nvSpPr>
        <dsp:cNvPr id="0" name=""/>
        <dsp:cNvSpPr/>
      </dsp:nvSpPr>
      <dsp:spPr>
        <a:xfrm>
          <a:off x="7673" y="1500214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B4479-6BE9-4C0D-85FE-6E59106FB1A2}">
      <dsp:nvSpPr>
        <dsp:cNvPr id="0" name=""/>
        <dsp:cNvSpPr/>
      </dsp:nvSpPr>
      <dsp:spPr>
        <a:xfrm>
          <a:off x="151346" y="1643887"/>
          <a:ext cx="396812" cy="396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F71DD-D1D4-42F6-86C1-FBD46A1505F7}">
      <dsp:nvSpPr>
        <dsp:cNvPr id="0" name=""/>
        <dsp:cNvSpPr/>
      </dsp:nvSpPr>
      <dsp:spPr>
        <a:xfrm>
          <a:off x="838437" y="1500214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100" kern="1200">
              <a:latin typeface="Arial" panose="020B0604020202020204" pitchFamily="34" charset="0"/>
              <a:cs typeface="Arial" panose="020B0604020202020204" pitchFamily="34" charset="0"/>
            </a:rPr>
            <a:t>Planning Part: Stefan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37" y="1500214"/>
        <a:ext cx="1612659" cy="684158"/>
      </dsp:txXfrm>
    </dsp:sp>
    <dsp:sp modelId="{D7F3853B-E551-4435-B61E-A6FD01E235E0}">
      <dsp:nvSpPr>
        <dsp:cNvPr id="0" name=""/>
        <dsp:cNvSpPr/>
      </dsp:nvSpPr>
      <dsp:spPr>
        <a:xfrm>
          <a:off x="2732090" y="1500214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E13C4-75B4-4F1D-A9D6-887B22456203}">
      <dsp:nvSpPr>
        <dsp:cNvPr id="0" name=""/>
        <dsp:cNvSpPr/>
      </dsp:nvSpPr>
      <dsp:spPr>
        <a:xfrm>
          <a:off x="2875764" y="1643887"/>
          <a:ext cx="396812" cy="396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40821-52D0-4442-92BF-601C3454B521}">
      <dsp:nvSpPr>
        <dsp:cNvPr id="0" name=""/>
        <dsp:cNvSpPr/>
      </dsp:nvSpPr>
      <dsp:spPr>
        <a:xfrm>
          <a:off x="3562854" y="1500214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100" kern="1200">
              <a:latin typeface="Arial" panose="020B0604020202020204" pitchFamily="34" charset="0"/>
              <a:cs typeface="Arial" panose="020B0604020202020204" pitchFamily="34" charset="0"/>
            </a:rPr>
            <a:t>Execution Part: Abdul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2854" y="1500214"/>
        <a:ext cx="1612659" cy="684158"/>
      </dsp:txXfrm>
    </dsp:sp>
    <dsp:sp modelId="{7C7D3F46-0DE6-4652-99C7-00C58457944C}">
      <dsp:nvSpPr>
        <dsp:cNvPr id="0" name=""/>
        <dsp:cNvSpPr/>
      </dsp:nvSpPr>
      <dsp:spPr>
        <a:xfrm>
          <a:off x="7673" y="2810753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B2531-D5AD-4F30-801B-81C5337BB9EC}">
      <dsp:nvSpPr>
        <dsp:cNvPr id="0" name=""/>
        <dsp:cNvSpPr/>
      </dsp:nvSpPr>
      <dsp:spPr>
        <a:xfrm>
          <a:off x="151346" y="2954426"/>
          <a:ext cx="396812" cy="3968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EF76D-3022-4A8E-8BD2-DCAD9B3211A6}">
      <dsp:nvSpPr>
        <dsp:cNvPr id="0" name=""/>
        <dsp:cNvSpPr/>
      </dsp:nvSpPr>
      <dsp:spPr>
        <a:xfrm>
          <a:off x="838437" y="2810753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2100" kern="1200">
              <a:latin typeface="Arial" panose="020B0604020202020204" pitchFamily="34" charset="0"/>
              <a:cs typeface="Arial" panose="020B0604020202020204" pitchFamily="34" charset="0"/>
            </a:rPr>
            <a:t>Conclusion Part:  Ahmed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8437" y="2810753"/>
        <a:ext cx="1612659" cy="684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9238D1-47B9-4367-A1D2-EB59D6819D05}">
      <dsp:nvSpPr>
        <dsp:cNvPr id="0" name=""/>
        <dsp:cNvSpPr/>
      </dsp:nvSpPr>
      <dsp:spPr>
        <a:xfrm>
          <a:off x="1448444" y="174917"/>
          <a:ext cx="1723694" cy="172369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The Project took us one year to finish after it was approved.</a:t>
          </a:r>
        </a:p>
      </dsp:txBody>
      <dsp:txXfrm>
        <a:off x="1879368" y="174917"/>
        <a:ext cx="861847" cy="1422048"/>
      </dsp:txXfrm>
    </dsp:sp>
    <dsp:sp modelId="{2A3C3447-8EE5-4315-A2E5-0B7B1152DA7B}">
      <dsp:nvSpPr>
        <dsp:cNvPr id="0" name=""/>
        <dsp:cNvSpPr/>
      </dsp:nvSpPr>
      <dsp:spPr>
        <a:xfrm rot="4320000">
          <a:off x="2896322" y="1226862"/>
          <a:ext cx="1723694" cy="172369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We used the budget without exceeding the limits of it.</a:t>
          </a:r>
        </a:p>
      </dsp:txBody>
      <dsp:txXfrm rot="-5400000">
        <a:off x="3190587" y="1611179"/>
        <a:ext cx="1422048" cy="861847"/>
      </dsp:txXfrm>
    </dsp:sp>
    <dsp:sp modelId="{D67BB0A4-AA82-45E5-9FB7-77604DFFB147}">
      <dsp:nvSpPr>
        <dsp:cNvPr id="0" name=""/>
        <dsp:cNvSpPr/>
      </dsp:nvSpPr>
      <dsp:spPr>
        <a:xfrm rot="8640000">
          <a:off x="2343282" y="2928944"/>
          <a:ext cx="1723694" cy="172369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We helped reduce absenteeism and sickness of the staff with our project</a:t>
          </a:r>
        </a:p>
      </dsp:txBody>
      <dsp:txXfrm rot="10800000">
        <a:off x="2862857" y="3201786"/>
        <a:ext cx="861847" cy="1422048"/>
      </dsp:txXfrm>
    </dsp:sp>
    <dsp:sp modelId="{44AE9229-4240-4386-8F53-B7BA055EB868}">
      <dsp:nvSpPr>
        <dsp:cNvPr id="0" name=""/>
        <dsp:cNvSpPr/>
      </dsp:nvSpPr>
      <dsp:spPr>
        <a:xfrm rot="12960000">
          <a:off x="553607" y="2928944"/>
          <a:ext cx="1723694" cy="172369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Quality Management System helped us ensure the best quality for our staff</a:t>
          </a:r>
        </a:p>
      </dsp:txBody>
      <dsp:txXfrm rot="10800000">
        <a:off x="895879" y="3201785"/>
        <a:ext cx="861847" cy="1422048"/>
      </dsp:txXfrm>
    </dsp:sp>
    <dsp:sp modelId="{38084318-4905-46F9-99C4-43CE2CD36237}">
      <dsp:nvSpPr>
        <dsp:cNvPr id="0" name=""/>
        <dsp:cNvSpPr/>
      </dsp:nvSpPr>
      <dsp:spPr>
        <a:xfrm rot="17280000">
          <a:off x="567" y="1226862"/>
          <a:ext cx="1723694" cy="172369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Communication Management helped us communicate more with our stakeholders</a:t>
          </a:r>
        </a:p>
      </dsp:txBody>
      <dsp:txXfrm rot="5400000">
        <a:off x="7949" y="1611178"/>
        <a:ext cx="1422048" cy="8618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214046-8A53-481B-AA35-475EF3D97A89}">
      <dsp:nvSpPr>
        <dsp:cNvPr id="0" name=""/>
        <dsp:cNvSpPr/>
      </dsp:nvSpPr>
      <dsp:spPr>
        <a:xfrm>
          <a:off x="1495167" y="561352"/>
          <a:ext cx="695302" cy="6953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1892E-06F4-4D82-A534-B2861A1EA8DF}">
      <dsp:nvSpPr>
        <dsp:cNvPr id="0" name=""/>
        <dsp:cNvSpPr/>
      </dsp:nvSpPr>
      <dsp:spPr>
        <a:xfrm>
          <a:off x="863732" y="1470458"/>
          <a:ext cx="1958173" cy="864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Collaborate more with stakeholders</a:t>
          </a:r>
        </a:p>
      </dsp:txBody>
      <dsp:txXfrm>
        <a:off x="863732" y="1470458"/>
        <a:ext cx="1958173" cy="864650"/>
      </dsp:txXfrm>
    </dsp:sp>
    <dsp:sp modelId="{209CC723-3F7D-4E67-9423-B2083914B318}">
      <dsp:nvSpPr>
        <dsp:cNvPr id="0" name=""/>
        <dsp:cNvSpPr/>
      </dsp:nvSpPr>
      <dsp:spPr>
        <a:xfrm>
          <a:off x="3748025" y="551630"/>
          <a:ext cx="695302" cy="6953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008CD-F5EA-41E5-87FD-1D3141CD3FAA}">
      <dsp:nvSpPr>
        <dsp:cNvPr id="0" name=""/>
        <dsp:cNvSpPr/>
      </dsp:nvSpPr>
      <dsp:spPr>
        <a:xfrm>
          <a:off x="3092301" y="1441291"/>
          <a:ext cx="2006751" cy="903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Effective Communication</a:t>
          </a:r>
        </a:p>
      </dsp:txBody>
      <dsp:txXfrm>
        <a:off x="3092301" y="1441291"/>
        <a:ext cx="2006751" cy="903539"/>
      </dsp:txXfrm>
    </dsp:sp>
    <dsp:sp modelId="{958063DC-2785-40C7-BF63-0A3FB1A206E1}">
      <dsp:nvSpPr>
        <dsp:cNvPr id="0" name=""/>
        <dsp:cNvSpPr/>
      </dsp:nvSpPr>
      <dsp:spPr>
        <a:xfrm>
          <a:off x="651139" y="2731111"/>
          <a:ext cx="695302" cy="6953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85D79-BBB1-4F4B-A3F3-B6FC3F00BB70}">
      <dsp:nvSpPr>
        <dsp:cNvPr id="0" name=""/>
        <dsp:cNvSpPr/>
      </dsp:nvSpPr>
      <dsp:spPr>
        <a:xfrm>
          <a:off x="606" y="3445633"/>
          <a:ext cx="1996368" cy="1253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Team Collaboration</a:t>
          </a:r>
        </a:p>
      </dsp:txBody>
      <dsp:txXfrm>
        <a:off x="606" y="3445633"/>
        <a:ext cx="1996368" cy="1253816"/>
      </dsp:txXfrm>
    </dsp:sp>
    <dsp:sp modelId="{8DCE5952-2093-4BDD-BF66-8A6C1E7754FC}">
      <dsp:nvSpPr>
        <dsp:cNvPr id="0" name=""/>
        <dsp:cNvSpPr/>
      </dsp:nvSpPr>
      <dsp:spPr>
        <a:xfrm>
          <a:off x="2789828" y="2766037"/>
          <a:ext cx="695302" cy="6953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3A7E0-98A6-4570-A2FD-E17D9C131D2B}">
      <dsp:nvSpPr>
        <dsp:cNvPr id="0" name=""/>
        <dsp:cNvSpPr/>
      </dsp:nvSpPr>
      <dsp:spPr>
        <a:xfrm>
          <a:off x="2267370" y="3550414"/>
          <a:ext cx="1740219" cy="1114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Be careful about what we propose to our staff (for allergies or religion) </a:t>
          </a:r>
        </a:p>
      </dsp:txBody>
      <dsp:txXfrm>
        <a:off x="2267370" y="3550414"/>
        <a:ext cx="1740219" cy="1114108"/>
      </dsp:txXfrm>
    </dsp:sp>
    <dsp:sp modelId="{CA16218B-FFD6-49C0-BD77-ADACA09E90D1}">
      <dsp:nvSpPr>
        <dsp:cNvPr id="0" name=""/>
        <dsp:cNvSpPr/>
      </dsp:nvSpPr>
      <dsp:spPr>
        <a:xfrm>
          <a:off x="4772430" y="2736772"/>
          <a:ext cx="695302" cy="6953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9CC70-C64A-4DC9-9D90-9D183B78033E}">
      <dsp:nvSpPr>
        <dsp:cNvPr id="0" name=""/>
        <dsp:cNvSpPr/>
      </dsp:nvSpPr>
      <dsp:spPr>
        <a:xfrm>
          <a:off x="4277985" y="3462618"/>
          <a:ext cx="1684193" cy="1231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Comply with the deadlines</a:t>
          </a:r>
        </a:p>
      </dsp:txBody>
      <dsp:txXfrm>
        <a:off x="4277985" y="3462618"/>
        <a:ext cx="1684193" cy="1231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997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054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65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053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93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13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3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61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48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09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190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82256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632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6273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75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99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13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A4E5B-E0BF-4E7F-A4AE-00C0CA9F0097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D9920-D66D-473A-A9A4-A46A395839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7765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  <p:sldLayoutId id="214748378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5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diagramLayout" Target="../diagrams/layout2.xml"/><Relationship Id="rId7" Type="http://schemas.openxmlformats.org/officeDocument/2006/relationships/image" Target="../media/image2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3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7shifts.com/blog/communication-techniques/" TargetMode="External"/><Relationship Id="rId2" Type="http://schemas.openxmlformats.org/officeDocument/2006/relationships/hyperlink" Target="https://www.coursera.org/articles/conflict-manage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cument360.com/blog/project-documentation/" TargetMode="External"/><Relationship Id="rId5" Type="http://schemas.openxmlformats.org/officeDocument/2006/relationships/hyperlink" Target="https://uk.indeed.com/career-advice/career-development/lessons-learned-examples#:~:text=A%20lessons%20learned%20report%20is,their%20participation%20in%20a%20project" TargetMode="External"/><Relationship Id="rId4" Type="http://schemas.openxmlformats.org/officeDocument/2006/relationships/hyperlink" Target="https://smallbusiness.chron.com/role-responsibilities-hr-restaurant-2483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A19AE-7542-330A-6495-0195D4B2D6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Go fresh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1B185-326B-6FD2-95F8-7B5F383450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project is presented by: Md Abdul Q Chowdhury ( 2119999)</a:t>
            </a:r>
          </a:p>
          <a:p>
            <a:r>
              <a:rPr lang="en-GB" dirty="0"/>
              <a:t>Ahmed Khaled Shaban </a:t>
            </a:r>
            <a:r>
              <a:rPr lang="en-GB" dirty="0" err="1"/>
              <a:t>Abdelgawwad</a:t>
            </a:r>
            <a:r>
              <a:rPr lang="en-GB" dirty="0"/>
              <a:t> Atalla (2022999)</a:t>
            </a:r>
          </a:p>
          <a:p>
            <a:r>
              <a:rPr lang="en-GB" dirty="0"/>
              <a:t>Katya </a:t>
            </a:r>
            <a:r>
              <a:rPr lang="en-GB" dirty="0" err="1"/>
              <a:t>Koleva</a:t>
            </a:r>
            <a:r>
              <a:rPr lang="en-GB" dirty="0"/>
              <a:t> (2123449)</a:t>
            </a:r>
          </a:p>
          <a:p>
            <a:r>
              <a:rPr lang="en-GB" dirty="0"/>
              <a:t>Stefan Kolev(2124578)</a:t>
            </a:r>
          </a:p>
        </p:txBody>
      </p:sp>
      <p:pic>
        <p:nvPicPr>
          <p:cNvPr id="5" name="Picture 4" descr="A logo with green leaves&#10;&#10;Description automatically generated">
            <a:extLst>
              <a:ext uri="{FF2B5EF4-FFF2-40B4-BE49-F238E27FC236}">
                <a16:creationId xmlns:a16="http://schemas.microsoft.com/office/drawing/2014/main" id="{AA8DF5D0-29D4-1994-4B65-4A5D9B5D47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5520" y="4429919"/>
            <a:ext cx="2316480" cy="2316480"/>
          </a:xfrm>
          <a:prstGeom prst="rect">
            <a:avLst/>
          </a:prstGeom>
        </p:spPr>
      </p:pic>
      <p:pic>
        <p:nvPicPr>
          <p:cNvPr id="7" name="Picture 6" descr="A logo with green leaves&#10;&#10;Description automatically generated">
            <a:extLst>
              <a:ext uri="{FF2B5EF4-FFF2-40B4-BE49-F238E27FC236}">
                <a16:creationId xmlns:a16="http://schemas.microsoft.com/office/drawing/2014/main" id="{7F798DE5-F994-995A-D30B-6573E41BF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5251"/>
            <a:ext cx="2346960" cy="234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489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C3C9F-32D0-A927-5C2E-ACCC31246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b="1" dirty="0">
                <a:latin typeface="Arial" panose="020B0604020202020204" pitchFamily="34" charset="0"/>
                <a:cs typeface="Arial" panose="020B0604020202020204" pitchFamily="34" charset="0"/>
              </a:rPr>
              <a:t>PROJECT SCOPE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418C69-B6BF-7403-D4DC-13865C203B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dirty="0"/>
              <a:t>GO FRESH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922B7-1DF3-D0EE-98A4-CA79CCCA7A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Our project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around "GO FRESH," a restaurant committed to prioritizing its employees' well-being and healthy lifestyle. Our vision and values revolve around addressing congestion and absenteeism issues by fostering a workplace environment that supports the staff in developing healthier lifestyles. Through the provision of nutritious and wholesome food options, we aim to create a positive atmosphere that promotes both the physical and mental health of our team members</a:t>
            </a:r>
            <a:endParaRPr lang="it-IT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start in 2024 </a:t>
            </a:r>
          </a:p>
          <a:p>
            <a:pPr marL="0" indent="0">
              <a:buNone/>
            </a:pP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Budget of £220.000 in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total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for the Project</a:t>
            </a:r>
          </a:p>
          <a:p>
            <a:pPr marL="0" indent="0">
              <a:buNone/>
            </a:pP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restaurant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floors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The First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floor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take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order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and can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sit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eat</a:t>
            </a:r>
            <a:endParaRPr lang="it-IT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The second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floor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sit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sz="2900" dirty="0" err="1">
                <a:latin typeface="Arial" panose="020B0604020202020204" pitchFamily="34" charset="0"/>
                <a:cs typeface="Arial" panose="020B0604020202020204" pitchFamily="34" charset="0"/>
              </a:rPr>
              <a:t>eat</a:t>
            </a:r>
            <a:r>
              <a:rPr lang="it-IT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it-IT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4FBE26B-D68F-F9C4-17BF-CB7FD6181C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19801" y="1834166"/>
            <a:ext cx="4474028" cy="692076"/>
          </a:xfrm>
        </p:spPr>
        <p:txBody>
          <a:bodyPr/>
          <a:lstStyle/>
          <a:p>
            <a:r>
              <a:rPr lang="it-IT" dirty="0"/>
              <a:t>TEAM MEMBERS &amp; JOB</a:t>
            </a:r>
            <a:endParaRPr lang="en-GB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3EBD4EAA-8C65-22E5-3349-CD1D9CBBCB1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88506026"/>
              </p:ext>
            </p:extLst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logo with green leaves&#10;&#10;Description automatically generated">
            <a:extLst>
              <a:ext uri="{FF2B5EF4-FFF2-40B4-BE49-F238E27FC236}">
                <a16:creationId xmlns:a16="http://schemas.microsoft.com/office/drawing/2014/main" id="{34B0880D-D4C7-6DB7-91AC-DED0C2551F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0495" y="5400358"/>
            <a:ext cx="1548416" cy="1457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854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C332F-AD80-56B9-A6F8-A500D1430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ED649-3BE5-F510-9AFF-E64525E733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Objectives of the project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Helping the stuff to develop healthy lifestyle. Reducing stuff absenteeism.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Our plan is to open restaurant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We will achieve this by making delicious healthy food with good prices.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plan to start this project the beginning of 2024 and we plan to finish in one year time which is the beginning of 2025.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5F25D5-0233-B185-289E-2B1C31B6A2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vision of the project: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to open healthy restaurant where the menu will offer a wide variety of nutrient-rich options, creating a colourful tapestry.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staff will  help you navigate the menu and provide tailored recommendations based on your needs and dietary preferences.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kitchen will be open to the dining area, where everyone can see how the food is made.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plan to prepare healthy and delicious food for the stuff.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(Asana,2020).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CDE90A-668E-F268-0D56-61EB99BE1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8861" y="5001385"/>
            <a:ext cx="1973139" cy="185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603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255FB-3BC8-64B7-7045-86EB6CC76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1" y="2773680"/>
            <a:ext cx="4719320" cy="2462849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59F99-2D8B-D64C-112D-CABE30D1F6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" y="2325847"/>
            <a:ext cx="5181600" cy="24628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Deliverable-This project will be completed with strategic planning and productive teamwork. We will begin with a comprehensive project initiation, outlining objectives, parameters, and schedules. Efficient implementation is guaranteed by a committed project team with clearly defined roles and responsibilities.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(Forbes,2022).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CDCFE-8C71-FD60-A6FE-4DC2CEB99F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4684" y="2160589"/>
            <a:ext cx="4719320" cy="3880773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385B15-7990-FE81-B562-032B65E1F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8160" y="2325847"/>
            <a:ext cx="5943639" cy="445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3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9B9C2B48-3899-4B1D-B526-C35DFD16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B1BCBEC-C5E7-469F-92CF-05506BB6E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2A078177-9A72-44C2-BDC1-C1F346162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ECADA1-6568-4D5A-A631-CFD876893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81D3C41-CC87-4DF9-A716-CDF0E23D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DCA3673-CDE4-40C5-9FA8-F89874CFB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5756E8F-499C-4533-BBE8-309C3E8D9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0FFFD040-32A9-4D2B-86CA-599D030A4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63205CA-B7FF-4C25-A4C8-3BBBCE19D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DEC72-C378-CACE-F3F8-2E4ED58FB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Stakeholders' analysis:</a:t>
            </a:r>
            <a:br>
              <a:rPr lang="en-US" sz="2400" dirty="0"/>
            </a:br>
            <a:endParaRPr lang="en-US" sz="2400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306E3F32-3C1A-4B6E-AF26-8A15A7885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6DDE7CB-E27E-991D-9BBD-0DA13C660C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4816444" y="2637892"/>
            <a:ext cx="7148864" cy="2333027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4227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0E7B1B-2C74-661B-1CCA-D8905EF07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ED61446-D8FF-43EE-F957-7855A257F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327594"/>
              </p:ext>
            </p:extLst>
          </p:nvPr>
        </p:nvGraphicFramePr>
        <p:xfrm>
          <a:off x="681038" y="2336800"/>
          <a:ext cx="9613899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633">
                  <a:extLst>
                    <a:ext uri="{9D8B030D-6E8A-4147-A177-3AD203B41FA5}">
                      <a16:colId xmlns:a16="http://schemas.microsoft.com/office/drawing/2014/main" val="567531150"/>
                    </a:ext>
                  </a:extLst>
                </a:gridCol>
                <a:gridCol w="3204633">
                  <a:extLst>
                    <a:ext uri="{9D8B030D-6E8A-4147-A177-3AD203B41FA5}">
                      <a16:colId xmlns:a16="http://schemas.microsoft.com/office/drawing/2014/main" val="441636292"/>
                    </a:ext>
                  </a:extLst>
                </a:gridCol>
                <a:gridCol w="3204633">
                  <a:extLst>
                    <a:ext uri="{9D8B030D-6E8A-4147-A177-3AD203B41FA5}">
                      <a16:colId xmlns:a16="http://schemas.microsoft.com/office/drawing/2014/main" val="4227060109"/>
                    </a:ext>
                  </a:extLst>
                </a:gridCol>
              </a:tblGrid>
              <a:tr h="40640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BUDGET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066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2960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405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LICENSE &amp; PERMITS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217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8861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CONSTRUCTION OF THE BUILDING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436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6581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F5D28-8586-18B3-B62B-9E665FA7B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Gantt chart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9C51D94-F9A7-615C-5F85-B92A3489F5A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04764231"/>
              </p:ext>
            </p:extLst>
          </p:nvPr>
        </p:nvGraphicFramePr>
        <p:xfrm>
          <a:off x="681036" y="2336800"/>
          <a:ext cx="10655658" cy="3420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5943">
                  <a:extLst>
                    <a:ext uri="{9D8B030D-6E8A-4147-A177-3AD203B41FA5}">
                      <a16:colId xmlns:a16="http://schemas.microsoft.com/office/drawing/2014/main" val="4204897651"/>
                    </a:ext>
                  </a:extLst>
                </a:gridCol>
                <a:gridCol w="1775943">
                  <a:extLst>
                    <a:ext uri="{9D8B030D-6E8A-4147-A177-3AD203B41FA5}">
                      <a16:colId xmlns:a16="http://schemas.microsoft.com/office/drawing/2014/main" val="2147242143"/>
                    </a:ext>
                  </a:extLst>
                </a:gridCol>
                <a:gridCol w="1775943">
                  <a:extLst>
                    <a:ext uri="{9D8B030D-6E8A-4147-A177-3AD203B41FA5}">
                      <a16:colId xmlns:a16="http://schemas.microsoft.com/office/drawing/2014/main" val="2362370176"/>
                    </a:ext>
                  </a:extLst>
                </a:gridCol>
                <a:gridCol w="1775943">
                  <a:extLst>
                    <a:ext uri="{9D8B030D-6E8A-4147-A177-3AD203B41FA5}">
                      <a16:colId xmlns:a16="http://schemas.microsoft.com/office/drawing/2014/main" val="3591300765"/>
                    </a:ext>
                  </a:extLst>
                </a:gridCol>
                <a:gridCol w="1775943">
                  <a:extLst>
                    <a:ext uri="{9D8B030D-6E8A-4147-A177-3AD203B41FA5}">
                      <a16:colId xmlns:a16="http://schemas.microsoft.com/office/drawing/2014/main" val="526008993"/>
                    </a:ext>
                  </a:extLst>
                </a:gridCol>
                <a:gridCol w="1775943">
                  <a:extLst>
                    <a:ext uri="{9D8B030D-6E8A-4147-A177-3AD203B41FA5}">
                      <a16:colId xmlns:a16="http://schemas.microsoft.com/office/drawing/2014/main" val="3403515634"/>
                    </a:ext>
                  </a:extLst>
                </a:gridCol>
              </a:tblGrid>
              <a:tr h="112960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Duration (Months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/Activity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Canteen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Kitchen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Sitting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Area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Storeroom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Menu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1932348"/>
                  </a:ext>
                </a:extLst>
              </a:tr>
              <a:tr h="458117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765962"/>
                  </a:ext>
                </a:extLst>
              </a:tr>
              <a:tr h="458117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9796823"/>
                  </a:ext>
                </a:extLst>
              </a:tr>
              <a:tr h="458117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005504"/>
                  </a:ext>
                </a:extLst>
              </a:tr>
              <a:tr h="458117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449215"/>
                  </a:ext>
                </a:extLst>
              </a:tr>
              <a:tr h="458117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55506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2702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A6949-9601-A553-AE5C-BBAB8B313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" y="975360"/>
            <a:ext cx="11399520" cy="50292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1ED00-775A-BEC9-9B07-286254F5FE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353945"/>
            <a:ext cx="5181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Content Placeholder 9" descr="A diagram of quality management system&#10;&#10;Description automatically generated">
            <a:extLst>
              <a:ext uri="{FF2B5EF4-FFF2-40B4-BE49-F238E27FC236}">
                <a16:creationId xmlns:a16="http://schemas.microsoft.com/office/drawing/2014/main" id="{E587CD86-52CB-EA50-EE26-ED131DA085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960" y="487680"/>
            <a:ext cx="7020560" cy="637032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377E1F-8765-574E-35A8-6CF7C09384E6}"/>
              </a:ext>
            </a:extLst>
          </p:cNvPr>
          <p:cNvSpPr txBox="1"/>
          <p:nvPr/>
        </p:nvSpPr>
        <p:spPr>
          <a:xfrm>
            <a:off x="9255760" y="6289040"/>
            <a:ext cx="1767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(Asana,2023).</a:t>
            </a:r>
          </a:p>
        </p:txBody>
      </p:sp>
    </p:spTree>
    <p:extLst>
      <p:ext uri="{BB962C8B-B14F-4D97-AF65-F5344CB8AC3E}">
        <p14:creationId xmlns:p14="http://schemas.microsoft.com/office/powerpoint/2010/main" val="1385683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A9515-8D17-9D2B-F3CA-323EFAB45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7AC80-6678-B4EA-AE83-41090FE87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are the elements of these subject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management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Management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 Allocation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resolution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52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BFA8E-883F-4747-ABA2-FC81C19A8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B005-2047-4747-CC4C-0ADFA7957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are the risk management in a restaurant business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safety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Equipment Compliance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safety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safety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risk </a:t>
            </a:r>
          </a:p>
        </p:txBody>
      </p:sp>
    </p:spTree>
    <p:extLst>
      <p:ext uri="{BB962C8B-B14F-4D97-AF65-F5344CB8AC3E}">
        <p14:creationId xmlns:p14="http://schemas.microsoft.com/office/powerpoint/2010/main" val="1306139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64E3F6-59F1-44FF-9EF2-8EF0BCA3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F1CE84-BC06-4E42-A5D4-7B92E327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743C7B8-BD05-4C16-9FC9-6B5C5BA3A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B9B529-EAD6-442A-92A1-6A496B932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ABF33-CA97-5D7C-B3A8-9D2719986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Management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0419FA5-A1B5-487F-92D4-03983819F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8D11B-E6A3-C10C-53C3-219C7267F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is a vital part of execution in project management. Conflict management is a process to identify and handle conflicts fairly and efficiently. The goal is to minimise potential negative impacts at work arise from disagreements and increase the positive outcomes.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ways to resolve conflict are as follows: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Accommodating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Avoiding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Collaborating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Competing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Compromising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554B0B-1E15-56E6-E0E8-1764632434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1435838"/>
            <a:ext cx="3358478" cy="398632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1186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D9036-B476-B10C-575D-98384EEEA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Management</a:t>
            </a:r>
            <a:r>
              <a:rPr lang="en-GB" dirty="0"/>
              <a:t>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EC9C6-5806-EEA2-9B46-F791B588C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factor for any work environment .  In the restaurant business industry, communication plays a vital part .  Due to lack of communication, the industry facing a 73% annual turnover rate and staff shortages . It is recognised that effective team communication could do to improve the hospitality industry. To build an effective work culture and a productive team, restaurant leaders need to always communicate efficiently. Robust communication helps us overcome diversities, build trust, respect, and create conditions for sharing creative ideas.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Communication methods: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Employee Handbook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Emails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Pre-shift meetings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communication tools – i.e., SMS, WhatsApp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Staff training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One to one meeting </a:t>
            </a:r>
          </a:p>
          <a:p>
            <a:endParaRPr lang="en-GB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EB9F42-84EC-A1A5-F7BD-21ED13DAC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3532" y="3631094"/>
            <a:ext cx="4529239" cy="278548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9729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DB867-0FBA-9061-81C7-15FF0D20B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 Allocation</a:t>
            </a:r>
            <a:r>
              <a:rPr lang="en-GB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178FA-DC05-21DF-27A9-2C92BC4C5B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Resource allocation is the process of strategically planning and managing your project resources so that you can complete tasks based on their availability and capability.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the process of maximizing the returns on your resources.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Resources in restaurant are Chef/ cooks; Delivery personnel; Brand- building materials; Food inventory; Office/ restaurant space ; Equipment ; Technology ( point of sales, payment processing ) ;  Daily expenditures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two types of resources.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Tangible resources: Tangible resources are resources you can see or touch. They include financial resources, labour, machinery, real estate, and software.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FD6622-025A-2451-8955-D6BB890CB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Intangible resources: Intangible resources are a more abstract resource. They include ideas, intellectual property, and skills.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resource allocation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efficiency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time spent on projects.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employee satisfaction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Diminished workplace stress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Achievement of goals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employee retention rates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797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AF0B9FD-F956-863D-441B-917E27774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333" y="778248"/>
            <a:ext cx="4819448" cy="6445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DOCUMENTATION</a:t>
            </a:r>
          </a:p>
        </p:txBody>
      </p:sp>
      <p:graphicFrame>
        <p:nvGraphicFramePr>
          <p:cNvPr id="15" name="Text Placeholder 5">
            <a:extLst>
              <a:ext uri="{FF2B5EF4-FFF2-40B4-BE49-F238E27FC236}">
                <a16:creationId xmlns:a16="http://schemas.microsoft.com/office/drawing/2014/main" id="{42F7856A-2ED3-7C40-4E05-183CA0DA06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9994370"/>
              </p:ext>
            </p:extLst>
          </p:nvPr>
        </p:nvGraphicFramePr>
        <p:xfrm>
          <a:off x="234333" y="1543745"/>
          <a:ext cx="4620584" cy="4827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 descr="Pen placed on top of a signature line">
            <a:extLst>
              <a:ext uri="{FF2B5EF4-FFF2-40B4-BE49-F238E27FC236}">
                <a16:creationId xmlns:a16="http://schemas.microsoft.com/office/drawing/2014/main" id="{8A73FCD1-2988-3861-BC85-8FC3205401D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7" name="Picture 6" descr="A logo with green leaves&#10;&#10;Description automatically generated">
            <a:extLst>
              <a:ext uri="{FF2B5EF4-FFF2-40B4-BE49-F238E27FC236}">
                <a16:creationId xmlns:a16="http://schemas.microsoft.com/office/drawing/2014/main" id="{22852FCD-0601-751E-1EEB-577822811BD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38" y="3510509"/>
            <a:ext cx="1181573" cy="10618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C15D24-5BEC-441D-A182-6ED309AD8F02}"/>
              </a:ext>
            </a:extLst>
          </p:cNvPr>
          <p:cNvSpPr txBox="1"/>
          <p:nvPr/>
        </p:nvSpPr>
        <p:spPr>
          <a:xfrm>
            <a:off x="5034231" y="5710420"/>
            <a:ext cx="1857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(Document360)</a:t>
            </a:r>
          </a:p>
        </p:txBody>
      </p:sp>
    </p:spTree>
    <p:extLst>
      <p:ext uri="{BB962C8B-B14F-4D97-AF65-F5344CB8AC3E}">
        <p14:creationId xmlns:p14="http://schemas.microsoft.com/office/powerpoint/2010/main" val="1029204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EA8CD7A-889B-7088-0C08-F1A00C2E1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278" y="860323"/>
            <a:ext cx="5688508" cy="7754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LESSONS LEARNED</a:t>
            </a:r>
          </a:p>
        </p:txBody>
      </p:sp>
      <p:graphicFrame>
        <p:nvGraphicFramePr>
          <p:cNvPr id="18" name="Content Placeholder 7">
            <a:extLst>
              <a:ext uri="{FF2B5EF4-FFF2-40B4-BE49-F238E27FC236}">
                <a16:creationId xmlns:a16="http://schemas.microsoft.com/office/drawing/2014/main" id="{9EB13350-7AE4-02C9-80DB-D1C49159184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1138930"/>
              </p:ext>
            </p:extLst>
          </p:nvPr>
        </p:nvGraphicFramePr>
        <p:xfrm>
          <a:off x="201014" y="1474839"/>
          <a:ext cx="5962785" cy="52510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Content Placeholder 10" descr="A magnifying glass over words&#10;&#10;Description automatically generated">
            <a:extLst>
              <a:ext uri="{FF2B5EF4-FFF2-40B4-BE49-F238E27FC236}">
                <a16:creationId xmlns:a16="http://schemas.microsoft.com/office/drawing/2014/main" id="{A7B7DE11-2A25-DC5E-7DCB-E35CE7C5D1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69" r="648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49BEA9-7289-A98D-C431-772CA0EB4E9F}"/>
              </a:ext>
            </a:extLst>
          </p:cNvPr>
          <p:cNvSpPr txBox="1"/>
          <p:nvPr/>
        </p:nvSpPr>
        <p:spPr>
          <a:xfrm>
            <a:off x="5181600" y="6079589"/>
            <a:ext cx="124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(Indeed)</a:t>
            </a:r>
          </a:p>
        </p:txBody>
      </p:sp>
    </p:spTree>
    <p:extLst>
      <p:ext uri="{BB962C8B-B14F-4D97-AF65-F5344CB8AC3E}">
        <p14:creationId xmlns:p14="http://schemas.microsoft.com/office/powerpoint/2010/main" val="22727808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AC50A-9F32-49CD-BC85-3FFD8301A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9E7D8-B081-43C2-ECC7-8813730C0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Coursera (2022). Conflict Management: Definition, Strategies, and Styles. [online] Coursera.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https://www.coursera.org/articles/conflict-management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In-text citation: (Coursera, 2022)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Restaurant Management &amp; Growth Blog. (2018). 5 Essential Restaurant Communication Techniques For Management And Staff. [online]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https://www.7shifts.com/blog/communication-techniques/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in-text citation: (Restaurant Management &amp; Growth Blog,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Mayhew, R. (2011). The Role &amp; Responsibilities of HR in a Restaurant. [online] Chron.com.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https://smallbusiness.chron.com/role-responsibilities-hr-restaurant-24835.html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In-text citation: (Mayhew, 2011)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Indeed. Lessons Learned Examples.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https://uk.indeed.com/career-advice/career-development/lessons-learned-examples#:~:text=A%20lessons%20learned%20report%20is,their%20participation%20in%20a%20project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Document360. "How to Write Project Documentation: A Step-by-Step Guide."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https://document360.com/blog/project-documentation/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88381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27180</TotalTime>
  <Words>1149</Words>
  <Application>Microsoft Office PowerPoint</Application>
  <PresentationFormat>Widescreen</PresentationFormat>
  <Paragraphs>145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Algerian</vt:lpstr>
      <vt:lpstr>Arial</vt:lpstr>
      <vt:lpstr>Trebuchet MS</vt:lpstr>
      <vt:lpstr>Wingdings</vt:lpstr>
      <vt:lpstr>Berlin</vt:lpstr>
      <vt:lpstr>Go fresh</vt:lpstr>
      <vt:lpstr>PROJECT SCOPE</vt:lpstr>
      <vt:lpstr>Initiation</vt:lpstr>
      <vt:lpstr> </vt:lpstr>
      <vt:lpstr>Stakeholders' analysis: </vt:lpstr>
      <vt:lpstr>BUDGET</vt:lpstr>
      <vt:lpstr>Gantt chart</vt:lpstr>
      <vt:lpstr>Quality  Management System </vt:lpstr>
      <vt:lpstr>Execution</vt:lpstr>
      <vt:lpstr>Risk management</vt:lpstr>
      <vt:lpstr>Conflict Management</vt:lpstr>
      <vt:lpstr>Communication Management: </vt:lpstr>
      <vt:lpstr>Resource Allocation: </vt:lpstr>
      <vt:lpstr>DOCUMENTATION</vt:lpstr>
      <vt:lpstr>LESSONS LEARNED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Organisation</dc:title>
  <dc:creator>Katya Koleva (2123449)</dc:creator>
  <cp:lastModifiedBy>Ahmed Khaled Shaban Abdelgawwa Atalla (2022999)</cp:lastModifiedBy>
  <cp:revision>83</cp:revision>
  <dcterms:created xsi:type="dcterms:W3CDTF">2023-10-28T12:53:32Z</dcterms:created>
  <dcterms:modified xsi:type="dcterms:W3CDTF">2023-12-07T14:36:34Z</dcterms:modified>
</cp:coreProperties>
</file>